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Override2.xml" ContentType="application/vnd.openxmlformats-officedocument.themeOverrid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Override3.xml" ContentType="application/vnd.openxmlformats-officedocument.themeOverrid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Override4.xml" ContentType="application/vnd.openxmlformats-officedocument.themeOverrid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2" r:id="rId6"/>
    <p:sldMasterId id="2147484842" r:id="rId7"/>
    <p:sldMasterId id="2147484866" r:id="rId8"/>
    <p:sldMasterId id="2147485798" r:id="rId9"/>
  </p:sldMasterIdLst>
  <p:notesMasterIdLst>
    <p:notesMasterId r:id="rId67"/>
  </p:notesMasterIdLst>
  <p:handoutMasterIdLst>
    <p:handoutMasterId r:id="rId68"/>
  </p:handoutMasterIdLst>
  <p:sldIdLst>
    <p:sldId id="295" r:id="rId10"/>
    <p:sldId id="296" r:id="rId11"/>
    <p:sldId id="402" r:id="rId12"/>
    <p:sldId id="368" r:id="rId13"/>
    <p:sldId id="404" r:id="rId14"/>
    <p:sldId id="346" r:id="rId15"/>
    <p:sldId id="405" r:id="rId16"/>
    <p:sldId id="406" r:id="rId17"/>
    <p:sldId id="351" r:id="rId18"/>
    <p:sldId id="407" r:id="rId19"/>
    <p:sldId id="421" r:id="rId20"/>
    <p:sldId id="422" r:id="rId21"/>
    <p:sldId id="408" r:id="rId22"/>
    <p:sldId id="355" r:id="rId23"/>
    <p:sldId id="409" r:id="rId24"/>
    <p:sldId id="357" r:id="rId25"/>
    <p:sldId id="427" r:id="rId26"/>
    <p:sldId id="410" r:id="rId27"/>
    <p:sldId id="411" r:id="rId28"/>
    <p:sldId id="412" r:id="rId29"/>
    <p:sldId id="344" r:id="rId30"/>
    <p:sldId id="413" r:id="rId31"/>
    <p:sldId id="428" r:id="rId32"/>
    <p:sldId id="429" r:id="rId33"/>
    <p:sldId id="430" r:id="rId34"/>
    <p:sldId id="431" r:id="rId35"/>
    <p:sldId id="432" r:id="rId36"/>
    <p:sldId id="379" r:id="rId37"/>
    <p:sldId id="433" r:id="rId38"/>
    <p:sldId id="434" r:id="rId39"/>
    <p:sldId id="342" r:id="rId40"/>
    <p:sldId id="328" r:id="rId41"/>
    <p:sldId id="332" r:id="rId42"/>
    <p:sldId id="435" r:id="rId43"/>
    <p:sldId id="414" r:id="rId44"/>
    <p:sldId id="436" r:id="rId45"/>
    <p:sldId id="415" r:id="rId46"/>
    <p:sldId id="443" r:id="rId47"/>
    <p:sldId id="360" r:id="rId48"/>
    <p:sldId id="399" r:id="rId49"/>
    <p:sldId id="385" r:id="rId50"/>
    <p:sldId id="401" r:id="rId51"/>
    <p:sldId id="437" r:id="rId52"/>
    <p:sldId id="363" r:id="rId53"/>
    <p:sldId id="364" r:id="rId54"/>
    <p:sldId id="438" r:id="rId55"/>
    <p:sldId id="439" r:id="rId56"/>
    <p:sldId id="440" r:id="rId57"/>
    <p:sldId id="441" r:id="rId58"/>
    <p:sldId id="423" r:id="rId59"/>
    <p:sldId id="343" r:id="rId60"/>
    <p:sldId id="424" r:id="rId61"/>
    <p:sldId id="425" r:id="rId62"/>
    <p:sldId id="426" r:id="rId63"/>
    <p:sldId id="442" r:id="rId64"/>
    <p:sldId id="308" r:id="rId65"/>
    <p:sldId id="367" r:id="rId66"/>
  </p:sldIdLst>
  <p:sldSz cx="9144000" cy="6858000" type="screen4x3"/>
  <p:notesSz cx="6662738" cy="9926638"/>
  <p:custDataLst>
    <p:tags r:id="rId69"/>
  </p:custDataLst>
  <p:defaultTextStyle>
    <a:defPPr>
      <a:defRPr lang="en-US"/>
    </a:defPPr>
    <a:lvl1pPr algn="l" rtl="0" eaLnBrk="0" fontAlgn="base" hangingPunct="0">
      <a:spcBef>
        <a:spcPct val="0"/>
      </a:spcBef>
      <a:spcAft>
        <a:spcPct val="0"/>
      </a:spcAft>
      <a:defRPr sz="2400" kern="1200">
        <a:solidFill>
          <a:srgbClr val="003366"/>
        </a:solidFill>
        <a:latin typeface="Times" panose="02020603050405020304" pitchFamily="18" charset="0"/>
        <a:ea typeface="ＭＳ Ｐゴシック" panose="020B0600070205080204" pitchFamily="34" charset="-128"/>
        <a:cs typeface="+mn-cs"/>
        <a:sym typeface="Times" panose="02020603050405020304" pitchFamily="18" charset="0"/>
      </a:defRPr>
    </a:lvl1pPr>
    <a:lvl2pPr marL="457200" algn="l" rtl="0" eaLnBrk="0" fontAlgn="base" hangingPunct="0">
      <a:spcBef>
        <a:spcPct val="0"/>
      </a:spcBef>
      <a:spcAft>
        <a:spcPct val="0"/>
      </a:spcAft>
      <a:defRPr sz="2400" kern="1200">
        <a:solidFill>
          <a:srgbClr val="003366"/>
        </a:solidFill>
        <a:latin typeface="Times" panose="02020603050405020304" pitchFamily="18" charset="0"/>
        <a:ea typeface="ＭＳ Ｐゴシック" panose="020B0600070205080204" pitchFamily="34" charset="-128"/>
        <a:cs typeface="+mn-cs"/>
        <a:sym typeface="Times" panose="02020603050405020304" pitchFamily="18" charset="0"/>
      </a:defRPr>
    </a:lvl2pPr>
    <a:lvl3pPr marL="914400" algn="l" rtl="0" eaLnBrk="0" fontAlgn="base" hangingPunct="0">
      <a:spcBef>
        <a:spcPct val="0"/>
      </a:spcBef>
      <a:spcAft>
        <a:spcPct val="0"/>
      </a:spcAft>
      <a:defRPr sz="2400" kern="1200">
        <a:solidFill>
          <a:srgbClr val="003366"/>
        </a:solidFill>
        <a:latin typeface="Times" panose="02020603050405020304" pitchFamily="18" charset="0"/>
        <a:ea typeface="ＭＳ Ｐゴシック" panose="020B0600070205080204" pitchFamily="34" charset="-128"/>
        <a:cs typeface="+mn-cs"/>
        <a:sym typeface="Times" panose="02020603050405020304" pitchFamily="18" charset="0"/>
      </a:defRPr>
    </a:lvl3pPr>
    <a:lvl4pPr marL="1371600" algn="l" rtl="0" eaLnBrk="0" fontAlgn="base" hangingPunct="0">
      <a:spcBef>
        <a:spcPct val="0"/>
      </a:spcBef>
      <a:spcAft>
        <a:spcPct val="0"/>
      </a:spcAft>
      <a:defRPr sz="2400" kern="1200">
        <a:solidFill>
          <a:srgbClr val="003366"/>
        </a:solidFill>
        <a:latin typeface="Times" panose="02020603050405020304" pitchFamily="18" charset="0"/>
        <a:ea typeface="ＭＳ Ｐゴシック" panose="020B0600070205080204" pitchFamily="34" charset="-128"/>
        <a:cs typeface="+mn-cs"/>
        <a:sym typeface="Times" panose="02020603050405020304" pitchFamily="18" charset="0"/>
      </a:defRPr>
    </a:lvl4pPr>
    <a:lvl5pPr marL="1828800" algn="l" rtl="0" eaLnBrk="0" fontAlgn="base" hangingPunct="0">
      <a:spcBef>
        <a:spcPct val="0"/>
      </a:spcBef>
      <a:spcAft>
        <a:spcPct val="0"/>
      </a:spcAft>
      <a:defRPr sz="2400" kern="1200">
        <a:solidFill>
          <a:srgbClr val="003366"/>
        </a:solidFill>
        <a:latin typeface="Times" panose="02020603050405020304" pitchFamily="18" charset="0"/>
        <a:ea typeface="ＭＳ Ｐゴシック" panose="020B0600070205080204" pitchFamily="34" charset="-128"/>
        <a:cs typeface="+mn-cs"/>
        <a:sym typeface="Times" panose="02020603050405020304" pitchFamily="18" charset="0"/>
      </a:defRPr>
    </a:lvl5pPr>
    <a:lvl6pPr marL="2286000" algn="l" defTabSz="914400" rtl="0" eaLnBrk="1" latinLnBrk="0" hangingPunct="1">
      <a:defRPr sz="2400" kern="1200">
        <a:solidFill>
          <a:srgbClr val="003366"/>
        </a:solidFill>
        <a:latin typeface="Times" panose="02020603050405020304" pitchFamily="18" charset="0"/>
        <a:ea typeface="ＭＳ Ｐゴシック" panose="020B0600070205080204" pitchFamily="34" charset="-128"/>
        <a:cs typeface="+mn-cs"/>
        <a:sym typeface="Times" panose="02020603050405020304" pitchFamily="18" charset="0"/>
      </a:defRPr>
    </a:lvl6pPr>
    <a:lvl7pPr marL="2743200" algn="l" defTabSz="914400" rtl="0" eaLnBrk="1" latinLnBrk="0" hangingPunct="1">
      <a:defRPr sz="2400" kern="1200">
        <a:solidFill>
          <a:srgbClr val="003366"/>
        </a:solidFill>
        <a:latin typeface="Times" panose="02020603050405020304" pitchFamily="18" charset="0"/>
        <a:ea typeface="ＭＳ Ｐゴシック" panose="020B0600070205080204" pitchFamily="34" charset="-128"/>
        <a:cs typeface="+mn-cs"/>
        <a:sym typeface="Times" panose="02020603050405020304" pitchFamily="18" charset="0"/>
      </a:defRPr>
    </a:lvl7pPr>
    <a:lvl8pPr marL="3200400" algn="l" defTabSz="914400" rtl="0" eaLnBrk="1" latinLnBrk="0" hangingPunct="1">
      <a:defRPr sz="2400" kern="1200">
        <a:solidFill>
          <a:srgbClr val="003366"/>
        </a:solidFill>
        <a:latin typeface="Times" panose="02020603050405020304" pitchFamily="18" charset="0"/>
        <a:ea typeface="ＭＳ Ｐゴシック" panose="020B0600070205080204" pitchFamily="34" charset="-128"/>
        <a:cs typeface="+mn-cs"/>
        <a:sym typeface="Times" panose="02020603050405020304" pitchFamily="18" charset="0"/>
      </a:defRPr>
    </a:lvl8pPr>
    <a:lvl9pPr marL="3657600" algn="l" defTabSz="914400" rtl="0" eaLnBrk="1" latinLnBrk="0" hangingPunct="1">
      <a:defRPr sz="2400" kern="1200">
        <a:solidFill>
          <a:srgbClr val="003366"/>
        </a:solidFill>
        <a:latin typeface="Times" panose="02020603050405020304" pitchFamily="18" charset="0"/>
        <a:ea typeface="ＭＳ Ｐゴシック" panose="020B0600070205080204" pitchFamily="34" charset="-128"/>
        <a:cs typeface="+mn-cs"/>
        <a:sym typeface="Times" panose="02020603050405020304" pitchFamily="18"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160">
          <p15:clr>
            <a:srgbClr val="A4A3A4"/>
          </p15:clr>
        </p15:guide>
        <p15:guide id="2" pos="288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461" autoAdjust="0"/>
    <p:restoredTop sz="61586" autoAdjust="0"/>
  </p:normalViewPr>
  <p:slideViewPr>
    <p:cSldViewPr>
      <p:cViewPr varScale="1">
        <p:scale>
          <a:sx n="70" d="100"/>
          <a:sy n="70" d="100"/>
        </p:scale>
        <p:origin x="2796" y="66"/>
      </p:cViewPr>
      <p:guideLst>
        <p:guide orient="horz" pos="2160"/>
        <p:guide pos="2880"/>
      </p:guideLst>
    </p:cSldViewPr>
  </p:slideViewPr>
  <p:notesTextViewPr>
    <p:cViewPr>
      <p:scale>
        <a:sx n="100" d="100"/>
        <a:sy n="100" d="100"/>
      </p:scale>
      <p:origin x="0" y="0"/>
    </p:cViewPr>
  </p:notesTextViewPr>
  <p:notesViewPr>
    <p:cSldViewPr>
      <p:cViewPr varScale="1">
        <p:scale>
          <a:sx n="10" d="100"/>
          <a:sy n="10" d="100"/>
        </p:scale>
        <p:origin x="-102" y="-26"/>
      </p:cViewPr>
      <p:guideLst>
        <p:guide orient="horz" pos="2160"/>
        <p:guide pos="2880"/>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17.xml"/><Relationship Id="rId21" Type="http://schemas.openxmlformats.org/officeDocument/2006/relationships/slide" Target="slides/slide12.xml"/><Relationship Id="rId42" Type="http://schemas.openxmlformats.org/officeDocument/2006/relationships/slide" Target="slides/slide33.xml"/><Relationship Id="rId47" Type="http://schemas.openxmlformats.org/officeDocument/2006/relationships/slide" Target="slides/slide38.xml"/><Relationship Id="rId63" Type="http://schemas.openxmlformats.org/officeDocument/2006/relationships/slide" Target="slides/slide54.xml"/><Relationship Id="rId68"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7.xml"/><Relationship Id="rId29" Type="http://schemas.openxmlformats.org/officeDocument/2006/relationships/slide" Target="slides/slide20.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slide" Target="slides/slide36.xml"/><Relationship Id="rId53" Type="http://schemas.openxmlformats.org/officeDocument/2006/relationships/slide" Target="slides/slide44.xml"/><Relationship Id="rId58" Type="http://schemas.openxmlformats.org/officeDocument/2006/relationships/slide" Target="slides/slide49.xml"/><Relationship Id="rId66" Type="http://schemas.openxmlformats.org/officeDocument/2006/relationships/slide" Target="slides/slide57.xml"/><Relationship Id="rId5" Type="http://schemas.openxmlformats.org/officeDocument/2006/relationships/customXml" Target="../customXml/item5.xml"/><Relationship Id="rId61" Type="http://schemas.openxmlformats.org/officeDocument/2006/relationships/slide" Target="slides/slide52.xml"/><Relationship Id="rId19" Type="http://schemas.openxmlformats.org/officeDocument/2006/relationships/slide" Target="slides/slide10.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slide" Target="slides/slide39.xml"/><Relationship Id="rId56" Type="http://schemas.openxmlformats.org/officeDocument/2006/relationships/slide" Target="slides/slide47.xml"/><Relationship Id="rId64" Type="http://schemas.openxmlformats.org/officeDocument/2006/relationships/slide" Target="slides/slide55.xml"/><Relationship Id="rId69" Type="http://schemas.openxmlformats.org/officeDocument/2006/relationships/tags" Target="tags/tag1.xml"/><Relationship Id="rId8" Type="http://schemas.openxmlformats.org/officeDocument/2006/relationships/slideMaster" Target="slideMasters/slideMaster3.xml"/><Relationship Id="rId51" Type="http://schemas.openxmlformats.org/officeDocument/2006/relationships/slide" Target="slides/slide42.xml"/><Relationship Id="rId72"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slide" Target="slides/slide37.xml"/><Relationship Id="rId59" Type="http://schemas.openxmlformats.org/officeDocument/2006/relationships/slide" Target="slides/slide50.xml"/><Relationship Id="rId67" Type="http://schemas.openxmlformats.org/officeDocument/2006/relationships/notesMaster" Target="notesMasters/notesMaster1.xml"/><Relationship Id="rId20" Type="http://schemas.openxmlformats.org/officeDocument/2006/relationships/slide" Target="slides/slide11.xml"/><Relationship Id="rId41" Type="http://schemas.openxmlformats.org/officeDocument/2006/relationships/slide" Target="slides/slide32.xml"/><Relationship Id="rId54" Type="http://schemas.openxmlformats.org/officeDocument/2006/relationships/slide" Target="slides/slide45.xml"/><Relationship Id="rId62" Type="http://schemas.openxmlformats.org/officeDocument/2006/relationships/slide" Target="slides/slide53.xml"/><Relationship Id="rId7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1.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slide" Target="slides/slide40.xml"/><Relationship Id="rId57" Type="http://schemas.openxmlformats.org/officeDocument/2006/relationships/slide" Target="slides/slide48.xml"/><Relationship Id="rId10" Type="http://schemas.openxmlformats.org/officeDocument/2006/relationships/slide" Target="slides/slide1.xml"/><Relationship Id="rId31" Type="http://schemas.openxmlformats.org/officeDocument/2006/relationships/slide" Target="slides/slide22.xml"/><Relationship Id="rId44" Type="http://schemas.openxmlformats.org/officeDocument/2006/relationships/slide" Target="slides/slide35.xml"/><Relationship Id="rId52" Type="http://schemas.openxmlformats.org/officeDocument/2006/relationships/slide" Target="slides/slide43.xml"/><Relationship Id="rId60" Type="http://schemas.openxmlformats.org/officeDocument/2006/relationships/slide" Target="slides/slide51.xml"/><Relationship Id="rId65" Type="http://schemas.openxmlformats.org/officeDocument/2006/relationships/slide" Target="slides/slide56.xml"/><Relationship Id="rId73" Type="http://schemas.openxmlformats.org/officeDocument/2006/relationships/tableStyles" Target="tableStyles.xml"/><Relationship Id="rId4" Type="http://schemas.openxmlformats.org/officeDocument/2006/relationships/customXml" Target="../customXml/item4.xml"/><Relationship Id="rId9" Type="http://schemas.openxmlformats.org/officeDocument/2006/relationships/slideMaster" Target="slideMasters/slideMaster4.xml"/><Relationship Id="rId13" Type="http://schemas.openxmlformats.org/officeDocument/2006/relationships/slide" Target="slides/slide4.xml"/><Relationship Id="rId18" Type="http://schemas.openxmlformats.org/officeDocument/2006/relationships/slide" Target="slides/slide9.xml"/><Relationship Id="rId39" Type="http://schemas.openxmlformats.org/officeDocument/2006/relationships/slide" Target="slides/slide30.xml"/><Relationship Id="rId34" Type="http://schemas.openxmlformats.org/officeDocument/2006/relationships/slide" Target="slides/slide25.xml"/><Relationship Id="rId50" Type="http://schemas.openxmlformats.org/officeDocument/2006/relationships/slide" Target="slides/slide41.xml"/><Relationship Id="rId55" Type="http://schemas.openxmlformats.org/officeDocument/2006/relationships/slide" Target="slides/slide46.xml"/><Relationship Id="rId7" Type="http://schemas.openxmlformats.org/officeDocument/2006/relationships/slideMaster" Target="slideMasters/slideMaster2.xml"/><Relationship Id="rId71"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Header Placeholder 1">
            <a:extLst>
              <a:ext uri="{FF2B5EF4-FFF2-40B4-BE49-F238E27FC236}">
                <a16:creationId xmlns:a16="http://schemas.microsoft.com/office/drawing/2014/main" id="{FBFC4229-29AF-58B7-7E07-4FD01B639346}"/>
              </a:ext>
            </a:extLst>
          </p:cNvPr>
          <p:cNvSpPr>
            <a:spLocks noGrp="1"/>
          </p:cNvSpPr>
          <p:nvPr>
            <p:ph type="hdr" sz="quarter"/>
          </p:nvPr>
        </p:nvSpPr>
        <p:spPr>
          <a:xfrm>
            <a:off x="0" y="0"/>
            <a:ext cx="2887663" cy="496888"/>
          </a:xfrm>
          <a:prstGeom prst="rect">
            <a:avLst/>
          </a:prstGeom>
          <a:noFill/>
          <a:ln w="9525" cap="flat" cmpd="sng" algn="ctr">
            <a:noFill/>
            <a:prstDash val="solid"/>
            <a:round/>
            <a:headEnd type="none" w="med" len="med"/>
            <a:tailEnd type="none" w="med" len="med"/>
          </a:ln>
        </p:spPr>
        <p:txBody>
          <a:bodyPr vert="horz" wrap="square" lIns="91440" tIns="45720" rIns="91440" bIns="45720" numCol="1" anchor="t" anchorCtr="0" compatLnSpc="1">
            <a:prstTxWarp prst="textNoShape">
              <a:avLst/>
            </a:prstTxWarp>
          </a:bodyPr>
          <a:lstStyle>
            <a:lvl1pPr eaLnBrk="1" hangingPunct="1">
              <a:buSzPct val="100000"/>
              <a:defRPr sz="1200"/>
            </a:lvl1pPr>
          </a:lstStyle>
          <a:p>
            <a:pPr>
              <a:defRPr/>
            </a:pPr>
            <a:endParaRPr lang="en-GB" altLang="en-US"/>
          </a:p>
        </p:txBody>
      </p:sp>
      <p:sp>
        <p:nvSpPr>
          <p:cNvPr id="10243" name="Date Placeholder 2">
            <a:extLst>
              <a:ext uri="{FF2B5EF4-FFF2-40B4-BE49-F238E27FC236}">
                <a16:creationId xmlns:a16="http://schemas.microsoft.com/office/drawing/2014/main" id="{8400FF26-B38D-45C5-6ECF-A210358BC300}"/>
              </a:ext>
            </a:extLst>
          </p:cNvPr>
          <p:cNvSpPr>
            <a:spLocks noGrp="1"/>
          </p:cNvSpPr>
          <p:nvPr>
            <p:ph type="dt" sz="quarter" idx="1"/>
          </p:nvPr>
        </p:nvSpPr>
        <p:spPr>
          <a:xfrm>
            <a:off x="3773488" y="0"/>
            <a:ext cx="2887662" cy="496888"/>
          </a:xfrm>
          <a:prstGeom prst="rect">
            <a:avLst/>
          </a:prstGeom>
          <a:noFill/>
          <a:ln w="9525" cap="flat" cmpd="sng" algn="ctr">
            <a:noFill/>
            <a:prstDash val="solid"/>
            <a:round/>
            <a:headEnd type="none" w="med" len="med"/>
            <a:tailEnd type="none" w="med" len="med"/>
          </a:ln>
        </p:spPr>
        <p:txBody>
          <a:bodyPr vert="horz" wrap="square" lIns="91440" tIns="45720" rIns="91440" bIns="45720" numCol="1" anchor="t" anchorCtr="0" compatLnSpc="1">
            <a:prstTxWarp prst="textNoShape">
              <a:avLst/>
            </a:prstTxWarp>
          </a:bodyPr>
          <a:lstStyle>
            <a:lvl1pPr algn="r" eaLnBrk="1" hangingPunct="1">
              <a:buSzPct val="100000"/>
              <a:defRPr sz="1200"/>
            </a:lvl1pPr>
          </a:lstStyle>
          <a:p>
            <a:pPr>
              <a:defRPr/>
            </a:pPr>
            <a:fld id="{EE6F0348-9F20-4C8F-A5A5-0411F743D7FA}" type="datetime1">
              <a:rPr lang="en-GB" altLang="en-US"/>
              <a:pPr>
                <a:defRPr/>
              </a:pPr>
              <a:t>08/08/2024</a:t>
            </a:fld>
            <a:endParaRPr lang="en-GB" altLang="en-US"/>
          </a:p>
        </p:txBody>
      </p:sp>
      <p:sp>
        <p:nvSpPr>
          <p:cNvPr id="10244" name="Footer Placeholder 3">
            <a:extLst>
              <a:ext uri="{FF2B5EF4-FFF2-40B4-BE49-F238E27FC236}">
                <a16:creationId xmlns:a16="http://schemas.microsoft.com/office/drawing/2014/main" id="{07228ECA-8A09-EC08-6B82-6B7FED4F9570}"/>
              </a:ext>
            </a:extLst>
          </p:cNvPr>
          <p:cNvSpPr>
            <a:spLocks noGrp="1"/>
          </p:cNvSpPr>
          <p:nvPr>
            <p:ph type="ftr" sz="quarter" idx="2"/>
          </p:nvPr>
        </p:nvSpPr>
        <p:spPr>
          <a:xfrm>
            <a:off x="0" y="9428163"/>
            <a:ext cx="2887663" cy="496887"/>
          </a:xfrm>
          <a:prstGeom prst="rect">
            <a:avLst/>
          </a:prstGeom>
          <a:noFill/>
          <a:ln w="9525" cap="flat" cmpd="sng" algn="ctr">
            <a:noFill/>
            <a:prstDash val="solid"/>
            <a:round/>
            <a:headEnd type="none" w="med" len="med"/>
            <a:tailEnd type="none" w="med" len="med"/>
          </a:ln>
        </p:spPr>
        <p:txBody>
          <a:bodyPr vert="horz" wrap="square" lIns="91440" tIns="45720" rIns="91440" bIns="45720" numCol="1" anchor="b" anchorCtr="0" compatLnSpc="1">
            <a:prstTxWarp prst="textNoShape">
              <a:avLst/>
            </a:prstTxWarp>
          </a:bodyPr>
          <a:lstStyle>
            <a:lvl1pPr eaLnBrk="1" hangingPunct="1">
              <a:buSzPct val="100000"/>
              <a:defRPr sz="1200"/>
            </a:lvl1pPr>
          </a:lstStyle>
          <a:p>
            <a:pPr>
              <a:defRPr/>
            </a:pPr>
            <a:endParaRPr lang="en-GB" altLang="en-US"/>
          </a:p>
        </p:txBody>
      </p:sp>
      <p:sp>
        <p:nvSpPr>
          <p:cNvPr id="10245" name="Slide Number Placeholder 4">
            <a:extLst>
              <a:ext uri="{FF2B5EF4-FFF2-40B4-BE49-F238E27FC236}">
                <a16:creationId xmlns:a16="http://schemas.microsoft.com/office/drawing/2014/main" id="{C36FA182-0F1E-FABC-BB79-EF61B5516474}"/>
              </a:ext>
            </a:extLst>
          </p:cNvPr>
          <p:cNvSpPr>
            <a:spLocks noGrp="1"/>
          </p:cNvSpPr>
          <p:nvPr>
            <p:ph type="sldNum" sz="quarter" idx="3"/>
          </p:nvPr>
        </p:nvSpPr>
        <p:spPr>
          <a:xfrm>
            <a:off x="3773488" y="9428163"/>
            <a:ext cx="2887662" cy="496887"/>
          </a:xfrm>
          <a:prstGeom prst="rect">
            <a:avLst/>
          </a:prstGeom>
          <a:noFill/>
          <a:ln w="9525" cap="flat" cmpd="sng" algn="ctr">
            <a:noFill/>
            <a:prstDash val="solid"/>
            <a:round/>
            <a:headEnd type="none" w="med" len="med"/>
            <a:tailEnd type="none" w="med" len="med"/>
          </a:ln>
        </p:spPr>
        <p:txBody>
          <a:bodyPr vert="horz" wrap="square" lIns="91440" tIns="45720" rIns="91440" bIns="45720" numCol="1" anchor="b" anchorCtr="0" compatLnSpc="1">
            <a:prstTxWarp prst="textNoShape">
              <a:avLst/>
            </a:prstTxWarp>
          </a:bodyPr>
          <a:lstStyle>
            <a:lvl1pPr algn="r" eaLnBrk="1" hangingPunct="1">
              <a:buSzPct val="100000"/>
              <a:defRPr sz="1200"/>
            </a:lvl1pPr>
          </a:lstStyle>
          <a:p>
            <a:pPr>
              <a:defRPr/>
            </a:pPr>
            <a:fld id="{8C2E8E54-2439-4E73-8BD0-F84C2045BC6E}" type="slidenum">
              <a:rPr lang="en-GB" altLang="en-US"/>
              <a:pPr>
                <a:defRPr/>
              </a:pPr>
              <a:t>‹#›</a:t>
            </a:fld>
            <a:endParaRPr lang="en-GB"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B7083597-297C-6111-1770-484478CF2700}"/>
              </a:ext>
            </a:extLst>
          </p:cNvPr>
          <p:cNvSpPr>
            <a:spLocks noGrp="1" noChangeArrowheads="1"/>
          </p:cNvSpPr>
          <p:nvPr>
            <p:ph type="hdr" sz="quarter"/>
          </p:nvPr>
        </p:nvSpPr>
        <p:spPr bwMode="auto">
          <a:xfrm>
            <a:off x="0" y="0"/>
            <a:ext cx="2887663" cy="496888"/>
          </a:xfrm>
          <a:prstGeom prst="rect">
            <a:avLst/>
          </a:prstGeom>
          <a:noFill/>
          <a:ln w="9525">
            <a:noFill/>
            <a:miter lim="800000"/>
          </a:ln>
          <a:effectLst/>
        </p:spPr>
        <p:txBody>
          <a:bodyPr vert="horz" wrap="square" lIns="91440" tIns="45720" rIns="91440" bIns="45720" numCol="1" anchor="t" anchorCtr="0" compatLnSpc="1">
            <a:prstTxWarp prst="textNoShape">
              <a:avLst/>
            </a:prstTxWarp>
          </a:bodyPr>
          <a:lstStyle>
            <a:lvl1pPr eaLnBrk="1" hangingPunct="1">
              <a:buSzTx/>
              <a:defRPr sz="1200">
                <a:solidFill>
                  <a:schemeClr val="tx1"/>
                </a:solidFill>
                <a:latin typeface="Times" charset="0"/>
                <a:ea typeface="+mn-ea"/>
                <a:cs typeface="+mn-cs"/>
                <a:sym typeface="Times" charset="0"/>
              </a:defRPr>
            </a:lvl1pPr>
          </a:lstStyle>
          <a:p>
            <a:pPr>
              <a:defRPr/>
            </a:pPr>
            <a:endParaRPr lang="en-GB"/>
          </a:p>
        </p:txBody>
      </p:sp>
      <p:sp>
        <p:nvSpPr>
          <p:cNvPr id="9219" name="Rectangle 3">
            <a:extLst>
              <a:ext uri="{FF2B5EF4-FFF2-40B4-BE49-F238E27FC236}">
                <a16:creationId xmlns:a16="http://schemas.microsoft.com/office/drawing/2014/main" id="{A44B33CC-F87D-26C0-B63C-DFBC1AB3ED9E}"/>
              </a:ext>
            </a:extLst>
          </p:cNvPr>
          <p:cNvSpPr>
            <a:spLocks noGrp="1" noChangeArrowheads="1"/>
          </p:cNvSpPr>
          <p:nvPr>
            <p:ph type="dt" idx="1"/>
          </p:nvPr>
        </p:nvSpPr>
        <p:spPr bwMode="auto">
          <a:xfrm>
            <a:off x="3773488" y="0"/>
            <a:ext cx="2887662" cy="496888"/>
          </a:xfrm>
          <a:prstGeom prst="rect">
            <a:avLst/>
          </a:prstGeom>
          <a:noFill/>
          <a:ln w="9525">
            <a:noFill/>
            <a:miter lim="800000"/>
          </a:ln>
          <a:effectLst/>
        </p:spPr>
        <p:txBody>
          <a:bodyPr vert="horz" wrap="square" lIns="91440" tIns="45720" rIns="91440" bIns="45720" numCol="1" anchor="t" anchorCtr="0" compatLnSpc="1">
            <a:prstTxWarp prst="textNoShape">
              <a:avLst/>
            </a:prstTxWarp>
          </a:bodyPr>
          <a:lstStyle>
            <a:lvl1pPr algn="r" eaLnBrk="1" hangingPunct="1">
              <a:buSzTx/>
              <a:defRPr sz="1200">
                <a:solidFill>
                  <a:schemeClr val="tx1"/>
                </a:solidFill>
                <a:latin typeface="Times" charset="0"/>
                <a:ea typeface="+mn-ea"/>
                <a:cs typeface="+mn-cs"/>
                <a:sym typeface="Times" charset="0"/>
              </a:defRPr>
            </a:lvl1pPr>
          </a:lstStyle>
          <a:p>
            <a:pPr>
              <a:defRPr/>
            </a:pPr>
            <a:endParaRPr lang="en-GB"/>
          </a:p>
        </p:txBody>
      </p:sp>
      <p:sp>
        <p:nvSpPr>
          <p:cNvPr id="9220" name="Rectangle 4">
            <a:extLst>
              <a:ext uri="{FF2B5EF4-FFF2-40B4-BE49-F238E27FC236}">
                <a16:creationId xmlns:a16="http://schemas.microsoft.com/office/drawing/2014/main" id="{BADE46A4-2591-9660-234A-3C424B257830}"/>
              </a:ext>
            </a:extLst>
          </p:cNvPr>
          <p:cNvSpPr>
            <a:spLocks noGrp="1" noRot="1" noChangeAspect="1" noChangeArrowheads="1" noTextEdit="1"/>
          </p:cNvSpPr>
          <p:nvPr>
            <p:ph type="sldImg" idx="5"/>
          </p:nvPr>
        </p:nvSpPr>
        <p:spPr bwMode="auto">
          <a:xfrm>
            <a:off x="850900" y="744538"/>
            <a:ext cx="4962525" cy="3722687"/>
          </a:xfrm>
          <a:prstGeom prst="rect">
            <a:avLst/>
          </a:prstGeom>
          <a:noFill/>
          <a:ln w="9525" algn="ctr">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21" name="Rectangle 5">
            <a:extLst>
              <a:ext uri="{FF2B5EF4-FFF2-40B4-BE49-F238E27FC236}">
                <a16:creationId xmlns:a16="http://schemas.microsoft.com/office/drawing/2014/main" id="{1B301994-0567-73AD-3E0F-DFFFF9D38847}"/>
              </a:ext>
            </a:extLst>
          </p:cNvPr>
          <p:cNvSpPr>
            <a:spLocks noGrp="1" noChangeArrowheads="1"/>
          </p:cNvSpPr>
          <p:nvPr>
            <p:ph type="body" sz="quarter" idx="3"/>
          </p:nvPr>
        </p:nvSpPr>
        <p:spPr bwMode="auto">
          <a:xfrm>
            <a:off x="666750" y="4714875"/>
            <a:ext cx="5329238" cy="4467225"/>
          </a:xfrm>
          <a:prstGeom prst="rect">
            <a:avLst/>
          </a:prstGeom>
          <a:noFill/>
          <a:ln w="9525">
            <a:noFill/>
            <a:miter lim="800000"/>
          </a:ln>
          <a:effectLst/>
        </p:spPr>
        <p:txBody>
          <a:bodyPr vert="horz" wrap="square" lIns="91440" tIns="45720" rIns="91440" bIns="45720"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9222" name="Rectangle 6">
            <a:extLst>
              <a:ext uri="{FF2B5EF4-FFF2-40B4-BE49-F238E27FC236}">
                <a16:creationId xmlns:a16="http://schemas.microsoft.com/office/drawing/2014/main" id="{A7AE1C93-5C2A-8F50-2B05-01CD613A40DC}"/>
              </a:ext>
            </a:extLst>
          </p:cNvPr>
          <p:cNvSpPr>
            <a:spLocks noGrp="1" noChangeArrowheads="1"/>
          </p:cNvSpPr>
          <p:nvPr>
            <p:ph type="ftr" sz="quarter" idx="4"/>
          </p:nvPr>
        </p:nvSpPr>
        <p:spPr bwMode="auto">
          <a:xfrm>
            <a:off x="0" y="9428163"/>
            <a:ext cx="2887663" cy="496887"/>
          </a:xfrm>
          <a:prstGeom prst="rect">
            <a:avLst/>
          </a:prstGeom>
          <a:noFill/>
          <a:ln w="9525">
            <a:noFill/>
            <a:miter lim="800000"/>
          </a:ln>
          <a:effectLst/>
        </p:spPr>
        <p:txBody>
          <a:bodyPr vert="horz" wrap="square" lIns="91440" tIns="45720" rIns="91440" bIns="45720" numCol="1" anchor="b" anchorCtr="0" compatLnSpc="1">
            <a:prstTxWarp prst="textNoShape">
              <a:avLst/>
            </a:prstTxWarp>
          </a:bodyPr>
          <a:lstStyle>
            <a:lvl1pPr eaLnBrk="1" hangingPunct="1">
              <a:buSzTx/>
              <a:defRPr sz="1200">
                <a:solidFill>
                  <a:schemeClr val="tx1"/>
                </a:solidFill>
                <a:latin typeface="Times" charset="0"/>
                <a:ea typeface="+mn-ea"/>
                <a:cs typeface="+mn-cs"/>
                <a:sym typeface="Times" charset="0"/>
              </a:defRPr>
            </a:lvl1pPr>
          </a:lstStyle>
          <a:p>
            <a:pPr>
              <a:defRPr/>
            </a:pPr>
            <a:endParaRPr lang="en-GB"/>
          </a:p>
        </p:txBody>
      </p:sp>
      <p:sp>
        <p:nvSpPr>
          <p:cNvPr id="9223" name="Rectangle 7">
            <a:extLst>
              <a:ext uri="{FF2B5EF4-FFF2-40B4-BE49-F238E27FC236}">
                <a16:creationId xmlns:a16="http://schemas.microsoft.com/office/drawing/2014/main" id="{301090D8-66DE-5AE8-3368-C5751233BDB3}"/>
              </a:ext>
            </a:extLst>
          </p:cNvPr>
          <p:cNvSpPr>
            <a:spLocks noGrp="1" noChangeArrowheads="1"/>
          </p:cNvSpPr>
          <p:nvPr>
            <p:ph type="sldNum" sz="quarter" idx="5"/>
          </p:nvPr>
        </p:nvSpPr>
        <p:spPr bwMode="auto">
          <a:xfrm>
            <a:off x="3773488" y="9428163"/>
            <a:ext cx="2887662" cy="496887"/>
          </a:xfrm>
          <a:prstGeom prst="rect">
            <a:avLst/>
          </a:prstGeom>
          <a:noFill/>
          <a:ln w="9525">
            <a:noFill/>
            <a:miter lim="800000"/>
          </a:ln>
          <a:effectLst/>
        </p:spPr>
        <p:txBody>
          <a:bodyPr vert="horz" wrap="square" lIns="91440" tIns="45720" rIns="91440" bIns="45720" numCol="1" anchor="b" anchorCtr="0" compatLnSpc="1">
            <a:prstTxWarp prst="textNoShape">
              <a:avLst/>
            </a:prstTxWarp>
          </a:bodyPr>
          <a:lstStyle>
            <a:lvl1pPr algn="r" eaLnBrk="1" hangingPunct="1">
              <a:buSzPct val="100000"/>
              <a:defRPr sz="1200">
                <a:solidFill>
                  <a:srgbClr val="000000"/>
                </a:solidFill>
              </a:defRPr>
            </a:lvl1pPr>
          </a:lstStyle>
          <a:p>
            <a:pPr>
              <a:defRPr/>
            </a:pPr>
            <a:fld id="{FB0EFD49-55DE-4BE9-BF7E-4B3A255248CD}" type="slidenum">
              <a:rPr lang="en-GB" altLang="en-US"/>
              <a:pPr>
                <a:defRPr/>
              </a:pPr>
              <a:t>‹#›</a:t>
            </a:fld>
            <a:endParaRPr lang="en-GB" altLang="en-US"/>
          </a:p>
        </p:txBody>
      </p:sp>
    </p:spTree>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mn-ea"/>
        <a:cs typeface="+mn-cs"/>
      </a:defRPr>
    </a:lvl1pPr>
    <a:lvl2pPr marL="457200" algn="l" defTabSz="457200" rtl="0" eaLnBrk="0" fontAlgn="base" hangingPunct="0">
      <a:spcBef>
        <a:spcPct val="30000"/>
      </a:spcBef>
      <a:spcAft>
        <a:spcPct val="0"/>
      </a:spcAft>
      <a:defRPr sz="1200" kern="1200">
        <a:solidFill>
          <a:schemeClr val="tx1"/>
        </a:solidFill>
        <a:latin typeface="+mn-lt"/>
        <a:ea typeface="+mn-ea"/>
        <a:cs typeface="+mn-cs"/>
      </a:defRPr>
    </a:lvl2pPr>
    <a:lvl3pPr marL="914400" algn="l" defTabSz="457200" rtl="0" eaLnBrk="0" fontAlgn="base" hangingPunct="0">
      <a:spcBef>
        <a:spcPct val="30000"/>
      </a:spcBef>
      <a:spcAft>
        <a:spcPct val="0"/>
      </a:spcAft>
      <a:defRPr sz="1200" kern="1200">
        <a:solidFill>
          <a:schemeClr val="tx1"/>
        </a:solidFill>
        <a:latin typeface="+mn-lt"/>
        <a:ea typeface="+mn-ea"/>
        <a:cs typeface="+mn-cs"/>
      </a:defRPr>
    </a:lvl3pPr>
    <a:lvl4pPr marL="1371600" algn="l" defTabSz="457200" rtl="0" eaLnBrk="0" fontAlgn="base" hangingPunct="0">
      <a:spcBef>
        <a:spcPct val="30000"/>
      </a:spcBef>
      <a:spcAft>
        <a:spcPct val="0"/>
      </a:spcAft>
      <a:defRPr sz="1200" kern="1200">
        <a:solidFill>
          <a:schemeClr val="tx1"/>
        </a:solidFill>
        <a:latin typeface="+mn-lt"/>
        <a:ea typeface="+mn-ea"/>
        <a:cs typeface="+mn-cs"/>
      </a:defRPr>
    </a:lvl4pPr>
    <a:lvl5pPr marL="1828800" algn="l" defTabSz="457200"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a:extLst>
              <a:ext uri="{FF2B5EF4-FFF2-40B4-BE49-F238E27FC236}">
                <a16:creationId xmlns:a16="http://schemas.microsoft.com/office/drawing/2014/main" id="{3BADA77D-4A9C-75AD-3E78-A85EA7B3F83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9pPr>
          </a:lstStyle>
          <a:p>
            <a:pPr>
              <a:spcBef>
                <a:spcPct val="0"/>
              </a:spcBef>
              <a:buSzTx/>
            </a:pPr>
            <a:fld id="{17A608BA-784E-423E-867A-611FA7CEE09B}" type="slidenum">
              <a:rPr lang="en-GB" altLang="en-US" smtClean="0">
                <a:solidFill>
                  <a:srgbClr val="000000"/>
                </a:solidFill>
                <a:latin typeface="Times" panose="02020603050405020304" pitchFamily="18" charset="0"/>
                <a:ea typeface="ＭＳ Ｐゴシック" panose="020B0600070205080204" pitchFamily="34" charset="-128"/>
              </a:rPr>
              <a:pPr>
                <a:spcBef>
                  <a:spcPct val="0"/>
                </a:spcBef>
                <a:buSzTx/>
              </a:pPr>
              <a:t>1</a:t>
            </a:fld>
            <a:endParaRPr lang="en-GB" altLang="en-US">
              <a:solidFill>
                <a:srgbClr val="000000"/>
              </a:solidFill>
              <a:latin typeface="Times" panose="02020603050405020304" pitchFamily="18" charset="0"/>
              <a:ea typeface="ＭＳ Ｐゴシック" panose="020B0600070205080204" pitchFamily="34" charset="-128"/>
            </a:endParaRPr>
          </a:p>
        </p:txBody>
      </p:sp>
      <p:sp>
        <p:nvSpPr>
          <p:cNvPr id="12291" name="Rectangle 2">
            <a:extLst>
              <a:ext uri="{FF2B5EF4-FFF2-40B4-BE49-F238E27FC236}">
                <a16:creationId xmlns:a16="http://schemas.microsoft.com/office/drawing/2014/main" id="{9C4A715B-B621-CDD6-0D8D-E21BAA3703D2}"/>
              </a:ext>
            </a:extLst>
          </p:cNvPr>
          <p:cNvSpPr>
            <a:spLocks noGrp="1" noRot="1" noChangeAspect="1" noChangeArrowheads="1" noTextEdit="1"/>
          </p:cNvSpPr>
          <p:nvPr>
            <p:ph type="sldImg"/>
          </p:nvPr>
        </p:nvSpPr>
        <p:spPr>
          <a:ln cap="flat">
            <a:headEnd type="none" w="med" len="med"/>
            <a:tailEnd type="none" w="med" len="med"/>
          </a:ln>
        </p:spPr>
      </p:sp>
      <p:sp>
        <p:nvSpPr>
          <p:cNvPr id="12292" name="Rectangle 3">
            <a:extLst>
              <a:ext uri="{FF2B5EF4-FFF2-40B4-BE49-F238E27FC236}">
                <a16:creationId xmlns:a16="http://schemas.microsoft.com/office/drawing/2014/main" id="{3954BD0C-712B-93D8-C23F-A6DE4D387876}"/>
              </a:ext>
            </a:extLst>
          </p:cNvPr>
          <p:cNvSpPr>
            <a:spLocks noGrp="1" noChangeArrowheads="1"/>
          </p:cNvSpPr>
          <p:nvPr>
            <p:ph type="body" idx="3"/>
          </p:nvPr>
        </p:nvSpPr>
        <p:spPr>
          <a:xfrm>
            <a:off x="889000" y="4713288"/>
            <a:ext cx="4884738" cy="4468812"/>
          </a:xfrm>
          <a:ln cap="flat" algn="ctr">
            <a:headEnd type="none" w="med" len="med"/>
            <a:tailEnd type="none" w="med" len="med"/>
          </a:ln>
        </p:spPr>
        <p:txBody>
          <a:bodyPr>
            <a:noAutofit/>
          </a:bodyPr>
          <a:lstStyle/>
          <a:p>
            <a:pPr defTabSz="914400">
              <a:spcBef>
                <a:spcPct val="0"/>
              </a:spcBef>
              <a:defRPr/>
            </a:pPr>
            <a:r>
              <a:rPr lang="en-GB" altLang="en-US" b="1" dirty="0">
                <a:solidFill>
                  <a:srgbClr val="000000"/>
                </a:solidFill>
                <a:ea typeface="ＭＳ Ｐゴシック" panose="020B0600070205080204" pitchFamily="34" charset="-128"/>
              </a:rPr>
              <a:t>Aim	</a:t>
            </a:r>
          </a:p>
          <a:p>
            <a:pPr defTabSz="914400">
              <a:spcBef>
                <a:spcPct val="0"/>
              </a:spcBef>
              <a:defRPr/>
            </a:pPr>
            <a:endParaRPr lang="en-GB" altLang="en-US" dirty="0">
              <a:solidFill>
                <a:srgbClr val="000000"/>
              </a:solidFill>
              <a:ea typeface="ＭＳ Ｐゴシック" panose="020B0600070205080204" pitchFamily="34" charset="-128"/>
            </a:endParaRPr>
          </a:p>
          <a:p>
            <a:pPr defTabSz="914400">
              <a:spcBef>
                <a:spcPct val="0"/>
              </a:spcBef>
              <a:defRPr/>
            </a:pPr>
            <a:r>
              <a:rPr lang="en-GB" altLang="en-US" dirty="0">
                <a:solidFill>
                  <a:srgbClr val="000000"/>
                </a:solidFill>
                <a:ea typeface="ＭＳ Ｐゴシック" panose="020B0600070205080204" pitchFamily="34" charset="-128"/>
              </a:rPr>
              <a:t>This PowerPoint presentation has been designed to assist with the briefing of polling station staff working at Police and Crime Commissioner election combined with local government election in England. </a:t>
            </a:r>
          </a:p>
          <a:p>
            <a:pPr defTabSz="914400">
              <a:spcBef>
                <a:spcPct val="0"/>
              </a:spcBef>
              <a:defRPr/>
            </a:pPr>
            <a:endParaRPr lang="en-GB" altLang="en-US" dirty="0">
              <a:solidFill>
                <a:srgbClr val="000000"/>
              </a:solidFill>
              <a:ea typeface="ＭＳ Ｐゴシック" panose="020B0600070205080204" pitchFamily="34" charset="-128"/>
            </a:endParaRPr>
          </a:p>
          <a:p>
            <a:pPr defTabSz="914400">
              <a:spcBef>
                <a:spcPct val="0"/>
              </a:spcBef>
              <a:defRPr/>
            </a:pPr>
            <a:r>
              <a:rPr lang="en-GB" altLang="en-US" dirty="0">
                <a:solidFill>
                  <a:srgbClr val="000000"/>
                </a:solidFill>
                <a:ea typeface="ＭＳ Ｐゴシック" panose="020B0600070205080204" pitchFamily="34" charset="-128"/>
              </a:rPr>
              <a:t>For PAROs in Cumbria, Essex, North Yorkshire, Northamptonshire and Staffordshire ONLY, the candidate elected to the role of PCC also holds the fire and rescue authority function known as a </a:t>
            </a:r>
            <a:r>
              <a:rPr lang="en-GB" altLang="en-US" dirty="0">
                <a:solidFill>
                  <a:srgbClr val="000000"/>
                </a:solidFill>
                <a:latin typeface="Times" panose="02020603050405020304" pitchFamily="18" charset="0"/>
                <a:ea typeface="ＭＳ Ｐゴシック" panose="020B0600070205080204" pitchFamily="34" charset="-128"/>
              </a:rPr>
              <a:t>“</a:t>
            </a:r>
            <a:r>
              <a:rPr lang="en-GB" altLang="en-US" dirty="0">
                <a:solidFill>
                  <a:srgbClr val="000000"/>
                </a:solidFill>
                <a:ea typeface="ＭＳ Ｐゴシック" panose="020B0600070205080204" pitchFamily="34" charset="-128"/>
              </a:rPr>
              <a:t>Police, Fire and Crime Commissioner</a:t>
            </a:r>
            <a:r>
              <a:rPr lang="en-GB" altLang="en-US" dirty="0">
                <a:solidFill>
                  <a:srgbClr val="000000"/>
                </a:solidFill>
                <a:latin typeface="Times" panose="02020603050405020304" pitchFamily="18" charset="0"/>
                <a:ea typeface="ＭＳ Ｐゴシック" panose="020B0600070205080204" pitchFamily="34" charset="-128"/>
              </a:rPr>
              <a:t>”</a:t>
            </a:r>
          </a:p>
          <a:p>
            <a:pPr>
              <a:defRPr/>
            </a:pPr>
            <a:endParaRPr lang="en-GB" altLang="en-US" dirty="0">
              <a:solidFill>
                <a:schemeClr val="tx1">
                  <a:lumMod val="50000"/>
                </a:schemeClr>
              </a:solidFill>
              <a:latin typeface="Arial" panose="020B0604020202020204" pitchFamily="34" charset="0"/>
            </a:endParaRPr>
          </a:p>
          <a:p>
            <a:pPr>
              <a:defRPr/>
            </a:pPr>
            <a:r>
              <a:rPr lang="en-GB" altLang="en-US" dirty="0">
                <a:solidFill>
                  <a:schemeClr val="tx1">
                    <a:lumMod val="50000"/>
                  </a:schemeClr>
                </a:solidFill>
                <a:latin typeface="Arial" panose="020B0604020202020204" pitchFamily="34" charset="0"/>
                <a:ea typeface="ＭＳ Ｐゴシック"/>
              </a:rPr>
              <a:t>Key points are covered in the slides, but the presenter will need to ensure that more detail fleshing out the key points is provided during the training session. The notes in this document can be used as talking points for this purpose.</a:t>
            </a:r>
          </a:p>
          <a:p>
            <a:pPr>
              <a:defRPr/>
            </a:pPr>
            <a:endParaRPr lang="en-GB" altLang="en-US" dirty="0">
              <a:solidFill>
                <a:schemeClr val="tx1">
                  <a:lumMod val="50000"/>
                </a:schemeClr>
              </a:solidFill>
              <a:latin typeface="Arial" panose="020B0604020202020204" pitchFamily="34" charset="0"/>
            </a:endParaRPr>
          </a:p>
          <a:p>
            <a:pPr>
              <a:defRPr/>
            </a:pPr>
            <a:r>
              <a:rPr lang="en-GB" altLang="en-US" dirty="0">
                <a:solidFill>
                  <a:schemeClr val="tx1">
                    <a:lumMod val="50000"/>
                  </a:schemeClr>
                </a:solidFill>
                <a:latin typeface="Arial" panose="020B0604020202020204" pitchFamily="34" charset="0"/>
              </a:rPr>
              <a:t>This presentation refers to the polling station handbook and polling station quick guide produced by the Electoral Commission to support this election. </a:t>
            </a:r>
            <a:endParaRPr lang="en-GB" altLang="en-US" dirty="0">
              <a:solidFill>
                <a:srgbClr val="000000"/>
              </a:solidFill>
              <a:ea typeface="ＭＳ Ｐゴシック" panose="020B0600070205080204" pitchFamily="34" charset="-128"/>
            </a:endParaRPr>
          </a:p>
          <a:p>
            <a:pPr defTabSz="914400">
              <a:spcBef>
                <a:spcPct val="0"/>
              </a:spcBef>
              <a:defRPr/>
            </a:pPr>
            <a:endParaRPr lang="en-GB" altLang="en-US" u="sng" dirty="0">
              <a:solidFill>
                <a:srgbClr val="2D2D8A"/>
              </a:solidFill>
              <a:ea typeface="ＭＳ Ｐゴシック" panose="020B0600070205080204" pitchFamily="34" charset="-128"/>
            </a:endParaRPr>
          </a:p>
          <a:p>
            <a:pPr defTabSz="914400">
              <a:spcBef>
                <a:spcPct val="0"/>
              </a:spcBef>
              <a:defRPr/>
            </a:pPr>
            <a:r>
              <a:rPr lang="en-GB" altLang="en-US" b="1" dirty="0">
                <a:solidFill>
                  <a:srgbClr val="000000"/>
                </a:solidFill>
                <a:ea typeface="ＭＳ Ｐゴシック" panose="020B0600070205080204" pitchFamily="34" charset="-128"/>
              </a:rPr>
              <a:t>Additional materials</a:t>
            </a:r>
          </a:p>
          <a:p>
            <a:pPr eaLnBrk="1" hangingPunct="1">
              <a:defRPr/>
            </a:pPr>
            <a:endParaRPr lang="en-GB" altLang="en-US" b="1" dirty="0">
              <a:solidFill>
                <a:schemeClr val="tx1">
                  <a:lumMod val="50000"/>
                </a:schemeClr>
              </a:solidFill>
              <a:latin typeface="Arial" panose="020B0604020202020204" pitchFamily="34" charset="0"/>
              <a:ea typeface="ＭＳ Ｐゴシック" panose="020B0600070205080204" pitchFamily="34" charset="-128"/>
            </a:endParaRPr>
          </a:p>
          <a:p>
            <a:pPr eaLnBrk="1" hangingPunct="1">
              <a:defRPr/>
            </a:pPr>
            <a:r>
              <a:rPr lang="en-GB" altLang="en-US" dirty="0">
                <a:solidFill>
                  <a:schemeClr val="tx1">
                    <a:lumMod val="50000"/>
                  </a:schemeClr>
                </a:solidFill>
                <a:latin typeface="Arial" panose="020B0604020202020204" pitchFamily="34" charset="0"/>
                <a:ea typeface="ＭＳ Ｐゴシック" panose="020B0600070205080204" pitchFamily="34" charset="-128"/>
              </a:rPr>
              <a:t>A copy of the Polling station handbook and Polling station quick guide (copies are available on the EC website). </a:t>
            </a:r>
          </a:p>
          <a:p>
            <a:pPr defTabSz="914400">
              <a:spcBef>
                <a:spcPct val="0"/>
              </a:spcBef>
              <a:defRPr/>
            </a:pPr>
            <a:endParaRPr lang="en-GB" altLang="en-US" dirty="0">
              <a:solidFill>
                <a:srgbClr val="000000"/>
              </a:solidFill>
              <a:ea typeface="ＭＳ Ｐゴシック" panose="020B0600070205080204" pitchFamily="34" charset="-128"/>
            </a:endParaRPr>
          </a:p>
          <a:p>
            <a:pPr defTabSz="914400">
              <a:spcBef>
                <a:spcPct val="0"/>
              </a:spcBef>
              <a:defRPr/>
            </a:pPr>
            <a:r>
              <a:rPr lang="en-GB" altLang="en-US" b="1" dirty="0">
                <a:solidFill>
                  <a:srgbClr val="000000"/>
                </a:solidFill>
                <a:ea typeface="ＭＳ Ｐゴシック" panose="020B0600070205080204" pitchFamily="34" charset="-128"/>
              </a:rPr>
              <a:t>Equipment</a:t>
            </a:r>
          </a:p>
          <a:p>
            <a:pPr defTabSz="914400">
              <a:spcBef>
                <a:spcPct val="0"/>
              </a:spcBef>
              <a:defRPr/>
            </a:pPr>
            <a:endParaRPr lang="en-GB" altLang="en-US" b="1" dirty="0">
              <a:solidFill>
                <a:srgbClr val="000000"/>
              </a:solidFill>
              <a:ea typeface="ＭＳ Ｐゴシック" panose="020B0600070205080204" pitchFamily="34" charset="-128"/>
            </a:endParaRPr>
          </a:p>
          <a:p>
            <a:pPr defTabSz="914400">
              <a:spcBef>
                <a:spcPct val="0"/>
              </a:spcBef>
              <a:defRPr/>
            </a:pPr>
            <a:r>
              <a:rPr lang="en-GB" altLang="en-US" dirty="0">
                <a:solidFill>
                  <a:srgbClr val="000000"/>
                </a:solidFill>
                <a:ea typeface="ＭＳ Ｐゴシック" panose="020B0600070205080204" pitchFamily="34" charset="-128"/>
              </a:rPr>
              <a:t>PowerPoint, flip chart, sundries box, notices, ballot papers, ballot box, sample paperwork. </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a:extLst>
              <a:ext uri="{FF2B5EF4-FFF2-40B4-BE49-F238E27FC236}">
                <a16:creationId xmlns:a16="http://schemas.microsoft.com/office/drawing/2014/main" id="{4662372A-40E8-CEC9-646C-2C2F397E2B78}"/>
              </a:ext>
            </a:extLst>
          </p:cNvPr>
          <p:cNvSpPr>
            <a:spLocks noGrp="1" noRot="1" noChangeAspect="1" noChangeArrowheads="1" noTextEdit="1"/>
          </p:cNvSpPr>
          <p:nvPr>
            <p:ph type="sldImg"/>
          </p:nvPr>
        </p:nvSpPr>
        <p:spPr>
          <a:ln cap="flat">
            <a:headEnd type="none" w="med" len="med"/>
            <a:tailEnd type="none" w="med" len="med"/>
          </a:ln>
        </p:spPr>
      </p:sp>
      <p:sp>
        <p:nvSpPr>
          <p:cNvPr id="36867" name="Notes Placeholder 2">
            <a:extLst>
              <a:ext uri="{FF2B5EF4-FFF2-40B4-BE49-F238E27FC236}">
                <a16:creationId xmlns:a16="http://schemas.microsoft.com/office/drawing/2014/main" id="{172BBE14-23D6-7E4E-B0D6-EF98CC9E7093}"/>
              </a:ext>
            </a:extLst>
          </p:cNvPr>
          <p:cNvSpPr>
            <a:spLocks noGrp="1"/>
          </p:cNvSpPr>
          <p:nvPr>
            <p:ph type="body" idx="3"/>
          </p:nvPr>
        </p:nvSpPr>
        <p:spPr>
          <a:ln/>
        </p:spPr>
        <p:txBody>
          <a:bodyPr/>
          <a:lstStyle/>
          <a:p>
            <a:r>
              <a:rPr lang="en-GB" altLang="en-US" dirty="0">
                <a:solidFill>
                  <a:srgbClr val="000000"/>
                </a:solidFill>
                <a:latin typeface="+mn-lt"/>
                <a:ea typeface="ＭＳ Ｐゴシック" panose="020B0600070205080204" pitchFamily="34" charset="-128"/>
              </a:rPr>
              <a:t>The next 3 slides show different layouts of the polling station depending on the configuration of your venue and whether you are a single or a double polling station.</a:t>
            </a:r>
          </a:p>
          <a:p>
            <a:endParaRPr lang="en-GB" altLang="en-US" dirty="0">
              <a:solidFill>
                <a:srgbClr val="000000"/>
              </a:solidFill>
              <a:latin typeface="+mn-lt"/>
              <a:ea typeface="ＭＳ Ｐゴシック" panose="020B0600070205080204" pitchFamily="34" charset="-128"/>
            </a:endParaRPr>
          </a:p>
          <a:p>
            <a:r>
              <a:rPr lang="en-GB" altLang="en-US" dirty="0">
                <a:solidFill>
                  <a:srgbClr val="000000"/>
                </a:solidFill>
                <a:latin typeface="+mn-lt"/>
                <a:ea typeface="ＭＳ Ｐゴシック" panose="020B0600070205080204" pitchFamily="34" charset="-128"/>
              </a:rPr>
              <a:t>The example layouts on the slides also appear in the polling station handbook </a:t>
            </a:r>
          </a:p>
          <a:p>
            <a:endParaRPr lang="en-GB" altLang="en-US" dirty="0">
              <a:solidFill>
                <a:srgbClr val="000000"/>
              </a:solidFill>
              <a:latin typeface="+mn-lt"/>
              <a:ea typeface="ＭＳ Ｐゴシック" panose="020B0600070205080204" pitchFamily="34" charset="-128"/>
            </a:endParaRPr>
          </a:p>
          <a:p>
            <a:r>
              <a:rPr lang="en-GB" altLang="en-US" dirty="0">
                <a:solidFill>
                  <a:srgbClr val="000000"/>
                </a:solidFill>
                <a:latin typeface="+mn-lt"/>
                <a:ea typeface="ＭＳ Ｐゴシック" panose="020B0600070205080204" pitchFamily="34" charset="-128"/>
              </a:rPr>
              <a:t>As far as is possible the layout should support the flow of electors through the polling station and prevent bottle-necks or areas where voters can congregate, particularly around polling booths, to help maintain the secrecy of the ballot. </a:t>
            </a:r>
          </a:p>
          <a:p>
            <a:endParaRPr lang="en-GB" altLang="en-US" b="1" dirty="0">
              <a:solidFill>
                <a:srgbClr val="000000"/>
              </a:solidFill>
              <a:latin typeface="+mn-lt"/>
              <a:ea typeface="ＭＳ Ｐゴシック" panose="020B0600070205080204" pitchFamily="34" charset="-128"/>
            </a:endParaRPr>
          </a:p>
          <a:p>
            <a:r>
              <a:rPr lang="en-GB" altLang="en-US" b="1" dirty="0">
                <a:solidFill>
                  <a:srgbClr val="000000"/>
                </a:solidFill>
                <a:latin typeface="+mn-lt"/>
                <a:ea typeface="ＭＳ Ｐゴシック" panose="020B0600070205080204" pitchFamily="34" charset="-128"/>
              </a:rPr>
              <a:t>RO should amend to reflect local arrangements / circumstances.</a:t>
            </a:r>
          </a:p>
          <a:p>
            <a:endParaRPr lang="en-GB" altLang="en-US" dirty="0">
              <a:solidFill>
                <a:srgbClr val="000000"/>
              </a:solidFill>
              <a:latin typeface="+mn-lt"/>
              <a:ea typeface="ＭＳ Ｐゴシック" panose="020B0600070205080204" pitchFamily="34" charset="-128"/>
            </a:endParaRPr>
          </a:p>
          <a:p>
            <a:r>
              <a:rPr lang="en-GB" altLang="en-US" b="1" dirty="0">
                <a:solidFill>
                  <a:srgbClr val="000000"/>
                </a:solidFill>
                <a:latin typeface="+mn-lt"/>
                <a:ea typeface="ＭＳ Ｐゴシック" panose="020B0600070205080204" pitchFamily="34" charset="-128"/>
              </a:rPr>
              <a:t>Trainer - </a:t>
            </a:r>
            <a:r>
              <a:rPr lang="en-GB" altLang="en-US" dirty="0">
                <a:solidFill>
                  <a:srgbClr val="000000"/>
                </a:solidFill>
                <a:latin typeface="+mn-lt"/>
                <a:ea typeface="ＭＳ Ｐゴシック" panose="020B0600070205080204" pitchFamily="34" charset="-128"/>
              </a:rPr>
              <a:t>refer to the polling station set-up list in Appendix 11 of polling station handbook</a:t>
            </a:r>
          </a:p>
          <a:p>
            <a:endParaRPr lang="en-GB" altLang="en-US" dirty="0">
              <a:solidFill>
                <a:srgbClr val="000000"/>
              </a:solidFill>
              <a:latin typeface="+mn-lt"/>
              <a:ea typeface="ＭＳ Ｐゴシック" panose="020B0600070205080204" pitchFamily="34" charset="-128"/>
            </a:endParaRPr>
          </a:p>
          <a:p>
            <a:r>
              <a:rPr lang="en-GB" altLang="en-US" dirty="0">
                <a:solidFill>
                  <a:srgbClr val="000000"/>
                </a:solidFill>
                <a:latin typeface="+mn-lt"/>
                <a:ea typeface="ＭＳ Ｐゴシック" panose="020B0600070205080204" pitchFamily="34" charset="-128"/>
              </a:rPr>
              <a:t>When setting up the station – remember that the layout must work for the voter.</a:t>
            </a:r>
          </a:p>
          <a:p>
            <a:endParaRPr lang="en-GB" altLang="en-US" dirty="0">
              <a:solidFill>
                <a:srgbClr val="000000"/>
              </a:solidFill>
              <a:latin typeface="+mn-lt"/>
              <a:ea typeface="ＭＳ Ｐゴシック" panose="020B0600070205080204" pitchFamily="34" charset="-128"/>
            </a:endParaRPr>
          </a:p>
          <a:p>
            <a:r>
              <a:rPr lang="en-GB" altLang="en-US" dirty="0">
                <a:solidFill>
                  <a:srgbClr val="000000"/>
                </a:solidFill>
                <a:latin typeface="+mn-lt"/>
                <a:ea typeface="ＭＳ Ｐゴシック" panose="020B0600070205080204" pitchFamily="34" charset="-128"/>
              </a:rPr>
              <a:t>Walk route voter expected to follow – ensure route is fully accessible to all voters</a:t>
            </a:r>
          </a:p>
          <a:p>
            <a:r>
              <a:rPr lang="en-GB" altLang="en-US" dirty="0">
                <a:solidFill>
                  <a:srgbClr val="000000"/>
                </a:solidFill>
                <a:latin typeface="+mn-lt"/>
                <a:ea typeface="ＭＳ Ｐゴシック" panose="020B0600070205080204" pitchFamily="34" charset="-128"/>
              </a:rPr>
              <a:t>Consider needs of those with mobility and visual impairments</a:t>
            </a:r>
          </a:p>
          <a:p>
            <a:r>
              <a:rPr lang="en-GB" altLang="en-US" dirty="0">
                <a:solidFill>
                  <a:srgbClr val="000000"/>
                </a:solidFill>
                <a:latin typeface="+mn-lt"/>
                <a:ea typeface="ＭＳ Ｐゴシック" panose="020B0600070205080204" pitchFamily="34" charset="-128"/>
              </a:rPr>
              <a:t>Provide seats for electors who may need to rest</a:t>
            </a:r>
          </a:p>
          <a:p>
            <a:r>
              <a:rPr lang="en-GB" altLang="en-US" dirty="0">
                <a:solidFill>
                  <a:srgbClr val="000000"/>
                </a:solidFill>
                <a:latin typeface="+mn-lt"/>
                <a:ea typeface="ＭＳ Ｐゴシック" panose="020B0600070205080204" pitchFamily="34" charset="-128"/>
              </a:rPr>
              <a:t>Ballot box position – accessible but safe, the PO must be able to see it clearly at all times and voters must pass by it on the route from booths to door</a:t>
            </a:r>
          </a:p>
          <a:p>
            <a:r>
              <a:rPr lang="en-GB" altLang="en-US" dirty="0">
                <a:solidFill>
                  <a:srgbClr val="000000"/>
                </a:solidFill>
                <a:latin typeface="+mn-lt"/>
                <a:ea typeface="ＭＳ Ｐゴシック" panose="020B0600070205080204" pitchFamily="34" charset="-128"/>
              </a:rPr>
              <a:t>Privacy screen/ area- conveniently located, but positioned to allow privacy for the users</a:t>
            </a:r>
          </a:p>
          <a:p>
            <a:endParaRPr lang="en-GB" altLang="en-US" dirty="0">
              <a:solidFill>
                <a:srgbClr val="000000"/>
              </a:solidFill>
              <a:latin typeface="+mn-lt"/>
              <a:ea typeface="ＭＳ Ｐゴシック" panose="020B0600070205080204" pitchFamily="34" charset="-128"/>
            </a:endParaRPr>
          </a:p>
          <a:p>
            <a:r>
              <a:rPr lang="en-GB" altLang="en-US" dirty="0">
                <a:solidFill>
                  <a:srgbClr val="000000"/>
                </a:solidFill>
                <a:latin typeface="+mn-lt"/>
                <a:ea typeface="ＭＳ Ｐゴシック" panose="020B0600070205080204" pitchFamily="34" charset="-128"/>
              </a:rPr>
              <a:t>Think of the areas of the polling station where polling agents (including candidates and election agents) and observers can be positioned so that they can oversee proceedings but not get too close to put voters off.</a:t>
            </a:r>
          </a:p>
          <a:p>
            <a:endParaRPr lang="en-GB" altLang="en-US" dirty="0">
              <a:solidFill>
                <a:srgbClr val="000000"/>
              </a:solidFill>
              <a:latin typeface="+mn-lt"/>
              <a:ea typeface="ＭＳ Ｐゴシック" panose="020B0600070205080204" pitchFamily="34" charset="-128"/>
            </a:endParaRPr>
          </a:p>
          <a:p>
            <a:r>
              <a:rPr lang="en-GB" altLang="en-US" dirty="0">
                <a:solidFill>
                  <a:srgbClr val="000000"/>
                </a:solidFill>
                <a:latin typeface="+mn-lt"/>
                <a:ea typeface="ＭＳ Ｐゴシック" panose="020B0600070205080204" pitchFamily="34" charset="-128"/>
              </a:rPr>
              <a:t>At the discretion of the Presiding Officer, tellers can be within the building / area that has been hired but should not get too close to others and not be able to see or hear what is going on in the polling station. They cannot demand information from electors. Think where they could be, perhaps arrange chairs to encourage the tellers to keep their distance. Be aware of tellers guidance.</a:t>
            </a:r>
          </a:p>
          <a:p>
            <a:endParaRPr lang="en-GB" altLang="en-US" dirty="0">
              <a:solidFill>
                <a:srgbClr val="000000"/>
              </a:solidFill>
              <a:latin typeface="+mn-lt"/>
              <a:ea typeface="ＭＳ Ｐゴシック" panose="020B0600070205080204" pitchFamily="34" charset="-128"/>
            </a:endParaRPr>
          </a:p>
          <a:p>
            <a:r>
              <a:rPr lang="en-GB" altLang="en-US" dirty="0">
                <a:solidFill>
                  <a:srgbClr val="000000"/>
                </a:solidFill>
                <a:latin typeface="+mn-lt"/>
                <a:ea typeface="ＭＳ Ｐゴシック" panose="020B0600070205080204" pitchFamily="34" charset="-128"/>
              </a:rPr>
              <a:t>Other supporters and any people who may be campaigning must remain in public places such as the public street. They must not impede the electors or cause undue influence. Contact the elections office if there are any issues.</a:t>
            </a:r>
            <a:endParaRPr lang="en-GB" altLang="en-US" i="1" dirty="0">
              <a:solidFill>
                <a:srgbClr val="000000"/>
              </a:solidFill>
              <a:latin typeface="+mn-lt"/>
              <a:ea typeface="ＭＳ Ｐゴシック" panose="020B0600070205080204" pitchFamily="34" charset="-128"/>
            </a:endParaRPr>
          </a:p>
          <a:p>
            <a:pPr>
              <a:spcBef>
                <a:spcPct val="0"/>
              </a:spcBef>
            </a:pPr>
            <a:endParaRPr lang="en-US" altLang="en-US" i="1" dirty="0">
              <a:solidFill>
                <a:srgbClr val="000000"/>
              </a:solidFill>
              <a:latin typeface="Times" panose="02020603050405020304" pitchFamily="18" charset="0"/>
              <a:ea typeface="ＭＳ Ｐゴシック" panose="020B0600070205080204" pitchFamily="34" charset="-128"/>
            </a:endParaRPr>
          </a:p>
        </p:txBody>
      </p:sp>
      <p:sp>
        <p:nvSpPr>
          <p:cNvPr id="30724" name="Slide Number Placeholder 3">
            <a:extLst>
              <a:ext uri="{FF2B5EF4-FFF2-40B4-BE49-F238E27FC236}">
                <a16:creationId xmlns:a16="http://schemas.microsoft.com/office/drawing/2014/main" id="{8613091D-D3C4-044F-2F0A-E46853A73BB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9pPr>
          </a:lstStyle>
          <a:p>
            <a:pPr>
              <a:spcBef>
                <a:spcPct val="0"/>
              </a:spcBef>
              <a:buSzTx/>
            </a:pPr>
            <a:fld id="{10C16F31-AB71-4806-877B-BE717F200AD3}" type="slidenum">
              <a:rPr lang="en-GB" altLang="en-US" smtClean="0">
                <a:solidFill>
                  <a:srgbClr val="000000"/>
                </a:solidFill>
                <a:latin typeface="Times" panose="02020603050405020304" pitchFamily="18" charset="0"/>
                <a:ea typeface="ＭＳ Ｐゴシック" panose="020B0600070205080204" pitchFamily="34" charset="-128"/>
              </a:rPr>
              <a:pPr>
                <a:spcBef>
                  <a:spcPct val="0"/>
                </a:spcBef>
                <a:buSzTx/>
              </a:pPr>
              <a:t>10</a:t>
            </a:fld>
            <a:endParaRPr lang="en-GB" altLang="en-US">
              <a:solidFill>
                <a:srgbClr val="000000"/>
              </a:solidFill>
              <a:latin typeface="Times" panose="02020603050405020304" pitchFamily="18" charset="0"/>
              <a:ea typeface="ＭＳ Ｐゴシック" panose="020B0600070205080204" pitchFamily="34"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a:extLst>
              <a:ext uri="{FF2B5EF4-FFF2-40B4-BE49-F238E27FC236}">
                <a16:creationId xmlns:a16="http://schemas.microsoft.com/office/drawing/2014/main" id="{589051CC-52E8-9DCF-6A5F-4BA99A60D0F0}"/>
              </a:ext>
            </a:extLst>
          </p:cNvPr>
          <p:cNvSpPr>
            <a:spLocks noGrp="1" noRot="1" noChangeAspect="1" noChangeArrowheads="1" noTextEdit="1"/>
          </p:cNvSpPr>
          <p:nvPr>
            <p:ph type="sldImg"/>
          </p:nvPr>
        </p:nvSpPr>
        <p:spPr>
          <a:ln cap="flat">
            <a:headEnd type="none" w="med" len="med"/>
            <a:tailEnd type="none" w="med" len="med"/>
          </a:ln>
        </p:spPr>
      </p:sp>
      <p:sp>
        <p:nvSpPr>
          <p:cNvPr id="32771" name="Notes Placeholder 2">
            <a:extLst>
              <a:ext uri="{FF2B5EF4-FFF2-40B4-BE49-F238E27FC236}">
                <a16:creationId xmlns:a16="http://schemas.microsoft.com/office/drawing/2014/main" id="{52311F99-E711-CFC3-CE70-F59D3EFFF7F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914400">
              <a:spcBef>
                <a:spcPct val="0"/>
              </a:spcBef>
            </a:pPr>
            <a:endParaRPr lang="en-US" altLang="en-US" i="1">
              <a:solidFill>
                <a:srgbClr val="000000"/>
              </a:solidFill>
              <a:latin typeface="Times" panose="02020603050405020304" pitchFamily="18" charset="0"/>
              <a:ea typeface="ＭＳ Ｐゴシック" panose="020B0600070205080204" pitchFamily="34" charset="-128"/>
            </a:endParaRPr>
          </a:p>
        </p:txBody>
      </p:sp>
      <p:sp>
        <p:nvSpPr>
          <p:cNvPr id="32772" name="Slide Number Placeholder 3">
            <a:extLst>
              <a:ext uri="{FF2B5EF4-FFF2-40B4-BE49-F238E27FC236}">
                <a16:creationId xmlns:a16="http://schemas.microsoft.com/office/drawing/2014/main" id="{FB92BED6-52FE-84F3-B1E6-9261CCEB73D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9pPr>
          </a:lstStyle>
          <a:p>
            <a:pPr>
              <a:spcBef>
                <a:spcPct val="0"/>
              </a:spcBef>
              <a:buSzTx/>
            </a:pPr>
            <a:fld id="{4BACC172-48F8-42B3-9DA9-6733263F072C}" type="slidenum">
              <a:rPr lang="en-GB" altLang="en-US" smtClean="0">
                <a:solidFill>
                  <a:srgbClr val="000000"/>
                </a:solidFill>
                <a:latin typeface="Times" panose="02020603050405020304" pitchFamily="18" charset="0"/>
                <a:ea typeface="ＭＳ Ｐゴシック" panose="020B0600070205080204" pitchFamily="34" charset="-128"/>
              </a:rPr>
              <a:pPr>
                <a:spcBef>
                  <a:spcPct val="0"/>
                </a:spcBef>
                <a:buSzTx/>
              </a:pPr>
              <a:t>11</a:t>
            </a:fld>
            <a:endParaRPr lang="en-GB" altLang="en-US">
              <a:solidFill>
                <a:srgbClr val="000000"/>
              </a:solidFill>
              <a:latin typeface="Times" panose="02020603050405020304" pitchFamily="18" charset="0"/>
              <a:ea typeface="ＭＳ Ｐゴシック" panose="020B0600070205080204" pitchFamily="34"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a:extLst>
              <a:ext uri="{FF2B5EF4-FFF2-40B4-BE49-F238E27FC236}">
                <a16:creationId xmlns:a16="http://schemas.microsoft.com/office/drawing/2014/main" id="{68DD939C-5192-B3E3-837C-D8C38854F902}"/>
              </a:ext>
            </a:extLst>
          </p:cNvPr>
          <p:cNvSpPr>
            <a:spLocks noGrp="1" noRot="1" noChangeAspect="1" noChangeArrowheads="1" noTextEdit="1"/>
          </p:cNvSpPr>
          <p:nvPr>
            <p:ph type="sldImg"/>
          </p:nvPr>
        </p:nvSpPr>
        <p:spPr>
          <a:ln cap="flat">
            <a:headEnd type="none" w="med" len="med"/>
            <a:tailEnd type="none" w="med" len="med"/>
          </a:ln>
        </p:spPr>
      </p:sp>
      <p:sp>
        <p:nvSpPr>
          <p:cNvPr id="34819" name="Notes Placeholder 2">
            <a:extLst>
              <a:ext uri="{FF2B5EF4-FFF2-40B4-BE49-F238E27FC236}">
                <a16:creationId xmlns:a16="http://schemas.microsoft.com/office/drawing/2014/main" id="{19BB5F19-CE3B-2F29-48AA-019DF4246F9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914400">
              <a:spcBef>
                <a:spcPct val="0"/>
              </a:spcBef>
            </a:pPr>
            <a:endParaRPr lang="en-US" altLang="en-US" i="1">
              <a:solidFill>
                <a:srgbClr val="000000"/>
              </a:solidFill>
              <a:latin typeface="Times" panose="02020603050405020304" pitchFamily="18" charset="0"/>
              <a:ea typeface="ＭＳ Ｐゴシック" panose="020B0600070205080204" pitchFamily="34" charset="-128"/>
            </a:endParaRPr>
          </a:p>
        </p:txBody>
      </p:sp>
      <p:sp>
        <p:nvSpPr>
          <p:cNvPr id="34820" name="Slide Number Placeholder 3">
            <a:extLst>
              <a:ext uri="{FF2B5EF4-FFF2-40B4-BE49-F238E27FC236}">
                <a16:creationId xmlns:a16="http://schemas.microsoft.com/office/drawing/2014/main" id="{05D2E66E-F610-6A6B-B9FC-9EF345C1E8E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9pPr>
          </a:lstStyle>
          <a:p>
            <a:pPr>
              <a:spcBef>
                <a:spcPct val="0"/>
              </a:spcBef>
              <a:buSzTx/>
            </a:pPr>
            <a:fld id="{F223C057-D97E-419C-BA28-6AEFAC5155B0}" type="slidenum">
              <a:rPr lang="en-GB" altLang="en-US" smtClean="0">
                <a:solidFill>
                  <a:srgbClr val="000000"/>
                </a:solidFill>
                <a:latin typeface="Times" panose="02020603050405020304" pitchFamily="18" charset="0"/>
                <a:ea typeface="ＭＳ Ｐゴシック" panose="020B0600070205080204" pitchFamily="34" charset="-128"/>
              </a:rPr>
              <a:pPr>
                <a:spcBef>
                  <a:spcPct val="0"/>
                </a:spcBef>
                <a:buSzTx/>
              </a:pPr>
              <a:t>12</a:t>
            </a:fld>
            <a:endParaRPr lang="en-GB" altLang="en-US">
              <a:solidFill>
                <a:srgbClr val="000000"/>
              </a:solidFill>
              <a:latin typeface="Times" panose="02020603050405020304" pitchFamily="18" charset="0"/>
              <a:ea typeface="ＭＳ Ｐゴシック" panose="020B0600070205080204" pitchFamily="34"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a:extLst>
              <a:ext uri="{FF2B5EF4-FFF2-40B4-BE49-F238E27FC236}">
                <a16:creationId xmlns:a16="http://schemas.microsoft.com/office/drawing/2014/main" id="{B762810D-849C-46BA-65BE-33338CCD9F48}"/>
              </a:ext>
            </a:extLst>
          </p:cNvPr>
          <p:cNvSpPr>
            <a:spLocks noGrp="1" noRot="1" noChangeAspect="1" noChangeArrowheads="1" noTextEdit="1"/>
          </p:cNvSpPr>
          <p:nvPr>
            <p:ph type="sldImg"/>
          </p:nvPr>
        </p:nvSpPr>
        <p:spPr>
          <a:ln cap="flat">
            <a:headEnd type="none" w="med" len="med"/>
            <a:tailEnd type="none" w="med" len="med"/>
          </a:ln>
        </p:spPr>
      </p:sp>
      <p:sp>
        <p:nvSpPr>
          <p:cNvPr id="43011" name="Notes Placeholder 2">
            <a:extLst>
              <a:ext uri="{FF2B5EF4-FFF2-40B4-BE49-F238E27FC236}">
                <a16:creationId xmlns:a16="http://schemas.microsoft.com/office/drawing/2014/main" id="{1D16FAA8-09F1-3E23-7BEC-16CD551FC3CF}"/>
              </a:ext>
            </a:extLst>
          </p:cNvPr>
          <p:cNvSpPr>
            <a:spLocks noGrp="1" noChangeArrowheads="1"/>
          </p:cNvSpPr>
          <p:nvPr>
            <p:ph type="body" idx="3"/>
          </p:nvPr>
        </p:nvSpPr>
        <p:spPr>
          <a:ln/>
        </p:spPr>
        <p:txBody>
          <a:bodyPr/>
          <a:lstStyle/>
          <a:p>
            <a:pPr defTabSz="914400">
              <a:spcBef>
                <a:spcPct val="0"/>
              </a:spcBef>
              <a:defRPr/>
            </a:pPr>
            <a:r>
              <a:rPr lang="en-GB" altLang="en-US" dirty="0">
                <a:solidFill>
                  <a:srgbClr val="000000"/>
                </a:solidFill>
                <a:latin typeface="+mn-lt"/>
                <a:ea typeface="ＭＳ Ｐゴシック" panose="020B0600070205080204" pitchFamily="34" charset="-128"/>
              </a:rPr>
              <a:t>This slide aims to provide key points to consider on setting up before polls open.</a:t>
            </a:r>
          </a:p>
          <a:p>
            <a:pPr defTabSz="914400">
              <a:spcBef>
                <a:spcPct val="0"/>
              </a:spcBef>
              <a:defRPr/>
            </a:pPr>
            <a:endParaRPr lang="en-GB" altLang="en-US" dirty="0">
              <a:solidFill>
                <a:srgbClr val="000000"/>
              </a:solidFill>
              <a:latin typeface="+mn-lt"/>
              <a:ea typeface="ＭＳ Ｐゴシック" panose="020B0600070205080204" pitchFamily="34" charset="-128"/>
            </a:endParaRPr>
          </a:p>
          <a:p>
            <a:pPr defTabSz="914400">
              <a:spcBef>
                <a:spcPct val="0"/>
              </a:spcBef>
              <a:defRPr/>
            </a:pPr>
            <a:r>
              <a:rPr lang="en-GB" altLang="en-US" b="1" dirty="0">
                <a:solidFill>
                  <a:srgbClr val="000000"/>
                </a:solidFill>
                <a:latin typeface="+mn-lt"/>
                <a:ea typeface="ＭＳ Ｐゴシック" panose="020B0600070205080204" pitchFamily="34" charset="-128"/>
              </a:rPr>
              <a:t>Trainer – </a:t>
            </a:r>
            <a:r>
              <a:rPr lang="en-GB" altLang="en-US" dirty="0">
                <a:solidFill>
                  <a:srgbClr val="000000"/>
                </a:solidFill>
                <a:latin typeface="+mn-lt"/>
                <a:ea typeface="ＭＳ Ｐゴシック" panose="020B0600070205080204" pitchFamily="34" charset="-128"/>
              </a:rPr>
              <a:t>refer to the polling station set-up list in Appendix 11 of polling station handbook</a:t>
            </a:r>
          </a:p>
          <a:p>
            <a:pPr defTabSz="914400">
              <a:spcBef>
                <a:spcPct val="0"/>
              </a:spcBef>
              <a:defRPr/>
            </a:pPr>
            <a:endParaRPr lang="en-GB" altLang="en-US" dirty="0">
              <a:solidFill>
                <a:srgbClr val="000000"/>
              </a:solidFill>
              <a:latin typeface="+mn-lt"/>
              <a:ea typeface="ＭＳ Ｐゴシック" panose="020B0600070205080204" pitchFamily="34" charset="-128"/>
            </a:endParaRPr>
          </a:p>
          <a:p>
            <a:pPr defTabSz="914400">
              <a:spcBef>
                <a:spcPct val="0"/>
              </a:spcBef>
              <a:defRPr/>
            </a:pPr>
            <a:r>
              <a:rPr lang="en-GB" altLang="en-US" dirty="0">
                <a:solidFill>
                  <a:srgbClr val="000000"/>
                </a:solidFill>
                <a:latin typeface="+mn-lt"/>
                <a:ea typeface="ＭＳ Ｐゴシック" panose="020B0600070205080204" pitchFamily="34" charset="-128"/>
              </a:rPr>
              <a:t>Check layout - clear pathway – accessible to all</a:t>
            </a:r>
          </a:p>
          <a:p>
            <a:pPr defTabSz="914400">
              <a:spcBef>
                <a:spcPct val="0"/>
              </a:spcBef>
              <a:defRPr/>
            </a:pPr>
            <a:r>
              <a:rPr lang="en-GB" altLang="en-US" dirty="0">
                <a:solidFill>
                  <a:srgbClr val="000000"/>
                </a:solidFill>
                <a:latin typeface="+mn-lt"/>
                <a:ea typeface="ＭＳ Ｐゴシック" panose="020B0600070205080204" pitchFamily="34" charset="-128"/>
              </a:rPr>
              <a:t>Check all notices up</a:t>
            </a:r>
          </a:p>
          <a:p>
            <a:pPr defTabSz="914400">
              <a:spcBef>
                <a:spcPct val="0"/>
              </a:spcBef>
              <a:defRPr/>
            </a:pPr>
            <a:r>
              <a:rPr lang="en-GB" altLang="en-US" dirty="0">
                <a:solidFill>
                  <a:srgbClr val="000000"/>
                </a:solidFill>
                <a:latin typeface="+mn-lt"/>
                <a:ea typeface="ＭＳ Ｐゴシック" panose="020B0600070205080204" pitchFamily="34" charset="-128"/>
              </a:rPr>
              <a:t>Check privacy screens in place [if applicable] </a:t>
            </a:r>
          </a:p>
          <a:p>
            <a:pPr defTabSz="914400">
              <a:spcBef>
                <a:spcPct val="0"/>
              </a:spcBef>
              <a:defRPr/>
            </a:pPr>
            <a:r>
              <a:rPr lang="en-GB" altLang="en-US" dirty="0">
                <a:solidFill>
                  <a:srgbClr val="000000"/>
                </a:solidFill>
                <a:latin typeface="+mn-lt"/>
                <a:ea typeface="ＭＳ Ｐゴシック" panose="020B0600070205080204" pitchFamily="34" charset="-128"/>
              </a:rPr>
              <a:t>If pencils are used, that they are ready and sharp</a:t>
            </a:r>
          </a:p>
          <a:p>
            <a:pPr defTabSz="914400">
              <a:spcBef>
                <a:spcPct val="0"/>
              </a:spcBef>
              <a:defRPr/>
            </a:pPr>
            <a:endParaRPr lang="en-GB" altLang="en-US" dirty="0">
              <a:solidFill>
                <a:srgbClr val="000000"/>
              </a:solidFill>
              <a:latin typeface="+mn-lt"/>
              <a:ea typeface="ＭＳ Ｐゴシック" panose="020B0600070205080204" pitchFamily="34" charset="-128"/>
            </a:endParaRPr>
          </a:p>
          <a:p>
            <a:pPr>
              <a:defRPr/>
            </a:pPr>
            <a:r>
              <a:rPr lang="en-GB" altLang="en-US" dirty="0">
                <a:solidFill>
                  <a:schemeClr val="tx1">
                    <a:lumMod val="50000"/>
                  </a:schemeClr>
                </a:solidFill>
                <a:latin typeface="+mn-lt"/>
                <a:ea typeface="ＭＳ Ｐゴシック" panose="020B0600070205080204" pitchFamily="34" charset="-128"/>
              </a:rPr>
              <a:t>Check all notices up and in a place where voters can see them. Also, the graphical ‘Information for Voters’ notice in each polling booth; the notice entitled ‘Guidance for Voters’ and the notice listing the accepted photographic IDs inside the polling station. </a:t>
            </a:r>
          </a:p>
          <a:p>
            <a:pPr>
              <a:defRPr/>
            </a:pPr>
            <a:endParaRPr lang="en-GB" altLang="en-US" dirty="0">
              <a:solidFill>
                <a:schemeClr val="tx1">
                  <a:lumMod val="50000"/>
                </a:schemeClr>
              </a:solidFill>
              <a:latin typeface="+mn-lt"/>
              <a:ea typeface="ＭＳ Ｐゴシック" panose="020B0600070205080204" pitchFamily="34" charset="-128"/>
            </a:endParaRPr>
          </a:p>
          <a:p>
            <a:pPr>
              <a:defRPr/>
            </a:pPr>
            <a:r>
              <a:rPr lang="en-GB" altLang="en-US" dirty="0">
                <a:solidFill>
                  <a:schemeClr val="tx1">
                    <a:lumMod val="50000"/>
                  </a:schemeClr>
                </a:solidFill>
                <a:latin typeface="+mn-lt"/>
                <a:ea typeface="ＭＳ Ｐゴシック" panose="020B0600070205080204" pitchFamily="34" charset="-128"/>
              </a:rPr>
              <a:t>Equipment – enlarged ballot paper, magnifier, pencil grip, tactile voting device, any other equipment provided to assist with accessibility  –available for use at any time. </a:t>
            </a:r>
          </a:p>
          <a:p>
            <a:pPr defTabSz="914400">
              <a:spcBef>
                <a:spcPct val="0"/>
              </a:spcBef>
              <a:defRPr/>
            </a:pPr>
            <a:endParaRPr lang="en-GB" altLang="en-US" dirty="0">
              <a:solidFill>
                <a:srgbClr val="000000"/>
              </a:solidFill>
              <a:latin typeface="+mn-lt"/>
              <a:ea typeface="ＭＳ Ｐゴシック" panose="020B0600070205080204" pitchFamily="34" charset="-128"/>
            </a:endParaRPr>
          </a:p>
          <a:p>
            <a:pPr defTabSz="914400">
              <a:spcBef>
                <a:spcPct val="0"/>
              </a:spcBef>
              <a:defRPr/>
            </a:pPr>
            <a:r>
              <a:rPr lang="en-GB" altLang="en-US" b="1" dirty="0">
                <a:solidFill>
                  <a:srgbClr val="000000"/>
                </a:solidFill>
                <a:latin typeface="+mn-lt"/>
                <a:ea typeface="ＭＳ Ｐゴシック" panose="020B0600070205080204" pitchFamily="34" charset="-128"/>
              </a:rPr>
              <a:t>Trainer </a:t>
            </a:r>
            <a:r>
              <a:rPr lang="en-GB" altLang="en-US" dirty="0">
                <a:solidFill>
                  <a:srgbClr val="000000"/>
                </a:solidFill>
                <a:latin typeface="+mn-lt"/>
                <a:ea typeface="ＭＳ Ｐゴシック" panose="020B0600070205080204" pitchFamily="34" charset="-128"/>
              </a:rPr>
              <a:t>- have available examples of the polling station equipment and different types of notices at the briefing so that people can see it,  ask how anything is used or what things are for. </a:t>
            </a:r>
          </a:p>
          <a:p>
            <a:pPr defTabSz="914400">
              <a:spcBef>
                <a:spcPct val="0"/>
              </a:spcBef>
              <a:defRPr/>
            </a:pPr>
            <a:endParaRPr lang="en-GB" altLang="en-US" dirty="0">
              <a:solidFill>
                <a:srgbClr val="000000"/>
              </a:solidFill>
              <a:latin typeface="+mn-lt"/>
              <a:ea typeface="ＭＳ Ｐゴシック" panose="020B0600070205080204" pitchFamily="34" charset="-128"/>
            </a:endParaRPr>
          </a:p>
          <a:p>
            <a:pPr defTabSz="914400">
              <a:spcBef>
                <a:spcPct val="0"/>
              </a:spcBef>
              <a:defRPr/>
            </a:pPr>
            <a:r>
              <a:rPr lang="en-GB" altLang="en-US" b="1" dirty="0">
                <a:solidFill>
                  <a:srgbClr val="000000"/>
                </a:solidFill>
                <a:latin typeface="+mn-lt"/>
                <a:ea typeface="ＭＳ Ｐゴシック" panose="020B0600070205080204" pitchFamily="34" charset="-128"/>
              </a:rPr>
              <a:t>Trainer</a:t>
            </a:r>
            <a:r>
              <a:rPr lang="en-GB" altLang="en-US" dirty="0">
                <a:solidFill>
                  <a:srgbClr val="000000"/>
                </a:solidFill>
                <a:latin typeface="+mn-lt"/>
                <a:ea typeface="ＭＳ Ｐゴシック" panose="020B0600070205080204" pitchFamily="34" charset="-128"/>
              </a:rPr>
              <a:t> – run through final tasks to carry out just before polls open. </a:t>
            </a:r>
          </a:p>
          <a:p>
            <a:pPr defTabSz="914400">
              <a:spcBef>
                <a:spcPct val="0"/>
              </a:spcBef>
              <a:defRPr/>
            </a:pPr>
            <a:endParaRPr lang="en-GB" altLang="en-US" dirty="0">
              <a:solidFill>
                <a:srgbClr val="000000"/>
              </a:solidFill>
              <a:ea typeface="ＭＳ Ｐゴシック" panose="020B0600070205080204" pitchFamily="34" charset="-128"/>
            </a:endParaRPr>
          </a:p>
          <a:p>
            <a:pPr defTabSz="914400">
              <a:spcBef>
                <a:spcPct val="0"/>
              </a:spcBef>
              <a:defRPr/>
            </a:pPr>
            <a:endParaRPr lang="en-GB" altLang="en-US" i="1" dirty="0">
              <a:solidFill>
                <a:srgbClr val="000000"/>
              </a:solidFill>
              <a:ea typeface="ＭＳ Ｐゴシック" panose="020B0600070205080204" pitchFamily="34" charset="-128"/>
            </a:endParaRPr>
          </a:p>
          <a:p>
            <a:pPr defTabSz="914400">
              <a:spcBef>
                <a:spcPct val="0"/>
              </a:spcBef>
              <a:defRPr/>
            </a:pPr>
            <a:endParaRPr lang="en-GB" altLang="en-US" dirty="0">
              <a:solidFill>
                <a:srgbClr val="000000"/>
              </a:solidFill>
              <a:ea typeface="ＭＳ Ｐゴシック" panose="020B0600070205080204" pitchFamily="34" charset="-128"/>
            </a:endParaRPr>
          </a:p>
        </p:txBody>
      </p:sp>
      <p:sp>
        <p:nvSpPr>
          <p:cNvPr id="36868" name="Slide Number Placeholder 3">
            <a:extLst>
              <a:ext uri="{FF2B5EF4-FFF2-40B4-BE49-F238E27FC236}">
                <a16:creationId xmlns:a16="http://schemas.microsoft.com/office/drawing/2014/main" id="{7334C8E1-17BE-1C07-46E0-180930225A3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9pPr>
          </a:lstStyle>
          <a:p>
            <a:pPr>
              <a:spcBef>
                <a:spcPct val="0"/>
              </a:spcBef>
              <a:buSzTx/>
            </a:pPr>
            <a:fld id="{A6442E69-0E3D-4FD7-B1BC-17A1E8D209BE}" type="slidenum">
              <a:rPr lang="en-GB" altLang="en-US" smtClean="0">
                <a:solidFill>
                  <a:srgbClr val="000000"/>
                </a:solidFill>
                <a:latin typeface="Times" panose="02020603050405020304" pitchFamily="18" charset="0"/>
                <a:ea typeface="ＭＳ Ｐゴシック" panose="020B0600070205080204" pitchFamily="34" charset="-128"/>
              </a:rPr>
              <a:pPr>
                <a:spcBef>
                  <a:spcPct val="0"/>
                </a:spcBef>
                <a:buSzTx/>
              </a:pPr>
              <a:t>13</a:t>
            </a:fld>
            <a:endParaRPr lang="en-GB" altLang="en-US">
              <a:solidFill>
                <a:srgbClr val="000000"/>
              </a:solidFill>
              <a:latin typeface="Times" panose="02020603050405020304" pitchFamily="18" charset="0"/>
              <a:ea typeface="ＭＳ Ｐゴシック" panose="020B0600070205080204" pitchFamily="34" charset="-128"/>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a:extLst>
              <a:ext uri="{FF2B5EF4-FFF2-40B4-BE49-F238E27FC236}">
                <a16:creationId xmlns:a16="http://schemas.microsoft.com/office/drawing/2014/main" id="{4D2CFF26-66EE-626D-66DC-7FF69C0593F1}"/>
              </a:ext>
            </a:extLst>
          </p:cNvPr>
          <p:cNvSpPr>
            <a:spLocks noGrp="1" noRot="1" noChangeAspect="1" noChangeArrowheads="1" noTextEdit="1"/>
          </p:cNvSpPr>
          <p:nvPr>
            <p:ph type="sldImg"/>
          </p:nvPr>
        </p:nvSpPr>
        <p:spPr>
          <a:ln cap="flat">
            <a:headEnd type="none" w="med" len="med"/>
            <a:tailEnd type="none" w="med" len="med"/>
          </a:ln>
        </p:spPr>
      </p:sp>
      <p:sp>
        <p:nvSpPr>
          <p:cNvPr id="38915" name="Notes Placeholder 2">
            <a:extLst>
              <a:ext uri="{FF2B5EF4-FFF2-40B4-BE49-F238E27FC236}">
                <a16:creationId xmlns:a16="http://schemas.microsoft.com/office/drawing/2014/main" id="{841E9DEB-14EB-036C-9F5E-75774F104959}"/>
              </a:ext>
            </a:extLst>
          </p:cNvPr>
          <p:cNvSpPr>
            <a:spLocks noGrp="1" noChangeArrowheads="1"/>
          </p:cNvSpPr>
          <p:nvPr>
            <p:ph type="body" idx="3"/>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14400">
              <a:spcBef>
                <a:spcPct val="0"/>
              </a:spcBef>
            </a:pPr>
            <a:r>
              <a:rPr lang="en-GB" altLang="en-US" b="1" dirty="0">
                <a:solidFill>
                  <a:srgbClr val="000000"/>
                </a:solidFill>
                <a:latin typeface="+mn-lt"/>
                <a:ea typeface="ＭＳ Ｐゴシック" panose="020B0600070205080204" pitchFamily="34" charset="-128"/>
              </a:rPr>
              <a:t>Trainer </a:t>
            </a:r>
            <a:r>
              <a:rPr lang="en-GB" altLang="en-US" dirty="0">
                <a:solidFill>
                  <a:srgbClr val="000000"/>
                </a:solidFill>
                <a:latin typeface="+mn-lt"/>
                <a:ea typeface="ＭＳ Ｐゴシック" panose="020B0600070205080204" pitchFamily="34" charset="-128"/>
              </a:rPr>
              <a:t>- Ask trainees the question: ‘who can enter the polling station?’</a:t>
            </a:r>
          </a:p>
          <a:p>
            <a:pPr defTabSz="914400">
              <a:spcBef>
                <a:spcPct val="0"/>
              </a:spcBef>
            </a:pPr>
            <a:endParaRPr lang="en-GB" altLang="en-US" b="1" dirty="0">
              <a:solidFill>
                <a:srgbClr val="000000"/>
              </a:solidFill>
              <a:latin typeface="+mn-lt"/>
              <a:ea typeface="ＭＳ Ｐゴシック" panose="020B0600070205080204" pitchFamily="34" charset="-128"/>
            </a:endParaRPr>
          </a:p>
          <a:p>
            <a:pPr defTabSz="914400">
              <a:spcBef>
                <a:spcPct val="0"/>
              </a:spcBef>
            </a:pPr>
            <a:r>
              <a:rPr lang="en-GB" altLang="en-US" b="1" dirty="0">
                <a:solidFill>
                  <a:srgbClr val="000000"/>
                </a:solidFill>
                <a:latin typeface="+mn-lt"/>
                <a:ea typeface="ＭＳ Ｐゴシック" panose="020B0600070205080204" pitchFamily="34" charset="-128"/>
              </a:rPr>
              <a:t>Interactive slide – a click will make answers appear</a:t>
            </a:r>
          </a:p>
          <a:p>
            <a:pPr defTabSz="914400">
              <a:spcBef>
                <a:spcPct val="0"/>
              </a:spcBef>
            </a:pPr>
            <a:endParaRPr lang="en-GB" altLang="en-US" b="1" dirty="0">
              <a:solidFill>
                <a:srgbClr val="000000"/>
              </a:solidFill>
              <a:latin typeface="+mn-lt"/>
              <a:ea typeface="ＭＳ Ｐゴシック" panose="020B0600070205080204" pitchFamily="34" charset="-128"/>
            </a:endParaRPr>
          </a:p>
          <a:p>
            <a:pPr defTabSz="914400">
              <a:spcBef>
                <a:spcPct val="0"/>
              </a:spcBef>
            </a:pPr>
            <a:r>
              <a:rPr lang="en-GB" altLang="en-US" b="1" dirty="0">
                <a:solidFill>
                  <a:srgbClr val="000000"/>
                </a:solidFill>
                <a:latin typeface="+mn-lt"/>
                <a:ea typeface="ＭＳ Ｐゴシック" panose="020B0600070205080204" pitchFamily="34" charset="-128"/>
              </a:rPr>
              <a:t>Other discussion points</a:t>
            </a:r>
          </a:p>
          <a:p>
            <a:pPr defTabSz="914400">
              <a:spcBef>
                <a:spcPct val="0"/>
              </a:spcBef>
            </a:pPr>
            <a:endParaRPr lang="en-GB" altLang="en-US" b="1" dirty="0">
              <a:solidFill>
                <a:srgbClr val="000000"/>
              </a:solidFill>
              <a:latin typeface="+mn-lt"/>
              <a:ea typeface="ＭＳ Ｐゴシック" panose="020B0600070205080204" pitchFamily="34" charset="-128"/>
            </a:endParaRPr>
          </a:p>
          <a:p>
            <a:pPr defTabSz="914400">
              <a:spcBef>
                <a:spcPct val="0"/>
              </a:spcBef>
            </a:pPr>
            <a:r>
              <a:rPr lang="en-GB" altLang="en-US" b="1" dirty="0">
                <a:solidFill>
                  <a:srgbClr val="000000"/>
                </a:solidFill>
                <a:latin typeface="+mn-lt"/>
                <a:ea typeface="ＭＳ Ｐゴシック" panose="020B0600070205080204" pitchFamily="34" charset="-128"/>
              </a:rPr>
              <a:t>Can tellers wear rosettes with party names / candidates?</a:t>
            </a:r>
          </a:p>
          <a:p>
            <a:pPr defTabSz="914400">
              <a:spcBef>
                <a:spcPct val="0"/>
              </a:spcBef>
            </a:pPr>
            <a:r>
              <a:rPr lang="en-GB" altLang="en-US" dirty="0">
                <a:solidFill>
                  <a:srgbClr val="000000"/>
                </a:solidFill>
                <a:latin typeface="+mn-lt"/>
                <a:ea typeface="ＭＳ Ｐゴシック" panose="020B0600070205080204" pitchFamily="34" charset="-128"/>
              </a:rPr>
              <a:t>[Tellers should wear coloured rosettes of a reasonable size, as this assists electors by making it clear that they are activists and not electoral officials. The rosette may display the name of a candidate and/or an emblem or description]</a:t>
            </a:r>
          </a:p>
          <a:p>
            <a:pPr defTabSz="914400">
              <a:spcBef>
                <a:spcPct val="0"/>
              </a:spcBef>
            </a:pPr>
            <a:endParaRPr lang="en-GB" altLang="en-US" dirty="0">
              <a:solidFill>
                <a:srgbClr val="000000"/>
              </a:solidFill>
              <a:latin typeface="+mn-lt"/>
              <a:ea typeface="ＭＳ Ｐゴシック" panose="020B0600070205080204" pitchFamily="34" charset="-128"/>
            </a:endParaRPr>
          </a:p>
          <a:p>
            <a:pPr defTabSz="914400">
              <a:spcBef>
                <a:spcPct val="0"/>
              </a:spcBef>
            </a:pPr>
            <a:r>
              <a:rPr lang="en-GB" altLang="en-US" b="1" dirty="0">
                <a:solidFill>
                  <a:srgbClr val="000000"/>
                </a:solidFill>
                <a:latin typeface="+mn-lt"/>
                <a:ea typeface="ＭＳ Ｐゴシック" panose="020B0600070205080204" pitchFamily="34" charset="-128"/>
              </a:rPr>
              <a:t>Can the media enter the polling station to film a candidate/campaigner voting?</a:t>
            </a:r>
          </a:p>
          <a:p>
            <a:pPr defTabSz="914400">
              <a:spcBef>
                <a:spcPct val="0"/>
              </a:spcBef>
            </a:pPr>
            <a:r>
              <a:rPr lang="en-GB" altLang="en-US" dirty="0">
                <a:solidFill>
                  <a:srgbClr val="000000"/>
                </a:solidFill>
                <a:latin typeface="+mn-lt"/>
                <a:ea typeface="ＭＳ Ｐゴシック" panose="020B0600070205080204" pitchFamily="34" charset="-128"/>
              </a:rPr>
              <a:t>Representatives of the media have no right to enter a polling station except as voters or accredited observers. They must not be allowed to film or interview voters in the polling station.</a:t>
            </a:r>
          </a:p>
          <a:p>
            <a:pPr defTabSz="914400">
              <a:spcBef>
                <a:spcPct val="0"/>
              </a:spcBef>
            </a:pPr>
            <a:endParaRPr lang="en-GB" altLang="en-US" dirty="0">
              <a:solidFill>
                <a:srgbClr val="000000"/>
              </a:solidFill>
              <a:latin typeface="+mn-lt"/>
              <a:ea typeface="ＭＳ Ｐゴシック" panose="020B0600070205080204" pitchFamily="34" charset="-128"/>
            </a:endParaRPr>
          </a:p>
          <a:p>
            <a:pPr defTabSz="914400">
              <a:spcBef>
                <a:spcPct val="0"/>
              </a:spcBef>
            </a:pPr>
            <a:r>
              <a:rPr lang="en-GB" altLang="en-US" dirty="0">
                <a:solidFill>
                  <a:srgbClr val="000000"/>
                </a:solidFill>
                <a:latin typeface="+mn-lt"/>
                <a:ea typeface="ＭＳ Ｐゴシック" panose="020B0600070205080204" pitchFamily="34" charset="-128"/>
              </a:rPr>
              <a:t>NB -At the Police and Crime Commissioner election, an election agent may appoint sub-agents to attend the polling station on their behalf</a:t>
            </a:r>
            <a:r>
              <a:rPr lang="en-GB" altLang="en-US" dirty="0">
                <a:solidFill>
                  <a:srgbClr val="000000"/>
                </a:solidFill>
                <a:ea typeface="ＭＳ Ｐゴシック" panose="020B0600070205080204" pitchFamily="34" charset="-128"/>
              </a:rPr>
              <a:t>. </a:t>
            </a:r>
          </a:p>
          <a:p>
            <a:pPr defTabSz="914400">
              <a:spcBef>
                <a:spcPct val="0"/>
              </a:spcBef>
            </a:pPr>
            <a:endParaRPr lang="en-GB" altLang="en-US" dirty="0">
              <a:solidFill>
                <a:srgbClr val="000000"/>
              </a:solidFill>
              <a:ea typeface="ＭＳ Ｐゴシック" panose="020B0600070205080204" pitchFamily="34" charset="-128"/>
            </a:endParaRPr>
          </a:p>
        </p:txBody>
      </p:sp>
      <p:sp>
        <p:nvSpPr>
          <p:cNvPr id="38916" name="Slide Number Placeholder 3">
            <a:extLst>
              <a:ext uri="{FF2B5EF4-FFF2-40B4-BE49-F238E27FC236}">
                <a16:creationId xmlns:a16="http://schemas.microsoft.com/office/drawing/2014/main" id="{EF08386F-1130-3344-B1AE-28E21397B13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9pPr>
          </a:lstStyle>
          <a:p>
            <a:pPr>
              <a:spcBef>
                <a:spcPct val="0"/>
              </a:spcBef>
              <a:buSzTx/>
            </a:pPr>
            <a:fld id="{D40F0F89-E157-4499-BF05-96FEC6BF3B57}" type="slidenum">
              <a:rPr lang="en-GB" altLang="en-US" smtClean="0">
                <a:solidFill>
                  <a:srgbClr val="000000"/>
                </a:solidFill>
                <a:latin typeface="Times" panose="02020603050405020304" pitchFamily="18" charset="0"/>
                <a:ea typeface="ＭＳ Ｐゴシック" panose="020B0600070205080204" pitchFamily="34" charset="-128"/>
              </a:rPr>
              <a:pPr>
                <a:spcBef>
                  <a:spcPct val="0"/>
                </a:spcBef>
                <a:buSzTx/>
              </a:pPr>
              <a:t>14</a:t>
            </a:fld>
            <a:endParaRPr lang="en-GB" altLang="en-US">
              <a:solidFill>
                <a:srgbClr val="000000"/>
              </a:solidFill>
              <a:latin typeface="Times" panose="02020603050405020304" pitchFamily="18" charset="0"/>
              <a:ea typeface="ＭＳ Ｐゴシック" panose="020B0600070205080204" pitchFamily="34" charset="-128"/>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a:extLst>
              <a:ext uri="{FF2B5EF4-FFF2-40B4-BE49-F238E27FC236}">
                <a16:creationId xmlns:a16="http://schemas.microsoft.com/office/drawing/2014/main" id="{5A03EDE6-1701-A263-1657-217F6F422F8E}"/>
              </a:ext>
            </a:extLst>
          </p:cNvPr>
          <p:cNvSpPr>
            <a:spLocks noGrp="1" noRot="1" noChangeAspect="1" noChangeArrowheads="1" noTextEdit="1"/>
          </p:cNvSpPr>
          <p:nvPr>
            <p:ph type="sldImg"/>
          </p:nvPr>
        </p:nvSpPr>
        <p:spPr>
          <a:ln cap="flat">
            <a:headEnd type="none" w="med" len="med"/>
            <a:tailEnd type="none" w="med" len="med"/>
          </a:ln>
        </p:spPr>
      </p:sp>
      <p:sp>
        <p:nvSpPr>
          <p:cNvPr id="47107" name="Notes Placeholder 2">
            <a:extLst>
              <a:ext uri="{FF2B5EF4-FFF2-40B4-BE49-F238E27FC236}">
                <a16:creationId xmlns:a16="http://schemas.microsoft.com/office/drawing/2014/main" id="{6F847121-4295-89A6-6751-B17CABBC1D1A}"/>
              </a:ext>
            </a:extLst>
          </p:cNvPr>
          <p:cNvSpPr>
            <a:spLocks noGrp="1"/>
          </p:cNvSpPr>
          <p:nvPr>
            <p:ph type="body" idx="3"/>
          </p:nvPr>
        </p:nvSpPr>
        <p:spPr>
          <a:ln/>
        </p:spPr>
        <p:txBody>
          <a:bodyPr/>
          <a:lstStyle/>
          <a:p>
            <a:pPr marL="39688" defTabSz="914400">
              <a:spcBef>
                <a:spcPts val="413"/>
              </a:spcBef>
              <a:defRPr/>
            </a:pPr>
            <a:r>
              <a:rPr lang="en-GB" altLang="en-US" dirty="0">
                <a:solidFill>
                  <a:srgbClr val="000000"/>
                </a:solidFill>
                <a:latin typeface="+mn-lt"/>
                <a:ea typeface="ＭＳ Ｐゴシック" panose="020B0600070205080204" pitchFamily="34" charset="-128"/>
              </a:rPr>
              <a:t>The aim of this slide is to highlight what polling station staff should expect if observers and Electoral Commission Representatives visit the station.</a:t>
            </a:r>
          </a:p>
          <a:p>
            <a:pPr marL="39688" defTabSz="914400">
              <a:spcBef>
                <a:spcPts val="413"/>
              </a:spcBef>
              <a:defRPr/>
            </a:pPr>
            <a:endParaRPr lang="en-GB" altLang="en-US" dirty="0">
              <a:solidFill>
                <a:srgbClr val="000000"/>
              </a:solidFill>
              <a:latin typeface="+mn-lt"/>
              <a:ea typeface="ＭＳ Ｐゴシック" panose="020B0600070205080204" pitchFamily="34" charset="-128"/>
            </a:endParaRPr>
          </a:p>
          <a:p>
            <a:pPr marL="39688" defTabSz="914400">
              <a:spcBef>
                <a:spcPts val="413"/>
              </a:spcBef>
              <a:defRPr/>
            </a:pPr>
            <a:r>
              <a:rPr lang="en-US" altLang="en-US" b="1" dirty="0">
                <a:solidFill>
                  <a:srgbClr val="000000"/>
                </a:solidFill>
                <a:latin typeface="+mn-lt"/>
                <a:ea typeface="ＭＳ Ｐゴシック" panose="020B0600070205080204" pitchFamily="34" charset="-128"/>
                <a:sym typeface="Times" panose="02020603050405020304" pitchFamily="18" charset="0"/>
              </a:rPr>
              <a:t>Trainer</a:t>
            </a:r>
            <a:r>
              <a:rPr lang="en-US" altLang="en-US" dirty="0">
                <a:solidFill>
                  <a:srgbClr val="000000"/>
                </a:solidFill>
                <a:latin typeface="+mn-lt"/>
                <a:ea typeface="ＭＳ Ｐゴシック" panose="020B0600070205080204" pitchFamily="34" charset="-128"/>
                <a:sym typeface="Times" panose="02020603050405020304" pitchFamily="18" charset="0"/>
              </a:rPr>
              <a:t> – Explain that observation is an important part of the election process and should not be obstructed it in any way. All those who attend a polling station for the purposes of observing proceedings should follow the public health measures in place throughout.</a:t>
            </a:r>
          </a:p>
          <a:p>
            <a:pPr marL="39688" defTabSz="914400">
              <a:spcBef>
                <a:spcPts val="413"/>
              </a:spcBef>
              <a:defRPr/>
            </a:pPr>
            <a:endParaRPr lang="en-GB" altLang="en-US" dirty="0">
              <a:solidFill>
                <a:srgbClr val="000000"/>
              </a:solidFill>
              <a:latin typeface="+mn-lt"/>
              <a:ea typeface="ＭＳ Ｐゴシック" panose="020B0600070205080204" pitchFamily="34" charset="-128"/>
            </a:endParaRPr>
          </a:p>
          <a:p>
            <a:pPr marL="39688" defTabSz="914400">
              <a:spcBef>
                <a:spcPts val="413"/>
              </a:spcBef>
              <a:defRPr/>
            </a:pPr>
            <a:r>
              <a:rPr lang="en-GB" altLang="en-US" dirty="0">
                <a:solidFill>
                  <a:srgbClr val="000000"/>
                </a:solidFill>
                <a:latin typeface="+mn-lt"/>
                <a:ea typeface="ＭＳ Ｐゴシック" panose="020B0600070205080204" pitchFamily="34" charset="-128"/>
              </a:rPr>
              <a:t>Accredited observers and Electoral Commission representative will have photographic ID issued by the Electoral Commission</a:t>
            </a:r>
          </a:p>
          <a:p>
            <a:pPr marL="39688" defTabSz="914400">
              <a:spcBef>
                <a:spcPts val="413"/>
              </a:spcBef>
              <a:defRPr/>
            </a:pPr>
            <a:endParaRPr lang="en-US" altLang="en-US" dirty="0">
              <a:solidFill>
                <a:srgbClr val="000000"/>
              </a:solidFill>
              <a:latin typeface="+mn-lt"/>
              <a:ea typeface="ＭＳ Ｐゴシック" panose="020B0600070205080204" pitchFamily="34" charset="-128"/>
              <a:sym typeface="Times" panose="02020603050405020304" pitchFamily="18" charset="0"/>
            </a:endParaRPr>
          </a:p>
          <a:p>
            <a:pPr marL="39688" defTabSz="914400">
              <a:spcBef>
                <a:spcPts val="413"/>
              </a:spcBef>
              <a:defRPr/>
            </a:pPr>
            <a:r>
              <a:rPr lang="en-US" altLang="en-US" dirty="0">
                <a:solidFill>
                  <a:srgbClr val="000000"/>
                </a:solidFill>
                <a:latin typeface="+mn-lt"/>
                <a:ea typeface="ＭＳ Ｐゴシック" panose="020B0600070205080204" pitchFamily="34" charset="-128"/>
                <a:sym typeface="Times" panose="02020603050405020304" pitchFamily="18" charset="0"/>
              </a:rPr>
              <a:t>Accredited observers &amp; Commission representatives do not need to give advanced warning of their visit, however they may have contacted </a:t>
            </a:r>
            <a:r>
              <a:rPr lang="en-GB" altLang="en-US" dirty="0">
                <a:solidFill>
                  <a:srgbClr val="000000"/>
                </a:solidFill>
                <a:latin typeface="+mn-lt"/>
                <a:ea typeface="ＭＳ Ｐゴシック" panose="020B0600070205080204" pitchFamily="34" charset="-128"/>
              </a:rPr>
              <a:t>the RO in advance to advise that they will be observing in your area.</a:t>
            </a:r>
            <a:endParaRPr lang="en-US" altLang="en-US" dirty="0">
              <a:solidFill>
                <a:srgbClr val="000000"/>
              </a:solidFill>
              <a:latin typeface="+mn-lt"/>
              <a:ea typeface="ＭＳ Ｐゴシック" panose="020B0600070205080204" pitchFamily="34" charset="-128"/>
              <a:sym typeface="Times" panose="02020603050405020304" pitchFamily="18" charset="0"/>
            </a:endParaRPr>
          </a:p>
          <a:p>
            <a:pPr marL="39688" defTabSz="914400">
              <a:spcBef>
                <a:spcPts val="413"/>
              </a:spcBef>
              <a:defRPr/>
            </a:pPr>
            <a:endParaRPr lang="en-US" altLang="en-US" dirty="0">
              <a:solidFill>
                <a:srgbClr val="000000"/>
              </a:solidFill>
              <a:latin typeface="+mn-lt"/>
              <a:ea typeface="ＭＳ Ｐゴシック" panose="020B0600070205080204" pitchFamily="34" charset="-128"/>
              <a:sym typeface="Times" panose="02020603050405020304" pitchFamily="18" charset="0"/>
            </a:endParaRPr>
          </a:p>
          <a:p>
            <a:pPr marL="39688" defTabSz="914400">
              <a:spcBef>
                <a:spcPts val="413"/>
              </a:spcBef>
              <a:defRPr/>
            </a:pPr>
            <a:r>
              <a:rPr lang="en-US" altLang="en-US" dirty="0">
                <a:solidFill>
                  <a:srgbClr val="000000"/>
                </a:solidFill>
                <a:latin typeface="+mn-lt"/>
                <a:ea typeface="ＭＳ Ｐゴシック" panose="020B0600070205080204" pitchFamily="34" charset="-128"/>
                <a:sym typeface="Times" panose="02020603050405020304" pitchFamily="18" charset="0"/>
              </a:rPr>
              <a:t>Accredited observers and Commission representatives DO need to provide you with ID when they come into the station.  </a:t>
            </a:r>
          </a:p>
          <a:p>
            <a:pPr marL="39688" defTabSz="914400">
              <a:spcBef>
                <a:spcPts val="413"/>
              </a:spcBef>
              <a:defRPr/>
            </a:pPr>
            <a:endParaRPr lang="en-US" altLang="en-US" dirty="0">
              <a:solidFill>
                <a:srgbClr val="000000"/>
              </a:solidFill>
              <a:latin typeface="+mn-lt"/>
              <a:ea typeface="ＭＳ Ｐゴシック" panose="020B0600070205080204" pitchFamily="34" charset="-128"/>
              <a:sym typeface="Times" panose="02020603050405020304" pitchFamily="18" charset="0"/>
            </a:endParaRPr>
          </a:p>
          <a:p>
            <a:pPr marL="39688" defTabSz="914400">
              <a:spcBef>
                <a:spcPts val="413"/>
              </a:spcBef>
              <a:defRPr/>
            </a:pPr>
            <a:r>
              <a:rPr lang="en-US" altLang="en-US" dirty="0">
                <a:solidFill>
                  <a:srgbClr val="000000"/>
                </a:solidFill>
                <a:latin typeface="+mn-lt"/>
                <a:ea typeface="ＭＳ Ｐゴシック" panose="020B0600070205080204" pitchFamily="34" charset="-128"/>
                <a:sym typeface="Times" panose="02020603050405020304" pitchFamily="18" charset="0"/>
              </a:rPr>
              <a:t>Silver badges (</a:t>
            </a:r>
            <a:r>
              <a:rPr lang="en-US" altLang="en-US" dirty="0" err="1">
                <a:solidFill>
                  <a:srgbClr val="000000"/>
                </a:solidFill>
                <a:latin typeface="+mn-lt"/>
                <a:ea typeface="ＭＳ Ｐゴシック" panose="020B0600070205080204" pitchFamily="34" charset="-128"/>
                <a:sym typeface="Times" panose="02020603050405020304" pitchFamily="18" charset="0"/>
              </a:rPr>
              <a:t>ie</a:t>
            </a:r>
            <a:r>
              <a:rPr lang="en-US" altLang="en-US" dirty="0">
                <a:solidFill>
                  <a:srgbClr val="000000"/>
                </a:solidFill>
                <a:latin typeface="+mn-lt"/>
                <a:ea typeface="ＭＳ Ｐゴシック" panose="020B0600070205080204" pitchFamily="34" charset="-128"/>
                <a:sym typeface="Times" panose="02020603050405020304" pitchFamily="18" charset="0"/>
              </a:rPr>
              <a:t> those issued to accredited observers) will have a start and expiry date, as well as a reference number above the picture.</a:t>
            </a:r>
          </a:p>
          <a:p>
            <a:pPr marL="39688" defTabSz="914400">
              <a:spcBef>
                <a:spcPts val="413"/>
              </a:spcBef>
              <a:defRPr/>
            </a:pPr>
            <a:endParaRPr lang="en-US" altLang="en-US" dirty="0">
              <a:solidFill>
                <a:srgbClr val="000000"/>
              </a:solidFill>
              <a:latin typeface="+mn-lt"/>
              <a:ea typeface="ＭＳ Ｐゴシック" panose="020B0600070205080204" pitchFamily="34" charset="-128"/>
              <a:sym typeface="Times" panose="02020603050405020304" pitchFamily="18" charset="0"/>
            </a:endParaRPr>
          </a:p>
          <a:p>
            <a:pPr marL="39688" defTabSz="914400">
              <a:spcBef>
                <a:spcPts val="413"/>
              </a:spcBef>
              <a:defRPr/>
            </a:pPr>
            <a:r>
              <a:rPr lang="en-US" altLang="en-US" dirty="0">
                <a:solidFill>
                  <a:srgbClr val="000000"/>
                </a:solidFill>
                <a:latin typeface="+mn-lt"/>
                <a:ea typeface="ＭＳ Ｐゴシック" panose="020B0600070205080204" pitchFamily="34" charset="-128"/>
              </a:rPr>
              <a:t>To ensure the safe and effective conduct of the poll, Presiding Officers are entitled to limit the number of accredited observers (but not Commission representatives) present inside a polling station for a specified time – such as for 30 or 60 minutes. If, due to the number of electors waiting to vote or the number of observers already present, there is a risk to the safe and effective conduct of proceedings you may need to temporarily limit the number of observers and/or the amount of time observers that can stay in the polling station, to ensure that there is sufficient room to minimize close contact between people and that the poll can proceed effectively.  However you cannot bar all observers from the entire process, only to limit the number of observers present at any one time. When such action is taken, this should be recorded in a polling station log.</a:t>
            </a:r>
            <a:endParaRPr lang="en-GB" altLang="en-US" dirty="0">
              <a:solidFill>
                <a:srgbClr val="000000"/>
              </a:solidFill>
              <a:latin typeface="+mn-lt"/>
              <a:ea typeface="ＭＳ Ｐゴシック" panose="020B0600070205080204" pitchFamily="34" charset="-128"/>
            </a:endParaRPr>
          </a:p>
          <a:p>
            <a:pPr marL="39688" defTabSz="914400">
              <a:spcBef>
                <a:spcPts val="413"/>
              </a:spcBef>
              <a:defRPr/>
            </a:pPr>
            <a:endParaRPr lang="en-US" altLang="en-US" dirty="0">
              <a:solidFill>
                <a:srgbClr val="000000"/>
              </a:solidFill>
              <a:latin typeface="+mn-lt"/>
              <a:ea typeface="ＭＳ Ｐゴシック" panose="020B0600070205080204" pitchFamily="34" charset="-128"/>
              <a:sym typeface="Times" panose="02020603050405020304" pitchFamily="18" charset="0"/>
            </a:endParaRPr>
          </a:p>
          <a:p>
            <a:pPr marL="40118" eaLnBrk="1" hangingPunct="1">
              <a:spcBef>
                <a:spcPts val="417"/>
              </a:spcBef>
              <a:defRPr/>
            </a:pPr>
            <a:r>
              <a:rPr lang="en-US" altLang="en-US" b="1" dirty="0">
                <a:solidFill>
                  <a:srgbClr val="000000"/>
                </a:solidFill>
                <a:latin typeface="+mn-lt"/>
                <a:ea typeface="ＭＳ Ｐゴシック" panose="020B0600070205080204" pitchFamily="34" charset="-128"/>
                <a:sym typeface="Times" panose="02020603050405020304" pitchFamily="18" charset="0"/>
              </a:rPr>
              <a:t>Trainer - </a:t>
            </a:r>
            <a:r>
              <a:rPr lang="en-US" dirty="0">
                <a:solidFill>
                  <a:schemeClr val="tx1">
                    <a:lumMod val="50000"/>
                  </a:schemeClr>
                </a:solidFill>
                <a:latin typeface="+mn-lt"/>
                <a:sym typeface="Times" charset="0"/>
              </a:rPr>
              <a:t>Refer POs to EC’ Guidance for observers: https://www.electoralcommission.org.uk/voting-and-elections/observing-elections-and-referendums/guidance-and-feedback-observing-elections and the Commission’s Polling station handbook.</a:t>
            </a:r>
          </a:p>
          <a:p>
            <a:pPr marL="39688" defTabSz="914400">
              <a:spcBef>
                <a:spcPts val="413"/>
              </a:spcBef>
              <a:defRPr/>
            </a:pPr>
            <a:endParaRPr lang="en-GB" altLang="en-US" i="1" u="sng" dirty="0">
              <a:solidFill>
                <a:srgbClr val="000000"/>
              </a:solidFill>
              <a:ea typeface="ＭＳ Ｐゴシック" panose="020B0600070205080204" pitchFamily="34" charset="-128"/>
            </a:endParaRPr>
          </a:p>
        </p:txBody>
      </p:sp>
      <p:sp>
        <p:nvSpPr>
          <p:cNvPr id="40964" name="Slide Number Placeholder 3">
            <a:extLst>
              <a:ext uri="{FF2B5EF4-FFF2-40B4-BE49-F238E27FC236}">
                <a16:creationId xmlns:a16="http://schemas.microsoft.com/office/drawing/2014/main" id="{7FC06FDD-593C-840F-C9B5-FE7C6F3A3B5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9pPr>
          </a:lstStyle>
          <a:p>
            <a:pPr>
              <a:spcBef>
                <a:spcPct val="0"/>
              </a:spcBef>
              <a:buSzTx/>
            </a:pPr>
            <a:fld id="{5C831A52-3E70-48E7-B31A-10D1A4003A8B}" type="slidenum">
              <a:rPr lang="en-GB" altLang="en-US" smtClean="0">
                <a:solidFill>
                  <a:srgbClr val="000000"/>
                </a:solidFill>
                <a:latin typeface="Times" panose="02020603050405020304" pitchFamily="18" charset="0"/>
                <a:ea typeface="ＭＳ Ｐゴシック" panose="020B0600070205080204" pitchFamily="34" charset="-128"/>
              </a:rPr>
              <a:pPr>
                <a:spcBef>
                  <a:spcPct val="0"/>
                </a:spcBef>
                <a:buSzTx/>
              </a:pPr>
              <a:t>15</a:t>
            </a:fld>
            <a:endParaRPr lang="en-GB" altLang="en-US">
              <a:solidFill>
                <a:srgbClr val="000000"/>
              </a:solidFill>
              <a:latin typeface="Times" panose="02020603050405020304" pitchFamily="18" charset="0"/>
              <a:ea typeface="ＭＳ Ｐゴシック" panose="020B0600070205080204" pitchFamily="34" charset="-128"/>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a:extLst>
              <a:ext uri="{FF2B5EF4-FFF2-40B4-BE49-F238E27FC236}">
                <a16:creationId xmlns:a16="http://schemas.microsoft.com/office/drawing/2014/main" id="{FD0F43CC-3156-0B15-FFF1-07C7EA6EEF2B}"/>
              </a:ext>
            </a:extLst>
          </p:cNvPr>
          <p:cNvSpPr>
            <a:spLocks noGrp="1" noRot="1" noChangeAspect="1" noChangeArrowheads="1" noTextEdit="1"/>
          </p:cNvSpPr>
          <p:nvPr>
            <p:ph type="sldImg"/>
          </p:nvPr>
        </p:nvSpPr>
        <p:spPr>
          <a:ln cap="flat">
            <a:headEnd type="none" w="med" len="med"/>
            <a:tailEnd type="none" w="med" len="med"/>
          </a:ln>
        </p:spPr>
      </p:sp>
      <p:sp>
        <p:nvSpPr>
          <p:cNvPr id="49155" name="Notes Placeholder 2">
            <a:extLst>
              <a:ext uri="{FF2B5EF4-FFF2-40B4-BE49-F238E27FC236}">
                <a16:creationId xmlns:a16="http://schemas.microsoft.com/office/drawing/2014/main" id="{2074DD33-9E26-1175-9599-1C2469510D3E}"/>
              </a:ext>
            </a:extLst>
          </p:cNvPr>
          <p:cNvSpPr>
            <a:spLocks noGrp="1" noChangeArrowheads="1"/>
          </p:cNvSpPr>
          <p:nvPr>
            <p:ph type="body" idx="3"/>
          </p:nvPr>
        </p:nvSpPr>
        <p:spPr>
          <a:ln/>
        </p:spPr>
        <p:txBody>
          <a:bodyPr/>
          <a:lstStyle/>
          <a:p>
            <a:pPr marL="39688" defTabSz="914400">
              <a:spcBef>
                <a:spcPts val="413"/>
              </a:spcBef>
              <a:defRPr/>
            </a:pPr>
            <a:r>
              <a:rPr lang="en-US" altLang="en-US" dirty="0">
                <a:solidFill>
                  <a:srgbClr val="000000"/>
                </a:solidFill>
                <a:latin typeface="Times" panose="02020603050405020304" pitchFamily="18" charset="0"/>
                <a:ea typeface="ＭＳ Ｐゴシック" panose="020B0600070205080204" pitchFamily="34" charset="-128"/>
                <a:sym typeface="Times" panose="02020603050405020304" pitchFamily="18" charset="0"/>
              </a:rPr>
              <a:t>The aim of this slide is to highlight the importance of customer care, particularly if faced with a difficult situation. </a:t>
            </a:r>
          </a:p>
          <a:p>
            <a:pPr marL="39688" defTabSz="914400">
              <a:spcBef>
                <a:spcPts val="413"/>
              </a:spcBef>
              <a:defRPr/>
            </a:pPr>
            <a:endParaRPr lang="en-US" altLang="en-US" b="1" dirty="0">
              <a:solidFill>
                <a:srgbClr val="000000"/>
              </a:solidFill>
              <a:latin typeface="Times" panose="02020603050405020304" pitchFamily="18" charset="0"/>
              <a:ea typeface="ＭＳ Ｐゴシック" panose="020B0600070205080204" pitchFamily="34" charset="-128"/>
              <a:sym typeface="Times" panose="02020603050405020304" pitchFamily="18" charset="0"/>
            </a:endParaRPr>
          </a:p>
          <a:p>
            <a:pPr marL="39688" defTabSz="914400">
              <a:spcBef>
                <a:spcPts val="413"/>
              </a:spcBef>
              <a:defRPr/>
            </a:pPr>
            <a:r>
              <a:rPr lang="en-US" altLang="en-US" b="1" dirty="0">
                <a:solidFill>
                  <a:srgbClr val="000000"/>
                </a:solidFill>
                <a:latin typeface="Times" panose="02020603050405020304" pitchFamily="18" charset="0"/>
                <a:ea typeface="ＭＳ Ｐゴシック" panose="020B0600070205080204" pitchFamily="34" charset="-128"/>
                <a:sym typeface="Times" panose="02020603050405020304" pitchFamily="18" charset="0"/>
              </a:rPr>
              <a:t>Trainer </a:t>
            </a:r>
            <a:r>
              <a:rPr lang="en-US" altLang="en-US" dirty="0">
                <a:solidFill>
                  <a:srgbClr val="000000"/>
                </a:solidFill>
                <a:latin typeface="Times" panose="02020603050405020304" pitchFamily="18" charset="0"/>
                <a:ea typeface="ＭＳ Ｐゴシック" panose="020B0600070205080204" pitchFamily="34" charset="-128"/>
                <a:sym typeface="Times" panose="02020603050405020304" pitchFamily="18" charset="0"/>
              </a:rPr>
              <a:t>- reinforce that  voters who feel comfortable with the voting experience are more likely to participate regularly. All voters should receive a consistent level service.</a:t>
            </a:r>
          </a:p>
          <a:p>
            <a:pPr marL="39688" defTabSz="914400">
              <a:spcBef>
                <a:spcPts val="413"/>
              </a:spcBef>
              <a:defRPr/>
            </a:pPr>
            <a:endParaRPr lang="en-US" altLang="en-US" dirty="0">
              <a:solidFill>
                <a:srgbClr val="000000"/>
              </a:solidFill>
              <a:latin typeface="Times" panose="02020603050405020304" pitchFamily="18" charset="0"/>
              <a:ea typeface="ＭＳ Ｐゴシック" panose="020B0600070205080204" pitchFamily="34" charset="-128"/>
              <a:sym typeface="Times" panose="02020603050405020304" pitchFamily="18" charset="0"/>
            </a:endParaRPr>
          </a:p>
          <a:p>
            <a:pPr marL="39688" defTabSz="914400">
              <a:spcBef>
                <a:spcPts val="413"/>
              </a:spcBef>
              <a:defRPr/>
            </a:pPr>
            <a:r>
              <a:rPr lang="en-US" altLang="en-US" dirty="0">
                <a:solidFill>
                  <a:srgbClr val="000000"/>
                </a:solidFill>
                <a:latin typeface="Times" panose="02020603050405020304" pitchFamily="18" charset="0"/>
                <a:ea typeface="ＭＳ Ｐゴシック" panose="020B0600070205080204" pitchFamily="34" charset="-128"/>
                <a:sym typeface="Times" panose="02020603050405020304" pitchFamily="18" charset="0"/>
              </a:rPr>
              <a:t>Being positive and empathetic can often help to diffuse difficult situations. </a:t>
            </a:r>
          </a:p>
          <a:p>
            <a:pPr marL="39688" defTabSz="914400">
              <a:spcBef>
                <a:spcPts val="413"/>
              </a:spcBef>
              <a:defRPr/>
            </a:pPr>
            <a:endParaRPr lang="en-US" altLang="en-US" dirty="0">
              <a:solidFill>
                <a:srgbClr val="000000"/>
              </a:solidFill>
              <a:latin typeface="Times" panose="02020603050405020304" pitchFamily="18" charset="0"/>
              <a:ea typeface="ＭＳ Ｐゴシック" panose="020B0600070205080204" pitchFamily="34" charset="-128"/>
              <a:sym typeface="Times" panose="02020603050405020304" pitchFamily="18" charset="0"/>
            </a:endParaRPr>
          </a:p>
          <a:p>
            <a:pPr marL="39688" defTabSz="914400">
              <a:spcBef>
                <a:spcPts val="413"/>
              </a:spcBef>
              <a:defRPr/>
            </a:pPr>
            <a:r>
              <a:rPr lang="en-US" altLang="en-US" dirty="0">
                <a:solidFill>
                  <a:srgbClr val="000000"/>
                </a:solidFill>
                <a:latin typeface="Times" panose="02020603050405020304" pitchFamily="18" charset="0"/>
                <a:ea typeface="ＭＳ Ｐゴシック" panose="020B0600070205080204" pitchFamily="34" charset="-128"/>
                <a:sym typeface="Times" panose="02020603050405020304" pitchFamily="18" charset="0"/>
              </a:rPr>
              <a:t>Make sure that you do not lead voters to vote in a specific way when offering assistance.</a:t>
            </a:r>
          </a:p>
          <a:p>
            <a:pPr marL="39688" defTabSz="914400">
              <a:spcBef>
                <a:spcPts val="413"/>
              </a:spcBef>
              <a:defRPr/>
            </a:pPr>
            <a:endParaRPr lang="en-US" altLang="en-US" dirty="0">
              <a:solidFill>
                <a:srgbClr val="000000"/>
              </a:solidFill>
              <a:latin typeface="Times" panose="02020603050405020304" pitchFamily="18" charset="0"/>
              <a:ea typeface="ＭＳ Ｐゴシック" panose="020B0600070205080204" pitchFamily="34" charset="-128"/>
              <a:sym typeface="Times" panose="02020603050405020304" pitchFamily="18" charset="0"/>
            </a:endParaRPr>
          </a:p>
          <a:p>
            <a:pPr marL="39688" defTabSz="914400">
              <a:spcBef>
                <a:spcPts val="413"/>
              </a:spcBef>
              <a:defRPr/>
            </a:pPr>
            <a:r>
              <a:rPr lang="en-GB" altLang="en-US" dirty="0">
                <a:solidFill>
                  <a:srgbClr val="000000"/>
                </a:solidFill>
                <a:ea typeface="ＭＳ Ｐゴシック" panose="020B0600070205080204" pitchFamily="34" charset="-128"/>
              </a:rPr>
              <a:t>The language used to assist or give instructions to voters in the polling station should be English. The Returning Officer may have provided instructions or guidance in alternative languages or formats depending on requirements within the community. </a:t>
            </a:r>
          </a:p>
          <a:p>
            <a:pPr marL="39688" defTabSz="914400">
              <a:spcBef>
                <a:spcPts val="413"/>
              </a:spcBef>
              <a:defRPr/>
            </a:pPr>
            <a:endParaRPr lang="en-GB" altLang="en-US" dirty="0">
              <a:solidFill>
                <a:srgbClr val="000000"/>
              </a:solidFill>
              <a:ea typeface="ＭＳ Ｐゴシック" panose="020B0600070205080204" pitchFamily="34" charset="-128"/>
            </a:endParaRPr>
          </a:p>
          <a:p>
            <a:pPr marL="39688" defTabSz="914400">
              <a:spcBef>
                <a:spcPts val="413"/>
              </a:spcBef>
              <a:defRPr/>
            </a:pPr>
            <a:r>
              <a:rPr lang="en-GB" altLang="en-US" dirty="0">
                <a:solidFill>
                  <a:srgbClr val="000000"/>
                </a:solidFill>
                <a:ea typeface="ＭＳ Ｐゴシック" panose="020B0600070205080204" pitchFamily="34" charset="-128"/>
              </a:rPr>
              <a:t>The Presiding Officer should be familiar with what resources are available and provide these as and when appropriate. In some exceptional cases the translated notices may not be sufficient or appropriate. For example, a voter may have low levels of literacy or may have a question that falls outside of what is covered by the notices. In those circumstances, if polling station staff are able to provide information in a language spoken by the voter, assistance in a language other than English may then be provided. </a:t>
            </a:r>
          </a:p>
          <a:p>
            <a:pPr marL="39688" defTabSz="914400">
              <a:spcBef>
                <a:spcPts val="413"/>
              </a:spcBef>
              <a:defRPr/>
            </a:pPr>
            <a:endParaRPr lang="en-GB" altLang="en-US" dirty="0">
              <a:solidFill>
                <a:srgbClr val="000000"/>
              </a:solidFill>
              <a:ea typeface="ＭＳ Ｐゴシック" panose="020B0600070205080204" pitchFamily="34" charset="-128"/>
            </a:endParaRPr>
          </a:p>
          <a:p>
            <a:pPr marL="39688" defTabSz="914400">
              <a:spcBef>
                <a:spcPts val="413"/>
              </a:spcBef>
              <a:defRPr/>
            </a:pPr>
            <a:r>
              <a:rPr lang="en-GB" altLang="en-US" dirty="0">
                <a:solidFill>
                  <a:srgbClr val="000000"/>
                </a:solidFill>
                <a:ea typeface="ＭＳ Ｐゴシック" panose="020B0600070205080204" pitchFamily="34" charset="-128"/>
              </a:rPr>
              <a:t>Where assistance is given in another language, you should explain to other staff and any polling agents or observers present what question has been asked and the response given.</a:t>
            </a:r>
          </a:p>
          <a:p>
            <a:pPr marL="39688" defTabSz="914400">
              <a:spcBef>
                <a:spcPts val="413"/>
              </a:spcBef>
              <a:defRPr/>
            </a:pPr>
            <a:endParaRPr lang="en-US" altLang="en-US" dirty="0">
              <a:solidFill>
                <a:srgbClr val="000000"/>
              </a:solidFill>
              <a:latin typeface="Times" panose="02020603050405020304" pitchFamily="18" charset="0"/>
              <a:ea typeface="ＭＳ Ｐゴシック" panose="020B0600070205080204" pitchFamily="34" charset="-128"/>
              <a:sym typeface="Times" panose="02020603050405020304" pitchFamily="18" charset="0"/>
            </a:endParaRPr>
          </a:p>
          <a:p>
            <a:pPr marL="39688" defTabSz="914400">
              <a:spcBef>
                <a:spcPts val="413"/>
              </a:spcBef>
              <a:defRPr/>
            </a:pPr>
            <a:r>
              <a:rPr lang="en-US" altLang="en-US" dirty="0">
                <a:solidFill>
                  <a:srgbClr val="000000"/>
                </a:solidFill>
                <a:latin typeface="Times" panose="02020603050405020304" pitchFamily="18" charset="0"/>
                <a:ea typeface="ＭＳ Ｐゴシック" panose="020B0600070205080204" pitchFamily="34" charset="-128"/>
                <a:sym typeface="Times" panose="02020603050405020304" pitchFamily="18" charset="0"/>
              </a:rPr>
              <a:t>The electoral rules must always be followed – refer to the polling station handbook and if in doubt, call the elections office.</a:t>
            </a:r>
          </a:p>
          <a:p>
            <a:pPr marL="39688" defTabSz="914400">
              <a:spcBef>
                <a:spcPts val="413"/>
              </a:spcBef>
              <a:defRPr/>
            </a:pPr>
            <a:endParaRPr lang="en-US" altLang="en-US" dirty="0">
              <a:solidFill>
                <a:srgbClr val="000000"/>
              </a:solidFill>
              <a:latin typeface="Times" panose="02020603050405020304" pitchFamily="18" charset="0"/>
              <a:ea typeface="ＭＳ Ｐゴシック" panose="020B0600070205080204" pitchFamily="34" charset="-128"/>
              <a:sym typeface="Times" panose="02020603050405020304" pitchFamily="18" charset="0"/>
            </a:endParaRPr>
          </a:p>
          <a:p>
            <a:pPr marL="39688" defTabSz="914400">
              <a:spcBef>
                <a:spcPts val="413"/>
              </a:spcBef>
              <a:defRPr/>
            </a:pPr>
            <a:r>
              <a:rPr lang="en-US" altLang="en-US" dirty="0">
                <a:solidFill>
                  <a:schemeClr val="tx1">
                    <a:lumMod val="50000"/>
                  </a:schemeClr>
                </a:solidFill>
                <a:latin typeface="Arial" panose="020B0604020202020204" pitchFamily="34" charset="0"/>
                <a:ea typeface="ＭＳ Ｐゴシック" panose="020B0600070205080204" pitchFamily="34" charset="-128"/>
                <a:sym typeface="Times" panose="02020603050405020304" pitchFamily="18" charset="0"/>
              </a:rPr>
              <a:t>Be aware of the security of voters personal details on the electoral register and poll cards. Ensure any poll cards left by voters at the station are destroyed in line with your document retention policy. </a:t>
            </a:r>
            <a:endParaRPr lang="en-US" altLang="en-US" dirty="0">
              <a:solidFill>
                <a:srgbClr val="000000"/>
              </a:solidFill>
              <a:latin typeface="Times" panose="02020603050405020304" pitchFamily="18" charset="0"/>
              <a:ea typeface="ＭＳ Ｐゴシック" panose="020B0600070205080204" pitchFamily="34" charset="-128"/>
              <a:sym typeface="Times" panose="02020603050405020304" pitchFamily="18" charset="0"/>
            </a:endParaRPr>
          </a:p>
          <a:p>
            <a:pPr marL="39688" defTabSz="914400">
              <a:spcBef>
                <a:spcPts val="413"/>
              </a:spcBef>
              <a:defRPr/>
            </a:pPr>
            <a:endParaRPr lang="en-GB" altLang="en-US" dirty="0">
              <a:solidFill>
                <a:srgbClr val="000000"/>
              </a:solidFill>
              <a:ea typeface="ＭＳ Ｐゴシック" panose="020B0600070205080204" pitchFamily="34" charset="-128"/>
              <a:sym typeface="Times" panose="02020603050405020304" pitchFamily="18" charset="0"/>
            </a:endParaRPr>
          </a:p>
          <a:p>
            <a:pPr marL="39688" defTabSz="914400">
              <a:spcBef>
                <a:spcPts val="413"/>
              </a:spcBef>
              <a:defRPr/>
            </a:pPr>
            <a:r>
              <a:rPr lang="en-GB" altLang="en-US" b="1" dirty="0">
                <a:solidFill>
                  <a:srgbClr val="000000"/>
                </a:solidFill>
                <a:ea typeface="ＭＳ Ｐゴシック" panose="020B0600070205080204" pitchFamily="34" charset="-128"/>
                <a:sym typeface="Times" panose="02020603050405020304" pitchFamily="18" charset="0"/>
              </a:rPr>
              <a:t>Discussion points</a:t>
            </a:r>
          </a:p>
          <a:p>
            <a:pPr marL="39688" eaLnBrk="1" hangingPunct="1">
              <a:spcBef>
                <a:spcPts val="413"/>
              </a:spcBef>
              <a:defRPr/>
            </a:pPr>
            <a:r>
              <a:rPr lang="en-GB" altLang="en-US" dirty="0">
                <a:solidFill>
                  <a:srgbClr val="000000"/>
                </a:solidFill>
                <a:ea typeface="ＭＳ Ｐゴシック" panose="020B0600070205080204" pitchFamily="34" charset="-128"/>
                <a:sym typeface="Times" panose="02020603050405020304" pitchFamily="18" charset="0"/>
              </a:rPr>
              <a:t>What types scenarios could occur in the polling station which may be challenging? </a:t>
            </a:r>
            <a:r>
              <a:rPr lang="en-GB" altLang="en-US" dirty="0">
                <a:solidFill>
                  <a:schemeClr val="tx1">
                    <a:lumMod val="50000"/>
                  </a:schemeClr>
                </a:solidFill>
                <a:latin typeface="Arial" panose="020B0604020202020204" pitchFamily="34" charset="0"/>
                <a:ea typeface="ＭＳ Ｐゴシック" panose="020B0600070205080204" pitchFamily="34" charset="-128"/>
                <a:sym typeface="Times" panose="02020603050405020304" pitchFamily="18" charset="0"/>
              </a:rPr>
              <a:t>For example, someone not on the register, someone in the wrong polling station, someone refusing to show photographic ID etc. </a:t>
            </a:r>
          </a:p>
          <a:p>
            <a:pPr marL="39688" defTabSz="914400">
              <a:spcBef>
                <a:spcPts val="413"/>
              </a:spcBef>
              <a:defRPr/>
            </a:pPr>
            <a:r>
              <a:rPr lang="en-GB" altLang="en-US" dirty="0">
                <a:solidFill>
                  <a:srgbClr val="000000"/>
                </a:solidFill>
                <a:ea typeface="ＭＳ Ｐゴシック" panose="020B0600070205080204" pitchFamily="34" charset="-128"/>
                <a:sym typeface="Times" panose="02020603050405020304" pitchFamily="18" charset="0"/>
              </a:rPr>
              <a:t>What strategies could be used to meet those challenges? </a:t>
            </a:r>
            <a:r>
              <a:rPr lang="en-GB" altLang="en-US" dirty="0">
                <a:solidFill>
                  <a:srgbClr val="000000"/>
                </a:solidFill>
                <a:latin typeface="Times" panose="02020603050405020304" pitchFamily="18" charset="0"/>
                <a:ea typeface="ＭＳ Ｐゴシック" panose="020B0600070205080204" pitchFamily="34" charset="-128"/>
                <a:sym typeface="Times" panose="02020603050405020304" pitchFamily="18" charset="0"/>
              </a:rPr>
              <a:t>–</a:t>
            </a:r>
            <a:r>
              <a:rPr lang="en-GB" altLang="en-US" dirty="0">
                <a:solidFill>
                  <a:srgbClr val="000000"/>
                </a:solidFill>
                <a:ea typeface="ＭＳ Ｐゴシック" panose="020B0600070205080204" pitchFamily="34" charset="-128"/>
                <a:sym typeface="Times" panose="02020603050405020304" pitchFamily="18" charset="0"/>
              </a:rPr>
              <a:t> Talk about customer services here </a:t>
            </a:r>
            <a:r>
              <a:rPr lang="en-GB" altLang="en-US" dirty="0">
                <a:solidFill>
                  <a:srgbClr val="000000"/>
                </a:solidFill>
                <a:latin typeface="Times" panose="02020603050405020304" pitchFamily="18" charset="0"/>
                <a:ea typeface="ＭＳ Ｐゴシック" panose="020B0600070205080204" pitchFamily="34" charset="-128"/>
                <a:sym typeface="Times" panose="02020603050405020304" pitchFamily="18" charset="0"/>
              </a:rPr>
              <a:t>–</a:t>
            </a:r>
            <a:r>
              <a:rPr lang="en-GB" altLang="en-US" dirty="0">
                <a:solidFill>
                  <a:srgbClr val="000000"/>
                </a:solidFill>
                <a:ea typeface="ＭＳ Ｐゴシック" panose="020B0600070205080204" pitchFamily="34" charset="-128"/>
                <a:sym typeface="Times" panose="02020603050405020304" pitchFamily="18" charset="0"/>
              </a:rPr>
              <a:t> active listening, remaining calm etc</a:t>
            </a:r>
          </a:p>
          <a:p>
            <a:pPr marL="39688" defTabSz="914400">
              <a:spcBef>
                <a:spcPts val="413"/>
              </a:spcBef>
              <a:defRPr/>
            </a:pPr>
            <a:endParaRPr lang="en-US" altLang="en-US" dirty="0">
              <a:solidFill>
                <a:srgbClr val="000000"/>
              </a:solidFill>
              <a:latin typeface="Times" panose="02020603050405020304" pitchFamily="18" charset="0"/>
              <a:ea typeface="ＭＳ Ｐゴシック" panose="020B0600070205080204" pitchFamily="34" charset="-128"/>
              <a:sym typeface="Times" panose="02020603050405020304" pitchFamily="18" charset="0"/>
            </a:endParaRPr>
          </a:p>
          <a:p>
            <a:pPr marL="39688" defTabSz="914400">
              <a:spcBef>
                <a:spcPct val="0"/>
              </a:spcBef>
              <a:defRPr/>
            </a:pPr>
            <a:endParaRPr lang="en-GB" altLang="en-US" dirty="0">
              <a:solidFill>
                <a:srgbClr val="000000"/>
              </a:solidFill>
              <a:ea typeface="ＭＳ Ｐゴシック" panose="020B0600070205080204" pitchFamily="34" charset="-128"/>
            </a:endParaRPr>
          </a:p>
          <a:p>
            <a:pPr marL="39688" defTabSz="914400">
              <a:spcBef>
                <a:spcPts val="413"/>
              </a:spcBef>
              <a:defRPr/>
            </a:pPr>
            <a:endParaRPr lang="en-US" altLang="en-US" i="1" dirty="0">
              <a:solidFill>
                <a:srgbClr val="000000"/>
              </a:solidFill>
              <a:latin typeface="Times" panose="02020603050405020304" pitchFamily="18" charset="0"/>
              <a:ea typeface="ＭＳ Ｐゴシック" panose="020B0600070205080204" pitchFamily="34" charset="-128"/>
              <a:sym typeface="Times" panose="02020603050405020304" pitchFamily="18" charset="0"/>
            </a:endParaRPr>
          </a:p>
          <a:p>
            <a:pPr marL="39688" defTabSz="914400">
              <a:spcBef>
                <a:spcPts val="413"/>
              </a:spcBef>
              <a:defRPr/>
            </a:pPr>
            <a:endParaRPr lang="en-US" altLang="en-US" dirty="0">
              <a:solidFill>
                <a:srgbClr val="000000"/>
              </a:solidFill>
              <a:latin typeface="Times" panose="02020603050405020304" pitchFamily="18" charset="0"/>
              <a:ea typeface="ＭＳ Ｐゴシック" panose="020B0600070205080204" pitchFamily="34" charset="-128"/>
              <a:sym typeface="Times" panose="02020603050405020304" pitchFamily="18" charset="0"/>
            </a:endParaRPr>
          </a:p>
          <a:p>
            <a:pPr marL="39688" defTabSz="914400">
              <a:spcBef>
                <a:spcPts val="413"/>
              </a:spcBef>
              <a:defRPr/>
            </a:pPr>
            <a:endParaRPr lang="en-US" altLang="en-US" dirty="0">
              <a:solidFill>
                <a:srgbClr val="000000"/>
              </a:solidFill>
              <a:latin typeface="Times" panose="02020603050405020304" pitchFamily="18" charset="0"/>
              <a:ea typeface="ＭＳ Ｐゴシック" panose="020B0600070205080204" pitchFamily="34" charset="-128"/>
              <a:sym typeface="Times" panose="02020603050405020304" pitchFamily="18" charset="0"/>
            </a:endParaRPr>
          </a:p>
        </p:txBody>
      </p:sp>
      <p:sp>
        <p:nvSpPr>
          <p:cNvPr id="43012" name="Slide Number Placeholder 3">
            <a:extLst>
              <a:ext uri="{FF2B5EF4-FFF2-40B4-BE49-F238E27FC236}">
                <a16:creationId xmlns:a16="http://schemas.microsoft.com/office/drawing/2014/main" id="{13A0B094-8F65-2A7C-44B4-2A104A71E66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9pPr>
          </a:lstStyle>
          <a:p>
            <a:pPr>
              <a:spcBef>
                <a:spcPct val="0"/>
              </a:spcBef>
              <a:buSzTx/>
            </a:pPr>
            <a:fld id="{DDAB445D-1667-47F3-BFA9-39353CAB13E1}" type="slidenum">
              <a:rPr lang="en-GB" altLang="en-US" smtClean="0">
                <a:solidFill>
                  <a:srgbClr val="000000"/>
                </a:solidFill>
                <a:latin typeface="Times" panose="02020603050405020304" pitchFamily="18" charset="0"/>
                <a:ea typeface="ＭＳ Ｐゴシック" panose="020B0600070205080204" pitchFamily="34" charset="-128"/>
              </a:rPr>
              <a:pPr>
                <a:spcBef>
                  <a:spcPct val="0"/>
                </a:spcBef>
                <a:buSzTx/>
              </a:pPr>
              <a:t>16</a:t>
            </a:fld>
            <a:endParaRPr lang="en-GB" altLang="en-US">
              <a:solidFill>
                <a:srgbClr val="000000"/>
              </a:solidFill>
              <a:latin typeface="Times" panose="02020603050405020304" pitchFamily="18" charset="0"/>
              <a:ea typeface="ＭＳ Ｐゴシック" panose="020B0600070205080204" pitchFamily="34" charset="-128"/>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a:extLst>
              <a:ext uri="{FF2B5EF4-FFF2-40B4-BE49-F238E27FC236}">
                <a16:creationId xmlns:a16="http://schemas.microsoft.com/office/drawing/2014/main" id="{F8CA6B90-B9B9-23E8-4F2E-B51BBC079295}"/>
              </a:ext>
            </a:extLst>
          </p:cNvPr>
          <p:cNvSpPr>
            <a:spLocks noGrp="1" noRot="1" noChangeAspect="1" noChangeArrowheads="1" noTextEdit="1"/>
          </p:cNvSpPr>
          <p:nvPr>
            <p:ph type="sldImg"/>
          </p:nvPr>
        </p:nvSpPr>
        <p:spPr>
          <a:ln/>
        </p:spPr>
      </p:sp>
      <p:sp>
        <p:nvSpPr>
          <p:cNvPr id="3" name="Notes Placeholder 2">
            <a:extLst>
              <a:ext uri="{FF2B5EF4-FFF2-40B4-BE49-F238E27FC236}">
                <a16:creationId xmlns:a16="http://schemas.microsoft.com/office/drawing/2014/main" id="{BC510554-3A43-8449-9386-A90BADDA6F63}"/>
              </a:ext>
            </a:extLst>
          </p:cNvPr>
          <p:cNvSpPr>
            <a:spLocks noGrp="1"/>
          </p:cNvSpPr>
          <p:nvPr>
            <p:ph type="body" idx="1"/>
          </p:nvPr>
        </p:nvSpPr>
        <p:spPr/>
        <p:txBody>
          <a:bodyPr/>
          <a:lstStyle/>
          <a:p>
            <a:pPr>
              <a:defRPr/>
            </a:pPr>
            <a:r>
              <a:rPr lang="en-GB" altLang="en-US" dirty="0">
                <a:solidFill>
                  <a:schemeClr val="tx1">
                    <a:lumMod val="50000"/>
                  </a:schemeClr>
                </a:solidFill>
                <a:latin typeface="Arial" panose="020B0604020202020204" pitchFamily="34" charset="0"/>
                <a:ea typeface="ＭＳ Ｐゴシック" panose="020B0600070205080204" pitchFamily="34" charset="-128"/>
              </a:rPr>
              <a:t>The aim of the following 3 slides is to highlight the importance of ensuring all voters receive the same level of service and to explain the tools available to polling station staff to ensure that any barriers faced by disabled voters can be overcome or reduced.</a:t>
            </a:r>
          </a:p>
          <a:p>
            <a:pPr>
              <a:defRPr/>
            </a:pPr>
            <a:endParaRPr lang="en-GB" altLang="en-US" dirty="0">
              <a:solidFill>
                <a:schemeClr val="tx1">
                  <a:lumMod val="50000"/>
                </a:schemeClr>
              </a:solidFill>
              <a:latin typeface="Arial" panose="020B0604020202020204" pitchFamily="34" charset="0"/>
              <a:ea typeface="ＭＳ Ｐゴシック" panose="020B0600070205080204" pitchFamily="34" charset="-128"/>
            </a:endParaRPr>
          </a:p>
          <a:p>
            <a:pPr>
              <a:defRPr/>
            </a:pPr>
            <a:r>
              <a:rPr lang="en-GB" altLang="en-US" dirty="0">
                <a:solidFill>
                  <a:schemeClr val="tx1">
                    <a:lumMod val="50000"/>
                  </a:schemeClr>
                </a:solidFill>
                <a:latin typeface="Arial" panose="020B0604020202020204" pitchFamily="34" charset="0"/>
                <a:ea typeface="ＭＳ Ｐゴシック" panose="020B0600070205080204" pitchFamily="34" charset="-128"/>
              </a:rPr>
              <a:t>Given the Elections Act requirement to meet accessibility standards, you may wish to have separate, specific training to cover this in more detail working in conjunction with </a:t>
            </a:r>
            <a:r>
              <a:rPr lang="en-US" altLang="en-US" dirty="0">
                <a:solidFill>
                  <a:schemeClr val="tx1">
                    <a:lumMod val="50000"/>
                  </a:schemeClr>
                </a:solidFill>
                <a:latin typeface="Arial" panose="020B0604020202020204" pitchFamily="34" charset="0"/>
                <a:ea typeface="ＭＳ Ｐゴシック" panose="020B0600070205080204" pitchFamily="34" charset="-128"/>
              </a:rPr>
              <a:t>your Equality, Diversity and Inclusion (EDI) officer or HR department.</a:t>
            </a:r>
          </a:p>
          <a:p>
            <a:pPr>
              <a:defRPr/>
            </a:pPr>
            <a:endParaRPr lang="en-GB" altLang="en-US" dirty="0">
              <a:solidFill>
                <a:schemeClr val="tx1">
                  <a:lumMod val="50000"/>
                </a:schemeClr>
              </a:solidFill>
              <a:latin typeface="Arial" panose="020B0604020202020204" pitchFamily="34" charset="0"/>
              <a:ea typeface="Times New Roman" panose="02020603050405020304" pitchFamily="18" charset="0"/>
            </a:endParaRPr>
          </a:p>
          <a:p>
            <a:pPr>
              <a:buFont typeface="Symbol" panose="05050102010706020507" pitchFamily="18" charset="2"/>
              <a:buNone/>
              <a:defRPr/>
            </a:pPr>
            <a:r>
              <a:rPr lang="en-GB" altLang="en-US" dirty="0">
                <a:solidFill>
                  <a:schemeClr val="tx1">
                    <a:lumMod val="50000"/>
                  </a:schemeClr>
                </a:solidFill>
                <a:latin typeface="Arial" panose="020B0604020202020204" pitchFamily="34" charset="0"/>
                <a:ea typeface="Times New Roman" panose="02020603050405020304" pitchFamily="18" charset="0"/>
              </a:rPr>
              <a:t>Refer to our </a:t>
            </a:r>
            <a:r>
              <a:rPr lang="en-US" altLang="en-US" dirty="0">
                <a:solidFill>
                  <a:schemeClr val="tx1">
                    <a:lumMod val="50000"/>
                  </a:schemeClr>
                </a:solidFill>
                <a:latin typeface="Arial" panose="020B0604020202020204" pitchFamily="34" charset="0"/>
                <a:ea typeface="ＭＳ Ｐゴシック"/>
              </a:rPr>
              <a:t>Guidance for Returning Officers – Assistance with voting for disabled voters</a:t>
            </a:r>
          </a:p>
          <a:p>
            <a:pPr>
              <a:buFont typeface="Symbol" panose="05050102010706020507" pitchFamily="18" charset="2"/>
              <a:buNone/>
              <a:defRPr/>
            </a:pPr>
            <a:endParaRPr lang="en-GB" altLang="en-US" dirty="0">
              <a:solidFill>
                <a:schemeClr val="tx1">
                  <a:lumMod val="50000"/>
                </a:schemeClr>
              </a:solidFill>
              <a:latin typeface="Arial" panose="020B0604020202020204" pitchFamily="34" charset="0"/>
              <a:ea typeface="ＭＳ Ｐゴシック" panose="020B0600070205080204" pitchFamily="34" charset="-128"/>
            </a:endParaRPr>
          </a:p>
          <a:p>
            <a:pPr>
              <a:buFont typeface="Symbol" panose="05050102010706020507" pitchFamily="18" charset="2"/>
              <a:buNone/>
              <a:defRPr/>
            </a:pPr>
            <a:r>
              <a:rPr lang="en-GB" altLang="en-US" dirty="0">
                <a:solidFill>
                  <a:schemeClr val="tx1">
                    <a:lumMod val="50000"/>
                  </a:schemeClr>
                </a:solidFill>
                <a:latin typeface="Arial" panose="020B0604020202020204" pitchFamily="34" charset="0"/>
                <a:ea typeface="ＭＳ Ｐゴシック" panose="020B0600070205080204" pitchFamily="34" charset="-128"/>
              </a:rPr>
              <a:t>Polling station staff should have an awareness that:</a:t>
            </a:r>
          </a:p>
          <a:p>
            <a:pPr marL="171450" indent="-171450">
              <a:buFont typeface="Arial" panose="020B0604020202020204" pitchFamily="34" charset="0"/>
              <a:buChar char="•"/>
              <a:defRPr/>
            </a:pPr>
            <a:r>
              <a:rPr lang="en-GB" altLang="en-US" b="1" dirty="0">
                <a:solidFill>
                  <a:schemeClr val="tx1">
                    <a:lumMod val="50000"/>
                  </a:schemeClr>
                </a:solidFill>
                <a:latin typeface="Arial" panose="020B0604020202020204" pitchFamily="34" charset="0"/>
                <a:ea typeface="ＭＳ Ｐゴシック" panose="020B0600070205080204" pitchFamily="34" charset="-128"/>
              </a:rPr>
              <a:t>not all disabilities are visible or obvious- </a:t>
            </a:r>
            <a:r>
              <a:rPr lang="en-GB" altLang="en-US" dirty="0">
                <a:solidFill>
                  <a:schemeClr val="tx1">
                    <a:lumMod val="50000"/>
                  </a:schemeClr>
                </a:solidFill>
                <a:latin typeface="Arial" panose="020B0604020202020204" pitchFamily="34" charset="0"/>
                <a:ea typeface="ＭＳ Ｐゴシック" panose="020B0600070205080204" pitchFamily="34" charset="-128"/>
              </a:rPr>
              <a:t>polling station staff should not make assumptions about what equipment voters might need the importance of considering the needs of the person, not a specific disability</a:t>
            </a:r>
          </a:p>
          <a:p>
            <a:pPr marL="171450" indent="-171450">
              <a:buFont typeface="Arial" panose="020B0604020202020204" pitchFamily="34" charset="0"/>
              <a:buChar char="•"/>
              <a:defRPr/>
            </a:pPr>
            <a:r>
              <a:rPr lang="en-GB" altLang="en-US" b="1" dirty="0">
                <a:solidFill>
                  <a:schemeClr val="tx1">
                    <a:lumMod val="50000"/>
                  </a:schemeClr>
                </a:solidFill>
                <a:latin typeface="Arial" panose="020B0604020202020204" pitchFamily="34" charset="0"/>
                <a:ea typeface="ＭＳ Ｐゴシック" panose="020B0600070205080204" pitchFamily="34" charset="-128"/>
              </a:rPr>
              <a:t>some voters may have more than one impairment </a:t>
            </a:r>
            <a:r>
              <a:rPr lang="en-GB" altLang="en-US" dirty="0">
                <a:solidFill>
                  <a:schemeClr val="tx1">
                    <a:lumMod val="50000"/>
                  </a:schemeClr>
                </a:solidFill>
                <a:latin typeface="Arial" panose="020B0604020202020204" pitchFamily="34" charset="0"/>
                <a:ea typeface="ＭＳ Ｐゴシック" panose="020B0600070205080204" pitchFamily="34" charset="-128"/>
              </a:rPr>
              <a:t>– for example, a visual impairment and dementia. This may require a combination of different methods to enable an elector to vote</a:t>
            </a:r>
            <a:endParaRPr lang="en-GB" altLang="en-US" b="1" dirty="0">
              <a:solidFill>
                <a:schemeClr val="tx1">
                  <a:lumMod val="50000"/>
                </a:schemeClr>
              </a:solidFill>
              <a:latin typeface="Arial" panose="020B0604020202020204" pitchFamily="34" charset="0"/>
              <a:ea typeface="ＭＳ Ｐゴシック" panose="020B0600070205080204" pitchFamily="34" charset="-128"/>
            </a:endParaRPr>
          </a:p>
          <a:p>
            <a:pPr marL="171450" indent="-171450">
              <a:buFont typeface="Arial" panose="020B0604020202020204" pitchFamily="34" charset="0"/>
              <a:buChar char="•"/>
              <a:defRPr/>
            </a:pPr>
            <a:r>
              <a:rPr lang="en-GB" altLang="en-US" b="1" dirty="0">
                <a:solidFill>
                  <a:schemeClr val="tx1">
                    <a:lumMod val="50000"/>
                  </a:schemeClr>
                </a:solidFill>
                <a:latin typeface="Arial" panose="020B0604020202020204" pitchFamily="34" charset="0"/>
                <a:ea typeface="ＭＳ Ｐゴシック" panose="020B0600070205080204" pitchFamily="34" charset="-128"/>
              </a:rPr>
              <a:t>communication with electors is important</a:t>
            </a:r>
            <a:r>
              <a:rPr lang="en-GB" altLang="en-US" dirty="0">
                <a:solidFill>
                  <a:schemeClr val="tx1">
                    <a:lumMod val="50000"/>
                  </a:schemeClr>
                </a:solidFill>
                <a:latin typeface="Arial" panose="020B0604020202020204" pitchFamily="34" charset="0"/>
                <a:ea typeface="ＭＳ Ｐゴシック" panose="020B0600070205080204" pitchFamily="34" charset="-128"/>
              </a:rPr>
              <a:t>- emphasise the importance of clear communication about the voting process and of clearly communicating that assistance and equipment is available if required  </a:t>
            </a:r>
          </a:p>
          <a:p>
            <a:pPr marL="171450" indent="-171450">
              <a:buFont typeface="Arial" panose="020B0604020202020204" pitchFamily="34" charset="0"/>
              <a:buChar char="•"/>
              <a:defRPr/>
            </a:pPr>
            <a:r>
              <a:rPr lang="en-GB" altLang="en-US" b="1" dirty="0">
                <a:solidFill>
                  <a:schemeClr val="tx1">
                    <a:lumMod val="50000"/>
                  </a:schemeClr>
                </a:solidFill>
                <a:latin typeface="Arial" panose="020B0604020202020204" pitchFamily="34" charset="0"/>
                <a:ea typeface="ＭＳ Ｐゴシック" panose="020B0600070205080204" pitchFamily="34" charset="-128"/>
              </a:rPr>
              <a:t>electors may use alternative methods of communication- </a:t>
            </a:r>
            <a:r>
              <a:rPr lang="en-GB" altLang="en-US" dirty="0">
                <a:solidFill>
                  <a:schemeClr val="tx1">
                    <a:lumMod val="50000"/>
                  </a:schemeClr>
                </a:solidFill>
                <a:latin typeface="Arial" panose="020B0604020202020204" pitchFamily="34" charset="0"/>
                <a:ea typeface="ＭＳ Ｐゴシック" panose="020B0600070205080204" pitchFamily="34" charset="-128"/>
              </a:rPr>
              <a:t>cover alternative methods of communication that voters may use for example verbal, written,  Makaton, and British Sign Language (BSL)</a:t>
            </a:r>
          </a:p>
          <a:p>
            <a:pPr marL="171450" indent="-171450">
              <a:buFont typeface="Arial" panose="020B0604020202020204" pitchFamily="34" charset="0"/>
              <a:buChar char="•"/>
              <a:defRPr/>
            </a:pPr>
            <a:r>
              <a:rPr lang="en-GB" altLang="en-US" b="1" dirty="0">
                <a:solidFill>
                  <a:schemeClr val="tx1">
                    <a:lumMod val="50000"/>
                  </a:schemeClr>
                </a:solidFill>
                <a:latin typeface="Arial" panose="020B0604020202020204" pitchFamily="34" charset="0"/>
                <a:ea typeface="ＭＳ Ｐゴシック" panose="020B0600070205080204" pitchFamily="34" charset="-128"/>
              </a:rPr>
              <a:t>equipment provided can help overcome certain barriers- </a:t>
            </a:r>
            <a:r>
              <a:rPr lang="en-GB" altLang="en-US" dirty="0">
                <a:solidFill>
                  <a:schemeClr val="tx1">
                    <a:lumMod val="50000"/>
                  </a:schemeClr>
                </a:solidFill>
                <a:latin typeface="Arial" panose="020B0604020202020204" pitchFamily="34" charset="0"/>
                <a:ea typeface="ＭＳ Ｐゴシック" panose="020B0600070205080204" pitchFamily="34" charset="-128"/>
              </a:rPr>
              <a:t>show how the equipment provided at the polling station can enable or make easier the process of voting in the polling station for disabled voters, particularly where polling station staff may be less familiar with some types of equipment, for example hearing loops</a:t>
            </a:r>
          </a:p>
          <a:p>
            <a:pPr marL="171450" indent="-171450">
              <a:buFont typeface="Arial" panose="020B0604020202020204" pitchFamily="34" charset="0"/>
              <a:buChar char="•"/>
              <a:defRPr/>
            </a:pPr>
            <a:r>
              <a:rPr lang="en-GB" altLang="en-US" b="1" dirty="0">
                <a:solidFill>
                  <a:schemeClr val="tx1">
                    <a:lumMod val="50000"/>
                  </a:schemeClr>
                </a:solidFill>
                <a:latin typeface="Arial" panose="020B0604020202020204" pitchFamily="34" charset="0"/>
                <a:ea typeface="ＭＳ Ｐゴシック" panose="020B0600070205080204" pitchFamily="34" charset="-128"/>
              </a:rPr>
              <a:t>electors may bring their own form additional assistance</a:t>
            </a:r>
          </a:p>
          <a:p>
            <a:pPr marL="742950" lvl="1" indent="-285750">
              <a:buFontTx/>
              <a:buChar char="•"/>
              <a:defRPr/>
            </a:pPr>
            <a:r>
              <a:rPr lang="en-GB" altLang="en-US" dirty="0">
                <a:solidFill>
                  <a:schemeClr val="tx1">
                    <a:lumMod val="50000"/>
                  </a:schemeClr>
                </a:solidFill>
                <a:latin typeface="Arial" panose="020B0604020202020204" pitchFamily="34" charset="0"/>
                <a:ea typeface="ＭＳ Ｐゴシック" panose="020B0600070205080204" pitchFamily="34" charset="-128"/>
              </a:rPr>
              <a:t>a voter may bring a companion to assist them in voting- more information on next slide</a:t>
            </a:r>
          </a:p>
          <a:p>
            <a:pPr marL="742950" lvl="1" indent="-285750">
              <a:buFontTx/>
              <a:buChar char="•"/>
              <a:defRPr/>
            </a:pPr>
            <a:r>
              <a:rPr lang="en-GB" altLang="en-US" dirty="0">
                <a:solidFill>
                  <a:schemeClr val="tx1">
                    <a:lumMod val="50000"/>
                  </a:schemeClr>
                </a:solidFill>
                <a:latin typeface="Arial" panose="020B0604020202020204" pitchFamily="34" charset="0"/>
                <a:ea typeface="ＭＳ Ｐゴシック" panose="020B0600070205080204" pitchFamily="34" charset="-128"/>
              </a:rPr>
              <a:t>they may also</a:t>
            </a:r>
            <a:r>
              <a:rPr lang="en-GB" altLang="en-US" b="1" dirty="0">
                <a:solidFill>
                  <a:schemeClr val="tx1">
                    <a:lumMod val="50000"/>
                  </a:schemeClr>
                </a:solidFill>
                <a:latin typeface="Arial" panose="020B0604020202020204" pitchFamily="34" charset="0"/>
                <a:ea typeface="ＭＳ Ｐゴシック" panose="020B0600070205080204" pitchFamily="34" charset="-128"/>
              </a:rPr>
              <a:t> </a:t>
            </a:r>
            <a:r>
              <a:rPr lang="en-GB" altLang="en-US" dirty="0">
                <a:solidFill>
                  <a:schemeClr val="tx1">
                    <a:lumMod val="50000"/>
                  </a:schemeClr>
                </a:solidFill>
                <a:latin typeface="Arial" panose="020B0604020202020204" pitchFamily="34" charset="0"/>
                <a:ea typeface="ＭＳ Ｐゴシック" panose="020B0600070205080204" pitchFamily="34" charset="-128"/>
              </a:rPr>
              <a:t>need to have an assistance animal present- assistance animals should not be prevented from entering the polling station </a:t>
            </a:r>
          </a:p>
          <a:p>
            <a:pPr marL="742950" lvl="1" indent="-285750">
              <a:buFontTx/>
              <a:buChar char="•"/>
              <a:defRPr/>
            </a:pPr>
            <a:r>
              <a:rPr lang="en-GB" altLang="en-US" dirty="0">
                <a:solidFill>
                  <a:schemeClr val="tx1">
                    <a:lumMod val="50000"/>
                  </a:schemeClr>
                </a:solidFill>
                <a:latin typeface="Arial" panose="020B0604020202020204" pitchFamily="34" charset="0"/>
                <a:ea typeface="ＭＳ Ｐゴシック" panose="020B0600070205080204" pitchFamily="34" charset="-128"/>
              </a:rPr>
              <a:t>voters with sight loss may use apps on their mobile phones or carry pocket-sized assistive equipment, such as video magnifiers, to help them read documents in the polling booth or in conjunction with a tactile voting device- the use of text to speech apps are acceptable for use in polling stations</a:t>
            </a:r>
          </a:p>
          <a:p>
            <a:pPr marL="742950" lvl="1" indent="-285750">
              <a:buFontTx/>
              <a:buChar char="•"/>
              <a:defRPr/>
            </a:pPr>
            <a:endParaRPr lang="en-GB" altLang="en-US" dirty="0">
              <a:solidFill>
                <a:schemeClr val="tx1">
                  <a:lumMod val="50000"/>
                </a:schemeClr>
              </a:solidFill>
              <a:latin typeface="Arial" panose="020B0604020202020204" pitchFamily="34" charset="0"/>
              <a:ea typeface="ＭＳ Ｐゴシック" panose="020B0600070205080204" pitchFamily="34" charset="-128"/>
            </a:endParaRPr>
          </a:p>
          <a:p>
            <a:pPr>
              <a:defRPr/>
            </a:pPr>
            <a:r>
              <a:rPr lang="en-GB" altLang="en-US" b="1" dirty="0">
                <a:solidFill>
                  <a:schemeClr val="tx1">
                    <a:lumMod val="50000"/>
                  </a:schemeClr>
                </a:solidFill>
                <a:latin typeface="Arial" panose="020B0604020202020204" pitchFamily="34" charset="0"/>
                <a:ea typeface="ＭＳ Ｐゴシック" panose="020B0600070205080204" pitchFamily="34" charset="-128"/>
              </a:rPr>
              <a:t>TRAINER: </a:t>
            </a:r>
            <a:r>
              <a:rPr lang="en-GB" altLang="en-US" dirty="0">
                <a:solidFill>
                  <a:schemeClr val="tx1">
                    <a:lumMod val="50000"/>
                  </a:schemeClr>
                </a:solidFill>
                <a:latin typeface="Arial" panose="020B0604020202020204" pitchFamily="34" charset="0"/>
                <a:ea typeface="ＭＳ Ｐゴシック" panose="020B0600070205080204" pitchFamily="34" charset="-128"/>
              </a:rPr>
              <a:t>Cover any specific equipment/support that has been provided, particularly if it has been done following a request from an elector, and any relevant public awareness campaign messages that you have been using locally</a:t>
            </a:r>
          </a:p>
          <a:p>
            <a:pPr>
              <a:defRPr/>
            </a:pPr>
            <a:endParaRPr lang="en-GB" dirty="0"/>
          </a:p>
        </p:txBody>
      </p:sp>
      <p:sp>
        <p:nvSpPr>
          <p:cNvPr id="45060" name="Slide Number Placeholder 3">
            <a:extLst>
              <a:ext uri="{FF2B5EF4-FFF2-40B4-BE49-F238E27FC236}">
                <a16:creationId xmlns:a16="http://schemas.microsoft.com/office/drawing/2014/main" id="{6EBF4349-00A1-D243-5F51-F3898B5CD88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1pPr>
            <a:lvl2pPr marL="742950" indent="-28575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2pPr>
            <a:lvl3pPr marL="1143000" indent="-22860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3pPr>
            <a:lvl4pPr marL="1600200" indent="-22860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4pPr>
            <a:lvl5pPr marL="2057400" indent="-22860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5pPr>
            <a:lvl6pPr marL="2514600" indent="-228600" eaLnBrk="0" fontAlgn="base" hangingPunct="0">
              <a:spcBef>
                <a:spcPct val="0"/>
              </a:spcBef>
              <a:spcAft>
                <a:spcPct val="0"/>
              </a:spcAft>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6pPr>
            <a:lvl7pPr marL="2971800" indent="-228600" eaLnBrk="0" fontAlgn="base" hangingPunct="0">
              <a:spcBef>
                <a:spcPct val="0"/>
              </a:spcBef>
              <a:spcAft>
                <a:spcPct val="0"/>
              </a:spcAft>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7pPr>
            <a:lvl8pPr marL="3429000" indent="-228600" eaLnBrk="0" fontAlgn="base" hangingPunct="0">
              <a:spcBef>
                <a:spcPct val="0"/>
              </a:spcBef>
              <a:spcAft>
                <a:spcPct val="0"/>
              </a:spcAft>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8pPr>
            <a:lvl9pPr marL="3886200" indent="-228600" eaLnBrk="0" fontAlgn="base" hangingPunct="0">
              <a:spcBef>
                <a:spcPct val="0"/>
              </a:spcBef>
              <a:spcAft>
                <a:spcPct val="0"/>
              </a:spcAft>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9pPr>
          </a:lstStyle>
          <a:p>
            <a:fld id="{BB6856AB-D07E-4E06-A638-14175774A6EA}" type="slidenum">
              <a:rPr lang="en-GB" altLang="en-US" sz="1200" smtClean="0">
                <a:solidFill>
                  <a:srgbClr val="000000"/>
                </a:solidFill>
              </a:rPr>
              <a:pPr/>
              <a:t>17</a:t>
            </a:fld>
            <a:endParaRPr lang="en-GB" altLang="en-US" sz="1200">
              <a:solidFill>
                <a:srgbClr val="000000"/>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a:extLst>
              <a:ext uri="{FF2B5EF4-FFF2-40B4-BE49-F238E27FC236}">
                <a16:creationId xmlns:a16="http://schemas.microsoft.com/office/drawing/2014/main" id="{63510DCC-CC4C-E4CC-0FFC-FEA8B896B90B}"/>
              </a:ext>
            </a:extLst>
          </p:cNvPr>
          <p:cNvSpPr>
            <a:spLocks noGrp="1" noRot="1" noChangeAspect="1" noChangeArrowheads="1" noTextEdit="1"/>
          </p:cNvSpPr>
          <p:nvPr>
            <p:ph type="sldImg"/>
          </p:nvPr>
        </p:nvSpPr>
        <p:spPr>
          <a:ln cap="flat">
            <a:headEnd type="none" w="med" len="med"/>
            <a:tailEnd type="none" w="med" len="med"/>
          </a:ln>
        </p:spPr>
      </p:sp>
      <p:sp>
        <p:nvSpPr>
          <p:cNvPr id="51203" name="Notes Placeholder 2">
            <a:extLst>
              <a:ext uri="{FF2B5EF4-FFF2-40B4-BE49-F238E27FC236}">
                <a16:creationId xmlns:a16="http://schemas.microsoft.com/office/drawing/2014/main" id="{6D1BCE09-97EF-354D-1FEB-D8FB7C920DA6}"/>
              </a:ext>
            </a:extLst>
          </p:cNvPr>
          <p:cNvSpPr>
            <a:spLocks noGrp="1" noChangeArrowheads="1"/>
          </p:cNvSpPr>
          <p:nvPr>
            <p:ph type="body" idx="3"/>
          </p:nvPr>
        </p:nvSpPr>
        <p:spPr>
          <a:ln/>
        </p:spPr>
        <p:txBody>
          <a:bodyPr/>
          <a:lstStyle/>
          <a:p>
            <a:pPr defTabSz="914400">
              <a:spcBef>
                <a:spcPct val="0"/>
              </a:spcBef>
              <a:defRPr/>
            </a:pPr>
            <a:r>
              <a:rPr lang="en-GB" altLang="en-US" b="1" dirty="0">
                <a:solidFill>
                  <a:srgbClr val="000000"/>
                </a:solidFill>
                <a:ea typeface="ＭＳ Ｐゴシック" panose="020B0600070205080204" pitchFamily="34" charset="-128"/>
              </a:rPr>
              <a:t>Trainer </a:t>
            </a:r>
            <a:r>
              <a:rPr lang="en-GB" altLang="en-US" b="1" dirty="0">
                <a:solidFill>
                  <a:srgbClr val="000000"/>
                </a:solidFill>
                <a:latin typeface="Times" panose="02020603050405020304" pitchFamily="18" charset="0"/>
                <a:ea typeface="ＭＳ Ｐゴシック" panose="020B0600070205080204" pitchFamily="34" charset="-128"/>
              </a:rPr>
              <a:t>–</a:t>
            </a:r>
            <a:r>
              <a:rPr lang="en-GB" altLang="en-US" b="1" dirty="0">
                <a:solidFill>
                  <a:srgbClr val="000000"/>
                </a:solidFill>
                <a:ea typeface="ＭＳ Ｐゴシック" panose="020B0600070205080204" pitchFamily="34" charset="-128"/>
              </a:rPr>
              <a:t> </a:t>
            </a:r>
            <a:r>
              <a:rPr lang="en-GB" altLang="en-US" dirty="0">
                <a:solidFill>
                  <a:srgbClr val="000000"/>
                </a:solidFill>
                <a:ea typeface="ＭＳ Ｐゴシック" panose="020B0600070205080204" pitchFamily="34" charset="-128"/>
              </a:rPr>
              <a:t>refer to Appendix 1 in the polling station handbook</a:t>
            </a:r>
          </a:p>
          <a:p>
            <a:pPr defTabSz="914400">
              <a:spcBef>
                <a:spcPct val="0"/>
              </a:spcBef>
              <a:defRPr/>
            </a:pPr>
            <a:endParaRPr lang="en-GB" altLang="en-US" b="1" dirty="0">
              <a:solidFill>
                <a:srgbClr val="000000"/>
              </a:solidFill>
              <a:ea typeface="ＭＳ Ｐゴシック" panose="020B0600070205080204" pitchFamily="34" charset="-128"/>
            </a:endParaRPr>
          </a:p>
          <a:p>
            <a:pPr defTabSz="914400">
              <a:spcBef>
                <a:spcPct val="0"/>
              </a:spcBef>
              <a:defRPr/>
            </a:pPr>
            <a:r>
              <a:rPr lang="en-GB" altLang="en-US" b="1" dirty="0">
                <a:solidFill>
                  <a:srgbClr val="000000"/>
                </a:solidFill>
                <a:ea typeface="ＭＳ Ｐゴシック" panose="020B0600070205080204" pitchFamily="34" charset="-128"/>
              </a:rPr>
              <a:t>Equality issues </a:t>
            </a:r>
            <a:r>
              <a:rPr lang="en-GB" altLang="en-US" b="1" dirty="0">
                <a:solidFill>
                  <a:srgbClr val="000000"/>
                </a:solidFill>
                <a:latin typeface="Times" panose="02020603050405020304" pitchFamily="18" charset="0"/>
                <a:ea typeface="ＭＳ Ｐゴシック" panose="020B0600070205080204" pitchFamily="34" charset="-128"/>
              </a:rPr>
              <a:t>–</a:t>
            </a:r>
            <a:r>
              <a:rPr lang="en-GB" altLang="en-US" b="1" dirty="0">
                <a:solidFill>
                  <a:srgbClr val="000000"/>
                </a:solidFill>
                <a:ea typeface="ＭＳ Ｐゴシック" panose="020B0600070205080204" pitchFamily="34" charset="-128"/>
              </a:rPr>
              <a:t> while physical access is important, this is not the only consideration in ensuring equality </a:t>
            </a:r>
          </a:p>
          <a:p>
            <a:pPr defTabSz="914400">
              <a:spcBef>
                <a:spcPct val="0"/>
              </a:spcBef>
              <a:defRPr/>
            </a:pPr>
            <a:endParaRPr lang="en-GB" altLang="en-US" b="1" dirty="0">
              <a:solidFill>
                <a:srgbClr val="000000"/>
              </a:solidFill>
              <a:ea typeface="ＭＳ Ｐゴシック" panose="020B0600070205080204" pitchFamily="34" charset="-128"/>
            </a:endParaRPr>
          </a:p>
          <a:p>
            <a:pPr>
              <a:defRPr/>
            </a:pPr>
            <a:r>
              <a:rPr lang="en-GB" altLang="en-US" dirty="0">
                <a:solidFill>
                  <a:schemeClr val="tx1">
                    <a:lumMod val="50000"/>
                  </a:schemeClr>
                </a:solidFill>
                <a:latin typeface="Arial" panose="020B0604020202020204" pitchFamily="34" charset="0"/>
                <a:ea typeface="ＭＳ Ｐゴシック" panose="020B0600070205080204" pitchFamily="34" charset="-128"/>
                <a:sym typeface="Times" panose="02020603050405020304" pitchFamily="18" charset="0"/>
              </a:rPr>
              <a:t>Ensure clear access to the building and within the polling station with ramps where necessary, temporary </a:t>
            </a:r>
            <a:r>
              <a:rPr lang="en-GB" altLang="en-US" dirty="0" err="1">
                <a:solidFill>
                  <a:schemeClr val="tx1">
                    <a:lumMod val="50000"/>
                  </a:schemeClr>
                </a:solidFill>
                <a:latin typeface="Arial" panose="020B0604020202020204" pitchFamily="34" charset="0"/>
                <a:ea typeface="ＭＳ Ｐゴシック" panose="020B0600070205080204" pitchFamily="34" charset="-128"/>
                <a:sym typeface="Times" panose="02020603050405020304" pitchFamily="18" charset="0"/>
              </a:rPr>
              <a:t>alerters</a:t>
            </a:r>
            <a:r>
              <a:rPr lang="en-GB" altLang="en-US" dirty="0">
                <a:solidFill>
                  <a:schemeClr val="tx1">
                    <a:lumMod val="50000"/>
                  </a:schemeClr>
                </a:solidFill>
                <a:latin typeface="Arial" panose="020B0604020202020204" pitchFamily="34" charset="0"/>
                <a:ea typeface="ＭＳ Ｐゴシック" panose="020B0600070205080204" pitchFamily="34" charset="-128"/>
                <a:sym typeface="Times" panose="02020603050405020304" pitchFamily="18" charset="0"/>
              </a:rPr>
              <a:t>/doorbells for doors that are required to remain shut, appropriate lighting inside and out, and a reserved parking space for disabled voters if parking is available.</a:t>
            </a:r>
          </a:p>
          <a:p>
            <a:pPr>
              <a:defRPr/>
            </a:pPr>
            <a:r>
              <a:rPr lang="en-US" altLang="en-US" dirty="0">
                <a:solidFill>
                  <a:schemeClr val="tx1">
                    <a:lumMod val="50000"/>
                  </a:schemeClr>
                </a:solidFill>
                <a:latin typeface="Arial" panose="020B0604020202020204" pitchFamily="34" charset="0"/>
                <a:ea typeface="ＭＳ Ｐゴシック" panose="020B0600070205080204" pitchFamily="34" charset="-128"/>
                <a:sym typeface="Times" panose="02020603050405020304" pitchFamily="18" charset="0"/>
              </a:rPr>
              <a:t>Ensure that any large print ballot papers, tactile voting template, magnifying glasses, easy-read/alternative format literature, easy grip pencils, chairs/seating, the wheelchair accessible booth, are all visible and available when people enter the station.</a:t>
            </a:r>
          </a:p>
          <a:p>
            <a:pPr defTabSz="914400">
              <a:spcBef>
                <a:spcPct val="0"/>
              </a:spcBef>
              <a:defRPr/>
            </a:pPr>
            <a:endParaRPr lang="en-GB" altLang="en-US" dirty="0">
              <a:solidFill>
                <a:srgbClr val="000000"/>
              </a:solidFill>
              <a:ea typeface="ＭＳ Ｐゴシック" panose="020B0600070205080204" pitchFamily="34" charset="-128"/>
              <a:sym typeface="Times" panose="02020603050405020304" pitchFamily="18" charset="0"/>
            </a:endParaRPr>
          </a:p>
          <a:p>
            <a:pPr defTabSz="914400">
              <a:spcBef>
                <a:spcPct val="0"/>
              </a:spcBef>
              <a:defRPr/>
            </a:pPr>
            <a:r>
              <a:rPr lang="en-GB" altLang="en-US" b="1" dirty="0">
                <a:solidFill>
                  <a:srgbClr val="000000"/>
                </a:solidFill>
                <a:ea typeface="ＭＳ Ｐゴシック" panose="020B0600070205080204" pitchFamily="34" charset="-128"/>
                <a:sym typeface="Times" panose="02020603050405020304" pitchFamily="18" charset="0"/>
              </a:rPr>
              <a:t>Providing assistance</a:t>
            </a:r>
          </a:p>
          <a:p>
            <a:pPr defTabSz="914400">
              <a:spcBef>
                <a:spcPct val="0"/>
              </a:spcBef>
              <a:defRPr/>
            </a:pPr>
            <a:r>
              <a:rPr lang="en-GB" altLang="en-US" dirty="0">
                <a:solidFill>
                  <a:srgbClr val="000000"/>
                </a:solidFill>
                <a:ea typeface="ＭＳ Ｐゴシック" panose="020B0600070205080204" pitchFamily="34" charset="-128"/>
                <a:sym typeface="Times" panose="02020603050405020304" pitchFamily="18" charset="0"/>
              </a:rPr>
              <a:t>Disabled voters or those who cannot read or write may ask for assistance to mark the ballot paper </a:t>
            </a:r>
            <a:r>
              <a:rPr lang="en-GB" altLang="en-US" dirty="0">
                <a:solidFill>
                  <a:srgbClr val="000000"/>
                </a:solidFill>
                <a:latin typeface="Times" panose="02020603050405020304" pitchFamily="18" charset="0"/>
                <a:ea typeface="ＭＳ Ｐゴシック" panose="020B0600070205080204" pitchFamily="34" charset="-128"/>
                <a:sym typeface="Times" panose="02020603050405020304" pitchFamily="18" charset="0"/>
              </a:rPr>
              <a:t>–</a:t>
            </a:r>
            <a:r>
              <a:rPr lang="en-GB" altLang="en-US" dirty="0">
                <a:solidFill>
                  <a:srgbClr val="000000"/>
                </a:solidFill>
                <a:ea typeface="ＭＳ Ｐゴシック" panose="020B0600070205080204" pitchFamily="34" charset="-128"/>
                <a:sym typeface="Times" panose="02020603050405020304" pitchFamily="18" charset="0"/>
              </a:rPr>
              <a:t> Presiding Officer can do this or a companion. </a:t>
            </a:r>
          </a:p>
          <a:p>
            <a:pPr defTabSz="914400">
              <a:spcBef>
                <a:spcPct val="0"/>
              </a:spcBef>
              <a:defRPr/>
            </a:pPr>
            <a:endParaRPr lang="en-GB" altLang="en-US" dirty="0">
              <a:solidFill>
                <a:srgbClr val="000000"/>
              </a:solidFill>
              <a:ea typeface="ＭＳ Ｐゴシック" panose="020B0600070205080204" pitchFamily="34" charset="-128"/>
              <a:sym typeface="Times" panose="02020603050405020304" pitchFamily="18" charset="0"/>
            </a:endParaRPr>
          </a:p>
          <a:p>
            <a:pPr defTabSz="914400">
              <a:spcBef>
                <a:spcPct val="0"/>
              </a:spcBef>
              <a:defRPr/>
            </a:pPr>
            <a:r>
              <a:rPr lang="en-GB" altLang="en-US" dirty="0">
                <a:solidFill>
                  <a:schemeClr val="tx1">
                    <a:lumMod val="50000"/>
                  </a:schemeClr>
                </a:solidFill>
                <a:latin typeface="Arial" panose="020B0604020202020204" pitchFamily="34" charset="0"/>
                <a:ea typeface="ＭＳ Ｐゴシック" panose="020B0600070205080204" pitchFamily="34" charset="-128"/>
                <a:sym typeface="Times" panose="02020603050405020304" pitchFamily="18" charset="0"/>
              </a:rPr>
              <a:t>Companions of voters with disabilities must be 18 years or over [companions of voters must complete a declaration (SHOW COPY)]. </a:t>
            </a:r>
          </a:p>
          <a:p>
            <a:pPr defTabSz="914400">
              <a:spcBef>
                <a:spcPct val="0"/>
              </a:spcBef>
              <a:defRPr/>
            </a:pPr>
            <a:endParaRPr lang="en-GB" altLang="en-US" dirty="0">
              <a:solidFill>
                <a:srgbClr val="000000"/>
              </a:solidFill>
              <a:ea typeface="ＭＳ Ｐゴシック" panose="020B0600070205080204" pitchFamily="34" charset="-128"/>
              <a:sym typeface="Times" panose="02020603050405020304" pitchFamily="18" charset="0"/>
            </a:endParaRPr>
          </a:p>
          <a:p>
            <a:pPr defTabSz="914400">
              <a:spcBef>
                <a:spcPct val="0"/>
              </a:spcBef>
              <a:defRPr/>
            </a:pPr>
            <a:r>
              <a:rPr lang="en-GB" altLang="en-US" dirty="0">
                <a:solidFill>
                  <a:srgbClr val="000000"/>
                </a:solidFill>
                <a:ea typeface="ＭＳ Ｐゴシック" panose="020B0600070205080204" pitchFamily="34" charset="-128"/>
                <a:sym typeface="Times" panose="02020603050405020304" pitchFamily="18" charset="0"/>
              </a:rPr>
              <a:t>Companion can assist no more than 2 voters </a:t>
            </a:r>
            <a:r>
              <a:rPr lang="en-GB" altLang="en-US" dirty="0">
                <a:solidFill>
                  <a:srgbClr val="000000"/>
                </a:solidFill>
                <a:latin typeface="Times" panose="02020603050405020304" pitchFamily="18" charset="0"/>
                <a:ea typeface="ＭＳ Ｐゴシック" panose="020B0600070205080204" pitchFamily="34" charset="-128"/>
                <a:sym typeface="Times" panose="02020603050405020304" pitchFamily="18" charset="0"/>
              </a:rPr>
              <a:t>–</a:t>
            </a:r>
            <a:r>
              <a:rPr lang="en-GB" altLang="en-US" dirty="0">
                <a:solidFill>
                  <a:srgbClr val="000000"/>
                </a:solidFill>
                <a:ea typeface="ＭＳ Ｐゴシック" panose="020B0600070205080204" pitchFamily="34" charset="-128"/>
                <a:sym typeface="Times" panose="02020603050405020304" pitchFamily="18" charset="0"/>
              </a:rPr>
              <a:t> more information in the PSH.</a:t>
            </a:r>
          </a:p>
          <a:p>
            <a:pPr defTabSz="914400">
              <a:spcBef>
                <a:spcPct val="0"/>
              </a:spcBef>
              <a:defRPr/>
            </a:pPr>
            <a:endParaRPr lang="en-GB" altLang="en-US" dirty="0">
              <a:solidFill>
                <a:srgbClr val="000000"/>
              </a:solidFill>
              <a:ea typeface="ＭＳ Ｐゴシック" panose="020B0600070205080204" pitchFamily="34" charset="-128"/>
              <a:sym typeface="Times" panose="02020603050405020304" pitchFamily="18" charset="0"/>
            </a:endParaRPr>
          </a:p>
          <a:p>
            <a:pPr defTabSz="914400">
              <a:spcBef>
                <a:spcPct val="0"/>
              </a:spcBef>
              <a:defRPr/>
            </a:pPr>
            <a:r>
              <a:rPr lang="en-GB" altLang="en-US" dirty="0">
                <a:solidFill>
                  <a:srgbClr val="000000"/>
                </a:solidFill>
                <a:ea typeface="ＭＳ Ｐゴシック" panose="020B0600070205080204" pitchFamily="34" charset="-128"/>
                <a:sym typeface="Times" panose="02020603050405020304" pitchFamily="18" charset="0"/>
              </a:rPr>
              <a:t>Secrecy of the ballot must be ensured. </a:t>
            </a:r>
          </a:p>
          <a:p>
            <a:pPr defTabSz="914400">
              <a:spcBef>
                <a:spcPct val="0"/>
              </a:spcBef>
              <a:defRPr/>
            </a:pPr>
            <a:endParaRPr lang="en-GB" altLang="en-US" dirty="0">
              <a:solidFill>
                <a:srgbClr val="000000"/>
              </a:solidFill>
              <a:ea typeface="ＭＳ Ｐゴシック" panose="020B0600070205080204" pitchFamily="34" charset="-128"/>
              <a:sym typeface="Times" panose="02020603050405020304" pitchFamily="18" charset="0"/>
            </a:endParaRPr>
          </a:p>
          <a:p>
            <a:pPr defTabSz="914400">
              <a:spcBef>
                <a:spcPct val="0"/>
              </a:spcBef>
              <a:defRPr/>
            </a:pPr>
            <a:r>
              <a:rPr lang="en-GB" altLang="en-US" dirty="0">
                <a:solidFill>
                  <a:srgbClr val="000000"/>
                </a:solidFill>
                <a:ea typeface="ＭＳ Ｐゴシック" panose="020B0600070205080204" pitchFamily="34" charset="-128"/>
                <a:sym typeface="Times" panose="02020603050405020304" pitchFamily="18" charset="0"/>
              </a:rPr>
              <a:t>Enlarged copies of the ballot paper should be available to be taken into the polling booth with a voter to assist them marking the actual ballot paper. They can also be fixed to the wall/notice board for voters to look at before they enter the booth. </a:t>
            </a:r>
            <a:r>
              <a:rPr lang="en-US" altLang="en-US" dirty="0">
                <a:solidFill>
                  <a:srgbClr val="000000"/>
                </a:solidFill>
                <a:latin typeface="Times" panose="02020603050405020304" pitchFamily="18" charset="0"/>
                <a:ea typeface="ＭＳ Ｐゴシック" panose="020B0600070205080204" pitchFamily="34" charset="-128"/>
                <a:sym typeface="Times" panose="02020603050405020304" pitchFamily="18" charset="0"/>
              </a:rPr>
              <a:t>Your RO may provide laminated copies of the enlarged ballot papers which can be cleaned after each use, or a stock of single-use copies which can be disposed of after use.</a:t>
            </a:r>
          </a:p>
          <a:p>
            <a:pPr defTabSz="914400">
              <a:spcBef>
                <a:spcPct val="0"/>
              </a:spcBef>
              <a:defRPr/>
            </a:pPr>
            <a:endParaRPr lang="en-GB" altLang="en-US" dirty="0">
              <a:solidFill>
                <a:srgbClr val="000000"/>
              </a:solidFill>
              <a:ea typeface="ＭＳ Ｐゴシック" panose="020B0600070205080204" pitchFamily="34" charset="-128"/>
              <a:sym typeface="Times" panose="02020603050405020304" pitchFamily="18" charset="0"/>
            </a:endParaRPr>
          </a:p>
          <a:p>
            <a:pPr defTabSz="914400">
              <a:spcBef>
                <a:spcPct val="0"/>
              </a:spcBef>
              <a:defRPr/>
            </a:pPr>
            <a:r>
              <a:rPr lang="en-GB" altLang="en-US" dirty="0">
                <a:solidFill>
                  <a:srgbClr val="000000"/>
                </a:solidFill>
                <a:ea typeface="ＭＳ Ｐゴシック" panose="020B0600070205080204" pitchFamily="34" charset="-128"/>
              </a:rPr>
              <a:t>A person who is registered as an elector or entered on the list of proxies cannot be refused a ballot paper, or in other words be excluded from voting, on the grounds of mental incapacity.</a:t>
            </a:r>
          </a:p>
          <a:p>
            <a:pPr defTabSz="914400">
              <a:spcBef>
                <a:spcPct val="0"/>
              </a:spcBef>
              <a:defRPr/>
            </a:pPr>
            <a:endParaRPr lang="en-GB" altLang="en-US" dirty="0">
              <a:solidFill>
                <a:srgbClr val="000000"/>
              </a:solidFill>
              <a:ea typeface="ＭＳ Ｐゴシック" panose="020B0600070205080204" pitchFamily="34" charset="-128"/>
            </a:endParaRPr>
          </a:p>
          <a:p>
            <a:pPr defTabSz="914400">
              <a:spcBef>
                <a:spcPct val="0"/>
              </a:spcBef>
              <a:defRPr/>
            </a:pPr>
            <a:endParaRPr lang="en-GB" altLang="en-US" dirty="0">
              <a:solidFill>
                <a:srgbClr val="000000"/>
              </a:solidFill>
              <a:ea typeface="ＭＳ Ｐゴシック" panose="020B0600070205080204" pitchFamily="34" charset="-128"/>
            </a:endParaRPr>
          </a:p>
          <a:p>
            <a:pPr defTabSz="914400">
              <a:spcBef>
                <a:spcPct val="0"/>
              </a:spcBef>
              <a:defRPr/>
            </a:pPr>
            <a:endParaRPr lang="en-GB" altLang="en-US" dirty="0">
              <a:solidFill>
                <a:srgbClr val="000000"/>
              </a:solidFill>
              <a:ea typeface="ＭＳ Ｐゴシック" panose="020B0600070205080204" pitchFamily="34" charset="-128"/>
            </a:endParaRPr>
          </a:p>
          <a:p>
            <a:pPr defTabSz="914400">
              <a:spcBef>
                <a:spcPct val="0"/>
              </a:spcBef>
              <a:defRPr/>
            </a:pPr>
            <a:endParaRPr lang="en-GB" altLang="en-US" dirty="0">
              <a:solidFill>
                <a:srgbClr val="000000"/>
              </a:solidFill>
              <a:ea typeface="ＭＳ Ｐゴシック" panose="020B0600070205080204" pitchFamily="34" charset="-128"/>
            </a:endParaRPr>
          </a:p>
          <a:p>
            <a:pPr defTabSz="914400">
              <a:spcBef>
                <a:spcPct val="0"/>
              </a:spcBef>
              <a:defRPr/>
            </a:pPr>
            <a:endParaRPr lang="en-GB" altLang="en-US" dirty="0">
              <a:solidFill>
                <a:srgbClr val="000000"/>
              </a:solidFill>
              <a:ea typeface="ＭＳ Ｐゴシック" panose="020B0600070205080204" pitchFamily="34" charset="-128"/>
            </a:endParaRPr>
          </a:p>
        </p:txBody>
      </p:sp>
      <p:sp>
        <p:nvSpPr>
          <p:cNvPr id="47108" name="Slide Number Placeholder 3">
            <a:extLst>
              <a:ext uri="{FF2B5EF4-FFF2-40B4-BE49-F238E27FC236}">
                <a16:creationId xmlns:a16="http://schemas.microsoft.com/office/drawing/2014/main" id="{657B3BF5-B4DD-3BF3-9A7B-28E34C9817D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9pPr>
          </a:lstStyle>
          <a:p>
            <a:pPr>
              <a:spcBef>
                <a:spcPct val="0"/>
              </a:spcBef>
              <a:buSzTx/>
            </a:pPr>
            <a:fld id="{5F9B8631-7A6D-457C-917F-C191FE432368}" type="slidenum">
              <a:rPr lang="en-GB" altLang="en-US" smtClean="0">
                <a:solidFill>
                  <a:srgbClr val="000000"/>
                </a:solidFill>
                <a:latin typeface="Times" panose="02020603050405020304" pitchFamily="18" charset="0"/>
                <a:ea typeface="ＭＳ Ｐゴシック" panose="020B0600070205080204" pitchFamily="34" charset="-128"/>
              </a:rPr>
              <a:pPr>
                <a:spcBef>
                  <a:spcPct val="0"/>
                </a:spcBef>
                <a:buSzTx/>
              </a:pPr>
              <a:t>18</a:t>
            </a:fld>
            <a:endParaRPr lang="en-GB" altLang="en-US">
              <a:solidFill>
                <a:srgbClr val="000000"/>
              </a:solidFill>
              <a:latin typeface="Times" panose="02020603050405020304" pitchFamily="18" charset="0"/>
              <a:ea typeface="ＭＳ Ｐゴシック" panose="020B0600070205080204" pitchFamily="34" charset="-128"/>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a:extLst>
              <a:ext uri="{FF2B5EF4-FFF2-40B4-BE49-F238E27FC236}">
                <a16:creationId xmlns:a16="http://schemas.microsoft.com/office/drawing/2014/main" id="{5A5C552F-C1FF-B7F5-FB4C-B7B5D4E72B1F}"/>
              </a:ext>
            </a:extLst>
          </p:cNvPr>
          <p:cNvSpPr>
            <a:spLocks noGrp="1" noRot="1" noChangeAspect="1" noChangeArrowheads="1" noTextEdit="1"/>
          </p:cNvSpPr>
          <p:nvPr>
            <p:ph type="sldImg"/>
          </p:nvPr>
        </p:nvSpPr>
        <p:spPr>
          <a:ln cap="flat">
            <a:headEnd type="none" w="med" len="med"/>
            <a:tailEnd type="none" w="med" len="med"/>
          </a:ln>
        </p:spPr>
      </p:sp>
      <p:sp>
        <p:nvSpPr>
          <p:cNvPr id="53251" name="Notes Placeholder 2">
            <a:extLst>
              <a:ext uri="{FF2B5EF4-FFF2-40B4-BE49-F238E27FC236}">
                <a16:creationId xmlns:a16="http://schemas.microsoft.com/office/drawing/2014/main" id="{44C1F8E8-00CA-A578-F4D0-E178CF9D5AFD}"/>
              </a:ext>
            </a:extLst>
          </p:cNvPr>
          <p:cNvSpPr>
            <a:spLocks noGrp="1" noChangeArrowheads="1"/>
          </p:cNvSpPr>
          <p:nvPr>
            <p:ph type="body" idx="3"/>
          </p:nvPr>
        </p:nvSpPr>
        <p:spPr>
          <a:ln/>
        </p:spPr>
        <p:txBody>
          <a:bodyPr/>
          <a:lstStyle/>
          <a:p>
            <a:pPr defTabSz="914400">
              <a:spcBef>
                <a:spcPct val="0"/>
              </a:spcBef>
              <a:defRPr/>
            </a:pPr>
            <a:r>
              <a:rPr lang="en-US" altLang="en-US" dirty="0">
                <a:solidFill>
                  <a:srgbClr val="000000"/>
                </a:solidFill>
                <a:latin typeface="Times" panose="02020603050405020304" pitchFamily="18" charset="0"/>
                <a:ea typeface="ＭＳ Ｐゴシック" panose="020B0600070205080204" pitchFamily="34" charset="-128"/>
                <a:sym typeface="Times" panose="02020603050405020304" pitchFamily="18" charset="0"/>
              </a:rPr>
              <a:t>Ensure that any large print ballot papers, tactile voting template, magnifying glasses and easy-read/alternative format literature are all visible and available when people enter the station. </a:t>
            </a:r>
          </a:p>
          <a:p>
            <a:pPr defTabSz="914400">
              <a:spcBef>
                <a:spcPct val="0"/>
              </a:spcBef>
              <a:defRPr/>
            </a:pPr>
            <a:endParaRPr lang="en-US" altLang="en-US" dirty="0">
              <a:solidFill>
                <a:srgbClr val="000000"/>
              </a:solidFill>
              <a:latin typeface="Times" panose="02020603050405020304" pitchFamily="18" charset="0"/>
              <a:ea typeface="ＭＳ Ｐゴシック" panose="020B0600070205080204" pitchFamily="34" charset="-128"/>
              <a:sym typeface="Times" panose="02020603050405020304" pitchFamily="18" charset="0"/>
            </a:endParaRPr>
          </a:p>
          <a:p>
            <a:pPr defTabSz="914400">
              <a:spcBef>
                <a:spcPct val="0"/>
              </a:spcBef>
              <a:defRPr/>
            </a:pPr>
            <a:r>
              <a:rPr lang="en-US" altLang="en-US" dirty="0">
                <a:solidFill>
                  <a:srgbClr val="000000"/>
                </a:solidFill>
                <a:latin typeface="Times" panose="02020603050405020304" pitchFamily="18" charset="0"/>
                <a:ea typeface="ＭＳ Ｐゴシック" panose="020B0600070205080204" pitchFamily="34" charset="-128"/>
                <a:sym typeface="Times" panose="02020603050405020304" pitchFamily="18" charset="0"/>
              </a:rPr>
              <a:t>Also make sure that you know how to use the TVD. </a:t>
            </a:r>
          </a:p>
          <a:p>
            <a:pPr defTabSz="914400">
              <a:spcBef>
                <a:spcPct val="0"/>
              </a:spcBef>
              <a:defRPr/>
            </a:pPr>
            <a:endParaRPr lang="en-GB" altLang="en-US" dirty="0">
              <a:solidFill>
                <a:srgbClr val="000000"/>
              </a:solidFill>
              <a:ea typeface="ＭＳ Ｐゴシック" panose="020B0600070205080204" pitchFamily="34" charset="-128"/>
              <a:sym typeface="Times" panose="02020603050405020304" pitchFamily="18" charset="0"/>
            </a:endParaRPr>
          </a:p>
          <a:p>
            <a:pPr defTabSz="914400">
              <a:spcBef>
                <a:spcPct val="0"/>
              </a:spcBef>
              <a:defRPr/>
            </a:pPr>
            <a:r>
              <a:rPr lang="en-GB" altLang="en-US" dirty="0">
                <a:solidFill>
                  <a:srgbClr val="000000"/>
                </a:solidFill>
                <a:ea typeface="ＭＳ Ｐゴシック" panose="020B0600070205080204" pitchFamily="34" charset="-128"/>
                <a:sym typeface="Times" panose="02020603050405020304" pitchFamily="18" charset="0"/>
              </a:rPr>
              <a:t>A blind or partially sighted elector may use an app on their mobile phone or carry pocket-sized assistive equipment, such as a video magnifier to help them read documents. These could be used in conjunction with the template.</a:t>
            </a:r>
          </a:p>
          <a:p>
            <a:pPr defTabSz="914400">
              <a:spcBef>
                <a:spcPct val="0"/>
              </a:spcBef>
              <a:defRPr/>
            </a:pPr>
            <a:endParaRPr lang="en-GB" altLang="en-US" dirty="0">
              <a:solidFill>
                <a:srgbClr val="000000"/>
              </a:solidFill>
              <a:ea typeface="ＭＳ Ｐゴシック" panose="020B0600070205080204" pitchFamily="34" charset="-128"/>
              <a:sym typeface="Times" panose="02020603050405020304" pitchFamily="18" charset="0"/>
            </a:endParaRPr>
          </a:p>
          <a:p>
            <a:pPr defTabSz="914400">
              <a:spcBef>
                <a:spcPct val="0"/>
              </a:spcBef>
              <a:defRPr/>
            </a:pPr>
            <a:r>
              <a:rPr lang="en-GB" altLang="en-US" b="1" dirty="0">
                <a:solidFill>
                  <a:srgbClr val="000000"/>
                </a:solidFill>
                <a:ea typeface="ＭＳ Ｐゴシック" panose="020B0600070205080204" pitchFamily="34" charset="-128"/>
                <a:sym typeface="Times" panose="02020603050405020304" pitchFamily="18" charset="0"/>
              </a:rPr>
              <a:t>Providing assistance</a:t>
            </a:r>
          </a:p>
          <a:p>
            <a:pPr defTabSz="914400">
              <a:spcBef>
                <a:spcPct val="0"/>
              </a:spcBef>
              <a:defRPr/>
            </a:pPr>
            <a:r>
              <a:rPr lang="en-GB" altLang="en-US" dirty="0">
                <a:solidFill>
                  <a:srgbClr val="000000"/>
                </a:solidFill>
                <a:ea typeface="ＭＳ Ｐゴシック" panose="020B0600070205080204" pitchFamily="34" charset="-128"/>
                <a:sym typeface="Times" panose="02020603050405020304" pitchFamily="18" charset="0"/>
              </a:rPr>
              <a:t>Disabled voters or those who cannot read or write may ask for assistance to mark the ballot paper </a:t>
            </a:r>
            <a:r>
              <a:rPr lang="en-GB" altLang="en-US" dirty="0">
                <a:solidFill>
                  <a:srgbClr val="000000"/>
                </a:solidFill>
                <a:latin typeface="Times" panose="02020603050405020304" pitchFamily="18" charset="0"/>
                <a:ea typeface="ＭＳ Ｐゴシック" panose="020B0600070205080204" pitchFamily="34" charset="-128"/>
                <a:sym typeface="Times" panose="02020603050405020304" pitchFamily="18" charset="0"/>
              </a:rPr>
              <a:t>–</a:t>
            </a:r>
            <a:r>
              <a:rPr lang="en-GB" altLang="en-US" dirty="0">
                <a:solidFill>
                  <a:srgbClr val="000000"/>
                </a:solidFill>
                <a:ea typeface="ＭＳ Ｐゴシック" panose="020B0600070205080204" pitchFamily="34" charset="-128"/>
                <a:sym typeface="Times" panose="02020603050405020304" pitchFamily="18" charset="0"/>
              </a:rPr>
              <a:t> Presiding Officer can do this or a companion. </a:t>
            </a:r>
          </a:p>
          <a:p>
            <a:pPr defTabSz="914400">
              <a:spcBef>
                <a:spcPct val="0"/>
              </a:spcBef>
              <a:defRPr/>
            </a:pPr>
            <a:endParaRPr lang="en-GB" altLang="en-US" dirty="0">
              <a:solidFill>
                <a:srgbClr val="000000"/>
              </a:solidFill>
              <a:ea typeface="ＭＳ Ｐゴシック" panose="020B0600070205080204" pitchFamily="34" charset="-128"/>
              <a:sym typeface="Times" panose="02020603050405020304" pitchFamily="18" charset="0"/>
            </a:endParaRPr>
          </a:p>
          <a:p>
            <a:pPr defTabSz="914400">
              <a:spcBef>
                <a:spcPct val="0"/>
              </a:spcBef>
              <a:defRPr/>
            </a:pPr>
            <a:r>
              <a:rPr lang="en-GB" altLang="en-US" dirty="0">
                <a:solidFill>
                  <a:schemeClr val="tx1">
                    <a:lumMod val="50000"/>
                  </a:schemeClr>
                </a:solidFill>
                <a:latin typeface="Arial" panose="020B0604020202020204" pitchFamily="34" charset="0"/>
                <a:ea typeface="ＭＳ Ｐゴシック" panose="020B0600070205080204" pitchFamily="34" charset="-128"/>
                <a:sym typeface="Times" panose="02020603050405020304" pitchFamily="18" charset="0"/>
              </a:rPr>
              <a:t>Companions of voters with disabilities must be 18 years [companions of voters must complete a declaration (SHOW COPY)]. </a:t>
            </a:r>
            <a:r>
              <a:rPr lang="en-GB" altLang="en-US" dirty="0">
                <a:solidFill>
                  <a:srgbClr val="000000"/>
                </a:solidFill>
                <a:ea typeface="ＭＳ Ｐゴシック" panose="020B0600070205080204" pitchFamily="34" charset="-128"/>
                <a:sym typeface="Times" panose="02020603050405020304" pitchFamily="18" charset="0"/>
              </a:rPr>
              <a:t>Companion can assist no more than 2 voters </a:t>
            </a:r>
            <a:r>
              <a:rPr lang="en-GB" altLang="en-US" dirty="0">
                <a:solidFill>
                  <a:srgbClr val="000000"/>
                </a:solidFill>
                <a:latin typeface="Times" panose="02020603050405020304" pitchFamily="18" charset="0"/>
                <a:ea typeface="ＭＳ Ｐゴシック" panose="020B0600070205080204" pitchFamily="34" charset="-128"/>
                <a:sym typeface="Times" panose="02020603050405020304" pitchFamily="18" charset="0"/>
              </a:rPr>
              <a:t>–</a:t>
            </a:r>
            <a:r>
              <a:rPr lang="en-GB" altLang="en-US" dirty="0">
                <a:solidFill>
                  <a:srgbClr val="000000"/>
                </a:solidFill>
                <a:ea typeface="ＭＳ Ｐゴシック" panose="020B0600070205080204" pitchFamily="34" charset="-128"/>
                <a:sym typeface="Times" panose="02020603050405020304" pitchFamily="18" charset="0"/>
              </a:rPr>
              <a:t> more information in the PSH.</a:t>
            </a:r>
          </a:p>
          <a:p>
            <a:pPr defTabSz="914400">
              <a:spcBef>
                <a:spcPct val="0"/>
              </a:spcBef>
              <a:defRPr/>
            </a:pPr>
            <a:endParaRPr lang="en-GB" altLang="en-US" dirty="0">
              <a:solidFill>
                <a:srgbClr val="000000"/>
              </a:solidFill>
              <a:ea typeface="ＭＳ Ｐゴシック" panose="020B0600070205080204" pitchFamily="34" charset="-128"/>
              <a:sym typeface="Times" panose="02020603050405020304" pitchFamily="18" charset="0"/>
            </a:endParaRPr>
          </a:p>
          <a:p>
            <a:pPr defTabSz="914400">
              <a:spcBef>
                <a:spcPct val="0"/>
              </a:spcBef>
              <a:defRPr/>
            </a:pPr>
            <a:r>
              <a:rPr lang="en-GB" altLang="en-US" dirty="0">
                <a:solidFill>
                  <a:srgbClr val="000000"/>
                </a:solidFill>
                <a:ea typeface="ＭＳ Ｐゴシック" panose="020B0600070205080204" pitchFamily="34" charset="-128"/>
                <a:sym typeface="Times" panose="02020603050405020304" pitchFamily="18" charset="0"/>
              </a:rPr>
              <a:t>Secrecy of the ballot must be ensured. </a:t>
            </a:r>
          </a:p>
          <a:p>
            <a:pPr defTabSz="914400">
              <a:spcBef>
                <a:spcPct val="0"/>
              </a:spcBef>
              <a:defRPr/>
            </a:pPr>
            <a:endParaRPr lang="en-GB" altLang="en-US" dirty="0">
              <a:solidFill>
                <a:srgbClr val="000000"/>
              </a:solidFill>
              <a:ea typeface="ＭＳ Ｐゴシック" panose="020B0600070205080204" pitchFamily="34" charset="-128"/>
              <a:sym typeface="Times" panose="02020603050405020304" pitchFamily="18" charset="0"/>
            </a:endParaRPr>
          </a:p>
          <a:p>
            <a:pPr defTabSz="914400">
              <a:spcBef>
                <a:spcPct val="0"/>
              </a:spcBef>
              <a:defRPr/>
            </a:pPr>
            <a:r>
              <a:rPr lang="en-GB" altLang="en-US" dirty="0">
                <a:solidFill>
                  <a:srgbClr val="000000"/>
                </a:solidFill>
                <a:ea typeface="ＭＳ Ｐゴシック" panose="020B0600070205080204" pitchFamily="34" charset="-128"/>
                <a:sym typeface="Times" panose="02020603050405020304" pitchFamily="18" charset="0"/>
              </a:rPr>
              <a:t>Enlarged copies of the ballot paper should be available to be taken into the polling booth with a voter to assist them marking the actual ballot paper. They can also be fixed to the wall/notice board for voters to look at before they enter the booth.</a:t>
            </a:r>
          </a:p>
          <a:p>
            <a:pPr defTabSz="914400">
              <a:spcBef>
                <a:spcPct val="0"/>
              </a:spcBef>
              <a:defRPr/>
            </a:pPr>
            <a:endParaRPr lang="en-GB" altLang="en-US" dirty="0">
              <a:solidFill>
                <a:srgbClr val="000000"/>
              </a:solidFill>
              <a:ea typeface="ＭＳ Ｐゴシック" panose="020B0600070205080204" pitchFamily="34" charset="-128"/>
              <a:sym typeface="Times" panose="02020603050405020304" pitchFamily="18" charset="0"/>
            </a:endParaRPr>
          </a:p>
          <a:p>
            <a:pPr defTabSz="914400">
              <a:spcBef>
                <a:spcPct val="0"/>
              </a:spcBef>
              <a:defRPr/>
            </a:pPr>
            <a:r>
              <a:rPr lang="en-GB" altLang="en-US" dirty="0">
                <a:solidFill>
                  <a:srgbClr val="000000"/>
                </a:solidFill>
                <a:ea typeface="ＭＳ Ｐゴシック" panose="020B0600070205080204" pitchFamily="34" charset="-128"/>
              </a:rPr>
              <a:t>A person who is registered as an elector or entered on the list of proxies cannot be refused a ballot paper, or in other words be excluded from voting, on the grounds of mental incapacity.</a:t>
            </a:r>
          </a:p>
          <a:p>
            <a:pPr defTabSz="914400">
              <a:spcBef>
                <a:spcPct val="0"/>
              </a:spcBef>
              <a:defRPr/>
            </a:pPr>
            <a:endParaRPr lang="en-GB" altLang="en-US" dirty="0">
              <a:solidFill>
                <a:srgbClr val="000000"/>
              </a:solidFill>
              <a:ea typeface="ＭＳ Ｐゴシック" panose="020B0600070205080204" pitchFamily="34" charset="-128"/>
            </a:endParaRPr>
          </a:p>
          <a:p>
            <a:pPr defTabSz="914400">
              <a:spcBef>
                <a:spcPct val="0"/>
              </a:spcBef>
              <a:defRPr/>
            </a:pPr>
            <a:r>
              <a:rPr lang="en-GB" altLang="en-US" b="1" dirty="0">
                <a:solidFill>
                  <a:srgbClr val="000000"/>
                </a:solidFill>
                <a:ea typeface="ＭＳ Ｐゴシック" panose="020B0600070205080204" pitchFamily="34" charset="-128"/>
                <a:sym typeface="Times" panose="02020603050405020304" pitchFamily="18" charset="0"/>
              </a:rPr>
              <a:t>Trainer </a:t>
            </a:r>
            <a:r>
              <a:rPr lang="en-GB" altLang="en-US" dirty="0">
                <a:solidFill>
                  <a:srgbClr val="000000"/>
                </a:solidFill>
                <a:ea typeface="ＭＳ Ｐゴシック" panose="020B0600070205080204" pitchFamily="34" charset="-128"/>
                <a:sym typeface="Times" panose="02020603050405020304" pitchFamily="18" charset="0"/>
              </a:rPr>
              <a:t>- provide a practical demonstration of how to use the tactile voting device. Where polls are combined and different voting systems are in use, different tactile voting devices may be required for the different ballot papers.</a:t>
            </a:r>
          </a:p>
          <a:p>
            <a:pPr defTabSz="914400">
              <a:spcBef>
                <a:spcPct val="0"/>
              </a:spcBef>
              <a:defRPr/>
            </a:pPr>
            <a:endParaRPr lang="en-US" altLang="en-US" b="1" dirty="0">
              <a:solidFill>
                <a:srgbClr val="000000"/>
              </a:solidFill>
              <a:latin typeface="Times" panose="02020603050405020304" pitchFamily="18" charset="0"/>
              <a:ea typeface="ＭＳ Ｐゴシック" panose="020B0600070205080204" pitchFamily="34" charset="-128"/>
            </a:endParaRPr>
          </a:p>
          <a:p>
            <a:pPr defTabSz="914400">
              <a:spcBef>
                <a:spcPct val="0"/>
              </a:spcBef>
              <a:defRPr/>
            </a:pPr>
            <a:r>
              <a:rPr lang="en-GB" altLang="en-US" dirty="0">
                <a:solidFill>
                  <a:srgbClr val="000000"/>
                </a:solidFill>
                <a:ea typeface="ＭＳ Ｐゴシック" panose="020B0600070205080204" pitchFamily="34" charset="-128"/>
              </a:rPr>
              <a:t>The PO should:</a:t>
            </a:r>
          </a:p>
          <a:p>
            <a:pPr defTabSz="914400">
              <a:spcBef>
                <a:spcPct val="0"/>
              </a:spcBef>
              <a:defRPr/>
            </a:pPr>
            <a:endParaRPr lang="en-GB" altLang="en-US" dirty="0">
              <a:solidFill>
                <a:srgbClr val="000000"/>
              </a:solidFill>
              <a:ea typeface="ＭＳ Ｐゴシック" panose="020B0600070205080204" pitchFamily="34" charset="-128"/>
            </a:endParaRPr>
          </a:p>
          <a:p>
            <a:pPr defTabSz="914400">
              <a:spcBef>
                <a:spcPct val="0"/>
              </a:spcBef>
              <a:defRPr/>
            </a:pPr>
            <a:r>
              <a:rPr lang="en-GB" altLang="en-US" dirty="0">
                <a:solidFill>
                  <a:srgbClr val="000000"/>
                </a:solidFill>
                <a:ea typeface="ＭＳ Ｐゴシック" panose="020B0600070205080204" pitchFamily="34" charset="-128"/>
              </a:rPr>
              <a:t>Remove the sticky tape at the back of the template and affix it to the ballot paper </a:t>
            </a:r>
            <a:r>
              <a:rPr lang="en-GB" altLang="en-US" dirty="0">
                <a:solidFill>
                  <a:srgbClr val="000000"/>
                </a:solidFill>
                <a:latin typeface="Times" panose="02020603050405020304" pitchFamily="18" charset="0"/>
                <a:ea typeface="ＭＳ Ｐゴシック" panose="020B0600070205080204" pitchFamily="34" charset="-128"/>
              </a:rPr>
              <a:t>–</a:t>
            </a:r>
            <a:r>
              <a:rPr lang="en-GB" altLang="en-US" dirty="0">
                <a:solidFill>
                  <a:srgbClr val="000000"/>
                </a:solidFill>
                <a:ea typeface="ＭＳ Ｐゴシック" panose="020B0600070205080204" pitchFamily="34" charset="-128"/>
              </a:rPr>
              <a:t> reiterate the adhesive backing needs to be removed so the device firmly adheres to the ballot paper</a:t>
            </a:r>
          </a:p>
          <a:p>
            <a:pPr defTabSz="914400">
              <a:spcBef>
                <a:spcPct val="0"/>
              </a:spcBef>
              <a:defRPr/>
            </a:pPr>
            <a:endParaRPr lang="en-GB" altLang="en-US" dirty="0">
              <a:solidFill>
                <a:srgbClr val="000000"/>
              </a:solidFill>
              <a:ea typeface="ＭＳ Ｐゴシック" panose="020B0600070205080204" pitchFamily="34" charset="-128"/>
            </a:endParaRPr>
          </a:p>
          <a:p>
            <a:pPr defTabSz="914400">
              <a:spcBef>
                <a:spcPct val="0"/>
              </a:spcBef>
              <a:defRPr/>
            </a:pPr>
            <a:r>
              <a:rPr lang="en-GB" altLang="en-US" dirty="0">
                <a:solidFill>
                  <a:srgbClr val="000000"/>
                </a:solidFill>
                <a:ea typeface="ＭＳ Ｐゴシック" panose="020B0600070205080204" pitchFamily="34" charset="-128"/>
              </a:rPr>
              <a:t>Explain to the voter how to they should use the tactile voting device and ensure the voter is confident about using it</a:t>
            </a:r>
          </a:p>
          <a:p>
            <a:pPr defTabSz="914400">
              <a:spcBef>
                <a:spcPct val="0"/>
              </a:spcBef>
              <a:defRPr/>
            </a:pPr>
            <a:endParaRPr lang="en-GB" altLang="en-US" dirty="0">
              <a:solidFill>
                <a:srgbClr val="000000"/>
              </a:solidFill>
              <a:ea typeface="ＭＳ Ｐゴシック" panose="020B0600070205080204" pitchFamily="34" charset="-128"/>
            </a:endParaRPr>
          </a:p>
          <a:p>
            <a:pPr defTabSz="914400">
              <a:spcBef>
                <a:spcPct val="0"/>
              </a:spcBef>
              <a:defRPr/>
            </a:pPr>
            <a:r>
              <a:rPr lang="en-GB" altLang="en-US" dirty="0">
                <a:solidFill>
                  <a:srgbClr val="000000"/>
                </a:solidFill>
                <a:ea typeface="ＭＳ Ｐゴシック" panose="020B0600070205080204" pitchFamily="34" charset="-128"/>
              </a:rPr>
              <a:t>Explain the order of the candidates on the ballot paper</a:t>
            </a:r>
          </a:p>
          <a:p>
            <a:pPr defTabSz="914400">
              <a:spcBef>
                <a:spcPct val="0"/>
              </a:spcBef>
              <a:defRPr/>
            </a:pPr>
            <a:r>
              <a:rPr lang="en-GB" altLang="en-US" dirty="0">
                <a:solidFill>
                  <a:srgbClr val="000000"/>
                </a:solidFill>
                <a:ea typeface="ＭＳ Ｐゴシック" panose="020B0600070205080204" pitchFamily="34" charset="-128"/>
              </a:rPr>
              <a:t> </a:t>
            </a:r>
          </a:p>
          <a:p>
            <a:pPr defTabSz="914400">
              <a:spcBef>
                <a:spcPct val="0"/>
              </a:spcBef>
              <a:defRPr/>
            </a:pPr>
            <a:endParaRPr lang="en-GB" altLang="en-US" b="1" dirty="0">
              <a:solidFill>
                <a:srgbClr val="000000"/>
              </a:solidFill>
              <a:ea typeface="ＭＳ Ｐゴシック" panose="020B0600070205080204" pitchFamily="34" charset="-128"/>
            </a:endParaRPr>
          </a:p>
          <a:p>
            <a:pPr defTabSz="914400">
              <a:spcBef>
                <a:spcPct val="0"/>
              </a:spcBef>
              <a:defRPr/>
            </a:pPr>
            <a:endParaRPr lang="en-GB" altLang="en-US" dirty="0">
              <a:solidFill>
                <a:srgbClr val="000000"/>
              </a:solidFill>
              <a:ea typeface="ＭＳ Ｐゴシック" panose="020B0600070205080204" pitchFamily="34" charset="-128"/>
            </a:endParaRPr>
          </a:p>
          <a:p>
            <a:pPr defTabSz="914400">
              <a:spcBef>
                <a:spcPct val="0"/>
              </a:spcBef>
              <a:defRPr/>
            </a:pPr>
            <a:endParaRPr lang="en-GB" altLang="en-US" dirty="0">
              <a:solidFill>
                <a:srgbClr val="000000"/>
              </a:solidFill>
              <a:ea typeface="ＭＳ Ｐゴシック" panose="020B0600070205080204" pitchFamily="34" charset="-128"/>
            </a:endParaRPr>
          </a:p>
          <a:p>
            <a:pPr defTabSz="914400">
              <a:spcBef>
                <a:spcPct val="0"/>
              </a:spcBef>
              <a:defRPr/>
            </a:pPr>
            <a:endParaRPr lang="en-GB" altLang="en-US" dirty="0">
              <a:solidFill>
                <a:srgbClr val="000000"/>
              </a:solidFill>
              <a:ea typeface="ＭＳ Ｐゴシック" panose="020B0600070205080204" pitchFamily="34" charset="-128"/>
            </a:endParaRPr>
          </a:p>
        </p:txBody>
      </p:sp>
      <p:sp>
        <p:nvSpPr>
          <p:cNvPr id="49156" name="Slide Number Placeholder 3">
            <a:extLst>
              <a:ext uri="{FF2B5EF4-FFF2-40B4-BE49-F238E27FC236}">
                <a16:creationId xmlns:a16="http://schemas.microsoft.com/office/drawing/2014/main" id="{8313F1FF-6A7B-978B-8DBD-680342AC7A0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9pPr>
          </a:lstStyle>
          <a:p>
            <a:pPr>
              <a:spcBef>
                <a:spcPct val="0"/>
              </a:spcBef>
              <a:buSzTx/>
            </a:pPr>
            <a:fld id="{95D4DD47-2AE5-40D6-BEE2-D5AB709AF1A9}" type="slidenum">
              <a:rPr lang="en-GB" altLang="en-US" smtClean="0">
                <a:solidFill>
                  <a:srgbClr val="000000"/>
                </a:solidFill>
                <a:latin typeface="Times" panose="02020603050405020304" pitchFamily="18" charset="0"/>
                <a:ea typeface="ＭＳ Ｐゴシック" panose="020B0600070205080204" pitchFamily="34" charset="-128"/>
              </a:rPr>
              <a:pPr>
                <a:spcBef>
                  <a:spcPct val="0"/>
                </a:spcBef>
                <a:buSzTx/>
              </a:pPr>
              <a:t>19</a:t>
            </a:fld>
            <a:endParaRPr lang="en-GB" altLang="en-US">
              <a:solidFill>
                <a:srgbClr val="000000"/>
              </a:solidFill>
              <a:latin typeface="Times" panose="02020603050405020304" pitchFamily="18" charset="0"/>
              <a:ea typeface="ＭＳ Ｐゴシック" panose="020B0600070205080204" pitchFamily="34"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a:extLst>
              <a:ext uri="{FF2B5EF4-FFF2-40B4-BE49-F238E27FC236}">
                <a16:creationId xmlns:a16="http://schemas.microsoft.com/office/drawing/2014/main" id="{1E83585B-FB52-0E67-67FE-BC178490189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9pPr>
          </a:lstStyle>
          <a:p>
            <a:pPr>
              <a:spcBef>
                <a:spcPct val="0"/>
              </a:spcBef>
              <a:buSzTx/>
            </a:pPr>
            <a:fld id="{BBC11B02-79E7-40C7-A819-103CFF0E6647}" type="slidenum">
              <a:rPr lang="en-GB" altLang="en-US" smtClean="0">
                <a:solidFill>
                  <a:srgbClr val="000000"/>
                </a:solidFill>
                <a:latin typeface="Times" panose="02020603050405020304" pitchFamily="18" charset="0"/>
                <a:ea typeface="ＭＳ Ｐゴシック" panose="020B0600070205080204" pitchFamily="34" charset="-128"/>
              </a:rPr>
              <a:pPr>
                <a:spcBef>
                  <a:spcPct val="0"/>
                </a:spcBef>
                <a:buSzTx/>
              </a:pPr>
              <a:t>2</a:t>
            </a:fld>
            <a:endParaRPr lang="en-GB" altLang="en-US">
              <a:solidFill>
                <a:srgbClr val="000000"/>
              </a:solidFill>
              <a:latin typeface="Times" panose="02020603050405020304" pitchFamily="18" charset="0"/>
              <a:ea typeface="ＭＳ Ｐゴシック" panose="020B0600070205080204" pitchFamily="34" charset="-128"/>
            </a:endParaRPr>
          </a:p>
        </p:txBody>
      </p:sp>
      <p:sp>
        <p:nvSpPr>
          <p:cNvPr id="14339" name="Rectangle 2">
            <a:extLst>
              <a:ext uri="{FF2B5EF4-FFF2-40B4-BE49-F238E27FC236}">
                <a16:creationId xmlns:a16="http://schemas.microsoft.com/office/drawing/2014/main" id="{3399DF49-5B1A-7AFF-64A0-FA604B9A309D}"/>
              </a:ext>
            </a:extLst>
          </p:cNvPr>
          <p:cNvSpPr>
            <a:spLocks noGrp="1" noRot="1" noChangeAspect="1" noChangeArrowheads="1" noTextEdit="1"/>
          </p:cNvSpPr>
          <p:nvPr>
            <p:ph type="sldImg"/>
          </p:nvPr>
        </p:nvSpPr>
        <p:spPr>
          <a:ln cap="flat">
            <a:headEnd type="none" w="med" len="med"/>
            <a:tailEnd type="none" w="med" len="med"/>
          </a:ln>
        </p:spPr>
      </p:sp>
      <p:sp>
        <p:nvSpPr>
          <p:cNvPr id="14340" name="Rectangle 3">
            <a:extLst>
              <a:ext uri="{FF2B5EF4-FFF2-40B4-BE49-F238E27FC236}">
                <a16:creationId xmlns:a16="http://schemas.microsoft.com/office/drawing/2014/main" id="{66DF2B74-DA8F-F33C-D64C-84E4E098F178}"/>
              </a:ext>
            </a:extLst>
          </p:cNvPr>
          <p:cNvSpPr>
            <a:spLocks noGrp="1" noChangeArrowheads="1"/>
          </p:cNvSpPr>
          <p:nvPr>
            <p:ph type="body" idx="1"/>
          </p:nvPr>
        </p:nvSpPr>
        <p:spPr>
          <a:xfrm>
            <a:off x="889000" y="4713288"/>
            <a:ext cx="4884738" cy="44688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914400">
              <a:spcBef>
                <a:spcPct val="0"/>
              </a:spcBef>
            </a:pPr>
            <a:r>
              <a:rPr lang="en-GB" altLang="en-US" dirty="0">
                <a:solidFill>
                  <a:srgbClr val="000000"/>
                </a:solidFill>
                <a:latin typeface="+mn-lt"/>
                <a:ea typeface="ＭＳ Ｐゴシック" panose="020B0600070205080204" pitchFamily="34" charset="-128"/>
              </a:rPr>
              <a:t>Introduce yourself and anyone else involved in the briefing session.</a:t>
            </a:r>
          </a:p>
          <a:p>
            <a:pPr defTabSz="914400">
              <a:spcBef>
                <a:spcPct val="0"/>
              </a:spcBef>
            </a:pPr>
            <a:endParaRPr lang="en-GB" altLang="en-US" dirty="0">
              <a:solidFill>
                <a:srgbClr val="000000"/>
              </a:solidFill>
              <a:latin typeface="+mn-lt"/>
              <a:ea typeface="ＭＳ Ｐゴシック" panose="020B0600070205080204" pitchFamily="34" charset="-128"/>
            </a:endParaRPr>
          </a:p>
          <a:p>
            <a:pPr defTabSz="914400">
              <a:spcBef>
                <a:spcPct val="0"/>
              </a:spcBef>
            </a:pPr>
            <a:r>
              <a:rPr lang="en-GB" altLang="en-US" dirty="0">
                <a:solidFill>
                  <a:srgbClr val="000000"/>
                </a:solidFill>
                <a:latin typeface="+mn-lt"/>
                <a:ea typeface="ＭＳ Ｐゴシック" panose="020B0600070205080204" pitchFamily="34" charset="-128"/>
              </a:rPr>
              <a:t>If you have any key staff who deal specifically with polling stations and/or staff issues introduce them and/or give key contact details (this may encourage people to call with questions or problems when they know exactly who it is they need to contact).</a:t>
            </a:r>
          </a:p>
          <a:p>
            <a:pPr defTabSz="914400">
              <a:spcBef>
                <a:spcPct val="0"/>
              </a:spcBef>
            </a:pPr>
            <a:endParaRPr lang="en-GB" altLang="en-US" dirty="0">
              <a:solidFill>
                <a:srgbClr val="000000"/>
              </a:solidFill>
              <a:ea typeface="ＭＳ Ｐゴシック" panose="020B0600070205080204" pitchFamily="34" charset="-128"/>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a:extLst>
              <a:ext uri="{FF2B5EF4-FFF2-40B4-BE49-F238E27FC236}">
                <a16:creationId xmlns:a16="http://schemas.microsoft.com/office/drawing/2014/main" id="{85BF1685-4562-F36E-3913-499F1E3F9713}"/>
              </a:ext>
            </a:extLst>
          </p:cNvPr>
          <p:cNvSpPr>
            <a:spLocks noGrp="1" noRot="1" noChangeAspect="1" noChangeArrowheads="1" noTextEdit="1"/>
          </p:cNvSpPr>
          <p:nvPr>
            <p:ph type="sldImg"/>
          </p:nvPr>
        </p:nvSpPr>
        <p:spPr>
          <a:ln cap="flat">
            <a:headEnd type="none" w="med" len="med"/>
            <a:tailEnd type="none" w="med" len="med"/>
          </a:ln>
        </p:spPr>
      </p:sp>
      <p:sp>
        <p:nvSpPr>
          <p:cNvPr id="51203" name="Notes Placeholder 2">
            <a:extLst>
              <a:ext uri="{FF2B5EF4-FFF2-40B4-BE49-F238E27FC236}">
                <a16:creationId xmlns:a16="http://schemas.microsoft.com/office/drawing/2014/main" id="{6A01AF34-9EAE-4C8D-9AD7-737F529D08F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914400">
              <a:spcBef>
                <a:spcPct val="0"/>
              </a:spcBef>
            </a:pPr>
            <a:r>
              <a:rPr lang="en-US" altLang="en-US">
                <a:solidFill>
                  <a:srgbClr val="000000"/>
                </a:solidFill>
                <a:latin typeface="Times" panose="02020603050405020304" pitchFamily="18" charset="0"/>
                <a:ea typeface="ＭＳ Ｐゴシック" panose="020B0600070205080204" pitchFamily="34" charset="-128"/>
              </a:rPr>
              <a:t>These are videos of two people from Mencap about their experiences of voting in a polling station and what they think can be done to help someone with a learning disability.</a:t>
            </a:r>
          </a:p>
        </p:txBody>
      </p:sp>
      <p:sp>
        <p:nvSpPr>
          <p:cNvPr id="51204" name="Slide Number Placeholder 3">
            <a:extLst>
              <a:ext uri="{FF2B5EF4-FFF2-40B4-BE49-F238E27FC236}">
                <a16:creationId xmlns:a16="http://schemas.microsoft.com/office/drawing/2014/main" id="{7501BC5B-3816-1639-7C75-ACC82177BB2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9pPr>
          </a:lstStyle>
          <a:p>
            <a:pPr>
              <a:spcBef>
                <a:spcPct val="0"/>
              </a:spcBef>
              <a:buSzTx/>
            </a:pPr>
            <a:fld id="{0225CC2C-78FA-490F-B9A1-58E043C1FFBC}" type="slidenum">
              <a:rPr lang="en-GB" altLang="en-US" smtClean="0">
                <a:solidFill>
                  <a:srgbClr val="000000"/>
                </a:solidFill>
                <a:latin typeface="Times" panose="02020603050405020304" pitchFamily="18" charset="0"/>
                <a:ea typeface="ＭＳ Ｐゴシック" panose="020B0600070205080204" pitchFamily="34" charset="-128"/>
              </a:rPr>
              <a:pPr>
                <a:spcBef>
                  <a:spcPct val="0"/>
                </a:spcBef>
                <a:buSzTx/>
              </a:pPr>
              <a:t>20</a:t>
            </a:fld>
            <a:endParaRPr lang="en-GB" altLang="en-US">
              <a:solidFill>
                <a:srgbClr val="000000"/>
              </a:solidFill>
              <a:latin typeface="Times" panose="02020603050405020304" pitchFamily="18" charset="0"/>
              <a:ea typeface="ＭＳ Ｐゴシック" panose="020B0600070205080204" pitchFamily="34" charset="-128"/>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a:extLst>
              <a:ext uri="{FF2B5EF4-FFF2-40B4-BE49-F238E27FC236}">
                <a16:creationId xmlns:a16="http://schemas.microsoft.com/office/drawing/2014/main" id="{DF5A50A9-2915-6420-1DF8-79DEB9165A6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9pPr>
          </a:lstStyle>
          <a:p>
            <a:pPr>
              <a:spcBef>
                <a:spcPct val="0"/>
              </a:spcBef>
              <a:buSzTx/>
            </a:pPr>
            <a:fld id="{771A9669-8ED6-4715-B984-08156A6CAAB4}" type="slidenum">
              <a:rPr lang="en-GB" altLang="en-US" smtClean="0">
                <a:solidFill>
                  <a:srgbClr val="000000"/>
                </a:solidFill>
                <a:latin typeface="Times" panose="02020603050405020304" pitchFamily="18" charset="0"/>
                <a:ea typeface="ＭＳ Ｐゴシック" panose="020B0600070205080204" pitchFamily="34" charset="-128"/>
              </a:rPr>
              <a:pPr>
                <a:spcBef>
                  <a:spcPct val="0"/>
                </a:spcBef>
                <a:buSzTx/>
              </a:pPr>
              <a:t>21</a:t>
            </a:fld>
            <a:endParaRPr lang="en-GB" altLang="en-US">
              <a:solidFill>
                <a:srgbClr val="000000"/>
              </a:solidFill>
              <a:latin typeface="Times" panose="02020603050405020304" pitchFamily="18" charset="0"/>
              <a:ea typeface="ＭＳ Ｐゴシック" panose="020B0600070205080204" pitchFamily="34" charset="-128"/>
            </a:endParaRPr>
          </a:p>
        </p:txBody>
      </p:sp>
      <p:sp>
        <p:nvSpPr>
          <p:cNvPr id="53251" name="Rectangle 2">
            <a:extLst>
              <a:ext uri="{FF2B5EF4-FFF2-40B4-BE49-F238E27FC236}">
                <a16:creationId xmlns:a16="http://schemas.microsoft.com/office/drawing/2014/main" id="{A7BD807A-8C20-2611-1623-22193F604AE5}"/>
              </a:ext>
            </a:extLst>
          </p:cNvPr>
          <p:cNvSpPr>
            <a:spLocks noGrp="1" noRot="1" noChangeAspect="1" noChangeArrowheads="1" noTextEdit="1"/>
          </p:cNvSpPr>
          <p:nvPr>
            <p:ph type="sldImg"/>
          </p:nvPr>
        </p:nvSpPr>
        <p:spPr>
          <a:ln cap="flat">
            <a:headEnd type="none" w="med" len="med"/>
            <a:tailEnd type="none" w="med" len="med"/>
          </a:ln>
        </p:spPr>
      </p:sp>
      <p:sp>
        <p:nvSpPr>
          <p:cNvPr id="53252" name="Rectangle 3">
            <a:extLst>
              <a:ext uri="{FF2B5EF4-FFF2-40B4-BE49-F238E27FC236}">
                <a16:creationId xmlns:a16="http://schemas.microsoft.com/office/drawing/2014/main" id="{480A5623-1875-6D88-7751-6BA9E5B76DB2}"/>
              </a:ext>
            </a:extLst>
          </p:cNvPr>
          <p:cNvSpPr>
            <a:spLocks noGrp="1" noChangeArrowheads="1"/>
          </p:cNvSpPr>
          <p:nvPr>
            <p:ph type="body" idx="1"/>
          </p:nvPr>
        </p:nvSpPr>
        <p:spPr>
          <a:xfrm>
            <a:off x="889000" y="4713288"/>
            <a:ext cx="4884738" cy="44688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914400">
              <a:spcBef>
                <a:spcPct val="0"/>
              </a:spcBef>
            </a:pPr>
            <a:endParaRPr lang="en-GB" altLang="en-US">
              <a:solidFill>
                <a:srgbClr val="000000"/>
              </a:solidFill>
              <a:ea typeface="ＭＳ Ｐゴシック" panose="020B0600070205080204" pitchFamily="34" charset="-128"/>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a:extLst>
              <a:ext uri="{FF2B5EF4-FFF2-40B4-BE49-F238E27FC236}">
                <a16:creationId xmlns:a16="http://schemas.microsoft.com/office/drawing/2014/main" id="{345D0134-7B60-6990-85B8-551BD6B90FA1}"/>
              </a:ext>
            </a:extLst>
          </p:cNvPr>
          <p:cNvSpPr>
            <a:spLocks noGrp="1" noRot="1" noChangeAspect="1" noChangeArrowheads="1" noTextEdit="1"/>
          </p:cNvSpPr>
          <p:nvPr>
            <p:ph type="sldImg"/>
          </p:nvPr>
        </p:nvSpPr>
        <p:spPr>
          <a:ln cap="flat">
            <a:headEnd type="none" w="med" len="med"/>
            <a:tailEnd type="none" w="med" len="med"/>
          </a:ln>
        </p:spPr>
      </p:sp>
      <p:sp>
        <p:nvSpPr>
          <p:cNvPr id="59395" name="Rectangle 3">
            <a:extLst>
              <a:ext uri="{FF2B5EF4-FFF2-40B4-BE49-F238E27FC236}">
                <a16:creationId xmlns:a16="http://schemas.microsoft.com/office/drawing/2014/main" id="{FEADF36F-857A-F553-9D40-3F9E11103961}"/>
              </a:ext>
            </a:extLst>
          </p:cNvPr>
          <p:cNvSpPr>
            <a:spLocks noGrp="1" noChangeArrowheads="1"/>
          </p:cNvSpPr>
          <p:nvPr>
            <p:ph type="body" idx="3"/>
          </p:nvPr>
        </p:nvSpPr>
        <p:spPr>
          <a:ln/>
        </p:spPr>
        <p:txBody>
          <a:bodyPr/>
          <a:lstStyle/>
          <a:p>
            <a:pPr marL="39688" defTabSz="914400">
              <a:spcBef>
                <a:spcPts val="413"/>
              </a:spcBef>
              <a:defRPr/>
            </a:pPr>
            <a:r>
              <a:rPr lang="en-US" altLang="en-US" dirty="0">
                <a:solidFill>
                  <a:srgbClr val="000000"/>
                </a:solidFill>
                <a:latin typeface="Times" panose="02020603050405020304" pitchFamily="18" charset="0"/>
                <a:ea typeface="ＭＳ Ｐゴシック" panose="020B0600070205080204" pitchFamily="34" charset="-128"/>
                <a:sym typeface="Times" panose="02020603050405020304" pitchFamily="18" charset="0"/>
              </a:rPr>
              <a:t>This slide outlines who can vote at PCC and local government elections. </a:t>
            </a:r>
          </a:p>
          <a:p>
            <a:pPr marL="39688" defTabSz="914400">
              <a:spcBef>
                <a:spcPts val="413"/>
              </a:spcBef>
              <a:defRPr/>
            </a:pPr>
            <a:endParaRPr lang="en-US" altLang="en-US" dirty="0">
              <a:solidFill>
                <a:srgbClr val="000000"/>
              </a:solidFill>
              <a:latin typeface="Times" panose="02020603050405020304" pitchFamily="18" charset="0"/>
              <a:ea typeface="ＭＳ Ｐゴシック" panose="020B0600070205080204" pitchFamily="34" charset="-128"/>
              <a:sym typeface="Times" panose="02020603050405020304" pitchFamily="18" charset="0"/>
            </a:endParaRPr>
          </a:p>
          <a:p>
            <a:pPr marL="39688" defTabSz="914400">
              <a:spcBef>
                <a:spcPts val="413"/>
              </a:spcBef>
              <a:defRPr/>
            </a:pPr>
            <a:r>
              <a:rPr lang="en-US" altLang="en-US" dirty="0">
                <a:solidFill>
                  <a:srgbClr val="000000"/>
                </a:solidFill>
                <a:latin typeface="Times" panose="02020603050405020304" pitchFamily="18" charset="0"/>
                <a:ea typeface="ＭＳ Ｐゴシック" panose="020B0600070205080204" pitchFamily="34" charset="-128"/>
                <a:sym typeface="Times" panose="02020603050405020304" pitchFamily="18" charset="0"/>
              </a:rPr>
              <a:t>Trainer – talk through each category of elector and how the register will be marked.</a:t>
            </a:r>
          </a:p>
          <a:p>
            <a:pPr marL="39688" defTabSz="914400">
              <a:spcBef>
                <a:spcPts val="413"/>
              </a:spcBef>
              <a:defRPr/>
            </a:pPr>
            <a:endParaRPr lang="en-US" altLang="en-US" dirty="0">
              <a:solidFill>
                <a:srgbClr val="000000"/>
              </a:solidFill>
              <a:latin typeface="Times" panose="02020603050405020304" pitchFamily="18" charset="0"/>
              <a:ea typeface="ＭＳ Ｐゴシック" panose="020B0600070205080204" pitchFamily="34" charset="-128"/>
              <a:sym typeface="Times" panose="02020603050405020304" pitchFamily="18" charset="0"/>
            </a:endParaRPr>
          </a:p>
          <a:p>
            <a:pPr marL="39688" defTabSz="914400">
              <a:spcBef>
                <a:spcPts val="413"/>
              </a:spcBef>
              <a:defRPr/>
            </a:pPr>
            <a:r>
              <a:rPr lang="en-US" altLang="en-US" dirty="0">
                <a:solidFill>
                  <a:srgbClr val="000000"/>
                </a:solidFill>
                <a:latin typeface="Times" panose="02020603050405020304" pitchFamily="18" charset="0"/>
                <a:ea typeface="ＭＳ Ｐゴシック" panose="020B0600070205080204" pitchFamily="34" charset="-128"/>
                <a:sym typeface="Times" panose="02020603050405020304" pitchFamily="18" charset="0"/>
              </a:rPr>
              <a:t>G = Citizen of European Union who is only entitled to vote at PCC elections, local government elections and in devolved elections</a:t>
            </a:r>
          </a:p>
          <a:p>
            <a:pPr marL="39688" defTabSz="914400">
              <a:spcBef>
                <a:spcPts val="413"/>
              </a:spcBef>
              <a:defRPr/>
            </a:pPr>
            <a:r>
              <a:rPr lang="en-US" altLang="en-US" dirty="0">
                <a:solidFill>
                  <a:srgbClr val="000000"/>
                </a:solidFill>
                <a:latin typeface="Times" panose="02020603050405020304" pitchFamily="18" charset="0"/>
                <a:ea typeface="ＭＳ Ｐゴシック" panose="020B0600070205080204" pitchFamily="34" charset="-128"/>
                <a:sym typeface="Times" panose="02020603050405020304" pitchFamily="18" charset="0"/>
              </a:rPr>
              <a:t>L = Peer who is entitled to vote at PCC elections, local government elections and in devolved elections </a:t>
            </a:r>
          </a:p>
          <a:p>
            <a:pPr marL="39688" defTabSz="914400">
              <a:spcBef>
                <a:spcPts val="413"/>
              </a:spcBef>
              <a:defRPr/>
            </a:pPr>
            <a:endParaRPr lang="en-GB" altLang="en-US" b="1" dirty="0">
              <a:solidFill>
                <a:srgbClr val="000000"/>
              </a:solidFill>
              <a:ea typeface="ＭＳ Ｐゴシック" panose="020B0600070205080204" pitchFamily="34" charset="-128"/>
              <a:sym typeface="Arial Unicode MS" pitchFamily="34" charset="-128"/>
            </a:endParaRPr>
          </a:p>
          <a:p>
            <a:pPr marL="39688" defTabSz="914400">
              <a:spcBef>
                <a:spcPts val="413"/>
              </a:spcBef>
              <a:defRPr/>
            </a:pPr>
            <a:r>
              <a:rPr lang="en-GB" altLang="en-US" dirty="0">
                <a:solidFill>
                  <a:srgbClr val="000000"/>
                </a:solidFill>
                <a:ea typeface="ＭＳ Ｐゴシック" panose="020B0600070205080204" pitchFamily="34" charset="-128"/>
                <a:sym typeface="Arial Unicode MS" pitchFamily="34" charset="-128"/>
              </a:rPr>
              <a:t>The following electors </a:t>
            </a:r>
            <a:r>
              <a:rPr lang="en-GB" altLang="en-US" b="1" dirty="0">
                <a:solidFill>
                  <a:srgbClr val="000000"/>
                </a:solidFill>
                <a:ea typeface="ＭＳ Ｐゴシック" panose="020B0600070205080204" pitchFamily="34" charset="-128"/>
                <a:sym typeface="Arial Unicode MS" pitchFamily="34" charset="-128"/>
              </a:rPr>
              <a:t>must not </a:t>
            </a:r>
            <a:r>
              <a:rPr lang="en-GB" altLang="en-US" dirty="0">
                <a:solidFill>
                  <a:srgbClr val="000000"/>
                </a:solidFill>
                <a:ea typeface="ＭＳ Ｐゴシック" panose="020B0600070205080204" pitchFamily="34" charset="-128"/>
                <a:sym typeface="Arial Unicode MS" pitchFamily="34" charset="-128"/>
              </a:rPr>
              <a:t>be given a ballot paper in the polling station:</a:t>
            </a:r>
          </a:p>
          <a:p>
            <a:pPr marL="211138" indent="-171450" defTabSz="914400">
              <a:spcBef>
                <a:spcPts val="413"/>
              </a:spcBef>
              <a:buFont typeface="Arial" panose="020B0604020202020204" pitchFamily="34" charset="0"/>
              <a:buChar char="•"/>
              <a:defRPr/>
            </a:pPr>
            <a:r>
              <a:rPr lang="en-GB" altLang="en-US" dirty="0">
                <a:solidFill>
                  <a:srgbClr val="000000"/>
                </a:solidFill>
                <a:ea typeface="ＭＳ Ｐゴシック" panose="020B0600070205080204" pitchFamily="34" charset="-128"/>
                <a:sym typeface="Arial Unicode MS" pitchFamily="34" charset="-128"/>
              </a:rPr>
              <a:t>Electors who will not be 18 years of age until after polling day</a:t>
            </a:r>
          </a:p>
          <a:p>
            <a:pPr marL="211138" indent="-171450" defTabSz="914400">
              <a:spcBef>
                <a:spcPts val="413"/>
              </a:spcBef>
              <a:buFont typeface="Arial" panose="020B0604020202020204" pitchFamily="34" charset="0"/>
              <a:buChar char="•"/>
              <a:defRPr/>
            </a:pPr>
            <a:r>
              <a:rPr lang="en-GB" altLang="en-US" dirty="0">
                <a:solidFill>
                  <a:srgbClr val="000000"/>
                </a:solidFill>
                <a:ea typeface="ＭＳ Ｐゴシック" panose="020B0600070205080204" pitchFamily="34" charset="-128"/>
                <a:sym typeface="Arial Unicode MS" pitchFamily="34" charset="-128"/>
              </a:rPr>
              <a:t>Electors with an </a:t>
            </a:r>
            <a:r>
              <a:rPr lang="en-GB" altLang="en-US" dirty="0">
                <a:solidFill>
                  <a:srgbClr val="000000"/>
                </a:solidFill>
                <a:latin typeface="Times" panose="02020603050405020304" pitchFamily="18" charset="0"/>
                <a:ea typeface="ＭＳ Ｐゴシック" panose="020B0600070205080204" pitchFamily="34" charset="-128"/>
                <a:sym typeface="Arial Unicode MS" pitchFamily="34" charset="-128"/>
              </a:rPr>
              <a:t>‘</a:t>
            </a:r>
            <a:r>
              <a:rPr lang="en-GB" altLang="en-US" dirty="0">
                <a:solidFill>
                  <a:srgbClr val="000000"/>
                </a:solidFill>
                <a:ea typeface="ＭＳ Ｐゴシック" panose="020B0600070205080204" pitchFamily="34" charset="-128"/>
                <a:sym typeface="Arial Unicode MS" pitchFamily="34" charset="-128"/>
              </a:rPr>
              <a:t>A</a:t>
            </a:r>
            <a:r>
              <a:rPr lang="en-GB" altLang="en-US" dirty="0">
                <a:solidFill>
                  <a:srgbClr val="000000"/>
                </a:solidFill>
                <a:latin typeface="Times" panose="02020603050405020304" pitchFamily="18" charset="0"/>
                <a:ea typeface="ＭＳ Ｐゴシック" panose="020B0600070205080204" pitchFamily="34" charset="-128"/>
                <a:sym typeface="Arial Unicode MS" pitchFamily="34" charset="-128"/>
              </a:rPr>
              <a:t>’</a:t>
            </a:r>
            <a:r>
              <a:rPr lang="en-GB" altLang="en-US" dirty="0">
                <a:solidFill>
                  <a:srgbClr val="000000"/>
                </a:solidFill>
                <a:ea typeface="ＭＳ Ｐゴシック" panose="020B0600070205080204" pitchFamily="34" charset="-128"/>
                <a:sym typeface="Arial Unicode MS" pitchFamily="34" charset="-128"/>
              </a:rPr>
              <a:t> before their name (postal voters)</a:t>
            </a:r>
          </a:p>
          <a:p>
            <a:pPr marL="211138" indent="-171450" defTabSz="914400">
              <a:spcBef>
                <a:spcPts val="413"/>
              </a:spcBef>
              <a:buFont typeface="Arial" panose="020B0604020202020204" pitchFamily="34" charset="0"/>
              <a:buChar char="•"/>
              <a:defRPr/>
            </a:pPr>
            <a:r>
              <a:rPr lang="en-GB" altLang="en-US" dirty="0">
                <a:solidFill>
                  <a:srgbClr val="000000"/>
                </a:solidFill>
                <a:ea typeface="ＭＳ Ｐゴシック" panose="020B0600070205080204" pitchFamily="34" charset="-128"/>
                <a:sym typeface="Arial Unicode MS" pitchFamily="34" charset="-128"/>
              </a:rPr>
              <a:t>Electors with an </a:t>
            </a:r>
            <a:r>
              <a:rPr lang="en-GB" altLang="en-US" dirty="0">
                <a:solidFill>
                  <a:srgbClr val="000000"/>
                </a:solidFill>
                <a:latin typeface="Times" panose="02020603050405020304" pitchFamily="18" charset="0"/>
                <a:ea typeface="ＭＳ Ｐゴシック" panose="020B0600070205080204" pitchFamily="34" charset="-128"/>
                <a:sym typeface="Arial Unicode MS" pitchFamily="34" charset="-128"/>
              </a:rPr>
              <a:t>‘</a:t>
            </a:r>
            <a:r>
              <a:rPr lang="en-GB" altLang="en-US" dirty="0">
                <a:solidFill>
                  <a:srgbClr val="000000"/>
                </a:solidFill>
                <a:ea typeface="ＭＳ Ｐゴシック" panose="020B0600070205080204" pitchFamily="34" charset="-128"/>
                <a:sym typeface="Arial Unicode MS" pitchFamily="34" charset="-128"/>
              </a:rPr>
              <a:t>E</a:t>
            </a:r>
            <a:r>
              <a:rPr lang="en-GB" altLang="en-US" dirty="0">
                <a:solidFill>
                  <a:srgbClr val="000000"/>
                </a:solidFill>
                <a:latin typeface="Times" panose="02020603050405020304" pitchFamily="18" charset="0"/>
                <a:ea typeface="ＭＳ Ｐゴシック" panose="020B0600070205080204" pitchFamily="34" charset="-128"/>
                <a:sym typeface="Arial Unicode MS" pitchFamily="34" charset="-128"/>
              </a:rPr>
              <a:t>’</a:t>
            </a:r>
            <a:r>
              <a:rPr lang="en-GB" altLang="en-US" dirty="0">
                <a:solidFill>
                  <a:srgbClr val="000000"/>
                </a:solidFill>
                <a:ea typeface="ＭＳ Ｐゴシック" panose="020B0600070205080204" pitchFamily="34" charset="-128"/>
                <a:sym typeface="Arial Unicode MS" pitchFamily="34" charset="-128"/>
              </a:rPr>
              <a:t> before their name (overseas peers)</a:t>
            </a:r>
          </a:p>
          <a:p>
            <a:pPr marL="211138" indent="-171450" defTabSz="914400">
              <a:spcBef>
                <a:spcPts val="413"/>
              </a:spcBef>
              <a:buFont typeface="Arial" panose="020B0604020202020204" pitchFamily="34" charset="0"/>
              <a:buChar char="•"/>
              <a:defRPr/>
            </a:pPr>
            <a:r>
              <a:rPr lang="en-GB" altLang="en-US" dirty="0">
                <a:solidFill>
                  <a:srgbClr val="000000"/>
                </a:solidFill>
                <a:ea typeface="ＭＳ Ｐゴシック" panose="020B0600070205080204" pitchFamily="34" charset="-128"/>
                <a:sym typeface="Arial Unicode MS" pitchFamily="34" charset="-128"/>
              </a:rPr>
              <a:t>Electors with an </a:t>
            </a:r>
            <a:r>
              <a:rPr lang="en-GB" altLang="en-US" dirty="0">
                <a:solidFill>
                  <a:srgbClr val="000000"/>
                </a:solidFill>
                <a:latin typeface="Times" panose="02020603050405020304" pitchFamily="18" charset="0"/>
                <a:ea typeface="ＭＳ Ｐゴシック" panose="020B0600070205080204" pitchFamily="34" charset="-128"/>
                <a:sym typeface="Arial Unicode MS" pitchFamily="34" charset="-128"/>
              </a:rPr>
              <a:t>‘</a:t>
            </a:r>
            <a:r>
              <a:rPr lang="en-GB" altLang="en-US" dirty="0">
                <a:solidFill>
                  <a:srgbClr val="000000"/>
                </a:solidFill>
                <a:ea typeface="ＭＳ Ｐゴシック" panose="020B0600070205080204" pitchFamily="34" charset="-128"/>
                <a:sym typeface="Arial Unicode MS" pitchFamily="34" charset="-128"/>
              </a:rPr>
              <a:t>F</a:t>
            </a:r>
            <a:r>
              <a:rPr lang="en-GB" altLang="en-US" dirty="0">
                <a:solidFill>
                  <a:srgbClr val="000000"/>
                </a:solidFill>
                <a:latin typeface="Times" panose="02020603050405020304" pitchFamily="18" charset="0"/>
                <a:ea typeface="ＭＳ Ｐゴシック" panose="020B0600070205080204" pitchFamily="34" charset="-128"/>
                <a:sym typeface="Arial Unicode MS" pitchFamily="34" charset="-128"/>
              </a:rPr>
              <a:t>’</a:t>
            </a:r>
            <a:r>
              <a:rPr lang="en-GB" altLang="en-US" dirty="0">
                <a:solidFill>
                  <a:srgbClr val="000000"/>
                </a:solidFill>
                <a:ea typeface="ＭＳ Ｐゴシック" panose="020B0600070205080204" pitchFamily="34" charset="-128"/>
                <a:sym typeface="Arial Unicode MS" pitchFamily="34" charset="-128"/>
              </a:rPr>
              <a:t> before their name (overseas electors)</a:t>
            </a:r>
          </a:p>
          <a:p>
            <a:pPr marL="211138" indent="-171450" defTabSz="914400">
              <a:spcBef>
                <a:spcPts val="413"/>
              </a:spcBef>
              <a:buFont typeface="Arial" panose="020B0604020202020204" pitchFamily="34" charset="0"/>
              <a:buChar char="•"/>
              <a:defRPr/>
            </a:pPr>
            <a:r>
              <a:rPr lang="en-GB" altLang="en-US" dirty="0">
                <a:solidFill>
                  <a:srgbClr val="000000"/>
                </a:solidFill>
                <a:latin typeface="Arial" panose="020B0604020202020204" pitchFamily="34" charset="0"/>
                <a:ea typeface="ＭＳ Ｐゴシック" panose="020B0600070205080204" pitchFamily="34" charset="-128"/>
                <a:sym typeface="Arial Unicode MS" pitchFamily="34" charset="-128"/>
              </a:rPr>
              <a:t>Electors without an accepted form of ID</a:t>
            </a:r>
          </a:p>
          <a:p>
            <a:pPr marL="39688" defTabSz="914400">
              <a:spcBef>
                <a:spcPct val="0"/>
              </a:spcBef>
              <a:defRPr/>
            </a:pPr>
            <a:endParaRPr lang="en-GB" altLang="en-US" b="1" i="1" u="sng" dirty="0">
              <a:solidFill>
                <a:srgbClr val="000000"/>
              </a:solidFill>
              <a:ea typeface="ＭＳ Ｐゴシック" panose="020B0600070205080204" pitchFamily="34" charset="-128"/>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a:extLst>
              <a:ext uri="{FF2B5EF4-FFF2-40B4-BE49-F238E27FC236}">
                <a16:creationId xmlns:a16="http://schemas.microsoft.com/office/drawing/2014/main" id="{160BECEA-6A91-F371-1520-AFC1CA46BAE5}"/>
              </a:ext>
            </a:extLst>
          </p:cNvPr>
          <p:cNvSpPr>
            <a:spLocks noGrp="1" noRot="1" noChangeAspect="1" noChangeArrowheads="1" noTextEdit="1"/>
          </p:cNvSpPr>
          <p:nvPr>
            <p:ph type="sldImg"/>
          </p:nvPr>
        </p:nvSpPr>
        <p:spPr>
          <a:ln/>
        </p:spPr>
      </p:sp>
      <p:sp>
        <p:nvSpPr>
          <p:cNvPr id="3" name="Notes Placeholder 2">
            <a:extLst>
              <a:ext uri="{FF2B5EF4-FFF2-40B4-BE49-F238E27FC236}">
                <a16:creationId xmlns:a16="http://schemas.microsoft.com/office/drawing/2014/main" id="{00373AAD-E8B7-1542-79FB-E91DACD6AA39}"/>
              </a:ext>
            </a:extLst>
          </p:cNvPr>
          <p:cNvSpPr>
            <a:spLocks noGrp="1"/>
          </p:cNvSpPr>
          <p:nvPr>
            <p:ph type="body" idx="1"/>
          </p:nvPr>
        </p:nvSpPr>
        <p:spPr/>
        <p:txBody>
          <a:bodyPr/>
          <a:lstStyle/>
          <a:p>
            <a:pPr>
              <a:defRPr/>
            </a:pPr>
            <a:r>
              <a:rPr lang="en-US" altLang="en-US" dirty="0">
                <a:solidFill>
                  <a:schemeClr val="tx1">
                    <a:lumMod val="50000"/>
                  </a:schemeClr>
                </a:solidFill>
                <a:latin typeface="Arial" panose="020B0604020202020204" pitchFamily="34" charset="0"/>
                <a:ea typeface="ＭＳ Ｐゴシック" panose="020B0600070205080204" pitchFamily="34" charset="-128"/>
                <a:sym typeface="Times" panose="02020603050405020304" pitchFamily="18" charset="0"/>
              </a:rPr>
              <a:t>This slide outlines the purposes and processes connected to Voter ID</a:t>
            </a:r>
          </a:p>
          <a:p>
            <a:pPr>
              <a:defRPr/>
            </a:pPr>
            <a:endParaRPr lang="en-US" altLang="en-US" dirty="0">
              <a:solidFill>
                <a:schemeClr val="tx1">
                  <a:lumMod val="50000"/>
                </a:schemeClr>
              </a:solidFill>
              <a:latin typeface="Arial" panose="020B0604020202020204" pitchFamily="34" charset="0"/>
              <a:ea typeface="ＭＳ Ｐゴシック" panose="020B0600070205080204" pitchFamily="34" charset="-128"/>
              <a:sym typeface="Times" panose="02020603050405020304" pitchFamily="18" charset="0"/>
            </a:endParaRPr>
          </a:p>
          <a:p>
            <a:pPr>
              <a:defRPr/>
            </a:pPr>
            <a:r>
              <a:rPr lang="en-US" altLang="en-US" dirty="0">
                <a:solidFill>
                  <a:schemeClr val="tx1">
                    <a:lumMod val="50000"/>
                  </a:schemeClr>
                </a:solidFill>
                <a:latin typeface="Arial" panose="020B0604020202020204" pitchFamily="34" charset="0"/>
                <a:ea typeface="ＭＳ Ｐゴシック" panose="020B0600070205080204" pitchFamily="34" charset="-128"/>
                <a:sym typeface="Times" panose="02020603050405020304" pitchFamily="18" charset="0"/>
              </a:rPr>
              <a:t>Use the Voter ID list to show examples of the accepted voter ID and list specific examples that you expect to be used frequently in your area. Full list is in the Polling Station Handbook</a:t>
            </a:r>
          </a:p>
          <a:p>
            <a:pPr>
              <a:defRPr/>
            </a:pPr>
            <a:endParaRPr lang="en-US" altLang="en-US" dirty="0">
              <a:solidFill>
                <a:schemeClr val="tx1">
                  <a:lumMod val="50000"/>
                </a:schemeClr>
              </a:solidFill>
              <a:latin typeface="Arial" panose="020B0604020202020204" pitchFamily="34" charset="0"/>
              <a:ea typeface="ＭＳ Ｐゴシック" panose="020B0600070205080204" pitchFamily="34" charset="-128"/>
              <a:sym typeface="Times" panose="02020603050405020304" pitchFamily="18" charset="0"/>
            </a:endParaRPr>
          </a:p>
          <a:p>
            <a:pPr>
              <a:defRPr/>
            </a:pPr>
            <a:r>
              <a:rPr lang="en-US" altLang="en-US" dirty="0">
                <a:solidFill>
                  <a:schemeClr val="tx1">
                    <a:lumMod val="50000"/>
                  </a:schemeClr>
                </a:solidFill>
                <a:latin typeface="Arial" panose="020B0604020202020204" pitchFamily="34" charset="0"/>
                <a:ea typeface="ＭＳ Ｐゴシック" panose="020B0600070205080204" pitchFamily="34" charset="-128"/>
                <a:sym typeface="Times" panose="02020603050405020304" pitchFamily="18" charset="0"/>
              </a:rPr>
              <a:t>Highlight the point that a</a:t>
            </a:r>
            <a:r>
              <a:rPr lang="en-GB" altLang="en-US" dirty="0">
                <a:solidFill>
                  <a:schemeClr val="tx1">
                    <a:lumMod val="50000"/>
                  </a:schemeClr>
                </a:solidFill>
                <a:latin typeface="Arial" panose="020B0604020202020204" pitchFamily="34" charset="0"/>
                <a:ea typeface="ＭＳ Ｐゴシック" panose="020B0600070205080204" pitchFamily="34" charset="-128"/>
              </a:rPr>
              <a:t> poll clerk can check an elector's ID, but if they are not satisfied that it is genuine or that it resembles the elector, </a:t>
            </a:r>
            <a:r>
              <a:rPr lang="en-GB" altLang="en-US" b="1" dirty="0">
                <a:solidFill>
                  <a:schemeClr val="tx1">
                    <a:lumMod val="50000"/>
                  </a:schemeClr>
                </a:solidFill>
                <a:latin typeface="Arial" panose="020B0604020202020204" pitchFamily="34" charset="0"/>
                <a:ea typeface="ＭＳ Ｐゴシック" panose="020B0600070205080204" pitchFamily="34" charset="-128"/>
              </a:rPr>
              <a:t>the Presiding Officer must make the final decision as to allow a ballot paper or not.</a:t>
            </a:r>
          </a:p>
          <a:p>
            <a:pPr>
              <a:defRPr/>
            </a:pPr>
            <a:endParaRPr lang="en-GB" altLang="en-US" b="1" dirty="0">
              <a:solidFill>
                <a:schemeClr val="tx1">
                  <a:lumMod val="50000"/>
                </a:schemeClr>
              </a:solidFill>
              <a:latin typeface="Arial" panose="020B0604020202020204" pitchFamily="34" charset="0"/>
              <a:ea typeface="ＭＳ Ｐゴシック" panose="020B0600070205080204" pitchFamily="34" charset="-128"/>
            </a:endParaRPr>
          </a:p>
          <a:p>
            <a:pPr>
              <a:defRPr/>
            </a:pPr>
            <a:r>
              <a:rPr lang="en-GB" altLang="en-US" dirty="0">
                <a:solidFill>
                  <a:schemeClr val="tx1">
                    <a:lumMod val="50000"/>
                  </a:schemeClr>
                </a:solidFill>
                <a:latin typeface="Arial" panose="020B0604020202020204" pitchFamily="34" charset="0"/>
                <a:ea typeface="ＭＳ Ｐゴシック" panose="020B0600070205080204" pitchFamily="34" charset="-128"/>
              </a:rPr>
              <a:t>If you have greeters then you should highlight that greeters should not check a voter’s photographic ID, this must be done inside the polling station as part of the ballot paper issuing process.</a:t>
            </a:r>
          </a:p>
          <a:p>
            <a:pPr>
              <a:defRPr/>
            </a:pPr>
            <a:endParaRPr lang="en-GB" altLang="en-US" b="1" dirty="0">
              <a:solidFill>
                <a:schemeClr val="tx1">
                  <a:lumMod val="50000"/>
                </a:schemeClr>
              </a:solidFill>
              <a:latin typeface="Arial" panose="020B0604020202020204" pitchFamily="34" charset="0"/>
              <a:ea typeface="ＭＳ Ｐゴシック" panose="020B0600070205080204" pitchFamily="34" charset="-128"/>
            </a:endParaRPr>
          </a:p>
          <a:p>
            <a:pPr>
              <a:defRPr/>
            </a:pPr>
            <a:r>
              <a:rPr lang="en-GB" altLang="en-US" dirty="0">
                <a:solidFill>
                  <a:schemeClr val="tx1">
                    <a:lumMod val="50000"/>
                  </a:schemeClr>
                </a:solidFill>
                <a:latin typeface="Arial" panose="020B0604020202020204" pitchFamily="34" charset="0"/>
                <a:ea typeface="ＭＳ Ｐゴシック" panose="020B0600070205080204" pitchFamily="34" charset="-128"/>
              </a:rPr>
              <a:t>Cover any arrangements or practical solutions you have in place for the provision of private ID checks, such as using a privacy screen or a separate room in certain polling stations and the provision of mirrors. If you have a contingency plan in place for any stations without a female member of staff, such as having female polling station inspectors available, explain this procedure.</a:t>
            </a:r>
          </a:p>
          <a:p>
            <a:pPr>
              <a:defRPr/>
            </a:pPr>
            <a:endParaRPr lang="en-GB" altLang="en-US" dirty="0">
              <a:solidFill>
                <a:schemeClr val="tx1">
                  <a:lumMod val="50000"/>
                </a:schemeClr>
              </a:solidFill>
              <a:latin typeface="Arial" panose="020B0604020202020204" pitchFamily="34" charset="0"/>
              <a:ea typeface="ＭＳ Ｐゴシック" panose="020B0600070205080204" pitchFamily="34" charset="-128"/>
            </a:endParaRPr>
          </a:p>
          <a:p>
            <a:pPr>
              <a:defRPr/>
            </a:pPr>
            <a:r>
              <a:rPr lang="en-GB" altLang="en-US" dirty="0">
                <a:solidFill>
                  <a:schemeClr val="tx1">
                    <a:lumMod val="50000"/>
                  </a:schemeClr>
                </a:solidFill>
                <a:latin typeface="Arial" panose="020B0604020202020204" pitchFamily="34" charset="0"/>
                <a:ea typeface="ＭＳ Ｐゴシック" panose="020B0600070205080204" pitchFamily="34" charset="-128"/>
              </a:rPr>
              <a:t>No other people are entitled to be present in the polling station can observe a private ID check.</a:t>
            </a:r>
          </a:p>
          <a:p>
            <a:pPr>
              <a:defRPr/>
            </a:pPr>
            <a:endParaRPr lang="en-GB" altLang="en-US" dirty="0">
              <a:solidFill>
                <a:schemeClr val="tx1">
                  <a:lumMod val="50000"/>
                </a:schemeClr>
              </a:solidFill>
              <a:latin typeface="Arial" panose="020B0604020202020204" pitchFamily="34" charset="0"/>
              <a:ea typeface="ＭＳ Ｐゴシック" panose="020B0600070205080204" pitchFamily="34" charset="-128"/>
            </a:endParaRPr>
          </a:p>
          <a:p>
            <a:pPr>
              <a:defRPr/>
            </a:pPr>
            <a:r>
              <a:rPr lang="en-GB" altLang="en-US" dirty="0">
                <a:solidFill>
                  <a:schemeClr val="tx1">
                    <a:lumMod val="50000"/>
                  </a:schemeClr>
                </a:solidFill>
                <a:latin typeface="Arial" panose="020B0604020202020204" pitchFamily="34" charset="0"/>
                <a:ea typeface="ＭＳ Ｐゴシック" panose="020B0600070205080204" pitchFamily="34" charset="-128"/>
              </a:rPr>
              <a:t>The purpose of the photographic ID check is to ensure the elector is the person in front of you. Therefore, the key information on the ID is the photo. </a:t>
            </a:r>
          </a:p>
          <a:p>
            <a:pPr>
              <a:defRPr/>
            </a:pPr>
            <a:endParaRPr lang="en-GB" altLang="en-US" dirty="0">
              <a:solidFill>
                <a:schemeClr val="tx1">
                  <a:lumMod val="50000"/>
                </a:schemeClr>
              </a:solidFill>
              <a:latin typeface="Arial" panose="020B0604020202020204" pitchFamily="34" charset="0"/>
              <a:ea typeface="ＭＳ Ｐゴシック" panose="020B0600070205080204" pitchFamily="34" charset="-128"/>
            </a:endParaRPr>
          </a:p>
          <a:p>
            <a:pPr>
              <a:defRPr/>
            </a:pPr>
            <a:r>
              <a:rPr lang="en-GB" altLang="en-US" dirty="0">
                <a:solidFill>
                  <a:schemeClr val="tx1">
                    <a:lumMod val="50000"/>
                  </a:schemeClr>
                </a:solidFill>
                <a:latin typeface="Arial" panose="020B0604020202020204" pitchFamily="34" charset="0"/>
                <a:ea typeface="ＭＳ Ｐゴシック" panose="020B0600070205080204" pitchFamily="34" charset="-128"/>
              </a:rPr>
              <a:t>Name variations can be accepted if they are reasonable. You should not reject a form of ID because of a minor discrepancy with the name on the ID and the register, </a:t>
            </a:r>
            <a:r>
              <a:rPr lang="en-GB" altLang="en-US" dirty="0" err="1">
                <a:solidFill>
                  <a:schemeClr val="tx1">
                    <a:lumMod val="50000"/>
                  </a:schemeClr>
                </a:solidFill>
                <a:latin typeface="Arial" panose="020B0604020202020204" pitchFamily="34" charset="0"/>
                <a:ea typeface="ＭＳ Ｐゴシック" panose="020B0600070205080204" pitchFamily="34" charset="-128"/>
              </a:rPr>
              <a:t>eg</a:t>
            </a:r>
            <a:r>
              <a:rPr lang="en-GB" altLang="en-US" dirty="0">
                <a:solidFill>
                  <a:schemeClr val="tx1">
                    <a:lumMod val="50000"/>
                  </a:schemeClr>
                </a:solidFill>
                <a:latin typeface="Arial" panose="020B0604020202020204" pitchFamily="34" charset="0"/>
                <a:ea typeface="ＭＳ Ｐゴシック" panose="020B0600070205080204" pitchFamily="34" charset="-128"/>
              </a:rPr>
              <a:t> a double-barrelled name or shortened form of their official name, as long as you are satisfied that the person is the elector they claim to be.</a:t>
            </a:r>
          </a:p>
          <a:p>
            <a:pPr>
              <a:defRPr/>
            </a:pPr>
            <a:endParaRPr lang="en-GB" altLang="en-US" dirty="0">
              <a:solidFill>
                <a:schemeClr val="tx1">
                  <a:lumMod val="50000"/>
                </a:schemeClr>
              </a:solidFill>
              <a:latin typeface="Arial" panose="020B0604020202020204" pitchFamily="34" charset="0"/>
              <a:ea typeface="ＭＳ Ｐゴシック" panose="020B0600070205080204" pitchFamily="34" charset="-128"/>
            </a:endParaRPr>
          </a:p>
          <a:p>
            <a:pPr>
              <a:defRPr/>
            </a:pPr>
            <a:r>
              <a:rPr lang="en-GB" altLang="en-US" dirty="0">
                <a:solidFill>
                  <a:schemeClr val="tx1">
                    <a:lumMod val="50000"/>
                  </a:schemeClr>
                </a:solidFill>
                <a:latin typeface="Arial" panose="020B0604020202020204" pitchFamily="34" charset="0"/>
                <a:ea typeface="ＭＳ Ｐゴシック" panose="020B0600070205080204" pitchFamily="34" charset="-128"/>
              </a:rPr>
              <a:t>If the name is sufficiently different to that on the electoral register, the poll clerk should refer the matter to the presiding officer to make further enquires or ask for additional evidence to explain the differences. The PO can then determine if the explanations/ evidence given are satisfactory and make a decision to issue or refuse to issue the elector a ballot paper.</a:t>
            </a:r>
          </a:p>
          <a:p>
            <a:pPr>
              <a:defRPr/>
            </a:pPr>
            <a:endParaRPr lang="en-GB" altLang="en-US" dirty="0">
              <a:solidFill>
                <a:schemeClr val="tx1">
                  <a:lumMod val="50000"/>
                </a:schemeClr>
              </a:solidFill>
              <a:latin typeface="Arial" panose="020B0604020202020204" pitchFamily="34" charset="0"/>
              <a:ea typeface="ＭＳ Ｐゴシック" panose="020B0600070205080204" pitchFamily="34" charset="-128"/>
            </a:endParaRPr>
          </a:p>
          <a:p>
            <a:pPr>
              <a:defRPr/>
            </a:pPr>
            <a:r>
              <a:rPr lang="en-GB" altLang="en-US" dirty="0">
                <a:solidFill>
                  <a:schemeClr val="tx1">
                    <a:lumMod val="50000"/>
                  </a:schemeClr>
                </a:solidFill>
                <a:latin typeface="Arial" panose="020B0604020202020204" pitchFamily="34" charset="0"/>
                <a:ea typeface="ＭＳ Ｐゴシック" panose="020B0600070205080204" pitchFamily="34" charset="-128"/>
              </a:rPr>
              <a:t>Further information on the process is in the Polling station handbook </a:t>
            </a:r>
          </a:p>
          <a:p>
            <a:pPr>
              <a:defRPr/>
            </a:pPr>
            <a:endParaRPr lang="en-GB" altLang="en-US" dirty="0">
              <a:solidFill>
                <a:schemeClr val="tx1">
                  <a:lumMod val="50000"/>
                </a:schemeClr>
              </a:solidFill>
              <a:latin typeface="Arial" panose="020B0604020202020204" pitchFamily="34" charset="0"/>
              <a:ea typeface="ＭＳ Ｐゴシック" panose="020B0600070205080204" pitchFamily="34" charset="-128"/>
            </a:endParaRPr>
          </a:p>
          <a:p>
            <a:pPr>
              <a:defRPr/>
            </a:pPr>
            <a:r>
              <a:rPr lang="en-GB" altLang="en-US" dirty="0">
                <a:solidFill>
                  <a:schemeClr val="tx1">
                    <a:lumMod val="50000"/>
                  </a:schemeClr>
                </a:solidFill>
                <a:latin typeface="Arial" panose="020B0604020202020204" pitchFamily="34" charset="0"/>
                <a:ea typeface="ＭＳ Ｐゴシック" panose="020B0600070205080204" pitchFamily="34" charset="-128"/>
              </a:rPr>
              <a:t>Separate ID type for anonymous electors will be covered in anonymous elector slides.</a:t>
            </a:r>
            <a:endParaRPr lang="en-US" altLang="en-US" dirty="0">
              <a:solidFill>
                <a:schemeClr val="tx1">
                  <a:lumMod val="50000"/>
                </a:schemeClr>
              </a:solidFill>
              <a:latin typeface="Arial" panose="020B0604020202020204" pitchFamily="34" charset="0"/>
              <a:ea typeface="ＭＳ Ｐゴシック" panose="020B0600070205080204" pitchFamily="34" charset="-128"/>
              <a:sym typeface="Times" panose="02020603050405020304" pitchFamily="18" charset="0"/>
            </a:endParaRPr>
          </a:p>
          <a:p>
            <a:pPr>
              <a:defRPr/>
            </a:pPr>
            <a:endParaRPr lang="en-US" altLang="en-US" dirty="0">
              <a:solidFill>
                <a:schemeClr val="tx1">
                  <a:lumMod val="50000"/>
                </a:schemeClr>
              </a:solidFill>
              <a:latin typeface="Times" panose="02020603050405020304" pitchFamily="18" charset="0"/>
              <a:ea typeface="ＭＳ Ｐゴシック" panose="020B0600070205080204" pitchFamily="34" charset="-128"/>
              <a:sym typeface="Times" panose="02020603050405020304" pitchFamily="18" charset="0"/>
            </a:endParaRPr>
          </a:p>
          <a:p>
            <a:pPr>
              <a:defRPr/>
            </a:pPr>
            <a:endParaRPr lang="en-US" altLang="en-US" dirty="0">
              <a:solidFill>
                <a:schemeClr val="tx1">
                  <a:lumMod val="50000"/>
                </a:schemeClr>
              </a:solidFill>
              <a:latin typeface="Times" panose="02020603050405020304" pitchFamily="18" charset="0"/>
              <a:ea typeface="ＭＳ Ｐゴシック" panose="020B0600070205080204" pitchFamily="34" charset="-128"/>
              <a:sym typeface="Times" panose="02020603050405020304" pitchFamily="18" charset="0"/>
            </a:endParaRPr>
          </a:p>
          <a:p>
            <a:pPr>
              <a:defRPr/>
            </a:pPr>
            <a:endParaRPr lang="en-GB" dirty="0"/>
          </a:p>
        </p:txBody>
      </p:sp>
      <p:sp>
        <p:nvSpPr>
          <p:cNvPr id="57348" name="Slide Number Placeholder 3">
            <a:extLst>
              <a:ext uri="{FF2B5EF4-FFF2-40B4-BE49-F238E27FC236}">
                <a16:creationId xmlns:a16="http://schemas.microsoft.com/office/drawing/2014/main" id="{8E29502D-1229-1E59-28AE-45F617D7B63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1pPr>
            <a:lvl2pPr marL="742950" indent="-28575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2pPr>
            <a:lvl3pPr marL="1143000" indent="-22860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3pPr>
            <a:lvl4pPr marL="1600200" indent="-22860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4pPr>
            <a:lvl5pPr marL="2057400" indent="-22860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5pPr>
            <a:lvl6pPr marL="2514600" indent="-228600" eaLnBrk="0" fontAlgn="base" hangingPunct="0">
              <a:spcBef>
                <a:spcPct val="0"/>
              </a:spcBef>
              <a:spcAft>
                <a:spcPct val="0"/>
              </a:spcAft>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6pPr>
            <a:lvl7pPr marL="2971800" indent="-228600" eaLnBrk="0" fontAlgn="base" hangingPunct="0">
              <a:spcBef>
                <a:spcPct val="0"/>
              </a:spcBef>
              <a:spcAft>
                <a:spcPct val="0"/>
              </a:spcAft>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7pPr>
            <a:lvl8pPr marL="3429000" indent="-228600" eaLnBrk="0" fontAlgn="base" hangingPunct="0">
              <a:spcBef>
                <a:spcPct val="0"/>
              </a:spcBef>
              <a:spcAft>
                <a:spcPct val="0"/>
              </a:spcAft>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8pPr>
            <a:lvl9pPr marL="3886200" indent="-228600" eaLnBrk="0" fontAlgn="base" hangingPunct="0">
              <a:spcBef>
                <a:spcPct val="0"/>
              </a:spcBef>
              <a:spcAft>
                <a:spcPct val="0"/>
              </a:spcAft>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9pPr>
          </a:lstStyle>
          <a:p>
            <a:fld id="{715F9D5A-2A31-4107-992B-9A4A394615C3}" type="slidenum">
              <a:rPr lang="en-GB" altLang="en-US" sz="1200" smtClean="0">
                <a:solidFill>
                  <a:srgbClr val="000000"/>
                </a:solidFill>
              </a:rPr>
              <a:pPr/>
              <a:t>23</a:t>
            </a:fld>
            <a:endParaRPr lang="en-GB" altLang="en-US" sz="1200">
              <a:solidFill>
                <a:srgbClr val="000000"/>
              </a:solidFil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a:extLst>
              <a:ext uri="{FF2B5EF4-FFF2-40B4-BE49-F238E27FC236}">
                <a16:creationId xmlns:a16="http://schemas.microsoft.com/office/drawing/2014/main" id="{43366619-CCE6-7C22-E76B-65A5C96FFCB6}"/>
              </a:ext>
            </a:extLst>
          </p:cNvPr>
          <p:cNvSpPr>
            <a:spLocks noGrp="1" noRot="1" noChangeAspect="1" noChangeArrowheads="1" noTextEdit="1"/>
          </p:cNvSpPr>
          <p:nvPr>
            <p:ph type="sldImg"/>
          </p:nvPr>
        </p:nvSpPr>
        <p:spPr>
          <a:ln/>
        </p:spPr>
      </p:sp>
      <p:sp>
        <p:nvSpPr>
          <p:cNvPr id="3" name="Notes Placeholder 2">
            <a:extLst>
              <a:ext uri="{FF2B5EF4-FFF2-40B4-BE49-F238E27FC236}">
                <a16:creationId xmlns:a16="http://schemas.microsoft.com/office/drawing/2014/main" id="{8CD0837C-F7B2-A981-D928-C580EA9579CB}"/>
              </a:ext>
            </a:extLst>
          </p:cNvPr>
          <p:cNvSpPr>
            <a:spLocks noGrp="1"/>
          </p:cNvSpPr>
          <p:nvPr>
            <p:ph type="body" idx="1"/>
          </p:nvPr>
        </p:nvSpPr>
        <p:spPr/>
        <p:txBody>
          <a:bodyPr/>
          <a:lstStyle/>
          <a:p>
            <a:pPr>
              <a:lnSpc>
                <a:spcPct val="107000"/>
              </a:lnSpc>
              <a:spcBef>
                <a:spcPts val="1200"/>
              </a:spcBef>
              <a:spcAft>
                <a:spcPts val="800"/>
              </a:spcAft>
              <a:defRPr/>
            </a:pPr>
            <a:r>
              <a:rPr lang="en-GB" dirty="0">
                <a:solidFill>
                  <a:schemeClr val="tx1">
                    <a:lumMod val="50000"/>
                  </a:schemeClr>
                </a:solidFill>
                <a:latin typeface="Arial" panose="020B0604020202020204" pitchFamily="34" charset="0"/>
              </a:rPr>
              <a:t>Expired documents can still be used as accepted photographic ID at the polling</a:t>
            </a:r>
            <a:r>
              <a:rPr lang="en-GB" b="1" dirty="0">
                <a:solidFill>
                  <a:schemeClr val="tx1">
                    <a:lumMod val="50000"/>
                  </a:schemeClr>
                </a:solidFill>
                <a:latin typeface="Arial" panose="020B0604020202020204" pitchFamily="34" charset="0"/>
              </a:rPr>
              <a:t> </a:t>
            </a:r>
            <a:r>
              <a:rPr lang="en-GB" dirty="0">
                <a:solidFill>
                  <a:schemeClr val="tx1">
                    <a:lumMod val="50000"/>
                  </a:schemeClr>
                </a:solidFill>
                <a:latin typeface="Arial" panose="020B0604020202020204" pitchFamily="34" charset="0"/>
              </a:rPr>
              <a:t>station as long as the photograph is still a good likeness of the elector.</a:t>
            </a:r>
            <a:r>
              <a:rPr lang="en-GB" dirty="0">
                <a:solidFill>
                  <a:schemeClr val="tx1">
                    <a:lumMod val="50000"/>
                  </a:schemeClr>
                </a:solidFill>
                <a:latin typeface="Arial" panose="020B0604020202020204" pitchFamily="34" charset="0"/>
                <a:ea typeface="Arial" panose="020B0604020202020204" pitchFamily="34" charset="0"/>
              </a:rPr>
              <a:t> </a:t>
            </a:r>
            <a:r>
              <a:rPr lang="en-US" dirty="0">
                <a:solidFill>
                  <a:schemeClr val="tx1">
                    <a:lumMod val="50000"/>
                  </a:schemeClr>
                </a:solidFill>
                <a:latin typeface="Arial" panose="020B0604020202020204" pitchFamily="34" charset="0"/>
                <a:ea typeface="Arial" panose="020B0604020202020204" pitchFamily="34" charset="0"/>
              </a:rPr>
              <a:t>  </a:t>
            </a:r>
            <a:endParaRPr lang="en-GB" dirty="0">
              <a:solidFill>
                <a:schemeClr val="tx1">
                  <a:lumMod val="50000"/>
                </a:schemeClr>
              </a:solidFill>
              <a:latin typeface="Arial" panose="020B0604020202020204" pitchFamily="34" charset="0"/>
              <a:ea typeface="Arial" panose="020B0604020202020204" pitchFamily="34" charset="0"/>
            </a:endParaRPr>
          </a:p>
          <a:p>
            <a:pPr>
              <a:spcBef>
                <a:spcPts val="1200"/>
              </a:spcBef>
              <a:defRPr/>
            </a:pPr>
            <a:endParaRPr lang="en-US" b="1" dirty="0">
              <a:solidFill>
                <a:schemeClr val="tx1">
                  <a:lumMod val="50000"/>
                </a:schemeClr>
              </a:solidFill>
              <a:latin typeface="Arial" panose="020B0604020202020204" pitchFamily="34" charset="0"/>
              <a:ea typeface="Arial" panose="020B0604020202020204" pitchFamily="34" charset="0"/>
            </a:endParaRPr>
          </a:p>
          <a:p>
            <a:pPr>
              <a:spcBef>
                <a:spcPts val="1200"/>
              </a:spcBef>
              <a:defRPr/>
            </a:pPr>
            <a:r>
              <a:rPr lang="en-GB" b="1" dirty="0">
                <a:solidFill>
                  <a:schemeClr val="tx1">
                    <a:lumMod val="50000"/>
                  </a:schemeClr>
                </a:solidFill>
                <a:latin typeface="Arial" panose="020B0604020202020204" pitchFamily="34" charset="0"/>
                <a:ea typeface="Arial" panose="020B0604020202020204" pitchFamily="34" charset="0"/>
              </a:rPr>
              <a:t>Electors with anonymous entries on the register must produce their Elector’s Document as their form of photographic ID in order to vote.</a:t>
            </a:r>
            <a:endParaRPr lang="en-GB" dirty="0">
              <a:solidFill>
                <a:schemeClr val="tx1">
                  <a:lumMod val="50000"/>
                </a:schemeClr>
              </a:solidFill>
              <a:latin typeface="Arial" panose="020B0604020202020204" pitchFamily="34" charset="0"/>
              <a:ea typeface="Arial" panose="020B0604020202020204" pitchFamily="34" charset="0"/>
            </a:endParaRPr>
          </a:p>
          <a:p>
            <a:pPr>
              <a:spcBef>
                <a:spcPts val="1800"/>
              </a:spcBef>
              <a:spcAft>
                <a:spcPts val="1200"/>
              </a:spcAft>
              <a:defRPr/>
            </a:pPr>
            <a:endParaRPr lang="en-GB" b="1" dirty="0">
              <a:solidFill>
                <a:schemeClr val="tx1">
                  <a:lumMod val="50000"/>
                </a:schemeClr>
              </a:solidFill>
              <a:latin typeface="Arial" panose="020B0604020202020204" pitchFamily="34" charset="0"/>
            </a:endParaRPr>
          </a:p>
          <a:p>
            <a:pPr>
              <a:spcBef>
                <a:spcPts val="1800"/>
              </a:spcBef>
              <a:spcAft>
                <a:spcPts val="1200"/>
              </a:spcAft>
              <a:defRPr/>
            </a:pPr>
            <a:r>
              <a:rPr lang="en-GB" b="1" dirty="0">
                <a:solidFill>
                  <a:schemeClr val="tx1">
                    <a:lumMod val="50000"/>
                  </a:schemeClr>
                </a:solidFill>
                <a:latin typeface="Arial" panose="020B0604020202020204" pitchFamily="34" charset="0"/>
              </a:rPr>
              <a:t>What should you look for when checking an elector’s photographic ID?</a:t>
            </a:r>
          </a:p>
          <a:p>
            <a:pPr>
              <a:spcBef>
                <a:spcPts val="1200"/>
              </a:spcBef>
              <a:defRPr/>
            </a:pPr>
            <a:r>
              <a:rPr lang="en-GB" dirty="0">
                <a:solidFill>
                  <a:schemeClr val="tx1">
                    <a:lumMod val="50000"/>
                  </a:schemeClr>
                </a:solidFill>
                <a:latin typeface="Arial" panose="020B0604020202020204" pitchFamily="34" charset="0"/>
                <a:ea typeface="Arial" panose="020B0604020202020204" pitchFamily="34" charset="0"/>
              </a:rPr>
              <a:t>You should check that the photographic ID is included on the list of accepted</a:t>
            </a:r>
            <a:r>
              <a:rPr lang="en-US" dirty="0">
                <a:solidFill>
                  <a:schemeClr val="tx1">
                    <a:lumMod val="50000"/>
                  </a:schemeClr>
                </a:solidFill>
                <a:latin typeface="Arial" panose="020B0604020202020204" pitchFamily="34" charset="0"/>
                <a:ea typeface="Arial" panose="020B0604020202020204" pitchFamily="34" charset="0"/>
              </a:rPr>
              <a:t> </a:t>
            </a:r>
            <a:r>
              <a:rPr lang="en-GB" dirty="0">
                <a:solidFill>
                  <a:schemeClr val="tx1">
                    <a:lumMod val="50000"/>
                  </a:schemeClr>
                </a:solidFill>
                <a:latin typeface="Arial" panose="020B0604020202020204" pitchFamily="34" charset="0"/>
                <a:ea typeface="Arial" panose="020B0604020202020204" pitchFamily="34" charset="0"/>
              </a:rPr>
              <a:t>photographic ID shown above.</a:t>
            </a:r>
          </a:p>
          <a:p>
            <a:pPr>
              <a:spcBef>
                <a:spcPts val="1200"/>
              </a:spcBef>
              <a:defRPr/>
            </a:pPr>
            <a:r>
              <a:rPr lang="en-GB" dirty="0">
                <a:solidFill>
                  <a:schemeClr val="tx1">
                    <a:lumMod val="50000"/>
                  </a:schemeClr>
                </a:solidFill>
                <a:latin typeface="Arial" panose="020B0604020202020204" pitchFamily="34" charset="0"/>
                <a:ea typeface="Arial" panose="020B0604020202020204" pitchFamily="34" charset="0"/>
              </a:rPr>
              <a:t>You should check that the photographic ID includes a photo that has a good likeness of the elector:</a:t>
            </a:r>
          </a:p>
          <a:p>
            <a:pPr marL="171450" indent="-171450">
              <a:spcBef>
                <a:spcPts val="600"/>
              </a:spcBef>
              <a:buFont typeface="Arial" panose="020B0604020202020204" pitchFamily="34" charset="0"/>
              <a:buChar char="•"/>
              <a:defRPr/>
            </a:pPr>
            <a:r>
              <a:rPr lang="en-GB" dirty="0">
                <a:solidFill>
                  <a:schemeClr val="tx1">
                    <a:lumMod val="50000"/>
                  </a:schemeClr>
                </a:solidFill>
                <a:latin typeface="Arial" panose="020B0604020202020204" pitchFamily="34" charset="0"/>
                <a:ea typeface="Arial" panose="020B0604020202020204" pitchFamily="34" charset="0"/>
              </a:rPr>
              <a:t>Does the person have any distinguishing features e.g. moles, scars etc?</a:t>
            </a:r>
          </a:p>
          <a:p>
            <a:pPr marL="171450" indent="-171450">
              <a:spcBef>
                <a:spcPts val="600"/>
              </a:spcBef>
              <a:buFont typeface="Arial" panose="020B0604020202020204" pitchFamily="34" charset="0"/>
              <a:buChar char="•"/>
              <a:defRPr/>
            </a:pPr>
            <a:r>
              <a:rPr lang="en-GB" dirty="0">
                <a:solidFill>
                  <a:schemeClr val="tx1">
                    <a:lumMod val="50000"/>
                  </a:schemeClr>
                </a:solidFill>
                <a:latin typeface="Arial" panose="020B0604020202020204" pitchFamily="34" charset="0"/>
                <a:ea typeface="Arial" panose="020B0604020202020204" pitchFamily="34" charset="0"/>
              </a:rPr>
              <a:t>Compare the shape of the face and look at the position of the main features (e.g. eyes, ears, nose, mouth) in relation to the rest of the person’s face </a:t>
            </a:r>
          </a:p>
          <a:p>
            <a:pPr>
              <a:spcBef>
                <a:spcPts val="1200"/>
              </a:spcBef>
              <a:defRPr/>
            </a:pPr>
            <a:endParaRPr lang="en-GB" dirty="0">
              <a:solidFill>
                <a:schemeClr val="tx1">
                  <a:lumMod val="50000"/>
                </a:schemeClr>
              </a:solidFill>
              <a:latin typeface="Arial" panose="020B0604020202020204" pitchFamily="34" charset="0"/>
              <a:ea typeface="Arial" panose="020B0604020202020204" pitchFamily="34" charset="0"/>
            </a:endParaRPr>
          </a:p>
          <a:p>
            <a:pPr>
              <a:spcBef>
                <a:spcPts val="1200"/>
              </a:spcBef>
              <a:defRPr/>
            </a:pPr>
            <a:r>
              <a:rPr lang="en-GB" dirty="0">
                <a:solidFill>
                  <a:schemeClr val="tx1">
                    <a:lumMod val="50000"/>
                  </a:schemeClr>
                </a:solidFill>
                <a:latin typeface="Arial" panose="020B0604020202020204" pitchFamily="34" charset="0"/>
                <a:ea typeface="Arial" panose="020B0604020202020204" pitchFamily="34" charset="0"/>
              </a:rPr>
              <a:t>You</a:t>
            </a:r>
            <a:r>
              <a:rPr lang="en-US" dirty="0">
                <a:solidFill>
                  <a:schemeClr val="tx1">
                    <a:lumMod val="50000"/>
                  </a:schemeClr>
                </a:solidFill>
                <a:latin typeface="Arial" panose="020B0604020202020204" pitchFamily="34" charset="0"/>
                <a:ea typeface="Arial" panose="020B0604020202020204" pitchFamily="34" charset="0"/>
              </a:rPr>
              <a:t> </a:t>
            </a:r>
            <a:r>
              <a:rPr lang="en-GB" dirty="0">
                <a:solidFill>
                  <a:schemeClr val="tx1">
                    <a:lumMod val="50000"/>
                  </a:schemeClr>
                </a:solidFill>
                <a:latin typeface="Arial" panose="020B0604020202020204" pitchFamily="34" charset="0"/>
                <a:ea typeface="Arial" panose="020B0604020202020204" pitchFamily="34" charset="0"/>
              </a:rPr>
              <a:t>should check that the photographic ID appears to be genuine/not forged:</a:t>
            </a:r>
          </a:p>
          <a:p>
            <a:pPr marL="171450" indent="-171450">
              <a:spcBef>
                <a:spcPts val="600"/>
              </a:spcBef>
              <a:buFont typeface="Arial" panose="020B0604020202020204" pitchFamily="34" charset="0"/>
              <a:buChar char="•"/>
              <a:defRPr/>
            </a:pPr>
            <a:r>
              <a:rPr lang="en-GB" dirty="0">
                <a:solidFill>
                  <a:schemeClr val="tx1">
                    <a:lumMod val="50000"/>
                  </a:schemeClr>
                </a:solidFill>
                <a:latin typeface="Arial" panose="020B0604020202020204" pitchFamily="34" charset="0"/>
                <a:ea typeface="Arial" panose="020B0604020202020204" pitchFamily="34" charset="0"/>
              </a:rPr>
              <a:t>Does the ID resemble the sample image shown on the placemat provided? </a:t>
            </a:r>
            <a:r>
              <a:rPr lang="en-US" dirty="0">
                <a:solidFill>
                  <a:schemeClr val="tx1">
                    <a:lumMod val="50000"/>
                  </a:schemeClr>
                </a:solidFill>
                <a:latin typeface="Arial" panose="020B0604020202020204" pitchFamily="34" charset="0"/>
                <a:ea typeface="Arial" panose="020B0604020202020204" pitchFamily="34" charset="0"/>
              </a:rPr>
              <a:t>   </a:t>
            </a:r>
            <a:endParaRPr lang="en-GB" dirty="0">
              <a:solidFill>
                <a:schemeClr val="tx1">
                  <a:lumMod val="50000"/>
                </a:schemeClr>
              </a:solidFill>
              <a:latin typeface="Arial" panose="020B0604020202020204" pitchFamily="34" charset="0"/>
              <a:ea typeface="Arial" panose="020B0604020202020204" pitchFamily="34" charset="0"/>
            </a:endParaRPr>
          </a:p>
          <a:p>
            <a:pPr marL="171450" indent="-171450">
              <a:spcBef>
                <a:spcPts val="600"/>
              </a:spcBef>
              <a:buFont typeface="Arial" panose="020B0604020202020204" pitchFamily="34" charset="0"/>
              <a:buChar char="•"/>
              <a:defRPr/>
            </a:pPr>
            <a:r>
              <a:rPr lang="en-GB" dirty="0">
                <a:solidFill>
                  <a:schemeClr val="tx1">
                    <a:lumMod val="50000"/>
                  </a:schemeClr>
                </a:solidFill>
                <a:latin typeface="Arial" panose="020B0604020202020204" pitchFamily="34" charset="0"/>
                <a:ea typeface="Arial" panose="020B0604020202020204" pitchFamily="34" charset="0"/>
              </a:rPr>
              <a:t>Is the photographic ID an original, not a scan, photo or copy of the document?</a:t>
            </a:r>
          </a:p>
          <a:p>
            <a:pPr marL="171450" indent="-171450">
              <a:spcBef>
                <a:spcPts val="600"/>
              </a:spcBef>
              <a:buFont typeface="Arial" panose="020B0604020202020204" pitchFamily="34" charset="0"/>
              <a:buChar char="•"/>
              <a:defRPr/>
            </a:pPr>
            <a:r>
              <a:rPr lang="en-GB" dirty="0">
                <a:solidFill>
                  <a:schemeClr val="tx1">
                    <a:lumMod val="50000"/>
                  </a:schemeClr>
                </a:solidFill>
                <a:latin typeface="Arial" panose="020B0604020202020204" pitchFamily="34" charset="0"/>
                <a:ea typeface="Arial" panose="020B0604020202020204" pitchFamily="34" charset="0"/>
              </a:rPr>
              <a:t>Is there any damage</a:t>
            </a:r>
            <a:r>
              <a:rPr lang="en-US" dirty="0">
                <a:solidFill>
                  <a:schemeClr val="tx1">
                    <a:lumMod val="50000"/>
                  </a:schemeClr>
                </a:solidFill>
                <a:latin typeface="Arial" panose="020B0604020202020204" pitchFamily="34" charset="0"/>
                <a:ea typeface="Arial" panose="020B0604020202020204" pitchFamily="34" charset="0"/>
              </a:rPr>
              <a:t> </a:t>
            </a:r>
            <a:r>
              <a:rPr lang="en-GB" dirty="0">
                <a:solidFill>
                  <a:schemeClr val="tx1">
                    <a:lumMod val="50000"/>
                  </a:schemeClr>
                </a:solidFill>
                <a:latin typeface="Arial" panose="020B0604020202020204" pitchFamily="34" charset="0"/>
                <a:ea typeface="Arial" panose="020B0604020202020204" pitchFamily="34" charset="0"/>
              </a:rPr>
              <a:t>or signs of tampering, especially in areas where the photo or name are shown (except where cancelled passports have been returned with cut corners to indicate that they can no longer be used as an official travel document)? </a:t>
            </a:r>
          </a:p>
          <a:p>
            <a:pPr>
              <a:spcBef>
                <a:spcPts val="1200"/>
              </a:spcBef>
              <a:defRPr/>
            </a:pPr>
            <a:endParaRPr lang="en-GB" dirty="0">
              <a:solidFill>
                <a:schemeClr val="tx1">
                  <a:lumMod val="50000"/>
                </a:schemeClr>
              </a:solidFill>
              <a:latin typeface="Arial" panose="020B0604020202020204" pitchFamily="34" charset="0"/>
              <a:ea typeface="Arial" panose="020B0604020202020204" pitchFamily="34" charset="0"/>
            </a:endParaRPr>
          </a:p>
          <a:p>
            <a:pPr>
              <a:spcBef>
                <a:spcPts val="1200"/>
              </a:spcBef>
              <a:defRPr/>
            </a:pPr>
            <a:r>
              <a:rPr lang="en-GB" b="1" dirty="0">
                <a:solidFill>
                  <a:schemeClr val="tx1">
                    <a:lumMod val="50000"/>
                  </a:schemeClr>
                </a:solidFill>
                <a:latin typeface="Arial" panose="020B0604020202020204" pitchFamily="34" charset="0"/>
                <a:ea typeface="Arial" panose="020B0604020202020204" pitchFamily="34" charset="0"/>
              </a:rPr>
              <a:t>You should not refer to any other markers on the photographic ID (for example address details or nationality, age or gender markers).</a:t>
            </a:r>
          </a:p>
          <a:p>
            <a:pPr>
              <a:defRPr/>
            </a:pPr>
            <a:endParaRPr lang="en-GB" dirty="0"/>
          </a:p>
        </p:txBody>
      </p:sp>
      <p:sp>
        <p:nvSpPr>
          <p:cNvPr id="59396" name="Slide Number Placeholder 3">
            <a:extLst>
              <a:ext uri="{FF2B5EF4-FFF2-40B4-BE49-F238E27FC236}">
                <a16:creationId xmlns:a16="http://schemas.microsoft.com/office/drawing/2014/main" id="{8C0977E9-0425-40F1-B0BF-4B436899118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1pPr>
            <a:lvl2pPr marL="742950" indent="-28575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2pPr>
            <a:lvl3pPr marL="1143000" indent="-22860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3pPr>
            <a:lvl4pPr marL="1600200" indent="-22860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4pPr>
            <a:lvl5pPr marL="2057400" indent="-22860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5pPr>
            <a:lvl6pPr marL="2514600" indent="-228600" eaLnBrk="0" fontAlgn="base" hangingPunct="0">
              <a:spcBef>
                <a:spcPct val="0"/>
              </a:spcBef>
              <a:spcAft>
                <a:spcPct val="0"/>
              </a:spcAft>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6pPr>
            <a:lvl7pPr marL="2971800" indent="-228600" eaLnBrk="0" fontAlgn="base" hangingPunct="0">
              <a:spcBef>
                <a:spcPct val="0"/>
              </a:spcBef>
              <a:spcAft>
                <a:spcPct val="0"/>
              </a:spcAft>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7pPr>
            <a:lvl8pPr marL="3429000" indent="-228600" eaLnBrk="0" fontAlgn="base" hangingPunct="0">
              <a:spcBef>
                <a:spcPct val="0"/>
              </a:spcBef>
              <a:spcAft>
                <a:spcPct val="0"/>
              </a:spcAft>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8pPr>
            <a:lvl9pPr marL="3886200" indent="-228600" eaLnBrk="0" fontAlgn="base" hangingPunct="0">
              <a:spcBef>
                <a:spcPct val="0"/>
              </a:spcBef>
              <a:spcAft>
                <a:spcPct val="0"/>
              </a:spcAft>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9pPr>
          </a:lstStyle>
          <a:p>
            <a:fld id="{D9BF17C7-F122-4947-B177-8C3F71B1C85F}" type="slidenum">
              <a:rPr lang="en-GB" altLang="en-US" sz="1200" smtClean="0">
                <a:solidFill>
                  <a:srgbClr val="000000"/>
                </a:solidFill>
              </a:rPr>
              <a:pPr/>
              <a:t>24</a:t>
            </a:fld>
            <a:endParaRPr lang="en-GB" altLang="en-US" sz="1200">
              <a:solidFill>
                <a:srgbClr val="000000"/>
              </a:solidFil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a:extLst>
              <a:ext uri="{FF2B5EF4-FFF2-40B4-BE49-F238E27FC236}">
                <a16:creationId xmlns:a16="http://schemas.microsoft.com/office/drawing/2014/main" id="{CBF95892-CDAE-6BA3-DCCA-F4F36B627012}"/>
              </a:ext>
            </a:extLst>
          </p:cNvPr>
          <p:cNvSpPr>
            <a:spLocks noGrp="1" noRot="1" noChangeAspect="1" noChangeArrowheads="1" noTextEdit="1"/>
          </p:cNvSpPr>
          <p:nvPr>
            <p:ph type="sldImg"/>
          </p:nvPr>
        </p:nvSpPr>
        <p:spPr>
          <a:ln/>
        </p:spPr>
      </p:sp>
      <p:sp>
        <p:nvSpPr>
          <p:cNvPr id="3" name="Notes Placeholder 2">
            <a:extLst>
              <a:ext uri="{FF2B5EF4-FFF2-40B4-BE49-F238E27FC236}">
                <a16:creationId xmlns:a16="http://schemas.microsoft.com/office/drawing/2014/main" id="{A8BB9501-0A4C-CFD7-0615-283B47E25824}"/>
              </a:ext>
            </a:extLst>
          </p:cNvPr>
          <p:cNvSpPr>
            <a:spLocks noGrp="1"/>
          </p:cNvSpPr>
          <p:nvPr>
            <p:ph type="body" idx="1"/>
          </p:nvPr>
        </p:nvSpPr>
        <p:spPr/>
        <p:txBody>
          <a:bodyPr/>
          <a:lstStyle/>
          <a:p>
            <a:pPr>
              <a:defRPr/>
            </a:pPr>
            <a:r>
              <a:rPr lang="en-US" altLang="en-US" dirty="0">
                <a:solidFill>
                  <a:schemeClr val="tx1">
                    <a:lumMod val="50000"/>
                  </a:schemeClr>
                </a:solidFill>
                <a:latin typeface="Arial" panose="020B0604020202020204" pitchFamily="34" charset="0"/>
                <a:ea typeface="ＭＳ Ｐゴシック" panose="020B0600070205080204" pitchFamily="34" charset="-128"/>
                <a:sym typeface="Times" panose="02020603050405020304" pitchFamily="18" charset="0"/>
              </a:rPr>
              <a:t>An example of the Voter Authority Card (VAC)- you may have an idea of the total number of these issued so far.</a:t>
            </a:r>
          </a:p>
          <a:p>
            <a:pPr>
              <a:defRPr/>
            </a:pPr>
            <a:endParaRPr lang="en-US" altLang="en-US" dirty="0">
              <a:solidFill>
                <a:schemeClr val="tx1">
                  <a:lumMod val="50000"/>
                </a:schemeClr>
              </a:solidFill>
              <a:latin typeface="Arial" panose="020B0604020202020204" pitchFamily="34" charset="0"/>
              <a:ea typeface="ＭＳ Ｐゴシック" panose="020B0600070205080204" pitchFamily="34" charset="-128"/>
            </a:endParaRPr>
          </a:p>
          <a:p>
            <a:pPr>
              <a:defRPr/>
            </a:pPr>
            <a:r>
              <a:rPr lang="en-US" altLang="en-US" dirty="0">
                <a:solidFill>
                  <a:schemeClr val="tx1">
                    <a:lumMod val="50000"/>
                  </a:schemeClr>
                </a:solidFill>
                <a:latin typeface="Arial" panose="020B0604020202020204" pitchFamily="34" charset="0"/>
                <a:ea typeface="ＭＳ Ｐゴシック" panose="020B0600070205080204" pitchFamily="34" charset="-128"/>
              </a:rPr>
              <a:t>The Voter Authority Certificate must include:</a:t>
            </a:r>
          </a:p>
          <a:p>
            <a:pPr marL="171450" indent="-171450">
              <a:buFont typeface="Arial" panose="020B0604020202020204" pitchFamily="34" charset="0"/>
              <a:buChar char="•"/>
              <a:defRPr/>
            </a:pPr>
            <a:r>
              <a:rPr lang="en-US" altLang="en-US" dirty="0">
                <a:solidFill>
                  <a:schemeClr val="tx1">
                    <a:lumMod val="50000"/>
                  </a:schemeClr>
                </a:solidFill>
                <a:latin typeface="Arial" panose="020B0604020202020204" pitchFamily="34" charset="0"/>
                <a:ea typeface="ＭＳ Ｐゴシック" panose="020B0600070205080204" pitchFamily="34" charset="-128"/>
              </a:rPr>
              <a:t>the applicant’s full name</a:t>
            </a:r>
          </a:p>
          <a:p>
            <a:pPr marL="171450" indent="-171450">
              <a:buFont typeface="Arial" panose="020B0604020202020204" pitchFamily="34" charset="0"/>
              <a:buChar char="•"/>
              <a:defRPr/>
            </a:pPr>
            <a:r>
              <a:rPr lang="en-US" altLang="en-US" dirty="0">
                <a:solidFill>
                  <a:schemeClr val="tx1">
                    <a:lumMod val="50000"/>
                  </a:schemeClr>
                </a:solidFill>
                <a:latin typeface="Arial" panose="020B0604020202020204" pitchFamily="34" charset="0"/>
                <a:ea typeface="ＭＳ Ｐゴシック" panose="020B0600070205080204" pitchFamily="34" charset="-128"/>
              </a:rPr>
              <a:t>the applicant’s photograph </a:t>
            </a:r>
          </a:p>
          <a:p>
            <a:pPr marL="171450" indent="-171450">
              <a:buFont typeface="Arial" panose="020B0604020202020204" pitchFamily="34" charset="0"/>
              <a:buChar char="•"/>
              <a:defRPr/>
            </a:pPr>
            <a:r>
              <a:rPr lang="en-US" altLang="en-US" dirty="0">
                <a:solidFill>
                  <a:schemeClr val="tx1">
                    <a:lumMod val="50000"/>
                  </a:schemeClr>
                </a:solidFill>
                <a:latin typeface="Arial" panose="020B0604020202020204" pitchFamily="34" charset="0"/>
                <a:ea typeface="ＭＳ Ｐゴシック" panose="020B0600070205080204" pitchFamily="34" charset="-128"/>
              </a:rPr>
              <a:t>the date of issue</a:t>
            </a:r>
          </a:p>
          <a:p>
            <a:pPr marL="171450" indent="-171450">
              <a:buFont typeface="Arial" panose="020B0604020202020204" pitchFamily="34" charset="0"/>
              <a:buChar char="•"/>
              <a:defRPr/>
            </a:pPr>
            <a:r>
              <a:rPr lang="en-US" altLang="en-US" dirty="0">
                <a:solidFill>
                  <a:schemeClr val="tx1">
                    <a:lumMod val="50000"/>
                  </a:schemeClr>
                </a:solidFill>
                <a:latin typeface="Arial" panose="020B0604020202020204" pitchFamily="34" charset="0"/>
                <a:ea typeface="ＭＳ Ｐゴシック" panose="020B0600070205080204" pitchFamily="34" charset="-128"/>
              </a:rPr>
              <a:t>the appropriate identifier- is made up of 20 numbers or letters generated by the EROP</a:t>
            </a:r>
          </a:p>
          <a:p>
            <a:pPr marL="171450" indent="-171450">
              <a:buFont typeface="Arial" panose="020B0604020202020204" pitchFamily="34" charset="0"/>
              <a:buChar char="•"/>
              <a:defRPr/>
            </a:pPr>
            <a:r>
              <a:rPr lang="en-US" altLang="en-US" dirty="0">
                <a:solidFill>
                  <a:schemeClr val="tx1">
                    <a:lumMod val="50000"/>
                  </a:schemeClr>
                </a:solidFill>
                <a:latin typeface="Arial" panose="020B0604020202020204" pitchFamily="34" charset="0"/>
                <a:ea typeface="ＭＳ Ｐゴシック" panose="020B0600070205080204" pitchFamily="34" charset="-128"/>
              </a:rPr>
              <a:t>the words 'issued by the Electoral Registration Officer appointed by [insert the name of the Local Authority]'</a:t>
            </a:r>
          </a:p>
          <a:p>
            <a:pPr marL="171450" indent="-171450">
              <a:buFont typeface="Arial" panose="020B0604020202020204" pitchFamily="34" charset="0"/>
              <a:buChar char="•"/>
              <a:defRPr/>
            </a:pPr>
            <a:r>
              <a:rPr lang="en-US" altLang="en-US" dirty="0">
                <a:solidFill>
                  <a:schemeClr val="tx1">
                    <a:lumMod val="50000"/>
                  </a:schemeClr>
                </a:solidFill>
                <a:latin typeface="Arial" panose="020B0604020202020204" pitchFamily="34" charset="0"/>
                <a:ea typeface="ＭＳ Ｐゴシック" panose="020B0600070205080204" pitchFamily="34" charset="-128"/>
              </a:rPr>
              <a:t>the recommended renewal date </a:t>
            </a:r>
          </a:p>
          <a:p>
            <a:pPr marL="171450" indent="-171450">
              <a:buFont typeface="Arial" panose="020B0604020202020204" pitchFamily="34" charset="0"/>
              <a:buChar char="•"/>
              <a:defRPr/>
            </a:pPr>
            <a:r>
              <a:rPr lang="en-US" altLang="en-US" dirty="0">
                <a:solidFill>
                  <a:schemeClr val="tx1">
                    <a:lumMod val="50000"/>
                  </a:schemeClr>
                </a:solidFill>
                <a:latin typeface="Arial" panose="020B0604020202020204" pitchFamily="34" charset="0"/>
                <a:ea typeface="ＭＳ Ｐゴシック" panose="020B0600070205080204" pitchFamily="34" charset="-128"/>
              </a:rPr>
              <a:t>one or more security features recommended by the Home Secretary</a:t>
            </a:r>
          </a:p>
          <a:p>
            <a:pPr>
              <a:defRPr/>
            </a:pPr>
            <a:endParaRPr lang="en-US" altLang="en-US" dirty="0">
              <a:solidFill>
                <a:schemeClr val="tx1">
                  <a:lumMod val="50000"/>
                </a:schemeClr>
              </a:solidFill>
              <a:latin typeface="Arial" panose="020B0604020202020204" pitchFamily="34" charset="0"/>
              <a:ea typeface="ＭＳ Ｐゴシック" panose="020B0600070205080204" pitchFamily="34" charset="-128"/>
            </a:endParaRPr>
          </a:p>
          <a:p>
            <a:pPr>
              <a:defRPr/>
            </a:pPr>
            <a:r>
              <a:rPr lang="en-US" altLang="en-US" dirty="0">
                <a:solidFill>
                  <a:schemeClr val="tx1">
                    <a:lumMod val="50000"/>
                  </a:schemeClr>
                </a:solidFill>
                <a:latin typeface="Arial" panose="020B0604020202020204" pitchFamily="34" charset="0"/>
                <a:ea typeface="ＭＳ Ｐゴシック" panose="020B0600070205080204" pitchFamily="34" charset="-128"/>
              </a:rPr>
              <a:t>VACs issued by other ERO’s in different Local Authorities are still valid if the elector has since moved. These could be bilingual if issued in Wales. </a:t>
            </a:r>
          </a:p>
          <a:p>
            <a:pPr>
              <a:defRPr/>
            </a:pPr>
            <a:endParaRPr lang="en-US" altLang="en-US" dirty="0">
              <a:solidFill>
                <a:schemeClr val="tx1">
                  <a:lumMod val="50000"/>
                </a:schemeClr>
              </a:solidFill>
              <a:latin typeface="Arial" panose="020B0604020202020204" pitchFamily="34" charset="0"/>
              <a:ea typeface="ＭＳ Ｐゴシック" panose="020B0600070205080204" pitchFamily="34" charset="-128"/>
            </a:endParaRPr>
          </a:p>
          <a:p>
            <a:pPr>
              <a:defRPr/>
            </a:pPr>
            <a:r>
              <a:rPr lang="en-US" altLang="en-US" dirty="0">
                <a:solidFill>
                  <a:schemeClr val="tx1">
                    <a:lumMod val="50000"/>
                  </a:schemeClr>
                </a:solidFill>
                <a:latin typeface="Arial" panose="020B0604020202020204" pitchFamily="34" charset="0"/>
                <a:ea typeface="ＭＳ Ｐゴシック" panose="020B0600070205080204" pitchFamily="34" charset="-128"/>
                <a:sym typeface="Times" panose="02020603050405020304" pitchFamily="18" charset="0"/>
              </a:rPr>
              <a:t>Explain that there may also be temporary VACs issued- example on next slide</a:t>
            </a:r>
          </a:p>
          <a:p>
            <a:pPr>
              <a:defRPr/>
            </a:pPr>
            <a:endParaRPr lang="en-GB" dirty="0"/>
          </a:p>
        </p:txBody>
      </p:sp>
      <p:sp>
        <p:nvSpPr>
          <p:cNvPr id="61444" name="Slide Number Placeholder 3">
            <a:extLst>
              <a:ext uri="{FF2B5EF4-FFF2-40B4-BE49-F238E27FC236}">
                <a16:creationId xmlns:a16="http://schemas.microsoft.com/office/drawing/2014/main" id="{2B7B3A37-477A-BA28-A4ED-28BE02B6EB9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1pPr>
            <a:lvl2pPr marL="742950" indent="-28575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2pPr>
            <a:lvl3pPr marL="1143000" indent="-22860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3pPr>
            <a:lvl4pPr marL="1600200" indent="-22860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4pPr>
            <a:lvl5pPr marL="2057400" indent="-22860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5pPr>
            <a:lvl6pPr marL="2514600" indent="-228600" eaLnBrk="0" fontAlgn="base" hangingPunct="0">
              <a:spcBef>
                <a:spcPct val="0"/>
              </a:spcBef>
              <a:spcAft>
                <a:spcPct val="0"/>
              </a:spcAft>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6pPr>
            <a:lvl7pPr marL="2971800" indent="-228600" eaLnBrk="0" fontAlgn="base" hangingPunct="0">
              <a:spcBef>
                <a:spcPct val="0"/>
              </a:spcBef>
              <a:spcAft>
                <a:spcPct val="0"/>
              </a:spcAft>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7pPr>
            <a:lvl8pPr marL="3429000" indent="-228600" eaLnBrk="0" fontAlgn="base" hangingPunct="0">
              <a:spcBef>
                <a:spcPct val="0"/>
              </a:spcBef>
              <a:spcAft>
                <a:spcPct val="0"/>
              </a:spcAft>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8pPr>
            <a:lvl9pPr marL="3886200" indent="-228600" eaLnBrk="0" fontAlgn="base" hangingPunct="0">
              <a:spcBef>
                <a:spcPct val="0"/>
              </a:spcBef>
              <a:spcAft>
                <a:spcPct val="0"/>
              </a:spcAft>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9pPr>
          </a:lstStyle>
          <a:p>
            <a:fld id="{52413586-F1FD-44A3-945D-784510D33BA6}" type="slidenum">
              <a:rPr lang="en-GB" altLang="en-US" sz="1200" smtClean="0">
                <a:solidFill>
                  <a:srgbClr val="000000"/>
                </a:solidFill>
              </a:rPr>
              <a:pPr/>
              <a:t>25</a:t>
            </a:fld>
            <a:endParaRPr lang="en-GB" altLang="en-US" sz="1200">
              <a:solidFill>
                <a:srgbClr val="000000"/>
              </a:solidFil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a:extLst>
              <a:ext uri="{FF2B5EF4-FFF2-40B4-BE49-F238E27FC236}">
                <a16:creationId xmlns:a16="http://schemas.microsoft.com/office/drawing/2014/main" id="{25597F22-381E-E564-2651-32BD724352E1}"/>
              </a:ext>
            </a:extLst>
          </p:cNvPr>
          <p:cNvSpPr>
            <a:spLocks noGrp="1" noRot="1" noChangeAspect="1" noChangeArrowheads="1" noTextEdit="1"/>
          </p:cNvSpPr>
          <p:nvPr>
            <p:ph type="sldImg"/>
          </p:nvPr>
        </p:nvSpPr>
        <p:spPr>
          <a:ln/>
        </p:spPr>
      </p:sp>
      <p:sp>
        <p:nvSpPr>
          <p:cNvPr id="3" name="Notes Placeholder 2">
            <a:extLst>
              <a:ext uri="{FF2B5EF4-FFF2-40B4-BE49-F238E27FC236}">
                <a16:creationId xmlns:a16="http://schemas.microsoft.com/office/drawing/2014/main" id="{9586D160-55B9-95BB-903C-4C6B80E93292}"/>
              </a:ext>
            </a:extLst>
          </p:cNvPr>
          <p:cNvSpPr>
            <a:spLocks noGrp="1"/>
          </p:cNvSpPr>
          <p:nvPr>
            <p:ph type="body" idx="1"/>
          </p:nvPr>
        </p:nvSpPr>
        <p:spPr/>
        <p:txBody>
          <a:bodyPr/>
          <a:lstStyle/>
          <a:p>
            <a:pPr>
              <a:defRPr/>
            </a:pPr>
            <a:r>
              <a:rPr lang="en-GB" altLang="en-US" dirty="0">
                <a:solidFill>
                  <a:schemeClr val="tx1">
                    <a:lumMod val="50000"/>
                  </a:schemeClr>
                </a:solidFill>
                <a:latin typeface="Arial" panose="020B0604020202020204" pitchFamily="34" charset="0"/>
                <a:ea typeface="ＭＳ Ｐゴシック" panose="020B0600070205080204" pitchFamily="34" charset="-128"/>
              </a:rPr>
              <a:t>Example of a Temporary Voter Authority Certificate</a:t>
            </a:r>
          </a:p>
          <a:p>
            <a:pPr>
              <a:defRPr/>
            </a:pPr>
            <a:endParaRPr lang="en-GB" altLang="en-US" dirty="0">
              <a:solidFill>
                <a:schemeClr val="tx1">
                  <a:lumMod val="50000"/>
                </a:schemeClr>
              </a:solidFill>
              <a:latin typeface="Arial" panose="020B0604020202020204" pitchFamily="34" charset="0"/>
              <a:ea typeface="ＭＳ Ｐゴシック" panose="020B0600070205080204" pitchFamily="34" charset="-128"/>
            </a:endParaRPr>
          </a:p>
          <a:p>
            <a:pPr>
              <a:defRPr/>
            </a:pPr>
            <a:r>
              <a:rPr lang="en-US" altLang="en-US" dirty="0">
                <a:solidFill>
                  <a:schemeClr val="tx1">
                    <a:lumMod val="50000"/>
                  </a:schemeClr>
                </a:solidFill>
                <a:latin typeface="Arial" panose="020B0604020202020204" pitchFamily="34" charset="0"/>
                <a:ea typeface="ＭＳ Ｐゴシック" panose="020B0600070205080204" pitchFamily="34" charset="-128"/>
              </a:rPr>
              <a:t>A temporary Voter Authority Certificate is valid only on the relevant date of a specific election or for the remaining period of a petition. </a:t>
            </a:r>
          </a:p>
          <a:p>
            <a:pPr>
              <a:defRPr/>
            </a:pPr>
            <a:endParaRPr lang="en-US" altLang="en-US" dirty="0">
              <a:solidFill>
                <a:schemeClr val="tx1">
                  <a:lumMod val="50000"/>
                </a:schemeClr>
              </a:solidFill>
              <a:latin typeface="Arial" panose="020B0604020202020204" pitchFamily="34" charset="0"/>
              <a:ea typeface="ＭＳ Ｐゴシック" panose="020B0600070205080204" pitchFamily="34" charset="-128"/>
            </a:endParaRPr>
          </a:p>
          <a:p>
            <a:pPr>
              <a:defRPr/>
            </a:pPr>
            <a:r>
              <a:rPr lang="en-US" altLang="en-US" dirty="0">
                <a:solidFill>
                  <a:schemeClr val="tx1">
                    <a:lumMod val="50000"/>
                  </a:schemeClr>
                </a:solidFill>
                <a:latin typeface="Arial" panose="020B0604020202020204" pitchFamily="34" charset="0"/>
                <a:ea typeface="ＭＳ Ｐゴシック" panose="020B0600070205080204" pitchFamily="34" charset="-128"/>
              </a:rPr>
              <a:t>A temporary Voter Authority Certificate must include:</a:t>
            </a:r>
          </a:p>
          <a:p>
            <a:pPr marL="171450" indent="-171450">
              <a:buFont typeface="Arial" panose="020B0604020202020204" pitchFamily="34" charset="0"/>
              <a:buChar char="•"/>
              <a:defRPr/>
            </a:pPr>
            <a:r>
              <a:rPr lang="en-US" altLang="en-US" dirty="0">
                <a:solidFill>
                  <a:schemeClr val="tx1">
                    <a:lumMod val="50000"/>
                  </a:schemeClr>
                </a:solidFill>
                <a:latin typeface="Arial" panose="020B0604020202020204" pitchFamily="34" charset="0"/>
                <a:ea typeface="ＭＳ Ｐゴシック" panose="020B0600070205080204" pitchFamily="34" charset="-128"/>
              </a:rPr>
              <a:t>the elector’s full name</a:t>
            </a:r>
          </a:p>
          <a:p>
            <a:pPr marL="171450" indent="-171450">
              <a:buFont typeface="Arial" panose="020B0604020202020204" pitchFamily="34" charset="0"/>
              <a:buChar char="•"/>
              <a:defRPr/>
            </a:pPr>
            <a:r>
              <a:rPr lang="en-US" altLang="en-US" dirty="0">
                <a:solidFill>
                  <a:schemeClr val="tx1">
                    <a:lumMod val="50000"/>
                  </a:schemeClr>
                </a:solidFill>
                <a:latin typeface="Arial" panose="020B0604020202020204" pitchFamily="34" charset="0"/>
                <a:ea typeface="ＭＳ Ｐゴシック" panose="020B0600070205080204" pitchFamily="34" charset="-128"/>
              </a:rPr>
              <a:t>the date of issue</a:t>
            </a:r>
          </a:p>
          <a:p>
            <a:pPr marL="171450" indent="-171450">
              <a:buFont typeface="Arial" panose="020B0604020202020204" pitchFamily="34" charset="0"/>
              <a:buChar char="•"/>
              <a:defRPr/>
            </a:pPr>
            <a:r>
              <a:rPr lang="en-US" altLang="en-US" dirty="0">
                <a:solidFill>
                  <a:schemeClr val="tx1">
                    <a:lumMod val="50000"/>
                  </a:schemeClr>
                </a:solidFill>
                <a:latin typeface="Arial" panose="020B0604020202020204" pitchFamily="34" charset="0"/>
                <a:ea typeface="ＭＳ Ｐゴシック" panose="020B0600070205080204" pitchFamily="34" charset="-128"/>
              </a:rPr>
              <a:t>the name of the local authority by which the ERO was appointed</a:t>
            </a:r>
          </a:p>
          <a:p>
            <a:pPr marL="171450" indent="-171450">
              <a:buFont typeface="Arial" panose="020B0604020202020204" pitchFamily="34" charset="0"/>
              <a:buChar char="•"/>
              <a:defRPr/>
            </a:pPr>
            <a:r>
              <a:rPr lang="en-US" altLang="en-US" dirty="0">
                <a:solidFill>
                  <a:schemeClr val="tx1">
                    <a:lumMod val="50000"/>
                  </a:schemeClr>
                </a:solidFill>
                <a:latin typeface="Arial" panose="020B0604020202020204" pitchFamily="34" charset="0"/>
                <a:ea typeface="ＭＳ Ｐゴシック" panose="020B0600070205080204" pitchFamily="34" charset="-128"/>
              </a:rPr>
              <a:t>an appropriate identifier-made up of 20 numbers or letters generated by the EROP</a:t>
            </a:r>
          </a:p>
          <a:p>
            <a:pPr marL="171450" indent="-171450">
              <a:buFont typeface="Arial" panose="020B0604020202020204" pitchFamily="34" charset="0"/>
              <a:buChar char="•"/>
              <a:defRPr/>
            </a:pPr>
            <a:r>
              <a:rPr lang="en-US" altLang="en-US" dirty="0">
                <a:solidFill>
                  <a:schemeClr val="tx1">
                    <a:lumMod val="50000"/>
                  </a:schemeClr>
                </a:solidFill>
                <a:latin typeface="Arial" panose="020B0604020202020204" pitchFamily="34" charset="0"/>
                <a:ea typeface="ＭＳ Ｐゴシック" panose="020B0600070205080204" pitchFamily="34" charset="-128"/>
              </a:rPr>
              <a:t>the date for which the temporary Voter Authority Certificate is valid</a:t>
            </a:r>
          </a:p>
          <a:p>
            <a:pPr marL="171450" indent="-171450">
              <a:buFont typeface="Arial" panose="020B0604020202020204" pitchFamily="34" charset="0"/>
              <a:buChar char="•"/>
              <a:defRPr/>
            </a:pPr>
            <a:r>
              <a:rPr lang="en-US" altLang="en-US" dirty="0">
                <a:solidFill>
                  <a:schemeClr val="tx1">
                    <a:lumMod val="50000"/>
                  </a:schemeClr>
                </a:solidFill>
                <a:latin typeface="Arial" panose="020B0604020202020204" pitchFamily="34" charset="0"/>
                <a:ea typeface="ＭＳ Ｐゴシック" panose="020B0600070205080204" pitchFamily="34" charset="-128"/>
              </a:rPr>
              <a:t>the applicant’s photograph</a:t>
            </a:r>
          </a:p>
          <a:p>
            <a:pPr marL="171450" indent="-171450">
              <a:buFont typeface="Arial" panose="020B0604020202020204" pitchFamily="34" charset="0"/>
              <a:buChar char="•"/>
              <a:defRPr/>
            </a:pPr>
            <a:r>
              <a:rPr lang="en-US" altLang="en-US" dirty="0">
                <a:solidFill>
                  <a:schemeClr val="tx1">
                    <a:lumMod val="50000"/>
                  </a:schemeClr>
                </a:solidFill>
                <a:latin typeface="Arial" panose="020B0604020202020204" pitchFamily="34" charset="0"/>
                <a:ea typeface="ＭＳ Ｐゴシック" panose="020B0600070205080204" pitchFamily="34" charset="-128"/>
              </a:rPr>
              <a:t>the ERO’s signature</a:t>
            </a:r>
          </a:p>
          <a:p>
            <a:pPr>
              <a:defRPr/>
            </a:pPr>
            <a:endParaRPr lang="en-US" altLang="en-US" dirty="0">
              <a:solidFill>
                <a:schemeClr val="tx1">
                  <a:lumMod val="50000"/>
                </a:schemeClr>
              </a:solidFill>
              <a:latin typeface="Arial" panose="020B0604020202020204" pitchFamily="34" charset="0"/>
              <a:ea typeface="ＭＳ Ｐゴシック" panose="020B0600070205080204" pitchFamily="34" charset="-128"/>
            </a:endParaRPr>
          </a:p>
          <a:p>
            <a:pPr>
              <a:defRPr/>
            </a:pPr>
            <a:r>
              <a:rPr lang="en-US" altLang="en-US" dirty="0">
                <a:solidFill>
                  <a:schemeClr val="tx1">
                    <a:lumMod val="50000"/>
                  </a:schemeClr>
                </a:solidFill>
                <a:latin typeface="Arial" panose="020B0604020202020204" pitchFamily="34" charset="0"/>
                <a:ea typeface="ＭＳ Ｐゴシック" panose="020B0600070205080204" pitchFamily="34" charset="-128"/>
              </a:rPr>
              <a:t>The ERO’s signature can be provided by a deputy and should be a wet ink signature, or it may be an electronic signature or stamp. </a:t>
            </a:r>
          </a:p>
          <a:p>
            <a:pPr>
              <a:defRPr/>
            </a:pPr>
            <a:r>
              <a:rPr lang="en-US" altLang="en-US" dirty="0">
                <a:solidFill>
                  <a:schemeClr val="tx1">
                    <a:lumMod val="50000"/>
                  </a:schemeClr>
                </a:solidFill>
                <a:latin typeface="Arial" panose="020B0604020202020204" pitchFamily="34" charset="0"/>
                <a:ea typeface="ＭＳ Ｐゴシック" panose="020B0600070205080204" pitchFamily="34" charset="-128"/>
              </a:rPr>
              <a:t>You should explain any additional local security measures used to identify the documents as authentic.</a:t>
            </a:r>
            <a:endParaRPr lang="en-GB" altLang="en-US" dirty="0">
              <a:solidFill>
                <a:schemeClr val="tx1">
                  <a:lumMod val="50000"/>
                </a:schemeClr>
              </a:solidFill>
              <a:latin typeface="Arial" panose="020B0604020202020204" pitchFamily="34" charset="0"/>
              <a:ea typeface="ＭＳ Ｐゴシック" panose="020B0600070205080204" pitchFamily="34" charset="-128"/>
            </a:endParaRPr>
          </a:p>
          <a:p>
            <a:pPr>
              <a:defRPr/>
            </a:pPr>
            <a:endParaRPr lang="en-GB" dirty="0"/>
          </a:p>
        </p:txBody>
      </p:sp>
      <p:sp>
        <p:nvSpPr>
          <p:cNvPr id="63492" name="Slide Number Placeholder 3">
            <a:extLst>
              <a:ext uri="{FF2B5EF4-FFF2-40B4-BE49-F238E27FC236}">
                <a16:creationId xmlns:a16="http://schemas.microsoft.com/office/drawing/2014/main" id="{E48A1F8E-BB29-0AD0-704B-63C29445845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1pPr>
            <a:lvl2pPr marL="742950" indent="-28575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2pPr>
            <a:lvl3pPr marL="1143000" indent="-22860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3pPr>
            <a:lvl4pPr marL="1600200" indent="-22860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4pPr>
            <a:lvl5pPr marL="2057400" indent="-22860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5pPr>
            <a:lvl6pPr marL="2514600" indent="-228600" eaLnBrk="0" fontAlgn="base" hangingPunct="0">
              <a:spcBef>
                <a:spcPct val="0"/>
              </a:spcBef>
              <a:spcAft>
                <a:spcPct val="0"/>
              </a:spcAft>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6pPr>
            <a:lvl7pPr marL="2971800" indent="-228600" eaLnBrk="0" fontAlgn="base" hangingPunct="0">
              <a:spcBef>
                <a:spcPct val="0"/>
              </a:spcBef>
              <a:spcAft>
                <a:spcPct val="0"/>
              </a:spcAft>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7pPr>
            <a:lvl8pPr marL="3429000" indent="-228600" eaLnBrk="0" fontAlgn="base" hangingPunct="0">
              <a:spcBef>
                <a:spcPct val="0"/>
              </a:spcBef>
              <a:spcAft>
                <a:spcPct val="0"/>
              </a:spcAft>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8pPr>
            <a:lvl9pPr marL="3886200" indent="-228600" eaLnBrk="0" fontAlgn="base" hangingPunct="0">
              <a:spcBef>
                <a:spcPct val="0"/>
              </a:spcBef>
              <a:spcAft>
                <a:spcPct val="0"/>
              </a:spcAft>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9pPr>
          </a:lstStyle>
          <a:p>
            <a:fld id="{626D46EB-B2AD-4491-8082-2E652FFC99B1}" type="slidenum">
              <a:rPr lang="en-GB" altLang="en-US" sz="1200" smtClean="0">
                <a:solidFill>
                  <a:srgbClr val="000000"/>
                </a:solidFill>
              </a:rPr>
              <a:pPr/>
              <a:t>26</a:t>
            </a:fld>
            <a:endParaRPr lang="en-GB" altLang="en-US" sz="1200">
              <a:solidFill>
                <a:srgbClr val="000000"/>
              </a:solidFil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a:extLst>
              <a:ext uri="{FF2B5EF4-FFF2-40B4-BE49-F238E27FC236}">
                <a16:creationId xmlns:a16="http://schemas.microsoft.com/office/drawing/2014/main" id="{F3DB4D3B-CF4B-04A4-A866-E65C286A748C}"/>
              </a:ext>
            </a:extLst>
          </p:cNvPr>
          <p:cNvSpPr>
            <a:spLocks noGrp="1" noRot="1" noChangeAspect="1" noChangeArrowheads="1" noTextEdit="1"/>
          </p:cNvSpPr>
          <p:nvPr>
            <p:ph type="sldImg"/>
          </p:nvPr>
        </p:nvSpPr>
        <p:spPr>
          <a:ln/>
        </p:spPr>
      </p:sp>
      <p:sp>
        <p:nvSpPr>
          <p:cNvPr id="3" name="Notes Placeholder 2">
            <a:extLst>
              <a:ext uri="{FF2B5EF4-FFF2-40B4-BE49-F238E27FC236}">
                <a16:creationId xmlns:a16="http://schemas.microsoft.com/office/drawing/2014/main" id="{BFB91CDD-6000-34A4-8B77-EBC0D7FE0098}"/>
              </a:ext>
            </a:extLst>
          </p:cNvPr>
          <p:cNvSpPr>
            <a:spLocks noGrp="1"/>
          </p:cNvSpPr>
          <p:nvPr>
            <p:ph type="body" idx="1"/>
          </p:nvPr>
        </p:nvSpPr>
        <p:spPr/>
        <p:txBody>
          <a:bodyPr/>
          <a:lstStyle/>
          <a:p>
            <a:pPr marL="40118" eaLnBrk="1" hangingPunct="1">
              <a:spcBef>
                <a:spcPts val="417"/>
              </a:spcBef>
              <a:defRPr/>
            </a:pPr>
            <a:r>
              <a:rPr lang="en-US" dirty="0">
                <a:solidFill>
                  <a:schemeClr val="tx1">
                    <a:lumMod val="50000"/>
                  </a:schemeClr>
                </a:solidFill>
                <a:latin typeface="Arial" panose="020B0604020202020204" pitchFamily="34" charset="0"/>
                <a:sym typeface="Times" charset="0"/>
              </a:rPr>
              <a:t>The aim of this slide is to </a:t>
            </a:r>
            <a:r>
              <a:rPr lang="en-US" dirty="0" err="1">
                <a:solidFill>
                  <a:schemeClr val="tx1">
                    <a:lumMod val="50000"/>
                  </a:schemeClr>
                </a:solidFill>
                <a:latin typeface="Arial" panose="020B0604020202020204" pitchFamily="34" charset="0"/>
                <a:sym typeface="Times" charset="0"/>
              </a:rPr>
              <a:t>summarise</a:t>
            </a:r>
            <a:r>
              <a:rPr lang="en-US" dirty="0">
                <a:solidFill>
                  <a:schemeClr val="tx1">
                    <a:lumMod val="50000"/>
                  </a:schemeClr>
                </a:solidFill>
                <a:latin typeface="Arial" panose="020B0604020202020204" pitchFamily="34" charset="0"/>
                <a:sym typeface="Times" charset="0"/>
              </a:rPr>
              <a:t> the marking of the register and how to complete the voter ID paperwork, explain corresponding number lists, and the BPRL</a:t>
            </a:r>
            <a:br>
              <a:rPr lang="en-US" dirty="0">
                <a:solidFill>
                  <a:schemeClr val="tx1">
                    <a:lumMod val="50000"/>
                  </a:schemeClr>
                </a:solidFill>
                <a:latin typeface="Arial" panose="020B0604020202020204" pitchFamily="34" charset="0"/>
                <a:sym typeface="Times" charset="0"/>
              </a:rPr>
            </a:br>
            <a:endParaRPr lang="en-US" dirty="0">
              <a:solidFill>
                <a:schemeClr val="tx1">
                  <a:lumMod val="50000"/>
                </a:schemeClr>
              </a:solidFill>
              <a:latin typeface="Arial" panose="020B0604020202020204" pitchFamily="34" charset="0"/>
              <a:sym typeface="Times" charset="0"/>
            </a:endParaRPr>
          </a:p>
          <a:p>
            <a:pPr marL="39326" eaLnBrk="1" hangingPunct="1">
              <a:spcBef>
                <a:spcPts val="409"/>
              </a:spcBef>
              <a:defRPr/>
            </a:pPr>
            <a:r>
              <a:rPr lang="en-US" dirty="0">
                <a:solidFill>
                  <a:schemeClr val="tx1">
                    <a:lumMod val="50000"/>
                  </a:schemeClr>
                </a:solidFill>
                <a:latin typeface="Arial" panose="020B0604020202020204" pitchFamily="34" charset="0"/>
                <a:sym typeface="Times" charset="0"/>
              </a:rPr>
              <a:t>Explain that exceptions are dealt with separately and are covered in more detail in the Commission’s polling station handbook.</a:t>
            </a:r>
            <a:endParaRPr lang="en-GB" dirty="0">
              <a:solidFill>
                <a:schemeClr val="tx1">
                  <a:lumMod val="50000"/>
                </a:schemeClr>
              </a:solidFill>
              <a:latin typeface="Arial" panose="020B0604020202020204" pitchFamily="34" charset="0"/>
              <a:ea typeface="Arial" panose="020B0604020202020204" pitchFamily="34" charset="0"/>
            </a:endParaRPr>
          </a:p>
          <a:p>
            <a:pPr>
              <a:spcBef>
                <a:spcPts val="1200"/>
              </a:spcBef>
              <a:defRPr/>
            </a:pPr>
            <a:endParaRPr lang="en-GB" dirty="0">
              <a:solidFill>
                <a:schemeClr val="tx1">
                  <a:lumMod val="50000"/>
                </a:schemeClr>
              </a:solidFill>
              <a:latin typeface="Arial" panose="020B0604020202020204" pitchFamily="34" charset="0"/>
              <a:ea typeface="Arial" panose="020B0604020202020204" pitchFamily="34" charset="0"/>
            </a:endParaRPr>
          </a:p>
          <a:p>
            <a:pPr>
              <a:spcBef>
                <a:spcPts val="1200"/>
              </a:spcBef>
              <a:defRPr/>
            </a:pPr>
            <a:r>
              <a:rPr lang="en-GB" dirty="0">
                <a:solidFill>
                  <a:schemeClr val="tx1">
                    <a:lumMod val="50000"/>
                  </a:schemeClr>
                </a:solidFill>
                <a:latin typeface="Arial" panose="020B0604020202020204" pitchFamily="34" charset="0"/>
                <a:ea typeface="Arial" panose="020B0604020202020204" pitchFamily="34" charset="0"/>
              </a:rPr>
              <a:t>Marking of the register- example in next slide </a:t>
            </a:r>
          </a:p>
          <a:p>
            <a:pPr>
              <a:spcBef>
                <a:spcPts val="1200"/>
              </a:spcBef>
              <a:defRPr/>
            </a:pPr>
            <a:r>
              <a:rPr lang="en-US" dirty="0">
                <a:solidFill>
                  <a:schemeClr val="tx1">
                    <a:lumMod val="50000"/>
                  </a:schemeClr>
                </a:solidFill>
                <a:latin typeface="Arial" panose="020B0604020202020204" pitchFamily="34" charset="0"/>
                <a:ea typeface="Arial" panose="020B0604020202020204" pitchFamily="34" charset="0"/>
              </a:rPr>
              <a:t> </a:t>
            </a:r>
            <a:endParaRPr lang="en-US" dirty="0">
              <a:solidFill>
                <a:schemeClr val="tx1">
                  <a:lumMod val="50000"/>
                </a:schemeClr>
              </a:solidFill>
              <a:latin typeface="Arial" panose="020B0604020202020204" pitchFamily="34" charset="0"/>
              <a:sym typeface="Times" charset="0"/>
            </a:endParaRPr>
          </a:p>
          <a:p>
            <a:pPr>
              <a:spcBef>
                <a:spcPts val="1200"/>
              </a:spcBef>
              <a:defRPr/>
            </a:pPr>
            <a:r>
              <a:rPr lang="en-US" dirty="0">
                <a:solidFill>
                  <a:schemeClr val="tx1">
                    <a:lumMod val="50000"/>
                  </a:schemeClr>
                </a:solidFill>
                <a:latin typeface="Arial" panose="020B0604020202020204" pitchFamily="34" charset="0"/>
                <a:sym typeface="Times" charset="0"/>
              </a:rPr>
              <a:t>Ballot Paper Refusal list- example in later slide </a:t>
            </a:r>
          </a:p>
          <a:p>
            <a:pPr>
              <a:spcBef>
                <a:spcPts val="1200"/>
              </a:spcBef>
              <a:defRPr/>
            </a:pPr>
            <a:endParaRPr lang="en-US" dirty="0">
              <a:solidFill>
                <a:schemeClr val="tx1">
                  <a:lumMod val="50000"/>
                </a:schemeClr>
              </a:solidFill>
              <a:latin typeface="Arial" panose="020B0604020202020204" pitchFamily="34" charset="0"/>
              <a:ea typeface="Arial" panose="020B0604020202020204" pitchFamily="34" charset="0"/>
              <a:sym typeface="Times" charset="0"/>
            </a:endParaRPr>
          </a:p>
          <a:p>
            <a:pPr>
              <a:spcBef>
                <a:spcPts val="1200"/>
              </a:spcBef>
              <a:defRPr/>
            </a:pPr>
            <a:r>
              <a:rPr lang="en-US" dirty="0">
                <a:solidFill>
                  <a:schemeClr val="tx1">
                    <a:lumMod val="50000"/>
                  </a:schemeClr>
                </a:solidFill>
                <a:latin typeface="Arial" panose="020B0604020202020204" pitchFamily="34" charset="0"/>
                <a:ea typeface="Arial" panose="020B0604020202020204" pitchFamily="34" charset="0"/>
                <a:sym typeface="Times" charset="0"/>
              </a:rPr>
              <a:t>This </a:t>
            </a:r>
            <a:r>
              <a:rPr lang="en-GB" dirty="0">
                <a:solidFill>
                  <a:schemeClr val="tx1">
                    <a:lumMod val="50000"/>
                  </a:schemeClr>
                </a:solidFill>
                <a:latin typeface="Arial" panose="020B0604020202020204" pitchFamily="34" charset="0"/>
                <a:ea typeface="Arial" panose="020B0604020202020204" pitchFamily="34" charset="0"/>
              </a:rPr>
              <a:t>provides an audit trail of the Presiding Officer’s decisions whenever they refuse to issue a ballot. The Presiding Officer is required to record on the BPRL throughout the day the details of the total number of electors (or proxies) who are refused a ballot paper on the following grounds:</a:t>
            </a:r>
          </a:p>
          <a:p>
            <a:pPr marL="171450" indent="-171450">
              <a:spcBef>
                <a:spcPts val="600"/>
              </a:spcBef>
              <a:buFont typeface="Arial" panose="020B0604020202020204" pitchFamily="34" charset="0"/>
              <a:buChar char="•"/>
              <a:defRPr/>
            </a:pPr>
            <a:r>
              <a:rPr lang="en-GB" dirty="0">
                <a:solidFill>
                  <a:schemeClr val="tx1">
                    <a:lumMod val="50000"/>
                  </a:schemeClr>
                </a:solidFill>
                <a:latin typeface="Arial" panose="020B0604020202020204" pitchFamily="34" charset="0"/>
                <a:ea typeface="Arial" panose="020B0604020202020204" pitchFamily="34" charset="0"/>
              </a:rPr>
              <a:t>the photograph was not a good likeness</a:t>
            </a:r>
          </a:p>
          <a:p>
            <a:pPr marL="171450" indent="-171450">
              <a:spcBef>
                <a:spcPts val="600"/>
              </a:spcBef>
              <a:buFont typeface="Arial" panose="020B0604020202020204" pitchFamily="34" charset="0"/>
              <a:buChar char="•"/>
              <a:defRPr/>
            </a:pPr>
            <a:r>
              <a:rPr lang="en-GB" dirty="0">
                <a:solidFill>
                  <a:schemeClr val="tx1">
                    <a:lumMod val="50000"/>
                  </a:schemeClr>
                </a:solidFill>
                <a:latin typeface="Arial" panose="020B0604020202020204" pitchFamily="34" charset="0"/>
                <a:ea typeface="Arial" panose="020B0604020202020204" pitchFamily="34" charset="0"/>
              </a:rPr>
              <a:t>the Presiding Officer believed the photographic ID was a forgery</a:t>
            </a:r>
          </a:p>
          <a:p>
            <a:pPr marL="171450" indent="-171450">
              <a:spcBef>
                <a:spcPts val="600"/>
              </a:spcBef>
              <a:buFont typeface="Arial" panose="020B0604020202020204" pitchFamily="34" charset="0"/>
              <a:buChar char="•"/>
              <a:defRPr/>
            </a:pPr>
            <a:r>
              <a:rPr lang="en-GB" dirty="0">
                <a:solidFill>
                  <a:schemeClr val="tx1">
                    <a:lumMod val="50000"/>
                  </a:schemeClr>
                </a:solidFill>
                <a:latin typeface="Arial" panose="020B0604020202020204" pitchFamily="34" charset="0"/>
                <a:ea typeface="Arial" panose="020B0604020202020204" pitchFamily="34" charset="0"/>
              </a:rPr>
              <a:t>the elector failed to answer the prescribed questions satisfactorily</a:t>
            </a:r>
          </a:p>
          <a:p>
            <a:pPr>
              <a:spcBef>
                <a:spcPts val="1200"/>
              </a:spcBef>
              <a:defRPr/>
            </a:pPr>
            <a:endParaRPr lang="en-GB" dirty="0">
              <a:solidFill>
                <a:schemeClr val="tx1">
                  <a:lumMod val="50000"/>
                </a:schemeClr>
              </a:solidFill>
              <a:latin typeface="Arial" panose="020B0604020202020204" pitchFamily="34" charset="0"/>
              <a:ea typeface="Arial" panose="020B0604020202020204" pitchFamily="34" charset="0"/>
            </a:endParaRPr>
          </a:p>
          <a:p>
            <a:pPr>
              <a:spcBef>
                <a:spcPts val="1200"/>
              </a:spcBef>
              <a:defRPr/>
            </a:pPr>
            <a:r>
              <a:rPr lang="en-GB" dirty="0">
                <a:solidFill>
                  <a:schemeClr val="tx1">
                    <a:lumMod val="50000"/>
                  </a:schemeClr>
                </a:solidFill>
                <a:latin typeface="Arial" panose="020B0604020202020204" pitchFamily="34" charset="0"/>
                <a:ea typeface="Arial" panose="020B0604020202020204" pitchFamily="34" charset="0"/>
              </a:rPr>
              <a:t>The BPRL will also be updated if an elector returns later with accepted photographic ID, that is a good likeness and is issued with a ballot paper.</a:t>
            </a:r>
            <a:r>
              <a:rPr lang="en-US" dirty="0">
                <a:solidFill>
                  <a:schemeClr val="tx1">
                    <a:lumMod val="50000"/>
                  </a:schemeClr>
                </a:solidFill>
                <a:latin typeface="Arial" panose="020B0604020202020204" pitchFamily="34" charset="0"/>
                <a:ea typeface="Arial" panose="020B0604020202020204" pitchFamily="34" charset="0"/>
              </a:rPr>
              <a:t> </a:t>
            </a:r>
          </a:p>
          <a:p>
            <a:pPr>
              <a:spcBef>
                <a:spcPts val="1200"/>
              </a:spcBef>
              <a:defRPr/>
            </a:pPr>
            <a:endParaRPr lang="en-US" dirty="0">
              <a:solidFill>
                <a:schemeClr val="tx1">
                  <a:lumMod val="50000"/>
                </a:schemeClr>
              </a:solidFill>
              <a:latin typeface="Arial" panose="020B0604020202020204" pitchFamily="34" charset="0"/>
              <a:ea typeface="Arial" panose="020B0604020202020204" pitchFamily="34" charset="0"/>
            </a:endParaRPr>
          </a:p>
          <a:p>
            <a:pPr>
              <a:spcBef>
                <a:spcPts val="1200"/>
              </a:spcBef>
              <a:defRPr/>
            </a:pPr>
            <a:r>
              <a:rPr lang="en-GB" dirty="0">
                <a:solidFill>
                  <a:schemeClr val="tx1">
                    <a:lumMod val="50000"/>
                  </a:schemeClr>
                </a:solidFill>
                <a:latin typeface="Arial" panose="020B0604020202020204" pitchFamily="34" charset="0"/>
                <a:ea typeface="Arial" panose="020B0604020202020204" pitchFamily="34" charset="0"/>
              </a:rPr>
              <a:t>Voter Identification Evaluation Form</a:t>
            </a:r>
          </a:p>
          <a:p>
            <a:pPr>
              <a:spcBef>
                <a:spcPts val="1200"/>
              </a:spcBef>
              <a:defRPr/>
            </a:pPr>
            <a:r>
              <a:rPr lang="en-GB" dirty="0">
                <a:solidFill>
                  <a:schemeClr val="tx1">
                    <a:lumMod val="50000"/>
                  </a:schemeClr>
                </a:solidFill>
                <a:latin typeface="Arial" panose="020B0604020202020204" pitchFamily="34" charset="0"/>
                <a:ea typeface="Arial" panose="020B0604020202020204" pitchFamily="34" charset="0"/>
              </a:rPr>
              <a:t>If the VIDEF is being used, the VIDEF notes sheet will be completed to collect data which will be used to produce a record of specific issues relating to the checking of photographic ID. This will help with the evaluation of how the ID requirements are working in practice.</a:t>
            </a:r>
          </a:p>
          <a:p>
            <a:pPr marL="40118" eaLnBrk="1" hangingPunct="1">
              <a:spcBef>
                <a:spcPts val="417"/>
              </a:spcBef>
              <a:defRPr/>
            </a:pPr>
            <a:endParaRPr lang="en-US" dirty="0">
              <a:solidFill>
                <a:schemeClr val="tx1">
                  <a:lumMod val="50000"/>
                </a:schemeClr>
              </a:solidFill>
              <a:latin typeface="Arial" panose="020B0604020202020204" pitchFamily="34" charset="0"/>
              <a:sym typeface="Times" charset="0"/>
            </a:endParaRPr>
          </a:p>
          <a:p>
            <a:pPr marL="40118" eaLnBrk="1" hangingPunct="1">
              <a:spcBef>
                <a:spcPts val="417"/>
              </a:spcBef>
              <a:defRPr/>
            </a:pPr>
            <a:r>
              <a:rPr lang="en-US" dirty="0">
                <a:solidFill>
                  <a:schemeClr val="tx1">
                    <a:lumMod val="50000"/>
                  </a:schemeClr>
                </a:solidFill>
                <a:latin typeface="Arial" panose="020B0604020202020204" pitchFamily="34" charset="0"/>
                <a:sym typeface="Times" charset="0"/>
              </a:rPr>
              <a:t>Corresponding number list – show example in later slide</a:t>
            </a:r>
          </a:p>
          <a:p>
            <a:pPr marL="40118" eaLnBrk="1" hangingPunct="1">
              <a:spcBef>
                <a:spcPts val="417"/>
              </a:spcBef>
              <a:defRPr/>
            </a:pPr>
            <a:r>
              <a:rPr lang="en-US" dirty="0">
                <a:solidFill>
                  <a:schemeClr val="tx1">
                    <a:lumMod val="50000"/>
                  </a:schemeClr>
                </a:solidFill>
                <a:latin typeface="Arial" panose="020B0604020202020204" pitchFamily="34" charset="0"/>
                <a:sym typeface="Times" charset="0"/>
              </a:rPr>
              <a:t>There is a separate sheet of paper for the elector number to be written on -  The elector number is written beside the number of the ballot paper to be issued. </a:t>
            </a:r>
          </a:p>
          <a:p>
            <a:pPr marL="40118" eaLnBrk="1" hangingPunct="1">
              <a:spcBef>
                <a:spcPts val="417"/>
              </a:spcBef>
              <a:defRPr/>
            </a:pPr>
            <a:endParaRPr lang="en-US" dirty="0">
              <a:solidFill>
                <a:schemeClr val="tx1">
                  <a:lumMod val="50000"/>
                </a:schemeClr>
              </a:solidFill>
              <a:latin typeface="Arial" panose="020B0604020202020204" pitchFamily="34" charset="0"/>
              <a:sym typeface="Times" charset="0"/>
            </a:endParaRPr>
          </a:p>
          <a:p>
            <a:pPr marL="40118" eaLnBrk="1" hangingPunct="1">
              <a:spcBef>
                <a:spcPts val="417"/>
              </a:spcBef>
              <a:defRPr/>
            </a:pPr>
            <a:r>
              <a:rPr lang="en-US" dirty="0">
                <a:solidFill>
                  <a:schemeClr val="tx1">
                    <a:lumMod val="50000"/>
                  </a:schemeClr>
                </a:solidFill>
                <a:latin typeface="Arial" panose="020B0604020202020204" pitchFamily="34" charset="0"/>
                <a:sym typeface="Times" charset="0"/>
              </a:rPr>
              <a:t>NOTHING must be written on the ballot paper.</a:t>
            </a:r>
            <a:endParaRPr lang="en-GB" dirty="0">
              <a:solidFill>
                <a:schemeClr val="tx1">
                  <a:lumMod val="50000"/>
                </a:schemeClr>
              </a:solidFill>
              <a:latin typeface="Arial" panose="020B0604020202020204" pitchFamily="34" charset="0"/>
            </a:endParaRPr>
          </a:p>
          <a:p>
            <a:pPr>
              <a:defRPr/>
            </a:pPr>
            <a:endParaRPr lang="en-GB" dirty="0"/>
          </a:p>
        </p:txBody>
      </p:sp>
      <p:sp>
        <p:nvSpPr>
          <p:cNvPr id="65540" name="Slide Number Placeholder 3">
            <a:extLst>
              <a:ext uri="{FF2B5EF4-FFF2-40B4-BE49-F238E27FC236}">
                <a16:creationId xmlns:a16="http://schemas.microsoft.com/office/drawing/2014/main" id="{F5339123-5DD2-5EB9-6423-8722B8AD7E9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1pPr>
            <a:lvl2pPr marL="742950" indent="-28575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2pPr>
            <a:lvl3pPr marL="1143000" indent="-22860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3pPr>
            <a:lvl4pPr marL="1600200" indent="-22860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4pPr>
            <a:lvl5pPr marL="2057400" indent="-22860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5pPr>
            <a:lvl6pPr marL="2514600" indent="-228600" eaLnBrk="0" fontAlgn="base" hangingPunct="0">
              <a:spcBef>
                <a:spcPct val="0"/>
              </a:spcBef>
              <a:spcAft>
                <a:spcPct val="0"/>
              </a:spcAft>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6pPr>
            <a:lvl7pPr marL="2971800" indent="-228600" eaLnBrk="0" fontAlgn="base" hangingPunct="0">
              <a:spcBef>
                <a:spcPct val="0"/>
              </a:spcBef>
              <a:spcAft>
                <a:spcPct val="0"/>
              </a:spcAft>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7pPr>
            <a:lvl8pPr marL="3429000" indent="-228600" eaLnBrk="0" fontAlgn="base" hangingPunct="0">
              <a:spcBef>
                <a:spcPct val="0"/>
              </a:spcBef>
              <a:spcAft>
                <a:spcPct val="0"/>
              </a:spcAft>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8pPr>
            <a:lvl9pPr marL="3886200" indent="-228600" eaLnBrk="0" fontAlgn="base" hangingPunct="0">
              <a:spcBef>
                <a:spcPct val="0"/>
              </a:spcBef>
              <a:spcAft>
                <a:spcPct val="0"/>
              </a:spcAft>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9pPr>
          </a:lstStyle>
          <a:p>
            <a:fld id="{F108B040-3DEC-4653-A334-BA516F5EAD3F}" type="slidenum">
              <a:rPr lang="en-GB" altLang="en-US" sz="1200" smtClean="0">
                <a:solidFill>
                  <a:srgbClr val="000000"/>
                </a:solidFill>
              </a:rPr>
              <a:pPr/>
              <a:t>27</a:t>
            </a:fld>
            <a:endParaRPr lang="en-GB" altLang="en-US" sz="1200">
              <a:solidFill>
                <a:srgbClr val="000000"/>
              </a:solidFil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a:extLst>
              <a:ext uri="{FF2B5EF4-FFF2-40B4-BE49-F238E27FC236}">
                <a16:creationId xmlns:a16="http://schemas.microsoft.com/office/drawing/2014/main" id="{7A5E3C22-DAF8-7B90-CA3B-418E1F475F0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9pPr>
          </a:lstStyle>
          <a:p>
            <a:pPr>
              <a:spcBef>
                <a:spcPct val="0"/>
              </a:spcBef>
              <a:buSzTx/>
            </a:pPr>
            <a:fld id="{622D2891-5CDD-4B4C-B9CD-F069C0B3A452}" type="slidenum">
              <a:rPr lang="en-GB" altLang="en-US" smtClean="0">
                <a:solidFill>
                  <a:srgbClr val="000000"/>
                </a:solidFill>
                <a:latin typeface="Arial Unicode MS" pitchFamily="34" charset="-128"/>
                <a:ea typeface="ＭＳ Ｐゴシック" panose="020B0600070205080204" pitchFamily="34" charset="-128"/>
                <a:sym typeface="Arial Unicode MS" pitchFamily="34" charset="-128"/>
              </a:rPr>
              <a:pPr>
                <a:spcBef>
                  <a:spcPct val="0"/>
                </a:spcBef>
                <a:buSzTx/>
              </a:pPr>
              <a:t>28</a:t>
            </a:fld>
            <a:endParaRPr lang="en-GB" altLang="en-US">
              <a:solidFill>
                <a:srgbClr val="000000"/>
              </a:solidFill>
              <a:latin typeface="Arial Unicode MS" pitchFamily="34" charset="-128"/>
              <a:ea typeface="ＭＳ Ｐゴシック" panose="020B0600070205080204" pitchFamily="34" charset="-128"/>
              <a:sym typeface="Arial Unicode MS" pitchFamily="34" charset="-128"/>
            </a:endParaRPr>
          </a:p>
        </p:txBody>
      </p:sp>
      <p:sp>
        <p:nvSpPr>
          <p:cNvPr id="67587" name="Rectangle 2">
            <a:extLst>
              <a:ext uri="{FF2B5EF4-FFF2-40B4-BE49-F238E27FC236}">
                <a16:creationId xmlns:a16="http://schemas.microsoft.com/office/drawing/2014/main" id="{0CC0163C-52F1-7ABB-E845-50EBCC196B66}"/>
              </a:ext>
            </a:extLst>
          </p:cNvPr>
          <p:cNvSpPr>
            <a:spLocks noGrp="1" noRot="1" noChangeAspect="1" noChangeArrowheads="1" noTextEdit="1"/>
          </p:cNvSpPr>
          <p:nvPr>
            <p:ph type="sldImg"/>
          </p:nvPr>
        </p:nvSpPr>
        <p:spPr>
          <a:ln cap="flat">
            <a:headEnd type="none" w="med" len="med"/>
            <a:tailEnd type="none" w="med" len="med"/>
          </a:ln>
        </p:spPr>
      </p:sp>
      <p:sp>
        <p:nvSpPr>
          <p:cNvPr id="67588" name="Rectangle 3">
            <a:extLst>
              <a:ext uri="{FF2B5EF4-FFF2-40B4-BE49-F238E27FC236}">
                <a16:creationId xmlns:a16="http://schemas.microsoft.com/office/drawing/2014/main" id="{FD90C8C8-D2B9-209E-7769-AE3997ECCA70}"/>
              </a:ext>
            </a:extLst>
          </p:cNvPr>
          <p:cNvSpPr>
            <a:spLocks noGrp="1" noChangeArrowheads="1"/>
          </p:cNvSpPr>
          <p:nvPr>
            <p:ph type="body" idx="3"/>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9688" defTabSz="914400">
              <a:spcBef>
                <a:spcPts val="413"/>
              </a:spcBef>
            </a:pPr>
            <a:r>
              <a:rPr lang="en-US" altLang="en-US" dirty="0">
                <a:solidFill>
                  <a:srgbClr val="000000"/>
                </a:solidFill>
                <a:latin typeface="Times" panose="02020603050405020304" pitchFamily="18" charset="0"/>
                <a:ea typeface="ＭＳ Ｐゴシック" panose="020B0600070205080204" pitchFamily="34" charset="-128"/>
                <a:sym typeface="Arial Unicode MS" pitchFamily="34" charset="-128"/>
              </a:rPr>
              <a:t>The aim of this slide it to provide a demonstration of how to mark the register – consistently and accurately. </a:t>
            </a:r>
          </a:p>
          <a:p>
            <a:pPr marL="39688" defTabSz="914400">
              <a:spcBef>
                <a:spcPts val="413"/>
              </a:spcBef>
            </a:pPr>
            <a:endParaRPr lang="en-US" altLang="en-US" dirty="0">
              <a:solidFill>
                <a:srgbClr val="000000"/>
              </a:solidFill>
              <a:latin typeface="Times" panose="02020603050405020304" pitchFamily="18" charset="0"/>
              <a:ea typeface="ＭＳ Ｐゴシック" panose="020B0600070205080204" pitchFamily="34" charset="-128"/>
              <a:sym typeface="Arial Unicode MS" pitchFamily="34" charset="-128"/>
            </a:endParaRPr>
          </a:p>
          <a:p>
            <a:pPr marL="39688" defTabSz="914400">
              <a:spcBef>
                <a:spcPts val="413"/>
              </a:spcBef>
            </a:pPr>
            <a:r>
              <a:rPr lang="en-US" altLang="en-US" dirty="0">
                <a:solidFill>
                  <a:srgbClr val="000000"/>
                </a:solidFill>
                <a:latin typeface="Times" panose="02020603050405020304" pitchFamily="18" charset="0"/>
                <a:ea typeface="ＭＳ Ｐゴシック" panose="020B0600070205080204" pitchFamily="34" charset="-128"/>
                <a:sym typeface="Arial Unicode MS" pitchFamily="34" charset="-128"/>
              </a:rPr>
              <a:t>An example of a register marked for elector numbers 414 and 416. </a:t>
            </a:r>
          </a:p>
          <a:p>
            <a:pPr marL="39688" defTabSz="914400">
              <a:spcBef>
                <a:spcPts val="413"/>
              </a:spcBef>
            </a:pPr>
            <a:endParaRPr lang="en-US" altLang="en-US" dirty="0">
              <a:solidFill>
                <a:srgbClr val="000000"/>
              </a:solidFill>
              <a:latin typeface="Times" panose="02020603050405020304" pitchFamily="18" charset="0"/>
              <a:ea typeface="ＭＳ Ｐゴシック" panose="020B0600070205080204" pitchFamily="34" charset="-128"/>
              <a:sym typeface="Arial Unicode MS" pitchFamily="34" charset="-128"/>
            </a:endParaRPr>
          </a:p>
          <a:p>
            <a:pPr marL="39688" defTabSz="914400">
              <a:spcBef>
                <a:spcPts val="413"/>
              </a:spcBef>
            </a:pPr>
            <a:r>
              <a:rPr lang="en-US" altLang="en-US" dirty="0">
                <a:solidFill>
                  <a:srgbClr val="000000"/>
                </a:solidFill>
                <a:latin typeface="Times" panose="02020603050405020304" pitchFamily="18" charset="0"/>
                <a:ea typeface="ＭＳ Ｐゴシック" panose="020B0600070205080204" pitchFamily="34" charset="-128"/>
                <a:sym typeface="Arial Unicode MS" pitchFamily="34" charset="-128"/>
              </a:rPr>
              <a:t>Use a ruler to draw the line</a:t>
            </a:r>
          </a:p>
          <a:p>
            <a:pPr marL="39688" defTabSz="914400">
              <a:spcBef>
                <a:spcPts val="425"/>
              </a:spcBef>
            </a:pPr>
            <a:endParaRPr lang="en-US" altLang="en-US" u="sng" dirty="0">
              <a:solidFill>
                <a:srgbClr val="000000"/>
              </a:solidFill>
              <a:latin typeface="Times" panose="02020603050405020304" pitchFamily="18" charset="0"/>
              <a:ea typeface="ＭＳ Ｐゴシック" panose="020B0600070205080204" pitchFamily="34" charset="-128"/>
              <a:sym typeface="Times" panose="02020603050405020304" pitchFamily="18" charset="0"/>
            </a:endParaRPr>
          </a:p>
          <a:p>
            <a:pPr marL="39688" defTabSz="914400">
              <a:spcBef>
                <a:spcPts val="425"/>
              </a:spcBef>
            </a:pPr>
            <a:r>
              <a:rPr lang="en-US" altLang="en-US" dirty="0">
                <a:solidFill>
                  <a:srgbClr val="000000"/>
                </a:solidFill>
                <a:latin typeface="Times" panose="02020603050405020304" pitchFamily="18" charset="0"/>
                <a:ea typeface="ＭＳ Ｐゴシック" panose="020B0600070205080204" pitchFamily="34" charset="-128"/>
                <a:sym typeface="Times" panose="02020603050405020304" pitchFamily="18" charset="0"/>
              </a:rPr>
              <a:t>Mistakes can be made as a result of poor quality/wobbly marks. </a:t>
            </a:r>
          </a:p>
          <a:p>
            <a:pPr marL="39688" defTabSz="914400">
              <a:spcBef>
                <a:spcPts val="425"/>
              </a:spcBef>
            </a:pPr>
            <a:endParaRPr lang="en-US" altLang="en-US" dirty="0">
              <a:solidFill>
                <a:srgbClr val="000000"/>
              </a:solidFill>
              <a:latin typeface="Times" panose="02020603050405020304" pitchFamily="18" charset="0"/>
              <a:ea typeface="ＭＳ Ｐゴシック" panose="020B0600070205080204" pitchFamily="34" charset="-128"/>
              <a:sym typeface="Times" panose="02020603050405020304" pitchFamily="18" charset="0"/>
            </a:endParaRPr>
          </a:p>
          <a:p>
            <a:pPr marL="39688" defTabSz="914400">
              <a:spcBef>
                <a:spcPts val="425"/>
              </a:spcBef>
            </a:pPr>
            <a:r>
              <a:rPr lang="en-US" altLang="en-US" dirty="0">
                <a:solidFill>
                  <a:srgbClr val="000000"/>
                </a:solidFill>
                <a:latin typeface="Times" panose="02020603050405020304" pitchFamily="18" charset="0"/>
                <a:ea typeface="ＭＳ Ｐゴシック" panose="020B0600070205080204" pitchFamily="34" charset="-128"/>
                <a:sym typeface="Times" panose="02020603050405020304" pitchFamily="18" charset="0"/>
              </a:rPr>
              <a:t>Be especially careful to accurately mark the register where there are family members with the same surname. </a:t>
            </a:r>
          </a:p>
          <a:p>
            <a:pPr marL="39688" defTabSz="914400">
              <a:spcBef>
                <a:spcPts val="425"/>
              </a:spcBef>
            </a:pPr>
            <a:endParaRPr lang="en-US" altLang="en-US" dirty="0">
              <a:solidFill>
                <a:srgbClr val="000000"/>
              </a:solidFill>
              <a:latin typeface="Times" panose="02020603050405020304" pitchFamily="18" charset="0"/>
              <a:ea typeface="ＭＳ Ｐゴシック" panose="020B0600070205080204" pitchFamily="34" charset="-128"/>
              <a:sym typeface="Times" panose="02020603050405020304" pitchFamily="18" charset="0"/>
            </a:endParaRPr>
          </a:p>
          <a:p>
            <a:pPr marL="39688" defTabSz="914400">
              <a:spcBef>
                <a:spcPts val="425"/>
              </a:spcBef>
            </a:pPr>
            <a:r>
              <a:rPr lang="en-US" altLang="en-US" dirty="0">
                <a:solidFill>
                  <a:srgbClr val="000000"/>
                </a:solidFill>
                <a:latin typeface="Times" panose="02020603050405020304" pitchFamily="18" charset="0"/>
                <a:ea typeface="ＭＳ Ｐゴシック" panose="020B0600070205080204" pitchFamily="34" charset="-128"/>
                <a:sym typeface="Times" panose="02020603050405020304" pitchFamily="18" charset="0"/>
              </a:rPr>
              <a:t>Always ask for full name and address – unless you are dealing with an anonymous elector -  even if the elector</a:t>
            </a:r>
            <a:r>
              <a:rPr lang="en-GB" altLang="en-US" dirty="0">
                <a:solidFill>
                  <a:srgbClr val="000000"/>
                </a:solidFill>
                <a:ea typeface="ＭＳ Ｐゴシック" panose="020B0600070205080204" pitchFamily="34" charset="-128"/>
                <a:sym typeface="Times" panose="02020603050405020304" pitchFamily="18" charset="0"/>
              </a:rPr>
              <a:t> has presented you their poll card.</a:t>
            </a:r>
          </a:p>
          <a:p>
            <a:pPr marL="39688" defTabSz="914400">
              <a:spcBef>
                <a:spcPts val="425"/>
              </a:spcBef>
            </a:pPr>
            <a:endParaRPr lang="en-US" altLang="en-US" dirty="0">
              <a:solidFill>
                <a:srgbClr val="000000"/>
              </a:solidFill>
              <a:latin typeface="Times" panose="02020603050405020304" pitchFamily="18" charset="0"/>
              <a:ea typeface="ＭＳ Ｐゴシック" panose="020B0600070205080204" pitchFamily="34" charset="-128"/>
              <a:sym typeface="Arial Unicode MS" pitchFamily="34" charset="-128"/>
            </a:endParaRPr>
          </a:p>
          <a:p>
            <a:pPr marL="39688" defTabSz="914400">
              <a:spcBef>
                <a:spcPts val="413"/>
              </a:spcBef>
            </a:pPr>
            <a:r>
              <a:rPr lang="en-US" altLang="en-US" b="1" dirty="0">
                <a:solidFill>
                  <a:srgbClr val="000000"/>
                </a:solidFill>
                <a:latin typeface="Times" panose="02020603050405020304" pitchFamily="18" charset="0"/>
                <a:ea typeface="ＭＳ Ｐゴシック" panose="020B0600070205080204" pitchFamily="34" charset="-128"/>
                <a:sym typeface="Arial Unicode MS" pitchFamily="34" charset="-128"/>
              </a:rPr>
              <a:t>Discussion points – Trainer to ask questions</a:t>
            </a:r>
          </a:p>
          <a:p>
            <a:pPr marL="39688" defTabSz="914400">
              <a:spcBef>
                <a:spcPts val="413"/>
              </a:spcBef>
            </a:pPr>
            <a:endParaRPr lang="en-US" altLang="en-US" b="1" dirty="0">
              <a:solidFill>
                <a:srgbClr val="000000"/>
              </a:solidFill>
              <a:latin typeface="Times" panose="02020603050405020304" pitchFamily="18" charset="0"/>
              <a:ea typeface="ＭＳ Ｐゴシック" panose="020B0600070205080204" pitchFamily="34" charset="-128"/>
              <a:sym typeface="Arial Unicode MS" pitchFamily="34" charset="-128"/>
            </a:endParaRPr>
          </a:p>
          <a:p>
            <a:pPr marL="39688" defTabSz="914400">
              <a:spcBef>
                <a:spcPct val="0"/>
              </a:spcBef>
            </a:pPr>
            <a:r>
              <a:rPr lang="en-GB" altLang="en-US" dirty="0">
                <a:solidFill>
                  <a:srgbClr val="000000"/>
                </a:solidFill>
                <a:ea typeface="ＭＳ Ｐゴシック" panose="020B0600070205080204" pitchFamily="34" charset="-128"/>
              </a:rPr>
              <a:t>Can 415 vote? Yes. No marker against their name.</a:t>
            </a:r>
          </a:p>
          <a:p>
            <a:pPr marL="39688" defTabSz="914400">
              <a:spcBef>
                <a:spcPct val="0"/>
              </a:spcBef>
            </a:pPr>
            <a:r>
              <a:rPr lang="en-GB" altLang="en-US" dirty="0">
                <a:solidFill>
                  <a:srgbClr val="000000"/>
                </a:solidFill>
                <a:ea typeface="ＭＳ Ｐゴシック" panose="020B0600070205080204" pitchFamily="34" charset="-128"/>
              </a:rPr>
              <a:t>Can 412 vote? No. They are an overseas voter and cannot vote in the PCC election.</a:t>
            </a:r>
          </a:p>
          <a:p>
            <a:pPr marL="39688" defTabSz="914400">
              <a:spcBef>
                <a:spcPct val="0"/>
              </a:spcBef>
            </a:pPr>
            <a:r>
              <a:rPr lang="en-GB" altLang="en-US" dirty="0">
                <a:solidFill>
                  <a:srgbClr val="000000"/>
                </a:solidFill>
                <a:ea typeface="ＭＳ Ｐゴシック" panose="020B0600070205080204" pitchFamily="34" charset="-128"/>
              </a:rPr>
              <a:t>Can 418 vote? No. They are a postal voter so you cannot give them an ordinary ballot paper.</a:t>
            </a:r>
          </a:p>
          <a:p>
            <a:pPr marL="39688" defTabSz="914400">
              <a:spcBef>
                <a:spcPct val="0"/>
              </a:spcBef>
            </a:pPr>
            <a:r>
              <a:rPr lang="en-GB" altLang="en-US" dirty="0">
                <a:solidFill>
                  <a:srgbClr val="000000"/>
                </a:solidFill>
                <a:ea typeface="ＭＳ Ｐゴシック" panose="020B0600070205080204" pitchFamily="34" charset="-128"/>
              </a:rPr>
              <a:t>Can 418/1 vote? Yes. They will be 18 on poling day.</a:t>
            </a:r>
          </a:p>
          <a:p>
            <a:pPr marL="39688" defTabSz="914400">
              <a:spcBef>
                <a:spcPct val="0"/>
              </a:spcBef>
            </a:pPr>
            <a:r>
              <a:rPr lang="en-GB" altLang="en-US" dirty="0">
                <a:solidFill>
                  <a:srgbClr val="000000"/>
                </a:solidFill>
                <a:ea typeface="ＭＳ Ｐゴシック" panose="020B0600070205080204" pitchFamily="34" charset="-128"/>
              </a:rPr>
              <a:t>Can 411 vote? Yes. They are a citizen of an EU member state and are entitled to vote at local and PCC elections.</a:t>
            </a:r>
          </a:p>
          <a:p>
            <a:pPr marL="39688" defTabSz="914400">
              <a:spcBef>
                <a:spcPct val="0"/>
              </a:spcBef>
            </a:pPr>
            <a:endParaRPr lang="en-GB" altLang="en-US" dirty="0">
              <a:solidFill>
                <a:srgbClr val="000000"/>
              </a:solidFill>
              <a:ea typeface="ＭＳ Ｐゴシック" panose="020B0600070205080204" pitchFamily="34" charset="-128"/>
            </a:endParaRPr>
          </a:p>
          <a:p>
            <a:pPr marL="39688" defTabSz="914400">
              <a:spcBef>
                <a:spcPct val="0"/>
              </a:spcBef>
            </a:pPr>
            <a:r>
              <a:rPr lang="en-GB" altLang="en-US" dirty="0">
                <a:solidFill>
                  <a:srgbClr val="000000"/>
                </a:solidFill>
                <a:ea typeface="ＭＳ Ｐゴシック" panose="020B0600070205080204" pitchFamily="34" charset="-128"/>
              </a:rPr>
              <a:t>Poll cards are not needed to vote (except for anonymous electors), and even where they are presented the elector</a:t>
            </a:r>
            <a:r>
              <a:rPr lang="en-GB" altLang="en-US" dirty="0">
                <a:solidFill>
                  <a:srgbClr val="000000"/>
                </a:solidFill>
                <a:latin typeface="Times" panose="02020603050405020304" pitchFamily="18" charset="0"/>
                <a:ea typeface="ＭＳ Ｐゴシック" panose="020B0600070205080204" pitchFamily="34" charset="-128"/>
              </a:rPr>
              <a:t>’</a:t>
            </a:r>
            <a:r>
              <a:rPr lang="en-GB" altLang="en-US" dirty="0">
                <a:solidFill>
                  <a:srgbClr val="000000"/>
                </a:solidFill>
                <a:ea typeface="ＭＳ Ｐゴシック" panose="020B0600070205080204" pitchFamily="34" charset="-128"/>
              </a:rPr>
              <a:t>s name and address should still be asked for.</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a:extLst>
              <a:ext uri="{FF2B5EF4-FFF2-40B4-BE49-F238E27FC236}">
                <a16:creationId xmlns:a16="http://schemas.microsoft.com/office/drawing/2014/main" id="{97525146-0405-16BB-3599-2136F7C7C545}"/>
              </a:ext>
            </a:extLst>
          </p:cNvPr>
          <p:cNvSpPr>
            <a:spLocks noGrp="1" noRot="1" noChangeAspect="1" noChangeArrowheads="1" noTextEdit="1"/>
          </p:cNvSpPr>
          <p:nvPr>
            <p:ph type="sldImg"/>
          </p:nvPr>
        </p:nvSpPr>
        <p:spPr>
          <a:ln/>
        </p:spPr>
      </p:sp>
      <p:sp>
        <p:nvSpPr>
          <p:cNvPr id="3" name="Notes Placeholder 2">
            <a:extLst>
              <a:ext uri="{FF2B5EF4-FFF2-40B4-BE49-F238E27FC236}">
                <a16:creationId xmlns:a16="http://schemas.microsoft.com/office/drawing/2014/main" id="{AC38BD1C-66EC-140B-C3B5-F304DE04AD63}"/>
              </a:ext>
            </a:extLst>
          </p:cNvPr>
          <p:cNvSpPr>
            <a:spLocks noGrp="1"/>
          </p:cNvSpPr>
          <p:nvPr>
            <p:ph type="body" idx="1"/>
          </p:nvPr>
        </p:nvSpPr>
        <p:spPr/>
        <p:txBody>
          <a:bodyPr/>
          <a:lstStyle/>
          <a:p>
            <a:pPr>
              <a:defRPr/>
            </a:pPr>
            <a:r>
              <a:rPr lang="en-GB" dirty="0">
                <a:solidFill>
                  <a:schemeClr val="tx1">
                    <a:lumMod val="50000"/>
                  </a:schemeClr>
                </a:solidFill>
                <a:latin typeface="Arial" panose="020B0604020202020204" pitchFamily="34" charset="0"/>
              </a:rPr>
              <a:t>The Ballot Paper Refusal List (BPRL)- </a:t>
            </a:r>
          </a:p>
          <a:p>
            <a:pPr>
              <a:defRPr/>
            </a:pPr>
            <a:endParaRPr lang="en-GB" dirty="0">
              <a:solidFill>
                <a:schemeClr val="tx1">
                  <a:lumMod val="50000"/>
                </a:schemeClr>
              </a:solidFill>
              <a:latin typeface="Arial" panose="020B0604020202020204" pitchFamily="34" charset="0"/>
            </a:endParaRPr>
          </a:p>
          <a:p>
            <a:pPr>
              <a:defRPr/>
            </a:pPr>
            <a:r>
              <a:rPr lang="en-GB" dirty="0">
                <a:solidFill>
                  <a:schemeClr val="tx1">
                    <a:lumMod val="50000"/>
                  </a:schemeClr>
                </a:solidFill>
                <a:latin typeface="Arial" panose="020B0604020202020204" pitchFamily="34" charset="0"/>
              </a:rPr>
              <a:t>You should only record a refusal to issue a ballot paper on this list when an elector or proxy presents one of the required forms of identification, but </a:t>
            </a:r>
            <a:r>
              <a:rPr lang="en-GB" b="1" dirty="0">
                <a:solidFill>
                  <a:schemeClr val="tx1">
                    <a:lumMod val="50000"/>
                  </a:schemeClr>
                </a:solidFill>
                <a:latin typeface="Arial" panose="020B0604020202020204" pitchFamily="34" charset="0"/>
              </a:rPr>
              <a:t>either</a:t>
            </a:r>
            <a:r>
              <a:rPr lang="en-GB" dirty="0">
                <a:solidFill>
                  <a:schemeClr val="tx1">
                    <a:lumMod val="50000"/>
                  </a:schemeClr>
                </a:solidFill>
                <a:latin typeface="Arial" panose="020B0604020202020204" pitchFamily="34" charset="0"/>
              </a:rPr>
              <a:t>:</a:t>
            </a:r>
          </a:p>
          <a:p>
            <a:pPr marL="342900" indent="-342900">
              <a:buFont typeface="+mj-lt"/>
              <a:buAutoNum type="arabicPeriod"/>
              <a:defRPr/>
            </a:pPr>
            <a:r>
              <a:rPr lang="en-GB" dirty="0">
                <a:solidFill>
                  <a:schemeClr val="tx1">
                    <a:lumMod val="50000"/>
                  </a:schemeClr>
                </a:solidFill>
                <a:latin typeface="Arial" panose="020B0604020202020204" pitchFamily="34" charset="0"/>
              </a:rPr>
              <a:t>You are not satisfied the identification is of</a:t>
            </a:r>
            <a:r>
              <a:rPr lang="en-GB" dirty="0">
                <a:solidFill>
                  <a:schemeClr val="tx1">
                    <a:lumMod val="50000"/>
                  </a:schemeClr>
                </a:solidFill>
                <a:latin typeface="Arial" panose="020B0604020202020204" pitchFamily="34" charset="0"/>
                <a:ea typeface="Times New Roman" panose="02020603050405020304" pitchFamily="18" charset="0"/>
              </a:rPr>
              <a:t> who they claim to be (e.g. the photo was not a good likeness); </a:t>
            </a:r>
            <a:r>
              <a:rPr lang="en-GB" b="1" dirty="0">
                <a:solidFill>
                  <a:schemeClr val="tx1">
                    <a:lumMod val="50000"/>
                  </a:schemeClr>
                </a:solidFill>
                <a:latin typeface="Arial" panose="020B0604020202020204" pitchFamily="34" charset="0"/>
                <a:ea typeface="Times New Roman" panose="02020603050405020304" pitchFamily="18" charset="0"/>
              </a:rPr>
              <a:t>or</a:t>
            </a:r>
            <a:endParaRPr lang="en-GB" dirty="0">
              <a:solidFill>
                <a:schemeClr val="tx1">
                  <a:lumMod val="50000"/>
                </a:schemeClr>
              </a:solidFill>
              <a:latin typeface="Arial" panose="020B0604020202020204" pitchFamily="34" charset="0"/>
            </a:endParaRPr>
          </a:p>
          <a:p>
            <a:pPr marL="342900" indent="-342900">
              <a:buFont typeface="+mj-lt"/>
              <a:buAutoNum type="arabicPeriod"/>
              <a:defRPr/>
            </a:pPr>
            <a:r>
              <a:rPr lang="en-GB" dirty="0">
                <a:solidFill>
                  <a:schemeClr val="tx1">
                    <a:lumMod val="50000"/>
                  </a:schemeClr>
                </a:solidFill>
                <a:latin typeface="Arial" panose="020B0604020202020204" pitchFamily="34" charset="0"/>
                <a:ea typeface="Times New Roman" panose="02020603050405020304" pitchFamily="18" charset="0"/>
              </a:rPr>
              <a:t>You believe the document is a forgery; </a:t>
            </a:r>
            <a:r>
              <a:rPr lang="en-GB" b="1" dirty="0">
                <a:solidFill>
                  <a:schemeClr val="tx1">
                    <a:lumMod val="50000"/>
                  </a:schemeClr>
                </a:solidFill>
                <a:latin typeface="Arial" panose="020B0604020202020204" pitchFamily="34" charset="0"/>
                <a:ea typeface="Times New Roman" panose="02020603050405020304" pitchFamily="18" charset="0"/>
              </a:rPr>
              <a:t>or</a:t>
            </a:r>
            <a:endParaRPr lang="en-GB" dirty="0">
              <a:solidFill>
                <a:schemeClr val="tx1">
                  <a:lumMod val="50000"/>
                </a:schemeClr>
              </a:solidFill>
              <a:latin typeface="Arial" panose="020B0604020202020204" pitchFamily="34" charset="0"/>
            </a:endParaRPr>
          </a:p>
          <a:p>
            <a:pPr marL="342900" indent="-342900">
              <a:buFont typeface="+mj-lt"/>
              <a:buAutoNum type="arabicPeriod"/>
              <a:defRPr/>
            </a:pPr>
            <a:r>
              <a:rPr lang="en-GB" dirty="0">
                <a:solidFill>
                  <a:schemeClr val="tx1">
                    <a:lumMod val="50000"/>
                  </a:schemeClr>
                </a:solidFill>
                <a:latin typeface="Arial" panose="020B0604020202020204" pitchFamily="34" charset="0"/>
                <a:ea typeface="Times New Roman" panose="02020603050405020304" pitchFamily="18" charset="0"/>
              </a:rPr>
              <a:t>The elector or proxy was asked the statutory questions and did not answer as required.</a:t>
            </a:r>
            <a:endParaRPr lang="en-GB" dirty="0">
              <a:solidFill>
                <a:schemeClr val="tx1">
                  <a:lumMod val="50000"/>
                </a:schemeClr>
              </a:solidFill>
              <a:latin typeface="Arial" panose="020B0604020202020204" pitchFamily="34" charset="0"/>
            </a:endParaRPr>
          </a:p>
          <a:p>
            <a:pPr>
              <a:defRPr/>
            </a:pPr>
            <a:endParaRPr lang="en-GB" dirty="0">
              <a:solidFill>
                <a:schemeClr val="tx1">
                  <a:lumMod val="50000"/>
                </a:schemeClr>
              </a:solidFill>
              <a:latin typeface="Arial" panose="020B0604020202020204" pitchFamily="34" charset="0"/>
              <a:ea typeface="Times New Roman" panose="02020603050405020304" pitchFamily="18" charset="0"/>
            </a:endParaRPr>
          </a:p>
          <a:p>
            <a:pPr>
              <a:defRPr/>
            </a:pPr>
            <a:r>
              <a:rPr lang="en-GB" dirty="0">
                <a:solidFill>
                  <a:schemeClr val="tx1">
                    <a:lumMod val="50000"/>
                  </a:schemeClr>
                </a:solidFill>
                <a:latin typeface="Arial" panose="020B0604020202020204" pitchFamily="34" charset="0"/>
                <a:ea typeface="Times New Roman" panose="02020603050405020304" pitchFamily="18" charset="0"/>
              </a:rPr>
              <a:t>If an elector or proxy is initially refused for one of the above reasons, but then produces an accepted document before leaving the desk and is issued a ballot paper – you do not need to record their details on this form.</a:t>
            </a:r>
          </a:p>
          <a:p>
            <a:pPr>
              <a:defRPr/>
            </a:pPr>
            <a:r>
              <a:rPr lang="en-GB" dirty="0">
                <a:solidFill>
                  <a:schemeClr val="tx1">
                    <a:lumMod val="50000"/>
                  </a:schemeClr>
                </a:solidFill>
                <a:latin typeface="Arial" panose="020B0604020202020204" pitchFamily="34" charset="0"/>
                <a:ea typeface="Times New Roman" panose="02020603050405020304" pitchFamily="18" charset="0"/>
              </a:rPr>
              <a:t>If you refuse to issue a ballot paper to an elector or proxy </a:t>
            </a:r>
            <a:r>
              <a:rPr lang="en-GB" b="1" dirty="0">
                <a:solidFill>
                  <a:schemeClr val="tx1">
                    <a:lumMod val="50000"/>
                  </a:schemeClr>
                </a:solidFill>
                <a:latin typeface="Arial" panose="020B0604020202020204" pitchFamily="34" charset="0"/>
                <a:ea typeface="Times New Roman" panose="02020603050405020304" pitchFamily="18" charset="0"/>
              </a:rPr>
              <a:t>for any other reason</a:t>
            </a:r>
            <a:r>
              <a:rPr lang="en-GB" dirty="0">
                <a:solidFill>
                  <a:schemeClr val="tx1">
                    <a:lumMod val="50000"/>
                  </a:schemeClr>
                </a:solidFill>
                <a:latin typeface="Arial" panose="020B0604020202020204" pitchFamily="34" charset="0"/>
                <a:ea typeface="Times New Roman" panose="02020603050405020304" pitchFamily="18" charset="0"/>
              </a:rPr>
              <a:t> (e.g., they did not bring any identification or do not have one of the required forms of identification) - </a:t>
            </a:r>
            <a:r>
              <a:rPr lang="en-GB" b="1" dirty="0">
                <a:solidFill>
                  <a:schemeClr val="tx1">
                    <a:lumMod val="50000"/>
                  </a:schemeClr>
                </a:solidFill>
                <a:latin typeface="Arial" panose="020B0604020202020204" pitchFamily="34" charset="0"/>
                <a:ea typeface="Times New Roman" panose="02020603050405020304" pitchFamily="18" charset="0"/>
              </a:rPr>
              <a:t>DO NOT record this on this form</a:t>
            </a:r>
            <a:r>
              <a:rPr lang="en-GB" dirty="0">
                <a:solidFill>
                  <a:schemeClr val="tx1">
                    <a:lumMod val="50000"/>
                  </a:schemeClr>
                </a:solidFill>
                <a:latin typeface="Arial" panose="020B0604020202020204" pitchFamily="34" charset="0"/>
                <a:ea typeface="Times New Roman" panose="02020603050405020304" pitchFamily="18" charset="0"/>
              </a:rPr>
              <a:t>.</a:t>
            </a:r>
            <a:endParaRPr lang="en-GB" dirty="0">
              <a:solidFill>
                <a:schemeClr val="tx1">
                  <a:lumMod val="50000"/>
                </a:schemeClr>
              </a:solidFill>
              <a:latin typeface="Arial" panose="020B0604020202020204" pitchFamily="34" charset="0"/>
            </a:endParaRPr>
          </a:p>
          <a:p>
            <a:pPr>
              <a:defRPr/>
            </a:pPr>
            <a:r>
              <a:rPr lang="en-GB" dirty="0">
                <a:solidFill>
                  <a:schemeClr val="tx1">
                    <a:lumMod val="50000"/>
                  </a:schemeClr>
                </a:solidFill>
                <a:latin typeface="Arial" panose="020B0604020202020204" pitchFamily="34" charset="0"/>
                <a:ea typeface="Times New Roman" panose="02020603050405020304" pitchFamily="18" charset="0"/>
              </a:rPr>
              <a:t> </a:t>
            </a:r>
            <a:endParaRPr lang="en-GB" dirty="0">
              <a:solidFill>
                <a:schemeClr val="tx1">
                  <a:lumMod val="50000"/>
                </a:schemeClr>
              </a:solidFill>
              <a:latin typeface="Arial" panose="020B0604020202020204" pitchFamily="34" charset="0"/>
            </a:endParaRPr>
          </a:p>
          <a:p>
            <a:pPr>
              <a:defRPr/>
            </a:pPr>
            <a:r>
              <a:rPr lang="en-GB" dirty="0">
                <a:solidFill>
                  <a:schemeClr val="tx1">
                    <a:lumMod val="50000"/>
                  </a:schemeClr>
                </a:solidFill>
                <a:latin typeface="Arial" panose="020B0604020202020204" pitchFamily="34" charset="0"/>
                <a:ea typeface="Times New Roman" panose="02020603050405020304" pitchFamily="18" charset="0"/>
              </a:rPr>
              <a:t>An elector or proxy can only be refused for one reason at a time but can be refused more than once if they return and attempt to vote again. </a:t>
            </a:r>
            <a:r>
              <a:rPr lang="en-GB" b="1" dirty="0">
                <a:solidFill>
                  <a:schemeClr val="tx1">
                    <a:lumMod val="50000"/>
                  </a:schemeClr>
                </a:solidFill>
                <a:latin typeface="Arial" panose="020B0604020202020204" pitchFamily="34" charset="0"/>
                <a:ea typeface="Times New Roman" panose="02020603050405020304" pitchFamily="18" charset="0"/>
              </a:rPr>
              <a:t>If you refuse an elector or proxy more than once, mark each reason for refusal in order on the same row for that elector or proxy.</a:t>
            </a:r>
            <a:endParaRPr lang="en-GB" dirty="0">
              <a:solidFill>
                <a:schemeClr val="tx1">
                  <a:lumMod val="50000"/>
                </a:schemeClr>
              </a:solidFill>
              <a:latin typeface="Arial" panose="020B0604020202020204" pitchFamily="34" charset="0"/>
            </a:endParaRPr>
          </a:p>
          <a:p>
            <a:pPr>
              <a:defRPr/>
            </a:pPr>
            <a:endParaRPr lang="en-GB" dirty="0"/>
          </a:p>
        </p:txBody>
      </p:sp>
      <p:sp>
        <p:nvSpPr>
          <p:cNvPr id="69636" name="Slide Number Placeholder 3">
            <a:extLst>
              <a:ext uri="{FF2B5EF4-FFF2-40B4-BE49-F238E27FC236}">
                <a16:creationId xmlns:a16="http://schemas.microsoft.com/office/drawing/2014/main" id="{7F7F0CF8-9A36-036C-8A4C-FB16E2D574F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1pPr>
            <a:lvl2pPr marL="742950" indent="-28575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2pPr>
            <a:lvl3pPr marL="1143000" indent="-22860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3pPr>
            <a:lvl4pPr marL="1600200" indent="-22860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4pPr>
            <a:lvl5pPr marL="2057400" indent="-22860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5pPr>
            <a:lvl6pPr marL="2514600" indent="-228600" eaLnBrk="0" fontAlgn="base" hangingPunct="0">
              <a:spcBef>
                <a:spcPct val="0"/>
              </a:spcBef>
              <a:spcAft>
                <a:spcPct val="0"/>
              </a:spcAft>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6pPr>
            <a:lvl7pPr marL="2971800" indent="-228600" eaLnBrk="0" fontAlgn="base" hangingPunct="0">
              <a:spcBef>
                <a:spcPct val="0"/>
              </a:spcBef>
              <a:spcAft>
                <a:spcPct val="0"/>
              </a:spcAft>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7pPr>
            <a:lvl8pPr marL="3429000" indent="-228600" eaLnBrk="0" fontAlgn="base" hangingPunct="0">
              <a:spcBef>
                <a:spcPct val="0"/>
              </a:spcBef>
              <a:spcAft>
                <a:spcPct val="0"/>
              </a:spcAft>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8pPr>
            <a:lvl9pPr marL="3886200" indent="-228600" eaLnBrk="0" fontAlgn="base" hangingPunct="0">
              <a:spcBef>
                <a:spcPct val="0"/>
              </a:spcBef>
              <a:spcAft>
                <a:spcPct val="0"/>
              </a:spcAft>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9pPr>
          </a:lstStyle>
          <a:p>
            <a:fld id="{9CC26F47-4D49-4DB1-8C19-A3A39BE653EB}" type="slidenum">
              <a:rPr lang="en-GB" altLang="en-US" sz="1200" smtClean="0">
                <a:solidFill>
                  <a:srgbClr val="000000"/>
                </a:solidFill>
              </a:rPr>
              <a:pPr/>
              <a:t>29</a:t>
            </a:fld>
            <a:endParaRPr lang="en-GB" altLang="en-US" sz="1200">
              <a:solidFill>
                <a:srgbClr val="000000"/>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a:extLst>
              <a:ext uri="{FF2B5EF4-FFF2-40B4-BE49-F238E27FC236}">
                <a16:creationId xmlns:a16="http://schemas.microsoft.com/office/drawing/2014/main" id="{664E46FF-46C1-85E6-0D05-55913A777777}"/>
              </a:ext>
            </a:extLst>
          </p:cNvPr>
          <p:cNvSpPr>
            <a:spLocks noGrp="1" noRot="1" noChangeAspect="1" noChangeArrowheads="1" noTextEdit="1"/>
          </p:cNvSpPr>
          <p:nvPr>
            <p:ph type="sldImg"/>
          </p:nvPr>
        </p:nvSpPr>
        <p:spPr>
          <a:ln cap="flat">
            <a:headEnd type="none" w="med" len="med"/>
            <a:tailEnd type="none" w="med" len="med"/>
          </a:ln>
        </p:spPr>
      </p:sp>
      <p:sp>
        <p:nvSpPr>
          <p:cNvPr id="16387" name="Notes Placeholder 2">
            <a:extLst>
              <a:ext uri="{FF2B5EF4-FFF2-40B4-BE49-F238E27FC236}">
                <a16:creationId xmlns:a16="http://schemas.microsoft.com/office/drawing/2014/main" id="{3D8C05B3-3794-E1D2-A1FF-5582AEC19779}"/>
              </a:ext>
            </a:extLst>
          </p:cNvPr>
          <p:cNvSpPr>
            <a:spLocks noGrp="1"/>
          </p:cNvSpPr>
          <p:nvPr>
            <p:ph type="body" idx="3"/>
          </p:nvPr>
        </p:nvSpPr>
        <p:spPr>
          <a:ln/>
        </p:spPr>
        <p:txBody>
          <a:bodyPr>
            <a:noAutofit/>
          </a:bodyPr>
          <a:lstStyle/>
          <a:p>
            <a:pPr defTabSz="914400">
              <a:spcBef>
                <a:spcPct val="0"/>
              </a:spcBef>
              <a:defRPr/>
            </a:pPr>
            <a:r>
              <a:rPr lang="en-GB" altLang="en-US" b="1" dirty="0">
                <a:solidFill>
                  <a:srgbClr val="000000"/>
                </a:solidFill>
                <a:latin typeface="+mn-lt"/>
                <a:ea typeface="ＭＳ Ｐゴシック" panose="020B0600070205080204" pitchFamily="34" charset="-128"/>
              </a:rPr>
              <a:t>Notes for the trainer</a:t>
            </a:r>
          </a:p>
          <a:p>
            <a:pPr defTabSz="914400">
              <a:spcBef>
                <a:spcPct val="0"/>
              </a:spcBef>
              <a:defRPr/>
            </a:pPr>
            <a:endParaRPr lang="en-GB" altLang="en-US" b="1" u="sng" dirty="0">
              <a:solidFill>
                <a:srgbClr val="000000"/>
              </a:solidFill>
              <a:latin typeface="+mn-lt"/>
              <a:ea typeface="ＭＳ Ｐゴシック" panose="020B0600070205080204" pitchFamily="34" charset="-128"/>
            </a:endParaRPr>
          </a:p>
          <a:p>
            <a:pPr defTabSz="914400">
              <a:spcBef>
                <a:spcPct val="0"/>
              </a:spcBef>
              <a:defRPr/>
            </a:pPr>
            <a:r>
              <a:rPr lang="en-GB" altLang="en-US" dirty="0">
                <a:solidFill>
                  <a:srgbClr val="000000"/>
                </a:solidFill>
                <a:latin typeface="+mn-lt"/>
                <a:ea typeface="ＭＳ Ｐゴシック" panose="020B0600070205080204" pitchFamily="34" charset="-128"/>
              </a:rPr>
              <a:t>For PAROs in Cumbria, Essex, North Yorkshire, Northamptonshire and Staffordshire ONLY, the candidate elected to the role of PCC also holds the fire and rescue authority function. </a:t>
            </a:r>
          </a:p>
          <a:p>
            <a:pPr defTabSz="914400">
              <a:spcBef>
                <a:spcPct val="0"/>
              </a:spcBef>
              <a:defRPr/>
            </a:pPr>
            <a:endParaRPr lang="en-GB" altLang="en-US" dirty="0">
              <a:solidFill>
                <a:srgbClr val="000000"/>
              </a:solidFill>
              <a:latin typeface="+mn-lt"/>
              <a:ea typeface="ＭＳ Ｐゴシック" panose="020B0600070205080204" pitchFamily="34" charset="-128"/>
            </a:endParaRPr>
          </a:p>
          <a:p>
            <a:pPr defTabSz="914400">
              <a:spcBef>
                <a:spcPct val="0"/>
              </a:spcBef>
              <a:defRPr/>
            </a:pPr>
            <a:r>
              <a:rPr lang="en-GB" altLang="en-US" dirty="0">
                <a:solidFill>
                  <a:srgbClr val="000000"/>
                </a:solidFill>
                <a:latin typeface="+mn-lt"/>
                <a:ea typeface="ＭＳ Ｐゴシック" panose="020B0600070205080204" pitchFamily="34" charset="-128"/>
              </a:rPr>
              <a:t>Explain the context of the poll(s). </a:t>
            </a:r>
          </a:p>
          <a:p>
            <a:pPr defTabSz="914400">
              <a:spcBef>
                <a:spcPct val="0"/>
              </a:spcBef>
              <a:defRPr/>
            </a:pPr>
            <a:r>
              <a:rPr lang="en-GB" altLang="en-US" dirty="0">
                <a:solidFill>
                  <a:srgbClr val="000000"/>
                </a:solidFill>
                <a:latin typeface="+mn-lt"/>
                <a:ea typeface="ＭＳ Ｐゴシック" panose="020B0600070205080204" pitchFamily="34" charset="-128"/>
              </a:rPr>
              <a:t>Display a large copy of an example of what the ballot paper will look like (explaining that the actual ballot papers can’t be finalised until the nominations are closed).</a:t>
            </a:r>
          </a:p>
          <a:p>
            <a:pPr defTabSz="914400">
              <a:spcBef>
                <a:spcPct val="0"/>
              </a:spcBef>
              <a:defRPr/>
            </a:pPr>
            <a:endParaRPr lang="en-GB" altLang="en-US" dirty="0">
              <a:solidFill>
                <a:srgbClr val="000000"/>
              </a:solidFill>
              <a:latin typeface="+mn-lt"/>
              <a:ea typeface="ＭＳ Ｐゴシック" panose="020B0600070205080204" pitchFamily="34" charset="-128"/>
            </a:endParaRPr>
          </a:p>
          <a:p>
            <a:pPr>
              <a:defRPr/>
            </a:pPr>
            <a:r>
              <a:rPr lang="en-GB" altLang="en-US" dirty="0">
                <a:solidFill>
                  <a:schemeClr val="tx1">
                    <a:lumMod val="50000"/>
                  </a:schemeClr>
                </a:solidFill>
                <a:latin typeface="+mn-lt"/>
                <a:ea typeface="ＭＳ Ｐゴシック" panose="020B0600070205080204" pitchFamily="34" charset="-128"/>
              </a:rPr>
              <a:t>Note that the PCC elections are now being run under first-past-the-post (FPTP), the voting system used at other local elections, rather than Supplementary Vote (SV) that has been used previously. </a:t>
            </a:r>
          </a:p>
          <a:p>
            <a:pPr defTabSz="914400">
              <a:spcBef>
                <a:spcPct val="0"/>
              </a:spcBef>
              <a:defRPr/>
            </a:pPr>
            <a:endParaRPr lang="en-GB" altLang="en-US" dirty="0">
              <a:solidFill>
                <a:srgbClr val="000000"/>
              </a:solidFill>
              <a:ea typeface="ＭＳ Ｐゴシック" panose="020B0600070205080204" pitchFamily="34" charset="-128"/>
            </a:endParaRPr>
          </a:p>
        </p:txBody>
      </p:sp>
      <p:sp>
        <p:nvSpPr>
          <p:cNvPr id="16388" name="Slide Number Placeholder 3">
            <a:extLst>
              <a:ext uri="{FF2B5EF4-FFF2-40B4-BE49-F238E27FC236}">
                <a16:creationId xmlns:a16="http://schemas.microsoft.com/office/drawing/2014/main" id="{E3F719E5-805D-3CD0-009B-961415F4FF9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9pPr>
          </a:lstStyle>
          <a:p>
            <a:pPr>
              <a:spcBef>
                <a:spcPct val="0"/>
              </a:spcBef>
              <a:buSzTx/>
            </a:pPr>
            <a:fld id="{5E61B875-D77A-4334-90E7-FD4DE45365E2}" type="slidenum">
              <a:rPr lang="en-GB" altLang="en-US" smtClean="0">
                <a:solidFill>
                  <a:srgbClr val="000000"/>
                </a:solidFill>
                <a:latin typeface="Times" panose="02020603050405020304" pitchFamily="18" charset="0"/>
                <a:ea typeface="ＭＳ Ｐゴシック" panose="020B0600070205080204" pitchFamily="34" charset="-128"/>
              </a:rPr>
              <a:pPr>
                <a:spcBef>
                  <a:spcPct val="0"/>
                </a:spcBef>
                <a:buSzTx/>
              </a:pPr>
              <a:t>3</a:t>
            </a:fld>
            <a:endParaRPr lang="en-GB" altLang="en-US">
              <a:solidFill>
                <a:srgbClr val="000000"/>
              </a:solidFill>
              <a:latin typeface="Times" panose="02020603050405020304" pitchFamily="18" charset="0"/>
              <a:ea typeface="ＭＳ Ｐゴシック" panose="020B0600070205080204" pitchFamily="34" charset="-128"/>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a:extLst>
              <a:ext uri="{FF2B5EF4-FFF2-40B4-BE49-F238E27FC236}">
                <a16:creationId xmlns:a16="http://schemas.microsoft.com/office/drawing/2014/main" id="{3B72FC3E-BA32-8903-5F80-9CC0D3213B7E}"/>
              </a:ext>
            </a:extLst>
          </p:cNvPr>
          <p:cNvSpPr>
            <a:spLocks noGrp="1" noRot="1" noChangeAspect="1" noChangeArrowheads="1" noTextEdit="1"/>
          </p:cNvSpPr>
          <p:nvPr>
            <p:ph type="sldImg"/>
          </p:nvPr>
        </p:nvSpPr>
        <p:spPr>
          <a:ln/>
        </p:spPr>
      </p:sp>
      <p:sp>
        <p:nvSpPr>
          <p:cNvPr id="3" name="Notes Placeholder 2">
            <a:extLst>
              <a:ext uri="{FF2B5EF4-FFF2-40B4-BE49-F238E27FC236}">
                <a16:creationId xmlns:a16="http://schemas.microsoft.com/office/drawing/2014/main" id="{2DAF915C-F080-1101-20C4-A2F05C0ACFDE}"/>
              </a:ext>
            </a:extLst>
          </p:cNvPr>
          <p:cNvSpPr>
            <a:spLocks noGrp="1"/>
          </p:cNvSpPr>
          <p:nvPr>
            <p:ph type="body" idx="1"/>
          </p:nvPr>
        </p:nvSpPr>
        <p:spPr/>
        <p:txBody>
          <a:bodyPr/>
          <a:lstStyle/>
          <a:p>
            <a:pPr defTabSz="914400">
              <a:spcBef>
                <a:spcPct val="0"/>
              </a:spcBef>
              <a:defRPr/>
            </a:pPr>
            <a:r>
              <a:rPr lang="en-GB" altLang="en-US" b="1" dirty="0">
                <a:solidFill>
                  <a:srgbClr val="000000"/>
                </a:solidFill>
                <a:ea typeface="ＭＳ Ｐゴシック" panose="020B0600070205080204" pitchFamily="34" charset="-128"/>
              </a:rPr>
              <a:t>[To be included if applicable] </a:t>
            </a:r>
            <a:r>
              <a:rPr lang="en-GB" altLang="en-US" dirty="0">
                <a:solidFill>
                  <a:srgbClr val="000000"/>
                </a:solidFill>
                <a:ea typeface="ＭＳ Ｐゴシック" panose="020B0600070205080204" pitchFamily="34" charset="-128"/>
              </a:rPr>
              <a:t>This is an example of the Voter ID Evaluation notes sheet which will be updated throughout the day.</a:t>
            </a:r>
          </a:p>
          <a:p>
            <a:pPr defTabSz="914400">
              <a:spcBef>
                <a:spcPct val="0"/>
              </a:spcBef>
              <a:defRPr/>
            </a:pPr>
            <a:endParaRPr lang="en-GB" altLang="en-US" dirty="0">
              <a:solidFill>
                <a:srgbClr val="000000"/>
              </a:solidFill>
              <a:ea typeface="ＭＳ Ｐゴシック" panose="020B0600070205080204" pitchFamily="34" charset="-128"/>
            </a:endParaRPr>
          </a:p>
          <a:p>
            <a:pPr defTabSz="914400">
              <a:spcBef>
                <a:spcPct val="0"/>
              </a:spcBef>
              <a:defRPr/>
            </a:pPr>
            <a:r>
              <a:rPr lang="en-GB" altLang="en-US" dirty="0">
                <a:solidFill>
                  <a:srgbClr val="000000"/>
                </a:solidFill>
                <a:ea typeface="ＭＳ Ｐゴシック" panose="020B0600070205080204" pitchFamily="34" charset="-128"/>
              </a:rPr>
              <a:t>You should use it to tally the number of electors that have:</a:t>
            </a:r>
          </a:p>
          <a:p>
            <a:pPr marL="171450" indent="-171450" defTabSz="914400">
              <a:spcBef>
                <a:spcPct val="0"/>
              </a:spcBef>
              <a:buFont typeface="Arial" panose="020B0604020202020204" pitchFamily="34" charset="0"/>
              <a:buChar char="•"/>
              <a:defRPr/>
            </a:pPr>
            <a:r>
              <a:rPr lang="en-GB" altLang="en-US" dirty="0">
                <a:solidFill>
                  <a:srgbClr val="000000"/>
                </a:solidFill>
                <a:ea typeface="ＭＳ Ｐゴシック" panose="020B0600070205080204" pitchFamily="34" charset="-128"/>
              </a:rPr>
              <a:t>Produced a Voters Authority Certificate</a:t>
            </a:r>
          </a:p>
          <a:p>
            <a:pPr marL="171450" indent="-171450" defTabSz="914400">
              <a:spcBef>
                <a:spcPct val="0"/>
              </a:spcBef>
              <a:buFont typeface="Arial" panose="020B0604020202020204" pitchFamily="34" charset="0"/>
              <a:buChar char="•"/>
              <a:defRPr/>
            </a:pPr>
            <a:r>
              <a:rPr lang="en-GB" altLang="en-US" dirty="0">
                <a:solidFill>
                  <a:srgbClr val="000000"/>
                </a:solidFill>
                <a:ea typeface="ＭＳ Ｐゴシック" panose="020B0600070205080204" pitchFamily="34" charset="-128"/>
              </a:rPr>
              <a:t>Produced an Anonymous Electors Document</a:t>
            </a:r>
          </a:p>
          <a:p>
            <a:pPr marL="171450" indent="-171450" defTabSz="914400">
              <a:spcBef>
                <a:spcPct val="0"/>
              </a:spcBef>
              <a:buFont typeface="Arial" panose="020B0604020202020204" pitchFamily="34" charset="0"/>
              <a:buChar char="•"/>
              <a:defRPr/>
            </a:pPr>
            <a:r>
              <a:rPr lang="en-GB" altLang="en-US" dirty="0">
                <a:solidFill>
                  <a:srgbClr val="000000"/>
                </a:solidFill>
                <a:ea typeface="ＭＳ Ｐゴシック" panose="020B0600070205080204" pitchFamily="34" charset="-128"/>
              </a:rPr>
              <a:t>Requested a private area for the voter ID check</a:t>
            </a:r>
          </a:p>
          <a:p>
            <a:pPr defTabSz="914400">
              <a:spcBef>
                <a:spcPct val="0"/>
              </a:spcBef>
              <a:buFontTx/>
              <a:buChar char="•"/>
              <a:defRPr/>
            </a:pPr>
            <a:endParaRPr lang="en-GB" altLang="en-US" dirty="0">
              <a:solidFill>
                <a:srgbClr val="000000"/>
              </a:solidFill>
              <a:ea typeface="ＭＳ Ｐゴシック" panose="020B0600070205080204" pitchFamily="34" charset="-128"/>
            </a:endParaRPr>
          </a:p>
          <a:p>
            <a:pPr defTabSz="914400">
              <a:spcBef>
                <a:spcPct val="0"/>
              </a:spcBef>
              <a:defRPr/>
            </a:pPr>
            <a:r>
              <a:rPr lang="en-GB" altLang="en-US" dirty="0">
                <a:solidFill>
                  <a:srgbClr val="000000"/>
                </a:solidFill>
                <a:ea typeface="ＭＳ Ｐゴシック" panose="020B0600070205080204" pitchFamily="34" charset="-128"/>
              </a:rPr>
              <a:t>You should also use it to record the details of any electors who were turned away without being issued a ballot paper because:</a:t>
            </a:r>
          </a:p>
          <a:p>
            <a:pPr marL="171450" indent="-171450" defTabSz="914400">
              <a:spcBef>
                <a:spcPct val="0"/>
              </a:spcBef>
              <a:buFont typeface="Arial" panose="020B0604020202020204" pitchFamily="34" charset="0"/>
              <a:buChar char="•"/>
              <a:defRPr/>
            </a:pPr>
            <a:r>
              <a:rPr lang="en-GB" altLang="en-US" dirty="0">
                <a:solidFill>
                  <a:srgbClr val="000000"/>
                </a:solidFill>
                <a:ea typeface="ＭＳ Ｐゴシック" panose="020B0600070205080204" pitchFamily="34" charset="-128"/>
              </a:rPr>
              <a:t>They produced an unaccepted form of ID</a:t>
            </a:r>
          </a:p>
          <a:p>
            <a:pPr marL="171450" indent="-171450" defTabSz="914400">
              <a:spcBef>
                <a:spcPct val="0"/>
              </a:spcBef>
              <a:buFont typeface="Arial" panose="020B0604020202020204" pitchFamily="34" charset="0"/>
              <a:buChar char="•"/>
              <a:defRPr/>
            </a:pPr>
            <a:r>
              <a:rPr lang="en-GB" altLang="en-US" dirty="0">
                <a:solidFill>
                  <a:srgbClr val="000000"/>
                </a:solidFill>
                <a:ea typeface="ＭＳ Ｐゴシック" panose="020B0600070205080204" pitchFamily="34" charset="-128"/>
              </a:rPr>
              <a:t>They were unable to produce any form of ID</a:t>
            </a:r>
          </a:p>
          <a:p>
            <a:pPr marL="171450" indent="-171450" defTabSz="914400">
              <a:spcBef>
                <a:spcPct val="0"/>
              </a:spcBef>
              <a:buFont typeface="Arial" panose="020B0604020202020204" pitchFamily="34" charset="0"/>
              <a:buChar char="•"/>
              <a:defRPr/>
            </a:pPr>
            <a:r>
              <a:rPr lang="en-GB" altLang="en-US" dirty="0">
                <a:solidFill>
                  <a:srgbClr val="000000"/>
                </a:solidFill>
                <a:ea typeface="ＭＳ Ｐゴシック" panose="020B0600070205080204" pitchFamily="34" charset="-128"/>
              </a:rPr>
              <a:t>And also record whether they later returned and were issued with a ballot paper.</a:t>
            </a:r>
          </a:p>
          <a:p>
            <a:pPr defTabSz="914400">
              <a:spcBef>
                <a:spcPct val="0"/>
              </a:spcBef>
              <a:defRPr/>
            </a:pPr>
            <a:endParaRPr lang="en-GB" altLang="en-US" dirty="0">
              <a:solidFill>
                <a:srgbClr val="000000"/>
              </a:solidFill>
              <a:ea typeface="ＭＳ Ｐゴシック" panose="020B0600070205080204" pitchFamily="34" charset="-128"/>
            </a:endParaRPr>
          </a:p>
          <a:p>
            <a:pPr defTabSz="914400">
              <a:spcBef>
                <a:spcPct val="0"/>
              </a:spcBef>
              <a:defRPr/>
            </a:pPr>
            <a:r>
              <a:rPr lang="en-GB" altLang="en-US" dirty="0">
                <a:solidFill>
                  <a:srgbClr val="000000"/>
                </a:solidFill>
                <a:ea typeface="ＭＳ Ｐゴシック" panose="020B0600070205080204" pitchFamily="34" charset="-128"/>
              </a:rPr>
              <a:t>At the close of poll the information used on this sheet will be used to complete the Voter ID Evaluation Form (VIDEF) example on late slide in Close of Poll section.</a:t>
            </a:r>
          </a:p>
          <a:p>
            <a:pPr>
              <a:defRPr/>
            </a:pPr>
            <a:endParaRPr lang="en-GB" dirty="0"/>
          </a:p>
        </p:txBody>
      </p:sp>
      <p:sp>
        <p:nvSpPr>
          <p:cNvPr id="71684" name="Slide Number Placeholder 3">
            <a:extLst>
              <a:ext uri="{FF2B5EF4-FFF2-40B4-BE49-F238E27FC236}">
                <a16:creationId xmlns:a16="http://schemas.microsoft.com/office/drawing/2014/main" id="{D0B2E595-63A1-D06F-6D32-A5B3560783E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1pPr>
            <a:lvl2pPr marL="742950" indent="-28575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2pPr>
            <a:lvl3pPr marL="1143000" indent="-22860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3pPr>
            <a:lvl4pPr marL="1600200" indent="-22860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4pPr>
            <a:lvl5pPr marL="2057400" indent="-22860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5pPr>
            <a:lvl6pPr marL="2514600" indent="-228600" eaLnBrk="0" fontAlgn="base" hangingPunct="0">
              <a:spcBef>
                <a:spcPct val="0"/>
              </a:spcBef>
              <a:spcAft>
                <a:spcPct val="0"/>
              </a:spcAft>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6pPr>
            <a:lvl7pPr marL="2971800" indent="-228600" eaLnBrk="0" fontAlgn="base" hangingPunct="0">
              <a:spcBef>
                <a:spcPct val="0"/>
              </a:spcBef>
              <a:spcAft>
                <a:spcPct val="0"/>
              </a:spcAft>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7pPr>
            <a:lvl8pPr marL="3429000" indent="-228600" eaLnBrk="0" fontAlgn="base" hangingPunct="0">
              <a:spcBef>
                <a:spcPct val="0"/>
              </a:spcBef>
              <a:spcAft>
                <a:spcPct val="0"/>
              </a:spcAft>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8pPr>
            <a:lvl9pPr marL="3886200" indent="-228600" eaLnBrk="0" fontAlgn="base" hangingPunct="0">
              <a:spcBef>
                <a:spcPct val="0"/>
              </a:spcBef>
              <a:spcAft>
                <a:spcPct val="0"/>
              </a:spcAft>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9pPr>
          </a:lstStyle>
          <a:p>
            <a:fld id="{D96B435E-87BD-4435-9C42-020248902566}" type="slidenum">
              <a:rPr lang="en-GB" altLang="en-US" sz="1200" smtClean="0">
                <a:solidFill>
                  <a:srgbClr val="000000"/>
                </a:solidFill>
              </a:rPr>
              <a:pPr/>
              <a:t>30</a:t>
            </a:fld>
            <a:endParaRPr lang="en-GB" altLang="en-US" sz="1200">
              <a:solidFill>
                <a:srgbClr val="000000"/>
              </a:solidFill>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a:extLst>
              <a:ext uri="{FF2B5EF4-FFF2-40B4-BE49-F238E27FC236}">
                <a16:creationId xmlns:a16="http://schemas.microsoft.com/office/drawing/2014/main" id="{D81111A4-8283-EFC4-9481-16C9C21E63E3}"/>
              </a:ext>
            </a:extLst>
          </p:cNvPr>
          <p:cNvSpPr>
            <a:spLocks noGrp="1" noChangeArrowheads="1"/>
          </p:cNvSpPr>
          <p:nvPr/>
        </p:nvSpPr>
        <p:spPr bwMode="auto">
          <a:xfrm>
            <a:off x="3773488" y="9428163"/>
            <a:ext cx="2887662"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b"/>
          <a:lstStyle>
            <a:lvl1pPr>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9pPr>
          </a:lstStyle>
          <a:p>
            <a:pPr algn="r" eaLnBrk="1" hangingPunct="1">
              <a:spcBef>
                <a:spcPct val="0"/>
              </a:spcBef>
            </a:pPr>
            <a:fld id="{D6E4F45D-8601-4DD7-846A-F7BD1C26270E}" type="slidenum">
              <a:rPr lang="en-GB" altLang="en-US">
                <a:solidFill>
                  <a:srgbClr val="000000"/>
                </a:solidFill>
                <a:latin typeface="Times" panose="02020603050405020304" pitchFamily="18" charset="0"/>
                <a:ea typeface="ＭＳ Ｐゴシック" panose="020B0600070205080204" pitchFamily="34" charset="-128"/>
              </a:rPr>
              <a:pPr algn="r" eaLnBrk="1" hangingPunct="1">
                <a:spcBef>
                  <a:spcPct val="0"/>
                </a:spcBef>
              </a:pPr>
              <a:t>31</a:t>
            </a:fld>
            <a:endParaRPr lang="en-GB" altLang="en-US">
              <a:solidFill>
                <a:srgbClr val="000000"/>
              </a:solidFill>
              <a:latin typeface="Times" panose="02020603050405020304" pitchFamily="18" charset="0"/>
              <a:ea typeface="ＭＳ Ｐゴシック" panose="020B0600070205080204" pitchFamily="34" charset="-128"/>
            </a:endParaRPr>
          </a:p>
        </p:txBody>
      </p:sp>
      <p:sp>
        <p:nvSpPr>
          <p:cNvPr id="73731" name="Rectangle 1">
            <a:extLst>
              <a:ext uri="{FF2B5EF4-FFF2-40B4-BE49-F238E27FC236}">
                <a16:creationId xmlns:a16="http://schemas.microsoft.com/office/drawing/2014/main" id="{5616CA64-B76D-E7A9-B7FA-57B3BA76D483}"/>
              </a:ext>
            </a:extLst>
          </p:cNvPr>
          <p:cNvSpPr>
            <a:spLocks noGrp="1" noRot="1" noChangeAspect="1" noChangeArrowheads="1" noTextEdit="1"/>
          </p:cNvSpPr>
          <p:nvPr>
            <p:ph type="sldImg"/>
          </p:nvPr>
        </p:nvSpPr>
        <p:spPr>
          <a:solidFill>
            <a:srgbClr val="FFFFFF"/>
          </a:solidFill>
          <a:ln cap="flat">
            <a:headEnd type="none" w="med" len="med"/>
            <a:tailEnd type="none" w="med" len="med"/>
          </a:ln>
        </p:spPr>
      </p:sp>
      <p:sp>
        <p:nvSpPr>
          <p:cNvPr id="73732" name="Rectangle 2">
            <a:extLst>
              <a:ext uri="{FF2B5EF4-FFF2-40B4-BE49-F238E27FC236}">
                <a16:creationId xmlns:a16="http://schemas.microsoft.com/office/drawing/2014/main" id="{39DB28F2-DB70-4D5A-7DC3-804804338E8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39688" defTabSz="914400">
              <a:spcBef>
                <a:spcPts val="413"/>
              </a:spcBef>
            </a:pPr>
            <a:r>
              <a:rPr lang="en-US" altLang="en-US">
                <a:solidFill>
                  <a:srgbClr val="000000"/>
                </a:solidFill>
                <a:latin typeface="Times" panose="02020603050405020304" pitchFamily="18" charset="0"/>
                <a:ea typeface="ＭＳ Ｐゴシック" panose="020B0600070205080204" pitchFamily="34" charset="-128"/>
                <a:sym typeface="Times" panose="02020603050405020304" pitchFamily="18" charset="0"/>
              </a:rPr>
              <a:t>Ballot paper numbers will be pre-printed on the list so all you need to write on is the elector number next to the relevant ballot paper number. </a:t>
            </a:r>
            <a:r>
              <a:rPr lang="en-US" altLang="en-US" b="1">
                <a:solidFill>
                  <a:srgbClr val="000000"/>
                </a:solidFill>
                <a:latin typeface="Times" panose="02020603050405020304" pitchFamily="18" charset="0"/>
                <a:ea typeface="ＭＳ Ｐゴシック" panose="020B0600070205080204" pitchFamily="34" charset="-128"/>
                <a:sym typeface="Times" panose="02020603050405020304" pitchFamily="18" charset="0"/>
              </a:rPr>
              <a:t>Do not write the elector number on the ballot paper. </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a:extLst>
              <a:ext uri="{FF2B5EF4-FFF2-40B4-BE49-F238E27FC236}">
                <a16:creationId xmlns:a16="http://schemas.microsoft.com/office/drawing/2014/main" id="{3908014E-3F78-AFD9-8283-4D4247049999}"/>
              </a:ext>
            </a:extLst>
          </p:cNvPr>
          <p:cNvSpPr>
            <a:spLocks noGrp="1" noRot="1" noChangeAspect="1" noChangeArrowheads="1" noTextEdit="1"/>
          </p:cNvSpPr>
          <p:nvPr>
            <p:ph type="sldImg"/>
          </p:nvPr>
        </p:nvSpPr>
        <p:spPr>
          <a:ln cap="flat">
            <a:headEnd type="none" w="med" len="med"/>
            <a:tailEnd type="none" w="med" len="med"/>
          </a:ln>
        </p:spPr>
      </p:sp>
      <p:sp>
        <p:nvSpPr>
          <p:cNvPr id="61443" name="Rectangle 3">
            <a:extLst>
              <a:ext uri="{FF2B5EF4-FFF2-40B4-BE49-F238E27FC236}">
                <a16:creationId xmlns:a16="http://schemas.microsoft.com/office/drawing/2014/main" id="{0366B68B-CCB9-BD8F-A94E-5325E775D18A}"/>
              </a:ext>
            </a:extLst>
          </p:cNvPr>
          <p:cNvSpPr>
            <a:spLocks noGrp="1" noChangeArrowheads="1"/>
          </p:cNvSpPr>
          <p:nvPr>
            <p:ph type="body" idx="3"/>
          </p:nvPr>
        </p:nvSpPr>
        <p:spPr>
          <a:ln/>
        </p:spPr>
        <p:txBody>
          <a:bodyPr/>
          <a:lstStyle/>
          <a:p>
            <a:pPr marL="39688" defTabSz="914400">
              <a:spcBef>
                <a:spcPts val="413"/>
              </a:spcBef>
              <a:defRPr/>
            </a:pPr>
            <a:r>
              <a:rPr lang="en-US" altLang="en-US" dirty="0">
                <a:solidFill>
                  <a:srgbClr val="000000"/>
                </a:solidFill>
                <a:latin typeface="Times" panose="02020603050405020304" pitchFamily="18" charset="0"/>
                <a:ea typeface="ＭＳ Ｐゴシック" panose="020B0600070205080204" pitchFamily="34" charset="-128"/>
                <a:sym typeface="Times" panose="02020603050405020304" pitchFamily="18" charset="0"/>
              </a:rPr>
              <a:t>Make clear NOTHING must be written on the ballot paper.</a:t>
            </a:r>
          </a:p>
          <a:p>
            <a:pPr marL="39688" defTabSz="914400">
              <a:spcBef>
                <a:spcPts val="413"/>
              </a:spcBef>
              <a:defRPr/>
            </a:pPr>
            <a:endParaRPr lang="en-US" altLang="en-US" dirty="0">
              <a:solidFill>
                <a:srgbClr val="000000"/>
              </a:solidFill>
              <a:latin typeface="Times" panose="02020603050405020304" pitchFamily="18" charset="0"/>
              <a:ea typeface="ＭＳ Ｐゴシック" panose="020B0600070205080204" pitchFamily="34" charset="-128"/>
              <a:sym typeface="Times" panose="02020603050405020304" pitchFamily="18" charset="0"/>
            </a:endParaRPr>
          </a:p>
          <a:p>
            <a:pPr marL="39688" defTabSz="914400">
              <a:spcBef>
                <a:spcPts val="413"/>
              </a:spcBef>
              <a:defRPr/>
            </a:pPr>
            <a:r>
              <a:rPr lang="en-GB" altLang="en-US" dirty="0">
                <a:solidFill>
                  <a:srgbClr val="000000"/>
                </a:solidFill>
                <a:ea typeface="ＭＳ Ｐゴシック" panose="020B0600070205080204" pitchFamily="34" charset="-128"/>
                <a:sym typeface="Times" panose="02020603050405020304" pitchFamily="18" charset="0"/>
              </a:rPr>
              <a:t>For combination: Always give all the ballot papers the voter is entitled to receive, don</a:t>
            </a:r>
            <a:r>
              <a:rPr lang="en-GB" altLang="en-US" dirty="0">
                <a:solidFill>
                  <a:srgbClr val="000000"/>
                </a:solidFill>
                <a:latin typeface="Times" panose="02020603050405020304" pitchFamily="18" charset="0"/>
                <a:ea typeface="ＭＳ Ｐゴシック" panose="020B0600070205080204" pitchFamily="34" charset="-128"/>
                <a:sym typeface="Times" panose="02020603050405020304" pitchFamily="18" charset="0"/>
              </a:rPr>
              <a:t>’</a:t>
            </a:r>
            <a:r>
              <a:rPr lang="en-GB" altLang="en-US" dirty="0">
                <a:solidFill>
                  <a:srgbClr val="000000"/>
                </a:solidFill>
                <a:ea typeface="ＭＳ Ｐゴシック" panose="020B0600070205080204" pitchFamily="34" charset="-128"/>
                <a:sym typeface="Times" panose="02020603050405020304" pitchFamily="18" charset="0"/>
              </a:rPr>
              <a:t>t ask which ones they want. Only if the voter tells you that they only want some of the ballot papers (before you have issued any to that voter) do you then only issue the ones that the voter has asked for</a:t>
            </a:r>
            <a:r>
              <a:rPr lang="en-US" altLang="en-US" dirty="0">
                <a:solidFill>
                  <a:srgbClr val="000000"/>
                </a:solidFill>
                <a:latin typeface="Times" panose="02020603050405020304" pitchFamily="18" charset="0"/>
                <a:ea typeface="ＭＳ Ｐゴシック" panose="020B0600070205080204" pitchFamily="34" charset="-128"/>
                <a:sym typeface="Times" panose="02020603050405020304" pitchFamily="18" charset="0"/>
              </a:rPr>
              <a:t>. </a:t>
            </a:r>
            <a:r>
              <a:rPr lang="en-GB" altLang="en-US" dirty="0">
                <a:solidFill>
                  <a:srgbClr val="000000"/>
                </a:solidFill>
                <a:ea typeface="ＭＳ Ｐゴシック" panose="020B0600070205080204" pitchFamily="34" charset="-128"/>
              </a:rPr>
              <a:t>Only if the voter tells you that they only want some of the ballot papers (before you have issued any to that voter) do you then only issue the ones that the voter has asked for. </a:t>
            </a:r>
            <a:r>
              <a:rPr lang="en-US" altLang="en-US" dirty="0">
                <a:solidFill>
                  <a:srgbClr val="000000"/>
                </a:solidFill>
                <a:latin typeface="Times" panose="02020603050405020304" pitchFamily="18" charset="0"/>
                <a:ea typeface="ＭＳ Ｐゴシック" panose="020B0600070205080204" pitchFamily="34" charset="-128"/>
                <a:sym typeface="Times" panose="02020603050405020304" pitchFamily="18" charset="0"/>
              </a:rPr>
              <a:t>You should place the ballot paper down on the table in front of you for the voter to pick up. </a:t>
            </a:r>
            <a:endParaRPr lang="en-GB" altLang="en-US" dirty="0">
              <a:solidFill>
                <a:srgbClr val="000000"/>
              </a:solidFill>
              <a:ea typeface="ＭＳ Ｐゴシック" panose="020B0600070205080204" pitchFamily="34" charset="-128"/>
              <a:sym typeface="Times" panose="02020603050405020304" pitchFamily="18" charset="0"/>
            </a:endParaRPr>
          </a:p>
          <a:p>
            <a:pPr marL="39688" defTabSz="914400">
              <a:spcBef>
                <a:spcPts val="413"/>
              </a:spcBef>
              <a:defRPr/>
            </a:pPr>
            <a:endParaRPr lang="en-GB" altLang="en-US" dirty="0">
              <a:solidFill>
                <a:srgbClr val="000000"/>
              </a:solidFill>
              <a:ea typeface="ＭＳ Ｐゴシック" panose="020B0600070205080204" pitchFamily="34" charset="-128"/>
              <a:sym typeface="Times" panose="02020603050405020304" pitchFamily="18" charset="0"/>
            </a:endParaRPr>
          </a:p>
          <a:p>
            <a:pPr marL="39688" defTabSz="914400">
              <a:spcBef>
                <a:spcPts val="413"/>
              </a:spcBef>
              <a:defRPr/>
            </a:pPr>
            <a:r>
              <a:rPr lang="en-GB" altLang="en-US" dirty="0">
                <a:solidFill>
                  <a:srgbClr val="000000"/>
                </a:solidFill>
                <a:ea typeface="ＭＳ Ｐゴシック" panose="020B0600070205080204" pitchFamily="34" charset="-128"/>
                <a:sym typeface="Times" panose="02020603050405020304" pitchFamily="18" charset="0"/>
              </a:rPr>
              <a:t>The official mark will be [</a:t>
            </a:r>
            <a:r>
              <a:rPr lang="en-US" altLang="en-US" dirty="0">
                <a:solidFill>
                  <a:srgbClr val="FF0000"/>
                </a:solidFill>
                <a:latin typeface="Times" panose="02020603050405020304" pitchFamily="18" charset="0"/>
                <a:ea typeface="ＭＳ Ｐゴシック" panose="020B0600070205080204" pitchFamily="34" charset="-128"/>
                <a:sym typeface="Times" panose="02020603050405020304" pitchFamily="18" charset="0"/>
              </a:rPr>
              <a:t>explain your official mark</a:t>
            </a:r>
            <a:r>
              <a:rPr lang="en-US" altLang="en-US" dirty="0">
                <a:solidFill>
                  <a:srgbClr val="000000"/>
                </a:solidFill>
                <a:latin typeface="Times" panose="02020603050405020304" pitchFamily="18" charset="0"/>
                <a:ea typeface="ＭＳ Ｐゴシック" panose="020B0600070205080204" pitchFamily="34" charset="-128"/>
                <a:sym typeface="Times" panose="02020603050405020304" pitchFamily="18" charset="0"/>
              </a:rPr>
              <a:t>]. Refer to slide with example. Explain about watermark/barcode. Explain how to improvise an official mark – perforate the paper – in the absence of a watermark/barcode</a:t>
            </a:r>
          </a:p>
          <a:p>
            <a:pPr marL="39688" defTabSz="914400">
              <a:spcBef>
                <a:spcPts val="413"/>
              </a:spcBef>
              <a:defRPr/>
            </a:pPr>
            <a:endParaRPr lang="en-US" altLang="en-US" dirty="0">
              <a:solidFill>
                <a:srgbClr val="000000"/>
              </a:solidFill>
              <a:latin typeface="Times" panose="02020603050405020304" pitchFamily="18" charset="0"/>
              <a:ea typeface="ＭＳ Ｐゴシック" panose="020B0600070205080204" pitchFamily="34" charset="-128"/>
              <a:sym typeface="Times" panose="02020603050405020304" pitchFamily="18" charset="0"/>
            </a:endParaRPr>
          </a:p>
          <a:p>
            <a:pPr marL="39688" defTabSz="914400">
              <a:spcBef>
                <a:spcPts val="413"/>
              </a:spcBef>
              <a:defRPr/>
            </a:pPr>
            <a:r>
              <a:rPr lang="en-GB" dirty="0">
                <a:solidFill>
                  <a:schemeClr val="tx1">
                    <a:lumMod val="50000"/>
                  </a:schemeClr>
                </a:solidFill>
                <a:latin typeface="Arial" panose="020B0604020202020204" pitchFamily="34" charset="0"/>
                <a:ea typeface="Arial" panose="020B0604020202020204" pitchFamily="34" charset="0"/>
              </a:rPr>
              <a:t>Ballot papers must be issued in strict numerical order commencing with the lowest number in the batch. Otherwise, problems will be experienced at the close of poll when completing the ballot paper account</a:t>
            </a:r>
            <a:endParaRPr lang="en-US" altLang="en-US" dirty="0">
              <a:solidFill>
                <a:srgbClr val="000000"/>
              </a:solidFill>
              <a:latin typeface="Times" panose="02020603050405020304" pitchFamily="18" charset="0"/>
              <a:ea typeface="ＭＳ Ｐゴシック" panose="020B0600070205080204" pitchFamily="34" charset="-128"/>
              <a:sym typeface="Times" panose="02020603050405020304" pitchFamily="18" charset="0"/>
            </a:endParaRPr>
          </a:p>
          <a:p>
            <a:pPr marL="39688" defTabSz="914400">
              <a:spcBef>
                <a:spcPts val="413"/>
              </a:spcBef>
              <a:defRPr/>
            </a:pPr>
            <a:endParaRPr lang="en-US" altLang="en-US" dirty="0">
              <a:solidFill>
                <a:srgbClr val="000000"/>
              </a:solidFill>
              <a:latin typeface="Times" panose="02020603050405020304" pitchFamily="18" charset="0"/>
              <a:ea typeface="ＭＳ Ｐゴシック" panose="020B0600070205080204" pitchFamily="34" charset="-128"/>
              <a:sym typeface="Times" panose="02020603050405020304" pitchFamily="18" charset="0"/>
            </a:endParaRPr>
          </a:p>
          <a:p>
            <a:pPr marL="39688" defTabSz="914400">
              <a:spcBef>
                <a:spcPts val="413"/>
              </a:spcBef>
              <a:defRPr/>
            </a:pPr>
            <a:r>
              <a:rPr lang="en-US" altLang="en-US" dirty="0">
                <a:solidFill>
                  <a:srgbClr val="000000"/>
                </a:solidFill>
                <a:latin typeface="Times" panose="02020603050405020304" pitchFamily="18" charset="0"/>
                <a:ea typeface="ＭＳ Ｐゴシック" panose="020B0600070205080204" pitchFamily="34" charset="-128"/>
                <a:sym typeface="Times" panose="02020603050405020304" pitchFamily="18" charset="0"/>
              </a:rPr>
              <a:t>The UIM will be </a:t>
            </a:r>
            <a:r>
              <a:rPr lang="en-US" altLang="en-US" dirty="0">
                <a:solidFill>
                  <a:srgbClr val="FF0000"/>
                </a:solidFill>
                <a:latin typeface="Times" panose="02020603050405020304" pitchFamily="18" charset="0"/>
                <a:ea typeface="ＭＳ Ｐゴシック" panose="020B0600070205080204" pitchFamily="34" charset="-128"/>
                <a:sym typeface="Times" panose="02020603050405020304" pitchFamily="18" charset="0"/>
              </a:rPr>
              <a:t>[explain your UIM</a:t>
            </a:r>
            <a:r>
              <a:rPr lang="en-US" altLang="en-US" dirty="0">
                <a:solidFill>
                  <a:srgbClr val="000000"/>
                </a:solidFill>
                <a:latin typeface="Times" panose="02020603050405020304" pitchFamily="18" charset="0"/>
                <a:ea typeface="ＭＳ Ｐゴシック" panose="020B0600070205080204" pitchFamily="34" charset="-128"/>
                <a:sym typeface="Times" panose="02020603050405020304" pitchFamily="18" charset="0"/>
              </a:rPr>
              <a:t>]. The UIM is another security device and is useful for a court if an election is challenged </a:t>
            </a:r>
          </a:p>
          <a:p>
            <a:pPr marL="39688" defTabSz="914400">
              <a:spcBef>
                <a:spcPct val="0"/>
              </a:spcBef>
              <a:defRPr/>
            </a:pPr>
            <a:endParaRPr lang="en-GB" altLang="en-US" dirty="0">
              <a:solidFill>
                <a:srgbClr val="000000"/>
              </a:solidFill>
              <a:ea typeface="ＭＳ Ｐゴシック" panose="020B0600070205080204" pitchFamily="34" charset="-128"/>
            </a:endParaRPr>
          </a:p>
          <a:p>
            <a:pPr marL="39688" defTabSz="914400">
              <a:spcBef>
                <a:spcPct val="0"/>
              </a:spcBef>
              <a:defRPr/>
            </a:pPr>
            <a:endParaRPr lang="en-GB" altLang="en-US" dirty="0">
              <a:solidFill>
                <a:srgbClr val="000000"/>
              </a:solidFill>
              <a:ea typeface="ＭＳ Ｐゴシック" panose="020B0600070205080204" pitchFamily="34" charset="-128"/>
            </a:endParaRPr>
          </a:p>
          <a:p>
            <a:pPr marL="39688" defTabSz="914400">
              <a:spcBef>
                <a:spcPts val="413"/>
              </a:spcBef>
              <a:defRPr/>
            </a:pPr>
            <a:endParaRPr lang="en-US" altLang="en-US" dirty="0">
              <a:solidFill>
                <a:srgbClr val="000000"/>
              </a:solidFill>
              <a:latin typeface="Times" panose="02020603050405020304" pitchFamily="18" charset="0"/>
              <a:ea typeface="ＭＳ Ｐゴシック" panose="020B0600070205080204" pitchFamily="34" charset="-128"/>
              <a:sym typeface="Times" panose="02020603050405020304" pitchFamily="18" charset="0"/>
            </a:endParaRPr>
          </a:p>
          <a:p>
            <a:pPr marL="39688" defTabSz="914400">
              <a:spcBef>
                <a:spcPct val="0"/>
              </a:spcBef>
              <a:defRPr/>
            </a:pPr>
            <a:endParaRPr lang="en-GB" altLang="en-US" dirty="0">
              <a:solidFill>
                <a:srgbClr val="000000"/>
              </a:solidFill>
              <a:ea typeface="ＭＳ Ｐゴシック" panose="020B0600070205080204" pitchFamily="34" charset="-128"/>
            </a:endParaRPr>
          </a:p>
          <a:p>
            <a:pPr marL="39688" defTabSz="914400">
              <a:spcBef>
                <a:spcPct val="0"/>
              </a:spcBef>
              <a:defRPr/>
            </a:pPr>
            <a:endParaRPr lang="en-GB" altLang="en-US" dirty="0">
              <a:solidFill>
                <a:srgbClr val="000000"/>
              </a:solidFill>
              <a:ea typeface="ＭＳ Ｐゴシック" panose="020B0600070205080204" pitchFamily="34" charset="-128"/>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a:extLst>
              <a:ext uri="{FF2B5EF4-FFF2-40B4-BE49-F238E27FC236}">
                <a16:creationId xmlns:a16="http://schemas.microsoft.com/office/drawing/2014/main" id="{64AD7DCE-4347-2BD2-7DA4-6AD2DC568F81}"/>
              </a:ext>
            </a:extLst>
          </p:cNvPr>
          <p:cNvSpPr>
            <a:spLocks noGrp="1" noRot="1" noChangeAspect="1" noChangeArrowheads="1" noTextEdit="1"/>
          </p:cNvSpPr>
          <p:nvPr>
            <p:ph type="sldImg"/>
          </p:nvPr>
        </p:nvSpPr>
        <p:spPr>
          <a:ln cap="flat">
            <a:headEnd type="none" w="med" len="med"/>
            <a:tailEnd type="none" w="med" len="med"/>
          </a:ln>
        </p:spPr>
      </p:sp>
      <p:sp>
        <p:nvSpPr>
          <p:cNvPr id="77827" name="Notes Placeholder 2">
            <a:extLst>
              <a:ext uri="{FF2B5EF4-FFF2-40B4-BE49-F238E27FC236}">
                <a16:creationId xmlns:a16="http://schemas.microsoft.com/office/drawing/2014/main" id="{EE561B21-C7CE-ED4F-BED8-CD8D67FA1B0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914400">
              <a:spcBef>
                <a:spcPct val="0"/>
              </a:spcBef>
            </a:pPr>
            <a:r>
              <a:rPr lang="en-US" altLang="en-US">
                <a:solidFill>
                  <a:srgbClr val="000000"/>
                </a:solidFill>
                <a:latin typeface="Times" panose="02020603050405020304" pitchFamily="18" charset="0"/>
                <a:ea typeface="ＭＳ Ｐゴシック" panose="020B0600070205080204" pitchFamily="34" charset="-128"/>
              </a:rPr>
              <a:t>Check that the ballot papers bear the unique identifying mark on the back (see example).</a:t>
            </a:r>
          </a:p>
        </p:txBody>
      </p:sp>
      <p:sp>
        <p:nvSpPr>
          <p:cNvPr id="77828" name="Slide Number Placeholder 3">
            <a:extLst>
              <a:ext uri="{FF2B5EF4-FFF2-40B4-BE49-F238E27FC236}">
                <a16:creationId xmlns:a16="http://schemas.microsoft.com/office/drawing/2014/main" id="{FBE4A040-D301-9143-97F0-BCCA4DA5DE4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9pPr>
          </a:lstStyle>
          <a:p>
            <a:pPr>
              <a:spcBef>
                <a:spcPct val="0"/>
              </a:spcBef>
              <a:buSzTx/>
            </a:pPr>
            <a:fld id="{4ACE5232-CC8F-411D-B929-85F0AA4BF324}" type="slidenum">
              <a:rPr lang="en-GB" altLang="en-US" smtClean="0">
                <a:solidFill>
                  <a:srgbClr val="000000"/>
                </a:solidFill>
                <a:latin typeface="Times" panose="02020603050405020304" pitchFamily="18" charset="0"/>
                <a:ea typeface="ＭＳ Ｐゴシック" panose="020B0600070205080204" pitchFamily="34" charset="-128"/>
              </a:rPr>
              <a:pPr>
                <a:spcBef>
                  <a:spcPct val="0"/>
                </a:spcBef>
                <a:buSzTx/>
              </a:pPr>
              <a:t>33</a:t>
            </a:fld>
            <a:endParaRPr lang="en-GB" altLang="en-US">
              <a:solidFill>
                <a:srgbClr val="000000"/>
              </a:solidFill>
              <a:latin typeface="Times" panose="02020603050405020304" pitchFamily="18" charset="0"/>
              <a:ea typeface="ＭＳ Ｐゴシック" panose="020B0600070205080204" pitchFamily="34" charset="-128"/>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a:extLst>
              <a:ext uri="{FF2B5EF4-FFF2-40B4-BE49-F238E27FC236}">
                <a16:creationId xmlns:a16="http://schemas.microsoft.com/office/drawing/2014/main" id="{AABC48DE-1EE0-1A0C-5314-F18205EEC01E}"/>
              </a:ext>
            </a:extLst>
          </p:cNvPr>
          <p:cNvSpPr>
            <a:spLocks noGrp="1" noRot="1" noChangeAspect="1" noChangeArrowheads="1" noTextEdit="1"/>
          </p:cNvSpPr>
          <p:nvPr>
            <p:ph type="sldImg"/>
          </p:nvPr>
        </p:nvSpPr>
        <p:spPr>
          <a:ln/>
        </p:spPr>
      </p:sp>
      <p:sp>
        <p:nvSpPr>
          <p:cNvPr id="3" name="Notes Placeholder 2">
            <a:extLst>
              <a:ext uri="{FF2B5EF4-FFF2-40B4-BE49-F238E27FC236}">
                <a16:creationId xmlns:a16="http://schemas.microsoft.com/office/drawing/2014/main" id="{4B87DEBE-EDDB-142E-5D84-03589DED583A}"/>
              </a:ext>
            </a:extLst>
          </p:cNvPr>
          <p:cNvSpPr>
            <a:spLocks noGrp="1"/>
          </p:cNvSpPr>
          <p:nvPr>
            <p:ph type="body" idx="1"/>
          </p:nvPr>
        </p:nvSpPr>
        <p:spPr/>
        <p:txBody>
          <a:bodyPr/>
          <a:lstStyle/>
          <a:p>
            <a:pPr>
              <a:defRPr/>
            </a:pPr>
            <a:r>
              <a:rPr lang="en-GB" dirty="0">
                <a:solidFill>
                  <a:schemeClr val="tx1">
                    <a:lumMod val="50000"/>
                  </a:schemeClr>
                </a:solidFill>
                <a:latin typeface="Arial" panose="020B0604020202020204" pitchFamily="34" charset="0"/>
              </a:rPr>
              <a:t>*You should only include this slide if you have decided to allow the provision of this information</a:t>
            </a:r>
          </a:p>
          <a:p>
            <a:pPr>
              <a:defRPr/>
            </a:pPr>
            <a:endParaRPr lang="en-GB" dirty="0">
              <a:solidFill>
                <a:schemeClr val="tx1">
                  <a:lumMod val="50000"/>
                </a:schemeClr>
              </a:solidFill>
              <a:latin typeface="Arial" panose="020B0604020202020204" pitchFamily="34" charset="0"/>
            </a:endParaRPr>
          </a:p>
          <a:p>
            <a:pPr>
              <a:defRPr/>
            </a:pPr>
            <a:r>
              <a:rPr lang="en-GB" dirty="0">
                <a:solidFill>
                  <a:schemeClr val="tx1">
                    <a:lumMod val="50000"/>
                  </a:schemeClr>
                </a:solidFill>
                <a:latin typeface="Arial" panose="020B0604020202020204" pitchFamily="34" charset="0"/>
              </a:rPr>
              <a:t>This request may come under the guise of ‘how busy have you been’ or ‘what is the rolling turnout figure’ etc? </a:t>
            </a:r>
          </a:p>
          <a:p>
            <a:pPr>
              <a:defRPr/>
            </a:pPr>
            <a:endParaRPr lang="en-GB" dirty="0">
              <a:solidFill>
                <a:schemeClr val="tx1">
                  <a:lumMod val="50000"/>
                </a:schemeClr>
              </a:solidFill>
              <a:latin typeface="Arial" panose="020B0604020202020204" pitchFamily="34" charset="0"/>
            </a:endParaRPr>
          </a:p>
          <a:p>
            <a:pPr eaLnBrk="1" hangingPunct="1">
              <a:defRPr/>
            </a:pPr>
            <a:r>
              <a:rPr lang="en-GB" dirty="0">
                <a:solidFill>
                  <a:schemeClr val="tx1">
                    <a:lumMod val="50000"/>
                  </a:schemeClr>
                </a:solidFill>
                <a:latin typeface="Arial" panose="020B0604020202020204" pitchFamily="34" charset="0"/>
              </a:rPr>
              <a:t>You should only deal with requests where to do so would not negatively impact on any voters who are in a queue at the polling station and are waiting to be issued with a ballot paper. If this is not possible, you should advise the agent making the request to return later. </a:t>
            </a:r>
          </a:p>
          <a:p>
            <a:pPr>
              <a:defRPr/>
            </a:pPr>
            <a:endParaRPr lang="en-GB" dirty="0">
              <a:solidFill>
                <a:schemeClr val="tx1">
                  <a:lumMod val="50000"/>
                </a:schemeClr>
              </a:solidFill>
              <a:latin typeface="Arial" panose="020B0604020202020204" pitchFamily="34" charset="0"/>
            </a:endParaRPr>
          </a:p>
          <a:p>
            <a:pPr>
              <a:defRPr/>
            </a:pPr>
            <a:r>
              <a:rPr lang="en-GB" dirty="0">
                <a:solidFill>
                  <a:schemeClr val="tx1">
                    <a:lumMod val="50000"/>
                  </a:schemeClr>
                </a:solidFill>
                <a:latin typeface="Arial" panose="020B0604020202020204" pitchFamily="34" charset="0"/>
              </a:rPr>
              <a:t>You can find the number of the next ballot paper to be issued by looking at: </a:t>
            </a:r>
          </a:p>
          <a:p>
            <a:pPr marL="171450" indent="-171450">
              <a:buFont typeface="Arial" panose="020B0604020202020204" pitchFamily="34" charset="0"/>
              <a:buChar char="•"/>
              <a:defRPr/>
            </a:pPr>
            <a:r>
              <a:rPr lang="en-GB" dirty="0">
                <a:solidFill>
                  <a:schemeClr val="tx1">
                    <a:lumMod val="50000"/>
                  </a:schemeClr>
                </a:solidFill>
                <a:latin typeface="Arial" panose="020B0604020202020204" pitchFamily="34" charset="0"/>
              </a:rPr>
              <a:t>the back of the next ballot paper to be issued; or </a:t>
            </a:r>
          </a:p>
          <a:p>
            <a:pPr marL="171450" indent="-171450">
              <a:buFont typeface="Arial" panose="020B0604020202020204" pitchFamily="34" charset="0"/>
              <a:buChar char="•"/>
              <a:defRPr/>
            </a:pPr>
            <a:r>
              <a:rPr lang="en-GB" dirty="0">
                <a:solidFill>
                  <a:schemeClr val="tx1">
                    <a:lumMod val="50000"/>
                  </a:schemeClr>
                </a:solidFill>
                <a:latin typeface="Arial" panose="020B0604020202020204" pitchFamily="34" charset="0"/>
              </a:rPr>
              <a:t>the corresponding number list (i.e. the list pre-printed with ballot paper numbers against which you record the elector’s number when you issue a ballot paper) </a:t>
            </a:r>
          </a:p>
          <a:p>
            <a:pPr>
              <a:defRPr/>
            </a:pPr>
            <a:endParaRPr lang="en-GB" dirty="0">
              <a:solidFill>
                <a:schemeClr val="tx1">
                  <a:lumMod val="50000"/>
                </a:schemeClr>
              </a:solidFill>
              <a:latin typeface="Arial" panose="020B0604020202020204" pitchFamily="34" charset="0"/>
            </a:endParaRPr>
          </a:p>
          <a:p>
            <a:pPr>
              <a:defRPr/>
            </a:pPr>
            <a:r>
              <a:rPr lang="en-GB" dirty="0">
                <a:solidFill>
                  <a:schemeClr val="tx1">
                    <a:lumMod val="50000"/>
                  </a:schemeClr>
                </a:solidFill>
                <a:latin typeface="Arial" panose="020B0604020202020204" pitchFamily="34" charset="0"/>
              </a:rPr>
              <a:t>You can find the number of the first ballot paper issued by looking at: </a:t>
            </a:r>
          </a:p>
          <a:p>
            <a:pPr marL="171450" indent="-171450">
              <a:buFont typeface="Arial" panose="020B0604020202020204" pitchFamily="34" charset="0"/>
              <a:buChar char="•"/>
              <a:defRPr/>
            </a:pPr>
            <a:r>
              <a:rPr lang="en-GB" dirty="0">
                <a:solidFill>
                  <a:schemeClr val="tx1">
                    <a:lumMod val="50000"/>
                  </a:schemeClr>
                </a:solidFill>
                <a:latin typeface="Arial" panose="020B0604020202020204" pitchFamily="34" charset="0"/>
              </a:rPr>
              <a:t>the first ballot paper number on the corresponding number list </a:t>
            </a:r>
          </a:p>
          <a:p>
            <a:pPr>
              <a:defRPr/>
            </a:pPr>
            <a:endParaRPr lang="en-GB" dirty="0">
              <a:solidFill>
                <a:schemeClr val="tx1">
                  <a:lumMod val="50000"/>
                </a:schemeClr>
              </a:solidFill>
              <a:latin typeface="Arial" panose="020B0604020202020204" pitchFamily="34" charset="0"/>
            </a:endParaRPr>
          </a:p>
          <a:p>
            <a:pPr>
              <a:defRPr/>
            </a:pPr>
            <a:r>
              <a:rPr lang="en-GB" dirty="0">
                <a:solidFill>
                  <a:schemeClr val="tx1">
                    <a:lumMod val="50000"/>
                  </a:schemeClr>
                </a:solidFill>
                <a:latin typeface="Arial" panose="020B0604020202020204" pitchFamily="34" charset="0"/>
              </a:rPr>
              <a:t>You must place spoilt ballot papers in the envelope provided, count them at the close of poll and enter the total figure on the ballot paper account. You should keep a running tally of spoilt ballot papers to avoid having to count them each time a request is made. </a:t>
            </a:r>
          </a:p>
          <a:p>
            <a:pPr>
              <a:defRPr/>
            </a:pPr>
            <a:endParaRPr lang="en-GB" dirty="0"/>
          </a:p>
        </p:txBody>
      </p:sp>
      <p:sp>
        <p:nvSpPr>
          <p:cNvPr id="79876" name="Slide Number Placeholder 3">
            <a:extLst>
              <a:ext uri="{FF2B5EF4-FFF2-40B4-BE49-F238E27FC236}">
                <a16:creationId xmlns:a16="http://schemas.microsoft.com/office/drawing/2014/main" id="{ED191E3F-D2C2-C963-43AC-29238F1DCA5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1pPr>
            <a:lvl2pPr marL="742950" indent="-28575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2pPr>
            <a:lvl3pPr marL="1143000" indent="-22860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3pPr>
            <a:lvl4pPr marL="1600200" indent="-22860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4pPr>
            <a:lvl5pPr marL="2057400" indent="-22860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5pPr>
            <a:lvl6pPr marL="2514600" indent="-228600" eaLnBrk="0" fontAlgn="base" hangingPunct="0">
              <a:spcBef>
                <a:spcPct val="0"/>
              </a:spcBef>
              <a:spcAft>
                <a:spcPct val="0"/>
              </a:spcAft>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6pPr>
            <a:lvl7pPr marL="2971800" indent="-228600" eaLnBrk="0" fontAlgn="base" hangingPunct="0">
              <a:spcBef>
                <a:spcPct val="0"/>
              </a:spcBef>
              <a:spcAft>
                <a:spcPct val="0"/>
              </a:spcAft>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7pPr>
            <a:lvl8pPr marL="3429000" indent="-228600" eaLnBrk="0" fontAlgn="base" hangingPunct="0">
              <a:spcBef>
                <a:spcPct val="0"/>
              </a:spcBef>
              <a:spcAft>
                <a:spcPct val="0"/>
              </a:spcAft>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8pPr>
            <a:lvl9pPr marL="3886200" indent="-228600" eaLnBrk="0" fontAlgn="base" hangingPunct="0">
              <a:spcBef>
                <a:spcPct val="0"/>
              </a:spcBef>
              <a:spcAft>
                <a:spcPct val="0"/>
              </a:spcAft>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9pPr>
          </a:lstStyle>
          <a:p>
            <a:fld id="{73C7AB5B-299D-436F-832A-428D1FDDDEC4}" type="slidenum">
              <a:rPr lang="en-GB" altLang="en-US" sz="1200" smtClean="0">
                <a:solidFill>
                  <a:srgbClr val="000000"/>
                </a:solidFill>
              </a:rPr>
              <a:pPr/>
              <a:t>34</a:t>
            </a:fld>
            <a:endParaRPr lang="en-GB" altLang="en-US" sz="1200">
              <a:solidFill>
                <a:srgbClr val="000000"/>
              </a:solidFill>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a:extLst>
              <a:ext uri="{FF2B5EF4-FFF2-40B4-BE49-F238E27FC236}">
                <a16:creationId xmlns:a16="http://schemas.microsoft.com/office/drawing/2014/main" id="{FBFA2B06-D1BD-0F89-D480-8596614F6E62}"/>
              </a:ext>
            </a:extLst>
          </p:cNvPr>
          <p:cNvSpPr>
            <a:spLocks noGrp="1" noRot="1" noChangeAspect="1" noChangeArrowheads="1" noTextEdit="1"/>
          </p:cNvSpPr>
          <p:nvPr>
            <p:ph type="sldImg"/>
          </p:nvPr>
        </p:nvSpPr>
        <p:spPr>
          <a:ln cap="flat">
            <a:headEnd type="none" w="med" len="med"/>
            <a:tailEnd type="none" w="med" len="med"/>
          </a:ln>
        </p:spPr>
      </p:sp>
      <p:sp>
        <p:nvSpPr>
          <p:cNvPr id="69635" name="Notes Placeholder 2">
            <a:extLst>
              <a:ext uri="{FF2B5EF4-FFF2-40B4-BE49-F238E27FC236}">
                <a16:creationId xmlns:a16="http://schemas.microsoft.com/office/drawing/2014/main" id="{FB5E50BD-A3FA-F132-91B4-D552713980B5}"/>
              </a:ext>
            </a:extLst>
          </p:cNvPr>
          <p:cNvSpPr>
            <a:spLocks noGrp="1" noChangeArrowheads="1"/>
          </p:cNvSpPr>
          <p:nvPr>
            <p:ph type="body" idx="3"/>
          </p:nvPr>
        </p:nvSpPr>
        <p:spPr>
          <a:ln/>
        </p:spPr>
        <p:txBody>
          <a:bodyPr/>
          <a:lstStyle/>
          <a:p>
            <a:pPr defTabSz="914400">
              <a:spcBef>
                <a:spcPct val="0"/>
              </a:spcBef>
              <a:defRPr/>
            </a:pPr>
            <a:endParaRPr lang="en-GB" altLang="en-US" i="1" dirty="0">
              <a:solidFill>
                <a:srgbClr val="000000"/>
              </a:solidFill>
              <a:ea typeface="ＭＳ Ｐゴシック" panose="020B0600070205080204" pitchFamily="34" charset="-128"/>
            </a:endParaRPr>
          </a:p>
          <a:p>
            <a:pPr defTabSz="914400">
              <a:spcBef>
                <a:spcPct val="0"/>
              </a:spcBef>
              <a:defRPr/>
            </a:pPr>
            <a:r>
              <a:rPr lang="en-GB" altLang="en-US" b="1" dirty="0">
                <a:solidFill>
                  <a:srgbClr val="000000"/>
                </a:solidFill>
                <a:ea typeface="ＭＳ Ｐゴシック" panose="020B0600070205080204" pitchFamily="34" charset="-128"/>
              </a:rPr>
              <a:t>Only use this slide if you have anonymous electors</a:t>
            </a:r>
          </a:p>
          <a:p>
            <a:pPr defTabSz="914400">
              <a:spcBef>
                <a:spcPct val="0"/>
              </a:spcBef>
              <a:defRPr/>
            </a:pPr>
            <a:endParaRPr lang="en-GB" altLang="en-US" b="1" dirty="0">
              <a:solidFill>
                <a:srgbClr val="000000"/>
              </a:solidFill>
              <a:ea typeface="ＭＳ Ｐゴシック" panose="020B0600070205080204" pitchFamily="34" charset="-128"/>
            </a:endParaRPr>
          </a:p>
          <a:p>
            <a:pPr defTabSz="914400">
              <a:spcBef>
                <a:spcPct val="0"/>
              </a:spcBef>
              <a:defRPr/>
            </a:pPr>
            <a:r>
              <a:rPr lang="en-GB" altLang="en-US" dirty="0">
                <a:solidFill>
                  <a:srgbClr val="000000"/>
                </a:solidFill>
                <a:ea typeface="ＭＳ Ｐゴシック" panose="020B0600070205080204" pitchFamily="34" charset="-128"/>
              </a:rPr>
              <a:t>Explain anonymous elector voting procedure </a:t>
            </a:r>
            <a:r>
              <a:rPr lang="en-GB" altLang="en-US" dirty="0">
                <a:solidFill>
                  <a:srgbClr val="000000"/>
                </a:solidFill>
                <a:latin typeface="Times" panose="02020603050405020304" pitchFamily="18" charset="0"/>
                <a:ea typeface="ＭＳ Ｐゴシック" panose="020B0600070205080204" pitchFamily="34" charset="-128"/>
              </a:rPr>
              <a:t>–</a:t>
            </a:r>
            <a:r>
              <a:rPr lang="en-GB" altLang="en-US" dirty="0">
                <a:solidFill>
                  <a:srgbClr val="000000"/>
                </a:solidFill>
                <a:ea typeface="ＭＳ Ｐゴシック" panose="020B0600070205080204" pitchFamily="34" charset="-128"/>
              </a:rPr>
              <a:t> refer to polling station handbook</a:t>
            </a:r>
          </a:p>
          <a:p>
            <a:pPr defTabSz="914400">
              <a:spcBef>
                <a:spcPct val="0"/>
              </a:spcBef>
              <a:defRPr/>
            </a:pPr>
            <a:endParaRPr lang="en-GB" altLang="en-US" dirty="0">
              <a:solidFill>
                <a:srgbClr val="000000"/>
              </a:solidFill>
              <a:ea typeface="ＭＳ Ｐゴシック" panose="020B0600070205080204" pitchFamily="34" charset="-128"/>
            </a:endParaRPr>
          </a:p>
          <a:p>
            <a:pPr defTabSz="914400">
              <a:spcBef>
                <a:spcPct val="0"/>
              </a:spcBef>
              <a:defRPr/>
            </a:pPr>
            <a:r>
              <a:rPr lang="en-GB" altLang="en-US" dirty="0">
                <a:solidFill>
                  <a:srgbClr val="000000"/>
                </a:solidFill>
                <a:ea typeface="ＭＳ Ｐゴシック" panose="020B0600070205080204" pitchFamily="34" charset="-128"/>
              </a:rPr>
              <a:t>Poll card should be returned to the elector to protect privacy</a:t>
            </a:r>
          </a:p>
          <a:p>
            <a:pPr defTabSz="914400">
              <a:spcBef>
                <a:spcPct val="0"/>
              </a:spcBef>
              <a:defRPr/>
            </a:pPr>
            <a:endParaRPr lang="en-GB" altLang="en-US" i="1" dirty="0">
              <a:solidFill>
                <a:srgbClr val="000000"/>
              </a:solidFill>
              <a:ea typeface="ＭＳ Ｐゴシック" panose="020B0600070205080204" pitchFamily="34" charset="-128"/>
            </a:endParaRPr>
          </a:p>
          <a:p>
            <a:pPr>
              <a:defRPr/>
            </a:pPr>
            <a:r>
              <a:rPr lang="en-GB" altLang="en-US" dirty="0">
                <a:solidFill>
                  <a:schemeClr val="tx1">
                    <a:lumMod val="50000"/>
                  </a:schemeClr>
                </a:solidFill>
                <a:latin typeface="Arial" panose="020B0604020202020204" pitchFamily="34" charset="0"/>
                <a:ea typeface="ＭＳ Ｐゴシック" panose="020B0600070205080204" pitchFamily="34" charset="-128"/>
              </a:rPr>
              <a:t>Anonymous electors </a:t>
            </a:r>
            <a:r>
              <a:rPr lang="en-GB" altLang="en-US" b="1" dirty="0">
                <a:solidFill>
                  <a:schemeClr val="tx1">
                    <a:lumMod val="50000"/>
                  </a:schemeClr>
                </a:solidFill>
                <a:latin typeface="Arial" panose="020B0604020202020204" pitchFamily="34" charset="0"/>
                <a:ea typeface="ＭＳ Ｐゴシック" panose="020B0600070205080204" pitchFamily="34" charset="-128"/>
              </a:rPr>
              <a:t>can only </a:t>
            </a:r>
            <a:r>
              <a:rPr lang="en-GB" altLang="en-US" dirty="0">
                <a:solidFill>
                  <a:schemeClr val="tx1">
                    <a:lumMod val="50000"/>
                  </a:schemeClr>
                </a:solidFill>
                <a:latin typeface="Arial" panose="020B0604020202020204" pitchFamily="34" charset="0"/>
                <a:ea typeface="ＭＳ Ｐゴシック" panose="020B0600070205080204" pitchFamily="34" charset="-128"/>
              </a:rPr>
              <a:t>use the Elector’s Document as their accepted form of ID</a:t>
            </a:r>
          </a:p>
          <a:p>
            <a:pPr>
              <a:defRPr/>
            </a:pPr>
            <a:endParaRPr lang="en-GB" altLang="en-US" dirty="0">
              <a:solidFill>
                <a:schemeClr val="tx1">
                  <a:lumMod val="50000"/>
                </a:schemeClr>
              </a:solidFill>
              <a:latin typeface="Arial" panose="020B0604020202020204" pitchFamily="34" charset="0"/>
              <a:ea typeface="ＭＳ Ｐゴシック" panose="020B0600070205080204" pitchFamily="34" charset="-128"/>
            </a:endParaRPr>
          </a:p>
          <a:p>
            <a:pPr>
              <a:defRPr/>
            </a:pPr>
            <a:r>
              <a:rPr lang="en-GB" altLang="en-US" dirty="0">
                <a:solidFill>
                  <a:schemeClr val="tx1">
                    <a:lumMod val="50000"/>
                  </a:schemeClr>
                </a:solidFill>
                <a:latin typeface="Arial" panose="020B0604020202020204" pitchFamily="34" charset="0"/>
                <a:ea typeface="ＭＳ Ｐゴシック" panose="020B0600070205080204" pitchFamily="34" charset="-128"/>
              </a:rPr>
              <a:t>Show example on next slide if relevant</a:t>
            </a:r>
          </a:p>
        </p:txBody>
      </p:sp>
      <p:sp>
        <p:nvSpPr>
          <p:cNvPr id="81924" name="Slide Number Placeholder 3">
            <a:extLst>
              <a:ext uri="{FF2B5EF4-FFF2-40B4-BE49-F238E27FC236}">
                <a16:creationId xmlns:a16="http://schemas.microsoft.com/office/drawing/2014/main" id="{88087EBE-FAD9-334C-B49A-28BA0FE275F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9pPr>
          </a:lstStyle>
          <a:p>
            <a:pPr>
              <a:spcBef>
                <a:spcPct val="0"/>
              </a:spcBef>
              <a:buSzTx/>
            </a:pPr>
            <a:fld id="{24730E58-9BD6-4D86-982A-F0BE9E195D76}" type="slidenum">
              <a:rPr lang="en-GB" altLang="en-US" smtClean="0">
                <a:solidFill>
                  <a:srgbClr val="000000"/>
                </a:solidFill>
                <a:latin typeface="Times" panose="02020603050405020304" pitchFamily="18" charset="0"/>
                <a:ea typeface="ＭＳ Ｐゴシック" panose="020B0600070205080204" pitchFamily="34" charset="-128"/>
              </a:rPr>
              <a:pPr>
                <a:spcBef>
                  <a:spcPct val="0"/>
                </a:spcBef>
                <a:buSzTx/>
              </a:pPr>
              <a:t>35</a:t>
            </a:fld>
            <a:endParaRPr lang="en-GB" altLang="en-US">
              <a:solidFill>
                <a:srgbClr val="000000"/>
              </a:solidFill>
              <a:latin typeface="Times" panose="02020603050405020304" pitchFamily="18" charset="0"/>
              <a:ea typeface="ＭＳ Ｐゴシック" panose="020B0600070205080204" pitchFamily="34" charset="-128"/>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a:extLst>
              <a:ext uri="{FF2B5EF4-FFF2-40B4-BE49-F238E27FC236}">
                <a16:creationId xmlns:a16="http://schemas.microsoft.com/office/drawing/2014/main" id="{54643F86-19AC-FC83-65AF-C3CBB33544B9}"/>
              </a:ext>
            </a:extLst>
          </p:cNvPr>
          <p:cNvSpPr>
            <a:spLocks noGrp="1" noRot="1" noChangeAspect="1" noChangeArrowheads="1" noTextEdit="1"/>
          </p:cNvSpPr>
          <p:nvPr>
            <p:ph type="sldImg"/>
          </p:nvPr>
        </p:nvSpPr>
        <p:spPr>
          <a:ln/>
        </p:spPr>
      </p:sp>
      <p:sp>
        <p:nvSpPr>
          <p:cNvPr id="3" name="Notes Placeholder 2">
            <a:extLst>
              <a:ext uri="{FF2B5EF4-FFF2-40B4-BE49-F238E27FC236}">
                <a16:creationId xmlns:a16="http://schemas.microsoft.com/office/drawing/2014/main" id="{74282007-402B-8B89-6B3F-405E593D9676}"/>
              </a:ext>
            </a:extLst>
          </p:cNvPr>
          <p:cNvSpPr>
            <a:spLocks noGrp="1"/>
          </p:cNvSpPr>
          <p:nvPr>
            <p:ph type="body" idx="1"/>
          </p:nvPr>
        </p:nvSpPr>
        <p:spPr/>
        <p:txBody>
          <a:bodyPr/>
          <a:lstStyle/>
          <a:p>
            <a:pPr>
              <a:defRPr/>
            </a:pPr>
            <a:r>
              <a:rPr lang="en-US" altLang="en-US" dirty="0">
                <a:solidFill>
                  <a:schemeClr val="tx1">
                    <a:lumMod val="50000"/>
                  </a:schemeClr>
                </a:solidFill>
                <a:latin typeface="Arial" panose="020B0604020202020204" pitchFamily="34" charset="0"/>
                <a:ea typeface="ＭＳ Ｐゴシック" panose="020B0600070205080204" pitchFamily="34" charset="-128"/>
              </a:rPr>
              <a:t>Anonymous electors must show an AED in order to receive a ballot paper. They cannot use any other accepted ID.</a:t>
            </a:r>
          </a:p>
          <a:p>
            <a:pPr>
              <a:defRPr/>
            </a:pPr>
            <a:endParaRPr lang="en-US" altLang="en-US" dirty="0">
              <a:solidFill>
                <a:schemeClr val="tx1">
                  <a:lumMod val="50000"/>
                </a:schemeClr>
              </a:solidFill>
              <a:latin typeface="Arial" panose="020B0604020202020204" pitchFamily="34" charset="0"/>
              <a:ea typeface="ＭＳ Ｐゴシック" panose="020B0600070205080204" pitchFamily="34" charset="-128"/>
            </a:endParaRPr>
          </a:p>
          <a:p>
            <a:pPr>
              <a:defRPr/>
            </a:pPr>
            <a:r>
              <a:rPr lang="en-US" altLang="en-US" dirty="0">
                <a:solidFill>
                  <a:schemeClr val="tx1">
                    <a:lumMod val="50000"/>
                  </a:schemeClr>
                </a:solidFill>
                <a:latin typeface="Arial" panose="020B0604020202020204" pitchFamily="34" charset="0"/>
                <a:ea typeface="ＭＳ Ｐゴシック" panose="020B0600070205080204" pitchFamily="34" charset="-128"/>
              </a:rPr>
              <a:t>These are printed on specialist paper containing a serial number </a:t>
            </a:r>
          </a:p>
          <a:p>
            <a:pPr>
              <a:defRPr/>
            </a:pPr>
            <a:r>
              <a:rPr lang="en-US" altLang="en-US" dirty="0">
                <a:solidFill>
                  <a:schemeClr val="tx1">
                    <a:lumMod val="50000"/>
                  </a:schemeClr>
                </a:solidFill>
                <a:latin typeface="Arial" panose="020B0604020202020204" pitchFamily="34" charset="0"/>
                <a:ea typeface="ＭＳ Ｐゴシック" panose="020B0600070205080204" pitchFamily="34" charset="-128"/>
              </a:rPr>
              <a:t>An Elector’s Document must include: </a:t>
            </a:r>
          </a:p>
          <a:p>
            <a:pPr marL="171450" indent="-171450">
              <a:buFont typeface="Arial" panose="020B0604020202020204" pitchFamily="34" charset="0"/>
              <a:buChar char="•"/>
              <a:defRPr/>
            </a:pPr>
            <a:r>
              <a:rPr lang="en-US" altLang="en-US" dirty="0">
                <a:solidFill>
                  <a:schemeClr val="tx1">
                    <a:lumMod val="50000"/>
                  </a:schemeClr>
                </a:solidFill>
                <a:latin typeface="Arial" panose="020B0604020202020204" pitchFamily="34" charset="0"/>
                <a:ea typeface="ＭＳ Ｐゴシック" panose="020B0600070205080204" pitchFamily="34" charset="-128"/>
              </a:rPr>
              <a:t>the date of issue</a:t>
            </a:r>
          </a:p>
          <a:p>
            <a:pPr marL="171450" indent="-171450">
              <a:buFont typeface="Arial" panose="020B0604020202020204" pitchFamily="34" charset="0"/>
              <a:buChar char="•"/>
              <a:defRPr/>
            </a:pPr>
            <a:r>
              <a:rPr lang="en-US" altLang="en-US" dirty="0">
                <a:solidFill>
                  <a:schemeClr val="tx1">
                    <a:lumMod val="50000"/>
                  </a:schemeClr>
                </a:solidFill>
                <a:latin typeface="Arial" panose="020B0604020202020204" pitchFamily="34" charset="0"/>
                <a:ea typeface="ＭＳ Ｐゴシック" panose="020B0600070205080204" pitchFamily="34" charset="-128"/>
              </a:rPr>
              <a:t>the applicant’s photograph </a:t>
            </a:r>
          </a:p>
          <a:p>
            <a:pPr marL="171450" indent="-171450">
              <a:buFont typeface="Arial" panose="020B0604020202020204" pitchFamily="34" charset="0"/>
              <a:buChar char="•"/>
              <a:defRPr/>
            </a:pPr>
            <a:r>
              <a:rPr lang="en-US" altLang="en-US" dirty="0">
                <a:solidFill>
                  <a:schemeClr val="tx1">
                    <a:lumMod val="50000"/>
                  </a:schemeClr>
                </a:solidFill>
                <a:latin typeface="Arial" panose="020B0604020202020204" pitchFamily="34" charset="0"/>
                <a:ea typeface="ＭＳ Ｐゴシック" panose="020B0600070205080204" pitchFamily="34" charset="-128"/>
              </a:rPr>
              <a:t>the applicant’s electoral number</a:t>
            </a:r>
          </a:p>
          <a:p>
            <a:pPr marL="171450" indent="-171450">
              <a:buFont typeface="Arial" panose="020B0604020202020204" pitchFamily="34" charset="0"/>
              <a:buChar char="•"/>
              <a:defRPr/>
            </a:pPr>
            <a:r>
              <a:rPr lang="en-US" altLang="en-US" dirty="0">
                <a:solidFill>
                  <a:schemeClr val="tx1">
                    <a:lumMod val="50000"/>
                  </a:schemeClr>
                </a:solidFill>
                <a:latin typeface="Arial" panose="020B0604020202020204" pitchFamily="34" charset="0"/>
                <a:ea typeface="ＭＳ Ｐゴシック" panose="020B0600070205080204" pitchFamily="34" charset="-128"/>
              </a:rPr>
              <a:t>the appropriate identifier- made up of 20 numbers or letters generated by the EROP.</a:t>
            </a:r>
          </a:p>
          <a:p>
            <a:pPr>
              <a:buFontTx/>
              <a:buChar char="•"/>
              <a:defRPr/>
            </a:pPr>
            <a:endParaRPr lang="en-US" altLang="en-US" dirty="0">
              <a:solidFill>
                <a:schemeClr val="tx1">
                  <a:lumMod val="50000"/>
                </a:schemeClr>
              </a:solidFill>
              <a:latin typeface="Arial" panose="020B0604020202020204" pitchFamily="34" charset="0"/>
              <a:ea typeface="ＭＳ Ｐゴシック" panose="020B0600070205080204" pitchFamily="34" charset="-128"/>
            </a:endParaRPr>
          </a:p>
          <a:p>
            <a:pPr>
              <a:defRPr/>
            </a:pPr>
            <a:r>
              <a:rPr lang="en-US" altLang="en-US" dirty="0">
                <a:solidFill>
                  <a:schemeClr val="tx1">
                    <a:lumMod val="50000"/>
                  </a:schemeClr>
                </a:solidFill>
                <a:latin typeface="Arial" panose="020B0604020202020204" pitchFamily="34" charset="0"/>
                <a:ea typeface="ＭＳ Ｐゴシック" panose="020B0600070205080204" pitchFamily="34" charset="-128"/>
              </a:rPr>
              <a:t>The electors name </a:t>
            </a:r>
            <a:r>
              <a:rPr lang="en-US" altLang="en-US" b="1" dirty="0">
                <a:solidFill>
                  <a:schemeClr val="tx1">
                    <a:lumMod val="50000"/>
                  </a:schemeClr>
                </a:solidFill>
                <a:latin typeface="Arial" panose="020B0604020202020204" pitchFamily="34" charset="0"/>
                <a:ea typeface="ＭＳ Ｐゴシック" panose="020B0600070205080204" pitchFamily="34" charset="-128"/>
              </a:rPr>
              <a:t>will not be </a:t>
            </a:r>
            <a:r>
              <a:rPr lang="en-US" altLang="en-US" dirty="0">
                <a:solidFill>
                  <a:schemeClr val="tx1">
                    <a:lumMod val="50000"/>
                  </a:schemeClr>
                </a:solidFill>
                <a:latin typeface="Arial" panose="020B0604020202020204" pitchFamily="34" charset="0"/>
                <a:ea typeface="ＭＳ Ｐゴシック" panose="020B0600070205080204" pitchFamily="34" charset="-128"/>
              </a:rPr>
              <a:t>on the AED</a:t>
            </a:r>
          </a:p>
          <a:p>
            <a:pPr>
              <a:defRPr/>
            </a:pPr>
            <a:endParaRPr lang="en-GB" dirty="0"/>
          </a:p>
        </p:txBody>
      </p:sp>
      <p:sp>
        <p:nvSpPr>
          <p:cNvPr id="83972" name="Slide Number Placeholder 3">
            <a:extLst>
              <a:ext uri="{FF2B5EF4-FFF2-40B4-BE49-F238E27FC236}">
                <a16:creationId xmlns:a16="http://schemas.microsoft.com/office/drawing/2014/main" id="{2DD2C5D0-771C-655F-9714-A0F35A2F5C5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1pPr>
            <a:lvl2pPr marL="742950" indent="-28575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2pPr>
            <a:lvl3pPr marL="1143000" indent="-22860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3pPr>
            <a:lvl4pPr marL="1600200" indent="-22860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4pPr>
            <a:lvl5pPr marL="2057400" indent="-22860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5pPr>
            <a:lvl6pPr marL="2514600" indent="-228600" eaLnBrk="0" fontAlgn="base" hangingPunct="0">
              <a:spcBef>
                <a:spcPct val="0"/>
              </a:spcBef>
              <a:spcAft>
                <a:spcPct val="0"/>
              </a:spcAft>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6pPr>
            <a:lvl7pPr marL="2971800" indent="-228600" eaLnBrk="0" fontAlgn="base" hangingPunct="0">
              <a:spcBef>
                <a:spcPct val="0"/>
              </a:spcBef>
              <a:spcAft>
                <a:spcPct val="0"/>
              </a:spcAft>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7pPr>
            <a:lvl8pPr marL="3429000" indent="-228600" eaLnBrk="0" fontAlgn="base" hangingPunct="0">
              <a:spcBef>
                <a:spcPct val="0"/>
              </a:spcBef>
              <a:spcAft>
                <a:spcPct val="0"/>
              </a:spcAft>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8pPr>
            <a:lvl9pPr marL="3886200" indent="-228600" eaLnBrk="0" fontAlgn="base" hangingPunct="0">
              <a:spcBef>
                <a:spcPct val="0"/>
              </a:spcBef>
              <a:spcAft>
                <a:spcPct val="0"/>
              </a:spcAft>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9pPr>
          </a:lstStyle>
          <a:p>
            <a:fld id="{F85914DF-1601-4178-A2B1-1EA25D047EFD}" type="slidenum">
              <a:rPr lang="en-GB" altLang="en-US" sz="1200" smtClean="0">
                <a:solidFill>
                  <a:srgbClr val="000000"/>
                </a:solidFill>
              </a:rPr>
              <a:pPr/>
              <a:t>36</a:t>
            </a:fld>
            <a:endParaRPr lang="en-GB" altLang="en-US" sz="1200">
              <a:solidFill>
                <a:srgbClr val="000000"/>
              </a:solidFill>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9688" eaLnBrk="1" hangingPunct="1">
              <a:spcBef>
                <a:spcPts val="413"/>
              </a:spcBef>
            </a:pPr>
            <a:r>
              <a:rPr lang="en-GB" altLang="en-US" sz="1200" dirty="0">
                <a:solidFill>
                  <a:schemeClr val="tx1">
                    <a:lumMod val="50000"/>
                  </a:schemeClr>
                </a:solidFill>
                <a:latin typeface="Arial" panose="020B0604020202020204" pitchFamily="34" charset="0"/>
                <a:ea typeface="ＭＳ Ｐゴシック" panose="020B0600070205080204" pitchFamily="34" charset="-128"/>
                <a:cs typeface="Arial" panose="020B0604020202020204" pitchFamily="34" charset="0"/>
                <a:sym typeface="Arial Unicode MS" pitchFamily="34" charset="-128"/>
              </a:rPr>
              <a:t>*More information on keeping order in the polling station can be found in the appendix in the polling station handbook. </a:t>
            </a:r>
          </a:p>
          <a:p>
            <a:pPr marL="39688" eaLnBrk="1" hangingPunct="1">
              <a:spcBef>
                <a:spcPts val="413"/>
              </a:spcBef>
            </a:pPr>
            <a:r>
              <a:rPr lang="en-GB" altLang="en-US" sz="1200" dirty="0">
                <a:solidFill>
                  <a:schemeClr val="tx1">
                    <a:lumMod val="50000"/>
                  </a:schemeClr>
                </a:solidFill>
                <a:latin typeface="Arial" panose="020B0604020202020204" pitchFamily="34" charset="0"/>
                <a:ea typeface="ＭＳ Ｐゴシック" panose="020B0600070205080204" pitchFamily="34" charset="-128"/>
                <a:cs typeface="Arial" panose="020B0604020202020204" pitchFamily="34" charset="0"/>
                <a:sym typeface="Arial Unicode MS" pitchFamily="34" charset="-128"/>
              </a:rPr>
              <a:t>If an elector is accompanied by their child, under the age of 18, then they are entitled to accompany them.</a:t>
            </a:r>
          </a:p>
          <a:p>
            <a:endParaRPr lang="en-GB" dirty="0"/>
          </a:p>
        </p:txBody>
      </p:sp>
      <p:sp>
        <p:nvSpPr>
          <p:cNvPr id="4" name="Slide Number Placeholder 3"/>
          <p:cNvSpPr>
            <a:spLocks noGrp="1"/>
          </p:cNvSpPr>
          <p:nvPr>
            <p:ph type="sldNum" sz="quarter" idx="5"/>
          </p:nvPr>
        </p:nvSpPr>
        <p:spPr/>
        <p:txBody>
          <a:bodyPr/>
          <a:lstStyle/>
          <a:p>
            <a:pPr>
              <a:defRPr/>
            </a:pPr>
            <a:fld id="{FB0EFD49-55DE-4BE9-BF7E-4B3A255248CD}" type="slidenum">
              <a:rPr lang="en-GB" altLang="en-US" smtClean="0"/>
              <a:pPr>
                <a:defRPr/>
              </a:pPr>
              <a:t>38</a:t>
            </a:fld>
            <a:endParaRPr lang="en-GB" altLang="en-US"/>
          </a:p>
        </p:txBody>
      </p:sp>
    </p:spTree>
    <p:extLst>
      <p:ext uri="{BB962C8B-B14F-4D97-AF65-F5344CB8AC3E}">
        <p14:creationId xmlns:p14="http://schemas.microsoft.com/office/powerpoint/2010/main" val="280153291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a:extLst>
              <a:ext uri="{FF2B5EF4-FFF2-40B4-BE49-F238E27FC236}">
                <a16:creationId xmlns:a16="http://schemas.microsoft.com/office/drawing/2014/main" id="{8CB6977F-AC46-1D7A-4A4D-C846E21504A5}"/>
              </a:ext>
            </a:extLst>
          </p:cNvPr>
          <p:cNvSpPr>
            <a:spLocks noGrp="1" noRot="1" noChangeAspect="1" noChangeArrowheads="1" noTextEdit="1"/>
          </p:cNvSpPr>
          <p:nvPr>
            <p:ph type="sldImg"/>
          </p:nvPr>
        </p:nvSpPr>
        <p:spPr>
          <a:ln cap="flat">
            <a:headEnd type="none" w="med" len="med"/>
            <a:tailEnd type="none" w="med" len="med"/>
          </a:ln>
        </p:spPr>
      </p:sp>
      <p:sp>
        <p:nvSpPr>
          <p:cNvPr id="87043" name="Notes Placeholder 2">
            <a:extLst>
              <a:ext uri="{FF2B5EF4-FFF2-40B4-BE49-F238E27FC236}">
                <a16:creationId xmlns:a16="http://schemas.microsoft.com/office/drawing/2014/main" id="{29D856E1-8C2D-B160-A8F4-D1E7E968274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914400">
              <a:spcBef>
                <a:spcPct val="0"/>
              </a:spcBef>
            </a:pPr>
            <a:r>
              <a:rPr lang="en-GB" altLang="en-US" b="1">
                <a:solidFill>
                  <a:srgbClr val="000000"/>
                </a:solidFill>
                <a:ea typeface="ＭＳ Ｐゴシック" panose="020B0600070205080204" pitchFamily="34" charset="-128"/>
              </a:rPr>
              <a:t>Modify as required.</a:t>
            </a:r>
          </a:p>
          <a:p>
            <a:pPr defTabSz="914400">
              <a:spcBef>
                <a:spcPct val="0"/>
              </a:spcBef>
            </a:pPr>
            <a:endParaRPr lang="en-GB" altLang="en-US">
              <a:solidFill>
                <a:srgbClr val="000000"/>
              </a:solidFill>
              <a:ea typeface="ＭＳ Ｐゴシック" panose="020B0600070205080204" pitchFamily="34" charset="-128"/>
            </a:endParaRPr>
          </a:p>
          <a:p>
            <a:pPr defTabSz="914400">
              <a:spcBef>
                <a:spcPct val="0"/>
              </a:spcBef>
            </a:pPr>
            <a:r>
              <a:rPr lang="en-GB" altLang="en-US">
                <a:solidFill>
                  <a:srgbClr val="000000"/>
                </a:solidFill>
                <a:ea typeface="ＭＳ Ｐゴシック" panose="020B0600070205080204" pitchFamily="34" charset="-128"/>
              </a:rPr>
              <a:t>Show ballot papers for the elections.</a:t>
            </a:r>
          </a:p>
          <a:p>
            <a:pPr defTabSz="914400">
              <a:spcBef>
                <a:spcPct val="0"/>
              </a:spcBef>
            </a:pPr>
            <a:endParaRPr lang="en-GB" altLang="en-US">
              <a:solidFill>
                <a:srgbClr val="000000"/>
              </a:solidFill>
              <a:ea typeface="ＭＳ Ｐゴシック" panose="020B0600070205080204" pitchFamily="34" charset="-128"/>
            </a:endParaRPr>
          </a:p>
          <a:p>
            <a:pPr defTabSz="914400">
              <a:spcBef>
                <a:spcPct val="0"/>
              </a:spcBef>
            </a:pPr>
            <a:r>
              <a:rPr lang="en-GB" altLang="en-US">
                <a:solidFill>
                  <a:srgbClr val="000000"/>
                </a:solidFill>
                <a:ea typeface="ＭＳ Ｐゴシック" panose="020B0600070205080204" pitchFamily="34" charset="-128"/>
              </a:rPr>
              <a:t>Explain that the top of the ballot paper gives the instructions on how to complete the ballot papers. Some voters may still find the instructions unclear. They may ask, for example, to have their favoured candidate or party pointed out to them, or ask where they should make their mark on the ballot papers. In these circumstances, the Presiding Officer should read out the instructions printed at the top of each ballot paper and the list of candidates in the order that they appear on the ballot papers. </a:t>
            </a:r>
          </a:p>
          <a:p>
            <a:pPr defTabSz="914400">
              <a:spcBef>
                <a:spcPct val="0"/>
              </a:spcBef>
            </a:pPr>
            <a:endParaRPr lang="en-GB" altLang="en-US" b="1">
              <a:solidFill>
                <a:srgbClr val="000000"/>
              </a:solidFill>
              <a:ea typeface="ＭＳ Ｐゴシック" panose="020B0600070205080204" pitchFamily="34" charset="-128"/>
            </a:endParaRPr>
          </a:p>
          <a:p>
            <a:pPr defTabSz="914400">
              <a:spcBef>
                <a:spcPct val="0"/>
              </a:spcBef>
            </a:pPr>
            <a:r>
              <a:rPr lang="en-GB" altLang="en-US">
                <a:solidFill>
                  <a:srgbClr val="000000"/>
                </a:solidFill>
                <a:ea typeface="ＭＳ Ｐゴシック" panose="020B0600070205080204" pitchFamily="34" charset="-128"/>
              </a:rPr>
              <a:t>Explain that voters can only vote for the maximum number of candidates allowed on the ballot paper (according to the instructions) - usually at local government elections, voters have between one and three votes (but at parish elections there may be more).</a:t>
            </a:r>
          </a:p>
          <a:p>
            <a:pPr defTabSz="914400">
              <a:spcBef>
                <a:spcPct val="0"/>
              </a:spcBef>
            </a:pPr>
            <a:endParaRPr lang="en-GB" altLang="en-US">
              <a:solidFill>
                <a:srgbClr val="000000"/>
              </a:solidFill>
              <a:ea typeface="ＭＳ Ｐゴシック" panose="020B0600070205080204" pitchFamily="34" charset="-128"/>
            </a:endParaRPr>
          </a:p>
          <a:p>
            <a:pPr defTabSz="914400">
              <a:spcBef>
                <a:spcPct val="0"/>
              </a:spcBef>
            </a:pPr>
            <a:endParaRPr lang="en-GB" altLang="en-US" b="1">
              <a:solidFill>
                <a:srgbClr val="000000"/>
              </a:solidFill>
              <a:ea typeface="ＭＳ Ｐゴシック" panose="020B0600070205080204" pitchFamily="34" charset="-128"/>
            </a:endParaRPr>
          </a:p>
          <a:p>
            <a:pPr defTabSz="914400">
              <a:spcBef>
                <a:spcPct val="0"/>
              </a:spcBef>
            </a:pPr>
            <a:endParaRPr lang="en-GB" altLang="en-US">
              <a:solidFill>
                <a:srgbClr val="000000"/>
              </a:solidFill>
              <a:ea typeface="ＭＳ Ｐゴシック" panose="020B0600070205080204" pitchFamily="34" charset="-128"/>
            </a:endParaRPr>
          </a:p>
        </p:txBody>
      </p:sp>
      <p:sp>
        <p:nvSpPr>
          <p:cNvPr id="87044" name="Slide Number Placeholder 3">
            <a:extLst>
              <a:ext uri="{FF2B5EF4-FFF2-40B4-BE49-F238E27FC236}">
                <a16:creationId xmlns:a16="http://schemas.microsoft.com/office/drawing/2014/main" id="{41E712C9-9810-5C5F-4EDC-1FA141E1868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9pPr>
          </a:lstStyle>
          <a:p>
            <a:pPr>
              <a:spcBef>
                <a:spcPct val="0"/>
              </a:spcBef>
              <a:buSzTx/>
            </a:pPr>
            <a:fld id="{B6491E15-6E3C-4BF5-87FB-C4F2783CE826}" type="slidenum">
              <a:rPr lang="en-GB" altLang="en-US" smtClean="0">
                <a:solidFill>
                  <a:srgbClr val="000000"/>
                </a:solidFill>
                <a:latin typeface="Times" panose="02020603050405020304" pitchFamily="18" charset="0"/>
                <a:ea typeface="ＭＳ Ｐゴシック" panose="020B0600070205080204" pitchFamily="34" charset="-128"/>
              </a:rPr>
              <a:pPr>
                <a:spcBef>
                  <a:spcPct val="0"/>
                </a:spcBef>
                <a:buSzTx/>
              </a:pPr>
              <a:t>39</a:t>
            </a:fld>
            <a:endParaRPr lang="en-GB" altLang="en-US">
              <a:solidFill>
                <a:srgbClr val="000000"/>
              </a:solidFill>
              <a:latin typeface="Times" panose="02020603050405020304" pitchFamily="18" charset="0"/>
              <a:ea typeface="ＭＳ Ｐゴシック" panose="020B0600070205080204" pitchFamily="34" charset="-128"/>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a:extLst>
              <a:ext uri="{FF2B5EF4-FFF2-40B4-BE49-F238E27FC236}">
                <a16:creationId xmlns:a16="http://schemas.microsoft.com/office/drawing/2014/main" id="{DB91C978-6C28-F90C-4AE3-8B6D72A1DAD8}"/>
              </a:ext>
            </a:extLst>
          </p:cNvPr>
          <p:cNvSpPr>
            <a:spLocks noGrp="1" noRot="1" noChangeAspect="1" noChangeArrowheads="1" noTextEdit="1"/>
          </p:cNvSpPr>
          <p:nvPr>
            <p:ph type="sldImg"/>
          </p:nvPr>
        </p:nvSpPr>
        <p:spPr>
          <a:ln cap="flat">
            <a:headEnd type="none" w="med" len="med"/>
            <a:tailEnd type="none" w="med" len="med"/>
          </a:ln>
        </p:spPr>
      </p:sp>
      <p:sp>
        <p:nvSpPr>
          <p:cNvPr id="74755" name="Notes Placeholder 2">
            <a:extLst>
              <a:ext uri="{FF2B5EF4-FFF2-40B4-BE49-F238E27FC236}">
                <a16:creationId xmlns:a16="http://schemas.microsoft.com/office/drawing/2014/main" id="{D736BB63-8D53-B95B-F39E-6852A920ADD3}"/>
              </a:ext>
            </a:extLst>
          </p:cNvPr>
          <p:cNvSpPr>
            <a:spLocks noGrp="1" noChangeArrowheads="1"/>
          </p:cNvSpPr>
          <p:nvPr>
            <p:ph type="body" idx="3"/>
          </p:nvPr>
        </p:nvSpPr>
        <p:spPr>
          <a:ln/>
        </p:spPr>
        <p:txBody>
          <a:bodyPr/>
          <a:lstStyle/>
          <a:p>
            <a:r>
              <a:rPr lang="en-GB" altLang="en-US">
                <a:solidFill>
                  <a:srgbClr val="000000"/>
                </a:solidFill>
                <a:latin typeface="Arial" panose="020B0604020202020204" pitchFamily="34" charset="0"/>
                <a:ea typeface="ＭＳ Ｐゴシック" panose="020B0600070205080204" pitchFamily="34" charset="-128"/>
              </a:rPr>
              <a:t>The Police and Crime Commissioner will be elected under the first-past- the-post electoral system. Voters will be asked to place an ‘X’ in the box next to the candidate of their choice on the ballot paper. </a:t>
            </a:r>
          </a:p>
          <a:p>
            <a:pPr>
              <a:spcBef>
                <a:spcPct val="0"/>
              </a:spcBef>
            </a:pPr>
            <a:r>
              <a:rPr lang="en-GB" altLang="en-US">
                <a:solidFill>
                  <a:srgbClr val="000000"/>
                </a:solidFill>
                <a:latin typeface="Times" panose="02020603050405020304" pitchFamily="18" charset="0"/>
                <a:ea typeface="ＭＳ Ｐゴシック" panose="020B0600070205080204" pitchFamily="34" charset="-128"/>
              </a:rPr>
              <a:t> </a:t>
            </a:r>
            <a:endParaRPr lang="en-GB" altLang="en-US">
              <a:solidFill>
                <a:srgbClr val="000000"/>
              </a:solidFill>
              <a:ea typeface="ＭＳ Ｐゴシック" panose="020B0600070205080204" pitchFamily="34" charset="-128"/>
            </a:endParaRPr>
          </a:p>
        </p:txBody>
      </p:sp>
      <p:sp>
        <p:nvSpPr>
          <p:cNvPr id="89092" name="Slide Number Placeholder 3">
            <a:extLst>
              <a:ext uri="{FF2B5EF4-FFF2-40B4-BE49-F238E27FC236}">
                <a16:creationId xmlns:a16="http://schemas.microsoft.com/office/drawing/2014/main" id="{0ECFE226-1695-6442-CF9C-83B191D8BF6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9pPr>
          </a:lstStyle>
          <a:p>
            <a:pPr>
              <a:spcBef>
                <a:spcPct val="0"/>
              </a:spcBef>
              <a:buSzTx/>
            </a:pPr>
            <a:fld id="{222E2FED-C6AA-441B-ACC7-E3042813AF0B}" type="slidenum">
              <a:rPr lang="en-GB" altLang="en-US" smtClean="0">
                <a:solidFill>
                  <a:srgbClr val="000000"/>
                </a:solidFill>
                <a:latin typeface="Times" panose="02020603050405020304" pitchFamily="18" charset="0"/>
                <a:ea typeface="ＭＳ Ｐゴシック" panose="020B0600070205080204" pitchFamily="34" charset="-128"/>
              </a:rPr>
              <a:pPr>
                <a:spcBef>
                  <a:spcPct val="0"/>
                </a:spcBef>
                <a:buSzTx/>
              </a:pPr>
              <a:t>40</a:t>
            </a:fld>
            <a:endParaRPr lang="en-GB" altLang="en-US">
              <a:solidFill>
                <a:srgbClr val="000000"/>
              </a:solidFill>
              <a:latin typeface="Times" panose="02020603050405020304" pitchFamily="18" charset="0"/>
              <a:ea typeface="ＭＳ Ｐゴシック" panose="020B0600070205080204" pitchFamily="34"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a:extLst>
              <a:ext uri="{FF2B5EF4-FFF2-40B4-BE49-F238E27FC236}">
                <a16:creationId xmlns:a16="http://schemas.microsoft.com/office/drawing/2014/main" id="{82063C07-F34E-E80C-055A-AE59E134B2F6}"/>
              </a:ext>
            </a:extLst>
          </p:cNvPr>
          <p:cNvSpPr>
            <a:spLocks noGrp="1" noRot="1" noChangeAspect="1" noChangeArrowheads="1" noTextEdit="1"/>
          </p:cNvSpPr>
          <p:nvPr>
            <p:ph type="sldImg"/>
          </p:nvPr>
        </p:nvSpPr>
        <p:spPr>
          <a:ln cap="flat">
            <a:headEnd type="none" w="med" len="med"/>
            <a:tailEnd type="none" w="med" len="med"/>
          </a:ln>
        </p:spPr>
      </p:sp>
      <p:sp>
        <p:nvSpPr>
          <p:cNvPr id="18435" name="Notes Placeholder 2">
            <a:extLst>
              <a:ext uri="{FF2B5EF4-FFF2-40B4-BE49-F238E27FC236}">
                <a16:creationId xmlns:a16="http://schemas.microsoft.com/office/drawing/2014/main" id="{276CBBDC-61A7-CCFC-583D-009BE2095656}"/>
              </a:ext>
            </a:extLst>
          </p:cNvPr>
          <p:cNvSpPr>
            <a:spLocks noGrp="1" noChangeArrowheads="1"/>
          </p:cNvSpPr>
          <p:nvPr>
            <p:ph type="body" idx="1"/>
          </p:nvPr>
        </p:nvSpPr>
        <p:spPr>
          <a:ln/>
        </p:spPr>
        <p:txBody>
          <a:bodyPr/>
          <a:lstStyle/>
          <a:p>
            <a:pPr defTabSz="914400">
              <a:spcBef>
                <a:spcPct val="0"/>
              </a:spcBef>
              <a:defRPr/>
            </a:pPr>
            <a:r>
              <a:rPr lang="en-GB" altLang="en-US" sz="1200" b="1" dirty="0">
                <a:solidFill>
                  <a:srgbClr val="000000"/>
                </a:solidFill>
                <a:latin typeface="+mn-lt"/>
                <a:ea typeface="ＭＳ Ｐゴシック" panose="020B0600070205080204" pitchFamily="34" charset="-128"/>
              </a:rPr>
              <a:t>Notes for the trainer</a:t>
            </a:r>
          </a:p>
          <a:p>
            <a:pPr defTabSz="914400">
              <a:spcBef>
                <a:spcPct val="0"/>
              </a:spcBef>
              <a:defRPr/>
            </a:pPr>
            <a:endParaRPr lang="en-GB" altLang="en-US" sz="1200" dirty="0">
              <a:solidFill>
                <a:srgbClr val="000000"/>
              </a:solidFill>
              <a:latin typeface="+mn-lt"/>
              <a:ea typeface="ＭＳ Ｐゴシック" panose="020B0600070205080204" pitchFamily="34" charset="-128"/>
            </a:endParaRPr>
          </a:p>
          <a:p>
            <a:pPr defTabSz="914400">
              <a:spcBef>
                <a:spcPct val="0"/>
              </a:spcBef>
              <a:defRPr/>
            </a:pPr>
            <a:r>
              <a:rPr lang="en-GB" altLang="en-US" sz="1200" dirty="0">
                <a:solidFill>
                  <a:srgbClr val="000000"/>
                </a:solidFill>
                <a:latin typeface="+mn-lt"/>
                <a:ea typeface="ＭＳ Ｐゴシック" panose="020B0600070205080204" pitchFamily="34" charset="-128"/>
              </a:rPr>
              <a:t>Outline the session: </a:t>
            </a:r>
          </a:p>
          <a:p>
            <a:pPr defTabSz="914400">
              <a:spcBef>
                <a:spcPct val="0"/>
              </a:spcBef>
              <a:defRPr/>
            </a:pPr>
            <a:r>
              <a:rPr lang="en-GB" altLang="en-US" sz="1200" dirty="0">
                <a:solidFill>
                  <a:srgbClr val="000000"/>
                </a:solidFill>
                <a:latin typeface="+mn-lt"/>
                <a:ea typeface="ＭＳ Ｐゴシック" panose="020B0600070205080204" pitchFamily="34" charset="-128"/>
              </a:rPr>
              <a:t>At this session we will:</a:t>
            </a:r>
          </a:p>
          <a:p>
            <a:pPr marL="815975" lvl="1" indent="-349250" defTabSz="914400">
              <a:spcBef>
                <a:spcPct val="0"/>
              </a:spcBef>
              <a:buFontTx/>
              <a:buChar char="•"/>
              <a:defRPr/>
            </a:pPr>
            <a:r>
              <a:rPr lang="en-GB" altLang="en-US" sz="1200" dirty="0">
                <a:solidFill>
                  <a:srgbClr val="000000"/>
                </a:solidFill>
                <a:latin typeface="+mn-lt"/>
                <a:ea typeface="ＭＳ Ｐゴシック" panose="020B0600070205080204" pitchFamily="34" charset="-128"/>
              </a:rPr>
              <a:t>outline what we expect you to do on polling day</a:t>
            </a:r>
          </a:p>
          <a:p>
            <a:pPr marL="815975" lvl="1" indent="-349250" defTabSz="914400">
              <a:spcBef>
                <a:spcPct val="0"/>
              </a:spcBef>
              <a:buFontTx/>
              <a:buChar char="•"/>
              <a:defRPr/>
            </a:pPr>
            <a:r>
              <a:rPr lang="en-GB" altLang="en-US" sz="1200" dirty="0">
                <a:solidFill>
                  <a:srgbClr val="000000"/>
                </a:solidFill>
                <a:latin typeface="+mn-lt"/>
                <a:ea typeface="ＭＳ Ｐゴシック" panose="020B0600070205080204" pitchFamily="34" charset="-128"/>
              </a:rPr>
              <a:t>discuss the voting procedures</a:t>
            </a:r>
          </a:p>
          <a:p>
            <a:pPr marL="815975" lvl="1" indent="-349250" defTabSz="914400">
              <a:spcBef>
                <a:spcPct val="0"/>
              </a:spcBef>
              <a:buFontTx/>
              <a:buChar char="•"/>
              <a:defRPr/>
            </a:pPr>
            <a:r>
              <a:rPr lang="en-GB" altLang="en-US" sz="1200" dirty="0">
                <a:solidFill>
                  <a:srgbClr val="000000"/>
                </a:solidFill>
                <a:latin typeface="+mn-lt"/>
                <a:ea typeface="ＭＳ Ｐゴシック" panose="020B0600070205080204" pitchFamily="34" charset="-128"/>
              </a:rPr>
              <a:t>think about health and safety issues</a:t>
            </a:r>
          </a:p>
          <a:p>
            <a:pPr marL="815975" lvl="1" indent="-349250" defTabSz="914400">
              <a:spcBef>
                <a:spcPct val="0"/>
              </a:spcBef>
              <a:buFontTx/>
              <a:buChar char="•"/>
              <a:defRPr/>
            </a:pPr>
            <a:r>
              <a:rPr lang="en-GB" altLang="en-US" sz="1200" dirty="0">
                <a:solidFill>
                  <a:srgbClr val="000000"/>
                </a:solidFill>
                <a:latin typeface="+mn-lt"/>
                <a:ea typeface="ＭＳ Ｐゴシック" panose="020B0600070205080204" pitchFamily="34" charset="-128"/>
              </a:rPr>
              <a:t>highlight a number of administrative arrangements </a:t>
            </a:r>
          </a:p>
          <a:p>
            <a:pPr defTabSz="914400">
              <a:spcBef>
                <a:spcPct val="0"/>
              </a:spcBef>
              <a:defRPr/>
            </a:pPr>
            <a:endParaRPr lang="en-GB" altLang="en-US" sz="1200" dirty="0">
              <a:solidFill>
                <a:srgbClr val="000000"/>
              </a:solidFill>
              <a:latin typeface="+mn-lt"/>
              <a:ea typeface="ＭＳ Ｐゴシック" panose="020B0600070205080204" pitchFamily="34" charset="-128"/>
            </a:endParaRPr>
          </a:p>
          <a:p>
            <a:pPr defTabSz="914400">
              <a:spcBef>
                <a:spcPct val="0"/>
              </a:spcBef>
              <a:defRPr/>
            </a:pPr>
            <a:r>
              <a:rPr lang="en-GB" altLang="en-US" sz="1200" dirty="0">
                <a:solidFill>
                  <a:srgbClr val="000000"/>
                </a:solidFill>
                <a:latin typeface="+mn-lt"/>
                <a:ea typeface="ＭＳ Ｐゴシック" panose="020B0600070205080204" pitchFamily="34" charset="-128"/>
              </a:rPr>
              <a:t>Start with highlighting the importance of polling station staff being prepared for and confident about their duties.</a:t>
            </a:r>
          </a:p>
          <a:p>
            <a:pPr defTabSz="914400">
              <a:spcBef>
                <a:spcPct val="0"/>
              </a:spcBef>
              <a:defRPr/>
            </a:pPr>
            <a:endParaRPr lang="en-GB" altLang="en-US" sz="1200" dirty="0">
              <a:solidFill>
                <a:srgbClr val="000000"/>
              </a:solidFill>
              <a:latin typeface="+mn-lt"/>
              <a:ea typeface="ＭＳ Ｐゴシック" panose="020B0600070205080204" pitchFamily="34" charset="-128"/>
            </a:endParaRPr>
          </a:p>
          <a:p>
            <a:pPr defTabSz="914400">
              <a:spcBef>
                <a:spcPct val="0"/>
              </a:spcBef>
              <a:defRPr/>
            </a:pPr>
            <a:r>
              <a:rPr lang="en-GB" altLang="en-US" sz="1200" dirty="0">
                <a:solidFill>
                  <a:srgbClr val="000000"/>
                </a:solidFill>
                <a:latin typeface="+mn-lt"/>
                <a:ea typeface="ＭＳ Ｐゴシック" panose="020B0600070205080204" pitchFamily="34" charset="-128"/>
              </a:rPr>
              <a:t>Explain: </a:t>
            </a:r>
          </a:p>
          <a:p>
            <a:pPr defTabSz="914400">
              <a:spcBef>
                <a:spcPct val="0"/>
              </a:spcBef>
              <a:defRPr/>
            </a:pPr>
            <a:r>
              <a:rPr lang="en-GB" altLang="en-US" sz="1200" dirty="0">
                <a:solidFill>
                  <a:srgbClr val="000000"/>
                </a:solidFill>
                <a:latin typeface="+mn-lt"/>
                <a:ea typeface="ＭＳ Ｐゴシック" panose="020B0600070205080204" pitchFamily="34" charset="-128"/>
              </a:rPr>
              <a:t>The role is vital in ensuring:</a:t>
            </a:r>
          </a:p>
          <a:p>
            <a:pPr marL="171450" indent="-171450" defTabSz="914400">
              <a:spcBef>
                <a:spcPct val="0"/>
              </a:spcBef>
              <a:buFont typeface="Arial" panose="020B0604020202020204" pitchFamily="34" charset="0"/>
              <a:buChar char="•"/>
              <a:defRPr/>
            </a:pPr>
            <a:r>
              <a:rPr lang="en-GB" altLang="en-US" sz="1200" dirty="0">
                <a:solidFill>
                  <a:srgbClr val="000000"/>
                </a:solidFill>
                <a:latin typeface="+mn-lt"/>
                <a:ea typeface="ＭＳ Ｐゴシック" panose="020B0600070205080204" pitchFamily="34" charset="-128"/>
              </a:rPr>
              <a:t>that voters have confidence in the election process</a:t>
            </a:r>
          </a:p>
          <a:p>
            <a:pPr marL="171450" indent="-171450" defTabSz="914400">
              <a:spcBef>
                <a:spcPct val="0"/>
              </a:spcBef>
              <a:buFont typeface="Arial" panose="020B0604020202020204" pitchFamily="34" charset="0"/>
              <a:buChar char="•"/>
              <a:defRPr/>
            </a:pPr>
            <a:r>
              <a:rPr lang="en-GB" altLang="en-US" sz="1200" dirty="0">
                <a:solidFill>
                  <a:srgbClr val="000000"/>
                </a:solidFill>
                <a:latin typeface="+mn-lt"/>
                <a:ea typeface="ＭＳ Ｐゴシック" panose="020B0600070205080204" pitchFamily="34" charset="-128"/>
              </a:rPr>
              <a:t>that all voters have a good experience, with any person who is entitled to vote being able to do so</a:t>
            </a:r>
          </a:p>
          <a:p>
            <a:pPr marL="171450" indent="-171450" defTabSz="914400">
              <a:spcBef>
                <a:spcPct val="0"/>
              </a:spcBef>
              <a:buFont typeface="Arial" panose="020B0604020202020204" pitchFamily="34" charset="0"/>
              <a:buChar char="•"/>
              <a:defRPr/>
            </a:pPr>
            <a:r>
              <a:rPr lang="en-GB" altLang="en-US" sz="1200" dirty="0">
                <a:solidFill>
                  <a:schemeClr val="tx1">
                    <a:lumMod val="50000"/>
                  </a:schemeClr>
                </a:solidFill>
                <a:latin typeface="+mn-lt"/>
                <a:ea typeface="ＭＳ Ｐゴシック" panose="020B0600070205080204" pitchFamily="34" charset="-128"/>
              </a:rPr>
              <a:t>That all voters are able to vote in private, unless they are disabled/unable to read and they have requested assistance by either a companion or the PO</a:t>
            </a:r>
          </a:p>
          <a:p>
            <a:pPr defTabSz="914400">
              <a:spcBef>
                <a:spcPct val="0"/>
              </a:spcBef>
              <a:defRPr/>
            </a:pPr>
            <a:endParaRPr lang="en-GB" altLang="en-US" sz="1200" dirty="0">
              <a:solidFill>
                <a:srgbClr val="000000"/>
              </a:solidFill>
              <a:latin typeface="+mn-lt"/>
              <a:ea typeface="ＭＳ Ｐゴシック" panose="020B0600070205080204" pitchFamily="34" charset="-128"/>
            </a:endParaRPr>
          </a:p>
          <a:p>
            <a:pPr defTabSz="914400">
              <a:spcBef>
                <a:spcPct val="0"/>
              </a:spcBef>
              <a:defRPr/>
            </a:pPr>
            <a:r>
              <a:rPr lang="en-GB" altLang="en-US" sz="1200" dirty="0">
                <a:solidFill>
                  <a:srgbClr val="000000"/>
                </a:solidFill>
                <a:latin typeface="+mn-lt"/>
                <a:ea typeface="ＭＳ Ｐゴシック" panose="020B0600070205080204" pitchFamily="34" charset="-128"/>
              </a:rPr>
              <a:t>Highlight the key aims at the election:</a:t>
            </a:r>
          </a:p>
          <a:p>
            <a:pPr marL="171450" indent="-171450" defTabSz="914400">
              <a:spcBef>
                <a:spcPct val="0"/>
              </a:spcBef>
              <a:buFont typeface="Arial" panose="020B0604020202020204" pitchFamily="34" charset="0"/>
              <a:buChar char="•"/>
              <a:defRPr/>
            </a:pPr>
            <a:r>
              <a:rPr lang="en-GB" altLang="en-US" sz="1200" dirty="0">
                <a:solidFill>
                  <a:srgbClr val="000000"/>
                </a:solidFill>
                <a:latin typeface="+mn-lt"/>
                <a:ea typeface="ＭＳ Ｐゴシック" panose="020B0600070205080204" pitchFamily="34" charset="-128"/>
              </a:rPr>
              <a:t>that the poll is professionally delivered</a:t>
            </a:r>
          </a:p>
          <a:p>
            <a:pPr marL="171450" indent="-171450" defTabSz="914400">
              <a:spcBef>
                <a:spcPct val="0"/>
              </a:spcBef>
              <a:buFont typeface="Arial" panose="020B0604020202020204" pitchFamily="34" charset="0"/>
              <a:buChar char="•"/>
              <a:defRPr/>
            </a:pPr>
            <a:r>
              <a:rPr lang="en-GB" altLang="en-US" sz="1200" dirty="0">
                <a:solidFill>
                  <a:srgbClr val="000000"/>
                </a:solidFill>
                <a:latin typeface="+mn-lt"/>
                <a:ea typeface="ＭＳ Ｐゴシック" panose="020B0600070205080204" pitchFamily="34" charset="-128"/>
              </a:rPr>
              <a:t>that we produce accurate results in which all stakeholders are confident</a:t>
            </a:r>
          </a:p>
          <a:p>
            <a:pPr marL="171450" indent="-171450" defTabSz="914400">
              <a:spcBef>
                <a:spcPct val="0"/>
              </a:spcBef>
              <a:buFont typeface="Arial" panose="020B0604020202020204" pitchFamily="34" charset="0"/>
              <a:buChar char="•"/>
              <a:defRPr/>
            </a:pPr>
            <a:r>
              <a:rPr lang="en-GB" altLang="en-US" sz="1200" dirty="0">
                <a:solidFill>
                  <a:srgbClr val="000000"/>
                </a:solidFill>
                <a:latin typeface="+mn-lt"/>
                <a:ea typeface="ＭＳ Ｐゴシック" panose="020B0600070205080204" pitchFamily="34" charset="-128"/>
              </a:rPr>
              <a:t>that the process is transparent</a:t>
            </a:r>
          </a:p>
          <a:p>
            <a:pPr marL="171450" indent="-171450" defTabSz="914400">
              <a:spcBef>
                <a:spcPct val="0"/>
              </a:spcBef>
              <a:buFont typeface="Arial" panose="020B0604020202020204" pitchFamily="34" charset="0"/>
              <a:buChar char="•"/>
              <a:defRPr/>
            </a:pPr>
            <a:r>
              <a:rPr lang="en-GB" altLang="en-US" sz="1200" dirty="0">
                <a:solidFill>
                  <a:srgbClr val="000000"/>
                </a:solidFill>
                <a:latin typeface="+mn-lt"/>
                <a:ea typeface="ＭＳ Ｐゴシック" panose="020B0600070205080204" pitchFamily="34" charset="-128"/>
              </a:rPr>
              <a:t>that the poll is consistently administered</a:t>
            </a:r>
          </a:p>
          <a:p>
            <a:pPr defTabSz="914400">
              <a:spcBef>
                <a:spcPct val="0"/>
              </a:spcBef>
              <a:defRPr/>
            </a:pPr>
            <a:endParaRPr lang="en-GB" altLang="en-US" dirty="0">
              <a:solidFill>
                <a:srgbClr val="000000"/>
              </a:solidFill>
              <a:ea typeface="ＭＳ Ｐゴシック" panose="020B0600070205080204" pitchFamily="34" charset="-128"/>
            </a:endParaRPr>
          </a:p>
          <a:p>
            <a:pPr marL="815975" lvl="1" indent="-349250" defTabSz="914400">
              <a:spcBef>
                <a:spcPct val="0"/>
              </a:spcBef>
              <a:defRPr/>
            </a:pPr>
            <a:endParaRPr lang="en-GB" altLang="en-US" sz="2000" dirty="0">
              <a:solidFill>
                <a:srgbClr val="000000"/>
              </a:solidFill>
              <a:ea typeface="ＭＳ Ｐゴシック" panose="020B0600070205080204" pitchFamily="34" charset="-128"/>
            </a:endParaRPr>
          </a:p>
          <a:p>
            <a:pPr marL="815975" lvl="1" indent="-349250" defTabSz="914400">
              <a:spcBef>
                <a:spcPct val="0"/>
              </a:spcBef>
              <a:buFontTx/>
              <a:buChar char="•"/>
              <a:defRPr/>
            </a:pPr>
            <a:endParaRPr lang="en-GB" altLang="en-US" sz="2000" dirty="0">
              <a:solidFill>
                <a:srgbClr val="000000"/>
              </a:solidFill>
              <a:ea typeface="ＭＳ Ｐゴシック" panose="020B0600070205080204" pitchFamily="34" charset="-128"/>
            </a:endParaRPr>
          </a:p>
          <a:p>
            <a:pPr defTabSz="914400">
              <a:spcBef>
                <a:spcPct val="0"/>
              </a:spcBef>
              <a:defRPr/>
            </a:pPr>
            <a:endParaRPr lang="en-GB" altLang="en-US" dirty="0">
              <a:solidFill>
                <a:srgbClr val="FF0000"/>
              </a:solidFill>
              <a:latin typeface="Arial" panose="020B0604020202020204" pitchFamily="34" charset="0"/>
            </a:endParaRPr>
          </a:p>
          <a:p>
            <a:pPr defTabSz="914400">
              <a:spcBef>
                <a:spcPct val="0"/>
              </a:spcBef>
              <a:defRPr/>
            </a:pPr>
            <a:endParaRPr lang="en-GB" altLang="en-US" dirty="0">
              <a:solidFill>
                <a:srgbClr val="CC0000"/>
              </a:solidFill>
              <a:latin typeface="Arial" panose="020B0604020202020204" pitchFamily="34" charset="0"/>
            </a:endParaRPr>
          </a:p>
        </p:txBody>
      </p:sp>
      <p:sp>
        <p:nvSpPr>
          <p:cNvPr id="18436" name="Slide Number Placeholder 3">
            <a:extLst>
              <a:ext uri="{FF2B5EF4-FFF2-40B4-BE49-F238E27FC236}">
                <a16:creationId xmlns:a16="http://schemas.microsoft.com/office/drawing/2014/main" id="{EBE85B46-5E0C-FF7C-FF25-4A240EA6CA7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9pPr>
          </a:lstStyle>
          <a:p>
            <a:pPr>
              <a:spcBef>
                <a:spcPct val="0"/>
              </a:spcBef>
              <a:buSzTx/>
            </a:pPr>
            <a:fld id="{15095CD3-E625-48B8-A021-4423120E5235}" type="slidenum">
              <a:rPr lang="en-GB" altLang="en-US" smtClean="0">
                <a:solidFill>
                  <a:srgbClr val="000000"/>
                </a:solidFill>
                <a:latin typeface="Times" panose="02020603050405020304" pitchFamily="18" charset="0"/>
                <a:ea typeface="ＭＳ Ｐゴシック" panose="020B0600070205080204" pitchFamily="34" charset="-128"/>
              </a:rPr>
              <a:pPr>
                <a:spcBef>
                  <a:spcPct val="0"/>
                </a:spcBef>
                <a:buSzTx/>
              </a:pPr>
              <a:t>4</a:t>
            </a:fld>
            <a:endParaRPr lang="en-GB" altLang="en-US">
              <a:solidFill>
                <a:srgbClr val="000000"/>
              </a:solidFill>
              <a:latin typeface="Times" panose="02020603050405020304" pitchFamily="18" charset="0"/>
              <a:ea typeface="ＭＳ Ｐゴシック" panose="020B0600070205080204" pitchFamily="34" charset="-128"/>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a:extLst>
              <a:ext uri="{FF2B5EF4-FFF2-40B4-BE49-F238E27FC236}">
                <a16:creationId xmlns:a16="http://schemas.microsoft.com/office/drawing/2014/main" id="{1018BA80-49F9-987F-E867-B64A94B89115}"/>
              </a:ext>
            </a:extLst>
          </p:cNvPr>
          <p:cNvSpPr>
            <a:spLocks noGrp="1" noRot="1" noChangeAspect="1" noChangeArrowheads="1" noTextEdit="1"/>
          </p:cNvSpPr>
          <p:nvPr>
            <p:ph type="sldImg"/>
          </p:nvPr>
        </p:nvSpPr>
        <p:spPr>
          <a:ln cap="flat">
            <a:headEnd type="none" w="med" len="med"/>
            <a:tailEnd type="none" w="med" len="med"/>
          </a:ln>
        </p:spPr>
      </p:sp>
      <p:sp>
        <p:nvSpPr>
          <p:cNvPr id="91139" name="Notes Placeholder 2">
            <a:extLst>
              <a:ext uri="{FF2B5EF4-FFF2-40B4-BE49-F238E27FC236}">
                <a16:creationId xmlns:a16="http://schemas.microsoft.com/office/drawing/2014/main" id="{608D7D7F-F71B-65EF-584D-7A3B88DE2D98}"/>
              </a:ext>
            </a:extLst>
          </p:cNvPr>
          <p:cNvSpPr>
            <a:spLocks noGrp="1" noChangeArrowheads="1"/>
          </p:cNvSpPr>
          <p:nvPr>
            <p:ph type="body" idx="3"/>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14400">
              <a:spcBef>
                <a:spcPct val="0"/>
              </a:spcBef>
            </a:pPr>
            <a:r>
              <a:rPr lang="en-US" altLang="en-US">
                <a:solidFill>
                  <a:srgbClr val="000000"/>
                </a:solidFill>
                <a:latin typeface="Times" panose="02020603050405020304" pitchFamily="18" charset="0"/>
                <a:ea typeface="ＭＳ Ｐゴシック" panose="020B0600070205080204" pitchFamily="34" charset="-128"/>
              </a:rPr>
              <a:t>Highlight importance of staff being professional and impartial when talking to voters.</a:t>
            </a:r>
          </a:p>
          <a:p>
            <a:pPr defTabSz="914400">
              <a:spcBef>
                <a:spcPct val="0"/>
              </a:spcBef>
            </a:pPr>
            <a:endParaRPr lang="en-US" altLang="en-US">
              <a:solidFill>
                <a:srgbClr val="000000"/>
              </a:solidFill>
              <a:latin typeface="Times" panose="02020603050405020304" pitchFamily="18" charset="0"/>
              <a:ea typeface="ＭＳ Ｐゴシック" panose="020B0600070205080204" pitchFamily="34" charset="-128"/>
            </a:endParaRPr>
          </a:p>
          <a:p>
            <a:pPr defTabSz="914400">
              <a:spcBef>
                <a:spcPct val="0"/>
              </a:spcBef>
            </a:pPr>
            <a:r>
              <a:rPr lang="en-US" altLang="en-US">
                <a:solidFill>
                  <a:srgbClr val="000000"/>
                </a:solidFill>
                <a:latin typeface="Times" panose="02020603050405020304" pitchFamily="18" charset="0"/>
                <a:ea typeface="ＭＳ Ｐゴシック" panose="020B0600070205080204" pitchFamily="34" charset="-128"/>
              </a:rPr>
              <a:t>If asked by a voter, how to vote/what to do – staff can explain:</a:t>
            </a:r>
          </a:p>
          <a:p>
            <a:pPr defTabSz="914400">
              <a:spcBef>
                <a:spcPct val="0"/>
              </a:spcBef>
            </a:pPr>
            <a:endParaRPr lang="en-US" altLang="en-US">
              <a:solidFill>
                <a:srgbClr val="000000"/>
              </a:solidFill>
              <a:latin typeface="Times" panose="02020603050405020304" pitchFamily="18" charset="0"/>
              <a:ea typeface="ＭＳ Ｐゴシック" panose="020B0600070205080204" pitchFamily="34" charset="-128"/>
            </a:endParaRPr>
          </a:p>
          <a:p>
            <a:pPr defTabSz="914400">
              <a:spcBef>
                <a:spcPct val="0"/>
              </a:spcBef>
            </a:pPr>
            <a:r>
              <a:rPr lang="en-US" altLang="en-US">
                <a:solidFill>
                  <a:srgbClr val="000000"/>
                </a:solidFill>
                <a:latin typeface="Times" panose="02020603050405020304" pitchFamily="18" charset="0"/>
                <a:ea typeface="ＭＳ Ｐゴシック" panose="020B0600070205080204" pitchFamily="34" charset="-128"/>
              </a:rPr>
              <a:t>The top of the ballot paper gives the instructions on how to complete the ballot paper. </a:t>
            </a:r>
          </a:p>
          <a:p>
            <a:pPr defTabSz="914400">
              <a:spcBef>
                <a:spcPct val="0"/>
              </a:spcBef>
            </a:pPr>
            <a:endParaRPr lang="en-US" altLang="en-US">
              <a:solidFill>
                <a:srgbClr val="000000"/>
              </a:solidFill>
              <a:latin typeface="Times" panose="02020603050405020304" pitchFamily="18" charset="0"/>
              <a:ea typeface="ＭＳ Ｐゴシック" panose="020B0600070205080204" pitchFamily="34" charset="-128"/>
            </a:endParaRPr>
          </a:p>
          <a:p>
            <a:pPr defTabSz="914400">
              <a:spcBef>
                <a:spcPct val="0"/>
              </a:spcBef>
            </a:pPr>
            <a:r>
              <a:rPr lang="en-US" altLang="en-US">
                <a:solidFill>
                  <a:srgbClr val="000000"/>
                </a:solidFill>
                <a:latin typeface="Times" panose="02020603050405020304" pitchFamily="18" charset="0"/>
                <a:ea typeface="ＭＳ Ｐゴシック" panose="020B0600070205080204" pitchFamily="34" charset="-128"/>
              </a:rPr>
              <a:t>Some voters may still find the instructions unclear. They may ask, for example, to have their favoured candidate or party pointed out to them, or ask where they should make their mark on the ballot paper. In these circumstances, the Presiding Officer should read out the instructions printed at the top of the ballot paper and the list of parties and / or candidates in the order that they appear on the ballot paper. </a:t>
            </a:r>
          </a:p>
          <a:p>
            <a:pPr defTabSz="914400">
              <a:spcBef>
                <a:spcPct val="0"/>
              </a:spcBef>
            </a:pPr>
            <a:endParaRPr lang="en-US" altLang="en-US">
              <a:solidFill>
                <a:srgbClr val="000000"/>
              </a:solidFill>
              <a:latin typeface="Times" panose="02020603050405020304" pitchFamily="18" charset="0"/>
              <a:ea typeface="ＭＳ Ｐゴシック" panose="020B0600070205080204" pitchFamily="34" charset="-128"/>
            </a:endParaRPr>
          </a:p>
          <a:p>
            <a:pPr defTabSz="914400">
              <a:spcBef>
                <a:spcPct val="0"/>
              </a:spcBef>
            </a:pPr>
            <a:r>
              <a:rPr lang="en-US" altLang="en-US">
                <a:solidFill>
                  <a:srgbClr val="000000"/>
                </a:solidFill>
                <a:latin typeface="Times" panose="02020603050405020304" pitchFamily="18" charset="0"/>
                <a:ea typeface="ＭＳ Ｐゴシック" panose="020B0600070205080204" pitchFamily="34" charset="-128"/>
              </a:rPr>
              <a:t>In these circumstances, the Presiding Officer should read out the instructions printed at the top of the ballot paper and the list of candidates in the order that they appear on the ballot paper. </a:t>
            </a:r>
          </a:p>
          <a:p>
            <a:pPr defTabSz="914400">
              <a:spcBef>
                <a:spcPct val="0"/>
              </a:spcBef>
            </a:pPr>
            <a:endParaRPr lang="en-US" altLang="en-US">
              <a:solidFill>
                <a:srgbClr val="000000"/>
              </a:solidFill>
              <a:latin typeface="Times" panose="02020603050405020304" pitchFamily="18" charset="0"/>
              <a:ea typeface="ＭＳ Ｐゴシック" panose="020B0600070205080204" pitchFamily="34" charset="-128"/>
            </a:endParaRPr>
          </a:p>
          <a:p>
            <a:pPr defTabSz="914400">
              <a:spcBef>
                <a:spcPct val="0"/>
              </a:spcBef>
            </a:pPr>
            <a:r>
              <a:rPr lang="en-US" altLang="en-US">
                <a:solidFill>
                  <a:srgbClr val="000000"/>
                </a:solidFill>
                <a:latin typeface="Times" panose="02020603050405020304" pitchFamily="18" charset="0"/>
                <a:ea typeface="ＭＳ Ｐゴシック" panose="020B0600070205080204" pitchFamily="34" charset="-128"/>
              </a:rPr>
              <a:t>Even if you know about the topic the voter has a complaint about, or even work for the council, explain that you can’t talk about that today and direct them to contact the council if they wish after they have voted. On polling day you are working for the Returning Officer, not the council.</a:t>
            </a:r>
          </a:p>
        </p:txBody>
      </p:sp>
      <p:sp>
        <p:nvSpPr>
          <p:cNvPr id="91140" name="Slide Number Placeholder 3">
            <a:extLst>
              <a:ext uri="{FF2B5EF4-FFF2-40B4-BE49-F238E27FC236}">
                <a16:creationId xmlns:a16="http://schemas.microsoft.com/office/drawing/2014/main" id="{4BF54939-A854-659A-4B7F-9B0A503140E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9pPr>
          </a:lstStyle>
          <a:p>
            <a:pPr>
              <a:spcBef>
                <a:spcPct val="0"/>
              </a:spcBef>
              <a:buSzTx/>
            </a:pPr>
            <a:fld id="{6DEBD446-AA8B-4815-858A-5912B369A0FE}" type="slidenum">
              <a:rPr lang="en-GB" altLang="en-US" smtClean="0">
                <a:solidFill>
                  <a:srgbClr val="000000"/>
                </a:solidFill>
                <a:latin typeface="Times" panose="02020603050405020304" pitchFamily="18" charset="0"/>
                <a:ea typeface="ＭＳ Ｐゴシック" panose="020B0600070205080204" pitchFamily="34" charset="-128"/>
              </a:rPr>
              <a:pPr>
                <a:spcBef>
                  <a:spcPct val="0"/>
                </a:spcBef>
                <a:buSzTx/>
              </a:pPr>
              <a:t>41</a:t>
            </a:fld>
            <a:endParaRPr lang="en-GB" altLang="en-US">
              <a:solidFill>
                <a:srgbClr val="000000"/>
              </a:solidFill>
              <a:latin typeface="Times" panose="02020603050405020304" pitchFamily="18" charset="0"/>
              <a:ea typeface="ＭＳ Ｐゴシック" panose="020B0600070205080204" pitchFamily="34" charset="-128"/>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a:extLst>
              <a:ext uri="{FF2B5EF4-FFF2-40B4-BE49-F238E27FC236}">
                <a16:creationId xmlns:a16="http://schemas.microsoft.com/office/drawing/2014/main" id="{4E5497FD-4B33-A512-899F-FED430E1603E}"/>
              </a:ext>
            </a:extLst>
          </p:cNvPr>
          <p:cNvSpPr>
            <a:spLocks noGrp="1" noRot="1" noChangeAspect="1" noChangeArrowheads="1" noTextEdit="1"/>
          </p:cNvSpPr>
          <p:nvPr>
            <p:ph type="sldImg"/>
          </p:nvPr>
        </p:nvSpPr>
        <p:spPr>
          <a:ln cap="flat">
            <a:headEnd type="none" w="med" len="med"/>
            <a:tailEnd type="none" w="med" len="med"/>
          </a:ln>
        </p:spPr>
      </p:sp>
      <p:sp>
        <p:nvSpPr>
          <p:cNvPr id="80899" name="Notes Placeholder 2">
            <a:extLst>
              <a:ext uri="{FF2B5EF4-FFF2-40B4-BE49-F238E27FC236}">
                <a16:creationId xmlns:a16="http://schemas.microsoft.com/office/drawing/2014/main" id="{587A97F5-58E8-2627-0B4A-C9362BF57DE0}"/>
              </a:ext>
            </a:extLst>
          </p:cNvPr>
          <p:cNvSpPr>
            <a:spLocks noGrp="1" noChangeArrowheads="1"/>
          </p:cNvSpPr>
          <p:nvPr>
            <p:ph type="body" idx="3"/>
          </p:nvPr>
        </p:nvSpPr>
        <p:spPr>
          <a:ln/>
        </p:spPr>
        <p:txBody>
          <a:bodyPr/>
          <a:lstStyle/>
          <a:p>
            <a:pPr marL="38100" eaLnBrk="1" hangingPunct="1">
              <a:spcBef>
                <a:spcPts val="413"/>
              </a:spcBef>
            </a:pPr>
            <a:r>
              <a:rPr lang="en-US" altLang="en-US" dirty="0">
                <a:solidFill>
                  <a:srgbClr val="000000"/>
                </a:solidFill>
                <a:latin typeface="Arial" panose="020B0604020202020204" pitchFamily="34" charset="0"/>
                <a:sym typeface="Times" panose="02020603050405020304" pitchFamily="18" charset="0"/>
              </a:rPr>
              <a:t>Interactive slide –</a:t>
            </a:r>
          </a:p>
          <a:p>
            <a:pPr marL="38100" eaLnBrk="1" hangingPunct="1">
              <a:spcBef>
                <a:spcPts val="413"/>
              </a:spcBef>
            </a:pPr>
            <a:endParaRPr lang="en-US" altLang="en-US" dirty="0">
              <a:solidFill>
                <a:srgbClr val="000000"/>
              </a:solidFill>
              <a:latin typeface="Arial" panose="020B0604020202020204" pitchFamily="34" charset="0"/>
              <a:sym typeface="Times" panose="02020603050405020304" pitchFamily="18" charset="0"/>
            </a:endParaRPr>
          </a:p>
          <a:p>
            <a:pPr marL="38100" eaLnBrk="1" hangingPunct="1">
              <a:spcBef>
                <a:spcPts val="413"/>
              </a:spcBef>
            </a:pPr>
            <a:r>
              <a:rPr lang="en-US" altLang="en-US" dirty="0">
                <a:solidFill>
                  <a:srgbClr val="000000"/>
                </a:solidFill>
                <a:latin typeface="Arial" panose="020B0604020202020204" pitchFamily="34" charset="0"/>
                <a:sym typeface="Times" panose="02020603050405020304" pitchFamily="18" charset="0"/>
              </a:rPr>
              <a:t>Either work in groups or ask for answers from the trainees.</a:t>
            </a:r>
          </a:p>
          <a:p>
            <a:pPr marL="38100" eaLnBrk="1" hangingPunct="1">
              <a:spcBef>
                <a:spcPts val="413"/>
              </a:spcBef>
            </a:pPr>
            <a:endParaRPr lang="en-US" altLang="en-US" dirty="0">
              <a:solidFill>
                <a:srgbClr val="000000"/>
              </a:solidFill>
              <a:latin typeface="Arial" panose="020B0604020202020204" pitchFamily="34" charset="0"/>
              <a:sym typeface="Times" panose="02020603050405020304" pitchFamily="18" charset="0"/>
            </a:endParaRPr>
          </a:p>
          <a:p>
            <a:pPr marL="38100" eaLnBrk="1" hangingPunct="1">
              <a:spcBef>
                <a:spcPts val="413"/>
              </a:spcBef>
            </a:pPr>
            <a:r>
              <a:rPr lang="en-US" altLang="en-US" dirty="0">
                <a:solidFill>
                  <a:srgbClr val="000000"/>
                </a:solidFill>
                <a:latin typeface="Arial" panose="020B0604020202020204" pitchFamily="34" charset="0"/>
                <a:sym typeface="Times" panose="02020603050405020304" pitchFamily="18" charset="0"/>
              </a:rPr>
              <a:t>Use this slide to explain special voting procedures. </a:t>
            </a:r>
          </a:p>
          <a:p>
            <a:pPr marL="38100" eaLnBrk="1" hangingPunct="1">
              <a:spcBef>
                <a:spcPts val="413"/>
              </a:spcBef>
            </a:pPr>
            <a:endParaRPr lang="en-US" altLang="en-US" dirty="0">
              <a:solidFill>
                <a:srgbClr val="000000"/>
              </a:solidFill>
              <a:latin typeface="Arial" panose="020B0604020202020204" pitchFamily="34" charset="0"/>
              <a:sym typeface="Times" panose="02020603050405020304" pitchFamily="18" charset="0"/>
            </a:endParaRPr>
          </a:p>
          <a:p>
            <a:pPr marL="38100" eaLnBrk="1" hangingPunct="1">
              <a:spcBef>
                <a:spcPts val="413"/>
              </a:spcBef>
              <a:buFontTx/>
              <a:buChar char="•"/>
            </a:pPr>
            <a:r>
              <a:rPr lang="en-US" altLang="en-US" dirty="0">
                <a:solidFill>
                  <a:srgbClr val="000000"/>
                </a:solidFill>
                <a:latin typeface="Arial" panose="020B0604020202020204" pitchFamily="34" charset="0"/>
                <a:sym typeface="Times" panose="02020603050405020304" pitchFamily="18" charset="0"/>
              </a:rPr>
              <a:t>Explain what a certificate of employment looks like and what information the staff need from that form. Even with a certificate of employment the elector will need to follow the normal issuing process including providing an accepted photographic ID.</a:t>
            </a:r>
          </a:p>
          <a:p>
            <a:pPr marL="38100" eaLnBrk="1" hangingPunct="1">
              <a:spcBef>
                <a:spcPts val="413"/>
              </a:spcBef>
            </a:pPr>
            <a:endParaRPr lang="en-US" altLang="en-US" dirty="0">
              <a:solidFill>
                <a:srgbClr val="000000"/>
              </a:solidFill>
              <a:latin typeface="Arial" panose="020B0604020202020204" pitchFamily="34" charset="0"/>
              <a:sym typeface="Times" panose="02020603050405020304" pitchFamily="18" charset="0"/>
            </a:endParaRPr>
          </a:p>
          <a:p>
            <a:pPr marL="38100" eaLnBrk="1" hangingPunct="1">
              <a:spcBef>
                <a:spcPts val="413"/>
              </a:spcBef>
              <a:buFontTx/>
              <a:buChar char="•"/>
            </a:pPr>
            <a:r>
              <a:rPr lang="en-GB" altLang="en-US" dirty="0">
                <a:solidFill>
                  <a:srgbClr val="000000"/>
                </a:solidFill>
                <a:latin typeface="Arial" panose="020B0604020202020204" pitchFamily="34" charset="0"/>
                <a:sym typeface="Times" panose="02020603050405020304" pitchFamily="18" charset="0"/>
              </a:rPr>
              <a:t>If the voter spoils their ballot paper they must be issued a replacement and the PO must account for any spoilt papers on the ballot paper account.</a:t>
            </a:r>
          </a:p>
          <a:p>
            <a:pPr marL="38100" eaLnBrk="1" hangingPunct="1">
              <a:spcBef>
                <a:spcPts val="413"/>
              </a:spcBef>
            </a:pPr>
            <a:endParaRPr lang="en-GB" altLang="en-US" dirty="0">
              <a:solidFill>
                <a:srgbClr val="000000"/>
              </a:solidFill>
              <a:latin typeface="Arial" panose="020B0604020202020204" pitchFamily="34" charset="0"/>
              <a:sym typeface="Times" panose="02020603050405020304" pitchFamily="18" charset="0"/>
            </a:endParaRPr>
          </a:p>
          <a:p>
            <a:pPr marL="38100" eaLnBrk="1" hangingPunct="1">
              <a:spcBef>
                <a:spcPts val="413"/>
              </a:spcBef>
              <a:buFontTx/>
              <a:buChar char="•"/>
            </a:pPr>
            <a:r>
              <a:rPr lang="en-GB" altLang="en-US" dirty="0">
                <a:solidFill>
                  <a:srgbClr val="000000"/>
                </a:solidFill>
                <a:latin typeface="Arial" panose="020B0604020202020204" pitchFamily="34" charset="0"/>
                <a:sym typeface="Times" panose="02020603050405020304" pitchFamily="18" charset="0"/>
              </a:rPr>
              <a:t>If the voter arrives before the nominated proxy then the proxy cannot vote and must be told the situation.</a:t>
            </a:r>
          </a:p>
          <a:p>
            <a:pPr marL="38100" eaLnBrk="1" hangingPunct="1">
              <a:spcBef>
                <a:spcPts val="413"/>
              </a:spcBef>
            </a:pPr>
            <a:endParaRPr lang="en-GB" altLang="en-US" dirty="0">
              <a:solidFill>
                <a:srgbClr val="000000"/>
              </a:solidFill>
              <a:latin typeface="Arial" panose="020B0604020202020204" pitchFamily="34" charset="0"/>
              <a:sym typeface="Times" panose="02020603050405020304" pitchFamily="18" charset="0"/>
            </a:endParaRPr>
          </a:p>
          <a:p>
            <a:pPr marL="38100" eaLnBrk="1" hangingPunct="1">
              <a:spcBef>
                <a:spcPts val="413"/>
              </a:spcBef>
              <a:buFontTx/>
              <a:buChar char="•"/>
            </a:pPr>
            <a:r>
              <a:rPr lang="en-GB" altLang="en-US" dirty="0">
                <a:solidFill>
                  <a:srgbClr val="000000"/>
                </a:solidFill>
                <a:latin typeface="Arial" panose="020B0604020202020204" pitchFamily="34" charset="0"/>
                <a:sym typeface="Times" panose="02020603050405020304" pitchFamily="18" charset="0"/>
              </a:rPr>
              <a:t>This is a situation where the PO must put the prescribed questions to the voter before issuing a tendered ballot paper.</a:t>
            </a:r>
          </a:p>
          <a:p>
            <a:pPr marL="38100" eaLnBrk="1" hangingPunct="1">
              <a:spcBef>
                <a:spcPts val="413"/>
              </a:spcBef>
            </a:pPr>
            <a:endParaRPr lang="en-GB" altLang="en-US" dirty="0">
              <a:solidFill>
                <a:srgbClr val="000000"/>
              </a:solidFill>
              <a:latin typeface="Arial" panose="020B0604020202020204" pitchFamily="34" charset="0"/>
              <a:sym typeface="Times" panose="02020603050405020304" pitchFamily="18" charset="0"/>
            </a:endParaRPr>
          </a:p>
          <a:p>
            <a:pPr marL="38100" eaLnBrk="1" hangingPunct="1">
              <a:spcBef>
                <a:spcPts val="413"/>
              </a:spcBef>
              <a:buFontTx/>
              <a:buChar char="•"/>
            </a:pPr>
            <a:r>
              <a:rPr lang="en-GB" altLang="en-US" dirty="0">
                <a:solidFill>
                  <a:srgbClr val="000000"/>
                </a:solidFill>
                <a:latin typeface="Arial" panose="020B0604020202020204" pitchFamily="34" charset="0"/>
                <a:sym typeface="Times" panose="02020603050405020304" pitchFamily="18" charset="0"/>
              </a:rPr>
              <a:t>Questions about a person’s registration should be directed to the electoral registration office.</a:t>
            </a:r>
          </a:p>
          <a:p>
            <a:pPr marL="38100" eaLnBrk="1" hangingPunct="1">
              <a:spcBef>
                <a:spcPts val="413"/>
              </a:spcBef>
            </a:pPr>
            <a:endParaRPr lang="en-GB" altLang="en-US" dirty="0">
              <a:solidFill>
                <a:srgbClr val="000000"/>
              </a:solidFill>
              <a:latin typeface="Arial" panose="020B0604020202020204" pitchFamily="34" charset="0"/>
              <a:sym typeface="Times" panose="02020603050405020304" pitchFamily="18" charset="0"/>
            </a:endParaRPr>
          </a:p>
          <a:p>
            <a:pPr marL="38100" eaLnBrk="1" hangingPunct="1">
              <a:spcBef>
                <a:spcPts val="413"/>
              </a:spcBef>
              <a:buFontTx/>
              <a:buChar char="•"/>
            </a:pPr>
            <a:r>
              <a:rPr lang="en-GB" altLang="en-US" dirty="0">
                <a:solidFill>
                  <a:srgbClr val="000000"/>
                </a:solidFill>
                <a:latin typeface="Arial" panose="020B0604020202020204" pitchFamily="34" charset="0"/>
                <a:sym typeface="Times" panose="02020603050405020304" pitchFamily="18" charset="0"/>
              </a:rPr>
              <a:t>Electors or proxies marked as having been issued with a postal vote cannot be given an ordinary ballot paper in the polling station. However, an elector or proxy who claims never to have applied for a postal vote but is listed as a postal voter, is entitled to receive a tendered ballot paper at the polling station at any time. Alternatively, up until 5pm on polling day, they may be issued with a replacement postal ballot pack but only by the Returning Officer at the elections office. The Presiding Officer should refer the elector or proxy to the Returning Officer for advice on this procedure.</a:t>
            </a:r>
          </a:p>
          <a:p>
            <a:pPr marL="38100" eaLnBrk="1" hangingPunct="1">
              <a:spcBef>
                <a:spcPts val="413"/>
              </a:spcBef>
            </a:pPr>
            <a:r>
              <a:rPr lang="en-GB" altLang="en-US" dirty="0">
                <a:solidFill>
                  <a:srgbClr val="000000"/>
                </a:solidFill>
                <a:latin typeface="Arial" panose="020B0604020202020204" pitchFamily="34" charset="0"/>
                <a:sym typeface="Times" panose="02020603050405020304" pitchFamily="18" charset="0"/>
              </a:rPr>
              <a:t> </a:t>
            </a:r>
          </a:p>
          <a:p>
            <a:pPr marL="38100" eaLnBrk="1" hangingPunct="1">
              <a:spcBef>
                <a:spcPts val="413"/>
              </a:spcBef>
              <a:buFontTx/>
              <a:buChar char="•"/>
            </a:pPr>
            <a:r>
              <a:rPr lang="en-US" altLang="en-US" dirty="0">
                <a:solidFill>
                  <a:srgbClr val="000000"/>
                </a:solidFill>
                <a:latin typeface="Arial" panose="020B0604020202020204" pitchFamily="34" charset="0"/>
              </a:rPr>
              <a:t>An elector may appoint an emergency proxy to vote on their behalf at the polling station in certain circumstances:</a:t>
            </a:r>
          </a:p>
          <a:p>
            <a:pPr marL="666750" lvl="1" indent="-171450" eaLnBrk="1" hangingPunct="1">
              <a:spcBef>
                <a:spcPts val="413"/>
              </a:spcBef>
              <a:buFontTx/>
              <a:buChar char="•"/>
            </a:pPr>
            <a:r>
              <a:rPr lang="en-US" altLang="en-US" dirty="0">
                <a:solidFill>
                  <a:srgbClr val="000000"/>
                </a:solidFill>
                <a:latin typeface="Arial" panose="020B0604020202020204" pitchFamily="34" charset="0"/>
              </a:rPr>
              <a:t>in the case of a disability (whether a medical condition, illness or otherwise) arising after the deadline for ordinary proxy applications (i.e. after 5pm on the sixth working day before the poll)</a:t>
            </a:r>
          </a:p>
          <a:p>
            <a:pPr marL="666750" lvl="1" indent="-171450">
              <a:buFontTx/>
              <a:buChar char="•"/>
            </a:pPr>
            <a:r>
              <a:rPr lang="en-US" altLang="en-US" dirty="0">
                <a:solidFill>
                  <a:srgbClr val="000000"/>
                </a:solidFill>
                <a:latin typeface="Arial" panose="020B0604020202020204" pitchFamily="34" charset="0"/>
              </a:rPr>
              <a:t>if they are a mental health patient detained under civil powers (i.e., who are not also detained offenders)</a:t>
            </a:r>
          </a:p>
          <a:p>
            <a:pPr marL="666750" lvl="1" indent="-171450">
              <a:buFontTx/>
              <a:buChar char="•"/>
            </a:pPr>
            <a:r>
              <a:rPr lang="en-US" altLang="en-US" dirty="0">
                <a:solidFill>
                  <a:srgbClr val="000000"/>
                </a:solidFill>
                <a:latin typeface="Arial" panose="020B0604020202020204" pitchFamily="34" charset="0"/>
              </a:rPr>
              <a:t>if their occupation, service or employment means they cannot go to the polling station in person, provided that they only become aware of this fact after the deadline for ordinary proxy applications (i.e. 5pm on the sixth working day before the poll)</a:t>
            </a:r>
          </a:p>
          <a:p>
            <a:pPr marL="666750" lvl="1" indent="-171450">
              <a:buFontTx/>
              <a:buChar char="•"/>
            </a:pPr>
            <a:r>
              <a:rPr lang="en-US" altLang="en-US" dirty="0">
                <a:solidFill>
                  <a:srgbClr val="000000"/>
                </a:solidFill>
                <a:latin typeface="Arial" panose="020B0604020202020204" pitchFamily="34" charset="0"/>
              </a:rPr>
              <a:t>if they meet any of the conditions relating to emergency proxies on the grounds of voter identification after the deadline to apply for a Voter Authority Certificate or Anonymous Elector’s Document (i.e. 5pm on the sixth working day before the poll), i.e. where their </a:t>
            </a:r>
            <a:r>
              <a:rPr lang="en-GB" altLang="en-US" dirty="0">
                <a:solidFill>
                  <a:srgbClr val="000000"/>
                </a:solidFill>
                <a:latin typeface="Arial" panose="020B0604020202020204" pitchFamily="34" charset="0"/>
                <a:cs typeface="Times New Roman" panose="02020603050405020304" pitchFamily="18" charset="0"/>
              </a:rPr>
              <a:t>photographic ID lost, stolen, destroyed or so damaged that it is no longer useable, or have sent away or applied</a:t>
            </a:r>
            <a:r>
              <a:rPr lang="en-US" altLang="en-US" dirty="0">
                <a:solidFill>
                  <a:srgbClr val="000000"/>
                </a:solidFill>
                <a:latin typeface="Arial" panose="020B0604020202020204" pitchFamily="34" charset="0"/>
              </a:rPr>
              <a:t> </a:t>
            </a:r>
            <a:r>
              <a:rPr lang="en-GB" altLang="en-US" dirty="0">
                <a:solidFill>
                  <a:srgbClr val="000000"/>
                </a:solidFill>
                <a:latin typeface="Arial" panose="020B0604020202020204" pitchFamily="34" charset="0"/>
                <a:cs typeface="Times New Roman" panose="02020603050405020304" pitchFamily="18" charset="0"/>
              </a:rPr>
              <a:t>for ID that has not been returned or received in time for polling day</a:t>
            </a:r>
            <a:endParaRPr lang="en-US" altLang="en-US" dirty="0">
              <a:solidFill>
                <a:srgbClr val="000000"/>
              </a:solidFill>
              <a:latin typeface="Arial" panose="020B0604020202020204" pitchFamily="34" charset="0"/>
            </a:endParaRPr>
          </a:p>
          <a:p>
            <a:pPr marL="38100" eaLnBrk="1" hangingPunct="1">
              <a:spcBef>
                <a:spcPct val="0"/>
              </a:spcBef>
              <a:buFontTx/>
              <a:buChar char="•"/>
            </a:pPr>
            <a:r>
              <a:rPr lang="en-GB" altLang="en-US" dirty="0">
                <a:solidFill>
                  <a:srgbClr val="000000"/>
                </a:solidFill>
                <a:latin typeface="Arial" panose="020B0604020202020204" pitchFamily="34" charset="0"/>
              </a:rPr>
              <a:t>Emergency proxies can be granted up until 5pm on polling day. Explain how any updates would be notified on polling day.</a:t>
            </a:r>
          </a:p>
          <a:p>
            <a:pPr marL="38100" eaLnBrk="1" hangingPunct="1">
              <a:spcBef>
                <a:spcPct val="0"/>
              </a:spcBef>
            </a:pPr>
            <a:endParaRPr lang="en-US" altLang="en-US" dirty="0">
              <a:solidFill>
                <a:srgbClr val="000000"/>
              </a:solidFill>
              <a:latin typeface="Arial" panose="020B0604020202020204" pitchFamily="34" charset="0"/>
              <a:ea typeface="ＭＳ Ｐゴシック" panose="020B0600070205080204" pitchFamily="34" charset="-128"/>
              <a:sym typeface="Times" panose="02020603050405020304" pitchFamily="18" charset="0"/>
            </a:endParaRPr>
          </a:p>
          <a:p>
            <a:pPr marL="38100" eaLnBrk="1" hangingPunct="1">
              <a:buFontTx/>
              <a:buChar char="•"/>
            </a:pPr>
            <a:r>
              <a:rPr lang="en-GB" altLang="en-US" dirty="0">
                <a:solidFill>
                  <a:srgbClr val="000000"/>
                </a:solidFill>
                <a:latin typeface="Arial" panose="020B0604020202020204" pitchFamily="34" charset="0"/>
                <a:sym typeface="Times" panose="02020603050405020304" pitchFamily="18" charset="0"/>
              </a:rPr>
              <a:t>If the voter has arrived at the correct polling station then contact electoral services as there may have been a clerical error when compiling the register – </a:t>
            </a:r>
            <a:r>
              <a:rPr lang="en-GB" altLang="en-US" b="1" dirty="0">
                <a:solidFill>
                  <a:srgbClr val="000000"/>
                </a:solidFill>
                <a:latin typeface="Arial" panose="020B0604020202020204" pitchFamily="34" charset="0"/>
                <a:sym typeface="Times" panose="02020603050405020304" pitchFamily="18" charset="0"/>
              </a:rPr>
              <a:t>outline the process to be followed.</a:t>
            </a:r>
          </a:p>
          <a:p>
            <a:pPr marL="38100" eaLnBrk="1" hangingPunct="1"/>
            <a:endParaRPr lang="en-US" altLang="en-US" dirty="0">
              <a:solidFill>
                <a:srgbClr val="000000"/>
              </a:solidFill>
              <a:latin typeface="Arial" panose="020B0604020202020204" pitchFamily="34" charset="0"/>
              <a:sym typeface="Times" panose="02020603050405020304" pitchFamily="18" charset="0"/>
            </a:endParaRPr>
          </a:p>
          <a:p>
            <a:pPr marL="38100" eaLnBrk="1" hangingPunct="1">
              <a:buFontTx/>
              <a:buChar char="•"/>
            </a:pPr>
            <a:r>
              <a:rPr lang="en-US" altLang="en-US" dirty="0" err="1">
                <a:solidFill>
                  <a:srgbClr val="000000"/>
                </a:solidFill>
                <a:latin typeface="Arial" panose="020B0604020202020204" pitchFamily="34" charset="0"/>
                <a:sym typeface="Times" panose="02020603050405020304" pitchFamily="18" charset="0"/>
              </a:rPr>
              <a:t>Emphasise</a:t>
            </a:r>
            <a:r>
              <a:rPr lang="en-US" altLang="en-US" dirty="0">
                <a:solidFill>
                  <a:srgbClr val="000000"/>
                </a:solidFill>
                <a:latin typeface="Arial" panose="020B0604020202020204" pitchFamily="34" charset="0"/>
                <a:sym typeface="Times" panose="02020603050405020304" pitchFamily="18" charset="0"/>
              </a:rPr>
              <a:t> that the poll is never to be adjourned on the PO’s own initiative.</a:t>
            </a:r>
          </a:p>
          <a:p>
            <a:pPr marL="38100" eaLnBrk="1" hangingPunct="1">
              <a:spcBef>
                <a:spcPts val="413"/>
              </a:spcBef>
              <a:buFontTx/>
              <a:buChar char="•"/>
            </a:pPr>
            <a:endParaRPr lang="en-US" altLang="en-US" dirty="0">
              <a:solidFill>
                <a:srgbClr val="000000"/>
              </a:solidFill>
              <a:latin typeface="Arial" panose="020B0604020202020204" pitchFamily="34" charset="0"/>
              <a:sym typeface="Times" panose="02020603050405020304" pitchFamily="18" charset="0"/>
            </a:endParaRPr>
          </a:p>
          <a:p>
            <a:pPr marL="38100" eaLnBrk="1" hangingPunct="1">
              <a:spcBef>
                <a:spcPts val="413"/>
              </a:spcBef>
            </a:pPr>
            <a:r>
              <a:rPr lang="en-US" altLang="en-US" b="1" dirty="0">
                <a:solidFill>
                  <a:srgbClr val="000000"/>
                </a:solidFill>
                <a:latin typeface="Arial" panose="020B0604020202020204" pitchFamily="34" charset="0"/>
                <a:sym typeface="Times" panose="02020603050405020304" pitchFamily="18" charset="0"/>
              </a:rPr>
              <a:t>For further detail on the above please see the Commission’s polling station handbook.</a:t>
            </a:r>
          </a:p>
          <a:p>
            <a:pPr marL="38100" eaLnBrk="1" hangingPunct="1">
              <a:spcBef>
                <a:spcPts val="413"/>
              </a:spcBef>
            </a:pPr>
            <a:r>
              <a:rPr lang="en-GB" altLang="en-US" dirty="0">
                <a:solidFill>
                  <a:srgbClr val="000000"/>
                </a:solidFill>
                <a:latin typeface="Arial" panose="020B0604020202020204" pitchFamily="34" charset="0"/>
                <a:ea typeface="ＭＳ Ｐゴシック" panose="020B0600070205080204" pitchFamily="34" charset="-128"/>
                <a:sym typeface="Times" panose="02020603050405020304" pitchFamily="18" charset="0"/>
              </a:rPr>
              <a:t>[The Commission has developed a polling station scenarios role play which can be to support this slide].</a:t>
            </a:r>
          </a:p>
        </p:txBody>
      </p:sp>
      <p:sp>
        <p:nvSpPr>
          <p:cNvPr id="93188" name="Slide Number Placeholder 3">
            <a:extLst>
              <a:ext uri="{FF2B5EF4-FFF2-40B4-BE49-F238E27FC236}">
                <a16:creationId xmlns:a16="http://schemas.microsoft.com/office/drawing/2014/main" id="{A8BB8B2A-B6AA-7681-5C8B-38669381500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9pPr>
          </a:lstStyle>
          <a:p>
            <a:pPr>
              <a:spcBef>
                <a:spcPct val="0"/>
              </a:spcBef>
              <a:buSzTx/>
            </a:pPr>
            <a:fld id="{CEA4345C-AA1D-4EF7-B311-C10C6E472A91}" type="slidenum">
              <a:rPr lang="en-GB" altLang="en-US" smtClean="0">
                <a:solidFill>
                  <a:srgbClr val="000000"/>
                </a:solidFill>
                <a:latin typeface="Times" panose="02020603050405020304" pitchFamily="18" charset="0"/>
                <a:ea typeface="ＭＳ Ｐゴシック" panose="020B0600070205080204" pitchFamily="34" charset="-128"/>
              </a:rPr>
              <a:pPr>
                <a:spcBef>
                  <a:spcPct val="0"/>
                </a:spcBef>
                <a:buSzTx/>
              </a:pPr>
              <a:t>42</a:t>
            </a:fld>
            <a:endParaRPr lang="en-GB" altLang="en-US">
              <a:solidFill>
                <a:srgbClr val="000000"/>
              </a:solidFill>
              <a:latin typeface="Times" panose="02020603050405020304" pitchFamily="18" charset="0"/>
              <a:ea typeface="ＭＳ Ｐゴシック" panose="020B0600070205080204" pitchFamily="34" charset="-128"/>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a:extLst>
              <a:ext uri="{FF2B5EF4-FFF2-40B4-BE49-F238E27FC236}">
                <a16:creationId xmlns:a16="http://schemas.microsoft.com/office/drawing/2014/main" id="{D9B7CC76-FA1A-ECEE-9B57-6A163CF0B5CD}"/>
              </a:ext>
            </a:extLst>
          </p:cNvPr>
          <p:cNvSpPr>
            <a:spLocks noGrp="1" noRot="1" noChangeAspect="1" noChangeArrowheads="1" noTextEdit="1"/>
          </p:cNvSpPr>
          <p:nvPr>
            <p:ph type="sldImg"/>
          </p:nvPr>
        </p:nvSpPr>
        <p:spPr>
          <a:ln/>
        </p:spPr>
      </p:sp>
      <p:sp>
        <p:nvSpPr>
          <p:cNvPr id="3" name="Notes Placeholder 2">
            <a:extLst>
              <a:ext uri="{FF2B5EF4-FFF2-40B4-BE49-F238E27FC236}">
                <a16:creationId xmlns:a16="http://schemas.microsoft.com/office/drawing/2014/main" id="{8686E3D8-D573-3801-5A6B-749EF37168CB}"/>
              </a:ext>
            </a:extLst>
          </p:cNvPr>
          <p:cNvSpPr>
            <a:spLocks noGrp="1"/>
          </p:cNvSpPr>
          <p:nvPr>
            <p:ph type="body" idx="1"/>
          </p:nvPr>
        </p:nvSpPr>
        <p:spPr/>
        <p:txBody>
          <a:bodyPr/>
          <a:lstStyle/>
          <a:p>
            <a:pPr>
              <a:defRPr/>
            </a:pPr>
            <a:r>
              <a:rPr lang="en-GB" b="1" dirty="0">
                <a:solidFill>
                  <a:schemeClr val="tx1">
                    <a:lumMod val="50000"/>
                  </a:schemeClr>
                </a:solidFill>
                <a:latin typeface="Arial" panose="020B0604020202020204" pitchFamily="34" charset="0"/>
                <a:ea typeface="Times New Roman" panose="02020603050405020304" pitchFamily="18" charset="0"/>
              </a:rPr>
              <a:t>A voter produces a photographic ID that is not on the accepted ID list</a:t>
            </a:r>
            <a:r>
              <a:rPr lang="en-GB" dirty="0">
                <a:solidFill>
                  <a:schemeClr val="tx1">
                    <a:lumMod val="50000"/>
                  </a:schemeClr>
                </a:solidFill>
                <a:latin typeface="Arial" panose="020B0604020202020204" pitchFamily="34" charset="0"/>
                <a:ea typeface="Times New Roman" panose="02020603050405020304" pitchFamily="18" charset="0"/>
              </a:rPr>
              <a:t> </a:t>
            </a:r>
          </a:p>
          <a:p>
            <a:pPr>
              <a:defRPr/>
            </a:pPr>
            <a:r>
              <a:rPr lang="en-GB" dirty="0">
                <a:solidFill>
                  <a:schemeClr val="tx1">
                    <a:lumMod val="50000"/>
                  </a:schemeClr>
                </a:solidFill>
                <a:latin typeface="Arial" panose="020B0604020202020204" pitchFamily="34" charset="0"/>
                <a:ea typeface="Times New Roman" panose="02020603050405020304" pitchFamily="18" charset="0"/>
              </a:rPr>
              <a:t>The PC will explain what forms of photographic ID can be accepted and ask the voter to return with an accepted form of ID. </a:t>
            </a:r>
            <a:br>
              <a:rPr lang="en-GB" dirty="0">
                <a:solidFill>
                  <a:schemeClr val="tx1">
                    <a:lumMod val="50000"/>
                  </a:schemeClr>
                </a:solidFill>
                <a:latin typeface="Arial" panose="020B0604020202020204" pitchFamily="34" charset="0"/>
                <a:ea typeface="Times New Roman" panose="02020603050405020304" pitchFamily="18" charset="0"/>
              </a:rPr>
            </a:br>
            <a:r>
              <a:rPr lang="en-GB" dirty="0">
                <a:solidFill>
                  <a:schemeClr val="tx1">
                    <a:lumMod val="50000"/>
                  </a:schemeClr>
                </a:solidFill>
                <a:latin typeface="Arial" panose="020B0604020202020204" pitchFamily="34" charset="0"/>
                <a:ea typeface="Times New Roman" panose="02020603050405020304" pitchFamily="18" charset="0"/>
              </a:rPr>
              <a:t> </a:t>
            </a:r>
          </a:p>
          <a:p>
            <a:pPr>
              <a:defRPr/>
            </a:pPr>
            <a:r>
              <a:rPr lang="en-GB" b="1" dirty="0">
                <a:solidFill>
                  <a:schemeClr val="tx1">
                    <a:lumMod val="50000"/>
                  </a:schemeClr>
                </a:solidFill>
                <a:latin typeface="Arial" panose="020B0604020202020204" pitchFamily="34" charset="0"/>
                <a:ea typeface="Times New Roman" panose="02020603050405020304" pitchFamily="18" charset="0"/>
              </a:rPr>
              <a:t>A registered voter refuses to provide photographic ID and demands a ballot paper</a:t>
            </a:r>
            <a:endParaRPr lang="en-GB" dirty="0">
              <a:solidFill>
                <a:schemeClr val="tx1">
                  <a:lumMod val="50000"/>
                </a:schemeClr>
              </a:solidFill>
              <a:latin typeface="Arial" panose="020B0604020202020204" pitchFamily="34" charset="0"/>
              <a:ea typeface="Times New Roman" panose="02020603050405020304" pitchFamily="18" charset="0"/>
            </a:endParaRPr>
          </a:p>
          <a:p>
            <a:pPr>
              <a:defRPr/>
            </a:pPr>
            <a:r>
              <a:rPr lang="en-GB" dirty="0">
                <a:solidFill>
                  <a:schemeClr val="tx1">
                    <a:lumMod val="50000"/>
                  </a:schemeClr>
                </a:solidFill>
                <a:latin typeface="Arial" panose="020B0604020202020204" pitchFamily="34" charset="0"/>
                <a:ea typeface="Times New Roman" panose="02020603050405020304" pitchFamily="18" charset="0"/>
              </a:rPr>
              <a:t>The PC will explain to the voter that voters are required by law to show photographic ID before being issued with a ballot paper at certain elections, including Police and Crime Commissioner elections. They will ask the voter to return with an accepted form of ID, they can then issue the voter with a ballot paper.</a:t>
            </a:r>
          </a:p>
          <a:p>
            <a:pPr>
              <a:defRPr/>
            </a:pPr>
            <a:endParaRPr lang="en-GB" dirty="0">
              <a:solidFill>
                <a:schemeClr val="tx1">
                  <a:lumMod val="50000"/>
                </a:schemeClr>
              </a:solidFill>
              <a:latin typeface="Arial" panose="020B0604020202020204" pitchFamily="34" charset="0"/>
              <a:ea typeface="Arial" panose="020B0604020202020204" pitchFamily="34" charset="0"/>
            </a:endParaRPr>
          </a:p>
          <a:p>
            <a:pPr>
              <a:defRPr/>
            </a:pPr>
            <a:r>
              <a:rPr lang="en-GB" b="1" dirty="0">
                <a:solidFill>
                  <a:schemeClr val="tx1">
                    <a:lumMod val="50000"/>
                  </a:schemeClr>
                </a:solidFill>
                <a:latin typeface="Arial" panose="020B0604020202020204" pitchFamily="34" charset="0"/>
                <a:ea typeface="Times New Roman" panose="02020603050405020304" pitchFamily="18" charset="0"/>
              </a:rPr>
              <a:t>A registered voter does not have an accepted voter ID</a:t>
            </a:r>
          </a:p>
          <a:p>
            <a:pPr>
              <a:defRPr/>
            </a:pPr>
            <a:r>
              <a:rPr lang="en-GB" dirty="0">
                <a:solidFill>
                  <a:schemeClr val="tx1">
                    <a:lumMod val="50000"/>
                  </a:schemeClr>
                </a:solidFill>
                <a:latin typeface="Arial" panose="020B0604020202020204" pitchFamily="34" charset="0"/>
                <a:ea typeface="Times New Roman" panose="02020603050405020304" pitchFamily="18" charset="0"/>
              </a:rPr>
              <a:t>If the elector does not have an accepted form of photographic ID they cannot be given a ballot.</a:t>
            </a:r>
          </a:p>
          <a:p>
            <a:pPr>
              <a:defRPr/>
            </a:pPr>
            <a:r>
              <a:rPr lang="en-GB" dirty="0">
                <a:solidFill>
                  <a:schemeClr val="tx1">
                    <a:lumMod val="50000"/>
                  </a:schemeClr>
                </a:solidFill>
                <a:latin typeface="Arial" panose="020B0604020202020204" pitchFamily="34" charset="0"/>
                <a:ea typeface="Times New Roman" panose="02020603050405020304" pitchFamily="18" charset="0"/>
              </a:rPr>
              <a:t>They may be entitled to an emergency proxy, if it is before 5pm and they do not have their ID because:</a:t>
            </a:r>
          </a:p>
          <a:p>
            <a:pPr marL="342900" indent="-342900">
              <a:spcBef>
                <a:spcPts val="1200"/>
              </a:spcBef>
              <a:spcAft>
                <a:spcPts val="600"/>
              </a:spcAft>
              <a:buSzPts val="1000"/>
              <a:buFont typeface="Symbol" panose="05050102010706020507" pitchFamily="18" charset="2"/>
              <a:buChar char=""/>
              <a:tabLst>
                <a:tab pos="457200" algn="l"/>
              </a:tabLst>
              <a:defRPr/>
            </a:pPr>
            <a:r>
              <a:rPr lang="en-GB" dirty="0">
                <a:solidFill>
                  <a:schemeClr val="tx1">
                    <a:lumMod val="50000"/>
                  </a:schemeClr>
                </a:solidFill>
                <a:latin typeface="Arial" panose="020B0604020202020204" pitchFamily="34" charset="0"/>
                <a:ea typeface="Arial" panose="020B0604020202020204" pitchFamily="34" charset="0"/>
              </a:rPr>
              <a:t>the </a:t>
            </a:r>
            <a:r>
              <a:rPr lang="en-GB" dirty="0">
                <a:solidFill>
                  <a:schemeClr val="tx1">
                    <a:lumMod val="50000"/>
                  </a:schemeClr>
                </a:solidFill>
                <a:latin typeface="Arial" panose="020B0604020202020204" pitchFamily="34" charset="0"/>
                <a:ea typeface="Times New Roman" panose="02020603050405020304" pitchFamily="18" charset="0"/>
              </a:rPr>
              <a:t>elector or proxy’s photographic ID is lost, stolen, destroyed or so damaged that it is no longer useable, or they have sent away or applied</a:t>
            </a:r>
            <a:r>
              <a:rPr lang="en-US" dirty="0">
                <a:solidFill>
                  <a:schemeClr val="tx1">
                    <a:lumMod val="50000"/>
                  </a:schemeClr>
                </a:solidFill>
                <a:latin typeface="Arial" panose="020B0604020202020204" pitchFamily="34" charset="0"/>
                <a:ea typeface="Arial" panose="020B0604020202020204" pitchFamily="34" charset="0"/>
              </a:rPr>
              <a:t> </a:t>
            </a:r>
            <a:r>
              <a:rPr lang="en-GB" dirty="0">
                <a:solidFill>
                  <a:schemeClr val="tx1">
                    <a:lumMod val="50000"/>
                  </a:schemeClr>
                </a:solidFill>
                <a:latin typeface="Arial" panose="020B0604020202020204" pitchFamily="34" charset="0"/>
                <a:ea typeface="Times New Roman" panose="02020603050405020304" pitchFamily="18" charset="0"/>
              </a:rPr>
              <a:t>for ID that has not been returned or received in time for polling day</a:t>
            </a:r>
            <a:endParaRPr lang="en-GB" dirty="0">
              <a:solidFill>
                <a:schemeClr val="tx1">
                  <a:lumMod val="50000"/>
                </a:schemeClr>
              </a:solidFill>
              <a:latin typeface="Arial" panose="020B0604020202020204" pitchFamily="34" charset="0"/>
              <a:ea typeface="Arial" panose="020B0604020202020204" pitchFamily="34" charset="0"/>
            </a:endParaRPr>
          </a:p>
          <a:p>
            <a:pPr marL="342900" indent="-342900">
              <a:spcBef>
                <a:spcPts val="600"/>
              </a:spcBef>
              <a:buFont typeface="Symbol" panose="05050102010706020507" pitchFamily="18" charset="2"/>
              <a:buChar char=""/>
              <a:defRPr/>
            </a:pPr>
            <a:r>
              <a:rPr lang="en-GB" dirty="0">
                <a:solidFill>
                  <a:schemeClr val="tx1">
                    <a:lumMod val="50000"/>
                  </a:schemeClr>
                </a:solidFill>
                <a:latin typeface="Arial" panose="020B0604020202020204" pitchFamily="34" charset="0"/>
                <a:ea typeface="Arial" panose="020B0604020202020204" pitchFamily="34" charset="0"/>
              </a:rPr>
              <a:t>an anonymous elector has not been issued with the necessary Elector’s Document </a:t>
            </a:r>
            <a:r>
              <a:rPr lang="en-US" dirty="0">
                <a:solidFill>
                  <a:schemeClr val="tx1">
                    <a:lumMod val="50000"/>
                  </a:schemeClr>
                </a:solidFill>
                <a:latin typeface="Arial" panose="020B0604020202020204" pitchFamily="34" charset="0"/>
                <a:ea typeface="Arial" panose="020B0604020202020204" pitchFamily="34" charset="0"/>
              </a:rPr>
              <a:t> </a:t>
            </a:r>
          </a:p>
          <a:p>
            <a:pPr marL="342900" indent="-342900">
              <a:spcBef>
                <a:spcPts val="600"/>
              </a:spcBef>
              <a:buFont typeface="Symbol" panose="05050102010706020507" pitchFamily="18" charset="2"/>
              <a:buChar char=""/>
              <a:defRPr/>
            </a:pPr>
            <a:endParaRPr lang="en-US" dirty="0">
              <a:solidFill>
                <a:schemeClr val="tx1">
                  <a:lumMod val="50000"/>
                </a:schemeClr>
              </a:solidFill>
              <a:latin typeface="Arial" panose="020B0604020202020204" pitchFamily="34" charset="0"/>
              <a:ea typeface="Arial" panose="020B0604020202020204" pitchFamily="34" charset="0"/>
            </a:endParaRPr>
          </a:p>
          <a:p>
            <a:pPr>
              <a:spcBef>
                <a:spcPts val="600"/>
              </a:spcBef>
              <a:buFont typeface="Symbol" panose="05050102010706020507" pitchFamily="18" charset="2"/>
              <a:buNone/>
              <a:defRPr/>
            </a:pPr>
            <a:r>
              <a:rPr lang="en-GB" b="1" dirty="0">
                <a:solidFill>
                  <a:schemeClr val="tx1">
                    <a:lumMod val="50000"/>
                  </a:schemeClr>
                </a:solidFill>
                <a:latin typeface="Arial" panose="020B0604020202020204" pitchFamily="34" charset="0"/>
                <a:ea typeface="Times New Roman" panose="02020603050405020304" pitchFamily="18" charset="0"/>
              </a:rPr>
              <a:t>A voter is known to the polling staff</a:t>
            </a:r>
          </a:p>
          <a:p>
            <a:pPr>
              <a:spcBef>
                <a:spcPts val="600"/>
              </a:spcBef>
              <a:buFont typeface="Symbol" panose="05050102010706020507" pitchFamily="18" charset="2"/>
              <a:buNone/>
              <a:defRPr/>
            </a:pPr>
            <a:r>
              <a:rPr lang="en-GB" dirty="0">
                <a:solidFill>
                  <a:schemeClr val="tx1">
                    <a:lumMod val="50000"/>
                  </a:schemeClr>
                </a:solidFill>
                <a:latin typeface="Arial" panose="020B0604020202020204" pitchFamily="34" charset="0"/>
                <a:ea typeface="Times New Roman" panose="02020603050405020304" pitchFamily="18" charset="0"/>
              </a:rPr>
              <a:t>Even if the polling staff personally know the elector, they must still show an accepted form of photographic ID</a:t>
            </a:r>
          </a:p>
          <a:p>
            <a:pPr>
              <a:defRPr/>
            </a:pPr>
            <a:r>
              <a:rPr lang="en-GB" dirty="0">
                <a:solidFill>
                  <a:schemeClr val="tx1">
                    <a:lumMod val="50000"/>
                  </a:schemeClr>
                </a:solidFill>
                <a:latin typeface="Arial" panose="020B0604020202020204" pitchFamily="34" charset="0"/>
                <a:ea typeface="Times New Roman" panose="02020603050405020304" pitchFamily="18" charset="0"/>
              </a:rPr>
              <a:t> </a:t>
            </a:r>
          </a:p>
          <a:p>
            <a:pPr>
              <a:defRPr/>
            </a:pPr>
            <a:r>
              <a:rPr lang="en-GB" b="1" dirty="0">
                <a:solidFill>
                  <a:schemeClr val="tx1">
                    <a:lumMod val="50000"/>
                  </a:schemeClr>
                </a:solidFill>
                <a:latin typeface="Arial" panose="020B0604020202020204" pitchFamily="34" charset="0"/>
                <a:ea typeface="Times New Roman" panose="02020603050405020304" pitchFamily="18" charset="0"/>
              </a:rPr>
              <a:t>The photographic ID provided does not have a good likeness of the voter</a:t>
            </a:r>
            <a:endParaRPr lang="en-GB" dirty="0">
              <a:solidFill>
                <a:schemeClr val="tx1">
                  <a:lumMod val="50000"/>
                </a:schemeClr>
              </a:solidFill>
              <a:latin typeface="Arial" panose="020B0604020202020204" pitchFamily="34" charset="0"/>
              <a:ea typeface="Times New Roman" panose="02020603050405020304" pitchFamily="18" charset="0"/>
            </a:endParaRPr>
          </a:p>
          <a:p>
            <a:pPr>
              <a:defRPr/>
            </a:pPr>
            <a:r>
              <a:rPr lang="en-GB" dirty="0">
                <a:solidFill>
                  <a:schemeClr val="tx1">
                    <a:lumMod val="50000"/>
                  </a:schemeClr>
                </a:solidFill>
                <a:latin typeface="Arial" panose="020B0604020202020204" pitchFamily="34" charset="0"/>
                <a:ea typeface="Times New Roman" panose="02020603050405020304" pitchFamily="18" charset="0"/>
              </a:rPr>
              <a:t>The PC will refer the matter to the PO. The PO will check the ID and if they have reasonable doubt that the voter is the elector they claim to be they will: </a:t>
            </a:r>
          </a:p>
          <a:p>
            <a:pPr marL="342900" indent="-342900">
              <a:buFont typeface="Symbol" panose="05050102010706020507" pitchFamily="18" charset="2"/>
              <a:buChar char=""/>
              <a:defRPr/>
            </a:pPr>
            <a:r>
              <a:rPr lang="en-GB" dirty="0">
                <a:solidFill>
                  <a:schemeClr val="tx1">
                    <a:lumMod val="50000"/>
                  </a:schemeClr>
                </a:solidFill>
                <a:latin typeface="Arial" panose="020B0604020202020204" pitchFamily="34" charset="0"/>
                <a:ea typeface="Times New Roman" panose="02020603050405020304" pitchFamily="18" charset="0"/>
              </a:rPr>
              <a:t>explain to the elector that they do not think the image on the photographic ID has a good likeness of the elector </a:t>
            </a:r>
          </a:p>
          <a:p>
            <a:pPr marL="342900" indent="-342900">
              <a:buFont typeface="Symbol" panose="05050102010706020507" pitchFamily="18" charset="2"/>
              <a:buChar char=""/>
              <a:defRPr/>
            </a:pPr>
            <a:r>
              <a:rPr lang="en-GB" dirty="0">
                <a:solidFill>
                  <a:schemeClr val="tx1">
                    <a:lumMod val="50000"/>
                  </a:schemeClr>
                </a:solidFill>
                <a:latin typeface="Arial" panose="020B0604020202020204" pitchFamily="34" charset="0"/>
                <a:ea typeface="Times New Roman" panose="02020603050405020304" pitchFamily="18" charset="0"/>
              </a:rPr>
              <a:t>they will ask the elector to return with an accepted form of ID that does bear a current likeness of the elector </a:t>
            </a:r>
          </a:p>
          <a:p>
            <a:pPr marL="342900" indent="-342900">
              <a:buFont typeface="Symbol" panose="05050102010706020507" pitchFamily="18" charset="2"/>
              <a:buChar char=""/>
              <a:defRPr/>
            </a:pPr>
            <a:r>
              <a:rPr lang="en-GB" dirty="0">
                <a:solidFill>
                  <a:schemeClr val="tx1">
                    <a:lumMod val="50000"/>
                  </a:schemeClr>
                </a:solidFill>
                <a:latin typeface="Arial" panose="020B0604020202020204" pitchFamily="34" charset="0"/>
                <a:ea typeface="Times New Roman" panose="02020603050405020304" pitchFamily="18" charset="0"/>
              </a:rPr>
              <a:t>the PO will check the BPRL to see if the elector has an existing entry, if they do, the PO will record they have been turned away again. If they haven’t, the PO will make a new entry including the voter’s elector number and write number ‘1’ in the Reason for refusal column.</a:t>
            </a:r>
          </a:p>
          <a:p>
            <a:pPr>
              <a:defRPr/>
            </a:pPr>
            <a:r>
              <a:rPr lang="en-GB" dirty="0">
                <a:solidFill>
                  <a:schemeClr val="tx1">
                    <a:lumMod val="50000"/>
                  </a:schemeClr>
                </a:solidFill>
                <a:latin typeface="Arial" panose="020B0604020202020204" pitchFamily="34" charset="0"/>
                <a:ea typeface="Times New Roman" panose="02020603050405020304" pitchFamily="18" charset="0"/>
              </a:rPr>
              <a:t> </a:t>
            </a:r>
          </a:p>
          <a:p>
            <a:pPr>
              <a:defRPr/>
            </a:pPr>
            <a:r>
              <a:rPr lang="en-GB" b="1" dirty="0">
                <a:solidFill>
                  <a:schemeClr val="tx1">
                    <a:lumMod val="50000"/>
                  </a:schemeClr>
                </a:solidFill>
                <a:latin typeface="Arial" panose="020B0604020202020204" pitchFamily="34" charset="0"/>
                <a:ea typeface="Times New Roman" panose="02020603050405020304" pitchFamily="18" charset="0"/>
              </a:rPr>
              <a:t>The voter’s name on the register is different from the name on the photographic ID</a:t>
            </a:r>
          </a:p>
          <a:p>
            <a:pPr>
              <a:defRPr/>
            </a:pPr>
            <a:r>
              <a:rPr lang="en-GB" dirty="0">
                <a:solidFill>
                  <a:schemeClr val="tx1">
                    <a:lumMod val="50000"/>
                  </a:schemeClr>
                </a:solidFill>
                <a:latin typeface="Arial" panose="020B0604020202020204" pitchFamily="34" charset="0"/>
                <a:ea typeface="Times New Roman" panose="02020603050405020304" pitchFamily="18" charset="0"/>
              </a:rPr>
              <a:t>The PC must refer the matter to the PO. The PO can request additional evidence to make a connection between the photographic ID and the name on the register, such as a marriage certificate, divorce papers or deed poll. If the elector is unable to provide additional evidence and the PO still has reasonable doubt that the ID is the elector’s, the PO will: </a:t>
            </a:r>
          </a:p>
          <a:p>
            <a:pPr marL="342900" indent="-342900">
              <a:buFont typeface="Symbol" panose="05050102010706020507" pitchFamily="18" charset="2"/>
              <a:buChar char=""/>
              <a:defRPr/>
            </a:pPr>
            <a:r>
              <a:rPr lang="en-GB" dirty="0">
                <a:solidFill>
                  <a:schemeClr val="tx1">
                    <a:lumMod val="50000"/>
                  </a:schemeClr>
                </a:solidFill>
                <a:latin typeface="Arial" panose="020B0604020202020204" pitchFamily="34" charset="0"/>
                <a:ea typeface="Times New Roman" panose="02020603050405020304" pitchFamily="18" charset="0"/>
              </a:rPr>
              <a:t>ask the elector to return with another accepted form of ID that does contain their name as it appears on the register </a:t>
            </a:r>
          </a:p>
          <a:p>
            <a:pPr marL="342900" indent="-342900">
              <a:buFont typeface="Symbol" panose="05050102010706020507" pitchFamily="18" charset="2"/>
              <a:buChar char=""/>
              <a:defRPr/>
            </a:pPr>
            <a:r>
              <a:rPr lang="en-GB" dirty="0">
                <a:solidFill>
                  <a:schemeClr val="tx1">
                    <a:lumMod val="50000"/>
                  </a:schemeClr>
                </a:solidFill>
                <a:latin typeface="Arial" panose="020B0604020202020204" pitchFamily="34" charset="0"/>
                <a:ea typeface="Times New Roman" panose="02020603050405020304" pitchFamily="18" charset="0"/>
              </a:rPr>
              <a:t>the PO will check the BPRL to see if the elector has an existing entry, if they do, the PO will record they have been turned away again. If they haven’t, the PO will make a new entry including the voter’s elector number and write number 1 in the Reason for refusal column.</a:t>
            </a:r>
          </a:p>
          <a:p>
            <a:pPr marL="457200">
              <a:defRPr/>
            </a:pPr>
            <a:r>
              <a:rPr lang="en-GB" dirty="0">
                <a:solidFill>
                  <a:schemeClr val="tx1">
                    <a:lumMod val="50000"/>
                  </a:schemeClr>
                </a:solidFill>
                <a:latin typeface="Arial" panose="020B0604020202020204" pitchFamily="34" charset="0"/>
                <a:ea typeface="Times New Roman" panose="02020603050405020304" pitchFamily="18" charset="0"/>
              </a:rPr>
              <a:t> </a:t>
            </a:r>
          </a:p>
          <a:p>
            <a:pPr>
              <a:defRPr/>
            </a:pPr>
            <a:r>
              <a:rPr lang="en-GB" b="1" dirty="0">
                <a:solidFill>
                  <a:schemeClr val="tx1">
                    <a:lumMod val="50000"/>
                  </a:schemeClr>
                </a:solidFill>
                <a:latin typeface="Arial" panose="020B0604020202020204" pitchFamily="34" charset="0"/>
                <a:ea typeface="Times New Roman" panose="02020603050405020304" pitchFamily="18" charset="0"/>
              </a:rPr>
              <a:t>A voter is wearing a face covering and refuses to remove it to verify their identity </a:t>
            </a:r>
            <a:endParaRPr lang="en-GB" dirty="0">
              <a:solidFill>
                <a:schemeClr val="tx1">
                  <a:lumMod val="50000"/>
                </a:schemeClr>
              </a:solidFill>
              <a:latin typeface="Arial" panose="020B0604020202020204" pitchFamily="34" charset="0"/>
              <a:ea typeface="Times New Roman" panose="02020603050405020304" pitchFamily="18" charset="0"/>
            </a:endParaRPr>
          </a:p>
          <a:p>
            <a:pPr>
              <a:defRPr/>
            </a:pPr>
            <a:r>
              <a:rPr lang="en-GB" dirty="0">
                <a:solidFill>
                  <a:schemeClr val="tx1">
                    <a:lumMod val="50000"/>
                  </a:schemeClr>
                </a:solidFill>
                <a:latin typeface="Arial" panose="020B0604020202020204" pitchFamily="34" charset="0"/>
                <a:ea typeface="Times New Roman" panose="02020603050405020304" pitchFamily="18" charset="0"/>
              </a:rPr>
              <a:t>The PC will explain that it is mandatory to provide photographic ID, and that the law does not allow them to issue a ballot paper unless they can verify the ID by comparing the picture with the elector’s face. The PC should also explain that there is an area where this can be done in private with a member of polling station staff. </a:t>
            </a:r>
          </a:p>
          <a:p>
            <a:pPr>
              <a:defRPr/>
            </a:pPr>
            <a:endParaRPr lang="en-GB" b="1" u="sng" dirty="0">
              <a:solidFill>
                <a:schemeClr val="tx1">
                  <a:lumMod val="50000"/>
                </a:schemeClr>
              </a:solidFill>
              <a:latin typeface="Arial" panose="020B0604020202020204" pitchFamily="34" charset="0"/>
              <a:ea typeface="Times New Roman" panose="02020603050405020304" pitchFamily="18" charset="0"/>
            </a:endParaRPr>
          </a:p>
          <a:p>
            <a:pPr>
              <a:defRPr/>
            </a:pPr>
            <a:r>
              <a:rPr lang="en-GB" b="1" dirty="0">
                <a:solidFill>
                  <a:schemeClr val="tx1">
                    <a:lumMod val="50000"/>
                  </a:schemeClr>
                </a:solidFill>
                <a:latin typeface="Arial" panose="020B0604020202020204" pitchFamily="34" charset="0"/>
                <a:ea typeface="Times New Roman" panose="02020603050405020304" pitchFamily="18" charset="0"/>
              </a:rPr>
              <a:t>A voter’s photographic ID appears to be a forgery</a:t>
            </a:r>
            <a:r>
              <a:rPr lang="en-GB" dirty="0">
                <a:solidFill>
                  <a:schemeClr val="tx1">
                    <a:lumMod val="50000"/>
                  </a:schemeClr>
                </a:solidFill>
                <a:latin typeface="Arial" panose="020B0604020202020204" pitchFamily="34" charset="0"/>
                <a:ea typeface="Times New Roman" panose="02020603050405020304" pitchFamily="18" charset="0"/>
              </a:rPr>
              <a:t> </a:t>
            </a:r>
          </a:p>
          <a:p>
            <a:pPr>
              <a:defRPr/>
            </a:pPr>
            <a:r>
              <a:rPr lang="en-GB" dirty="0">
                <a:solidFill>
                  <a:schemeClr val="tx1">
                    <a:lumMod val="50000"/>
                  </a:schemeClr>
                </a:solidFill>
                <a:latin typeface="Arial" panose="020B0604020202020204" pitchFamily="34" charset="0"/>
                <a:ea typeface="Times New Roman" panose="02020603050405020304" pitchFamily="18" charset="0"/>
              </a:rPr>
              <a:t>The PC must pass the photographic ID to the PO for a decision. In this scenario the PO agrees there is reasonable doubt that the photographic ID is a forgery. The PO will:</a:t>
            </a:r>
          </a:p>
          <a:p>
            <a:pPr marL="342900" indent="-342900">
              <a:buFont typeface="Symbol" panose="05050102010706020507" pitchFamily="18" charset="2"/>
              <a:buChar char=""/>
              <a:defRPr/>
            </a:pPr>
            <a:r>
              <a:rPr lang="en-GB" dirty="0">
                <a:solidFill>
                  <a:schemeClr val="tx1">
                    <a:lumMod val="50000"/>
                  </a:schemeClr>
                </a:solidFill>
                <a:latin typeface="Arial" panose="020B0604020202020204" pitchFamily="34" charset="0"/>
                <a:ea typeface="Times New Roman" panose="02020603050405020304" pitchFamily="18" charset="0"/>
              </a:rPr>
              <a:t>hand the ID back to the elector and explain that they think the photographic ID is a forgery and advise the elector to return with an alternative form of accepted photographic ID</a:t>
            </a:r>
          </a:p>
          <a:p>
            <a:pPr marL="342900" indent="-342900">
              <a:buFont typeface="Symbol" panose="05050102010706020507" pitchFamily="18" charset="2"/>
              <a:buChar char=""/>
              <a:defRPr/>
            </a:pPr>
            <a:r>
              <a:rPr lang="en-GB" dirty="0">
                <a:solidFill>
                  <a:schemeClr val="tx1">
                    <a:lumMod val="50000"/>
                  </a:schemeClr>
                </a:solidFill>
                <a:latin typeface="Arial" panose="020B0604020202020204" pitchFamily="34" charset="0"/>
                <a:ea typeface="Times New Roman" panose="02020603050405020304" pitchFamily="18" charset="0"/>
              </a:rPr>
              <a:t>the PO should then check the BPRL for any previous entries for the elector to see if they have been turned away previously. They should then update the BPRL accordingly and write the number ‘2’ in the Reason for Refusal column</a:t>
            </a:r>
          </a:p>
          <a:p>
            <a:pPr marL="342900" indent="-342900">
              <a:buFont typeface="Symbol" panose="05050102010706020507" pitchFamily="18" charset="2"/>
              <a:buChar char=""/>
              <a:defRPr/>
            </a:pPr>
            <a:r>
              <a:rPr lang="en-GB" dirty="0">
                <a:solidFill>
                  <a:schemeClr val="tx1">
                    <a:lumMod val="50000"/>
                  </a:schemeClr>
                </a:solidFill>
                <a:latin typeface="Arial" panose="020B0604020202020204" pitchFamily="34" charset="0"/>
                <a:ea typeface="Times New Roman" panose="02020603050405020304" pitchFamily="18" charset="0"/>
              </a:rPr>
              <a:t>this should also be recorded in the polling station log book so that the RO can be made aware of suspected forged photographic ID.</a:t>
            </a:r>
            <a:endParaRPr lang="en-GB" dirty="0">
              <a:solidFill>
                <a:schemeClr val="tx1">
                  <a:lumMod val="50000"/>
                </a:schemeClr>
              </a:solidFill>
              <a:latin typeface="Arial" panose="020B0604020202020204" pitchFamily="34" charset="0"/>
              <a:ea typeface="Arial" panose="020B0604020202020204" pitchFamily="34" charset="0"/>
            </a:endParaRPr>
          </a:p>
          <a:p>
            <a:pPr>
              <a:spcBef>
                <a:spcPts val="1200"/>
              </a:spcBef>
              <a:defRPr/>
            </a:pPr>
            <a:endParaRPr lang="en-US" altLang="en-US" dirty="0">
              <a:solidFill>
                <a:schemeClr val="tx1">
                  <a:lumMod val="50000"/>
                </a:schemeClr>
              </a:solidFill>
              <a:latin typeface="Arial" panose="020B0604020202020204" pitchFamily="34" charset="0"/>
              <a:ea typeface="ＭＳ Ｐゴシック" panose="020B0600070205080204" pitchFamily="34" charset="-128"/>
              <a:sym typeface="Times" panose="02020603050405020304" pitchFamily="18" charset="0"/>
            </a:endParaRPr>
          </a:p>
          <a:p>
            <a:pPr>
              <a:spcBef>
                <a:spcPts val="1200"/>
              </a:spcBef>
              <a:defRPr/>
            </a:pPr>
            <a:r>
              <a:rPr lang="en-GB" altLang="en-US" dirty="0">
                <a:solidFill>
                  <a:schemeClr val="tx1">
                    <a:lumMod val="50000"/>
                  </a:schemeClr>
                </a:solidFill>
                <a:latin typeface="Arial" panose="020B0604020202020204" pitchFamily="34" charset="0"/>
                <a:ea typeface="ＭＳ Ｐゴシック" panose="020B0600070205080204" pitchFamily="34" charset="-128"/>
                <a:sym typeface="Times" panose="02020603050405020304" pitchFamily="18" charset="0"/>
              </a:rPr>
              <a:t>[The Commission has developed a polling station scenarios roll play which can be used to support this slide].</a:t>
            </a:r>
          </a:p>
          <a:p>
            <a:pPr>
              <a:defRPr/>
            </a:pPr>
            <a:endParaRPr lang="en-GB" dirty="0"/>
          </a:p>
        </p:txBody>
      </p:sp>
      <p:sp>
        <p:nvSpPr>
          <p:cNvPr id="95236" name="Slide Number Placeholder 3">
            <a:extLst>
              <a:ext uri="{FF2B5EF4-FFF2-40B4-BE49-F238E27FC236}">
                <a16:creationId xmlns:a16="http://schemas.microsoft.com/office/drawing/2014/main" id="{DCA91B72-2182-CAAA-4A53-37CECE4CC40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1pPr>
            <a:lvl2pPr marL="742950" indent="-28575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2pPr>
            <a:lvl3pPr marL="1143000" indent="-22860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3pPr>
            <a:lvl4pPr marL="1600200" indent="-22860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4pPr>
            <a:lvl5pPr marL="2057400" indent="-22860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5pPr>
            <a:lvl6pPr marL="2514600" indent="-228600" eaLnBrk="0" fontAlgn="base" hangingPunct="0">
              <a:spcBef>
                <a:spcPct val="0"/>
              </a:spcBef>
              <a:spcAft>
                <a:spcPct val="0"/>
              </a:spcAft>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6pPr>
            <a:lvl7pPr marL="2971800" indent="-228600" eaLnBrk="0" fontAlgn="base" hangingPunct="0">
              <a:spcBef>
                <a:spcPct val="0"/>
              </a:spcBef>
              <a:spcAft>
                <a:spcPct val="0"/>
              </a:spcAft>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7pPr>
            <a:lvl8pPr marL="3429000" indent="-228600" eaLnBrk="0" fontAlgn="base" hangingPunct="0">
              <a:spcBef>
                <a:spcPct val="0"/>
              </a:spcBef>
              <a:spcAft>
                <a:spcPct val="0"/>
              </a:spcAft>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8pPr>
            <a:lvl9pPr marL="3886200" indent="-228600" eaLnBrk="0" fontAlgn="base" hangingPunct="0">
              <a:spcBef>
                <a:spcPct val="0"/>
              </a:spcBef>
              <a:spcAft>
                <a:spcPct val="0"/>
              </a:spcAft>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9pPr>
          </a:lstStyle>
          <a:p>
            <a:fld id="{0D841BF1-8E83-4E40-91C3-BFAE31525249}" type="slidenum">
              <a:rPr lang="en-GB" altLang="en-US" sz="1200" smtClean="0">
                <a:solidFill>
                  <a:srgbClr val="000000"/>
                </a:solidFill>
              </a:rPr>
              <a:pPr/>
              <a:t>43</a:t>
            </a:fld>
            <a:endParaRPr lang="en-GB" altLang="en-US" sz="1200">
              <a:solidFill>
                <a:srgbClr val="000000"/>
              </a:solidFill>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a:extLst>
              <a:ext uri="{FF2B5EF4-FFF2-40B4-BE49-F238E27FC236}">
                <a16:creationId xmlns:a16="http://schemas.microsoft.com/office/drawing/2014/main" id="{9586234B-677C-8252-BC3F-712464AAF761}"/>
              </a:ext>
            </a:extLst>
          </p:cNvPr>
          <p:cNvSpPr>
            <a:spLocks noGrp="1" noRot="1" noChangeAspect="1" noChangeArrowheads="1" noTextEdit="1"/>
          </p:cNvSpPr>
          <p:nvPr>
            <p:ph type="sldImg"/>
          </p:nvPr>
        </p:nvSpPr>
        <p:spPr>
          <a:ln cap="flat">
            <a:headEnd type="none" w="med" len="med"/>
            <a:tailEnd type="none" w="med" len="med"/>
          </a:ln>
        </p:spPr>
      </p:sp>
      <p:sp>
        <p:nvSpPr>
          <p:cNvPr id="82947" name="Notes Placeholder 2">
            <a:extLst>
              <a:ext uri="{FF2B5EF4-FFF2-40B4-BE49-F238E27FC236}">
                <a16:creationId xmlns:a16="http://schemas.microsoft.com/office/drawing/2014/main" id="{48014E1E-B98C-4864-F215-BE5B0A385A82}"/>
              </a:ext>
            </a:extLst>
          </p:cNvPr>
          <p:cNvSpPr>
            <a:spLocks noGrp="1" noChangeArrowheads="1"/>
          </p:cNvSpPr>
          <p:nvPr>
            <p:ph type="body" idx="3"/>
          </p:nvPr>
        </p:nvSpPr>
        <p:spPr>
          <a:ln/>
        </p:spPr>
        <p:txBody>
          <a:bodyPr/>
          <a:lstStyle/>
          <a:p>
            <a:pPr>
              <a:defRPr/>
            </a:pPr>
            <a:r>
              <a:rPr lang="en-GB" altLang="en-US" b="1" dirty="0">
                <a:solidFill>
                  <a:schemeClr val="tx1">
                    <a:lumMod val="50000"/>
                  </a:schemeClr>
                </a:solidFill>
                <a:latin typeface="Arial" panose="020B0604020202020204" pitchFamily="34" charset="0"/>
                <a:ea typeface="ＭＳ Ｐゴシック" panose="020B0600070205080204" pitchFamily="34" charset="-128"/>
                <a:sym typeface="Times" panose="02020603050405020304" pitchFamily="18" charset="0"/>
              </a:rPr>
              <a:t>Refer to Appendix 5a of the polling station handbook.</a:t>
            </a:r>
          </a:p>
          <a:p>
            <a:pPr>
              <a:defRPr/>
            </a:pPr>
            <a:endParaRPr lang="en-GB" altLang="en-US" dirty="0">
              <a:solidFill>
                <a:schemeClr val="tx1">
                  <a:lumMod val="50000"/>
                </a:schemeClr>
              </a:solidFill>
              <a:latin typeface="Arial" panose="020B0604020202020204" pitchFamily="34" charset="0"/>
              <a:ea typeface="ＭＳ Ｐゴシック" panose="020B0600070205080204" pitchFamily="34" charset="-128"/>
            </a:endParaRPr>
          </a:p>
          <a:p>
            <a:pPr>
              <a:defRPr/>
            </a:pPr>
            <a:r>
              <a:rPr lang="en-GB" altLang="en-US" dirty="0">
                <a:solidFill>
                  <a:schemeClr val="tx1">
                    <a:lumMod val="50000"/>
                  </a:schemeClr>
                </a:solidFill>
                <a:latin typeface="Arial" panose="020B0604020202020204" pitchFamily="34" charset="0"/>
                <a:ea typeface="ＭＳ Ｐゴシック" panose="020B0600070205080204" pitchFamily="34" charset="-128"/>
              </a:rPr>
              <a:t>Make clear that only the prescribed questions are able to be asked if there is concern about the eligibility of a person who applies for a ballot paper. If there is concern then ask the prescribed questions and record the event in the polling station log.</a:t>
            </a:r>
          </a:p>
          <a:p>
            <a:pPr>
              <a:defRPr/>
            </a:pPr>
            <a:endParaRPr lang="en-GB" altLang="en-US" dirty="0">
              <a:solidFill>
                <a:schemeClr val="tx1">
                  <a:lumMod val="50000"/>
                </a:schemeClr>
              </a:solidFill>
              <a:latin typeface="Arial" panose="020B0604020202020204" pitchFamily="34" charset="0"/>
              <a:ea typeface="ＭＳ Ｐゴシック" panose="020B0600070205080204" pitchFamily="34" charset="-128"/>
            </a:endParaRPr>
          </a:p>
          <a:p>
            <a:pPr>
              <a:defRPr/>
            </a:pPr>
            <a:r>
              <a:rPr lang="en-GB" altLang="en-US" dirty="0">
                <a:solidFill>
                  <a:schemeClr val="tx1">
                    <a:lumMod val="50000"/>
                  </a:schemeClr>
                </a:solidFill>
                <a:latin typeface="Arial" panose="020B0604020202020204" pitchFamily="34" charset="0"/>
                <a:ea typeface="ＭＳ Ｐゴシック" panose="020B0600070205080204" pitchFamily="34" charset="-128"/>
              </a:rPr>
              <a:t>Make clear the point that they must not ask any other questions about the qualification to vote other than the prescribed questions.</a:t>
            </a:r>
          </a:p>
          <a:p>
            <a:pPr>
              <a:defRPr/>
            </a:pPr>
            <a:endParaRPr lang="en-GB" altLang="en-US" dirty="0">
              <a:solidFill>
                <a:schemeClr val="tx1">
                  <a:lumMod val="50000"/>
                </a:schemeClr>
              </a:solidFill>
              <a:latin typeface="Arial" panose="020B0604020202020204" pitchFamily="34" charset="0"/>
              <a:ea typeface="ＭＳ Ｐゴシック" panose="020B0600070205080204" pitchFamily="34" charset="-128"/>
            </a:endParaRPr>
          </a:p>
          <a:p>
            <a:pPr algn="just">
              <a:spcBef>
                <a:spcPts val="1200"/>
              </a:spcBef>
              <a:defRPr/>
            </a:pPr>
            <a:r>
              <a:rPr lang="en-GB" altLang="en-US" dirty="0">
                <a:solidFill>
                  <a:schemeClr val="tx1">
                    <a:lumMod val="50000"/>
                  </a:schemeClr>
                </a:solidFill>
                <a:latin typeface="Arial" panose="020B0604020202020204" pitchFamily="34" charset="0"/>
                <a:ea typeface="ＭＳ Ｐゴシック" panose="020B0600070205080204" pitchFamily="34" charset="-128"/>
              </a:rPr>
              <a:t>The Presiding Officer may only issue an ordinary or tendered ballot paper, as appropriate, to anyone who has answered the questions correctly and has shown an accepted form of photographic ID. </a:t>
            </a:r>
          </a:p>
          <a:p>
            <a:pPr algn="just">
              <a:spcBef>
                <a:spcPts val="1200"/>
              </a:spcBef>
              <a:defRPr/>
            </a:pPr>
            <a:endParaRPr lang="en-GB" altLang="en-US" dirty="0">
              <a:solidFill>
                <a:schemeClr val="tx1">
                  <a:lumMod val="50000"/>
                </a:schemeClr>
              </a:solidFill>
              <a:latin typeface="Arial" panose="020B0604020202020204" pitchFamily="34" charset="0"/>
              <a:ea typeface="ＭＳ Ｐゴシック" panose="020B0600070205080204" pitchFamily="34" charset="-128"/>
            </a:endParaRPr>
          </a:p>
          <a:p>
            <a:pPr algn="just">
              <a:spcBef>
                <a:spcPts val="1200"/>
              </a:spcBef>
              <a:defRPr/>
            </a:pPr>
            <a:r>
              <a:rPr lang="en-GB" altLang="en-US" dirty="0">
                <a:solidFill>
                  <a:schemeClr val="tx1">
                    <a:lumMod val="50000"/>
                  </a:schemeClr>
                </a:solidFill>
                <a:latin typeface="Arial" panose="020B0604020202020204" pitchFamily="34" charset="0"/>
                <a:ea typeface="ＭＳ Ｐゴシック" panose="020B0600070205080204" pitchFamily="34" charset="-128"/>
              </a:rPr>
              <a:t>The prescribed questions cannot be used to override reasonable doubt that the elector is who they claim to be (either because of a name variation or the photo does not resemble the elector) or where it appears that the photographic ID is a forged document.</a:t>
            </a:r>
          </a:p>
          <a:p>
            <a:pPr>
              <a:defRPr/>
            </a:pPr>
            <a:endParaRPr lang="en-GB" altLang="en-US" dirty="0">
              <a:solidFill>
                <a:schemeClr val="tx1">
                  <a:lumMod val="50000"/>
                </a:schemeClr>
              </a:solidFill>
              <a:latin typeface="Arial" panose="020B0604020202020204" pitchFamily="34" charset="0"/>
              <a:ea typeface="ＭＳ Ｐゴシック" panose="020B0600070205080204" pitchFamily="34" charset="-128"/>
            </a:endParaRPr>
          </a:p>
          <a:p>
            <a:pPr>
              <a:defRPr/>
            </a:pPr>
            <a:r>
              <a:rPr lang="en-GB" altLang="en-US" dirty="0">
                <a:solidFill>
                  <a:schemeClr val="tx1">
                    <a:lumMod val="50000"/>
                  </a:schemeClr>
                </a:solidFill>
                <a:latin typeface="Arial" panose="020B0604020202020204" pitchFamily="34" charset="0"/>
                <a:ea typeface="ＭＳ Ｐゴシック" panose="020B0600070205080204" pitchFamily="34" charset="-128"/>
              </a:rPr>
              <a:t>Refer to: </a:t>
            </a:r>
            <a:r>
              <a:rPr lang="en-GB" altLang="en-US" i="1" dirty="0">
                <a:solidFill>
                  <a:schemeClr val="tx1">
                    <a:lumMod val="50000"/>
                  </a:schemeClr>
                </a:solidFill>
                <a:latin typeface="Arial" panose="020B0604020202020204" pitchFamily="34" charset="0"/>
                <a:ea typeface="ＭＳ Ｐゴシック" panose="020B0600070205080204" pitchFamily="34" charset="-128"/>
              </a:rPr>
              <a:t>Personation advice for Presiding Officers </a:t>
            </a:r>
            <a:r>
              <a:rPr lang="en-GB" altLang="en-US" dirty="0">
                <a:solidFill>
                  <a:schemeClr val="tx1">
                    <a:lumMod val="50000"/>
                  </a:schemeClr>
                </a:solidFill>
                <a:latin typeface="Arial" panose="020B0604020202020204" pitchFamily="34" charset="0"/>
                <a:ea typeface="ＭＳ Ｐゴシック" panose="020B0600070205080204" pitchFamily="34" charset="-128"/>
              </a:rPr>
              <a:t>and </a:t>
            </a:r>
            <a:r>
              <a:rPr lang="en-GB" altLang="en-US" i="1" dirty="0">
                <a:solidFill>
                  <a:schemeClr val="tx1">
                    <a:lumMod val="50000"/>
                  </a:schemeClr>
                </a:solidFill>
                <a:latin typeface="Arial" panose="020B0604020202020204" pitchFamily="34" charset="0"/>
                <a:ea typeface="ＭＳ Ｐゴシック" panose="020B0600070205080204" pitchFamily="34" charset="-128"/>
              </a:rPr>
              <a:t>Log to record details of postal voters who claim not to have applied for a postal vote </a:t>
            </a:r>
            <a:r>
              <a:rPr lang="en-GB" altLang="en-US" dirty="0">
                <a:solidFill>
                  <a:schemeClr val="tx1">
                    <a:lumMod val="50000"/>
                  </a:schemeClr>
                </a:solidFill>
                <a:latin typeface="Arial" panose="020B0604020202020204" pitchFamily="34" charset="0"/>
                <a:ea typeface="ＭＳ Ｐゴシック" panose="020B0600070205080204" pitchFamily="34" charset="-128"/>
              </a:rPr>
              <a:t>available on the Commission’s website.</a:t>
            </a:r>
          </a:p>
        </p:txBody>
      </p:sp>
      <p:sp>
        <p:nvSpPr>
          <p:cNvPr id="97284" name="Slide Number Placeholder 3">
            <a:extLst>
              <a:ext uri="{FF2B5EF4-FFF2-40B4-BE49-F238E27FC236}">
                <a16:creationId xmlns:a16="http://schemas.microsoft.com/office/drawing/2014/main" id="{7BFD2121-F832-F38B-DB85-8B5B0F957C9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9pPr>
          </a:lstStyle>
          <a:p>
            <a:pPr>
              <a:spcBef>
                <a:spcPct val="0"/>
              </a:spcBef>
              <a:buSzTx/>
            </a:pPr>
            <a:fld id="{651EDE6A-F20F-466A-B1EA-A10FE2309263}" type="slidenum">
              <a:rPr lang="en-GB" altLang="en-US" smtClean="0">
                <a:solidFill>
                  <a:srgbClr val="000000"/>
                </a:solidFill>
                <a:latin typeface="Times" panose="02020603050405020304" pitchFamily="18" charset="0"/>
                <a:ea typeface="ＭＳ Ｐゴシック" panose="020B0600070205080204" pitchFamily="34" charset="-128"/>
              </a:rPr>
              <a:pPr>
                <a:spcBef>
                  <a:spcPct val="0"/>
                </a:spcBef>
                <a:buSzTx/>
              </a:pPr>
              <a:t>44</a:t>
            </a:fld>
            <a:endParaRPr lang="en-GB" altLang="en-US">
              <a:solidFill>
                <a:srgbClr val="000000"/>
              </a:solidFill>
              <a:latin typeface="Times" panose="02020603050405020304" pitchFamily="18" charset="0"/>
              <a:ea typeface="ＭＳ Ｐゴシック" panose="020B0600070205080204" pitchFamily="34" charset="-128"/>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a:extLst>
              <a:ext uri="{FF2B5EF4-FFF2-40B4-BE49-F238E27FC236}">
                <a16:creationId xmlns:a16="http://schemas.microsoft.com/office/drawing/2014/main" id="{E11A6E62-9591-89F0-E624-E52FA1BD74A0}"/>
              </a:ext>
            </a:extLst>
          </p:cNvPr>
          <p:cNvSpPr>
            <a:spLocks noGrp="1" noRot="1" noChangeAspect="1" noChangeArrowheads="1" noTextEdit="1"/>
          </p:cNvSpPr>
          <p:nvPr>
            <p:ph type="sldImg"/>
          </p:nvPr>
        </p:nvSpPr>
        <p:spPr>
          <a:ln cap="flat">
            <a:headEnd type="none" w="med" len="med"/>
            <a:tailEnd type="none" w="med" len="med"/>
          </a:ln>
        </p:spPr>
      </p:sp>
      <p:sp>
        <p:nvSpPr>
          <p:cNvPr id="84995" name="Notes Placeholder 2">
            <a:extLst>
              <a:ext uri="{FF2B5EF4-FFF2-40B4-BE49-F238E27FC236}">
                <a16:creationId xmlns:a16="http://schemas.microsoft.com/office/drawing/2014/main" id="{974FC5FC-AA3C-4DED-FF9A-8BD14E443CEE}"/>
              </a:ext>
            </a:extLst>
          </p:cNvPr>
          <p:cNvSpPr>
            <a:spLocks noGrp="1" noChangeArrowheads="1"/>
          </p:cNvSpPr>
          <p:nvPr>
            <p:ph type="body" idx="1"/>
          </p:nvPr>
        </p:nvSpPr>
        <p:spPr>
          <a:ln/>
        </p:spPr>
        <p:txBody>
          <a:bodyPr/>
          <a:lstStyle/>
          <a:p>
            <a:pPr marL="39688" eaLnBrk="1" hangingPunct="1">
              <a:spcBef>
                <a:spcPts val="413"/>
              </a:spcBef>
            </a:pPr>
            <a:r>
              <a:rPr lang="en-US" altLang="en-US" b="1">
                <a:solidFill>
                  <a:srgbClr val="000000"/>
                </a:solidFill>
                <a:latin typeface="Arial" panose="020B0604020202020204" pitchFamily="34" charset="0"/>
                <a:sym typeface="Times" panose="02020603050405020304" pitchFamily="18" charset="0"/>
              </a:rPr>
              <a:t>TRAINER: refer to appendix 3a of the Polling Station Handbook</a:t>
            </a:r>
          </a:p>
          <a:p>
            <a:pPr marL="39688" eaLnBrk="1" hangingPunct="1">
              <a:spcBef>
                <a:spcPts val="413"/>
              </a:spcBef>
            </a:pPr>
            <a:endParaRPr lang="en-US" altLang="en-US">
              <a:solidFill>
                <a:srgbClr val="000000"/>
              </a:solidFill>
              <a:latin typeface="Arial" panose="020B0604020202020204" pitchFamily="34" charset="0"/>
              <a:sym typeface="Times" panose="02020603050405020304" pitchFamily="18" charset="0"/>
            </a:endParaRPr>
          </a:p>
          <a:p>
            <a:pPr marL="39688" eaLnBrk="1" hangingPunct="1">
              <a:spcBef>
                <a:spcPts val="413"/>
              </a:spcBef>
            </a:pPr>
            <a:r>
              <a:rPr lang="en-US" altLang="en-US">
                <a:solidFill>
                  <a:srgbClr val="000000"/>
                </a:solidFill>
                <a:latin typeface="Arial" panose="020B0604020202020204" pitchFamily="34" charset="0"/>
                <a:sym typeface="Times" panose="02020603050405020304" pitchFamily="18" charset="0"/>
              </a:rPr>
              <a:t>The procedure for receiving postal votes handed in at the polling station is covered in slide 45 and 46</a:t>
            </a:r>
          </a:p>
          <a:p>
            <a:pPr marL="39688" eaLnBrk="1" hangingPunct="1">
              <a:spcBef>
                <a:spcPts val="413"/>
              </a:spcBef>
              <a:buClr>
                <a:srgbClr val="000000"/>
              </a:buClr>
            </a:pPr>
            <a:endParaRPr lang="en-US" altLang="en-US">
              <a:solidFill>
                <a:srgbClr val="000000"/>
              </a:solidFill>
              <a:latin typeface="Arial" panose="020B0604020202020204" pitchFamily="34" charset="0"/>
              <a:sym typeface="Times" panose="02020603050405020304" pitchFamily="18" charset="0"/>
            </a:endParaRPr>
          </a:p>
          <a:p>
            <a:pPr marL="39688" eaLnBrk="1" hangingPunct="1">
              <a:spcBef>
                <a:spcPts val="413"/>
              </a:spcBef>
              <a:buClr>
                <a:srgbClr val="000000"/>
              </a:buClr>
            </a:pPr>
            <a:r>
              <a:rPr lang="en-US" altLang="en-US">
                <a:solidFill>
                  <a:srgbClr val="000000"/>
                </a:solidFill>
                <a:latin typeface="Arial" panose="020B0604020202020204" pitchFamily="34" charset="0"/>
                <a:sym typeface="Times" panose="02020603050405020304" pitchFamily="18" charset="0"/>
              </a:rPr>
              <a:t>[insert any local instructions]</a:t>
            </a:r>
          </a:p>
          <a:p>
            <a:pPr marL="39688">
              <a:spcBef>
                <a:spcPts val="413"/>
              </a:spcBef>
              <a:buClr>
                <a:srgbClr val="000000"/>
              </a:buClr>
            </a:pPr>
            <a:endParaRPr lang="en-US" altLang="en-US">
              <a:solidFill>
                <a:srgbClr val="FF0000"/>
              </a:solidFill>
              <a:latin typeface="Times" panose="02020603050405020304" pitchFamily="18" charset="0"/>
              <a:ea typeface="ＭＳ Ｐゴシック" panose="020B0600070205080204" pitchFamily="34" charset="-128"/>
              <a:sym typeface="Times" panose="02020603050405020304" pitchFamily="18" charset="0"/>
            </a:endParaRPr>
          </a:p>
          <a:p>
            <a:pPr marL="39688">
              <a:spcBef>
                <a:spcPts val="413"/>
              </a:spcBef>
              <a:buClr>
                <a:srgbClr val="000000"/>
              </a:buClr>
            </a:pPr>
            <a:endParaRPr lang="en-US" altLang="en-US">
              <a:solidFill>
                <a:srgbClr val="FF0000"/>
              </a:solidFill>
              <a:latin typeface="Times" panose="02020603050405020304" pitchFamily="18" charset="0"/>
              <a:ea typeface="ＭＳ Ｐゴシック" panose="020B0600070205080204" pitchFamily="34" charset="-128"/>
              <a:sym typeface="Times" panose="02020603050405020304" pitchFamily="18" charset="0"/>
            </a:endParaRPr>
          </a:p>
          <a:p>
            <a:pPr marL="39688">
              <a:spcBef>
                <a:spcPts val="413"/>
              </a:spcBef>
              <a:buClr>
                <a:srgbClr val="000000"/>
              </a:buClr>
            </a:pPr>
            <a:endParaRPr lang="en-US" altLang="en-US">
              <a:solidFill>
                <a:srgbClr val="FF0000"/>
              </a:solidFill>
              <a:latin typeface="Times" panose="02020603050405020304" pitchFamily="18" charset="0"/>
              <a:ea typeface="ＭＳ Ｐゴシック" panose="020B0600070205080204" pitchFamily="34" charset="-128"/>
              <a:sym typeface="Times" panose="02020603050405020304" pitchFamily="18" charset="0"/>
            </a:endParaRPr>
          </a:p>
          <a:p>
            <a:pPr marL="39688">
              <a:spcBef>
                <a:spcPct val="0"/>
              </a:spcBef>
            </a:pPr>
            <a:endParaRPr lang="en-GB" altLang="en-US">
              <a:solidFill>
                <a:srgbClr val="000000"/>
              </a:solidFill>
              <a:ea typeface="ＭＳ Ｐゴシック" panose="020B0600070205080204" pitchFamily="34" charset="-128"/>
            </a:endParaRPr>
          </a:p>
        </p:txBody>
      </p:sp>
      <p:sp>
        <p:nvSpPr>
          <p:cNvPr id="99332" name="Slide Number Placeholder 3">
            <a:extLst>
              <a:ext uri="{FF2B5EF4-FFF2-40B4-BE49-F238E27FC236}">
                <a16:creationId xmlns:a16="http://schemas.microsoft.com/office/drawing/2014/main" id="{98CA26F0-361E-C1BF-CFD5-AEF1338C98D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9pPr>
          </a:lstStyle>
          <a:p>
            <a:pPr>
              <a:spcBef>
                <a:spcPct val="0"/>
              </a:spcBef>
              <a:buSzTx/>
            </a:pPr>
            <a:fld id="{829B79C6-7BDE-447C-A8A9-63426C807639}" type="slidenum">
              <a:rPr lang="en-GB" altLang="en-US" smtClean="0">
                <a:solidFill>
                  <a:srgbClr val="000000"/>
                </a:solidFill>
                <a:latin typeface="Times" panose="02020603050405020304" pitchFamily="18" charset="0"/>
                <a:ea typeface="ＭＳ Ｐゴシック" panose="020B0600070205080204" pitchFamily="34" charset="-128"/>
              </a:rPr>
              <a:pPr>
                <a:spcBef>
                  <a:spcPct val="0"/>
                </a:spcBef>
                <a:buSzTx/>
              </a:pPr>
              <a:t>45</a:t>
            </a:fld>
            <a:endParaRPr lang="en-GB" altLang="en-US">
              <a:solidFill>
                <a:srgbClr val="000000"/>
              </a:solidFill>
              <a:latin typeface="Times" panose="02020603050405020304" pitchFamily="18" charset="0"/>
              <a:ea typeface="ＭＳ Ｐゴシック" panose="020B0600070205080204" pitchFamily="34" charset="-128"/>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a:extLst>
              <a:ext uri="{FF2B5EF4-FFF2-40B4-BE49-F238E27FC236}">
                <a16:creationId xmlns:a16="http://schemas.microsoft.com/office/drawing/2014/main" id="{E7E2CBE8-A667-A2BF-177F-97A1D72503B1}"/>
              </a:ext>
            </a:extLst>
          </p:cNvPr>
          <p:cNvSpPr>
            <a:spLocks noGrp="1" noRot="1" noChangeAspect="1" noChangeArrowheads="1" noTextEdit="1"/>
          </p:cNvSpPr>
          <p:nvPr>
            <p:ph type="sldImg"/>
          </p:nvPr>
        </p:nvSpPr>
        <p:spPr>
          <a:ln/>
        </p:spPr>
      </p:sp>
      <p:sp>
        <p:nvSpPr>
          <p:cNvPr id="3" name="Notes Placeholder 2">
            <a:extLst>
              <a:ext uri="{FF2B5EF4-FFF2-40B4-BE49-F238E27FC236}">
                <a16:creationId xmlns:a16="http://schemas.microsoft.com/office/drawing/2014/main" id="{BF58C0E4-9F2D-6E81-5CE2-F06641C0F75D}"/>
              </a:ext>
            </a:extLst>
          </p:cNvPr>
          <p:cNvSpPr>
            <a:spLocks noGrp="1"/>
          </p:cNvSpPr>
          <p:nvPr>
            <p:ph type="body" idx="1"/>
          </p:nvPr>
        </p:nvSpPr>
        <p:spPr/>
        <p:txBody>
          <a:bodyPr/>
          <a:lstStyle/>
          <a:p>
            <a:pPr marL="39688" eaLnBrk="1" hangingPunct="1">
              <a:spcBef>
                <a:spcPts val="413"/>
              </a:spcBef>
            </a:pPr>
            <a:r>
              <a:rPr lang="en-GB" altLang="en-US" dirty="0">
                <a:solidFill>
                  <a:srgbClr val="000000"/>
                </a:solidFill>
                <a:latin typeface="Arial" panose="020B0604020202020204" pitchFamily="34" charset="0"/>
              </a:rPr>
              <a:t>If there are multiple polls taking place and postal votes for these polls have been issued separately, the postal votes handed in must still only belong to a total of 5 other electors – but there may be multiple postal votes per elector.</a:t>
            </a:r>
            <a:endParaRPr lang="en-US" altLang="en-US" dirty="0">
              <a:solidFill>
                <a:srgbClr val="000000"/>
              </a:solidFill>
              <a:latin typeface="Arial" panose="020B0604020202020204" pitchFamily="34" charset="0"/>
              <a:sym typeface="Times" panose="02020603050405020304" pitchFamily="18" charset="0"/>
            </a:endParaRPr>
          </a:p>
          <a:p>
            <a:pPr marL="39688" eaLnBrk="1" hangingPunct="1">
              <a:spcBef>
                <a:spcPts val="413"/>
              </a:spcBef>
            </a:pPr>
            <a:endParaRPr lang="en-US" altLang="en-US" dirty="0">
              <a:solidFill>
                <a:srgbClr val="000000"/>
              </a:solidFill>
              <a:latin typeface="Arial" panose="020B0604020202020204" pitchFamily="34" charset="0"/>
              <a:sym typeface="Times" panose="02020603050405020304" pitchFamily="18" charset="0"/>
            </a:endParaRPr>
          </a:p>
          <a:p>
            <a:pPr marL="39688" eaLnBrk="1" hangingPunct="1">
              <a:spcBef>
                <a:spcPts val="413"/>
              </a:spcBef>
            </a:pPr>
            <a:r>
              <a:rPr lang="en-US" altLang="en-US" dirty="0">
                <a:solidFill>
                  <a:srgbClr val="000000"/>
                </a:solidFill>
                <a:latin typeface="Arial" panose="020B0604020202020204" pitchFamily="34" charset="0"/>
                <a:sym typeface="Times" panose="02020603050405020304" pitchFamily="18" charset="0"/>
              </a:rPr>
              <a:t>If an individual is not sure if they are a political campaigner, a definition is provided on the back of the postal vote return form which polling station staff should encourage them to read. This will help them determine if they can hand in the postal vote(s).</a:t>
            </a:r>
          </a:p>
          <a:p>
            <a:pPr marL="39688" eaLnBrk="1" hangingPunct="1">
              <a:spcBef>
                <a:spcPts val="413"/>
              </a:spcBef>
            </a:pPr>
            <a:endParaRPr lang="en-US" altLang="en-US" dirty="0">
              <a:solidFill>
                <a:srgbClr val="000000"/>
              </a:solidFill>
              <a:latin typeface="Arial" panose="020B0604020202020204" pitchFamily="34" charset="0"/>
              <a:sym typeface="Times" panose="02020603050405020304" pitchFamily="18" charset="0"/>
            </a:endParaRPr>
          </a:p>
          <a:p>
            <a:pPr marL="39688">
              <a:spcBef>
                <a:spcPts val="550"/>
              </a:spcBef>
              <a:buFont typeface="Arial,Sans-Serif"/>
              <a:buChar char="•"/>
            </a:pPr>
            <a:r>
              <a:rPr lang="en-US" altLang="en-US" dirty="0">
                <a:solidFill>
                  <a:srgbClr val="000000"/>
                </a:solidFill>
                <a:latin typeface="Arial" panose="020B0604020202020204" pitchFamily="34" charset="0"/>
                <a:sym typeface="Times" panose="02020603050405020304" pitchFamily="18" charset="0"/>
              </a:rPr>
              <a:t>an</a:t>
            </a:r>
            <a:r>
              <a:rPr lang="en-US" altLang="en-US" dirty="0">
                <a:solidFill>
                  <a:srgbClr val="000000"/>
                </a:solidFill>
                <a:latin typeface="Arial" panose="020B0604020202020204" pitchFamily="34" charset="0"/>
              </a:rPr>
              <a:t> individual can hand in</a:t>
            </a:r>
            <a:r>
              <a:rPr lang="en-US" altLang="en-US" dirty="0">
                <a:solidFill>
                  <a:srgbClr val="000000"/>
                </a:solidFill>
                <a:latin typeface="Arial" panose="020B0604020202020204" pitchFamily="34" charset="0"/>
                <a:sym typeface="Times" panose="02020603050405020304" pitchFamily="18" charset="0"/>
              </a:rPr>
              <a:t>:</a:t>
            </a:r>
            <a:endParaRPr lang="en-US" altLang="en-US" dirty="0">
              <a:solidFill>
                <a:srgbClr val="000000"/>
              </a:solidFill>
              <a:latin typeface="Arial" panose="020B0604020202020204" pitchFamily="34" charset="0"/>
            </a:endParaRPr>
          </a:p>
          <a:p>
            <a:pPr marL="742950" lvl="1" indent="-285750">
              <a:spcBef>
                <a:spcPts val="550"/>
              </a:spcBef>
              <a:buFont typeface="Courier New,monospace"/>
              <a:buChar char="o"/>
            </a:pPr>
            <a:r>
              <a:rPr lang="en-US" altLang="en-US" dirty="0">
                <a:solidFill>
                  <a:srgbClr val="000000"/>
                </a:solidFill>
                <a:latin typeface="Arial" panose="020B0604020202020204" pitchFamily="34" charset="0"/>
              </a:rPr>
              <a:t> their own postal vote </a:t>
            </a:r>
          </a:p>
          <a:p>
            <a:pPr marL="742950" lvl="1" indent="-285750">
              <a:spcBef>
                <a:spcPts val="550"/>
              </a:spcBef>
              <a:buFont typeface="Courier New,monospace"/>
              <a:buChar char="o"/>
            </a:pPr>
            <a:r>
              <a:rPr lang="en-US" altLang="en-US" dirty="0">
                <a:solidFill>
                  <a:srgbClr val="000000"/>
                </a:solidFill>
                <a:latin typeface="Arial" panose="020B0604020202020204" pitchFamily="34" charset="0"/>
              </a:rPr>
              <a:t>as well as postal votes for up to five other people</a:t>
            </a:r>
          </a:p>
          <a:p>
            <a:pPr marL="39688">
              <a:spcBef>
                <a:spcPts val="550"/>
              </a:spcBef>
              <a:buFont typeface="Arial,Sans-Serif"/>
              <a:buChar char="•"/>
            </a:pPr>
            <a:r>
              <a:rPr lang="en-US" altLang="en-US" dirty="0">
                <a:solidFill>
                  <a:srgbClr val="000000"/>
                </a:solidFill>
                <a:latin typeface="Arial" panose="020B0604020202020204" pitchFamily="34" charset="0"/>
              </a:rPr>
              <a:t>political campaigners can only hand in:</a:t>
            </a:r>
          </a:p>
          <a:p>
            <a:pPr marL="742950" lvl="1" indent="-285750">
              <a:spcBef>
                <a:spcPts val="550"/>
              </a:spcBef>
              <a:buFont typeface="Courier New,monospace"/>
              <a:buChar char="o"/>
            </a:pPr>
            <a:r>
              <a:rPr lang="en-US" altLang="en-US" dirty="0">
                <a:solidFill>
                  <a:srgbClr val="000000"/>
                </a:solidFill>
                <a:latin typeface="Arial" panose="020B0604020202020204" pitchFamily="34" charset="0"/>
              </a:rPr>
              <a:t>their own postal vote </a:t>
            </a:r>
          </a:p>
          <a:p>
            <a:pPr marL="742950" lvl="1" indent="-285750">
              <a:spcBef>
                <a:spcPts val="550"/>
              </a:spcBef>
              <a:buFont typeface="Courier New,monospace"/>
              <a:buChar char="o"/>
            </a:pPr>
            <a:r>
              <a:rPr lang="en-US" altLang="en-US" dirty="0">
                <a:solidFill>
                  <a:srgbClr val="000000"/>
                </a:solidFill>
                <a:latin typeface="Arial" panose="020B0604020202020204" pitchFamily="34" charset="0"/>
              </a:rPr>
              <a:t>and up to five others who are either a close relative or someone for whom they provide regular care</a:t>
            </a:r>
            <a:endParaRPr lang="en-GB" altLang="en-US" dirty="0">
              <a:latin typeface="Arial" panose="020B0604020202020204" pitchFamily="34" charset="0"/>
            </a:endParaRPr>
          </a:p>
          <a:p>
            <a:pPr marL="39688"/>
            <a:endParaRPr lang="en-GB" altLang="en-US" dirty="0">
              <a:solidFill>
                <a:srgbClr val="000000"/>
              </a:solidFill>
              <a:latin typeface="Arial" panose="020B0604020202020204" pitchFamily="34" charset="0"/>
            </a:endParaRPr>
          </a:p>
          <a:p>
            <a:pPr marL="39688"/>
            <a:r>
              <a:rPr lang="en-GB" altLang="en-US" dirty="0">
                <a:solidFill>
                  <a:srgbClr val="000000"/>
                </a:solidFill>
                <a:latin typeface="Arial" panose="020B0604020202020204" pitchFamily="34" charset="0"/>
              </a:rPr>
              <a:t>Polling station staff should not determine if someone is a campaigner (although if they have reasonable cause to suspect that an individual is a campaigner, they can reject – but extreme care should be taken on this point).</a:t>
            </a:r>
          </a:p>
          <a:p>
            <a:pPr marL="39688"/>
            <a:endParaRPr lang="en-GB" altLang="en-US" dirty="0"/>
          </a:p>
          <a:p>
            <a:pPr marL="39688"/>
            <a:r>
              <a:rPr lang="en-US" altLang="en-US" dirty="0">
                <a:solidFill>
                  <a:srgbClr val="003057"/>
                </a:solidFill>
                <a:latin typeface="Arial" panose="020B0604020202020204" pitchFamily="34" charset="0"/>
              </a:rPr>
              <a:t>A Political campaigner is (as set out on reverse of postal return form):</a:t>
            </a:r>
          </a:p>
          <a:p>
            <a:pPr marL="268288" indent="-228600">
              <a:buFont typeface="+mj-lt"/>
              <a:buAutoNum type="arabicPeriod"/>
            </a:pPr>
            <a:r>
              <a:rPr lang="en-US" altLang="en-US" dirty="0">
                <a:solidFill>
                  <a:srgbClr val="003057"/>
                </a:solidFill>
                <a:latin typeface="Arial" panose="020B0604020202020204" pitchFamily="34" charset="0"/>
              </a:rPr>
              <a:t>a candidate at the election;  </a:t>
            </a:r>
          </a:p>
          <a:p>
            <a:pPr marL="268288" indent="-228600">
              <a:buFont typeface="+mj-lt"/>
              <a:buAutoNum type="arabicPeriod"/>
            </a:pPr>
            <a:r>
              <a:rPr lang="en-US" altLang="en-US" dirty="0">
                <a:solidFill>
                  <a:srgbClr val="003057"/>
                </a:solidFill>
                <a:latin typeface="Arial" panose="020B0604020202020204" pitchFamily="34" charset="0"/>
              </a:rPr>
              <a:t>an election agent of a candidate at the election;  </a:t>
            </a:r>
          </a:p>
          <a:p>
            <a:pPr marL="268288" indent="-228600">
              <a:buFont typeface="+mj-lt"/>
              <a:buAutoNum type="arabicPeriod"/>
            </a:pPr>
            <a:r>
              <a:rPr lang="en-US" altLang="en-US" dirty="0">
                <a:solidFill>
                  <a:srgbClr val="003057"/>
                </a:solidFill>
                <a:latin typeface="Arial" panose="020B0604020202020204" pitchFamily="34" charset="0"/>
              </a:rPr>
              <a:t>a sub-agent of an election agent at the election;  </a:t>
            </a:r>
          </a:p>
          <a:p>
            <a:pPr marL="268288" indent="-228600">
              <a:buFont typeface="+mj-lt"/>
              <a:buAutoNum type="arabicPeriod"/>
            </a:pPr>
            <a:r>
              <a:rPr lang="en-US" altLang="en-US" dirty="0">
                <a:solidFill>
                  <a:srgbClr val="003057"/>
                </a:solidFill>
                <a:latin typeface="Arial" panose="020B0604020202020204" pitchFamily="34" charset="0"/>
              </a:rPr>
              <a:t>employed or engaged by a person who is a candidate at the election for the purposes of that person’s activities as a candidate;  </a:t>
            </a:r>
          </a:p>
          <a:p>
            <a:pPr marL="268288" indent="-228600">
              <a:buFont typeface="+mj-lt"/>
              <a:buAutoNum type="arabicPeriod"/>
            </a:pPr>
            <a:r>
              <a:rPr lang="en-US" altLang="en-US" dirty="0">
                <a:solidFill>
                  <a:srgbClr val="003057"/>
                </a:solidFill>
                <a:latin typeface="Arial" panose="020B0604020202020204" pitchFamily="34" charset="0"/>
              </a:rPr>
              <a:t>a member of a registered political party who carries out an activity designed to promote a particular outcome at the election;  </a:t>
            </a:r>
          </a:p>
          <a:p>
            <a:pPr marL="268288" indent="-228600">
              <a:buFont typeface="+mj-lt"/>
              <a:buAutoNum type="arabicPeriod"/>
            </a:pPr>
            <a:r>
              <a:rPr lang="en-US" altLang="en-US" dirty="0">
                <a:solidFill>
                  <a:srgbClr val="003057"/>
                </a:solidFill>
                <a:latin typeface="Arial" panose="020B0604020202020204" pitchFamily="34" charset="0"/>
              </a:rPr>
              <a:t>employed or engaged by a registered political party in connection with the party’s political activities;  </a:t>
            </a:r>
          </a:p>
          <a:p>
            <a:pPr marL="268288" indent="-228600">
              <a:buFont typeface="+mj-lt"/>
              <a:buAutoNum type="arabicPeriod"/>
            </a:pPr>
            <a:r>
              <a:rPr lang="en-US" altLang="en-US" dirty="0">
                <a:solidFill>
                  <a:srgbClr val="003057"/>
                </a:solidFill>
                <a:latin typeface="Arial" panose="020B0604020202020204" pitchFamily="34" charset="0"/>
              </a:rPr>
              <a:t>employed or engaged by a person listed in (a) to (f) above, to carry out an activity designed to promote a particular outcome at the election;  </a:t>
            </a:r>
          </a:p>
          <a:p>
            <a:pPr marL="268288" indent="-228600">
              <a:buFont typeface="+mj-lt"/>
              <a:buAutoNum type="arabicPeriod"/>
            </a:pPr>
            <a:r>
              <a:rPr lang="en-US" altLang="en-US" dirty="0">
                <a:solidFill>
                  <a:srgbClr val="003057"/>
                </a:solidFill>
                <a:latin typeface="Arial" panose="020B0604020202020204" pitchFamily="34" charset="0"/>
              </a:rPr>
              <a:t>employed or engaged by a person within paragraph (g) to carry out an activity designed to promote a particular outcome at the election </a:t>
            </a:r>
          </a:p>
          <a:p>
            <a:pPr marL="39688">
              <a:buFont typeface="Calibri" panose="020F0502020204030204" pitchFamily="34" charset="0"/>
              <a:buAutoNum type="arabicParenR"/>
            </a:pPr>
            <a:endParaRPr lang="en-US" altLang="en-US" dirty="0">
              <a:solidFill>
                <a:srgbClr val="003057"/>
              </a:solidFill>
              <a:latin typeface="Arial" panose="020B0604020202020204" pitchFamily="34" charset="0"/>
            </a:endParaRPr>
          </a:p>
          <a:p>
            <a:pPr marL="39688">
              <a:spcBef>
                <a:spcPct val="0"/>
              </a:spcBef>
              <a:buFont typeface="+mj-lt"/>
              <a:buNone/>
            </a:pPr>
            <a:r>
              <a:rPr lang="en-US" altLang="en-US" dirty="0">
                <a:solidFill>
                  <a:srgbClr val="000000"/>
                </a:solidFill>
                <a:latin typeface="Arial" panose="020B0604020202020204" pitchFamily="34" charset="0"/>
                <a:sym typeface="Times" panose="02020603050405020304" pitchFamily="18" charset="0"/>
              </a:rPr>
              <a:t>Anyone handing in postal votes must complete a postal vote return form when doing so otherwise the postal votes must be rejected. This form must be completed in the polling station and cannot be supplied and completed in advance.</a:t>
            </a:r>
          </a:p>
          <a:p>
            <a:pPr marL="39688"/>
            <a:endParaRPr lang="en-GB" altLang="en-US" dirty="0"/>
          </a:p>
        </p:txBody>
      </p:sp>
      <p:sp>
        <p:nvSpPr>
          <p:cNvPr id="101380" name="Slide Number Placeholder 3">
            <a:extLst>
              <a:ext uri="{FF2B5EF4-FFF2-40B4-BE49-F238E27FC236}">
                <a16:creationId xmlns:a16="http://schemas.microsoft.com/office/drawing/2014/main" id="{E8752BDF-B8EE-0BC3-5CD2-97AA2D8F5F8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1pPr>
            <a:lvl2pPr marL="742950" indent="-28575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2pPr>
            <a:lvl3pPr marL="1143000" indent="-22860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3pPr>
            <a:lvl4pPr marL="1600200" indent="-22860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4pPr>
            <a:lvl5pPr marL="2057400" indent="-22860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5pPr>
            <a:lvl6pPr marL="2514600" indent="-228600" eaLnBrk="0" fontAlgn="base" hangingPunct="0">
              <a:spcBef>
                <a:spcPct val="0"/>
              </a:spcBef>
              <a:spcAft>
                <a:spcPct val="0"/>
              </a:spcAft>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6pPr>
            <a:lvl7pPr marL="2971800" indent="-228600" eaLnBrk="0" fontAlgn="base" hangingPunct="0">
              <a:spcBef>
                <a:spcPct val="0"/>
              </a:spcBef>
              <a:spcAft>
                <a:spcPct val="0"/>
              </a:spcAft>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7pPr>
            <a:lvl8pPr marL="3429000" indent="-228600" eaLnBrk="0" fontAlgn="base" hangingPunct="0">
              <a:spcBef>
                <a:spcPct val="0"/>
              </a:spcBef>
              <a:spcAft>
                <a:spcPct val="0"/>
              </a:spcAft>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8pPr>
            <a:lvl9pPr marL="3886200" indent="-228600" eaLnBrk="0" fontAlgn="base" hangingPunct="0">
              <a:spcBef>
                <a:spcPct val="0"/>
              </a:spcBef>
              <a:spcAft>
                <a:spcPct val="0"/>
              </a:spcAft>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9pPr>
          </a:lstStyle>
          <a:p>
            <a:fld id="{F8318D62-EFE2-439A-874C-66835580E9BA}" type="slidenum">
              <a:rPr lang="en-GB" altLang="en-US" sz="1200" smtClean="0">
                <a:solidFill>
                  <a:srgbClr val="000000"/>
                </a:solidFill>
              </a:rPr>
              <a:pPr/>
              <a:t>46</a:t>
            </a:fld>
            <a:endParaRPr lang="en-GB" altLang="en-US" sz="1200">
              <a:solidFill>
                <a:srgbClr val="000000"/>
              </a:solidFill>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a:extLst>
              <a:ext uri="{FF2B5EF4-FFF2-40B4-BE49-F238E27FC236}">
                <a16:creationId xmlns:a16="http://schemas.microsoft.com/office/drawing/2014/main" id="{B3F02AD2-543A-47CB-99CA-E499C8B52584}"/>
              </a:ext>
            </a:extLst>
          </p:cNvPr>
          <p:cNvSpPr>
            <a:spLocks noGrp="1" noRot="1" noChangeAspect="1" noChangeArrowheads="1" noTextEdit="1"/>
          </p:cNvSpPr>
          <p:nvPr>
            <p:ph type="sldImg"/>
          </p:nvPr>
        </p:nvSpPr>
        <p:spPr>
          <a:ln/>
        </p:spPr>
      </p:sp>
      <p:sp>
        <p:nvSpPr>
          <p:cNvPr id="3" name="Notes Placeholder 2">
            <a:extLst>
              <a:ext uri="{FF2B5EF4-FFF2-40B4-BE49-F238E27FC236}">
                <a16:creationId xmlns:a16="http://schemas.microsoft.com/office/drawing/2014/main" id="{57C3D48C-B8F0-7305-1665-202B5C52BE59}"/>
              </a:ext>
            </a:extLst>
          </p:cNvPr>
          <p:cNvSpPr>
            <a:spLocks noGrp="1"/>
          </p:cNvSpPr>
          <p:nvPr>
            <p:ph type="body" idx="1"/>
          </p:nvPr>
        </p:nvSpPr>
        <p:spPr/>
        <p:txBody>
          <a:bodyPr/>
          <a:lstStyle/>
          <a:p>
            <a:pPr>
              <a:buFont typeface="Arial" panose="020B0604020202020204" pitchFamily="34" charset="0"/>
              <a:buNone/>
              <a:defRPr/>
            </a:pPr>
            <a:r>
              <a:rPr lang="en-US" b="1" dirty="0">
                <a:solidFill>
                  <a:schemeClr val="tx1">
                    <a:lumMod val="50000"/>
                  </a:schemeClr>
                </a:solidFill>
                <a:latin typeface="Arial" panose="020B0604020202020204" pitchFamily="34" charset="0"/>
              </a:rPr>
              <a:t>Refer to appendix 3a of the Polling Station Handbook.</a:t>
            </a:r>
          </a:p>
          <a:p>
            <a:pPr>
              <a:buFont typeface="Arial" panose="020B0604020202020204" pitchFamily="34" charset="0"/>
              <a:buNone/>
              <a:defRPr/>
            </a:pPr>
            <a:endParaRPr lang="en-US" b="1" dirty="0">
              <a:solidFill>
                <a:schemeClr val="tx1">
                  <a:lumMod val="50000"/>
                </a:schemeClr>
              </a:solidFill>
              <a:latin typeface="Arial" panose="020B0604020202020204" pitchFamily="34" charset="0"/>
            </a:endParaRPr>
          </a:p>
          <a:p>
            <a:pPr>
              <a:buFont typeface="Arial" panose="020B0604020202020204" pitchFamily="34" charset="0"/>
              <a:buNone/>
              <a:defRPr/>
            </a:pPr>
            <a:r>
              <a:rPr lang="en-US" dirty="0">
                <a:solidFill>
                  <a:schemeClr val="tx1">
                    <a:lumMod val="50000"/>
                  </a:schemeClr>
                </a:solidFill>
                <a:latin typeface="Arial" panose="020B0604020202020204" pitchFamily="34" charset="0"/>
                <a:ea typeface="ＭＳ Ｐゴシック"/>
              </a:rPr>
              <a:t>Explain the procedure for receiving postal votes handed in at the polling station. Both Presiding Officers and Poll Clerks may complete the postal vote return form, including determining whether to accept or reject the postal votes being handed in.</a:t>
            </a:r>
          </a:p>
          <a:p>
            <a:pPr>
              <a:buFont typeface="Arial" panose="020B0604020202020204" pitchFamily="34" charset="0"/>
              <a:buNone/>
              <a:defRPr/>
            </a:pPr>
            <a:endParaRPr lang="en-US" dirty="0">
              <a:solidFill>
                <a:schemeClr val="tx1">
                  <a:lumMod val="50000"/>
                </a:schemeClr>
              </a:solidFill>
              <a:latin typeface="Arial" panose="020B0604020202020204" pitchFamily="34" charset="0"/>
            </a:endParaRPr>
          </a:p>
          <a:p>
            <a:pPr>
              <a:buFont typeface="Arial" panose="020B0604020202020204" pitchFamily="34" charset="0"/>
              <a:buNone/>
              <a:defRPr/>
            </a:pPr>
            <a:r>
              <a:rPr lang="en-US" dirty="0">
                <a:solidFill>
                  <a:schemeClr val="tx1">
                    <a:lumMod val="50000"/>
                  </a:schemeClr>
                </a:solidFill>
                <a:latin typeface="Arial" panose="020B0604020202020204" pitchFamily="34" charset="0"/>
              </a:rPr>
              <a:t>If you are using greeters then you should ensure that they do not accept postal votes without the postal vote return form being completed.</a:t>
            </a:r>
          </a:p>
          <a:p>
            <a:pPr>
              <a:buFont typeface="Arial" panose="020B0604020202020204" pitchFamily="34" charset="0"/>
              <a:buNone/>
              <a:defRPr/>
            </a:pPr>
            <a:endParaRPr lang="en-US" dirty="0">
              <a:solidFill>
                <a:schemeClr val="tx1">
                  <a:lumMod val="50000"/>
                </a:schemeClr>
              </a:solidFill>
              <a:latin typeface="Arial" panose="020B0604020202020204" pitchFamily="34" charset="0"/>
            </a:endParaRPr>
          </a:p>
          <a:p>
            <a:pPr>
              <a:buFont typeface="Arial" panose="020B0604020202020204" pitchFamily="34" charset="0"/>
              <a:buNone/>
              <a:defRPr/>
            </a:pPr>
            <a:r>
              <a:rPr lang="en-US" b="1" dirty="0">
                <a:solidFill>
                  <a:schemeClr val="tx1">
                    <a:lumMod val="50000"/>
                  </a:schemeClr>
                </a:solidFill>
                <a:latin typeface="Arial" panose="020B0604020202020204" pitchFamily="34" charset="0"/>
              </a:rPr>
              <a:t>Stage 1</a:t>
            </a:r>
          </a:p>
          <a:p>
            <a:pPr>
              <a:buFont typeface="Arial" panose="020B0604020202020204" pitchFamily="34" charset="0"/>
              <a:buNone/>
              <a:defRPr/>
            </a:pPr>
            <a:r>
              <a:rPr lang="en-US" dirty="0">
                <a:solidFill>
                  <a:schemeClr val="tx1">
                    <a:lumMod val="50000"/>
                  </a:schemeClr>
                </a:solidFill>
                <a:latin typeface="Arial" panose="020B0604020202020204" pitchFamily="34" charset="0"/>
              </a:rPr>
              <a:t>Polling station staff should explain to the individual that the postal vote return form must be completed correctly otherwise the postal votes will be rejected.</a:t>
            </a:r>
          </a:p>
          <a:p>
            <a:pPr>
              <a:buFont typeface="Arial" panose="020B0604020202020204" pitchFamily="34" charset="0"/>
              <a:buNone/>
              <a:defRPr/>
            </a:pPr>
            <a:endParaRPr lang="en-US" dirty="0">
              <a:solidFill>
                <a:schemeClr val="tx1">
                  <a:lumMod val="50000"/>
                </a:schemeClr>
              </a:solidFill>
              <a:latin typeface="Arial" panose="020B0604020202020204" pitchFamily="34" charset="0"/>
            </a:endParaRPr>
          </a:p>
          <a:p>
            <a:pPr>
              <a:buFont typeface="Arial" panose="020B0604020202020204" pitchFamily="34" charset="0"/>
              <a:buNone/>
              <a:defRPr/>
            </a:pPr>
            <a:r>
              <a:rPr lang="en-US" b="1" dirty="0">
                <a:solidFill>
                  <a:schemeClr val="tx1">
                    <a:lumMod val="50000"/>
                  </a:schemeClr>
                </a:solidFill>
                <a:latin typeface="Arial" panose="020B0604020202020204" pitchFamily="34" charset="0"/>
              </a:rPr>
              <a:t>Stage 2</a:t>
            </a:r>
          </a:p>
          <a:p>
            <a:pPr>
              <a:buFont typeface="Arial" panose="020B0604020202020204" pitchFamily="34" charset="0"/>
              <a:buNone/>
              <a:defRPr/>
            </a:pPr>
            <a:r>
              <a:rPr lang="en-US" dirty="0">
                <a:solidFill>
                  <a:schemeClr val="tx1">
                    <a:lumMod val="50000"/>
                  </a:schemeClr>
                </a:solidFill>
                <a:latin typeface="Arial" panose="020B0604020202020204" pitchFamily="34" charset="0"/>
              </a:rPr>
              <a:t>Polling station staff should assist the individual with completing the postal vote return form, particularly on the completion of section 1. </a:t>
            </a:r>
          </a:p>
          <a:p>
            <a:pPr>
              <a:buFont typeface="Arial" panose="020B0604020202020204" pitchFamily="34" charset="0"/>
              <a:buNone/>
              <a:defRPr/>
            </a:pPr>
            <a:endParaRPr lang="en-US" dirty="0">
              <a:solidFill>
                <a:schemeClr val="tx1">
                  <a:lumMod val="50000"/>
                </a:schemeClr>
              </a:solidFill>
              <a:latin typeface="Arial" panose="020B0604020202020204" pitchFamily="34" charset="0"/>
            </a:endParaRPr>
          </a:p>
          <a:p>
            <a:pPr>
              <a:buFont typeface="Arial" panose="020B0604020202020204" pitchFamily="34" charset="0"/>
              <a:buNone/>
              <a:defRPr/>
            </a:pPr>
            <a:r>
              <a:rPr lang="en-US" dirty="0">
                <a:solidFill>
                  <a:schemeClr val="tx1">
                    <a:lumMod val="50000"/>
                  </a:schemeClr>
                </a:solidFill>
                <a:latin typeface="Arial" panose="020B0604020202020204" pitchFamily="34" charset="0"/>
              </a:rPr>
              <a:t>Section 1 of the form requires the following information:</a:t>
            </a:r>
          </a:p>
          <a:p>
            <a:pPr marL="742950" lvl="1" indent="-285750">
              <a:buFont typeface="Arial" panose="020B0604020202020204" pitchFamily="34" charset="0"/>
              <a:buChar char="•"/>
              <a:defRPr/>
            </a:pPr>
            <a:r>
              <a:rPr lang="en-GB" dirty="0">
                <a:solidFill>
                  <a:schemeClr val="tx1">
                    <a:lumMod val="50000"/>
                  </a:schemeClr>
                </a:solidFill>
                <a:latin typeface="Arial" panose="020B0604020202020204" pitchFamily="34" charset="0"/>
              </a:rPr>
              <a:t>If the individual is handing in their own postal vote</a:t>
            </a:r>
          </a:p>
          <a:p>
            <a:pPr marL="742950" lvl="1" indent="-285750">
              <a:buFont typeface="Arial" panose="020B0604020202020204" pitchFamily="34" charset="0"/>
              <a:buChar char="•"/>
              <a:defRPr/>
            </a:pPr>
            <a:r>
              <a:rPr lang="en-GB" dirty="0">
                <a:solidFill>
                  <a:schemeClr val="tx1">
                    <a:lumMod val="50000"/>
                  </a:schemeClr>
                </a:solidFill>
                <a:latin typeface="Arial" panose="020B0604020202020204" pitchFamily="34" charset="0"/>
              </a:rPr>
              <a:t>If the individual is handing in postal votes for any other people, and if so, how many (a maximum of 5)</a:t>
            </a:r>
          </a:p>
          <a:p>
            <a:pPr marL="742950" lvl="1" indent="-285750">
              <a:buFont typeface="Arial" panose="020B0604020202020204" pitchFamily="34" charset="0"/>
              <a:buChar char="•"/>
              <a:defRPr/>
            </a:pPr>
            <a:r>
              <a:rPr lang="en-GB" dirty="0">
                <a:solidFill>
                  <a:schemeClr val="tx1">
                    <a:lumMod val="50000"/>
                  </a:schemeClr>
                </a:solidFill>
                <a:latin typeface="Arial" panose="020B0604020202020204" pitchFamily="34" charset="0"/>
              </a:rPr>
              <a:t>If the individual is a political campaigner</a:t>
            </a:r>
          </a:p>
          <a:p>
            <a:pPr>
              <a:defRPr/>
            </a:pPr>
            <a:r>
              <a:rPr lang="en-GB" dirty="0">
                <a:solidFill>
                  <a:schemeClr val="tx1">
                    <a:lumMod val="50000"/>
                  </a:schemeClr>
                </a:solidFill>
                <a:latin typeface="Arial" panose="020B0604020202020204" pitchFamily="34" charset="0"/>
              </a:rPr>
              <a:t>and if the individual:</a:t>
            </a:r>
          </a:p>
          <a:p>
            <a:pPr marL="742950" lvl="1" indent="-285750">
              <a:buFont typeface="Arial" panose="020B0604020202020204" pitchFamily="34" charset="0"/>
              <a:buChar char="•"/>
              <a:defRPr/>
            </a:pPr>
            <a:r>
              <a:rPr lang="en-GB" dirty="0">
                <a:solidFill>
                  <a:schemeClr val="tx1">
                    <a:lumMod val="50000"/>
                  </a:schemeClr>
                </a:solidFill>
                <a:latin typeface="Arial" panose="020B0604020202020204" pitchFamily="34" charset="0"/>
              </a:rPr>
              <a:t>Is handing in no more than the permitted number of postal votes</a:t>
            </a:r>
          </a:p>
          <a:p>
            <a:pPr marL="742950" lvl="1" indent="-285750">
              <a:buFont typeface="Arial" panose="020B0604020202020204" pitchFamily="34" charset="0"/>
              <a:buChar char="•"/>
              <a:defRPr/>
            </a:pPr>
            <a:r>
              <a:rPr lang="en-GB" dirty="0">
                <a:solidFill>
                  <a:schemeClr val="tx1">
                    <a:lumMod val="50000"/>
                  </a:schemeClr>
                </a:solidFill>
                <a:latin typeface="Arial" panose="020B0604020202020204" pitchFamily="34" charset="0"/>
              </a:rPr>
              <a:t>has confirmed that they are not a political campaigner or </a:t>
            </a:r>
          </a:p>
          <a:p>
            <a:pPr marL="742950" lvl="1" indent="-285750">
              <a:buFont typeface="Arial" panose="020B0604020202020204" pitchFamily="34" charset="0"/>
              <a:buChar char="•"/>
              <a:defRPr/>
            </a:pPr>
            <a:r>
              <a:rPr lang="en-GB" dirty="0">
                <a:solidFill>
                  <a:schemeClr val="tx1">
                    <a:lumMod val="50000"/>
                  </a:schemeClr>
                </a:solidFill>
                <a:latin typeface="Arial" panose="020B0604020202020204" pitchFamily="34" charset="0"/>
              </a:rPr>
              <a:t>that they are a political campaigner but are handing in postal votes for close relatives or people for whom they provide regular care</a:t>
            </a:r>
          </a:p>
          <a:p>
            <a:pPr>
              <a:buFont typeface="Arial" panose="020B0604020202020204" pitchFamily="34" charset="0"/>
              <a:buNone/>
              <a:defRPr/>
            </a:pPr>
            <a:endParaRPr lang="en-US" dirty="0">
              <a:solidFill>
                <a:schemeClr val="tx1">
                  <a:lumMod val="50000"/>
                </a:schemeClr>
              </a:solidFill>
              <a:latin typeface="Arial" panose="020B0604020202020204" pitchFamily="34" charset="0"/>
            </a:endParaRPr>
          </a:p>
          <a:p>
            <a:pPr>
              <a:buFont typeface="Arial" panose="020B0604020202020204" pitchFamily="34" charset="0"/>
              <a:buNone/>
              <a:defRPr/>
            </a:pPr>
            <a:r>
              <a:rPr lang="en-US" dirty="0">
                <a:solidFill>
                  <a:schemeClr val="tx1">
                    <a:lumMod val="50000"/>
                  </a:schemeClr>
                </a:solidFill>
                <a:latin typeface="Arial" panose="020B0604020202020204" pitchFamily="34" charset="0"/>
              </a:rPr>
              <a:t>Although not defined in law, we believe that it will be beneficial for polling station staff to follow this approach because it will: </a:t>
            </a:r>
          </a:p>
          <a:p>
            <a:pPr marL="285750" indent="-285750">
              <a:buFont typeface="Arial" panose="020B0604020202020204" pitchFamily="34" charset="0"/>
              <a:buChar char="•"/>
              <a:defRPr/>
            </a:pPr>
            <a:r>
              <a:rPr lang="en-US" dirty="0">
                <a:solidFill>
                  <a:schemeClr val="tx1">
                    <a:lumMod val="50000"/>
                  </a:schemeClr>
                </a:solidFill>
                <a:latin typeface="Arial" panose="020B0604020202020204" pitchFamily="34" charset="0"/>
              </a:rPr>
              <a:t>be the most efficient process for staff to follow </a:t>
            </a:r>
          </a:p>
          <a:p>
            <a:pPr marL="285750" indent="-285750">
              <a:buFont typeface="Arial" panose="020B0604020202020204" pitchFamily="34" charset="0"/>
              <a:buChar char="•"/>
              <a:defRPr/>
            </a:pPr>
            <a:r>
              <a:rPr lang="en-US" dirty="0">
                <a:solidFill>
                  <a:schemeClr val="tx1">
                    <a:lumMod val="50000"/>
                  </a:schemeClr>
                </a:solidFill>
                <a:latin typeface="Arial" panose="020B0604020202020204" pitchFamily="34" charset="0"/>
              </a:rPr>
              <a:t>ensure a consistent approach for all individuals who want to hand in postal votes </a:t>
            </a:r>
          </a:p>
          <a:p>
            <a:pPr marL="285750" indent="-285750">
              <a:buFont typeface="Arial" panose="020B0604020202020204" pitchFamily="34" charset="0"/>
              <a:buChar char="•"/>
              <a:defRPr/>
            </a:pPr>
            <a:r>
              <a:rPr lang="en-US" dirty="0">
                <a:solidFill>
                  <a:schemeClr val="tx1">
                    <a:lumMod val="50000"/>
                  </a:schemeClr>
                </a:solidFill>
                <a:latin typeface="Arial" panose="020B0604020202020204" pitchFamily="34" charset="0"/>
              </a:rPr>
              <a:t>reduce the risk of postal votes being rejected as mistakes on the form will be picked up with the individual handing them in </a:t>
            </a:r>
          </a:p>
          <a:p>
            <a:pPr marL="285750" indent="-285750">
              <a:buFont typeface="Arial" panose="020B0604020202020204" pitchFamily="34" charset="0"/>
              <a:buChar char="•"/>
              <a:defRPr/>
            </a:pPr>
            <a:r>
              <a:rPr lang="en-US" dirty="0">
                <a:solidFill>
                  <a:schemeClr val="tx1">
                    <a:lumMod val="50000"/>
                  </a:schemeClr>
                </a:solidFill>
                <a:latin typeface="Arial" panose="020B0604020202020204" pitchFamily="34" charset="0"/>
              </a:rPr>
              <a:t>reduce the risk of individuals refusing to fill in the form and just leaving postal votes on the desk </a:t>
            </a:r>
          </a:p>
          <a:p>
            <a:pPr marL="285750" indent="-285750">
              <a:buFont typeface="Arial" panose="020B0604020202020204" pitchFamily="34" charset="0"/>
              <a:buChar char="•"/>
              <a:defRPr/>
            </a:pPr>
            <a:r>
              <a:rPr lang="en-US" dirty="0">
                <a:solidFill>
                  <a:schemeClr val="tx1">
                    <a:lumMod val="50000"/>
                  </a:schemeClr>
                </a:solidFill>
                <a:latin typeface="Arial" panose="020B0604020202020204" pitchFamily="34" charset="0"/>
              </a:rPr>
              <a:t>reduce the risk of post-election complaints about incorrect completion of the form leading to postal votes being rejected  </a:t>
            </a:r>
          </a:p>
          <a:p>
            <a:pPr>
              <a:defRPr/>
            </a:pPr>
            <a:endParaRPr lang="en-GB" dirty="0">
              <a:solidFill>
                <a:schemeClr val="tx1">
                  <a:lumMod val="50000"/>
                </a:schemeClr>
              </a:solidFill>
              <a:latin typeface="Arial" panose="020B0604020202020204" pitchFamily="34" charset="0"/>
            </a:endParaRPr>
          </a:p>
          <a:p>
            <a:pPr>
              <a:defRPr/>
            </a:pPr>
            <a:r>
              <a:rPr lang="en-GB" b="1" dirty="0">
                <a:solidFill>
                  <a:schemeClr val="tx1">
                    <a:lumMod val="50000"/>
                  </a:schemeClr>
                </a:solidFill>
                <a:latin typeface="Arial" panose="020B0604020202020204" pitchFamily="34" charset="0"/>
              </a:rPr>
              <a:t>Stage 3</a:t>
            </a:r>
          </a:p>
          <a:p>
            <a:pPr>
              <a:defRPr/>
            </a:pPr>
            <a:r>
              <a:rPr lang="en-GB" dirty="0">
                <a:solidFill>
                  <a:schemeClr val="tx1">
                    <a:lumMod val="50000"/>
                  </a:schemeClr>
                </a:solidFill>
                <a:latin typeface="Arial" panose="020B0604020202020204" pitchFamily="34" charset="0"/>
              </a:rPr>
              <a:t>Section 2 requires the individual to provide their name and address, and if they are handing in postal votes for other people, the reason why.</a:t>
            </a:r>
          </a:p>
          <a:p>
            <a:pPr>
              <a:defRPr/>
            </a:pPr>
            <a:r>
              <a:rPr lang="en-GB" dirty="0">
                <a:solidFill>
                  <a:schemeClr val="tx1">
                    <a:lumMod val="50000"/>
                  </a:schemeClr>
                </a:solidFill>
                <a:latin typeface="Arial" panose="020B0604020202020204" pitchFamily="34" charset="0"/>
              </a:rPr>
              <a:t>The individual must also read and complete a declaration confirming that:</a:t>
            </a:r>
          </a:p>
          <a:p>
            <a:pPr>
              <a:defRPr/>
            </a:pPr>
            <a:endParaRPr lang="en-GB" dirty="0">
              <a:solidFill>
                <a:schemeClr val="tx1">
                  <a:lumMod val="50000"/>
                </a:schemeClr>
              </a:solidFill>
              <a:latin typeface="Arial" panose="020B0604020202020204" pitchFamily="34" charset="0"/>
            </a:endParaRPr>
          </a:p>
          <a:p>
            <a:pPr marL="285750" indent="-285750">
              <a:buFont typeface="Arial" panose="020B0604020202020204" pitchFamily="34" charset="0"/>
              <a:buChar char="•"/>
              <a:defRPr/>
            </a:pPr>
            <a:r>
              <a:rPr lang="en-US" dirty="0">
                <a:solidFill>
                  <a:schemeClr val="tx1">
                    <a:lumMod val="50000"/>
                  </a:schemeClr>
                </a:solidFill>
                <a:latin typeface="Arial" panose="020B0604020202020204" pitchFamily="34" charset="0"/>
              </a:rPr>
              <a:t>they have not handed in more than the permitted number of postal votes </a:t>
            </a:r>
          </a:p>
          <a:p>
            <a:pPr marL="285750" indent="-285750">
              <a:buFont typeface="Arial" panose="020B0604020202020204" pitchFamily="34" charset="0"/>
              <a:buChar char="•"/>
              <a:defRPr/>
            </a:pPr>
            <a:r>
              <a:rPr lang="en-US" dirty="0">
                <a:solidFill>
                  <a:schemeClr val="tx1">
                    <a:lumMod val="50000"/>
                  </a:schemeClr>
                </a:solidFill>
                <a:latin typeface="Arial" panose="020B0604020202020204" pitchFamily="34" charset="0"/>
              </a:rPr>
              <a:t>they are not a political campaigner, or  </a:t>
            </a:r>
          </a:p>
          <a:p>
            <a:pPr marL="285750" indent="-285750">
              <a:buFont typeface="Arial" panose="020B0604020202020204" pitchFamily="34" charset="0"/>
              <a:buChar char="•"/>
              <a:defRPr/>
            </a:pPr>
            <a:r>
              <a:rPr lang="en-US" dirty="0">
                <a:solidFill>
                  <a:schemeClr val="tx1">
                    <a:lumMod val="50000"/>
                  </a:schemeClr>
                </a:solidFill>
                <a:latin typeface="Arial" panose="020B0604020202020204" pitchFamily="34" charset="0"/>
              </a:rPr>
              <a:t>they are a political campaigner and have only handed in their own postal vote and/or that of a close relative, or someone for whom they provide regular care </a:t>
            </a:r>
          </a:p>
          <a:p>
            <a:pPr>
              <a:defRPr/>
            </a:pPr>
            <a:endParaRPr lang="en-GB" dirty="0">
              <a:solidFill>
                <a:schemeClr val="tx1">
                  <a:lumMod val="50000"/>
                </a:schemeClr>
              </a:solidFill>
              <a:latin typeface="Arial" panose="020B0604020202020204" pitchFamily="34" charset="0"/>
            </a:endParaRPr>
          </a:p>
          <a:p>
            <a:pPr>
              <a:defRPr/>
            </a:pPr>
            <a:r>
              <a:rPr lang="en-GB" dirty="0">
                <a:solidFill>
                  <a:schemeClr val="tx1">
                    <a:lumMod val="50000"/>
                  </a:schemeClr>
                </a:solidFill>
                <a:latin typeface="Arial" panose="020B0604020202020204" pitchFamily="34" charset="0"/>
              </a:rPr>
              <a:t>The individual must them sign and date the form.</a:t>
            </a:r>
          </a:p>
          <a:p>
            <a:pPr>
              <a:defRPr/>
            </a:pPr>
            <a:endParaRPr lang="en-GB" dirty="0">
              <a:solidFill>
                <a:schemeClr val="tx1">
                  <a:lumMod val="50000"/>
                </a:schemeClr>
              </a:solidFill>
              <a:latin typeface="Arial" panose="020B0604020202020204" pitchFamily="34" charset="0"/>
            </a:endParaRPr>
          </a:p>
          <a:p>
            <a:pPr>
              <a:defRPr/>
            </a:pPr>
            <a:r>
              <a:rPr lang="en-GB" b="1" dirty="0">
                <a:solidFill>
                  <a:schemeClr val="tx1">
                    <a:lumMod val="50000"/>
                  </a:schemeClr>
                </a:solidFill>
                <a:latin typeface="Arial" panose="020B0604020202020204" pitchFamily="34" charset="0"/>
              </a:rPr>
              <a:t>Stage 4</a:t>
            </a:r>
          </a:p>
          <a:p>
            <a:pPr>
              <a:defRPr/>
            </a:pPr>
            <a:r>
              <a:rPr lang="en-GB" dirty="0">
                <a:solidFill>
                  <a:schemeClr val="tx1">
                    <a:lumMod val="50000"/>
                  </a:schemeClr>
                </a:solidFill>
                <a:latin typeface="Arial" panose="020B0604020202020204" pitchFamily="34" charset="0"/>
              </a:rPr>
              <a:t>In order to accept the postal votes, polling station staff must be satisfied that:</a:t>
            </a:r>
          </a:p>
          <a:p>
            <a:pPr marL="285750" indent="-285750">
              <a:buFont typeface="Arial" panose="020B0604020202020204" pitchFamily="34" charset="0"/>
              <a:buChar char="•"/>
              <a:defRPr/>
            </a:pPr>
            <a:r>
              <a:rPr lang="en-US" dirty="0">
                <a:solidFill>
                  <a:schemeClr val="tx1">
                    <a:lumMod val="50000"/>
                  </a:schemeClr>
                </a:solidFill>
                <a:latin typeface="Arial" panose="020B0604020202020204" pitchFamily="34" charset="0"/>
              </a:rPr>
              <a:t>the postal vote return form has been completed correctly with the required information </a:t>
            </a:r>
          </a:p>
          <a:p>
            <a:pPr marL="285750" indent="-285750">
              <a:buFont typeface="Arial" panose="020B0604020202020204" pitchFamily="34" charset="0"/>
              <a:buChar char="•"/>
              <a:defRPr/>
            </a:pPr>
            <a:r>
              <a:rPr lang="en-US" dirty="0">
                <a:solidFill>
                  <a:schemeClr val="tx1">
                    <a:lumMod val="50000"/>
                  </a:schemeClr>
                </a:solidFill>
                <a:latin typeface="Arial" panose="020B0604020202020204" pitchFamily="34" charset="0"/>
              </a:rPr>
              <a:t>the individual has only handed in as many postal votes as they are entitled to, and </a:t>
            </a:r>
          </a:p>
          <a:p>
            <a:pPr marL="285750" indent="-285750">
              <a:buFont typeface="Arial" panose="020B0604020202020204" pitchFamily="34" charset="0"/>
              <a:buChar char="•"/>
              <a:defRPr/>
            </a:pPr>
            <a:r>
              <a:rPr lang="en-US" dirty="0">
                <a:solidFill>
                  <a:schemeClr val="tx1">
                    <a:lumMod val="50000"/>
                  </a:schemeClr>
                </a:solidFill>
                <a:latin typeface="Arial" panose="020B0604020202020204" pitchFamily="34" charset="0"/>
              </a:rPr>
              <a:t>the individual is not a political campaigner, or is a political campaigner who has only submitted their own postal vote and/or postal votes of close relatives or people for whom they provide regular care</a:t>
            </a:r>
            <a:endParaRPr lang="en-GB" dirty="0">
              <a:solidFill>
                <a:schemeClr val="tx1">
                  <a:lumMod val="50000"/>
                </a:schemeClr>
              </a:solidFill>
              <a:latin typeface="Arial" panose="020B0604020202020204" pitchFamily="34" charset="0"/>
            </a:endParaRPr>
          </a:p>
          <a:p>
            <a:pPr>
              <a:defRPr/>
            </a:pPr>
            <a:endParaRPr lang="en-GB" dirty="0"/>
          </a:p>
        </p:txBody>
      </p:sp>
      <p:sp>
        <p:nvSpPr>
          <p:cNvPr id="103428" name="Slide Number Placeholder 3">
            <a:extLst>
              <a:ext uri="{FF2B5EF4-FFF2-40B4-BE49-F238E27FC236}">
                <a16:creationId xmlns:a16="http://schemas.microsoft.com/office/drawing/2014/main" id="{866D5927-4C7D-9429-A1C6-3A9065D8C4B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1pPr>
            <a:lvl2pPr marL="742950" indent="-28575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2pPr>
            <a:lvl3pPr marL="1143000" indent="-22860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3pPr>
            <a:lvl4pPr marL="1600200" indent="-22860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4pPr>
            <a:lvl5pPr marL="2057400" indent="-22860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5pPr>
            <a:lvl6pPr marL="2514600" indent="-228600" eaLnBrk="0" fontAlgn="base" hangingPunct="0">
              <a:spcBef>
                <a:spcPct val="0"/>
              </a:spcBef>
              <a:spcAft>
                <a:spcPct val="0"/>
              </a:spcAft>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6pPr>
            <a:lvl7pPr marL="2971800" indent="-228600" eaLnBrk="0" fontAlgn="base" hangingPunct="0">
              <a:spcBef>
                <a:spcPct val="0"/>
              </a:spcBef>
              <a:spcAft>
                <a:spcPct val="0"/>
              </a:spcAft>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7pPr>
            <a:lvl8pPr marL="3429000" indent="-228600" eaLnBrk="0" fontAlgn="base" hangingPunct="0">
              <a:spcBef>
                <a:spcPct val="0"/>
              </a:spcBef>
              <a:spcAft>
                <a:spcPct val="0"/>
              </a:spcAft>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8pPr>
            <a:lvl9pPr marL="3886200" indent="-228600" eaLnBrk="0" fontAlgn="base" hangingPunct="0">
              <a:spcBef>
                <a:spcPct val="0"/>
              </a:spcBef>
              <a:spcAft>
                <a:spcPct val="0"/>
              </a:spcAft>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9pPr>
          </a:lstStyle>
          <a:p>
            <a:fld id="{D5FF90CD-8FE4-4AC2-8E2B-3FB2A665A91E}" type="slidenum">
              <a:rPr lang="en-GB" altLang="en-US" sz="1200" smtClean="0">
                <a:solidFill>
                  <a:srgbClr val="000000"/>
                </a:solidFill>
              </a:rPr>
              <a:pPr/>
              <a:t>47</a:t>
            </a:fld>
            <a:endParaRPr lang="en-GB" altLang="en-US" sz="1200">
              <a:solidFill>
                <a:srgbClr val="000000"/>
              </a:solidFill>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a:extLst>
              <a:ext uri="{FF2B5EF4-FFF2-40B4-BE49-F238E27FC236}">
                <a16:creationId xmlns:a16="http://schemas.microsoft.com/office/drawing/2014/main" id="{8447A032-B506-CFDA-B70E-B2A004AECCDF}"/>
              </a:ext>
            </a:extLst>
          </p:cNvPr>
          <p:cNvSpPr>
            <a:spLocks noGrp="1" noRot="1" noChangeAspect="1" noChangeArrowheads="1" noTextEdit="1"/>
          </p:cNvSpPr>
          <p:nvPr>
            <p:ph type="sldImg"/>
          </p:nvPr>
        </p:nvSpPr>
        <p:spPr>
          <a:ln/>
        </p:spPr>
      </p:sp>
      <p:sp>
        <p:nvSpPr>
          <p:cNvPr id="3" name="Notes Placeholder 2">
            <a:extLst>
              <a:ext uri="{FF2B5EF4-FFF2-40B4-BE49-F238E27FC236}">
                <a16:creationId xmlns:a16="http://schemas.microsoft.com/office/drawing/2014/main" id="{6BAAD914-4DF6-339E-8461-A0862474D5E2}"/>
              </a:ext>
            </a:extLst>
          </p:cNvPr>
          <p:cNvSpPr>
            <a:spLocks noGrp="1"/>
          </p:cNvSpPr>
          <p:nvPr>
            <p:ph type="body" idx="1"/>
          </p:nvPr>
        </p:nvSpPr>
        <p:spPr/>
        <p:txBody>
          <a:bodyPr/>
          <a:lstStyle/>
          <a:p>
            <a:pPr defTabSz="914400">
              <a:spcBef>
                <a:spcPct val="0"/>
              </a:spcBef>
              <a:defRPr/>
            </a:pPr>
            <a:r>
              <a:rPr lang="en-US" b="1" dirty="0">
                <a:solidFill>
                  <a:schemeClr val="tx1">
                    <a:lumMod val="50000"/>
                  </a:schemeClr>
                </a:solidFill>
                <a:latin typeface="Arial" panose="020B0604020202020204" pitchFamily="34" charset="0"/>
              </a:rPr>
              <a:t>Refer to appendix 3a of the Polling Station Handbook.</a:t>
            </a:r>
          </a:p>
          <a:p>
            <a:pPr>
              <a:defRPr/>
            </a:pPr>
            <a:endParaRPr lang="en-GB" dirty="0">
              <a:solidFill>
                <a:schemeClr val="tx1">
                  <a:lumMod val="50000"/>
                </a:schemeClr>
              </a:solidFill>
              <a:latin typeface="Arial" panose="020B0604020202020204" pitchFamily="34" charset="0"/>
            </a:endParaRPr>
          </a:p>
          <a:p>
            <a:pPr>
              <a:defRPr/>
            </a:pPr>
            <a:r>
              <a:rPr lang="en-US" dirty="0">
                <a:solidFill>
                  <a:schemeClr val="tx1">
                    <a:lumMod val="50000"/>
                  </a:schemeClr>
                </a:solidFill>
                <a:latin typeface="Arial" panose="020B0604020202020204" pitchFamily="34" charset="0"/>
              </a:rPr>
              <a:t>Polling station staff should place the accepted postal vote(s) unopened, in the packet provided.  </a:t>
            </a:r>
          </a:p>
          <a:p>
            <a:pPr>
              <a:defRPr/>
            </a:pPr>
            <a:endParaRPr lang="en-US" dirty="0">
              <a:solidFill>
                <a:schemeClr val="tx1">
                  <a:lumMod val="50000"/>
                </a:schemeClr>
              </a:solidFill>
              <a:latin typeface="Arial" panose="020B0604020202020204" pitchFamily="34" charset="0"/>
            </a:endParaRPr>
          </a:p>
          <a:p>
            <a:pPr>
              <a:defRPr/>
            </a:pPr>
            <a:r>
              <a:rPr lang="en-US" dirty="0">
                <a:solidFill>
                  <a:schemeClr val="tx1">
                    <a:lumMod val="50000"/>
                  </a:schemeClr>
                </a:solidFill>
                <a:latin typeface="Arial" panose="020B0604020202020204" pitchFamily="34" charset="0"/>
              </a:rPr>
              <a:t>The packet must be kept secure at all times. You should inform staff of any local arrangements for the collection of postal votes handed in at polling stations or delivered to the count </a:t>
            </a:r>
            <a:r>
              <a:rPr lang="en-US" dirty="0" err="1">
                <a:solidFill>
                  <a:schemeClr val="tx1">
                    <a:lumMod val="50000"/>
                  </a:schemeClr>
                </a:solidFill>
                <a:latin typeface="Arial" panose="020B0604020202020204" pitchFamily="34" charset="0"/>
              </a:rPr>
              <a:t>centre</a:t>
            </a:r>
            <a:r>
              <a:rPr lang="en-US" dirty="0">
                <a:solidFill>
                  <a:schemeClr val="tx1">
                    <a:lumMod val="50000"/>
                  </a:schemeClr>
                </a:solidFill>
                <a:latin typeface="Arial" panose="020B0604020202020204" pitchFamily="34" charset="0"/>
              </a:rPr>
              <a:t> at the close of poll. </a:t>
            </a:r>
            <a:endParaRPr lang="en-GB" dirty="0">
              <a:solidFill>
                <a:schemeClr val="tx1">
                  <a:lumMod val="50000"/>
                </a:schemeClr>
              </a:solidFill>
              <a:latin typeface="Arial" panose="020B0604020202020204" pitchFamily="34" charset="0"/>
            </a:endParaRPr>
          </a:p>
          <a:p>
            <a:pPr>
              <a:defRPr/>
            </a:pPr>
            <a:endParaRPr lang="en-GB" dirty="0">
              <a:solidFill>
                <a:schemeClr val="tx1">
                  <a:lumMod val="50000"/>
                </a:schemeClr>
              </a:solidFill>
              <a:latin typeface="Arial" panose="020B0604020202020204" pitchFamily="34" charset="0"/>
            </a:endParaRPr>
          </a:p>
          <a:p>
            <a:pPr>
              <a:defRPr/>
            </a:pPr>
            <a:r>
              <a:rPr lang="en-GB" dirty="0">
                <a:solidFill>
                  <a:schemeClr val="tx1">
                    <a:lumMod val="50000"/>
                  </a:schemeClr>
                </a:solidFill>
                <a:latin typeface="Arial" panose="020B0604020202020204" pitchFamily="34" charset="0"/>
              </a:rPr>
              <a:t>Staff should ensure that completed postal vote return forms are kept separately from the packet contain the accepted postal votes. You should confirm the local arrangements for returning the packets to you at the close of poll.</a:t>
            </a:r>
          </a:p>
          <a:p>
            <a:pPr>
              <a:defRPr/>
            </a:pPr>
            <a:endParaRPr lang="en-GB" dirty="0">
              <a:solidFill>
                <a:schemeClr val="tx1">
                  <a:lumMod val="50000"/>
                </a:schemeClr>
              </a:solidFill>
              <a:latin typeface="Arial" panose="020B0604020202020204" pitchFamily="34" charset="0"/>
            </a:endParaRPr>
          </a:p>
          <a:p>
            <a:pPr defTabSz="914400">
              <a:spcBef>
                <a:spcPct val="0"/>
              </a:spcBef>
              <a:defRPr/>
            </a:pPr>
            <a:r>
              <a:rPr lang="en-GB" altLang="en-US" dirty="0">
                <a:solidFill>
                  <a:schemeClr val="tx1">
                    <a:lumMod val="50000"/>
                  </a:schemeClr>
                </a:solidFill>
                <a:latin typeface="Arial" panose="020B0604020202020204" pitchFamily="34" charset="0"/>
                <a:ea typeface="ＭＳ Ｐゴシック" panose="020B0600070205080204" pitchFamily="34" charset="-128"/>
                <a:sym typeface="Times" panose="02020603050405020304" pitchFamily="18" charset="0"/>
              </a:rPr>
              <a:t>[The Commission has developed a polling station scenarios roll play which can be used to support these slides].</a:t>
            </a:r>
          </a:p>
          <a:p>
            <a:pPr>
              <a:defRPr/>
            </a:pPr>
            <a:endParaRPr lang="en-GB" dirty="0"/>
          </a:p>
        </p:txBody>
      </p:sp>
      <p:sp>
        <p:nvSpPr>
          <p:cNvPr id="105476" name="Slide Number Placeholder 3">
            <a:extLst>
              <a:ext uri="{FF2B5EF4-FFF2-40B4-BE49-F238E27FC236}">
                <a16:creationId xmlns:a16="http://schemas.microsoft.com/office/drawing/2014/main" id="{E3F0C5D4-D53C-3DAC-F1C6-CADDA4058F0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1pPr>
            <a:lvl2pPr marL="742950" indent="-28575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2pPr>
            <a:lvl3pPr marL="1143000" indent="-22860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3pPr>
            <a:lvl4pPr marL="1600200" indent="-22860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4pPr>
            <a:lvl5pPr marL="2057400" indent="-22860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5pPr>
            <a:lvl6pPr marL="2514600" indent="-228600" eaLnBrk="0" fontAlgn="base" hangingPunct="0">
              <a:spcBef>
                <a:spcPct val="0"/>
              </a:spcBef>
              <a:spcAft>
                <a:spcPct val="0"/>
              </a:spcAft>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6pPr>
            <a:lvl7pPr marL="2971800" indent="-228600" eaLnBrk="0" fontAlgn="base" hangingPunct="0">
              <a:spcBef>
                <a:spcPct val="0"/>
              </a:spcBef>
              <a:spcAft>
                <a:spcPct val="0"/>
              </a:spcAft>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7pPr>
            <a:lvl8pPr marL="3429000" indent="-228600" eaLnBrk="0" fontAlgn="base" hangingPunct="0">
              <a:spcBef>
                <a:spcPct val="0"/>
              </a:spcBef>
              <a:spcAft>
                <a:spcPct val="0"/>
              </a:spcAft>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8pPr>
            <a:lvl9pPr marL="3886200" indent="-228600" eaLnBrk="0" fontAlgn="base" hangingPunct="0">
              <a:spcBef>
                <a:spcPct val="0"/>
              </a:spcBef>
              <a:spcAft>
                <a:spcPct val="0"/>
              </a:spcAft>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9pPr>
          </a:lstStyle>
          <a:p>
            <a:fld id="{26AD2DFD-8AE7-40FE-BA53-F91824EA11A4}" type="slidenum">
              <a:rPr lang="en-GB" altLang="en-US" sz="1200" smtClean="0">
                <a:solidFill>
                  <a:srgbClr val="000000"/>
                </a:solidFill>
              </a:rPr>
              <a:pPr/>
              <a:t>48</a:t>
            </a:fld>
            <a:endParaRPr lang="en-GB" altLang="en-US" sz="1200">
              <a:solidFill>
                <a:srgbClr val="000000"/>
              </a:solidFill>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a:extLst>
              <a:ext uri="{FF2B5EF4-FFF2-40B4-BE49-F238E27FC236}">
                <a16:creationId xmlns:a16="http://schemas.microsoft.com/office/drawing/2014/main" id="{19ECCF25-B08A-C17B-BE34-B57427CA0531}"/>
              </a:ext>
            </a:extLst>
          </p:cNvPr>
          <p:cNvSpPr>
            <a:spLocks noGrp="1" noRot="1" noChangeAspect="1" noChangeArrowheads="1" noTextEdit="1"/>
          </p:cNvSpPr>
          <p:nvPr>
            <p:ph type="sldImg"/>
          </p:nvPr>
        </p:nvSpPr>
        <p:spPr>
          <a:ln/>
        </p:spPr>
      </p:sp>
      <p:sp>
        <p:nvSpPr>
          <p:cNvPr id="3" name="Notes Placeholder 2">
            <a:extLst>
              <a:ext uri="{FF2B5EF4-FFF2-40B4-BE49-F238E27FC236}">
                <a16:creationId xmlns:a16="http://schemas.microsoft.com/office/drawing/2014/main" id="{1FBD1B92-79F8-5B34-D359-25F9E958D819}"/>
              </a:ext>
            </a:extLst>
          </p:cNvPr>
          <p:cNvSpPr>
            <a:spLocks noGrp="1"/>
          </p:cNvSpPr>
          <p:nvPr>
            <p:ph type="body" idx="1"/>
          </p:nvPr>
        </p:nvSpPr>
        <p:spPr/>
        <p:txBody>
          <a:bodyPr/>
          <a:lstStyle/>
          <a:p>
            <a:pPr defTabSz="914400">
              <a:spcBef>
                <a:spcPct val="0"/>
              </a:spcBef>
              <a:defRPr/>
            </a:pPr>
            <a:r>
              <a:rPr lang="en-US" b="1" dirty="0">
                <a:solidFill>
                  <a:schemeClr val="tx1">
                    <a:lumMod val="50000"/>
                  </a:schemeClr>
                </a:solidFill>
                <a:latin typeface="Arial" panose="020B0604020202020204" pitchFamily="34" charset="0"/>
              </a:rPr>
              <a:t>Refer to appendix 3a of the Polling Station Handbook.</a:t>
            </a:r>
          </a:p>
          <a:p>
            <a:pPr>
              <a:defRPr/>
            </a:pPr>
            <a:endParaRPr lang="en-GB" dirty="0">
              <a:solidFill>
                <a:schemeClr val="tx1">
                  <a:lumMod val="50000"/>
                </a:schemeClr>
              </a:solidFill>
              <a:latin typeface="Arial" panose="020B0604020202020204" pitchFamily="34" charset="0"/>
            </a:endParaRPr>
          </a:p>
          <a:p>
            <a:pPr>
              <a:defRPr/>
            </a:pPr>
            <a:r>
              <a:rPr lang="en-GB" dirty="0">
                <a:solidFill>
                  <a:schemeClr val="tx1">
                    <a:lumMod val="50000"/>
                  </a:schemeClr>
                </a:solidFill>
                <a:latin typeface="Arial" panose="020B0604020202020204" pitchFamily="34" charset="0"/>
              </a:rPr>
              <a:t>You should explain the process for rejecting postal votes and discuss the different situations.</a:t>
            </a:r>
          </a:p>
          <a:p>
            <a:pPr>
              <a:defRPr/>
            </a:pPr>
            <a:endParaRPr lang="en-GB" dirty="0">
              <a:solidFill>
                <a:schemeClr val="tx1">
                  <a:lumMod val="50000"/>
                </a:schemeClr>
              </a:solidFill>
              <a:latin typeface="Arial" panose="020B0604020202020204" pitchFamily="34" charset="0"/>
            </a:endParaRPr>
          </a:p>
          <a:p>
            <a:pPr>
              <a:defRPr/>
            </a:pPr>
            <a:r>
              <a:rPr lang="en-US" dirty="0">
                <a:solidFill>
                  <a:schemeClr val="tx1">
                    <a:lumMod val="50000"/>
                  </a:schemeClr>
                </a:solidFill>
                <a:latin typeface="Arial" panose="020B0604020202020204" pitchFamily="34" charset="0"/>
              </a:rPr>
              <a:t>Polling station staff should explain to the individual that the postal vote return form must be completed by law and the postal votes cannot be handed in without it. Any postal votes that are left behind at the polling station without the form being completed will be rejected.</a:t>
            </a:r>
          </a:p>
          <a:p>
            <a:pPr>
              <a:defRPr/>
            </a:pPr>
            <a:endParaRPr lang="en-US" dirty="0">
              <a:solidFill>
                <a:schemeClr val="tx1">
                  <a:lumMod val="50000"/>
                </a:schemeClr>
              </a:solidFill>
              <a:latin typeface="Arial" panose="020B0604020202020204" pitchFamily="34" charset="0"/>
            </a:endParaRPr>
          </a:p>
          <a:p>
            <a:pPr>
              <a:defRPr/>
            </a:pPr>
            <a:r>
              <a:rPr lang="en-US" dirty="0">
                <a:solidFill>
                  <a:schemeClr val="tx1">
                    <a:lumMod val="50000"/>
                  </a:schemeClr>
                </a:solidFill>
                <a:latin typeface="Arial" panose="020B0604020202020204" pitchFamily="34" charset="0"/>
              </a:rPr>
              <a:t>Individuals are only allowed to hand in their own postal vote and postal votes for up to 5 other people.  </a:t>
            </a:r>
          </a:p>
          <a:p>
            <a:pPr>
              <a:defRPr/>
            </a:pPr>
            <a:r>
              <a:rPr lang="en-US" dirty="0">
                <a:solidFill>
                  <a:schemeClr val="tx1">
                    <a:lumMod val="50000"/>
                  </a:schemeClr>
                </a:solidFill>
                <a:latin typeface="Arial" panose="020B0604020202020204" pitchFamily="34" charset="0"/>
              </a:rPr>
              <a:t>If an individual tries to submit more postal votes than permitted, the individual should determine which postal votes they wish to submit. They may leave the polling station to make the decision. </a:t>
            </a:r>
          </a:p>
          <a:p>
            <a:pPr>
              <a:defRPr/>
            </a:pPr>
            <a:r>
              <a:rPr lang="en-US" dirty="0">
                <a:solidFill>
                  <a:schemeClr val="tx1">
                    <a:lumMod val="50000"/>
                  </a:schemeClr>
                </a:solidFill>
                <a:latin typeface="Arial" panose="020B0604020202020204" pitchFamily="34" charset="0"/>
              </a:rPr>
              <a:t>The individual can hand in the permitted number of postal votes and leave the polling station with the remaining postal votes. </a:t>
            </a:r>
          </a:p>
          <a:p>
            <a:pPr>
              <a:defRPr/>
            </a:pPr>
            <a:r>
              <a:rPr lang="en-US" dirty="0">
                <a:solidFill>
                  <a:schemeClr val="tx1">
                    <a:lumMod val="50000"/>
                  </a:schemeClr>
                </a:solidFill>
                <a:latin typeface="Arial" panose="020B0604020202020204" pitchFamily="34" charset="0"/>
              </a:rPr>
              <a:t>If the individual insists on handing in postal votes for more than 5 other people, all the postal votes for the other people must be rejected.  Polling station staff can only accept the individual’s own postal vote.</a:t>
            </a:r>
          </a:p>
          <a:p>
            <a:pPr>
              <a:defRPr/>
            </a:pPr>
            <a:endParaRPr lang="en-GB" dirty="0">
              <a:solidFill>
                <a:schemeClr val="tx1">
                  <a:lumMod val="50000"/>
                </a:schemeClr>
              </a:solidFill>
              <a:latin typeface="Arial" panose="020B0604020202020204" pitchFamily="34" charset="0"/>
            </a:endParaRPr>
          </a:p>
          <a:p>
            <a:pPr>
              <a:defRPr/>
            </a:pPr>
            <a:r>
              <a:rPr lang="en-GB" dirty="0">
                <a:solidFill>
                  <a:schemeClr val="tx1">
                    <a:lumMod val="50000"/>
                  </a:schemeClr>
                </a:solidFill>
                <a:latin typeface="Arial" panose="020B0604020202020204" pitchFamily="34" charset="0"/>
              </a:rPr>
              <a:t>More information on completing the postal vote return form in this scenario is provided in the Polling Station Handbook.</a:t>
            </a:r>
          </a:p>
          <a:p>
            <a:pPr>
              <a:defRPr/>
            </a:pPr>
            <a:endParaRPr lang="en-GB" dirty="0">
              <a:solidFill>
                <a:schemeClr val="tx1">
                  <a:lumMod val="50000"/>
                </a:schemeClr>
              </a:solidFill>
              <a:latin typeface="Arial" panose="020B0604020202020204" pitchFamily="34" charset="0"/>
            </a:endParaRPr>
          </a:p>
          <a:p>
            <a:pPr>
              <a:defRPr/>
            </a:pPr>
            <a:r>
              <a:rPr lang="en-GB" dirty="0">
                <a:solidFill>
                  <a:schemeClr val="tx1">
                    <a:lumMod val="50000"/>
                  </a:schemeClr>
                </a:solidFill>
                <a:latin typeface="Arial" panose="020B0604020202020204" pitchFamily="34" charset="0"/>
              </a:rPr>
              <a:t>You should talk through with polling station staff what to do in the scenario where a campaigner insists on handing in postal votes that are not from close relatives or someone for whom they provide care. They should advise the individual that:</a:t>
            </a:r>
          </a:p>
          <a:p>
            <a:pPr>
              <a:defRPr/>
            </a:pPr>
            <a:endParaRPr lang="en-GB" dirty="0">
              <a:solidFill>
                <a:schemeClr val="tx1">
                  <a:lumMod val="50000"/>
                </a:schemeClr>
              </a:solidFill>
              <a:latin typeface="Arial" panose="020B0604020202020204" pitchFamily="34" charset="0"/>
            </a:endParaRPr>
          </a:p>
          <a:p>
            <a:pPr marL="171450" indent="-171450">
              <a:buFont typeface="Arial" panose="020B0604020202020204" pitchFamily="34" charset="0"/>
              <a:buChar char="•"/>
              <a:defRPr/>
            </a:pPr>
            <a:r>
              <a:rPr lang="en-US" dirty="0">
                <a:solidFill>
                  <a:schemeClr val="tx1">
                    <a:lumMod val="50000"/>
                  </a:schemeClr>
                </a:solidFill>
                <a:latin typeface="Arial" panose="020B0604020202020204" pitchFamily="34" charset="0"/>
              </a:rPr>
              <a:t>It is an offence for political campaigners to handle postal votes which are not their own, those of close relatives or those of someone for whom they provide care </a:t>
            </a:r>
          </a:p>
          <a:p>
            <a:pPr marL="171450" indent="-171450">
              <a:buFont typeface="Arial" panose="020B0604020202020204" pitchFamily="34" charset="0"/>
              <a:buChar char="•"/>
              <a:defRPr/>
            </a:pPr>
            <a:r>
              <a:rPr lang="en-US" dirty="0">
                <a:solidFill>
                  <a:schemeClr val="tx1">
                    <a:lumMod val="50000"/>
                  </a:schemeClr>
                </a:solidFill>
                <a:latin typeface="Arial" panose="020B0604020202020204" pitchFamily="34" charset="0"/>
              </a:rPr>
              <a:t>any postal votes that are handed in which belong to other people except those set out above will be rejected.  </a:t>
            </a:r>
          </a:p>
          <a:p>
            <a:pPr marL="171450" indent="-171450">
              <a:buFont typeface="Arial" panose="020B0604020202020204" pitchFamily="34" charset="0"/>
              <a:buChar char="•"/>
              <a:defRPr/>
            </a:pPr>
            <a:r>
              <a:rPr lang="en-US" dirty="0">
                <a:solidFill>
                  <a:schemeClr val="tx1">
                    <a:lumMod val="50000"/>
                  </a:schemeClr>
                </a:solidFill>
                <a:latin typeface="Arial" panose="020B0604020202020204" pitchFamily="34" charset="0"/>
              </a:rPr>
              <a:t>the Returning Officer will notify the police where they suspect an offence has been committed. </a:t>
            </a:r>
          </a:p>
          <a:p>
            <a:pPr>
              <a:defRPr/>
            </a:pPr>
            <a:endParaRPr lang="en-GB" dirty="0">
              <a:solidFill>
                <a:schemeClr val="tx1">
                  <a:lumMod val="50000"/>
                </a:schemeClr>
              </a:solidFill>
              <a:latin typeface="Arial" panose="020B0604020202020204" pitchFamily="34" charset="0"/>
            </a:endParaRPr>
          </a:p>
          <a:p>
            <a:pPr>
              <a:defRPr/>
            </a:pPr>
            <a:r>
              <a:rPr lang="en-GB" dirty="0">
                <a:solidFill>
                  <a:schemeClr val="tx1">
                    <a:lumMod val="50000"/>
                  </a:schemeClr>
                </a:solidFill>
                <a:latin typeface="Arial" panose="020B0604020202020204" pitchFamily="34" charset="0"/>
              </a:rPr>
              <a:t>In all of these situations the details of the rejected postal votes must be recorded in section 3 of the postal vote return form and attached to the rejected postal votes.</a:t>
            </a:r>
          </a:p>
          <a:p>
            <a:pPr>
              <a:defRPr/>
            </a:pPr>
            <a:endParaRPr lang="en-GB" dirty="0">
              <a:solidFill>
                <a:schemeClr val="tx1">
                  <a:lumMod val="50000"/>
                </a:schemeClr>
              </a:solidFill>
              <a:latin typeface="Arial" panose="020B0604020202020204" pitchFamily="34" charset="0"/>
            </a:endParaRPr>
          </a:p>
          <a:p>
            <a:pPr>
              <a:defRPr/>
            </a:pPr>
            <a:r>
              <a:rPr lang="en-GB" dirty="0">
                <a:solidFill>
                  <a:schemeClr val="tx1">
                    <a:lumMod val="50000"/>
                  </a:schemeClr>
                </a:solidFill>
                <a:latin typeface="Arial" panose="020B0604020202020204" pitchFamily="34" charset="0"/>
              </a:rPr>
              <a:t>[Local instructions on how to bundle rejected postal votes]</a:t>
            </a:r>
          </a:p>
          <a:p>
            <a:pPr>
              <a:defRPr/>
            </a:pPr>
            <a:endParaRPr lang="en-GB" dirty="0">
              <a:solidFill>
                <a:schemeClr val="tx1">
                  <a:lumMod val="50000"/>
                </a:schemeClr>
              </a:solidFill>
              <a:latin typeface="Arial" panose="020B0604020202020204" pitchFamily="34" charset="0"/>
            </a:endParaRPr>
          </a:p>
          <a:p>
            <a:pPr defTabSz="914400">
              <a:spcBef>
                <a:spcPct val="0"/>
              </a:spcBef>
              <a:defRPr/>
            </a:pPr>
            <a:r>
              <a:rPr lang="en-GB" altLang="en-US" dirty="0">
                <a:solidFill>
                  <a:schemeClr val="tx1">
                    <a:lumMod val="50000"/>
                  </a:schemeClr>
                </a:solidFill>
                <a:latin typeface="Arial" panose="020B0604020202020204" pitchFamily="34" charset="0"/>
                <a:ea typeface="ＭＳ Ｐゴシック" panose="020B0600070205080204" pitchFamily="34" charset="-128"/>
                <a:sym typeface="Times" panose="02020603050405020304" pitchFamily="18" charset="0"/>
              </a:rPr>
              <a:t>[The Commission has developed a polling station scenarios roll play which can be used to support this slide].</a:t>
            </a:r>
          </a:p>
          <a:p>
            <a:pPr>
              <a:defRPr/>
            </a:pPr>
            <a:endParaRPr lang="en-GB" dirty="0"/>
          </a:p>
        </p:txBody>
      </p:sp>
      <p:sp>
        <p:nvSpPr>
          <p:cNvPr id="107524" name="Slide Number Placeholder 3">
            <a:extLst>
              <a:ext uri="{FF2B5EF4-FFF2-40B4-BE49-F238E27FC236}">
                <a16:creationId xmlns:a16="http://schemas.microsoft.com/office/drawing/2014/main" id="{89F2325D-BABB-82B9-9FFA-6C82297525C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1pPr>
            <a:lvl2pPr marL="742950" indent="-28575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2pPr>
            <a:lvl3pPr marL="1143000" indent="-22860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3pPr>
            <a:lvl4pPr marL="1600200" indent="-22860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4pPr>
            <a:lvl5pPr marL="2057400" indent="-22860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5pPr>
            <a:lvl6pPr marL="2514600" indent="-228600" eaLnBrk="0" fontAlgn="base" hangingPunct="0">
              <a:spcBef>
                <a:spcPct val="0"/>
              </a:spcBef>
              <a:spcAft>
                <a:spcPct val="0"/>
              </a:spcAft>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6pPr>
            <a:lvl7pPr marL="2971800" indent="-228600" eaLnBrk="0" fontAlgn="base" hangingPunct="0">
              <a:spcBef>
                <a:spcPct val="0"/>
              </a:spcBef>
              <a:spcAft>
                <a:spcPct val="0"/>
              </a:spcAft>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7pPr>
            <a:lvl8pPr marL="3429000" indent="-228600" eaLnBrk="0" fontAlgn="base" hangingPunct="0">
              <a:spcBef>
                <a:spcPct val="0"/>
              </a:spcBef>
              <a:spcAft>
                <a:spcPct val="0"/>
              </a:spcAft>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8pPr>
            <a:lvl9pPr marL="3886200" indent="-228600" eaLnBrk="0" fontAlgn="base" hangingPunct="0">
              <a:spcBef>
                <a:spcPct val="0"/>
              </a:spcBef>
              <a:spcAft>
                <a:spcPct val="0"/>
              </a:spcAft>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9pPr>
          </a:lstStyle>
          <a:p>
            <a:fld id="{832D72B8-3A24-413F-ACCB-E380E55BB3E1}" type="slidenum">
              <a:rPr lang="en-GB" altLang="en-US" sz="1200" smtClean="0">
                <a:solidFill>
                  <a:srgbClr val="000000"/>
                </a:solidFill>
              </a:rPr>
              <a:pPr/>
              <a:t>49</a:t>
            </a:fld>
            <a:endParaRPr lang="en-GB" altLang="en-US" sz="1200">
              <a:solidFill>
                <a:srgbClr val="000000"/>
              </a:solidFill>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a:extLst>
              <a:ext uri="{FF2B5EF4-FFF2-40B4-BE49-F238E27FC236}">
                <a16:creationId xmlns:a16="http://schemas.microsoft.com/office/drawing/2014/main" id="{D683D999-20BF-9D7E-A305-42D5B843747F}"/>
              </a:ext>
            </a:extLst>
          </p:cNvPr>
          <p:cNvSpPr>
            <a:spLocks noGrp="1" noRot="1" noChangeAspect="1" noChangeArrowheads="1" noTextEdit="1"/>
          </p:cNvSpPr>
          <p:nvPr>
            <p:ph type="sldImg"/>
          </p:nvPr>
        </p:nvSpPr>
        <p:spPr>
          <a:ln cap="flat">
            <a:headEnd type="none" w="med" len="med"/>
            <a:tailEnd type="none" w="med" len="med"/>
          </a:ln>
        </p:spPr>
      </p:sp>
      <p:sp>
        <p:nvSpPr>
          <p:cNvPr id="109571" name="Notes Placeholder 2">
            <a:extLst>
              <a:ext uri="{FF2B5EF4-FFF2-40B4-BE49-F238E27FC236}">
                <a16:creationId xmlns:a16="http://schemas.microsoft.com/office/drawing/2014/main" id="{A3D140EE-5373-8068-48DD-198572D0A05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914400">
              <a:spcBef>
                <a:spcPct val="0"/>
              </a:spcBef>
            </a:pPr>
            <a:r>
              <a:rPr lang="en-US" altLang="en-US">
                <a:solidFill>
                  <a:srgbClr val="000000"/>
                </a:solidFill>
                <a:latin typeface="Times" panose="02020603050405020304" pitchFamily="18" charset="0"/>
                <a:ea typeface="ＭＳ Ｐゴシック" panose="020B0600070205080204" pitchFamily="34" charset="-128"/>
                <a:sym typeface="Times" panose="02020603050405020304" pitchFamily="18" charset="0"/>
              </a:rPr>
              <a:t>Explain the procedure for directing people for a replacement ballot  pack and explain tendered ballot paper procedure.</a:t>
            </a:r>
          </a:p>
          <a:p>
            <a:pPr defTabSz="914400">
              <a:spcBef>
                <a:spcPct val="0"/>
              </a:spcBef>
            </a:pPr>
            <a:endParaRPr lang="en-GB" altLang="en-US">
              <a:solidFill>
                <a:srgbClr val="000000"/>
              </a:solidFill>
              <a:ea typeface="ＭＳ Ｐゴシック" panose="020B0600070205080204" pitchFamily="34" charset="-128"/>
            </a:endParaRPr>
          </a:p>
        </p:txBody>
      </p:sp>
      <p:sp>
        <p:nvSpPr>
          <p:cNvPr id="109572" name="Slide Number Placeholder 3">
            <a:extLst>
              <a:ext uri="{FF2B5EF4-FFF2-40B4-BE49-F238E27FC236}">
                <a16:creationId xmlns:a16="http://schemas.microsoft.com/office/drawing/2014/main" id="{38D6F56F-DAD2-0F0E-A5B3-D486CFFBFFC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9pPr>
          </a:lstStyle>
          <a:p>
            <a:pPr>
              <a:spcBef>
                <a:spcPct val="0"/>
              </a:spcBef>
              <a:buSzTx/>
            </a:pPr>
            <a:fld id="{B609AD99-C67C-4925-809F-AD0E583797C7}" type="slidenum">
              <a:rPr lang="en-GB" altLang="en-US" smtClean="0">
                <a:solidFill>
                  <a:srgbClr val="000000"/>
                </a:solidFill>
                <a:latin typeface="Times" panose="02020603050405020304" pitchFamily="18" charset="0"/>
                <a:ea typeface="ＭＳ Ｐゴシック" panose="020B0600070205080204" pitchFamily="34" charset="-128"/>
              </a:rPr>
              <a:pPr>
                <a:spcBef>
                  <a:spcPct val="0"/>
                </a:spcBef>
                <a:buSzTx/>
              </a:pPr>
              <a:t>50</a:t>
            </a:fld>
            <a:endParaRPr lang="en-GB" altLang="en-US">
              <a:solidFill>
                <a:srgbClr val="000000"/>
              </a:solidFill>
              <a:latin typeface="Times" panose="02020603050405020304" pitchFamily="18" charset="0"/>
              <a:ea typeface="ＭＳ Ｐゴシック" panose="020B0600070205080204" pitchFamily="34"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a:extLst>
              <a:ext uri="{FF2B5EF4-FFF2-40B4-BE49-F238E27FC236}">
                <a16:creationId xmlns:a16="http://schemas.microsoft.com/office/drawing/2014/main" id="{F4413F04-F544-F084-135B-DB5AD9504E50}"/>
              </a:ext>
            </a:extLst>
          </p:cNvPr>
          <p:cNvSpPr>
            <a:spLocks noGrp="1" noRot="1" noChangeAspect="1" noChangeArrowheads="1" noTextEdit="1"/>
          </p:cNvSpPr>
          <p:nvPr>
            <p:ph type="sldImg"/>
          </p:nvPr>
        </p:nvSpPr>
        <p:spPr>
          <a:ln cap="flat">
            <a:headEnd type="none" w="med" len="med"/>
            <a:tailEnd type="none" w="med" len="med"/>
          </a:ln>
        </p:spPr>
      </p:sp>
      <p:sp>
        <p:nvSpPr>
          <p:cNvPr id="20483" name="Notes Placeholder 2">
            <a:extLst>
              <a:ext uri="{FF2B5EF4-FFF2-40B4-BE49-F238E27FC236}">
                <a16:creationId xmlns:a16="http://schemas.microsoft.com/office/drawing/2014/main" id="{79D4E889-E0BB-2EA7-41F3-5323D3E98185}"/>
              </a:ext>
            </a:extLst>
          </p:cNvPr>
          <p:cNvSpPr>
            <a:spLocks noGrp="1"/>
          </p:cNvSpPr>
          <p:nvPr>
            <p:ph type="body" idx="3"/>
          </p:nvPr>
        </p:nvSpPr>
        <p:spPr>
          <a:ln/>
        </p:spPr>
        <p:txBody>
          <a:bodyPr/>
          <a:lstStyle/>
          <a:p>
            <a:pPr defTabSz="914400">
              <a:spcBef>
                <a:spcPct val="0"/>
              </a:spcBef>
              <a:defRPr/>
            </a:pPr>
            <a:r>
              <a:rPr lang="en-GB" altLang="en-US" dirty="0">
                <a:solidFill>
                  <a:srgbClr val="000000"/>
                </a:solidFill>
                <a:latin typeface="+mn-lt"/>
                <a:ea typeface="ＭＳ Ｐゴシック" panose="020B0600070205080204" pitchFamily="34" charset="-128"/>
              </a:rPr>
              <a:t>Aim of this slide is to highlight what the main duties of Presiding Officers, Poll Clerks and polling station inspectors are and what is  expected of staff working in the polling station.</a:t>
            </a:r>
          </a:p>
          <a:p>
            <a:pPr defTabSz="914400">
              <a:spcBef>
                <a:spcPct val="0"/>
              </a:spcBef>
              <a:defRPr/>
            </a:pPr>
            <a:endParaRPr lang="en-GB" altLang="en-US" dirty="0">
              <a:solidFill>
                <a:srgbClr val="000000"/>
              </a:solidFill>
              <a:latin typeface="+mn-lt"/>
              <a:ea typeface="ＭＳ Ｐゴシック" panose="020B0600070205080204" pitchFamily="34" charset="-128"/>
            </a:endParaRPr>
          </a:p>
          <a:p>
            <a:pPr defTabSz="914400">
              <a:spcBef>
                <a:spcPct val="0"/>
              </a:spcBef>
              <a:defRPr/>
            </a:pPr>
            <a:r>
              <a:rPr lang="en-GB" altLang="en-US" b="1" dirty="0">
                <a:solidFill>
                  <a:srgbClr val="000000"/>
                </a:solidFill>
                <a:latin typeface="+mn-lt"/>
                <a:ea typeface="ＭＳ Ｐゴシック" panose="020B0600070205080204" pitchFamily="34" charset="-128"/>
              </a:rPr>
              <a:t>Trainer - </a:t>
            </a:r>
            <a:r>
              <a:rPr lang="en-GB" altLang="en-US" dirty="0">
                <a:solidFill>
                  <a:srgbClr val="000000"/>
                </a:solidFill>
                <a:latin typeface="+mn-lt"/>
                <a:ea typeface="ＭＳ Ｐゴシック" panose="020B0600070205080204" pitchFamily="34" charset="-128"/>
              </a:rPr>
              <a:t>Broadly explain the main duties of staff working at the station – refer to the polling station handbook and in particular the added information regarding arrangements to  help ensure the safety for all in the polling station. Emphasise that the RO has introduced additional measures which are there to protect both voters and staff during the pandemic and these will be covered in this presentation and in the polling station handbook.</a:t>
            </a:r>
          </a:p>
          <a:p>
            <a:pPr defTabSz="914400">
              <a:spcBef>
                <a:spcPct val="0"/>
              </a:spcBef>
              <a:defRPr/>
            </a:pPr>
            <a:endParaRPr lang="en-GB" altLang="en-US" dirty="0">
              <a:solidFill>
                <a:srgbClr val="000000"/>
              </a:solidFill>
              <a:latin typeface="+mn-lt"/>
              <a:ea typeface="ＭＳ Ｐゴシック" panose="020B0600070205080204" pitchFamily="34" charset="-128"/>
            </a:endParaRPr>
          </a:p>
          <a:p>
            <a:pPr defTabSz="914400">
              <a:spcBef>
                <a:spcPct val="0"/>
              </a:spcBef>
              <a:defRPr/>
            </a:pPr>
            <a:r>
              <a:rPr lang="en-GB" altLang="en-US" b="1" dirty="0">
                <a:solidFill>
                  <a:srgbClr val="000000"/>
                </a:solidFill>
                <a:latin typeface="+mn-lt"/>
                <a:ea typeface="ＭＳ Ｐゴシック" panose="020B0600070205080204" pitchFamily="34" charset="-128"/>
              </a:rPr>
              <a:t>Presiding Officers </a:t>
            </a:r>
            <a:r>
              <a:rPr lang="en-GB" altLang="en-US" dirty="0">
                <a:solidFill>
                  <a:srgbClr val="000000"/>
                </a:solidFill>
                <a:latin typeface="+mn-lt"/>
                <a:ea typeface="ＭＳ Ｐゴシック" panose="020B0600070205080204" pitchFamily="34" charset="-128"/>
              </a:rPr>
              <a:t>will:</a:t>
            </a:r>
          </a:p>
          <a:p>
            <a:pPr marL="171450" indent="-171450" defTabSz="914400">
              <a:spcBef>
                <a:spcPct val="0"/>
              </a:spcBef>
              <a:buFont typeface="Arial" panose="020B0604020202020204" pitchFamily="34" charset="0"/>
              <a:buChar char="•"/>
              <a:defRPr/>
            </a:pPr>
            <a:r>
              <a:rPr lang="en-GB" altLang="en-US" dirty="0">
                <a:solidFill>
                  <a:srgbClr val="000000"/>
                </a:solidFill>
                <a:latin typeface="+mn-lt"/>
                <a:ea typeface="ＭＳ Ｐゴシック" panose="020B0600070205080204" pitchFamily="34" charset="-128"/>
              </a:rPr>
              <a:t>Be in charge of proceedings</a:t>
            </a:r>
          </a:p>
          <a:p>
            <a:pPr marL="171450" indent="-171450" defTabSz="914400">
              <a:spcBef>
                <a:spcPct val="0"/>
              </a:spcBef>
              <a:buFont typeface="Arial" panose="020B0604020202020204" pitchFamily="34" charset="0"/>
              <a:buChar char="•"/>
              <a:defRPr/>
            </a:pPr>
            <a:r>
              <a:rPr lang="en-GB" altLang="en-US" dirty="0">
                <a:solidFill>
                  <a:srgbClr val="000000"/>
                </a:solidFill>
                <a:latin typeface="+mn-lt"/>
                <a:ea typeface="ＭＳ Ｐゴシック" panose="020B0600070205080204" pitchFamily="34" charset="-128"/>
              </a:rPr>
              <a:t>Instruct and supervise the work of the Poll Clerks</a:t>
            </a:r>
          </a:p>
          <a:p>
            <a:pPr marL="171450" indent="-171450" defTabSz="914400">
              <a:spcBef>
                <a:spcPct val="0"/>
              </a:spcBef>
              <a:buFont typeface="Arial" panose="020B0604020202020204" pitchFamily="34" charset="0"/>
              <a:buChar char="•"/>
              <a:defRPr/>
            </a:pPr>
            <a:r>
              <a:rPr lang="en-GB" altLang="en-US" dirty="0">
                <a:solidFill>
                  <a:srgbClr val="000000"/>
                </a:solidFill>
                <a:latin typeface="+mn-lt"/>
                <a:ea typeface="ＭＳ Ｐゴシック" panose="020B0600070205080204" pitchFamily="34" charset="-128"/>
              </a:rPr>
              <a:t>Account for all the ballot papers, ballot boxes and paperwork</a:t>
            </a:r>
          </a:p>
          <a:p>
            <a:pPr defTabSz="914400">
              <a:spcBef>
                <a:spcPct val="0"/>
              </a:spcBef>
              <a:defRPr/>
            </a:pPr>
            <a:endParaRPr lang="en-GB" altLang="en-US" b="1" dirty="0">
              <a:solidFill>
                <a:srgbClr val="000000"/>
              </a:solidFill>
              <a:latin typeface="+mn-lt"/>
              <a:ea typeface="ＭＳ Ｐゴシック" panose="020B0600070205080204" pitchFamily="34" charset="-128"/>
            </a:endParaRPr>
          </a:p>
          <a:p>
            <a:pPr defTabSz="914400">
              <a:spcBef>
                <a:spcPct val="0"/>
              </a:spcBef>
              <a:defRPr/>
            </a:pPr>
            <a:r>
              <a:rPr lang="en-GB" altLang="en-US" dirty="0">
                <a:solidFill>
                  <a:srgbClr val="000000"/>
                </a:solidFill>
                <a:latin typeface="+mn-lt"/>
                <a:ea typeface="ＭＳ Ｐゴシック" panose="020B0600070205080204" pitchFamily="34" charset="-128"/>
              </a:rPr>
              <a:t>Ahead of the poll, POs should: </a:t>
            </a:r>
          </a:p>
          <a:p>
            <a:pPr marL="171450" indent="-171450" defTabSz="914400">
              <a:spcBef>
                <a:spcPct val="0"/>
              </a:spcBef>
              <a:buFont typeface="Arial" panose="020B0604020202020204" pitchFamily="34" charset="0"/>
              <a:buChar char="•"/>
              <a:defRPr/>
            </a:pPr>
            <a:r>
              <a:rPr lang="en-GB" altLang="en-US" dirty="0">
                <a:solidFill>
                  <a:srgbClr val="000000"/>
                </a:solidFill>
                <a:latin typeface="+mn-lt"/>
                <a:ea typeface="ＭＳ Ｐゴシック" panose="020B0600070205080204" pitchFamily="34" charset="-128"/>
              </a:rPr>
              <a:t>Visit the polling place and check out contact and access arrangements </a:t>
            </a:r>
          </a:p>
          <a:p>
            <a:pPr marL="171450" indent="-171450" defTabSz="914400">
              <a:spcBef>
                <a:spcPct val="0"/>
              </a:spcBef>
              <a:buFont typeface="Arial" panose="020B0604020202020204" pitchFamily="34" charset="0"/>
              <a:buChar char="•"/>
              <a:defRPr/>
            </a:pPr>
            <a:r>
              <a:rPr lang="en-GB" altLang="en-US" dirty="0">
                <a:solidFill>
                  <a:srgbClr val="000000"/>
                </a:solidFill>
                <a:latin typeface="+mn-lt"/>
                <a:ea typeface="ＭＳ Ｐゴシック" panose="020B0600070205080204" pitchFamily="34" charset="-128"/>
              </a:rPr>
              <a:t>Make contact with the key holder on at least two occasions: one early on and one near to the day. </a:t>
            </a:r>
          </a:p>
          <a:p>
            <a:pPr marL="171450" indent="-171450" defTabSz="914400">
              <a:spcBef>
                <a:spcPct val="0"/>
              </a:spcBef>
              <a:buFont typeface="Arial" panose="020B0604020202020204" pitchFamily="34" charset="0"/>
              <a:buChar char="•"/>
              <a:defRPr/>
            </a:pPr>
            <a:r>
              <a:rPr lang="en-GB" altLang="en-US" dirty="0">
                <a:solidFill>
                  <a:srgbClr val="000000"/>
                </a:solidFill>
                <a:latin typeface="+mn-lt"/>
                <a:ea typeface="ＭＳ Ｐゴシック" panose="020B0600070205080204" pitchFamily="34" charset="-128"/>
              </a:rPr>
              <a:t>Getting the keys, alarm codes, access, facilities, furniture. </a:t>
            </a:r>
          </a:p>
          <a:p>
            <a:pPr marL="171450" indent="-171450" defTabSz="914400">
              <a:spcBef>
                <a:spcPct val="0"/>
              </a:spcBef>
              <a:buFont typeface="Arial" panose="020B0604020202020204" pitchFamily="34" charset="0"/>
              <a:buChar char="•"/>
              <a:defRPr/>
            </a:pPr>
            <a:r>
              <a:rPr lang="en-GB" altLang="en-US" dirty="0">
                <a:solidFill>
                  <a:srgbClr val="000000"/>
                </a:solidFill>
                <a:latin typeface="+mn-lt"/>
                <a:ea typeface="ＭＳ Ｐゴシック" panose="020B0600070205080204" pitchFamily="34" charset="-128"/>
              </a:rPr>
              <a:t>Make sure any problems with contact are highlighted to elections team immediately. </a:t>
            </a:r>
          </a:p>
          <a:p>
            <a:pPr defTabSz="914400">
              <a:spcBef>
                <a:spcPct val="0"/>
              </a:spcBef>
              <a:defRPr/>
            </a:pPr>
            <a:endParaRPr lang="en-GB" altLang="en-US" dirty="0">
              <a:solidFill>
                <a:srgbClr val="000000"/>
              </a:solidFill>
              <a:latin typeface="+mn-lt"/>
              <a:ea typeface="ＭＳ Ｐゴシック" panose="020B0600070205080204" pitchFamily="34" charset="-128"/>
            </a:endParaRPr>
          </a:p>
          <a:p>
            <a:pPr defTabSz="914400">
              <a:spcBef>
                <a:spcPct val="0"/>
              </a:spcBef>
              <a:defRPr/>
            </a:pPr>
            <a:r>
              <a:rPr lang="en-GB" altLang="en-US" dirty="0">
                <a:solidFill>
                  <a:srgbClr val="000000"/>
                </a:solidFill>
                <a:latin typeface="+mn-lt"/>
                <a:ea typeface="ＭＳ Ｐゴシック" panose="020B0600070205080204" pitchFamily="34" charset="-128"/>
              </a:rPr>
              <a:t>Check out arrangements for ballot box collection and </a:t>
            </a:r>
            <a:r>
              <a:rPr lang="en-GB" altLang="en-US" b="1" dirty="0">
                <a:solidFill>
                  <a:srgbClr val="000000"/>
                </a:solidFill>
                <a:latin typeface="+mn-lt"/>
                <a:ea typeface="ＭＳ Ｐゴシック" panose="020B0600070205080204" pitchFamily="34" charset="-128"/>
              </a:rPr>
              <a:t>check contents as soon as possible</a:t>
            </a:r>
            <a:r>
              <a:rPr lang="en-GB" altLang="en-US" dirty="0">
                <a:solidFill>
                  <a:srgbClr val="000000"/>
                </a:solidFill>
                <a:latin typeface="+mn-lt"/>
                <a:ea typeface="ＭＳ Ｐゴシック" panose="020B0600070205080204" pitchFamily="34" charset="-128"/>
              </a:rPr>
              <a:t>. If ballot papers are collected in advance of polling day by Presiding Officers, these should be checked in advance to ensure the ballot papers are numbered in sequence and match those pre-printed on the CNL(s) and are stored securely. Check the register and absent voting lists are the correct ones for the polling station and that the register contains the expected number of electors for your polling station.</a:t>
            </a:r>
          </a:p>
          <a:p>
            <a:pPr defTabSz="914400">
              <a:spcBef>
                <a:spcPct val="0"/>
              </a:spcBef>
              <a:defRPr/>
            </a:pPr>
            <a:endParaRPr lang="en-GB" altLang="en-US" dirty="0">
              <a:solidFill>
                <a:srgbClr val="000000"/>
              </a:solidFill>
              <a:latin typeface="+mn-lt"/>
              <a:ea typeface="ＭＳ Ｐゴシック" panose="020B0600070205080204" pitchFamily="34" charset="-128"/>
            </a:endParaRPr>
          </a:p>
          <a:p>
            <a:pPr defTabSz="914400">
              <a:spcBef>
                <a:spcPct val="0"/>
              </a:spcBef>
              <a:defRPr/>
            </a:pPr>
            <a:r>
              <a:rPr lang="en-GB" altLang="en-US" dirty="0">
                <a:solidFill>
                  <a:srgbClr val="000000"/>
                </a:solidFill>
                <a:latin typeface="+mn-lt"/>
                <a:ea typeface="ＭＳ Ｐゴシック" panose="020B0600070205080204" pitchFamily="34" charset="-128"/>
              </a:rPr>
              <a:t>Contact other members of the team – in particular, you should be making contact with Poll Clerks on at least two occasions. Staff problems such as possible sickness should always be referred to the elections team to manage.</a:t>
            </a:r>
          </a:p>
          <a:p>
            <a:pPr defTabSz="914400">
              <a:spcBef>
                <a:spcPct val="0"/>
              </a:spcBef>
              <a:defRPr/>
            </a:pPr>
            <a:endParaRPr lang="en-GB" altLang="en-US" dirty="0">
              <a:solidFill>
                <a:srgbClr val="000000"/>
              </a:solidFill>
              <a:latin typeface="+mn-lt"/>
              <a:ea typeface="ＭＳ Ｐゴシック" panose="020B0600070205080204" pitchFamily="34" charset="-128"/>
            </a:endParaRPr>
          </a:p>
          <a:p>
            <a:pPr defTabSz="914400">
              <a:spcBef>
                <a:spcPct val="0"/>
              </a:spcBef>
              <a:defRPr/>
            </a:pPr>
            <a:r>
              <a:rPr lang="en-GB" altLang="en-US" b="1" dirty="0">
                <a:solidFill>
                  <a:srgbClr val="000000"/>
                </a:solidFill>
                <a:latin typeface="+mn-lt"/>
                <a:ea typeface="ＭＳ Ｐゴシック" panose="020B0600070205080204" pitchFamily="34" charset="-128"/>
              </a:rPr>
              <a:t>Poll Clerks </a:t>
            </a:r>
            <a:r>
              <a:rPr lang="en-GB" altLang="en-US" dirty="0">
                <a:solidFill>
                  <a:srgbClr val="000000"/>
                </a:solidFill>
                <a:latin typeface="+mn-lt"/>
                <a:ea typeface="ＭＳ Ｐゴシック" panose="020B0600070205080204" pitchFamily="34" charset="-128"/>
              </a:rPr>
              <a:t>will:</a:t>
            </a:r>
          </a:p>
          <a:p>
            <a:pPr marL="171450" indent="-171450" defTabSz="914400">
              <a:spcBef>
                <a:spcPct val="0"/>
              </a:spcBef>
              <a:buFont typeface="Arial" panose="020B0604020202020204" pitchFamily="34" charset="0"/>
              <a:buChar char="•"/>
              <a:defRPr/>
            </a:pPr>
            <a:r>
              <a:rPr lang="en-GB" altLang="en-US" dirty="0">
                <a:solidFill>
                  <a:srgbClr val="000000"/>
                </a:solidFill>
                <a:latin typeface="+mn-lt"/>
                <a:ea typeface="ＭＳ Ｐゴシック" panose="020B0600070205080204" pitchFamily="34" charset="-128"/>
              </a:rPr>
              <a:t>Assist with the layout of the polling station and prepare for the opening of the poll</a:t>
            </a:r>
          </a:p>
          <a:p>
            <a:pPr marL="171450" indent="-171450" defTabSz="914400">
              <a:spcBef>
                <a:spcPct val="0"/>
              </a:spcBef>
              <a:buFont typeface="Arial" panose="020B0604020202020204" pitchFamily="34" charset="0"/>
              <a:buChar char="•"/>
              <a:defRPr/>
            </a:pPr>
            <a:r>
              <a:rPr lang="en-GB" altLang="en-US" dirty="0">
                <a:solidFill>
                  <a:srgbClr val="000000"/>
                </a:solidFill>
                <a:latin typeface="+mn-lt"/>
                <a:ea typeface="ＭＳ Ｐゴシック" panose="020B0600070205080204" pitchFamily="34" charset="-128"/>
              </a:rPr>
              <a:t>Check that electors are eligible to vote at that polling station</a:t>
            </a:r>
          </a:p>
          <a:p>
            <a:pPr marL="171450" indent="-171450" defTabSz="914400">
              <a:spcBef>
                <a:spcPct val="0"/>
              </a:spcBef>
              <a:buFont typeface="Arial" panose="020B0604020202020204" pitchFamily="34" charset="0"/>
              <a:buChar char="•"/>
              <a:defRPr/>
            </a:pPr>
            <a:r>
              <a:rPr lang="en-GB" altLang="en-US" dirty="0">
                <a:solidFill>
                  <a:srgbClr val="000000"/>
                </a:solidFill>
                <a:latin typeface="+mn-lt"/>
                <a:ea typeface="ＭＳ Ｐゴシック" panose="020B0600070205080204" pitchFamily="34" charset="-128"/>
              </a:rPr>
              <a:t>Act as a greeter if necessary</a:t>
            </a:r>
          </a:p>
          <a:p>
            <a:pPr defTabSz="914400">
              <a:spcBef>
                <a:spcPct val="0"/>
              </a:spcBef>
              <a:defRPr/>
            </a:pPr>
            <a:endParaRPr lang="en-GB" altLang="en-US" dirty="0">
              <a:solidFill>
                <a:srgbClr val="000000"/>
              </a:solidFill>
              <a:latin typeface="+mn-lt"/>
              <a:ea typeface="ＭＳ Ｐゴシック" panose="020B0600070205080204" pitchFamily="34" charset="-128"/>
            </a:endParaRPr>
          </a:p>
          <a:p>
            <a:pPr defTabSz="914400">
              <a:spcBef>
                <a:spcPct val="0"/>
              </a:spcBef>
              <a:defRPr/>
            </a:pPr>
            <a:r>
              <a:rPr lang="en-GB" altLang="en-US" b="1" dirty="0">
                <a:solidFill>
                  <a:srgbClr val="000000"/>
                </a:solidFill>
                <a:latin typeface="+mn-lt"/>
                <a:ea typeface="ＭＳ Ｐゴシック" panose="020B0600070205080204" pitchFamily="34" charset="-128"/>
              </a:rPr>
              <a:t>Thinking points for poll clerks – </a:t>
            </a:r>
          </a:p>
          <a:p>
            <a:pPr defTabSz="914400">
              <a:spcBef>
                <a:spcPct val="0"/>
              </a:spcBef>
              <a:defRPr/>
            </a:pPr>
            <a:r>
              <a:rPr lang="en-GB" altLang="en-US" dirty="0">
                <a:solidFill>
                  <a:srgbClr val="000000"/>
                </a:solidFill>
                <a:latin typeface="+mn-lt"/>
                <a:ea typeface="ＭＳ Ｐゴシック" panose="020B0600070205080204" pitchFamily="34" charset="-128"/>
              </a:rPr>
              <a:t>Make sure you know where the polling station is and where you can park if you are driving</a:t>
            </a:r>
          </a:p>
          <a:p>
            <a:pPr defTabSz="914400">
              <a:spcBef>
                <a:spcPct val="0"/>
              </a:spcBef>
              <a:defRPr/>
            </a:pPr>
            <a:r>
              <a:rPr lang="en-GB" altLang="en-US" dirty="0">
                <a:solidFill>
                  <a:srgbClr val="000000"/>
                </a:solidFill>
                <a:latin typeface="+mn-lt"/>
                <a:ea typeface="ＭＳ Ｐゴシック" panose="020B0600070205080204" pitchFamily="34" charset="-128"/>
              </a:rPr>
              <a:t>Make sure PO contact details are available – contact in case of emergency</a:t>
            </a:r>
          </a:p>
          <a:p>
            <a:pPr defTabSz="914400">
              <a:spcBef>
                <a:spcPct val="0"/>
              </a:spcBef>
              <a:defRPr/>
            </a:pPr>
            <a:endParaRPr lang="en-GB" altLang="en-US" dirty="0">
              <a:solidFill>
                <a:srgbClr val="000000"/>
              </a:solidFill>
              <a:latin typeface="+mn-lt"/>
              <a:ea typeface="ＭＳ Ｐゴシック" panose="020B0600070205080204" pitchFamily="34" charset="-128"/>
            </a:endParaRPr>
          </a:p>
          <a:p>
            <a:pPr defTabSz="914400">
              <a:spcBef>
                <a:spcPct val="0"/>
              </a:spcBef>
              <a:defRPr/>
            </a:pPr>
            <a:r>
              <a:rPr lang="en-GB" altLang="en-US" b="1" dirty="0">
                <a:solidFill>
                  <a:srgbClr val="000000"/>
                </a:solidFill>
                <a:latin typeface="+mn-lt"/>
                <a:ea typeface="ＭＳ Ｐゴシック" panose="020B0600070205080204" pitchFamily="34" charset="-128"/>
              </a:rPr>
              <a:t>Polling station inspectors </a:t>
            </a:r>
            <a:r>
              <a:rPr lang="en-GB" altLang="en-US" dirty="0">
                <a:solidFill>
                  <a:srgbClr val="000000"/>
                </a:solidFill>
                <a:latin typeface="+mn-lt"/>
                <a:ea typeface="ＭＳ Ｐゴシック" panose="020B0600070205080204" pitchFamily="34" charset="-128"/>
              </a:rPr>
              <a:t>will:</a:t>
            </a:r>
          </a:p>
          <a:p>
            <a:pPr marL="171450" lvl="1" indent="-171450" defTabSz="914400">
              <a:spcBef>
                <a:spcPct val="0"/>
              </a:spcBef>
              <a:buFont typeface="Arial" panose="020B0604020202020204" pitchFamily="34" charset="0"/>
              <a:buChar char="•"/>
              <a:defRPr/>
            </a:pPr>
            <a:r>
              <a:rPr lang="en-GB" altLang="en-US" dirty="0">
                <a:solidFill>
                  <a:srgbClr val="000000"/>
                </a:solidFill>
                <a:latin typeface="+mn-lt"/>
                <a:ea typeface="ＭＳ Ｐゴシック" panose="020B0600070205080204" pitchFamily="34" charset="-128"/>
              </a:rPr>
              <a:t>Check things are set up correctly and running smoothly</a:t>
            </a:r>
          </a:p>
          <a:p>
            <a:pPr marL="171450" lvl="1" indent="-171450" defTabSz="914400">
              <a:spcBef>
                <a:spcPct val="0"/>
              </a:spcBef>
              <a:buFont typeface="Arial" panose="020B0604020202020204" pitchFamily="34" charset="0"/>
              <a:buChar char="•"/>
              <a:defRPr/>
            </a:pPr>
            <a:r>
              <a:rPr lang="en-GB" altLang="en-US" dirty="0">
                <a:solidFill>
                  <a:srgbClr val="000000"/>
                </a:solidFill>
                <a:latin typeface="+mn-lt"/>
                <a:ea typeface="ＭＳ Ｐゴシック" panose="020B0600070205080204" pitchFamily="34" charset="-128"/>
              </a:rPr>
              <a:t>Collect any returned postal votes</a:t>
            </a:r>
          </a:p>
          <a:p>
            <a:pPr defTabSz="914400">
              <a:spcBef>
                <a:spcPct val="0"/>
              </a:spcBef>
              <a:defRPr/>
            </a:pPr>
            <a:endParaRPr lang="en-GB" altLang="en-US" dirty="0">
              <a:solidFill>
                <a:srgbClr val="000000"/>
              </a:solidFill>
              <a:latin typeface="+mn-lt"/>
              <a:ea typeface="ＭＳ Ｐゴシック" panose="020B0600070205080204" pitchFamily="34" charset="-128"/>
            </a:endParaRPr>
          </a:p>
          <a:p>
            <a:pPr defTabSz="914400">
              <a:spcBef>
                <a:spcPct val="0"/>
              </a:spcBef>
              <a:defRPr/>
            </a:pPr>
            <a:r>
              <a:rPr lang="en-GB" altLang="en-US" b="1" dirty="0">
                <a:solidFill>
                  <a:srgbClr val="000000"/>
                </a:solidFill>
                <a:latin typeface="+mn-lt"/>
                <a:ea typeface="ＭＳ Ｐゴシック" panose="020B0600070205080204" pitchFamily="34" charset="-128"/>
              </a:rPr>
              <a:t>Trainer -</a:t>
            </a:r>
            <a:r>
              <a:rPr lang="en-GB" altLang="en-US" dirty="0">
                <a:solidFill>
                  <a:srgbClr val="000000"/>
                </a:solidFill>
                <a:latin typeface="+mn-lt"/>
                <a:ea typeface="ＭＳ Ｐゴシック" panose="020B0600070205080204" pitchFamily="34" charset="-128"/>
              </a:rPr>
              <a:t> Explain what is expected of all staff working in the station</a:t>
            </a:r>
          </a:p>
          <a:p>
            <a:pPr defTabSz="914400">
              <a:spcBef>
                <a:spcPct val="0"/>
              </a:spcBef>
              <a:defRPr/>
            </a:pPr>
            <a:endParaRPr lang="en-GB" altLang="en-US" dirty="0">
              <a:solidFill>
                <a:srgbClr val="000000"/>
              </a:solidFill>
              <a:latin typeface="+mn-lt"/>
              <a:ea typeface="ＭＳ Ｐゴシック" panose="020B0600070205080204" pitchFamily="34" charset="-128"/>
            </a:endParaRPr>
          </a:p>
          <a:p>
            <a:pPr defTabSz="914400">
              <a:spcBef>
                <a:spcPct val="0"/>
              </a:spcBef>
              <a:defRPr/>
            </a:pPr>
            <a:r>
              <a:rPr lang="en-GB" altLang="en-US" dirty="0">
                <a:solidFill>
                  <a:srgbClr val="000000"/>
                </a:solidFill>
                <a:latin typeface="+mn-lt"/>
                <a:ea typeface="ＭＳ Ｐゴシック" panose="020B0600070205080204" pitchFamily="34" charset="-128"/>
              </a:rPr>
              <a:t>Be polite and professional in dealing with the voters</a:t>
            </a:r>
          </a:p>
          <a:p>
            <a:pPr defTabSz="914400">
              <a:spcBef>
                <a:spcPct val="0"/>
              </a:spcBef>
              <a:defRPr/>
            </a:pPr>
            <a:r>
              <a:rPr lang="en-GB" altLang="en-US" dirty="0">
                <a:solidFill>
                  <a:srgbClr val="000000"/>
                </a:solidFill>
                <a:latin typeface="+mn-lt"/>
                <a:ea typeface="ＭＳ Ｐゴシック" panose="020B0600070205080204" pitchFamily="34" charset="-128"/>
              </a:rPr>
              <a:t>Fully understand the process for issuing ballot papers</a:t>
            </a:r>
          </a:p>
          <a:p>
            <a:pPr defTabSz="914400">
              <a:spcBef>
                <a:spcPct val="0"/>
              </a:spcBef>
              <a:defRPr/>
            </a:pPr>
            <a:r>
              <a:rPr lang="en-GB" altLang="en-US" dirty="0">
                <a:solidFill>
                  <a:srgbClr val="000000"/>
                </a:solidFill>
                <a:latin typeface="+mn-lt"/>
                <a:ea typeface="ＭＳ Ｐゴシック" panose="020B0600070205080204" pitchFamily="34" charset="-128"/>
              </a:rPr>
              <a:t>Dress appropriately – ensure clothing reflects professionalism and impartiality but is also comfortable and warm.</a:t>
            </a:r>
          </a:p>
          <a:p>
            <a:pPr defTabSz="914400">
              <a:spcBef>
                <a:spcPct val="0"/>
              </a:spcBef>
              <a:defRPr/>
            </a:pPr>
            <a:endParaRPr lang="en-GB" altLang="en-US" dirty="0">
              <a:solidFill>
                <a:srgbClr val="000000"/>
              </a:solidFill>
              <a:latin typeface="+mn-lt"/>
              <a:ea typeface="ＭＳ Ｐゴシック" panose="020B0600070205080204" pitchFamily="34" charset="-128"/>
            </a:endParaRPr>
          </a:p>
          <a:p>
            <a:pPr defTabSz="914400">
              <a:spcBef>
                <a:spcPct val="0"/>
              </a:spcBef>
              <a:defRPr/>
            </a:pPr>
            <a:r>
              <a:rPr lang="en-GB" altLang="en-US" b="1" dirty="0">
                <a:solidFill>
                  <a:srgbClr val="000000"/>
                </a:solidFill>
                <a:latin typeface="+mn-lt"/>
                <a:ea typeface="ＭＳ Ｐゴシック" panose="020B0600070205080204" pitchFamily="34" charset="-128"/>
              </a:rPr>
              <a:t>Trainer</a:t>
            </a:r>
            <a:r>
              <a:rPr lang="en-GB" altLang="en-US" dirty="0">
                <a:solidFill>
                  <a:srgbClr val="000000"/>
                </a:solidFill>
                <a:latin typeface="+mn-lt"/>
                <a:ea typeface="ＭＳ Ｐゴシック" panose="020B0600070205080204" pitchFamily="34" charset="-128"/>
              </a:rPr>
              <a:t> - Emphasise that both Presiding Officers and Poll Clerks must work together to understand their respective roles and, where required, carry out each other’s duties. </a:t>
            </a:r>
          </a:p>
          <a:p>
            <a:pPr defTabSz="914400">
              <a:spcBef>
                <a:spcPct val="0"/>
              </a:spcBef>
              <a:defRPr/>
            </a:pPr>
            <a:endParaRPr lang="en-GB" altLang="en-US" i="1" dirty="0">
              <a:solidFill>
                <a:srgbClr val="000000"/>
              </a:solidFill>
              <a:ea typeface="ＭＳ Ｐゴシック" panose="020B0600070205080204" pitchFamily="34" charset="-128"/>
            </a:endParaRPr>
          </a:p>
          <a:p>
            <a:pPr defTabSz="914400">
              <a:spcBef>
                <a:spcPct val="0"/>
              </a:spcBef>
              <a:defRPr/>
            </a:pPr>
            <a:endParaRPr lang="en-GB" altLang="en-US" dirty="0">
              <a:solidFill>
                <a:srgbClr val="000000"/>
              </a:solidFill>
              <a:ea typeface="ＭＳ Ｐゴシック" panose="020B0600070205080204" pitchFamily="34" charset="-128"/>
            </a:endParaRPr>
          </a:p>
        </p:txBody>
      </p:sp>
      <p:sp>
        <p:nvSpPr>
          <p:cNvPr id="20484" name="Slide Number Placeholder 3">
            <a:extLst>
              <a:ext uri="{FF2B5EF4-FFF2-40B4-BE49-F238E27FC236}">
                <a16:creationId xmlns:a16="http://schemas.microsoft.com/office/drawing/2014/main" id="{5C74BDD2-99B2-FF80-DF34-E4953C7FDA0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9pPr>
          </a:lstStyle>
          <a:p>
            <a:pPr>
              <a:spcBef>
                <a:spcPct val="0"/>
              </a:spcBef>
              <a:buSzTx/>
            </a:pPr>
            <a:fld id="{358C3C1C-3BB6-4AC1-B2BE-12181FCBE862}" type="slidenum">
              <a:rPr lang="en-GB" altLang="en-US" smtClean="0">
                <a:solidFill>
                  <a:srgbClr val="000000"/>
                </a:solidFill>
                <a:latin typeface="Times" panose="02020603050405020304" pitchFamily="18" charset="0"/>
                <a:ea typeface="ＭＳ Ｐゴシック" panose="020B0600070205080204" pitchFamily="34" charset="-128"/>
              </a:rPr>
              <a:pPr>
                <a:spcBef>
                  <a:spcPct val="0"/>
                </a:spcBef>
                <a:buSzTx/>
              </a:pPr>
              <a:t>5</a:t>
            </a:fld>
            <a:endParaRPr lang="en-GB" altLang="en-US">
              <a:solidFill>
                <a:srgbClr val="000000"/>
              </a:solidFill>
              <a:latin typeface="Times" panose="02020603050405020304" pitchFamily="18" charset="0"/>
              <a:ea typeface="ＭＳ Ｐゴシック" panose="020B0600070205080204" pitchFamily="34" charset="-128"/>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a:extLst>
              <a:ext uri="{FF2B5EF4-FFF2-40B4-BE49-F238E27FC236}">
                <a16:creationId xmlns:a16="http://schemas.microsoft.com/office/drawing/2014/main" id="{4D05A6AE-BA1E-A761-964F-6AF0C5156AC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9pPr>
          </a:lstStyle>
          <a:p>
            <a:pPr>
              <a:spcBef>
                <a:spcPct val="0"/>
              </a:spcBef>
              <a:buSzTx/>
            </a:pPr>
            <a:fld id="{1BF51D3D-C46B-4EEC-BB05-F6835CC3E6A9}" type="slidenum">
              <a:rPr lang="en-GB" altLang="en-US" smtClean="0">
                <a:solidFill>
                  <a:srgbClr val="000000"/>
                </a:solidFill>
                <a:latin typeface="Times" panose="02020603050405020304" pitchFamily="18" charset="0"/>
                <a:ea typeface="ＭＳ Ｐゴシック" panose="020B0600070205080204" pitchFamily="34" charset="-128"/>
              </a:rPr>
              <a:pPr>
                <a:spcBef>
                  <a:spcPct val="0"/>
                </a:spcBef>
                <a:buSzTx/>
              </a:pPr>
              <a:t>51</a:t>
            </a:fld>
            <a:endParaRPr lang="en-GB" altLang="en-US">
              <a:solidFill>
                <a:srgbClr val="000000"/>
              </a:solidFill>
              <a:latin typeface="Times" panose="02020603050405020304" pitchFamily="18" charset="0"/>
              <a:ea typeface="ＭＳ Ｐゴシック" panose="020B0600070205080204" pitchFamily="34" charset="-128"/>
            </a:endParaRPr>
          </a:p>
        </p:txBody>
      </p:sp>
      <p:sp>
        <p:nvSpPr>
          <p:cNvPr id="111619" name="Rectangle 2">
            <a:extLst>
              <a:ext uri="{FF2B5EF4-FFF2-40B4-BE49-F238E27FC236}">
                <a16:creationId xmlns:a16="http://schemas.microsoft.com/office/drawing/2014/main" id="{027389A7-0C37-6CFC-4D8A-C461396641CD}"/>
              </a:ext>
            </a:extLst>
          </p:cNvPr>
          <p:cNvSpPr>
            <a:spLocks noGrp="1" noRot="1" noChangeAspect="1" noChangeArrowheads="1" noTextEdit="1"/>
          </p:cNvSpPr>
          <p:nvPr>
            <p:ph type="sldImg"/>
          </p:nvPr>
        </p:nvSpPr>
        <p:spPr>
          <a:ln cap="flat">
            <a:headEnd type="none" w="med" len="med"/>
            <a:tailEnd type="none" w="med" len="med"/>
          </a:ln>
        </p:spPr>
      </p:sp>
      <p:sp>
        <p:nvSpPr>
          <p:cNvPr id="111620" name="Rectangle 3">
            <a:extLst>
              <a:ext uri="{FF2B5EF4-FFF2-40B4-BE49-F238E27FC236}">
                <a16:creationId xmlns:a16="http://schemas.microsoft.com/office/drawing/2014/main" id="{F475F99A-80D3-E0A3-A2C9-4014227889BF}"/>
              </a:ext>
            </a:extLst>
          </p:cNvPr>
          <p:cNvSpPr>
            <a:spLocks noGrp="1" noChangeArrowheads="1"/>
          </p:cNvSpPr>
          <p:nvPr>
            <p:ph type="body" idx="1"/>
          </p:nvPr>
        </p:nvSpPr>
        <p:spPr>
          <a:xfrm>
            <a:off x="889000" y="4713288"/>
            <a:ext cx="4884738" cy="44688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914400">
              <a:spcBef>
                <a:spcPct val="0"/>
              </a:spcBef>
            </a:pPr>
            <a:endParaRPr lang="en-GB" altLang="en-US">
              <a:solidFill>
                <a:srgbClr val="000000"/>
              </a:solidFill>
              <a:ea typeface="ＭＳ Ｐゴシック" panose="020B0600070205080204" pitchFamily="34" charset="-128"/>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a:extLst>
              <a:ext uri="{FF2B5EF4-FFF2-40B4-BE49-F238E27FC236}">
                <a16:creationId xmlns:a16="http://schemas.microsoft.com/office/drawing/2014/main" id="{F78C7122-1E68-E5A5-3E55-9149C75407A9}"/>
              </a:ext>
            </a:extLst>
          </p:cNvPr>
          <p:cNvSpPr>
            <a:spLocks noGrp="1" noRot="1" noChangeAspect="1" noChangeArrowheads="1" noTextEdit="1"/>
          </p:cNvSpPr>
          <p:nvPr>
            <p:ph type="sldImg"/>
          </p:nvPr>
        </p:nvSpPr>
        <p:spPr>
          <a:ln cap="flat">
            <a:headEnd type="none" w="med" len="med"/>
            <a:tailEnd type="none" w="med" len="med"/>
          </a:ln>
        </p:spPr>
      </p:sp>
      <p:sp>
        <p:nvSpPr>
          <p:cNvPr id="113667" name="Notes Placeholder 2">
            <a:extLst>
              <a:ext uri="{FF2B5EF4-FFF2-40B4-BE49-F238E27FC236}">
                <a16:creationId xmlns:a16="http://schemas.microsoft.com/office/drawing/2014/main" id="{E1584C01-B272-025D-07B2-7B38B5F89597}"/>
              </a:ext>
            </a:extLst>
          </p:cNvPr>
          <p:cNvSpPr>
            <a:spLocks noGrp="1" noChangeArrowheads="1"/>
          </p:cNvSpPr>
          <p:nvPr>
            <p:ph type="body" idx="3"/>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14400">
              <a:spcBef>
                <a:spcPct val="0"/>
              </a:spcBef>
            </a:pPr>
            <a:r>
              <a:rPr lang="en-GB" altLang="en-US" dirty="0">
                <a:solidFill>
                  <a:srgbClr val="000000"/>
                </a:solidFill>
                <a:ea typeface="ＭＳ Ｐゴシック" panose="020B0600070205080204" pitchFamily="34" charset="-128"/>
              </a:rPr>
              <a:t>Explain that it is rare for there to be queues to vote at 10pm but there could be a queue even with only a few people. If someone arrived at the polling station in time, it is their right to cast their vote. </a:t>
            </a:r>
          </a:p>
          <a:p>
            <a:pPr defTabSz="914400">
              <a:spcBef>
                <a:spcPct val="0"/>
              </a:spcBef>
            </a:pPr>
            <a:endParaRPr lang="en-GB" altLang="en-US" dirty="0">
              <a:solidFill>
                <a:srgbClr val="000000"/>
              </a:solidFill>
              <a:ea typeface="ＭＳ Ｐゴシック" panose="020B0600070205080204" pitchFamily="34" charset="-128"/>
            </a:endParaRPr>
          </a:p>
          <a:p>
            <a:pPr defTabSz="914400">
              <a:spcBef>
                <a:spcPct val="0"/>
              </a:spcBef>
            </a:pPr>
            <a:r>
              <a:rPr lang="en-GB" altLang="en-US" dirty="0">
                <a:solidFill>
                  <a:srgbClr val="000000"/>
                </a:solidFill>
                <a:ea typeface="ＭＳ Ｐゴシック" panose="020B0600070205080204" pitchFamily="34" charset="-128"/>
              </a:rPr>
              <a:t>If there are lengthy queues at any point in the day, particularly in the last couple of hours before the close of poll, polling station staff should contact the election office to discuss the situation and agree how to deal with it.</a:t>
            </a:r>
          </a:p>
          <a:p>
            <a:pPr defTabSz="914400">
              <a:spcBef>
                <a:spcPct val="0"/>
              </a:spcBef>
            </a:pPr>
            <a:endParaRPr lang="en-GB" altLang="en-US" dirty="0">
              <a:solidFill>
                <a:srgbClr val="000000"/>
              </a:solidFill>
              <a:ea typeface="ＭＳ Ｐゴシック" panose="020B0600070205080204" pitchFamily="34" charset="-128"/>
            </a:endParaRPr>
          </a:p>
          <a:p>
            <a:pPr defTabSz="914400">
              <a:spcBef>
                <a:spcPct val="0"/>
              </a:spcBef>
            </a:pPr>
            <a:r>
              <a:rPr lang="en-GB" altLang="en-US" dirty="0">
                <a:solidFill>
                  <a:srgbClr val="000000"/>
                </a:solidFill>
                <a:ea typeface="ＭＳ Ｐゴシック" panose="020B0600070205080204" pitchFamily="34" charset="-128"/>
              </a:rPr>
              <a:t>Electors must be in the queue for the polling station they have been allocated to. If they are in the queue for a different polling station in the same polling place or at the wrong polling place altogether, unless they get to the right one and are in the queue there by 10pm, they will be unable to vote.</a:t>
            </a:r>
          </a:p>
          <a:p>
            <a:pPr defTabSz="914400">
              <a:spcBef>
                <a:spcPct val="0"/>
              </a:spcBef>
            </a:pPr>
            <a:endParaRPr lang="en-GB" altLang="en-US" dirty="0">
              <a:solidFill>
                <a:srgbClr val="000000"/>
              </a:solidFill>
              <a:ea typeface="ＭＳ Ｐゴシック" panose="020B0600070205080204" pitchFamily="34" charset="-128"/>
            </a:endParaRPr>
          </a:p>
          <a:p>
            <a:pPr defTabSz="914400">
              <a:spcBef>
                <a:spcPct val="0"/>
              </a:spcBef>
            </a:pPr>
            <a:r>
              <a:rPr lang="en-GB" altLang="en-US" dirty="0">
                <a:solidFill>
                  <a:srgbClr val="000000"/>
                </a:solidFill>
                <a:ea typeface="ＭＳ Ｐゴシック" panose="020B0600070205080204" pitchFamily="34" charset="-128"/>
              </a:rPr>
              <a:t>Staff should manage a queue at the close of poll by either bringing all the electors into the room or building and closing the door so no-one else can join the queue after 10pm, or if the room or building isn</a:t>
            </a:r>
            <a:r>
              <a:rPr lang="en-GB" altLang="en-US" dirty="0">
                <a:solidFill>
                  <a:srgbClr val="000000"/>
                </a:solidFill>
                <a:latin typeface="Times" panose="02020603050405020304" pitchFamily="18" charset="0"/>
                <a:ea typeface="ＭＳ Ｐゴシック" panose="020B0600070205080204" pitchFamily="34" charset="-128"/>
              </a:rPr>
              <a:t>’</a:t>
            </a:r>
            <a:r>
              <a:rPr lang="en-GB" altLang="en-US" dirty="0">
                <a:solidFill>
                  <a:srgbClr val="000000"/>
                </a:solidFill>
                <a:ea typeface="ＭＳ Ｐゴシック" panose="020B0600070205080204" pitchFamily="34" charset="-128"/>
              </a:rPr>
              <a:t>t large enough, a member of the polling station team should stand (socially distanced) at the end of the queue to mark it and explain to anyone arriving that the polls closed at 10pm and, by law, they cannot vote.</a:t>
            </a:r>
          </a:p>
          <a:p>
            <a:pPr defTabSz="914400">
              <a:spcBef>
                <a:spcPct val="0"/>
              </a:spcBef>
            </a:pPr>
            <a:endParaRPr lang="en-GB" altLang="en-US" dirty="0">
              <a:solidFill>
                <a:srgbClr val="000000"/>
              </a:solidFill>
              <a:ea typeface="ＭＳ Ｐゴシック" panose="020B0600070205080204" pitchFamily="34" charset="-128"/>
            </a:endParaRPr>
          </a:p>
          <a:p>
            <a:pPr defTabSz="914400">
              <a:spcBef>
                <a:spcPct val="0"/>
              </a:spcBef>
            </a:pPr>
            <a:endParaRPr lang="en-GB" altLang="en-US" dirty="0">
              <a:solidFill>
                <a:srgbClr val="000000"/>
              </a:solidFill>
              <a:ea typeface="ＭＳ Ｐゴシック" panose="020B0600070205080204" pitchFamily="34" charset="-128"/>
            </a:endParaRPr>
          </a:p>
        </p:txBody>
      </p:sp>
      <p:sp>
        <p:nvSpPr>
          <p:cNvPr id="113668" name="Slide Number Placeholder 3">
            <a:extLst>
              <a:ext uri="{FF2B5EF4-FFF2-40B4-BE49-F238E27FC236}">
                <a16:creationId xmlns:a16="http://schemas.microsoft.com/office/drawing/2014/main" id="{27D40F2F-7FEF-BDED-F92A-34FF6A926C6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9pPr>
          </a:lstStyle>
          <a:p>
            <a:pPr>
              <a:spcBef>
                <a:spcPct val="0"/>
              </a:spcBef>
              <a:buSzTx/>
            </a:pPr>
            <a:fld id="{745A8D9B-1326-416A-9562-F6C7C829164A}" type="slidenum">
              <a:rPr lang="en-GB" altLang="en-US" smtClean="0">
                <a:solidFill>
                  <a:srgbClr val="000000"/>
                </a:solidFill>
                <a:latin typeface="Times" panose="02020603050405020304" pitchFamily="18" charset="0"/>
                <a:ea typeface="ＭＳ Ｐゴシック" panose="020B0600070205080204" pitchFamily="34" charset="-128"/>
              </a:rPr>
              <a:pPr>
                <a:spcBef>
                  <a:spcPct val="0"/>
                </a:spcBef>
                <a:buSzTx/>
              </a:pPr>
              <a:t>52</a:t>
            </a:fld>
            <a:endParaRPr lang="en-GB" altLang="en-US">
              <a:solidFill>
                <a:srgbClr val="000000"/>
              </a:solidFill>
              <a:latin typeface="Times" panose="02020603050405020304" pitchFamily="18" charset="0"/>
              <a:ea typeface="ＭＳ Ｐゴシック" panose="020B0600070205080204" pitchFamily="34" charset="-128"/>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a:extLst>
              <a:ext uri="{FF2B5EF4-FFF2-40B4-BE49-F238E27FC236}">
                <a16:creationId xmlns:a16="http://schemas.microsoft.com/office/drawing/2014/main" id="{7AF23742-3BFC-F269-B94D-50C744E6D124}"/>
              </a:ext>
            </a:extLst>
          </p:cNvPr>
          <p:cNvSpPr>
            <a:spLocks noGrp="1" noRot="1" noChangeAspect="1" noChangeArrowheads="1" noTextEdit="1"/>
          </p:cNvSpPr>
          <p:nvPr>
            <p:ph type="sldImg"/>
          </p:nvPr>
        </p:nvSpPr>
        <p:spPr>
          <a:ln cap="flat">
            <a:headEnd type="none" w="med" len="med"/>
            <a:tailEnd type="none" w="med" len="med"/>
          </a:ln>
        </p:spPr>
      </p:sp>
      <p:sp>
        <p:nvSpPr>
          <p:cNvPr id="115715" name="Notes Placeholder 2">
            <a:extLst>
              <a:ext uri="{FF2B5EF4-FFF2-40B4-BE49-F238E27FC236}">
                <a16:creationId xmlns:a16="http://schemas.microsoft.com/office/drawing/2014/main" id="{3E12D1CF-CD89-8AAB-2205-E14B6C64C6E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914400">
              <a:spcBef>
                <a:spcPct val="0"/>
              </a:spcBef>
            </a:pPr>
            <a:r>
              <a:rPr lang="en-GB" altLang="en-US">
                <a:solidFill>
                  <a:srgbClr val="000000"/>
                </a:solidFill>
                <a:ea typeface="ＭＳ Ｐゴシック" panose="020B0600070205080204" pitchFamily="34" charset="-128"/>
              </a:rPr>
              <a:t>The PO should seal the ballot box and begin to complete paperwork and pack up the polling station with the Poll Clerk(s). </a:t>
            </a:r>
          </a:p>
          <a:p>
            <a:pPr defTabSz="914400">
              <a:spcBef>
                <a:spcPct val="0"/>
              </a:spcBef>
            </a:pPr>
            <a:endParaRPr lang="en-GB" altLang="en-US">
              <a:solidFill>
                <a:srgbClr val="000000"/>
              </a:solidFill>
              <a:ea typeface="ＭＳ Ｐゴシック" panose="020B0600070205080204" pitchFamily="34" charset="-128"/>
            </a:endParaRPr>
          </a:p>
          <a:p>
            <a:pPr defTabSz="914400">
              <a:spcBef>
                <a:spcPct val="0"/>
              </a:spcBef>
            </a:pPr>
            <a:endParaRPr lang="en-GB" altLang="en-US">
              <a:solidFill>
                <a:srgbClr val="000000"/>
              </a:solidFill>
              <a:ea typeface="ＭＳ Ｐゴシック" panose="020B0600070205080204" pitchFamily="34" charset="-128"/>
            </a:endParaRPr>
          </a:p>
          <a:p>
            <a:pPr defTabSz="914400">
              <a:spcBef>
                <a:spcPct val="0"/>
              </a:spcBef>
            </a:pPr>
            <a:endParaRPr lang="en-GB" altLang="en-US">
              <a:solidFill>
                <a:srgbClr val="000000"/>
              </a:solidFill>
              <a:ea typeface="ＭＳ Ｐゴシック" panose="020B0600070205080204" pitchFamily="34" charset="-128"/>
            </a:endParaRPr>
          </a:p>
        </p:txBody>
      </p:sp>
      <p:sp>
        <p:nvSpPr>
          <p:cNvPr id="115716" name="Slide Number Placeholder 3">
            <a:extLst>
              <a:ext uri="{FF2B5EF4-FFF2-40B4-BE49-F238E27FC236}">
                <a16:creationId xmlns:a16="http://schemas.microsoft.com/office/drawing/2014/main" id="{2D11CEDA-658F-FA7C-594C-E9FACB6E21A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9pPr>
          </a:lstStyle>
          <a:p>
            <a:pPr>
              <a:spcBef>
                <a:spcPct val="0"/>
              </a:spcBef>
              <a:buSzTx/>
            </a:pPr>
            <a:fld id="{5B3A40A0-48AF-489E-A59F-A5ED65126CA4}" type="slidenum">
              <a:rPr lang="en-GB" altLang="en-US" smtClean="0">
                <a:solidFill>
                  <a:srgbClr val="000000"/>
                </a:solidFill>
                <a:latin typeface="Times" panose="02020603050405020304" pitchFamily="18" charset="0"/>
                <a:ea typeface="ＭＳ Ｐゴシック" panose="020B0600070205080204" pitchFamily="34" charset="-128"/>
              </a:rPr>
              <a:pPr>
                <a:spcBef>
                  <a:spcPct val="0"/>
                </a:spcBef>
                <a:buSzTx/>
              </a:pPr>
              <a:t>53</a:t>
            </a:fld>
            <a:endParaRPr lang="en-GB" altLang="en-US">
              <a:solidFill>
                <a:srgbClr val="000000"/>
              </a:solidFill>
              <a:latin typeface="Times" panose="02020603050405020304" pitchFamily="18" charset="0"/>
              <a:ea typeface="ＭＳ Ｐゴシック" panose="020B0600070205080204" pitchFamily="34" charset="-128"/>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a:extLst>
              <a:ext uri="{FF2B5EF4-FFF2-40B4-BE49-F238E27FC236}">
                <a16:creationId xmlns:a16="http://schemas.microsoft.com/office/drawing/2014/main" id="{DD8B7FE2-8868-677D-2AAC-4EE56C1AFD84}"/>
              </a:ext>
            </a:extLst>
          </p:cNvPr>
          <p:cNvSpPr>
            <a:spLocks noGrp="1" noRot="1" noChangeAspect="1" noChangeArrowheads="1" noTextEdit="1"/>
          </p:cNvSpPr>
          <p:nvPr>
            <p:ph type="sldImg"/>
          </p:nvPr>
        </p:nvSpPr>
        <p:spPr>
          <a:ln cap="flat">
            <a:headEnd type="none" w="med" len="med"/>
            <a:tailEnd type="none" w="med" len="med"/>
          </a:ln>
        </p:spPr>
      </p:sp>
      <p:sp>
        <p:nvSpPr>
          <p:cNvPr id="95235" name="Notes Placeholder 2">
            <a:extLst>
              <a:ext uri="{FF2B5EF4-FFF2-40B4-BE49-F238E27FC236}">
                <a16:creationId xmlns:a16="http://schemas.microsoft.com/office/drawing/2014/main" id="{4486B2AB-5F9C-3B08-7456-ABBA927C1FF3}"/>
              </a:ext>
            </a:extLst>
          </p:cNvPr>
          <p:cNvSpPr>
            <a:spLocks noGrp="1" noChangeArrowheads="1"/>
          </p:cNvSpPr>
          <p:nvPr>
            <p:ph type="body" idx="3"/>
          </p:nvPr>
        </p:nvSpPr>
        <p:spPr>
          <a:ln/>
        </p:spPr>
        <p:txBody>
          <a:bodyPr/>
          <a:lstStyle/>
          <a:p>
            <a:pPr marL="39688" defTabSz="914400">
              <a:spcBef>
                <a:spcPts val="413"/>
              </a:spcBef>
              <a:defRPr/>
            </a:pPr>
            <a:r>
              <a:rPr lang="en-US" altLang="en-US" b="1" dirty="0">
                <a:solidFill>
                  <a:srgbClr val="000000"/>
                </a:solidFill>
                <a:latin typeface="Times" panose="02020603050405020304" pitchFamily="18" charset="0"/>
                <a:ea typeface="ＭＳ Ｐゴシック" panose="020B0600070205080204" pitchFamily="34" charset="-128"/>
                <a:sym typeface="Times" panose="02020603050405020304" pitchFamily="18" charset="0"/>
              </a:rPr>
              <a:t>Trainer - You could run a mock exercise in how to fill in the ballot paper account. </a:t>
            </a:r>
            <a:r>
              <a:rPr lang="en-GB" altLang="en-US" b="1" dirty="0">
                <a:solidFill>
                  <a:srgbClr val="000000"/>
                </a:solidFill>
                <a:ea typeface="ＭＳ Ｐゴシック" panose="020B0600070205080204" pitchFamily="34" charset="-128"/>
                <a:sym typeface="Times" panose="02020603050405020304" pitchFamily="18" charset="0"/>
              </a:rPr>
              <a:t>The Commission has developed such an exercise as part of its suite of support materials.</a:t>
            </a:r>
          </a:p>
          <a:p>
            <a:pPr marL="39688" defTabSz="914400">
              <a:spcBef>
                <a:spcPts val="413"/>
              </a:spcBef>
              <a:defRPr/>
            </a:pPr>
            <a:endParaRPr lang="en-GB" altLang="en-US" b="1" dirty="0">
              <a:solidFill>
                <a:srgbClr val="000000"/>
              </a:solidFill>
              <a:ea typeface="ＭＳ Ｐゴシック" panose="020B0600070205080204" pitchFamily="34" charset="-128"/>
              <a:sym typeface="Times" panose="02020603050405020304" pitchFamily="18" charset="0"/>
            </a:endParaRPr>
          </a:p>
          <a:p>
            <a:pPr marL="39688" defTabSz="914400">
              <a:spcBef>
                <a:spcPts val="413"/>
              </a:spcBef>
              <a:defRPr/>
            </a:pPr>
            <a:r>
              <a:rPr lang="en-US" altLang="en-US" dirty="0">
                <a:solidFill>
                  <a:srgbClr val="000000"/>
                </a:solidFill>
                <a:latin typeface="Times" panose="02020603050405020304" pitchFamily="18" charset="0"/>
                <a:ea typeface="ＭＳ Ｐゴシック" panose="020B0600070205080204" pitchFamily="34" charset="-128"/>
                <a:sym typeface="Times" panose="02020603050405020304" pitchFamily="18" charset="0"/>
              </a:rPr>
              <a:t>Take time to complete the ballot paper accounts and make sure this is done accurately - otherwise it will cause problems at the count. </a:t>
            </a:r>
          </a:p>
          <a:p>
            <a:pPr marL="39688" defTabSz="914400">
              <a:spcBef>
                <a:spcPts val="413"/>
              </a:spcBef>
              <a:defRPr/>
            </a:pPr>
            <a:endParaRPr lang="en-US" altLang="en-US" dirty="0">
              <a:solidFill>
                <a:srgbClr val="000000"/>
              </a:solidFill>
              <a:latin typeface="Times" panose="02020603050405020304" pitchFamily="18" charset="0"/>
              <a:ea typeface="ＭＳ Ｐゴシック" panose="020B0600070205080204" pitchFamily="34" charset="-128"/>
              <a:sym typeface="Times" panose="02020603050405020304" pitchFamily="18" charset="0"/>
            </a:endParaRPr>
          </a:p>
          <a:p>
            <a:pPr marL="39688" defTabSz="914400">
              <a:spcBef>
                <a:spcPts val="413"/>
              </a:spcBef>
              <a:defRPr/>
            </a:pPr>
            <a:r>
              <a:rPr lang="en-US" altLang="en-US" dirty="0">
                <a:solidFill>
                  <a:srgbClr val="000000"/>
                </a:solidFill>
                <a:latin typeface="Times" panose="02020603050405020304" pitchFamily="18" charset="0"/>
                <a:ea typeface="ＭＳ Ｐゴシック" panose="020B0600070205080204" pitchFamily="34" charset="-128"/>
                <a:sym typeface="Times" panose="02020603050405020304" pitchFamily="18" charset="0"/>
              </a:rPr>
              <a:t>Take time to ensure that all documents are placed in the correct packets and are signed as appropriate.</a:t>
            </a:r>
          </a:p>
          <a:p>
            <a:pPr marL="39688" defTabSz="914400">
              <a:spcBef>
                <a:spcPts val="413"/>
              </a:spcBef>
              <a:defRPr/>
            </a:pPr>
            <a:endParaRPr lang="en-US" altLang="en-US" dirty="0">
              <a:solidFill>
                <a:srgbClr val="000000"/>
              </a:solidFill>
              <a:latin typeface="Times" panose="02020603050405020304" pitchFamily="18" charset="0"/>
              <a:ea typeface="ＭＳ Ｐゴシック" panose="020B0600070205080204" pitchFamily="34" charset="-128"/>
              <a:sym typeface="Times" panose="02020603050405020304" pitchFamily="18" charset="0"/>
            </a:endParaRPr>
          </a:p>
          <a:p>
            <a:pPr marL="39688" defTabSz="914400">
              <a:spcBef>
                <a:spcPts val="413"/>
              </a:spcBef>
              <a:defRPr/>
            </a:pPr>
            <a:r>
              <a:rPr lang="en-US" altLang="en-US" dirty="0">
                <a:solidFill>
                  <a:srgbClr val="000000"/>
                </a:solidFill>
                <a:latin typeface="Times" panose="02020603050405020304" pitchFamily="18" charset="0"/>
                <a:ea typeface="ＭＳ Ｐゴシック" panose="020B0600070205080204" pitchFamily="34" charset="-128"/>
                <a:sym typeface="Times" panose="02020603050405020304" pitchFamily="18" charset="0"/>
              </a:rPr>
              <a:t>Explain any other local arrangements with regard to equipment and left over sundries and stationery. </a:t>
            </a:r>
          </a:p>
          <a:p>
            <a:pPr marL="39688" defTabSz="914400">
              <a:spcBef>
                <a:spcPts val="413"/>
              </a:spcBef>
              <a:defRPr/>
            </a:pPr>
            <a:endParaRPr lang="en-US" altLang="en-US" dirty="0">
              <a:solidFill>
                <a:srgbClr val="000000"/>
              </a:solidFill>
              <a:latin typeface="Times" panose="02020603050405020304" pitchFamily="18" charset="0"/>
              <a:ea typeface="ＭＳ Ｐゴシック" panose="020B0600070205080204" pitchFamily="34" charset="-128"/>
              <a:sym typeface="Times" panose="02020603050405020304" pitchFamily="18" charset="0"/>
            </a:endParaRPr>
          </a:p>
          <a:p>
            <a:pPr marL="39688" defTabSz="914400">
              <a:spcBef>
                <a:spcPts val="413"/>
              </a:spcBef>
              <a:defRPr/>
            </a:pPr>
            <a:r>
              <a:rPr lang="en-US" altLang="en-US" dirty="0">
                <a:solidFill>
                  <a:srgbClr val="000000"/>
                </a:solidFill>
                <a:ea typeface="ＭＳ Ｐゴシック" panose="020B0600070205080204" pitchFamily="34" charset="-128"/>
                <a:sym typeface="Times" panose="02020603050405020304" pitchFamily="18" charset="0"/>
              </a:rPr>
              <a:t>An example of the VIDEF is on the following slide [if using].</a:t>
            </a:r>
            <a:r>
              <a:rPr lang="en-US" dirty="0">
                <a:solidFill>
                  <a:schemeClr val="tx1">
                    <a:lumMod val="50000"/>
                  </a:schemeClr>
                </a:solidFill>
                <a:latin typeface="Arial" panose="020B0604020202020204" pitchFamily="34" charset="0"/>
                <a:sym typeface="Times" charset="0"/>
              </a:rPr>
              <a:t> </a:t>
            </a:r>
            <a:endParaRPr lang="en-US" altLang="en-US" dirty="0">
              <a:solidFill>
                <a:srgbClr val="000000"/>
              </a:solidFill>
              <a:latin typeface="Times" panose="02020603050405020304" pitchFamily="18" charset="0"/>
              <a:ea typeface="ＭＳ Ｐゴシック" panose="020B0600070205080204" pitchFamily="34" charset="-128"/>
              <a:sym typeface="Times" panose="02020603050405020304" pitchFamily="18" charset="0"/>
            </a:endParaRPr>
          </a:p>
          <a:p>
            <a:pPr marL="39688" defTabSz="914400">
              <a:spcBef>
                <a:spcPts val="413"/>
              </a:spcBef>
              <a:defRPr/>
            </a:pPr>
            <a:endParaRPr lang="en-US" altLang="en-US" dirty="0">
              <a:solidFill>
                <a:srgbClr val="000000"/>
              </a:solidFill>
              <a:latin typeface="Times" panose="02020603050405020304" pitchFamily="18" charset="0"/>
              <a:ea typeface="ＭＳ Ｐゴシック" panose="020B0600070205080204" pitchFamily="34" charset="-128"/>
              <a:sym typeface="Times" panose="02020603050405020304" pitchFamily="18" charset="0"/>
            </a:endParaRPr>
          </a:p>
          <a:p>
            <a:pPr marL="39688" defTabSz="914400">
              <a:spcBef>
                <a:spcPts val="413"/>
              </a:spcBef>
              <a:defRPr/>
            </a:pPr>
            <a:r>
              <a:rPr lang="en-US" altLang="en-US" dirty="0">
                <a:solidFill>
                  <a:srgbClr val="000000"/>
                </a:solidFill>
                <a:latin typeface="Times" panose="02020603050405020304" pitchFamily="18" charset="0"/>
                <a:ea typeface="ＭＳ Ｐゴシック" panose="020B0600070205080204" pitchFamily="34" charset="-128"/>
                <a:sym typeface="Times" panose="02020603050405020304" pitchFamily="18" charset="0"/>
              </a:rPr>
              <a:t>Data protection – poll cards need to be disposed of securely </a:t>
            </a:r>
            <a:r>
              <a:rPr lang="en-US" altLang="en-US" dirty="0">
                <a:solidFill>
                  <a:srgbClr val="FF0000"/>
                </a:solidFill>
                <a:latin typeface="Times" panose="02020603050405020304" pitchFamily="18" charset="0"/>
                <a:ea typeface="ＭＳ Ｐゴシック" panose="020B0600070205080204" pitchFamily="34" charset="-128"/>
                <a:sym typeface="Times" panose="02020603050405020304" pitchFamily="18" charset="0"/>
              </a:rPr>
              <a:t>and in line with both data protection legislation and your authority’s data retention policy</a:t>
            </a:r>
            <a:r>
              <a:rPr lang="en-US" altLang="en-US" dirty="0">
                <a:solidFill>
                  <a:srgbClr val="000000"/>
                </a:solidFill>
                <a:latin typeface="Times" panose="02020603050405020304" pitchFamily="18" charset="0"/>
                <a:ea typeface="ＭＳ Ｐゴシック" panose="020B0600070205080204" pitchFamily="34" charset="-128"/>
                <a:sym typeface="Times" panose="02020603050405020304" pitchFamily="18" charset="0"/>
              </a:rPr>
              <a:t>.</a:t>
            </a:r>
          </a:p>
          <a:p>
            <a:pPr marL="39688" defTabSz="914400">
              <a:spcBef>
                <a:spcPts val="413"/>
              </a:spcBef>
              <a:defRPr/>
            </a:pPr>
            <a:endParaRPr lang="en-US" altLang="en-US" dirty="0">
              <a:solidFill>
                <a:srgbClr val="000000"/>
              </a:solidFill>
              <a:latin typeface="Times" panose="02020603050405020304" pitchFamily="18" charset="0"/>
              <a:ea typeface="ＭＳ Ｐゴシック" panose="020B0600070205080204" pitchFamily="34" charset="-128"/>
              <a:sym typeface="Times" panose="02020603050405020304" pitchFamily="18" charset="0"/>
            </a:endParaRPr>
          </a:p>
          <a:p>
            <a:pPr marL="39688" defTabSz="914400">
              <a:spcBef>
                <a:spcPct val="0"/>
              </a:spcBef>
              <a:defRPr/>
            </a:pPr>
            <a:r>
              <a:rPr lang="en-GB" altLang="en-US" dirty="0">
                <a:solidFill>
                  <a:srgbClr val="000000"/>
                </a:solidFill>
                <a:ea typeface="ＭＳ Ｐゴシック" panose="020B0600070205080204" pitchFamily="34" charset="-128"/>
              </a:rPr>
              <a:t>Give any specific instructions regarding the transportation of ballot boxes and polling station materials to the verification and count centre, including any instructions for the safe delivery of materials.</a:t>
            </a:r>
          </a:p>
          <a:p>
            <a:pPr marL="39688" defTabSz="914400">
              <a:spcBef>
                <a:spcPct val="0"/>
              </a:spcBef>
              <a:defRPr/>
            </a:pPr>
            <a:endParaRPr lang="en-GB" altLang="en-US" dirty="0">
              <a:solidFill>
                <a:srgbClr val="000000"/>
              </a:solidFill>
              <a:ea typeface="ＭＳ Ｐゴシック" panose="020B0600070205080204" pitchFamily="34" charset="-128"/>
            </a:endParaRPr>
          </a:p>
        </p:txBody>
      </p:sp>
      <p:sp>
        <p:nvSpPr>
          <p:cNvPr id="117764" name="Slide Number Placeholder 3">
            <a:extLst>
              <a:ext uri="{FF2B5EF4-FFF2-40B4-BE49-F238E27FC236}">
                <a16:creationId xmlns:a16="http://schemas.microsoft.com/office/drawing/2014/main" id="{73F5B3D7-7A66-7CE5-D42B-C692E541595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9pPr>
          </a:lstStyle>
          <a:p>
            <a:pPr>
              <a:spcBef>
                <a:spcPct val="0"/>
              </a:spcBef>
              <a:buSzTx/>
            </a:pPr>
            <a:fld id="{5F82BF27-0012-41EF-B32B-BBC3D0AA9963}" type="slidenum">
              <a:rPr lang="en-GB" altLang="en-US" smtClean="0">
                <a:solidFill>
                  <a:srgbClr val="000000"/>
                </a:solidFill>
                <a:latin typeface="Times" panose="02020603050405020304" pitchFamily="18" charset="0"/>
                <a:ea typeface="ＭＳ Ｐゴシック" panose="020B0600070205080204" pitchFamily="34" charset="-128"/>
              </a:rPr>
              <a:pPr>
                <a:spcBef>
                  <a:spcPct val="0"/>
                </a:spcBef>
                <a:buSzTx/>
              </a:pPr>
              <a:t>54</a:t>
            </a:fld>
            <a:endParaRPr lang="en-GB" altLang="en-US">
              <a:solidFill>
                <a:srgbClr val="000000"/>
              </a:solidFill>
              <a:latin typeface="Times" panose="02020603050405020304" pitchFamily="18" charset="0"/>
              <a:ea typeface="ＭＳ Ｐゴシック" panose="020B0600070205080204" pitchFamily="34" charset="-128"/>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Image Placeholder 1">
            <a:extLst>
              <a:ext uri="{FF2B5EF4-FFF2-40B4-BE49-F238E27FC236}">
                <a16:creationId xmlns:a16="http://schemas.microsoft.com/office/drawing/2014/main" id="{C463EFA2-3032-1652-390D-7895CC35213C}"/>
              </a:ext>
            </a:extLst>
          </p:cNvPr>
          <p:cNvSpPr>
            <a:spLocks noGrp="1" noRot="1" noChangeAspect="1" noChangeArrowheads="1" noTextEdit="1"/>
          </p:cNvSpPr>
          <p:nvPr>
            <p:ph type="sldImg"/>
          </p:nvPr>
        </p:nvSpPr>
        <p:spPr>
          <a:ln/>
        </p:spPr>
      </p:sp>
      <p:sp>
        <p:nvSpPr>
          <p:cNvPr id="119811" name="Notes Placeholder 2">
            <a:extLst>
              <a:ext uri="{FF2B5EF4-FFF2-40B4-BE49-F238E27FC236}">
                <a16:creationId xmlns:a16="http://schemas.microsoft.com/office/drawing/2014/main" id="{E5F2E5CA-C038-8825-F259-3C6C1BD5486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solidFill>
                  <a:srgbClr val="000000"/>
                </a:solidFill>
                <a:ea typeface="ＭＳ Ｐゴシック" panose="020B0600070205080204" pitchFamily="34" charset="-128"/>
              </a:rPr>
              <a:t>The VIDEF will need to be completed using the information recorded on the VIDEF notes sheet and BPRL during the day.</a:t>
            </a:r>
          </a:p>
          <a:p>
            <a:endParaRPr lang="en-GB" altLang="en-US"/>
          </a:p>
        </p:txBody>
      </p:sp>
      <p:sp>
        <p:nvSpPr>
          <p:cNvPr id="119812" name="Slide Number Placeholder 3">
            <a:extLst>
              <a:ext uri="{FF2B5EF4-FFF2-40B4-BE49-F238E27FC236}">
                <a16:creationId xmlns:a16="http://schemas.microsoft.com/office/drawing/2014/main" id="{FFB4B6FB-CCB4-33BC-8133-28CF956289E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1pPr>
            <a:lvl2pPr marL="742950" indent="-28575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2pPr>
            <a:lvl3pPr marL="1143000" indent="-22860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3pPr>
            <a:lvl4pPr marL="1600200" indent="-22860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4pPr>
            <a:lvl5pPr marL="2057400" indent="-22860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5pPr>
            <a:lvl6pPr marL="2514600" indent="-228600" eaLnBrk="0" fontAlgn="base" hangingPunct="0">
              <a:spcBef>
                <a:spcPct val="0"/>
              </a:spcBef>
              <a:spcAft>
                <a:spcPct val="0"/>
              </a:spcAft>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6pPr>
            <a:lvl7pPr marL="2971800" indent="-228600" eaLnBrk="0" fontAlgn="base" hangingPunct="0">
              <a:spcBef>
                <a:spcPct val="0"/>
              </a:spcBef>
              <a:spcAft>
                <a:spcPct val="0"/>
              </a:spcAft>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7pPr>
            <a:lvl8pPr marL="3429000" indent="-228600" eaLnBrk="0" fontAlgn="base" hangingPunct="0">
              <a:spcBef>
                <a:spcPct val="0"/>
              </a:spcBef>
              <a:spcAft>
                <a:spcPct val="0"/>
              </a:spcAft>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8pPr>
            <a:lvl9pPr marL="3886200" indent="-228600" eaLnBrk="0" fontAlgn="base" hangingPunct="0">
              <a:spcBef>
                <a:spcPct val="0"/>
              </a:spcBef>
              <a:spcAft>
                <a:spcPct val="0"/>
              </a:spcAft>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9pPr>
          </a:lstStyle>
          <a:p>
            <a:fld id="{82D122A2-FD70-4DE6-B5FA-502D01470D49}" type="slidenum">
              <a:rPr lang="en-GB" altLang="en-US" sz="1200" smtClean="0">
                <a:solidFill>
                  <a:srgbClr val="000000"/>
                </a:solidFill>
              </a:rPr>
              <a:pPr/>
              <a:t>55</a:t>
            </a:fld>
            <a:endParaRPr lang="en-GB" altLang="en-US" sz="1200">
              <a:solidFill>
                <a:srgbClr val="000000"/>
              </a:solidFill>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a:extLst>
              <a:ext uri="{FF2B5EF4-FFF2-40B4-BE49-F238E27FC236}">
                <a16:creationId xmlns:a16="http://schemas.microsoft.com/office/drawing/2014/main" id="{B6BC50EF-01C1-19FC-32A8-3518755D8DC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9pPr>
          </a:lstStyle>
          <a:p>
            <a:pPr>
              <a:spcBef>
                <a:spcPct val="0"/>
              </a:spcBef>
              <a:buSzTx/>
            </a:pPr>
            <a:fld id="{C86B77F8-707A-4F98-885A-84EE989C111C}" type="slidenum">
              <a:rPr lang="en-GB" altLang="en-US" smtClean="0">
                <a:solidFill>
                  <a:srgbClr val="000000"/>
                </a:solidFill>
                <a:latin typeface="Times" panose="02020603050405020304" pitchFamily="18" charset="0"/>
                <a:ea typeface="ＭＳ Ｐゴシック" panose="020B0600070205080204" pitchFamily="34" charset="-128"/>
              </a:rPr>
              <a:pPr>
                <a:spcBef>
                  <a:spcPct val="0"/>
                </a:spcBef>
                <a:buSzTx/>
              </a:pPr>
              <a:t>56</a:t>
            </a:fld>
            <a:endParaRPr lang="en-GB" altLang="en-US">
              <a:solidFill>
                <a:srgbClr val="000000"/>
              </a:solidFill>
              <a:latin typeface="Times" panose="02020603050405020304" pitchFamily="18" charset="0"/>
              <a:ea typeface="ＭＳ Ｐゴシック" panose="020B0600070205080204" pitchFamily="34" charset="-128"/>
            </a:endParaRPr>
          </a:p>
        </p:txBody>
      </p:sp>
      <p:sp>
        <p:nvSpPr>
          <p:cNvPr id="121859" name="Rectangle 2">
            <a:extLst>
              <a:ext uri="{FF2B5EF4-FFF2-40B4-BE49-F238E27FC236}">
                <a16:creationId xmlns:a16="http://schemas.microsoft.com/office/drawing/2014/main" id="{8014CA70-1C4D-20AE-179C-7D6870C25A4C}"/>
              </a:ext>
            </a:extLst>
          </p:cNvPr>
          <p:cNvSpPr>
            <a:spLocks noGrp="1" noRot="1" noChangeAspect="1" noChangeArrowheads="1" noTextEdit="1"/>
          </p:cNvSpPr>
          <p:nvPr>
            <p:ph type="sldImg"/>
          </p:nvPr>
        </p:nvSpPr>
        <p:spPr>
          <a:ln cap="flat">
            <a:headEnd type="none" w="med" len="med"/>
            <a:tailEnd type="none" w="med" len="med"/>
          </a:ln>
        </p:spPr>
      </p:sp>
      <p:sp>
        <p:nvSpPr>
          <p:cNvPr id="121860" name="Rectangle 3">
            <a:extLst>
              <a:ext uri="{FF2B5EF4-FFF2-40B4-BE49-F238E27FC236}">
                <a16:creationId xmlns:a16="http://schemas.microsoft.com/office/drawing/2014/main" id="{71A4BFD1-3841-6B90-5B05-184A162CEB66}"/>
              </a:ext>
            </a:extLst>
          </p:cNvPr>
          <p:cNvSpPr>
            <a:spLocks noGrp="1" noChangeArrowheads="1"/>
          </p:cNvSpPr>
          <p:nvPr>
            <p:ph type="body" idx="1"/>
          </p:nvPr>
        </p:nvSpPr>
        <p:spPr>
          <a:xfrm>
            <a:off x="889000" y="4713288"/>
            <a:ext cx="4884738" cy="44688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914400">
              <a:spcBef>
                <a:spcPct val="0"/>
              </a:spcBef>
            </a:pPr>
            <a:r>
              <a:rPr lang="en-GB" altLang="en-US">
                <a:solidFill>
                  <a:srgbClr val="000000"/>
                </a:solidFill>
                <a:ea typeface="ＭＳ Ｐゴシック" panose="020B0600070205080204" pitchFamily="34" charset="-128"/>
                <a:sym typeface="Times" panose="02020603050405020304" pitchFamily="18" charset="0"/>
              </a:rPr>
              <a:t>You may want to test if all the polling station staff have understood and feel fully confident about their role on the day. [The Commission has developed a multi-choice quiz which can be used for this purpose as part of its suite of support materials].</a:t>
            </a:r>
          </a:p>
          <a:p>
            <a:pPr defTabSz="914400">
              <a:spcBef>
                <a:spcPct val="0"/>
              </a:spcBef>
            </a:pPr>
            <a:endParaRPr lang="en-GB" altLang="en-US">
              <a:solidFill>
                <a:srgbClr val="000000"/>
              </a:solidFill>
              <a:ea typeface="ＭＳ Ｐゴシック" panose="020B0600070205080204" pitchFamily="34" charset="-128"/>
              <a:sym typeface="Times" panose="02020603050405020304" pitchFamily="18" charset="0"/>
            </a:endParaRPr>
          </a:p>
          <a:p>
            <a:pPr defTabSz="914400">
              <a:spcBef>
                <a:spcPct val="0"/>
              </a:spcBef>
            </a:pPr>
            <a:endParaRPr lang="en-GB" altLang="en-US">
              <a:solidFill>
                <a:srgbClr val="000000"/>
              </a:solidFill>
              <a:ea typeface="ＭＳ Ｐゴシック" panose="020B0600070205080204" pitchFamily="34" charset="-128"/>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Slide Image Placeholder 1">
            <a:extLst>
              <a:ext uri="{FF2B5EF4-FFF2-40B4-BE49-F238E27FC236}">
                <a16:creationId xmlns:a16="http://schemas.microsoft.com/office/drawing/2014/main" id="{4B20DA1F-6CBD-F16D-D486-66084CDFA03B}"/>
              </a:ext>
            </a:extLst>
          </p:cNvPr>
          <p:cNvSpPr>
            <a:spLocks noGrp="1" noRot="1" noChangeAspect="1" noChangeArrowheads="1" noTextEdit="1"/>
          </p:cNvSpPr>
          <p:nvPr>
            <p:ph type="sldImg"/>
          </p:nvPr>
        </p:nvSpPr>
        <p:spPr>
          <a:ln cap="flat">
            <a:headEnd type="none" w="med" len="med"/>
            <a:tailEnd type="none" w="med" len="med"/>
          </a:ln>
        </p:spPr>
      </p:sp>
      <p:sp>
        <p:nvSpPr>
          <p:cNvPr id="123907" name="Notes Placeholder 2">
            <a:extLst>
              <a:ext uri="{FF2B5EF4-FFF2-40B4-BE49-F238E27FC236}">
                <a16:creationId xmlns:a16="http://schemas.microsoft.com/office/drawing/2014/main" id="{74DC7AA5-D78F-CA91-219F-BB97B1BE659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914400">
              <a:spcBef>
                <a:spcPct val="0"/>
              </a:spcBef>
            </a:pPr>
            <a:r>
              <a:rPr lang="en-US" altLang="en-US">
                <a:solidFill>
                  <a:srgbClr val="000000"/>
                </a:solidFill>
                <a:latin typeface="Times" panose="02020603050405020304" pitchFamily="18" charset="0"/>
                <a:ea typeface="ＭＳ Ｐゴシック" panose="020B0600070205080204" pitchFamily="34" charset="-128"/>
              </a:rPr>
              <a:t>Personalise this slide as appropriate.</a:t>
            </a:r>
          </a:p>
          <a:p>
            <a:pPr defTabSz="914400">
              <a:spcBef>
                <a:spcPct val="0"/>
              </a:spcBef>
            </a:pPr>
            <a:endParaRPr lang="en-US" altLang="en-US">
              <a:solidFill>
                <a:srgbClr val="000000"/>
              </a:solidFill>
              <a:latin typeface="Times" panose="02020603050405020304" pitchFamily="18" charset="0"/>
              <a:ea typeface="ＭＳ Ｐゴシック" panose="020B0600070205080204" pitchFamily="34" charset="-128"/>
            </a:endParaRPr>
          </a:p>
        </p:txBody>
      </p:sp>
      <p:sp>
        <p:nvSpPr>
          <p:cNvPr id="123908" name="Slide Number Placeholder 3">
            <a:extLst>
              <a:ext uri="{FF2B5EF4-FFF2-40B4-BE49-F238E27FC236}">
                <a16:creationId xmlns:a16="http://schemas.microsoft.com/office/drawing/2014/main" id="{FD2FD4D1-F83A-9B06-CAC0-84F796B3A5E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9pPr>
          </a:lstStyle>
          <a:p>
            <a:pPr>
              <a:spcBef>
                <a:spcPct val="0"/>
              </a:spcBef>
              <a:buSzTx/>
            </a:pPr>
            <a:fld id="{0289E64F-0136-4A62-8E48-A788DB359FA2}" type="slidenum">
              <a:rPr lang="en-GB" altLang="en-US" smtClean="0">
                <a:solidFill>
                  <a:srgbClr val="000000"/>
                </a:solidFill>
                <a:latin typeface="Times" panose="02020603050405020304" pitchFamily="18" charset="0"/>
                <a:ea typeface="ＭＳ Ｐゴシック" panose="020B0600070205080204" pitchFamily="34" charset="-128"/>
              </a:rPr>
              <a:pPr>
                <a:spcBef>
                  <a:spcPct val="0"/>
                </a:spcBef>
                <a:buSzTx/>
              </a:pPr>
              <a:t>57</a:t>
            </a:fld>
            <a:endParaRPr lang="en-GB" altLang="en-US">
              <a:solidFill>
                <a:srgbClr val="000000"/>
              </a:solidFill>
              <a:latin typeface="Times" panose="02020603050405020304" pitchFamily="18" charset="0"/>
              <a:ea typeface="ＭＳ Ｐゴシック" panose="020B0600070205080204" pitchFamily="34"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a:extLst>
              <a:ext uri="{FF2B5EF4-FFF2-40B4-BE49-F238E27FC236}">
                <a16:creationId xmlns:a16="http://schemas.microsoft.com/office/drawing/2014/main" id="{80266D76-1126-11A6-DC95-583A79D5A171}"/>
              </a:ext>
            </a:extLst>
          </p:cNvPr>
          <p:cNvSpPr>
            <a:spLocks noGrp="1" noRot="1" noChangeAspect="1" noChangeArrowheads="1" noTextEdit="1"/>
          </p:cNvSpPr>
          <p:nvPr>
            <p:ph type="sldImg"/>
          </p:nvPr>
        </p:nvSpPr>
        <p:spPr>
          <a:ln cap="flat">
            <a:headEnd type="none" w="med" len="med"/>
            <a:tailEnd type="none" w="med" len="med"/>
          </a:ln>
        </p:spPr>
      </p:sp>
      <p:sp>
        <p:nvSpPr>
          <p:cNvPr id="24579" name="Notes Placeholder 2">
            <a:extLst>
              <a:ext uri="{FF2B5EF4-FFF2-40B4-BE49-F238E27FC236}">
                <a16:creationId xmlns:a16="http://schemas.microsoft.com/office/drawing/2014/main" id="{DB70044D-AC47-9944-D4DA-34F15A840556}"/>
              </a:ext>
            </a:extLst>
          </p:cNvPr>
          <p:cNvSpPr>
            <a:spLocks noGrp="1" noChangeArrowheads="1"/>
          </p:cNvSpPr>
          <p:nvPr>
            <p:ph type="body" idx="1"/>
          </p:nvPr>
        </p:nvSpPr>
        <p:spPr>
          <a:ln/>
        </p:spPr>
        <p:txBody>
          <a:bodyPr/>
          <a:lstStyle/>
          <a:p>
            <a:pPr defTabSz="914400">
              <a:spcBef>
                <a:spcPct val="0"/>
              </a:spcBef>
              <a:defRPr/>
            </a:pPr>
            <a:r>
              <a:rPr lang="en-GB" altLang="en-US" b="1" dirty="0">
                <a:solidFill>
                  <a:srgbClr val="000000"/>
                </a:solidFill>
                <a:latin typeface="+mn-lt"/>
                <a:ea typeface="ＭＳ Ｐゴシック" panose="020B0600070205080204" pitchFamily="34" charset="-128"/>
              </a:rPr>
              <a:t>Trainer </a:t>
            </a:r>
            <a:r>
              <a:rPr lang="en-GB" altLang="en-US" dirty="0">
                <a:solidFill>
                  <a:srgbClr val="000000"/>
                </a:solidFill>
                <a:latin typeface="+mn-lt"/>
                <a:ea typeface="ＭＳ Ｐゴシック" panose="020B0600070205080204" pitchFamily="34" charset="-128"/>
              </a:rPr>
              <a:t>- List the specific duties below which must be carried out by the Presiding Officer, as defined by law. </a:t>
            </a:r>
            <a:r>
              <a:rPr lang="en-GB" altLang="en-US" dirty="0">
                <a:solidFill>
                  <a:schemeClr val="tx1">
                    <a:lumMod val="50000"/>
                  </a:schemeClr>
                </a:solidFill>
                <a:latin typeface="+mn-lt"/>
                <a:ea typeface="ＭＳ Ｐゴシック" panose="020B0600070205080204" pitchFamily="34" charset="-128"/>
              </a:rPr>
              <a:t>The full list can be found in the Polling Station Handbook.</a:t>
            </a:r>
          </a:p>
          <a:p>
            <a:pPr defTabSz="914400">
              <a:spcBef>
                <a:spcPct val="0"/>
              </a:spcBef>
              <a:defRPr/>
            </a:pPr>
            <a:endParaRPr lang="en-GB" altLang="en-US" dirty="0">
              <a:solidFill>
                <a:srgbClr val="000000"/>
              </a:solidFill>
              <a:ea typeface="ＭＳ Ｐゴシック" panose="020B0600070205080204" pitchFamily="34" charset="-128"/>
            </a:endParaRPr>
          </a:p>
          <a:p>
            <a:pPr defTabSz="914400">
              <a:spcBef>
                <a:spcPct val="0"/>
              </a:spcBef>
              <a:defRPr/>
            </a:pPr>
            <a:endParaRPr lang="en-GB" altLang="en-US" dirty="0">
              <a:solidFill>
                <a:srgbClr val="000000"/>
              </a:solidFill>
              <a:ea typeface="ＭＳ Ｐゴシック" panose="020B0600070205080204" pitchFamily="34" charset="-128"/>
            </a:endParaRPr>
          </a:p>
        </p:txBody>
      </p:sp>
      <p:sp>
        <p:nvSpPr>
          <p:cNvPr id="22532" name="Slide Number Placeholder 3">
            <a:extLst>
              <a:ext uri="{FF2B5EF4-FFF2-40B4-BE49-F238E27FC236}">
                <a16:creationId xmlns:a16="http://schemas.microsoft.com/office/drawing/2014/main" id="{CC6CD574-6093-27F5-C8F7-990809CFDFE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9pPr>
          </a:lstStyle>
          <a:p>
            <a:pPr>
              <a:spcBef>
                <a:spcPct val="0"/>
              </a:spcBef>
              <a:buSzTx/>
            </a:pPr>
            <a:fld id="{434540B2-63E4-49C1-BA85-C6A2F741DD1B}" type="slidenum">
              <a:rPr lang="en-GB" altLang="en-US" smtClean="0">
                <a:solidFill>
                  <a:srgbClr val="000000"/>
                </a:solidFill>
                <a:latin typeface="Times" panose="02020603050405020304" pitchFamily="18" charset="0"/>
                <a:ea typeface="ＭＳ Ｐゴシック" panose="020B0600070205080204" pitchFamily="34" charset="-128"/>
              </a:rPr>
              <a:pPr>
                <a:spcBef>
                  <a:spcPct val="0"/>
                </a:spcBef>
                <a:buSzTx/>
              </a:pPr>
              <a:t>6</a:t>
            </a:fld>
            <a:endParaRPr lang="en-GB" altLang="en-US">
              <a:solidFill>
                <a:srgbClr val="000000"/>
              </a:solidFill>
              <a:latin typeface="Times" panose="02020603050405020304" pitchFamily="18" charset="0"/>
              <a:ea typeface="ＭＳ Ｐゴシック" panose="020B0600070205080204" pitchFamily="34"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a:extLst>
              <a:ext uri="{FF2B5EF4-FFF2-40B4-BE49-F238E27FC236}">
                <a16:creationId xmlns:a16="http://schemas.microsoft.com/office/drawing/2014/main" id="{E32EA44C-64E6-585A-C233-44AA6FBB60E1}"/>
              </a:ext>
            </a:extLst>
          </p:cNvPr>
          <p:cNvSpPr>
            <a:spLocks noGrp="1" noRot="1" noChangeAspect="1" noChangeArrowheads="1" noTextEdit="1"/>
          </p:cNvSpPr>
          <p:nvPr>
            <p:ph type="sldImg"/>
          </p:nvPr>
        </p:nvSpPr>
        <p:spPr>
          <a:ln cap="flat">
            <a:headEnd type="none" w="med" len="med"/>
            <a:tailEnd type="none" w="med" len="med"/>
          </a:ln>
        </p:spPr>
      </p:sp>
      <p:sp>
        <p:nvSpPr>
          <p:cNvPr id="24579" name="Notes Placeholder 2">
            <a:extLst>
              <a:ext uri="{FF2B5EF4-FFF2-40B4-BE49-F238E27FC236}">
                <a16:creationId xmlns:a16="http://schemas.microsoft.com/office/drawing/2014/main" id="{C89BD093-B7DA-CFF3-8794-5B600260BF18}"/>
              </a:ext>
            </a:extLst>
          </p:cNvPr>
          <p:cNvSpPr>
            <a:spLocks noGrp="1" noChangeArrowheads="1"/>
          </p:cNvSpPr>
          <p:nvPr>
            <p:ph type="body" idx="3"/>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14400">
              <a:spcBef>
                <a:spcPct val="0"/>
              </a:spcBef>
            </a:pPr>
            <a:endParaRPr lang="en-US" altLang="en-US" i="1" dirty="0">
              <a:solidFill>
                <a:srgbClr val="000000"/>
              </a:solidFill>
              <a:latin typeface="+mn-lt"/>
              <a:ea typeface="ＭＳ Ｐゴシック" panose="020B0600070205080204" pitchFamily="34" charset="-128"/>
            </a:endParaRPr>
          </a:p>
          <a:p>
            <a:pPr defTabSz="914400">
              <a:spcBef>
                <a:spcPct val="0"/>
              </a:spcBef>
            </a:pPr>
            <a:r>
              <a:rPr lang="en-US" altLang="en-US" dirty="0">
                <a:solidFill>
                  <a:srgbClr val="000000"/>
                </a:solidFill>
                <a:latin typeface="+mn-lt"/>
                <a:ea typeface="ＭＳ Ｐゴシック" panose="020B0600070205080204" pitchFamily="34" charset="-128"/>
                <a:sym typeface="Times" panose="02020603050405020304" pitchFamily="18" charset="0"/>
              </a:rPr>
              <a:t>The aim of this slide is to highlight the importance of health and safety for those working in the polling station.</a:t>
            </a:r>
          </a:p>
          <a:p>
            <a:pPr defTabSz="914400">
              <a:spcBef>
                <a:spcPct val="0"/>
              </a:spcBef>
            </a:pPr>
            <a:endParaRPr lang="en-US" altLang="en-US" dirty="0">
              <a:solidFill>
                <a:srgbClr val="000000"/>
              </a:solidFill>
              <a:latin typeface="+mn-lt"/>
              <a:ea typeface="ＭＳ Ｐゴシック" panose="020B0600070205080204" pitchFamily="34" charset="-128"/>
              <a:sym typeface="Times" panose="02020603050405020304" pitchFamily="18" charset="0"/>
            </a:endParaRPr>
          </a:p>
          <a:p>
            <a:pPr defTabSz="914400">
              <a:spcBef>
                <a:spcPct val="0"/>
              </a:spcBef>
            </a:pPr>
            <a:r>
              <a:rPr lang="en-US" altLang="en-US" dirty="0">
                <a:solidFill>
                  <a:srgbClr val="000000"/>
                </a:solidFill>
                <a:latin typeface="+mn-lt"/>
                <a:ea typeface="ＭＳ Ｐゴシック" panose="020B0600070205080204" pitchFamily="34" charset="-128"/>
                <a:sym typeface="Times" panose="02020603050405020304" pitchFamily="18" charset="0"/>
              </a:rPr>
              <a:t>Use common sense. </a:t>
            </a:r>
          </a:p>
          <a:p>
            <a:pPr defTabSz="914400">
              <a:spcBef>
                <a:spcPct val="0"/>
              </a:spcBef>
            </a:pPr>
            <a:endParaRPr lang="en-US" altLang="en-US" dirty="0">
              <a:solidFill>
                <a:srgbClr val="000000"/>
              </a:solidFill>
              <a:latin typeface="+mn-lt"/>
              <a:ea typeface="ＭＳ Ｐゴシック" panose="020B0600070205080204" pitchFamily="34" charset="-128"/>
              <a:sym typeface="Times" panose="02020603050405020304" pitchFamily="18" charset="0"/>
            </a:endParaRPr>
          </a:p>
          <a:p>
            <a:pPr defTabSz="914400">
              <a:spcBef>
                <a:spcPct val="0"/>
              </a:spcBef>
            </a:pPr>
            <a:r>
              <a:rPr lang="en-US" altLang="en-US" dirty="0">
                <a:solidFill>
                  <a:srgbClr val="000000"/>
                </a:solidFill>
                <a:latin typeface="+mn-lt"/>
                <a:ea typeface="ＭＳ Ｐゴシック" panose="020B0600070205080204" pitchFamily="34" charset="-128"/>
                <a:sym typeface="Times" panose="02020603050405020304" pitchFamily="18" charset="0"/>
              </a:rPr>
              <a:t>Call elections office if you find something you aren’t happy about. </a:t>
            </a:r>
          </a:p>
          <a:p>
            <a:pPr defTabSz="914400">
              <a:spcBef>
                <a:spcPct val="0"/>
              </a:spcBef>
            </a:pPr>
            <a:endParaRPr lang="en-US" altLang="en-US" dirty="0">
              <a:solidFill>
                <a:srgbClr val="000000"/>
              </a:solidFill>
              <a:latin typeface="+mn-lt"/>
              <a:ea typeface="ＭＳ Ｐゴシック" panose="020B0600070205080204" pitchFamily="34" charset="-128"/>
              <a:sym typeface="Times" panose="02020603050405020304" pitchFamily="18" charset="0"/>
            </a:endParaRPr>
          </a:p>
          <a:p>
            <a:pPr defTabSz="914400">
              <a:spcBef>
                <a:spcPct val="0"/>
              </a:spcBef>
            </a:pPr>
            <a:r>
              <a:rPr lang="en-US" altLang="en-US" dirty="0">
                <a:solidFill>
                  <a:srgbClr val="000000"/>
                </a:solidFill>
                <a:latin typeface="+mn-lt"/>
                <a:ea typeface="ＭＳ Ｐゴシック" panose="020B0600070205080204" pitchFamily="34" charset="-128"/>
                <a:sym typeface="Times" panose="02020603050405020304" pitchFamily="18" charset="0"/>
              </a:rPr>
              <a:t>Make use of polling station inspectors throughout the day </a:t>
            </a:r>
          </a:p>
          <a:p>
            <a:pPr defTabSz="914400">
              <a:spcBef>
                <a:spcPct val="0"/>
              </a:spcBef>
            </a:pPr>
            <a:endParaRPr lang="en-GB" altLang="en-US" i="1" dirty="0">
              <a:solidFill>
                <a:srgbClr val="000000"/>
              </a:solidFill>
              <a:ea typeface="ＭＳ Ｐゴシック" panose="020B0600070205080204" pitchFamily="34" charset="-128"/>
            </a:endParaRPr>
          </a:p>
          <a:p>
            <a:pPr defTabSz="914400">
              <a:spcBef>
                <a:spcPct val="0"/>
              </a:spcBef>
            </a:pPr>
            <a:endParaRPr lang="en-GB" altLang="en-US" dirty="0">
              <a:solidFill>
                <a:srgbClr val="000000"/>
              </a:solidFill>
              <a:ea typeface="ＭＳ Ｐゴシック" panose="020B0600070205080204" pitchFamily="34" charset="-128"/>
            </a:endParaRPr>
          </a:p>
        </p:txBody>
      </p:sp>
      <p:sp>
        <p:nvSpPr>
          <p:cNvPr id="24580" name="Slide Number Placeholder 3">
            <a:extLst>
              <a:ext uri="{FF2B5EF4-FFF2-40B4-BE49-F238E27FC236}">
                <a16:creationId xmlns:a16="http://schemas.microsoft.com/office/drawing/2014/main" id="{9D27F078-4086-263E-7002-C343FB33061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9pPr>
          </a:lstStyle>
          <a:p>
            <a:pPr>
              <a:spcBef>
                <a:spcPct val="0"/>
              </a:spcBef>
              <a:buSzTx/>
            </a:pPr>
            <a:fld id="{D22093BE-94A5-4A02-92E1-7AC207CC8503}" type="slidenum">
              <a:rPr lang="en-GB" altLang="en-US" smtClean="0">
                <a:solidFill>
                  <a:srgbClr val="000000"/>
                </a:solidFill>
                <a:latin typeface="Times" panose="02020603050405020304" pitchFamily="18" charset="0"/>
                <a:ea typeface="ＭＳ Ｐゴシック" panose="020B0600070205080204" pitchFamily="34" charset="-128"/>
              </a:rPr>
              <a:pPr>
                <a:spcBef>
                  <a:spcPct val="0"/>
                </a:spcBef>
                <a:buSzTx/>
              </a:pPr>
              <a:t>7</a:t>
            </a:fld>
            <a:endParaRPr lang="en-GB" altLang="en-US">
              <a:solidFill>
                <a:srgbClr val="000000"/>
              </a:solidFill>
              <a:latin typeface="Times" panose="02020603050405020304" pitchFamily="18" charset="0"/>
              <a:ea typeface="ＭＳ Ｐゴシック" panose="020B0600070205080204" pitchFamily="34"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a:extLst>
              <a:ext uri="{FF2B5EF4-FFF2-40B4-BE49-F238E27FC236}">
                <a16:creationId xmlns:a16="http://schemas.microsoft.com/office/drawing/2014/main" id="{14F69F8D-EF5C-B993-B517-9B2799E396CF}"/>
              </a:ext>
            </a:extLst>
          </p:cNvPr>
          <p:cNvSpPr>
            <a:spLocks noGrp="1" noRot="1" noChangeAspect="1" noChangeArrowheads="1" noTextEdit="1"/>
          </p:cNvSpPr>
          <p:nvPr>
            <p:ph type="sldImg"/>
          </p:nvPr>
        </p:nvSpPr>
        <p:spPr>
          <a:ln cap="flat">
            <a:headEnd type="none" w="med" len="med"/>
            <a:tailEnd type="none" w="med" len="med"/>
          </a:ln>
        </p:spPr>
      </p:sp>
      <p:sp>
        <p:nvSpPr>
          <p:cNvPr id="32771" name="Notes Placeholder 2">
            <a:extLst>
              <a:ext uri="{FF2B5EF4-FFF2-40B4-BE49-F238E27FC236}">
                <a16:creationId xmlns:a16="http://schemas.microsoft.com/office/drawing/2014/main" id="{EA98B944-0A74-3D32-CD51-A042DE39FD7B}"/>
              </a:ext>
            </a:extLst>
          </p:cNvPr>
          <p:cNvSpPr>
            <a:spLocks noGrp="1" noChangeArrowheads="1"/>
          </p:cNvSpPr>
          <p:nvPr>
            <p:ph type="body" idx="3"/>
          </p:nvPr>
        </p:nvSpPr>
        <p:spPr>
          <a:ln/>
        </p:spPr>
        <p:txBody>
          <a:bodyPr/>
          <a:lstStyle/>
          <a:p>
            <a:pPr defTabSz="914400">
              <a:spcBef>
                <a:spcPct val="0"/>
              </a:spcBef>
              <a:defRPr/>
            </a:pPr>
            <a:r>
              <a:rPr lang="en-GB" altLang="en-US" dirty="0">
                <a:solidFill>
                  <a:srgbClr val="000000"/>
                </a:solidFill>
                <a:latin typeface="+mn-lt"/>
                <a:ea typeface="ＭＳ Ｐゴシック" panose="020B0600070205080204" pitchFamily="34" charset="-128"/>
              </a:rPr>
              <a:t>What are the risks?</a:t>
            </a:r>
          </a:p>
          <a:p>
            <a:pPr defTabSz="914400">
              <a:spcBef>
                <a:spcPct val="0"/>
              </a:spcBef>
              <a:defRPr/>
            </a:pPr>
            <a:endParaRPr lang="en-GB" altLang="en-US" dirty="0">
              <a:solidFill>
                <a:srgbClr val="000000"/>
              </a:solidFill>
              <a:latin typeface="+mn-lt"/>
              <a:ea typeface="ＭＳ Ｐゴシック" panose="020B0600070205080204" pitchFamily="34" charset="-128"/>
            </a:endParaRPr>
          </a:p>
          <a:p>
            <a:pPr defTabSz="914400">
              <a:spcBef>
                <a:spcPct val="0"/>
              </a:spcBef>
              <a:defRPr/>
            </a:pPr>
            <a:r>
              <a:rPr lang="en-GB" altLang="en-US" dirty="0">
                <a:solidFill>
                  <a:srgbClr val="000000"/>
                </a:solidFill>
                <a:latin typeface="+mn-lt"/>
                <a:ea typeface="ＭＳ Ｐゴシック" panose="020B0600070205080204" pitchFamily="34" charset="-128"/>
              </a:rPr>
              <a:t>This is an interactive slice – click on the slide and the scenario will appear</a:t>
            </a:r>
          </a:p>
          <a:p>
            <a:pPr defTabSz="914400">
              <a:spcBef>
                <a:spcPct val="0"/>
              </a:spcBef>
              <a:defRPr/>
            </a:pPr>
            <a:endParaRPr lang="en-GB" altLang="en-US" dirty="0">
              <a:solidFill>
                <a:srgbClr val="000000"/>
              </a:solidFill>
              <a:latin typeface="+mn-lt"/>
              <a:ea typeface="ＭＳ Ｐゴシック" panose="020B0600070205080204" pitchFamily="34" charset="-128"/>
            </a:endParaRPr>
          </a:p>
          <a:p>
            <a:pPr defTabSz="914400">
              <a:spcBef>
                <a:spcPct val="0"/>
              </a:spcBef>
              <a:defRPr/>
            </a:pPr>
            <a:r>
              <a:rPr lang="en-GB" altLang="en-US" b="1" dirty="0">
                <a:solidFill>
                  <a:srgbClr val="000000"/>
                </a:solidFill>
                <a:latin typeface="+mn-lt"/>
                <a:ea typeface="ＭＳ Ｐゴシック" panose="020B0600070205080204" pitchFamily="34" charset="-128"/>
              </a:rPr>
              <a:t>Ask trainees </a:t>
            </a:r>
            <a:r>
              <a:rPr lang="en-GB" altLang="en-US" dirty="0">
                <a:solidFill>
                  <a:srgbClr val="000000"/>
                </a:solidFill>
                <a:latin typeface="+mn-lt"/>
                <a:ea typeface="ＭＳ Ｐゴシック" panose="020B0600070205080204" pitchFamily="34" charset="-128"/>
              </a:rPr>
              <a:t>– what they would do in each of these situations?</a:t>
            </a:r>
          </a:p>
          <a:p>
            <a:pPr defTabSz="914400">
              <a:spcBef>
                <a:spcPct val="0"/>
              </a:spcBef>
              <a:defRPr/>
            </a:pPr>
            <a:endParaRPr lang="en-GB" altLang="en-US" dirty="0">
              <a:solidFill>
                <a:srgbClr val="000000"/>
              </a:solidFill>
              <a:latin typeface="+mn-lt"/>
              <a:ea typeface="ＭＳ Ｐゴシック" panose="020B0600070205080204" pitchFamily="34" charset="-128"/>
            </a:endParaRPr>
          </a:p>
          <a:p>
            <a:pPr defTabSz="914400">
              <a:spcBef>
                <a:spcPct val="0"/>
              </a:spcBef>
              <a:defRPr/>
            </a:pPr>
            <a:r>
              <a:rPr lang="en-GB" altLang="en-US" dirty="0">
                <a:solidFill>
                  <a:srgbClr val="000000"/>
                </a:solidFill>
                <a:latin typeface="+mn-lt"/>
                <a:ea typeface="ＭＳ Ｐゴシック" panose="020B0600070205080204" pitchFamily="34" charset="-128"/>
              </a:rPr>
              <a:t>Q - Can’t make contact with key-holder - If you can’t make contact don’t leave it,  contact the election office.</a:t>
            </a:r>
            <a:endParaRPr lang="en-GB" altLang="en-US" dirty="0">
              <a:solidFill>
                <a:srgbClr val="FF0066"/>
              </a:solidFill>
              <a:latin typeface="+mn-lt"/>
              <a:ea typeface="ＭＳ Ｐゴシック" panose="020B0600070205080204" pitchFamily="34" charset="-128"/>
            </a:endParaRPr>
          </a:p>
          <a:p>
            <a:pPr defTabSz="914400">
              <a:spcBef>
                <a:spcPct val="0"/>
              </a:spcBef>
              <a:defRPr/>
            </a:pPr>
            <a:r>
              <a:rPr lang="en-GB" altLang="en-US" dirty="0">
                <a:solidFill>
                  <a:srgbClr val="FF0066"/>
                </a:solidFill>
                <a:latin typeface="+mn-lt"/>
                <a:ea typeface="ＭＳ Ｐゴシック" panose="020B0600070205080204" pitchFamily="34" charset="-128"/>
              </a:rPr>
              <a:t>Q  - Can’t gain access to the polling station – PO to contact the key-holder and / or elections office</a:t>
            </a:r>
          </a:p>
          <a:p>
            <a:pPr defTabSz="914400">
              <a:spcBef>
                <a:spcPct val="0"/>
              </a:spcBef>
              <a:defRPr/>
            </a:pPr>
            <a:r>
              <a:rPr lang="en-GB" altLang="en-US" dirty="0">
                <a:solidFill>
                  <a:srgbClr val="FF0066"/>
                </a:solidFill>
                <a:latin typeface="+mn-lt"/>
                <a:ea typeface="ＭＳ Ｐゴシック" panose="020B0600070205080204" pitchFamily="34" charset="-128"/>
              </a:rPr>
              <a:t>Q – Staff failing to turn up or being late – contact the elections office</a:t>
            </a:r>
          </a:p>
          <a:p>
            <a:pPr eaLnBrk="1" hangingPunct="1">
              <a:defRPr/>
            </a:pPr>
            <a:r>
              <a:rPr lang="en-GB" altLang="en-US" dirty="0">
                <a:solidFill>
                  <a:srgbClr val="FF0066"/>
                </a:solidFill>
                <a:latin typeface="+mn-lt"/>
                <a:ea typeface="ＭＳ Ｐゴシック" panose="020B0600070205080204" pitchFamily="34" charset="-128"/>
              </a:rPr>
              <a:t>Q – </a:t>
            </a:r>
            <a:r>
              <a:rPr lang="en-GB" altLang="en-US" dirty="0">
                <a:solidFill>
                  <a:schemeClr val="tx1">
                    <a:lumMod val="50000"/>
                  </a:schemeClr>
                </a:solidFill>
                <a:latin typeface="+mn-lt"/>
                <a:ea typeface="ＭＳ Ｐゴシック" panose="020B0600070205080204" pitchFamily="34" charset="-128"/>
              </a:rPr>
              <a:t>Staff become ill – Staff should contact the elections office immediately for further instruction</a:t>
            </a:r>
          </a:p>
          <a:p>
            <a:pPr defTabSz="914400">
              <a:spcBef>
                <a:spcPct val="0"/>
              </a:spcBef>
              <a:defRPr/>
            </a:pPr>
            <a:r>
              <a:rPr lang="en-GB" altLang="en-US" dirty="0">
                <a:solidFill>
                  <a:srgbClr val="FF0066"/>
                </a:solidFill>
                <a:latin typeface="+mn-lt"/>
                <a:ea typeface="ＭＳ Ｐゴシック" panose="020B0600070205080204" pitchFamily="34" charset="-128"/>
              </a:rPr>
              <a:t>Q – Problems displaying notices – check polling station handbook and contact the elections office</a:t>
            </a:r>
          </a:p>
          <a:p>
            <a:pPr defTabSz="914400">
              <a:spcBef>
                <a:spcPct val="0"/>
              </a:spcBef>
              <a:defRPr/>
            </a:pPr>
            <a:r>
              <a:rPr lang="en-GB" altLang="en-US" dirty="0">
                <a:solidFill>
                  <a:srgbClr val="FF0066"/>
                </a:solidFill>
                <a:latin typeface="+mn-lt"/>
                <a:ea typeface="ＭＳ Ｐゴシック" panose="020B0600070205080204" pitchFamily="34" charset="-128"/>
              </a:rPr>
              <a:t>Q – Wrong register allocated to the station – contact the elections office</a:t>
            </a:r>
          </a:p>
          <a:p>
            <a:pPr defTabSz="914400">
              <a:spcBef>
                <a:spcPct val="0"/>
              </a:spcBef>
              <a:defRPr/>
            </a:pPr>
            <a:r>
              <a:rPr lang="en-GB" altLang="en-US" dirty="0">
                <a:solidFill>
                  <a:srgbClr val="FF0066"/>
                </a:solidFill>
                <a:latin typeface="+mn-lt"/>
                <a:ea typeface="ＭＳ Ｐゴシック" panose="020B0600070205080204" pitchFamily="34" charset="-128"/>
              </a:rPr>
              <a:t>Q – The ballot paper numbers do not match those pre-printed on the CNL – contact the elections office</a:t>
            </a:r>
          </a:p>
          <a:p>
            <a:pPr defTabSz="914400">
              <a:spcBef>
                <a:spcPct val="0"/>
              </a:spcBef>
              <a:defRPr/>
            </a:pPr>
            <a:endParaRPr lang="en-GB" altLang="en-US" dirty="0">
              <a:solidFill>
                <a:srgbClr val="000000"/>
              </a:solidFill>
              <a:latin typeface="+mn-lt"/>
              <a:ea typeface="ＭＳ Ｐゴシック" panose="020B0600070205080204" pitchFamily="34" charset="-128"/>
            </a:endParaRPr>
          </a:p>
          <a:p>
            <a:pPr defTabSz="914400">
              <a:spcBef>
                <a:spcPct val="0"/>
              </a:spcBef>
              <a:defRPr/>
            </a:pPr>
            <a:r>
              <a:rPr lang="en-GB" altLang="en-US" b="1" dirty="0">
                <a:solidFill>
                  <a:srgbClr val="000000"/>
                </a:solidFill>
                <a:latin typeface="+mn-lt"/>
                <a:ea typeface="ＭＳ Ｐゴシック" panose="020B0600070205080204" pitchFamily="34" charset="-128"/>
              </a:rPr>
              <a:t>Discussion – discuss how the risks on the slide could be mitigated (emphasise that PO’s job starts before polling day). Could use flipchart.</a:t>
            </a:r>
          </a:p>
          <a:p>
            <a:pPr defTabSz="914400">
              <a:spcBef>
                <a:spcPct val="0"/>
              </a:spcBef>
              <a:defRPr/>
            </a:pPr>
            <a:endParaRPr lang="en-GB" altLang="en-US" dirty="0">
              <a:solidFill>
                <a:srgbClr val="000000"/>
              </a:solidFill>
              <a:latin typeface="+mn-lt"/>
              <a:ea typeface="ＭＳ Ｐゴシック" panose="020B0600070205080204" pitchFamily="34" charset="-128"/>
            </a:endParaRPr>
          </a:p>
          <a:p>
            <a:pPr defTabSz="914400">
              <a:spcBef>
                <a:spcPct val="0"/>
              </a:spcBef>
              <a:defRPr/>
            </a:pPr>
            <a:r>
              <a:rPr lang="en-GB" altLang="en-US" dirty="0">
                <a:solidFill>
                  <a:srgbClr val="000000"/>
                </a:solidFill>
                <a:latin typeface="+mn-lt"/>
                <a:ea typeface="ＭＳ Ｐゴシック" panose="020B0600070205080204" pitchFamily="34" charset="-128"/>
              </a:rPr>
              <a:t>Key learning point - Most issues can be avoided or resolved more quickly by making early contact with the elections office – MAKE CONTACT .</a:t>
            </a:r>
          </a:p>
          <a:p>
            <a:pPr defTabSz="914400">
              <a:spcBef>
                <a:spcPct val="0"/>
              </a:spcBef>
              <a:defRPr/>
            </a:pPr>
            <a:endParaRPr lang="en-US" altLang="en-US" dirty="0">
              <a:solidFill>
                <a:srgbClr val="FF0066"/>
              </a:solidFill>
              <a:latin typeface="Times" panose="02020603050405020304" pitchFamily="18" charset="0"/>
              <a:ea typeface="ＭＳ Ｐゴシック" panose="020B0600070205080204" pitchFamily="34" charset="-128"/>
            </a:endParaRPr>
          </a:p>
          <a:p>
            <a:pPr defTabSz="914400">
              <a:spcBef>
                <a:spcPct val="0"/>
              </a:spcBef>
              <a:defRPr/>
            </a:pPr>
            <a:endParaRPr lang="en-GB" altLang="en-US" dirty="0">
              <a:solidFill>
                <a:srgbClr val="000000"/>
              </a:solidFill>
              <a:ea typeface="ＭＳ Ｐゴシック" panose="020B0600070205080204" pitchFamily="34" charset="-128"/>
            </a:endParaRPr>
          </a:p>
        </p:txBody>
      </p:sp>
      <p:sp>
        <p:nvSpPr>
          <p:cNvPr id="26628" name="Slide Number Placeholder 3">
            <a:extLst>
              <a:ext uri="{FF2B5EF4-FFF2-40B4-BE49-F238E27FC236}">
                <a16:creationId xmlns:a16="http://schemas.microsoft.com/office/drawing/2014/main" id="{2E04E0E9-D444-8105-95C5-DB2BAF180ED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9pPr>
          </a:lstStyle>
          <a:p>
            <a:pPr>
              <a:spcBef>
                <a:spcPct val="0"/>
              </a:spcBef>
              <a:buSzTx/>
            </a:pPr>
            <a:fld id="{05F21807-0AF4-455E-AEF7-0A22C98D90DC}" type="slidenum">
              <a:rPr lang="en-GB" altLang="en-US" smtClean="0">
                <a:solidFill>
                  <a:srgbClr val="000000"/>
                </a:solidFill>
                <a:latin typeface="Times" panose="02020603050405020304" pitchFamily="18" charset="0"/>
                <a:ea typeface="ＭＳ Ｐゴシック" panose="020B0600070205080204" pitchFamily="34" charset="-128"/>
              </a:rPr>
              <a:pPr>
                <a:spcBef>
                  <a:spcPct val="0"/>
                </a:spcBef>
                <a:buSzTx/>
              </a:pPr>
              <a:t>8</a:t>
            </a:fld>
            <a:endParaRPr lang="en-GB" altLang="en-US">
              <a:solidFill>
                <a:srgbClr val="000000"/>
              </a:solidFill>
              <a:latin typeface="Times" panose="02020603050405020304" pitchFamily="18" charset="0"/>
              <a:ea typeface="ＭＳ Ｐゴシック" panose="020B0600070205080204" pitchFamily="34"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a:extLst>
              <a:ext uri="{FF2B5EF4-FFF2-40B4-BE49-F238E27FC236}">
                <a16:creationId xmlns:a16="http://schemas.microsoft.com/office/drawing/2014/main" id="{3680BE61-0A65-BB59-A4FD-9C0FE4A86451}"/>
              </a:ext>
            </a:extLst>
          </p:cNvPr>
          <p:cNvSpPr>
            <a:spLocks noGrp="1" noRot="1" noChangeAspect="1" noChangeArrowheads="1" noTextEdit="1"/>
          </p:cNvSpPr>
          <p:nvPr>
            <p:ph type="sldImg"/>
          </p:nvPr>
        </p:nvSpPr>
        <p:spPr>
          <a:ln cap="flat">
            <a:headEnd type="none" w="med" len="med"/>
            <a:tailEnd type="none" w="med" len="med"/>
          </a:ln>
        </p:spPr>
      </p:sp>
      <p:sp>
        <p:nvSpPr>
          <p:cNvPr id="28675" name="Notes Placeholder 2">
            <a:extLst>
              <a:ext uri="{FF2B5EF4-FFF2-40B4-BE49-F238E27FC236}">
                <a16:creationId xmlns:a16="http://schemas.microsoft.com/office/drawing/2014/main" id="{81709771-81F4-9FF2-94AC-77892DA98F7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914400">
              <a:spcBef>
                <a:spcPct val="0"/>
              </a:spcBef>
            </a:pPr>
            <a:endParaRPr lang="en-US" altLang="en-US">
              <a:solidFill>
                <a:srgbClr val="000000"/>
              </a:solidFill>
              <a:latin typeface="Times" panose="02020603050405020304" pitchFamily="18" charset="0"/>
              <a:ea typeface="ＭＳ Ｐゴシック" panose="020B0600070205080204" pitchFamily="34" charset="-128"/>
            </a:endParaRPr>
          </a:p>
        </p:txBody>
      </p:sp>
      <p:sp>
        <p:nvSpPr>
          <p:cNvPr id="28676" name="Slide Number Placeholder 3">
            <a:extLst>
              <a:ext uri="{FF2B5EF4-FFF2-40B4-BE49-F238E27FC236}">
                <a16:creationId xmlns:a16="http://schemas.microsoft.com/office/drawing/2014/main" id="{FCFC110E-22AC-345E-4984-805D2F2D6D4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9pPr>
          </a:lstStyle>
          <a:p>
            <a:pPr>
              <a:spcBef>
                <a:spcPct val="0"/>
              </a:spcBef>
              <a:buSzTx/>
            </a:pPr>
            <a:fld id="{4669E134-B4F8-4E87-92B2-82534609E32C}" type="slidenum">
              <a:rPr lang="en-GB" altLang="en-US" smtClean="0">
                <a:solidFill>
                  <a:srgbClr val="000000"/>
                </a:solidFill>
                <a:latin typeface="Times" panose="02020603050405020304" pitchFamily="18" charset="0"/>
                <a:ea typeface="ＭＳ Ｐゴシック" panose="020B0600070205080204" pitchFamily="34" charset="-128"/>
              </a:rPr>
              <a:pPr>
                <a:spcBef>
                  <a:spcPct val="0"/>
                </a:spcBef>
                <a:buSzTx/>
              </a:pPr>
              <a:t>9</a:t>
            </a:fld>
            <a:endParaRPr lang="en-GB" altLang="en-US">
              <a:solidFill>
                <a:srgbClr val="000000"/>
              </a:solidFill>
              <a:latin typeface="Times" panose="02020603050405020304" pitchFamily="18" charset="0"/>
              <a:ea typeface="ＭＳ Ｐゴシック" panose="020B0600070205080204"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2.xml"/><Relationship Id="rId1" Type="http://schemas.openxmlformats.org/officeDocument/2006/relationships/themeOverride" Target="../theme/themeOverride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3.xml"/><Relationship Id="rId1" Type="http://schemas.openxmlformats.org/officeDocument/2006/relationships/themeOverride" Target="../theme/themeOverride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4.xml"/><Relationship Id="rId1" Type="http://schemas.openxmlformats.org/officeDocument/2006/relationships/themeOverride" Target="../theme/themeOverride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pic>
        <p:nvPicPr>
          <p:cNvPr id="2" name="Picture 7" descr="electoral com_rev">
            <a:extLst>
              <a:ext uri="{FF2B5EF4-FFF2-40B4-BE49-F238E27FC236}">
                <a16:creationId xmlns:a16="http://schemas.microsoft.com/office/drawing/2014/main" id="{527E8961-5C05-9F70-1059-A859385BEA5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65888" y="152400"/>
            <a:ext cx="2601912" cy="1512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17762" name="Rectangle 2"/>
          <p:cNvSpPr>
            <a:spLocks noGrp="1" noChangeArrowheads="1"/>
          </p:cNvSpPr>
          <p:nvPr>
            <p:ph type="ctrTitle"/>
          </p:nvPr>
        </p:nvSpPr>
        <p:spPr>
          <a:xfrm>
            <a:off x="382588" y="1827213"/>
            <a:ext cx="8380412" cy="1143000"/>
          </a:xfrm>
        </p:spPr>
        <p:txBody>
          <a:bodyPr/>
          <a:lstStyle>
            <a:lvl1pPr>
              <a:defRPr sz="5800"/>
            </a:lvl1pPr>
          </a:lstStyle>
          <a:p>
            <a:r>
              <a:rPr lang="en-GB" altLang="en-US" noProof="0"/>
              <a:t>Click to edit Master </a:t>
            </a:r>
            <a:br>
              <a:rPr lang="en-GB" altLang="en-US" noProof="0"/>
            </a:br>
            <a:r>
              <a:rPr lang="en-GB" altLang="en-US" noProof="0"/>
              <a:t>title style</a:t>
            </a:r>
          </a:p>
        </p:txBody>
      </p:sp>
      <p:sp>
        <p:nvSpPr>
          <p:cNvPr id="117763" name="Rectangle 3"/>
          <p:cNvSpPr>
            <a:spLocks noGrp="1" noChangeArrowheads="1"/>
          </p:cNvSpPr>
          <p:nvPr>
            <p:ph type="subTitle" idx="1"/>
          </p:nvPr>
        </p:nvSpPr>
        <p:spPr>
          <a:xfrm>
            <a:off x="381000" y="4113213"/>
            <a:ext cx="8382000" cy="1752600"/>
          </a:xfrm>
        </p:spPr>
        <p:txBody>
          <a:bodyPr/>
          <a:lstStyle>
            <a:lvl1pPr marL="0" indent="0">
              <a:buFontTx/>
              <a:buNone/>
              <a:defRPr/>
            </a:lvl1pPr>
          </a:lstStyle>
          <a:p>
            <a:r>
              <a:rPr lang="en-GB" altLang="en-US" noProof="0"/>
              <a:t>Click to edit Master subtitle style</a:t>
            </a:r>
          </a:p>
        </p:txBody>
      </p:sp>
      <p:sp>
        <p:nvSpPr>
          <p:cNvPr id="3" name="Slide Number Placeholder 6">
            <a:extLst>
              <a:ext uri="{FF2B5EF4-FFF2-40B4-BE49-F238E27FC236}">
                <a16:creationId xmlns:a16="http://schemas.microsoft.com/office/drawing/2014/main" id="{E12BC39B-7135-8ECC-119D-FEF4401C74C2}"/>
              </a:ext>
            </a:extLst>
          </p:cNvPr>
          <p:cNvSpPr>
            <a:spLocks noGrp="1" noChangeArrowheads="1"/>
          </p:cNvSpPr>
          <p:nvPr>
            <p:ph type="sldNum" sz="quarter" idx="10"/>
          </p:nvPr>
        </p:nvSpPr>
        <p:spPr>
          <a:ln cap="flat" algn="ctr">
            <a:headEnd type="none" w="med" len="med"/>
            <a:tailEnd type="none" w="med" len="med"/>
          </a:ln>
        </p:spPr>
        <p:txBody>
          <a:bodyPr/>
          <a:lstStyle>
            <a:lvl1pPr>
              <a:defRPr>
                <a:solidFill>
                  <a:srgbClr val="FFFFFF"/>
                </a:solidFill>
              </a:defRPr>
            </a:lvl1pPr>
          </a:lstStyle>
          <a:p>
            <a:pPr>
              <a:defRPr/>
            </a:pPr>
            <a:fld id="{7A30584C-21BA-43C2-ADFF-2A0D700AFBDB}" type="slidenum">
              <a:rPr lang="en-GB" altLang="en-US"/>
              <a:pPr>
                <a:defRPr/>
              </a:pPr>
              <a:t>‹#›</a:t>
            </a:fld>
            <a:endParaRPr lang="en-GB" altLang="en-US"/>
          </a:p>
        </p:txBody>
      </p:sp>
      <p:sp>
        <p:nvSpPr>
          <p:cNvPr id="4" name="Date Placeholder 4">
            <a:extLst>
              <a:ext uri="{FF2B5EF4-FFF2-40B4-BE49-F238E27FC236}">
                <a16:creationId xmlns:a16="http://schemas.microsoft.com/office/drawing/2014/main" id="{48906551-C20A-AE37-754C-6C6FC96B828E}"/>
              </a:ext>
            </a:extLst>
          </p:cNvPr>
          <p:cNvSpPr>
            <a:spLocks noGrp="1" noChangeArrowheads="1"/>
          </p:cNvSpPr>
          <p:nvPr>
            <p:ph type="dt" sz="half" idx="11"/>
          </p:nvPr>
        </p:nvSpPr>
        <p:spPr>
          <a:ln cap="flat" algn="ctr">
            <a:headEnd type="none" w="med" len="med"/>
            <a:tailEnd type="none" w="med" len="med"/>
          </a:ln>
        </p:spPr>
        <p:txBody>
          <a:bodyPr/>
          <a:lstStyle>
            <a:lvl1pPr>
              <a:defRPr/>
            </a:lvl1pPr>
          </a:lstStyle>
          <a:p>
            <a:pPr>
              <a:defRPr/>
            </a:pPr>
            <a:fld id="{20920D8A-0CA0-487C-8D8F-241A72334263}" type="datetime1">
              <a:rPr lang="en-US"/>
              <a:pPr>
                <a:defRPr/>
              </a:pPr>
              <a:t>8/8/2024</a:t>
            </a:fld>
            <a:endParaRPr lang="en-GB"/>
          </a:p>
        </p:txBody>
      </p:sp>
      <p:sp>
        <p:nvSpPr>
          <p:cNvPr id="5" name="Footer Placeholder 5">
            <a:extLst>
              <a:ext uri="{FF2B5EF4-FFF2-40B4-BE49-F238E27FC236}">
                <a16:creationId xmlns:a16="http://schemas.microsoft.com/office/drawing/2014/main" id="{C127BEEF-9344-8895-0630-B26341D46C0D}"/>
              </a:ext>
            </a:extLst>
          </p:cNvPr>
          <p:cNvSpPr>
            <a:spLocks noGrp="1" noChangeArrowheads="1"/>
          </p:cNvSpPr>
          <p:nvPr>
            <p:ph type="ftr" sz="quarter" idx="12"/>
          </p:nvPr>
        </p:nvSpPr>
        <p:spPr>
          <a:ln cap="flat" algn="ctr">
            <a:headEnd type="none" w="med" len="med"/>
            <a:tailEnd type="none" w="med" len="med"/>
          </a:ln>
        </p:spPr>
        <p:txBody>
          <a:bodyPr/>
          <a:lstStyle>
            <a:lvl1pPr>
              <a:defRPr/>
            </a:lvl1pPr>
          </a:lstStyle>
          <a:p>
            <a:pPr>
              <a:defRPr/>
            </a:pPr>
            <a:endParaRPr lang="en-GB"/>
          </a:p>
        </p:txBody>
      </p:sp>
    </p:spTree>
    <p:extLst>
      <p:ext uri="{BB962C8B-B14F-4D97-AF65-F5344CB8AC3E}">
        <p14:creationId xmlns:p14="http://schemas.microsoft.com/office/powerpoint/2010/main" val="701118201"/>
      </p:ext>
    </p:extLst>
  </p:cSld>
  <p:clrMapOvr>
    <a:overrideClrMapping bg1="dk2" tx1="lt1" bg2="dk1" tx2="lt2" accent1="accent1" accent2="accent2" accent3="accent3" accent4="accent4" accent5="accent5" accent6="accent6" hlink="hlink" folHlink="folHlink"/>
  </p:clrMapOvr>
  <p:transition spd="slow">
    <p:dissolv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81000" y="1828800"/>
            <a:ext cx="2516188" cy="4267200"/>
          </a:xfrm>
        </p:spPr>
        <p:txBody>
          <a:bodyPr/>
          <a:lstStyle/>
          <a:p>
            <a:r>
              <a:rPr lang="en-GB" altLang="en-US" noProof="0"/>
              <a:t>Click to edit Master title style</a:t>
            </a:r>
            <a:endParaRPr lang="en-US" altLang="en-US" noProof="0"/>
          </a:p>
        </p:txBody>
      </p:sp>
      <p:sp>
        <p:nvSpPr>
          <p:cNvPr id="3" name="Vertical Text Placeholder 2"/>
          <p:cNvSpPr>
            <a:spLocks noGrp="1"/>
          </p:cNvSpPr>
          <p:nvPr>
            <p:ph type="body" orient="vert" idx="1"/>
          </p:nvPr>
        </p:nvSpPr>
        <p:spPr>
          <a:xfrm>
            <a:off x="2971800" y="1828800"/>
            <a:ext cx="5943600" cy="4267200"/>
          </a:xfrm>
        </p:spPr>
        <p:txBody>
          <a:bodyPr vert="eaVert"/>
          <a:lstStyle/>
          <a:p>
            <a:pPr lvl="0"/>
            <a:r>
              <a:rPr lang="en-GB" altLang="en-US" noProof="0"/>
              <a:t>Click to edit Master text styles</a:t>
            </a:r>
          </a:p>
          <a:p>
            <a:pPr lvl="1"/>
            <a:r>
              <a:rPr lang="en-GB" altLang="en-US" noProof="0"/>
              <a:t>Second level</a:t>
            </a:r>
          </a:p>
          <a:p>
            <a:pPr lvl="2"/>
            <a:r>
              <a:rPr lang="en-GB" altLang="en-US" noProof="0"/>
              <a:t>Third level</a:t>
            </a:r>
          </a:p>
          <a:p>
            <a:pPr lvl="3"/>
            <a:r>
              <a:rPr lang="en-GB" altLang="en-US" noProof="0"/>
              <a:t>Fourth level</a:t>
            </a:r>
          </a:p>
          <a:p>
            <a:pPr lvl="4"/>
            <a:r>
              <a:rPr lang="en-GB" altLang="en-US" noProof="0"/>
              <a:t>Fifth level</a:t>
            </a:r>
            <a:endParaRPr lang="en-US" altLang="en-US" noProof="0"/>
          </a:p>
        </p:txBody>
      </p:sp>
      <p:sp>
        <p:nvSpPr>
          <p:cNvPr id="4" name="Rectangle 4">
            <a:extLst>
              <a:ext uri="{FF2B5EF4-FFF2-40B4-BE49-F238E27FC236}">
                <a16:creationId xmlns:a16="http://schemas.microsoft.com/office/drawing/2014/main" id="{9109B95D-EA7E-6616-62DD-650CEF40D880}"/>
              </a:ext>
            </a:extLst>
          </p:cNvPr>
          <p:cNvSpPr>
            <a:spLocks noGrp="1" noChangeArrowheads="1"/>
          </p:cNvSpPr>
          <p:nvPr>
            <p:ph type="dt" sz="half" idx="10"/>
          </p:nvPr>
        </p:nvSpPr>
        <p:spPr>
          <a:ln/>
        </p:spPr>
        <p:txBody>
          <a:bodyPr/>
          <a:lstStyle>
            <a:lvl1pPr>
              <a:defRPr/>
            </a:lvl1pPr>
          </a:lstStyle>
          <a:p>
            <a:pPr>
              <a:defRPr/>
            </a:pPr>
            <a:fld id="{38DC9145-C65B-4ADF-A434-CDD2343219DF}" type="datetime1">
              <a:rPr lang="en-US"/>
              <a:pPr>
                <a:defRPr/>
              </a:pPr>
              <a:t>8/8/2024</a:t>
            </a:fld>
            <a:endParaRPr lang="en-GB"/>
          </a:p>
        </p:txBody>
      </p:sp>
      <p:sp>
        <p:nvSpPr>
          <p:cNvPr id="5" name="Rectangle 5">
            <a:extLst>
              <a:ext uri="{FF2B5EF4-FFF2-40B4-BE49-F238E27FC236}">
                <a16:creationId xmlns:a16="http://schemas.microsoft.com/office/drawing/2014/main" id="{7FAB4A06-18EA-0492-D740-D6B751958033}"/>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6FFBF643-590F-A3C9-7867-66B8B3EE3DA8}"/>
              </a:ext>
            </a:extLst>
          </p:cNvPr>
          <p:cNvSpPr>
            <a:spLocks noGrp="1" noChangeArrowheads="1"/>
          </p:cNvSpPr>
          <p:nvPr>
            <p:ph type="sldNum" sz="quarter" idx="12"/>
          </p:nvPr>
        </p:nvSpPr>
        <p:spPr>
          <a:ln/>
        </p:spPr>
        <p:txBody>
          <a:bodyPr/>
          <a:lstStyle>
            <a:lvl1pPr>
              <a:defRPr/>
            </a:lvl1pPr>
          </a:lstStyle>
          <a:p>
            <a:pPr>
              <a:defRPr/>
            </a:pPr>
            <a:fld id="{48255E5F-F00C-4D14-A045-06474A2181EB}" type="slidenum">
              <a:rPr lang="en-GB" altLang="en-US"/>
              <a:pPr>
                <a:defRPr/>
              </a:pPr>
              <a:t>‹#›</a:t>
            </a:fld>
            <a:endParaRPr lang="en-GB" altLang="en-US"/>
          </a:p>
        </p:txBody>
      </p:sp>
    </p:spTree>
    <p:extLst>
      <p:ext uri="{BB962C8B-B14F-4D97-AF65-F5344CB8AC3E}">
        <p14:creationId xmlns:p14="http://schemas.microsoft.com/office/powerpoint/2010/main" val="3988967904"/>
      </p:ext>
    </p:extLst>
  </p:cSld>
  <p:clrMapOvr>
    <a:masterClrMapping/>
  </p:clrMapOvr>
  <p:transition>
    <p:dissolv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1828800"/>
            <a:ext cx="2133600" cy="4267200"/>
          </a:xfrm>
        </p:spPr>
        <p:txBody>
          <a:bodyPr vert="eaVert"/>
          <a:lstStyle/>
          <a:p>
            <a:r>
              <a:rPr lang="en-GB" altLang="en-US" noProof="0"/>
              <a:t>Click to edit Master title style</a:t>
            </a:r>
            <a:endParaRPr lang="en-US" altLang="en-US" noProof="0"/>
          </a:p>
        </p:txBody>
      </p:sp>
      <p:sp>
        <p:nvSpPr>
          <p:cNvPr id="3" name="Vertical Text Placeholder 2"/>
          <p:cNvSpPr>
            <a:spLocks noGrp="1"/>
          </p:cNvSpPr>
          <p:nvPr>
            <p:ph type="body" orient="vert" idx="1"/>
          </p:nvPr>
        </p:nvSpPr>
        <p:spPr>
          <a:xfrm>
            <a:off x="381000" y="1828800"/>
            <a:ext cx="6248400" cy="4267200"/>
          </a:xfrm>
        </p:spPr>
        <p:txBody>
          <a:bodyPr vert="eaVert"/>
          <a:lstStyle/>
          <a:p>
            <a:pPr lvl="0"/>
            <a:r>
              <a:rPr lang="en-GB" altLang="en-US" noProof="0"/>
              <a:t>Click to edit Master text styles</a:t>
            </a:r>
          </a:p>
          <a:p>
            <a:pPr lvl="1"/>
            <a:r>
              <a:rPr lang="en-GB" altLang="en-US" noProof="0"/>
              <a:t>Second level</a:t>
            </a:r>
          </a:p>
          <a:p>
            <a:pPr lvl="2"/>
            <a:r>
              <a:rPr lang="en-GB" altLang="en-US" noProof="0"/>
              <a:t>Third level</a:t>
            </a:r>
          </a:p>
          <a:p>
            <a:pPr lvl="3"/>
            <a:r>
              <a:rPr lang="en-GB" altLang="en-US" noProof="0"/>
              <a:t>Fourth level</a:t>
            </a:r>
          </a:p>
          <a:p>
            <a:pPr lvl="4"/>
            <a:r>
              <a:rPr lang="en-GB" altLang="en-US" noProof="0"/>
              <a:t>Fifth level</a:t>
            </a:r>
            <a:endParaRPr lang="en-US" altLang="en-US" noProof="0"/>
          </a:p>
        </p:txBody>
      </p:sp>
      <p:sp>
        <p:nvSpPr>
          <p:cNvPr id="4" name="Rectangle 4">
            <a:extLst>
              <a:ext uri="{FF2B5EF4-FFF2-40B4-BE49-F238E27FC236}">
                <a16:creationId xmlns:a16="http://schemas.microsoft.com/office/drawing/2014/main" id="{EA79032D-6871-4736-C79D-FDDBE8105DE0}"/>
              </a:ext>
            </a:extLst>
          </p:cNvPr>
          <p:cNvSpPr>
            <a:spLocks noGrp="1" noChangeArrowheads="1"/>
          </p:cNvSpPr>
          <p:nvPr>
            <p:ph type="dt" sz="half" idx="10"/>
          </p:nvPr>
        </p:nvSpPr>
        <p:spPr>
          <a:ln/>
        </p:spPr>
        <p:txBody>
          <a:bodyPr/>
          <a:lstStyle>
            <a:lvl1pPr>
              <a:defRPr/>
            </a:lvl1pPr>
          </a:lstStyle>
          <a:p>
            <a:pPr>
              <a:defRPr/>
            </a:pPr>
            <a:fld id="{21720BA1-DE75-4C73-BB89-FFEE74B13FE6}" type="datetime1">
              <a:rPr lang="en-US"/>
              <a:pPr>
                <a:defRPr/>
              </a:pPr>
              <a:t>8/8/2024</a:t>
            </a:fld>
            <a:endParaRPr lang="en-GB"/>
          </a:p>
        </p:txBody>
      </p:sp>
      <p:sp>
        <p:nvSpPr>
          <p:cNvPr id="5" name="Rectangle 5">
            <a:extLst>
              <a:ext uri="{FF2B5EF4-FFF2-40B4-BE49-F238E27FC236}">
                <a16:creationId xmlns:a16="http://schemas.microsoft.com/office/drawing/2014/main" id="{BA32CCF0-A4A5-2473-A8D1-8071E0B939E8}"/>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4A9712A7-2DE5-5C70-2607-AF5D377417A9}"/>
              </a:ext>
            </a:extLst>
          </p:cNvPr>
          <p:cNvSpPr>
            <a:spLocks noGrp="1" noChangeArrowheads="1"/>
          </p:cNvSpPr>
          <p:nvPr>
            <p:ph type="sldNum" sz="quarter" idx="12"/>
          </p:nvPr>
        </p:nvSpPr>
        <p:spPr>
          <a:ln/>
        </p:spPr>
        <p:txBody>
          <a:bodyPr/>
          <a:lstStyle>
            <a:lvl1pPr>
              <a:defRPr/>
            </a:lvl1pPr>
          </a:lstStyle>
          <a:p>
            <a:pPr>
              <a:defRPr/>
            </a:pPr>
            <a:fld id="{469F47E7-BFD5-41A5-BDF9-7A9628D342BE}" type="slidenum">
              <a:rPr lang="en-GB" altLang="en-US"/>
              <a:pPr>
                <a:defRPr/>
              </a:pPr>
              <a:t>‹#›</a:t>
            </a:fld>
            <a:endParaRPr lang="en-GB" altLang="en-US"/>
          </a:p>
        </p:txBody>
      </p:sp>
    </p:spTree>
    <p:extLst>
      <p:ext uri="{BB962C8B-B14F-4D97-AF65-F5344CB8AC3E}">
        <p14:creationId xmlns:p14="http://schemas.microsoft.com/office/powerpoint/2010/main" val="2005757824"/>
      </p:ext>
    </p:extLst>
  </p:cSld>
  <p:clrMapOvr>
    <a:masterClrMapping/>
  </p:clrMapOvr>
  <p:transition>
    <p:dissolv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pic>
        <p:nvPicPr>
          <p:cNvPr id="2" name="Picture 7" descr="electoral com_rev">
            <a:extLst>
              <a:ext uri="{FF2B5EF4-FFF2-40B4-BE49-F238E27FC236}">
                <a16:creationId xmlns:a16="http://schemas.microsoft.com/office/drawing/2014/main" id="{094E46C3-1797-60B5-97BF-0FDDCBE508B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65888" y="152400"/>
            <a:ext cx="2601912" cy="1512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17762" name="Rectangle 2"/>
          <p:cNvSpPr>
            <a:spLocks noGrp="1" noChangeArrowheads="1"/>
          </p:cNvSpPr>
          <p:nvPr>
            <p:ph type="ctrTitle"/>
          </p:nvPr>
        </p:nvSpPr>
        <p:spPr>
          <a:xfrm>
            <a:off x="382588" y="1827213"/>
            <a:ext cx="8380412" cy="1143000"/>
          </a:xfrm>
        </p:spPr>
        <p:txBody>
          <a:bodyPr/>
          <a:lstStyle>
            <a:lvl1pPr>
              <a:defRPr sz="5800"/>
            </a:lvl1pPr>
          </a:lstStyle>
          <a:p>
            <a:r>
              <a:rPr lang="en-GB" altLang="en-US" noProof="0"/>
              <a:t>Click to edit Master </a:t>
            </a:r>
            <a:br>
              <a:rPr lang="en-GB" altLang="en-US" noProof="0"/>
            </a:br>
            <a:r>
              <a:rPr lang="en-GB" altLang="en-US" noProof="0"/>
              <a:t>title style</a:t>
            </a:r>
          </a:p>
        </p:txBody>
      </p:sp>
      <p:sp>
        <p:nvSpPr>
          <p:cNvPr id="117763" name="Rectangle 3"/>
          <p:cNvSpPr>
            <a:spLocks noGrp="1" noChangeArrowheads="1"/>
          </p:cNvSpPr>
          <p:nvPr>
            <p:ph type="subTitle" idx="1"/>
          </p:nvPr>
        </p:nvSpPr>
        <p:spPr>
          <a:xfrm>
            <a:off x="381000" y="4113213"/>
            <a:ext cx="8382000" cy="1752600"/>
          </a:xfrm>
        </p:spPr>
        <p:txBody>
          <a:bodyPr/>
          <a:lstStyle>
            <a:lvl1pPr marL="0" indent="0">
              <a:buFontTx/>
              <a:buNone/>
              <a:defRPr/>
            </a:lvl1pPr>
          </a:lstStyle>
          <a:p>
            <a:r>
              <a:rPr lang="en-GB" altLang="en-US" noProof="0"/>
              <a:t>Click to edit Master subtitle style</a:t>
            </a:r>
          </a:p>
        </p:txBody>
      </p:sp>
      <p:sp>
        <p:nvSpPr>
          <p:cNvPr id="3" name="Slide Number Placeholder 6">
            <a:extLst>
              <a:ext uri="{FF2B5EF4-FFF2-40B4-BE49-F238E27FC236}">
                <a16:creationId xmlns:a16="http://schemas.microsoft.com/office/drawing/2014/main" id="{EAA91054-18BC-D40F-9086-674950A5881A}"/>
              </a:ext>
            </a:extLst>
          </p:cNvPr>
          <p:cNvSpPr>
            <a:spLocks noGrp="1" noChangeArrowheads="1"/>
          </p:cNvSpPr>
          <p:nvPr>
            <p:ph type="sldNum" sz="quarter" idx="10"/>
          </p:nvPr>
        </p:nvSpPr>
        <p:spPr>
          <a:ln cap="flat" algn="ctr">
            <a:headEnd type="none" w="med" len="med"/>
            <a:tailEnd type="none" w="med" len="med"/>
          </a:ln>
        </p:spPr>
        <p:txBody>
          <a:bodyPr/>
          <a:lstStyle>
            <a:lvl1pPr>
              <a:defRPr>
                <a:solidFill>
                  <a:srgbClr val="FFFFFF"/>
                </a:solidFill>
              </a:defRPr>
            </a:lvl1pPr>
          </a:lstStyle>
          <a:p>
            <a:pPr>
              <a:defRPr/>
            </a:pPr>
            <a:fld id="{FDD41033-67F4-4DC5-A12D-0690D378BE6C}" type="slidenum">
              <a:rPr lang="en-GB" altLang="en-US"/>
              <a:pPr>
                <a:defRPr/>
              </a:pPr>
              <a:t>‹#›</a:t>
            </a:fld>
            <a:endParaRPr lang="en-GB" altLang="en-US"/>
          </a:p>
        </p:txBody>
      </p:sp>
      <p:sp>
        <p:nvSpPr>
          <p:cNvPr id="4" name="Date Placeholder 4">
            <a:extLst>
              <a:ext uri="{FF2B5EF4-FFF2-40B4-BE49-F238E27FC236}">
                <a16:creationId xmlns:a16="http://schemas.microsoft.com/office/drawing/2014/main" id="{AC724728-BCA5-53CF-A6BE-931B12C653F7}"/>
              </a:ext>
            </a:extLst>
          </p:cNvPr>
          <p:cNvSpPr>
            <a:spLocks noGrp="1" noChangeArrowheads="1"/>
          </p:cNvSpPr>
          <p:nvPr>
            <p:ph type="dt" sz="half" idx="11"/>
          </p:nvPr>
        </p:nvSpPr>
        <p:spPr>
          <a:ln cap="flat" algn="ctr">
            <a:headEnd type="none" w="med" len="med"/>
            <a:tailEnd type="none" w="med" len="med"/>
          </a:ln>
        </p:spPr>
        <p:txBody>
          <a:bodyPr/>
          <a:lstStyle>
            <a:lvl1pPr>
              <a:defRPr>
                <a:solidFill>
                  <a:srgbClr val="FFFFFF"/>
                </a:solidFill>
              </a:defRPr>
            </a:lvl1pPr>
          </a:lstStyle>
          <a:p>
            <a:pPr>
              <a:defRPr/>
            </a:pPr>
            <a:fld id="{4BEA3338-B739-4288-9F2F-59810BB03ECB}" type="datetime1">
              <a:rPr lang="en-US"/>
              <a:pPr>
                <a:defRPr/>
              </a:pPr>
              <a:t>8/8/2024</a:t>
            </a:fld>
            <a:endParaRPr lang="en-GB"/>
          </a:p>
        </p:txBody>
      </p:sp>
      <p:sp>
        <p:nvSpPr>
          <p:cNvPr id="5" name="Footer Placeholder 5">
            <a:extLst>
              <a:ext uri="{FF2B5EF4-FFF2-40B4-BE49-F238E27FC236}">
                <a16:creationId xmlns:a16="http://schemas.microsoft.com/office/drawing/2014/main" id="{EAA36820-20C8-D957-C5D5-A083F3C06AA4}"/>
              </a:ext>
            </a:extLst>
          </p:cNvPr>
          <p:cNvSpPr>
            <a:spLocks noGrp="1" noChangeArrowheads="1"/>
          </p:cNvSpPr>
          <p:nvPr>
            <p:ph type="ftr" sz="quarter" idx="12"/>
          </p:nvPr>
        </p:nvSpPr>
        <p:spPr>
          <a:ln cap="flat" algn="ctr">
            <a:headEnd type="none" w="med" len="med"/>
            <a:tailEnd type="none" w="med" len="med"/>
          </a:ln>
        </p:spPr>
        <p:txBody>
          <a:bodyPr/>
          <a:lstStyle>
            <a:lvl1pPr>
              <a:defRPr>
                <a:solidFill>
                  <a:srgbClr val="FFFFFF"/>
                </a:solidFill>
              </a:defRPr>
            </a:lvl1pPr>
          </a:lstStyle>
          <a:p>
            <a:pPr>
              <a:defRPr/>
            </a:pPr>
            <a:endParaRPr lang="en-GB"/>
          </a:p>
        </p:txBody>
      </p:sp>
    </p:spTree>
    <p:extLst>
      <p:ext uri="{BB962C8B-B14F-4D97-AF65-F5344CB8AC3E}">
        <p14:creationId xmlns:p14="http://schemas.microsoft.com/office/powerpoint/2010/main" val="583440430"/>
      </p:ext>
    </p:extLst>
  </p:cSld>
  <p:clrMapOvr>
    <a:overrideClrMapping bg1="dk2" tx1="lt1" bg2="dk1" tx2="lt2" accent1="accent1" accent2="accent2" accent3="accent3" accent4="accent4" accent5="accent5" accent6="accent6" hlink="hlink" folHlink="folHlink"/>
  </p:clrMapOvr>
  <p:transition spd="slow">
    <p:dissolv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1828800"/>
            <a:ext cx="2516188" cy="4267200"/>
          </a:xfrm>
        </p:spPr>
        <p:txBody>
          <a:bodyPr/>
          <a:lstStyle/>
          <a:p>
            <a:r>
              <a:rPr lang="en-GB" altLang="en-US" noProof="0"/>
              <a:t>Click to edit Master title style</a:t>
            </a:r>
            <a:endParaRPr lang="en-US" altLang="en-US" noProof="0"/>
          </a:p>
        </p:txBody>
      </p:sp>
      <p:sp>
        <p:nvSpPr>
          <p:cNvPr id="3" name="Content Placeholder 2"/>
          <p:cNvSpPr>
            <a:spLocks noGrp="1"/>
          </p:cNvSpPr>
          <p:nvPr>
            <p:ph idx="1"/>
          </p:nvPr>
        </p:nvSpPr>
        <p:spPr>
          <a:xfrm>
            <a:off x="2971800" y="1828800"/>
            <a:ext cx="5943600" cy="4267200"/>
          </a:xfrm>
        </p:spPr>
        <p:txBody>
          <a:bodyPr/>
          <a:lstStyle/>
          <a:p>
            <a:pPr lvl="0"/>
            <a:r>
              <a:rPr lang="en-GB" altLang="en-US" noProof="0"/>
              <a:t>Click to edit Master text styles</a:t>
            </a:r>
          </a:p>
          <a:p>
            <a:pPr lvl="1"/>
            <a:r>
              <a:rPr lang="en-GB" altLang="en-US" noProof="0"/>
              <a:t>Second level</a:t>
            </a:r>
          </a:p>
          <a:p>
            <a:pPr lvl="2"/>
            <a:r>
              <a:rPr lang="en-GB" altLang="en-US" noProof="0"/>
              <a:t>Third level</a:t>
            </a:r>
          </a:p>
          <a:p>
            <a:pPr lvl="3"/>
            <a:r>
              <a:rPr lang="en-GB" altLang="en-US" noProof="0"/>
              <a:t>Fourth level</a:t>
            </a:r>
          </a:p>
          <a:p>
            <a:pPr lvl="4"/>
            <a:r>
              <a:rPr lang="en-GB" altLang="en-US" noProof="0"/>
              <a:t>Fifth level</a:t>
            </a:r>
            <a:endParaRPr lang="en-US" altLang="en-US" noProof="0"/>
          </a:p>
        </p:txBody>
      </p:sp>
      <p:sp>
        <p:nvSpPr>
          <p:cNvPr id="4" name="Rectangle 4">
            <a:extLst>
              <a:ext uri="{FF2B5EF4-FFF2-40B4-BE49-F238E27FC236}">
                <a16:creationId xmlns:a16="http://schemas.microsoft.com/office/drawing/2014/main" id="{00984E20-7BC4-F3A5-F258-4E26CED1B530}"/>
              </a:ext>
            </a:extLst>
          </p:cNvPr>
          <p:cNvSpPr>
            <a:spLocks noGrp="1" noChangeArrowheads="1"/>
          </p:cNvSpPr>
          <p:nvPr>
            <p:ph type="dt" sz="half" idx="10"/>
          </p:nvPr>
        </p:nvSpPr>
        <p:spPr>
          <a:ln/>
        </p:spPr>
        <p:txBody>
          <a:bodyPr/>
          <a:lstStyle>
            <a:lvl1pPr>
              <a:defRPr/>
            </a:lvl1pPr>
          </a:lstStyle>
          <a:p>
            <a:pPr>
              <a:defRPr/>
            </a:pPr>
            <a:fld id="{2C2AAC21-D976-444B-9621-F763392564F3}" type="datetime1">
              <a:rPr lang="en-US"/>
              <a:pPr>
                <a:defRPr/>
              </a:pPr>
              <a:t>8/8/2024</a:t>
            </a:fld>
            <a:endParaRPr lang="en-GB"/>
          </a:p>
        </p:txBody>
      </p:sp>
      <p:sp>
        <p:nvSpPr>
          <p:cNvPr id="5" name="Rectangle 5">
            <a:extLst>
              <a:ext uri="{FF2B5EF4-FFF2-40B4-BE49-F238E27FC236}">
                <a16:creationId xmlns:a16="http://schemas.microsoft.com/office/drawing/2014/main" id="{6DF4591E-29F6-0BAD-7341-2D9047FE7956}"/>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438F5076-4073-C8EE-AF38-ED901DCB4D41}"/>
              </a:ext>
            </a:extLst>
          </p:cNvPr>
          <p:cNvSpPr>
            <a:spLocks noGrp="1" noChangeArrowheads="1"/>
          </p:cNvSpPr>
          <p:nvPr>
            <p:ph type="sldNum" sz="quarter" idx="12"/>
          </p:nvPr>
        </p:nvSpPr>
        <p:spPr>
          <a:ln/>
        </p:spPr>
        <p:txBody>
          <a:bodyPr/>
          <a:lstStyle>
            <a:lvl1pPr>
              <a:defRPr/>
            </a:lvl1pPr>
          </a:lstStyle>
          <a:p>
            <a:pPr>
              <a:defRPr/>
            </a:pPr>
            <a:fld id="{90236659-4BB5-49A0-89BC-7A397F99F9F5}" type="slidenum">
              <a:rPr lang="en-GB" altLang="en-US"/>
              <a:pPr>
                <a:defRPr/>
              </a:pPr>
              <a:t>‹#›</a:t>
            </a:fld>
            <a:endParaRPr lang="en-GB" altLang="en-US"/>
          </a:p>
        </p:txBody>
      </p:sp>
    </p:spTree>
    <p:extLst>
      <p:ext uri="{BB962C8B-B14F-4D97-AF65-F5344CB8AC3E}">
        <p14:creationId xmlns:p14="http://schemas.microsoft.com/office/powerpoint/2010/main" val="1821239235"/>
      </p:ext>
    </p:extLst>
  </p:cSld>
  <p:clrMapOvr>
    <a:masterClrMapping/>
  </p:clrMapOvr>
  <p:transition>
    <p:dissolv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GB" altLang="en-US" noProof="0"/>
              <a:t>Click to edit Master title style</a:t>
            </a:r>
            <a:endParaRPr lang="en-US" altLang="en-US" noProof="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altLang="en-US" noProof="0"/>
              <a:t>Click to edit Master text styles</a:t>
            </a:r>
          </a:p>
        </p:txBody>
      </p:sp>
      <p:sp>
        <p:nvSpPr>
          <p:cNvPr id="4" name="Rectangle 4">
            <a:extLst>
              <a:ext uri="{FF2B5EF4-FFF2-40B4-BE49-F238E27FC236}">
                <a16:creationId xmlns:a16="http://schemas.microsoft.com/office/drawing/2014/main" id="{F556EE9E-0BFB-52C1-AA9F-3B396ACA7557}"/>
              </a:ext>
            </a:extLst>
          </p:cNvPr>
          <p:cNvSpPr>
            <a:spLocks noGrp="1" noChangeArrowheads="1"/>
          </p:cNvSpPr>
          <p:nvPr>
            <p:ph type="dt" sz="half" idx="10"/>
          </p:nvPr>
        </p:nvSpPr>
        <p:spPr>
          <a:ln/>
        </p:spPr>
        <p:txBody>
          <a:bodyPr/>
          <a:lstStyle>
            <a:lvl1pPr>
              <a:defRPr/>
            </a:lvl1pPr>
          </a:lstStyle>
          <a:p>
            <a:pPr>
              <a:defRPr/>
            </a:pPr>
            <a:fld id="{1A8F264C-9290-41FD-BD9D-5DCF4BF09A80}" type="datetime1">
              <a:rPr lang="en-US"/>
              <a:pPr>
                <a:defRPr/>
              </a:pPr>
              <a:t>8/8/2024</a:t>
            </a:fld>
            <a:endParaRPr lang="en-GB"/>
          </a:p>
        </p:txBody>
      </p:sp>
      <p:sp>
        <p:nvSpPr>
          <p:cNvPr id="5" name="Rectangle 5">
            <a:extLst>
              <a:ext uri="{FF2B5EF4-FFF2-40B4-BE49-F238E27FC236}">
                <a16:creationId xmlns:a16="http://schemas.microsoft.com/office/drawing/2014/main" id="{842CE39C-497E-ADD4-ED35-14792DEF435A}"/>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C386E017-81D8-9A04-8F2B-33FCB10EFD4D}"/>
              </a:ext>
            </a:extLst>
          </p:cNvPr>
          <p:cNvSpPr>
            <a:spLocks noGrp="1" noChangeArrowheads="1"/>
          </p:cNvSpPr>
          <p:nvPr>
            <p:ph type="sldNum" sz="quarter" idx="12"/>
          </p:nvPr>
        </p:nvSpPr>
        <p:spPr>
          <a:ln/>
        </p:spPr>
        <p:txBody>
          <a:bodyPr/>
          <a:lstStyle>
            <a:lvl1pPr>
              <a:defRPr/>
            </a:lvl1pPr>
          </a:lstStyle>
          <a:p>
            <a:pPr>
              <a:defRPr/>
            </a:pPr>
            <a:fld id="{51322E2F-F3F4-4EFD-8501-6D57A995C8B8}" type="slidenum">
              <a:rPr lang="en-GB" altLang="en-US"/>
              <a:pPr>
                <a:defRPr/>
              </a:pPr>
              <a:t>‹#›</a:t>
            </a:fld>
            <a:endParaRPr lang="en-GB" altLang="en-US"/>
          </a:p>
        </p:txBody>
      </p:sp>
    </p:spTree>
    <p:extLst>
      <p:ext uri="{BB962C8B-B14F-4D97-AF65-F5344CB8AC3E}">
        <p14:creationId xmlns:p14="http://schemas.microsoft.com/office/powerpoint/2010/main" val="3935501582"/>
      </p:ext>
    </p:extLst>
  </p:cSld>
  <p:clrMapOvr>
    <a:masterClrMapping/>
  </p:clrMapOvr>
  <p:transition>
    <p:dissolv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1828800"/>
            <a:ext cx="2516188" cy="4267200"/>
          </a:xfrm>
        </p:spPr>
        <p:txBody>
          <a:bodyPr/>
          <a:lstStyle/>
          <a:p>
            <a:r>
              <a:rPr lang="en-GB" altLang="en-US" noProof="0"/>
              <a:t>Click to edit Master title style</a:t>
            </a:r>
            <a:endParaRPr lang="en-US" altLang="en-US" noProof="0"/>
          </a:p>
        </p:txBody>
      </p:sp>
      <p:sp>
        <p:nvSpPr>
          <p:cNvPr id="3" name="Content Placeholder 2"/>
          <p:cNvSpPr>
            <a:spLocks noGrp="1"/>
          </p:cNvSpPr>
          <p:nvPr>
            <p:ph sz="half" idx="1"/>
          </p:nvPr>
        </p:nvSpPr>
        <p:spPr>
          <a:xfrm>
            <a:off x="2971800" y="1828800"/>
            <a:ext cx="28956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ltLang="en-US" noProof="0"/>
              <a:t>Click to edit Master text styles</a:t>
            </a:r>
          </a:p>
          <a:p>
            <a:pPr lvl="1"/>
            <a:r>
              <a:rPr lang="en-GB" altLang="en-US" noProof="0"/>
              <a:t>Second level</a:t>
            </a:r>
          </a:p>
          <a:p>
            <a:pPr lvl="2"/>
            <a:r>
              <a:rPr lang="en-GB" altLang="en-US" noProof="0"/>
              <a:t>Third level</a:t>
            </a:r>
          </a:p>
          <a:p>
            <a:pPr lvl="3"/>
            <a:r>
              <a:rPr lang="en-GB" altLang="en-US" noProof="0"/>
              <a:t>Fourth level</a:t>
            </a:r>
          </a:p>
          <a:p>
            <a:pPr lvl="4"/>
            <a:r>
              <a:rPr lang="en-GB" altLang="en-US" noProof="0"/>
              <a:t>Fifth level</a:t>
            </a:r>
            <a:endParaRPr lang="en-US" altLang="en-US" noProof="0"/>
          </a:p>
        </p:txBody>
      </p:sp>
      <p:sp>
        <p:nvSpPr>
          <p:cNvPr id="4" name="Content Placeholder 3"/>
          <p:cNvSpPr>
            <a:spLocks noGrp="1"/>
          </p:cNvSpPr>
          <p:nvPr>
            <p:ph sz="half" idx="2"/>
          </p:nvPr>
        </p:nvSpPr>
        <p:spPr>
          <a:xfrm>
            <a:off x="6019800" y="1828800"/>
            <a:ext cx="28956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ltLang="en-US" noProof="0"/>
              <a:t>Click to edit Master text styles</a:t>
            </a:r>
          </a:p>
          <a:p>
            <a:pPr lvl="1"/>
            <a:r>
              <a:rPr lang="en-GB" altLang="en-US" noProof="0"/>
              <a:t>Second level</a:t>
            </a:r>
          </a:p>
          <a:p>
            <a:pPr lvl="2"/>
            <a:r>
              <a:rPr lang="en-GB" altLang="en-US" noProof="0"/>
              <a:t>Third level</a:t>
            </a:r>
          </a:p>
          <a:p>
            <a:pPr lvl="3"/>
            <a:r>
              <a:rPr lang="en-GB" altLang="en-US" noProof="0"/>
              <a:t>Fourth level</a:t>
            </a:r>
          </a:p>
          <a:p>
            <a:pPr lvl="4"/>
            <a:r>
              <a:rPr lang="en-GB" altLang="en-US" noProof="0"/>
              <a:t>Fifth level</a:t>
            </a:r>
            <a:endParaRPr lang="en-US" altLang="en-US" noProof="0"/>
          </a:p>
        </p:txBody>
      </p:sp>
      <p:sp>
        <p:nvSpPr>
          <p:cNvPr id="5" name="Rectangle 4">
            <a:extLst>
              <a:ext uri="{FF2B5EF4-FFF2-40B4-BE49-F238E27FC236}">
                <a16:creationId xmlns:a16="http://schemas.microsoft.com/office/drawing/2014/main" id="{14081FCA-3B24-4A52-9462-956A6AD7DADF}"/>
              </a:ext>
            </a:extLst>
          </p:cNvPr>
          <p:cNvSpPr>
            <a:spLocks noGrp="1" noChangeArrowheads="1"/>
          </p:cNvSpPr>
          <p:nvPr>
            <p:ph type="dt" sz="half" idx="10"/>
          </p:nvPr>
        </p:nvSpPr>
        <p:spPr>
          <a:ln/>
        </p:spPr>
        <p:txBody>
          <a:bodyPr/>
          <a:lstStyle>
            <a:lvl1pPr>
              <a:defRPr/>
            </a:lvl1pPr>
          </a:lstStyle>
          <a:p>
            <a:pPr>
              <a:defRPr/>
            </a:pPr>
            <a:fld id="{7F59D913-FDE5-4EA5-BB37-6BF4DEA27DE3}" type="datetime1">
              <a:rPr lang="en-US"/>
              <a:pPr>
                <a:defRPr/>
              </a:pPr>
              <a:t>8/8/2024</a:t>
            </a:fld>
            <a:endParaRPr lang="en-GB"/>
          </a:p>
        </p:txBody>
      </p:sp>
      <p:sp>
        <p:nvSpPr>
          <p:cNvPr id="6" name="Rectangle 5">
            <a:extLst>
              <a:ext uri="{FF2B5EF4-FFF2-40B4-BE49-F238E27FC236}">
                <a16:creationId xmlns:a16="http://schemas.microsoft.com/office/drawing/2014/main" id="{6C6749EE-7A3C-4D66-2158-93409590A2B2}"/>
              </a:ext>
            </a:extLst>
          </p:cNvPr>
          <p:cNvSpPr>
            <a:spLocks noGrp="1" noChangeArrowheads="1"/>
          </p:cNvSpPr>
          <p:nvPr>
            <p:ph type="ftr" sz="quarter" idx="11"/>
          </p:nvPr>
        </p:nvSpPr>
        <p:spPr>
          <a:ln/>
        </p:spPr>
        <p:txBody>
          <a:bodyPr/>
          <a:lstStyle>
            <a:lvl1pPr>
              <a:defRPr/>
            </a:lvl1pPr>
          </a:lstStyle>
          <a:p>
            <a:pPr>
              <a:defRPr/>
            </a:pPr>
            <a:endParaRPr lang="en-GB"/>
          </a:p>
        </p:txBody>
      </p:sp>
      <p:sp>
        <p:nvSpPr>
          <p:cNvPr id="7" name="Rectangle 6">
            <a:extLst>
              <a:ext uri="{FF2B5EF4-FFF2-40B4-BE49-F238E27FC236}">
                <a16:creationId xmlns:a16="http://schemas.microsoft.com/office/drawing/2014/main" id="{13CB5567-E1FF-CCE5-840A-752D4F7A70CB}"/>
              </a:ext>
            </a:extLst>
          </p:cNvPr>
          <p:cNvSpPr>
            <a:spLocks noGrp="1" noChangeArrowheads="1"/>
          </p:cNvSpPr>
          <p:nvPr>
            <p:ph type="sldNum" sz="quarter" idx="12"/>
          </p:nvPr>
        </p:nvSpPr>
        <p:spPr>
          <a:ln/>
        </p:spPr>
        <p:txBody>
          <a:bodyPr/>
          <a:lstStyle>
            <a:lvl1pPr>
              <a:defRPr/>
            </a:lvl1pPr>
          </a:lstStyle>
          <a:p>
            <a:pPr>
              <a:defRPr/>
            </a:pPr>
            <a:fld id="{DAC0C4AB-EEE0-4C90-935E-CE8DE56EE89A}" type="slidenum">
              <a:rPr lang="en-GB" altLang="en-US"/>
              <a:pPr>
                <a:defRPr/>
              </a:pPr>
              <a:t>‹#›</a:t>
            </a:fld>
            <a:endParaRPr lang="en-GB" altLang="en-US"/>
          </a:p>
        </p:txBody>
      </p:sp>
    </p:spTree>
    <p:extLst>
      <p:ext uri="{BB962C8B-B14F-4D97-AF65-F5344CB8AC3E}">
        <p14:creationId xmlns:p14="http://schemas.microsoft.com/office/powerpoint/2010/main" val="2061910845"/>
      </p:ext>
    </p:extLst>
  </p:cSld>
  <p:clrMapOvr>
    <a:masterClrMapping/>
  </p:clrMapOvr>
  <p:transition>
    <p:dissolv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GB" altLang="en-US" noProof="0"/>
              <a:t>Click to edit Master title style</a:t>
            </a:r>
            <a:endParaRPr lang="en-US" altLang="en-US" noProof="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ltLang="en-US" noProof="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ltLang="en-US" noProof="0"/>
              <a:t>Click to edit Master text styles</a:t>
            </a:r>
          </a:p>
          <a:p>
            <a:pPr lvl="1"/>
            <a:r>
              <a:rPr lang="en-GB" altLang="en-US" noProof="0"/>
              <a:t>Second level</a:t>
            </a:r>
          </a:p>
          <a:p>
            <a:pPr lvl="2"/>
            <a:r>
              <a:rPr lang="en-GB" altLang="en-US" noProof="0"/>
              <a:t>Third level</a:t>
            </a:r>
          </a:p>
          <a:p>
            <a:pPr lvl="3"/>
            <a:r>
              <a:rPr lang="en-GB" altLang="en-US" noProof="0"/>
              <a:t>Fourth level</a:t>
            </a:r>
          </a:p>
          <a:p>
            <a:pPr lvl="4"/>
            <a:r>
              <a:rPr lang="en-GB" altLang="en-US" noProof="0"/>
              <a:t>Fifth level</a:t>
            </a:r>
            <a:endParaRPr lang="en-US" altLang="en-US" noProof="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ltLang="en-US" noProof="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ltLang="en-US" noProof="0"/>
              <a:t>Click to edit Master text styles</a:t>
            </a:r>
          </a:p>
          <a:p>
            <a:pPr lvl="1"/>
            <a:r>
              <a:rPr lang="en-GB" altLang="en-US" noProof="0"/>
              <a:t>Second level</a:t>
            </a:r>
          </a:p>
          <a:p>
            <a:pPr lvl="2"/>
            <a:r>
              <a:rPr lang="en-GB" altLang="en-US" noProof="0"/>
              <a:t>Third level</a:t>
            </a:r>
          </a:p>
          <a:p>
            <a:pPr lvl="3"/>
            <a:r>
              <a:rPr lang="en-GB" altLang="en-US" noProof="0"/>
              <a:t>Fourth level</a:t>
            </a:r>
          </a:p>
          <a:p>
            <a:pPr lvl="4"/>
            <a:r>
              <a:rPr lang="en-GB" altLang="en-US" noProof="0"/>
              <a:t>Fifth level</a:t>
            </a:r>
            <a:endParaRPr lang="en-US" altLang="en-US" noProof="0"/>
          </a:p>
        </p:txBody>
      </p:sp>
      <p:sp>
        <p:nvSpPr>
          <p:cNvPr id="7" name="Rectangle 4">
            <a:extLst>
              <a:ext uri="{FF2B5EF4-FFF2-40B4-BE49-F238E27FC236}">
                <a16:creationId xmlns:a16="http://schemas.microsoft.com/office/drawing/2014/main" id="{19722E51-7C2A-F1B1-9A65-858F0E5CF560}"/>
              </a:ext>
            </a:extLst>
          </p:cNvPr>
          <p:cNvSpPr>
            <a:spLocks noGrp="1" noChangeArrowheads="1"/>
          </p:cNvSpPr>
          <p:nvPr>
            <p:ph type="dt" sz="half" idx="10"/>
          </p:nvPr>
        </p:nvSpPr>
        <p:spPr>
          <a:ln/>
        </p:spPr>
        <p:txBody>
          <a:bodyPr/>
          <a:lstStyle>
            <a:lvl1pPr>
              <a:defRPr/>
            </a:lvl1pPr>
          </a:lstStyle>
          <a:p>
            <a:pPr>
              <a:defRPr/>
            </a:pPr>
            <a:fld id="{96C306FA-3DEA-4F21-9EF9-626771FB144E}" type="datetime1">
              <a:rPr lang="en-US"/>
              <a:pPr>
                <a:defRPr/>
              </a:pPr>
              <a:t>8/8/2024</a:t>
            </a:fld>
            <a:endParaRPr lang="en-GB"/>
          </a:p>
        </p:txBody>
      </p:sp>
      <p:sp>
        <p:nvSpPr>
          <p:cNvPr id="8" name="Rectangle 5">
            <a:extLst>
              <a:ext uri="{FF2B5EF4-FFF2-40B4-BE49-F238E27FC236}">
                <a16:creationId xmlns:a16="http://schemas.microsoft.com/office/drawing/2014/main" id="{A4682208-3C51-413B-7E34-2A263AA2F82C}"/>
              </a:ext>
            </a:extLst>
          </p:cNvPr>
          <p:cNvSpPr>
            <a:spLocks noGrp="1" noChangeArrowheads="1"/>
          </p:cNvSpPr>
          <p:nvPr>
            <p:ph type="ftr" sz="quarter" idx="11"/>
          </p:nvPr>
        </p:nvSpPr>
        <p:spPr>
          <a:ln/>
        </p:spPr>
        <p:txBody>
          <a:bodyPr/>
          <a:lstStyle>
            <a:lvl1pPr>
              <a:defRPr/>
            </a:lvl1pPr>
          </a:lstStyle>
          <a:p>
            <a:pPr>
              <a:defRPr/>
            </a:pPr>
            <a:endParaRPr lang="en-GB"/>
          </a:p>
        </p:txBody>
      </p:sp>
      <p:sp>
        <p:nvSpPr>
          <p:cNvPr id="9" name="Rectangle 6">
            <a:extLst>
              <a:ext uri="{FF2B5EF4-FFF2-40B4-BE49-F238E27FC236}">
                <a16:creationId xmlns:a16="http://schemas.microsoft.com/office/drawing/2014/main" id="{5E3F60A6-17CC-2BAD-0797-64AD107C1E14}"/>
              </a:ext>
            </a:extLst>
          </p:cNvPr>
          <p:cNvSpPr>
            <a:spLocks noGrp="1" noChangeArrowheads="1"/>
          </p:cNvSpPr>
          <p:nvPr>
            <p:ph type="sldNum" sz="quarter" idx="12"/>
          </p:nvPr>
        </p:nvSpPr>
        <p:spPr>
          <a:ln/>
        </p:spPr>
        <p:txBody>
          <a:bodyPr/>
          <a:lstStyle>
            <a:lvl1pPr>
              <a:defRPr/>
            </a:lvl1pPr>
          </a:lstStyle>
          <a:p>
            <a:pPr>
              <a:defRPr/>
            </a:pPr>
            <a:fld id="{B22FAADB-3A81-416F-9BC5-263494D965F3}" type="slidenum">
              <a:rPr lang="en-GB" altLang="en-US"/>
              <a:pPr>
                <a:defRPr/>
              </a:pPr>
              <a:t>‹#›</a:t>
            </a:fld>
            <a:endParaRPr lang="en-GB" altLang="en-US"/>
          </a:p>
        </p:txBody>
      </p:sp>
    </p:spTree>
    <p:extLst>
      <p:ext uri="{BB962C8B-B14F-4D97-AF65-F5344CB8AC3E}">
        <p14:creationId xmlns:p14="http://schemas.microsoft.com/office/powerpoint/2010/main" val="3042215994"/>
      </p:ext>
    </p:extLst>
  </p:cSld>
  <p:clrMapOvr>
    <a:masterClrMapping/>
  </p:clrMapOvr>
  <p:transition>
    <p:dissolv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81000" y="1828800"/>
            <a:ext cx="2516188" cy="4267200"/>
          </a:xfrm>
        </p:spPr>
        <p:txBody>
          <a:bodyPr/>
          <a:lstStyle/>
          <a:p>
            <a:r>
              <a:rPr lang="en-GB" altLang="en-US" noProof="0"/>
              <a:t>Click to edit Master title style</a:t>
            </a:r>
            <a:endParaRPr lang="en-US" altLang="en-US" noProof="0"/>
          </a:p>
        </p:txBody>
      </p:sp>
      <p:sp>
        <p:nvSpPr>
          <p:cNvPr id="3" name="Rectangle 4">
            <a:extLst>
              <a:ext uri="{FF2B5EF4-FFF2-40B4-BE49-F238E27FC236}">
                <a16:creationId xmlns:a16="http://schemas.microsoft.com/office/drawing/2014/main" id="{56E19ECC-2AE0-23C8-2739-86FD1B214ADF}"/>
              </a:ext>
            </a:extLst>
          </p:cNvPr>
          <p:cNvSpPr>
            <a:spLocks noGrp="1" noChangeArrowheads="1"/>
          </p:cNvSpPr>
          <p:nvPr>
            <p:ph type="dt" sz="half" idx="10"/>
          </p:nvPr>
        </p:nvSpPr>
        <p:spPr>
          <a:ln/>
        </p:spPr>
        <p:txBody>
          <a:bodyPr/>
          <a:lstStyle>
            <a:lvl1pPr>
              <a:defRPr/>
            </a:lvl1pPr>
          </a:lstStyle>
          <a:p>
            <a:pPr>
              <a:defRPr/>
            </a:pPr>
            <a:fld id="{80897DCE-DAAA-4436-BFDE-95FAC1CE6F6C}" type="datetime1">
              <a:rPr lang="en-US"/>
              <a:pPr>
                <a:defRPr/>
              </a:pPr>
              <a:t>8/8/2024</a:t>
            </a:fld>
            <a:endParaRPr lang="en-GB"/>
          </a:p>
        </p:txBody>
      </p:sp>
      <p:sp>
        <p:nvSpPr>
          <p:cNvPr id="4" name="Rectangle 5">
            <a:extLst>
              <a:ext uri="{FF2B5EF4-FFF2-40B4-BE49-F238E27FC236}">
                <a16:creationId xmlns:a16="http://schemas.microsoft.com/office/drawing/2014/main" id="{6443BD45-1081-B840-8486-FB16213E4986}"/>
              </a:ext>
            </a:extLst>
          </p:cNvPr>
          <p:cNvSpPr>
            <a:spLocks noGrp="1" noChangeArrowheads="1"/>
          </p:cNvSpPr>
          <p:nvPr>
            <p:ph type="ftr" sz="quarter" idx="11"/>
          </p:nvPr>
        </p:nvSpPr>
        <p:spPr>
          <a:ln/>
        </p:spPr>
        <p:txBody>
          <a:bodyPr/>
          <a:lstStyle>
            <a:lvl1pPr>
              <a:defRPr/>
            </a:lvl1pPr>
          </a:lstStyle>
          <a:p>
            <a:pPr>
              <a:defRPr/>
            </a:pPr>
            <a:endParaRPr lang="en-GB"/>
          </a:p>
        </p:txBody>
      </p:sp>
      <p:sp>
        <p:nvSpPr>
          <p:cNvPr id="5" name="Rectangle 6">
            <a:extLst>
              <a:ext uri="{FF2B5EF4-FFF2-40B4-BE49-F238E27FC236}">
                <a16:creationId xmlns:a16="http://schemas.microsoft.com/office/drawing/2014/main" id="{2820419D-6728-A341-F65C-4EDEB02938BC}"/>
              </a:ext>
            </a:extLst>
          </p:cNvPr>
          <p:cNvSpPr>
            <a:spLocks noGrp="1" noChangeArrowheads="1"/>
          </p:cNvSpPr>
          <p:nvPr>
            <p:ph type="sldNum" sz="quarter" idx="12"/>
          </p:nvPr>
        </p:nvSpPr>
        <p:spPr>
          <a:ln/>
        </p:spPr>
        <p:txBody>
          <a:bodyPr/>
          <a:lstStyle>
            <a:lvl1pPr>
              <a:defRPr/>
            </a:lvl1pPr>
          </a:lstStyle>
          <a:p>
            <a:pPr>
              <a:defRPr/>
            </a:pPr>
            <a:fld id="{6EF91050-F6FE-43AB-B063-C5249CADE533}" type="slidenum">
              <a:rPr lang="en-GB" altLang="en-US"/>
              <a:pPr>
                <a:defRPr/>
              </a:pPr>
              <a:t>‹#›</a:t>
            </a:fld>
            <a:endParaRPr lang="en-GB" altLang="en-US"/>
          </a:p>
        </p:txBody>
      </p:sp>
    </p:spTree>
    <p:extLst>
      <p:ext uri="{BB962C8B-B14F-4D97-AF65-F5344CB8AC3E}">
        <p14:creationId xmlns:p14="http://schemas.microsoft.com/office/powerpoint/2010/main" val="2729028428"/>
      </p:ext>
    </p:extLst>
  </p:cSld>
  <p:clrMapOvr>
    <a:masterClrMapping/>
  </p:clrMapOvr>
  <p:transition>
    <p:dissolv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798454E4-00B4-F4D9-14A3-DBB9A38A3C7C}"/>
              </a:ext>
            </a:extLst>
          </p:cNvPr>
          <p:cNvSpPr>
            <a:spLocks noGrp="1" noChangeArrowheads="1"/>
          </p:cNvSpPr>
          <p:nvPr>
            <p:ph type="dt" sz="half" idx="10"/>
          </p:nvPr>
        </p:nvSpPr>
        <p:spPr>
          <a:ln/>
        </p:spPr>
        <p:txBody>
          <a:bodyPr/>
          <a:lstStyle>
            <a:lvl1pPr>
              <a:defRPr/>
            </a:lvl1pPr>
          </a:lstStyle>
          <a:p>
            <a:pPr>
              <a:defRPr/>
            </a:pPr>
            <a:fld id="{54A6FCB8-3BCF-43E7-A338-84D27F3AE859}" type="datetime1">
              <a:rPr lang="en-US"/>
              <a:pPr>
                <a:defRPr/>
              </a:pPr>
              <a:t>8/8/2024</a:t>
            </a:fld>
            <a:endParaRPr lang="en-GB"/>
          </a:p>
        </p:txBody>
      </p:sp>
      <p:sp>
        <p:nvSpPr>
          <p:cNvPr id="3" name="Rectangle 5">
            <a:extLst>
              <a:ext uri="{FF2B5EF4-FFF2-40B4-BE49-F238E27FC236}">
                <a16:creationId xmlns:a16="http://schemas.microsoft.com/office/drawing/2014/main" id="{8B426874-4918-BFA5-EE6D-5346A0CF36B6}"/>
              </a:ext>
            </a:extLst>
          </p:cNvPr>
          <p:cNvSpPr>
            <a:spLocks noGrp="1" noChangeArrowheads="1"/>
          </p:cNvSpPr>
          <p:nvPr>
            <p:ph type="ftr" sz="quarter" idx="11"/>
          </p:nvPr>
        </p:nvSpPr>
        <p:spPr>
          <a:ln/>
        </p:spPr>
        <p:txBody>
          <a:bodyPr/>
          <a:lstStyle>
            <a:lvl1pPr>
              <a:defRPr/>
            </a:lvl1pPr>
          </a:lstStyle>
          <a:p>
            <a:pPr>
              <a:defRPr/>
            </a:pPr>
            <a:endParaRPr lang="en-GB"/>
          </a:p>
        </p:txBody>
      </p:sp>
      <p:sp>
        <p:nvSpPr>
          <p:cNvPr id="4" name="Rectangle 6">
            <a:extLst>
              <a:ext uri="{FF2B5EF4-FFF2-40B4-BE49-F238E27FC236}">
                <a16:creationId xmlns:a16="http://schemas.microsoft.com/office/drawing/2014/main" id="{85EA7514-953A-470B-04B1-DD793E024614}"/>
              </a:ext>
            </a:extLst>
          </p:cNvPr>
          <p:cNvSpPr>
            <a:spLocks noGrp="1" noChangeArrowheads="1"/>
          </p:cNvSpPr>
          <p:nvPr>
            <p:ph type="sldNum" sz="quarter" idx="12"/>
          </p:nvPr>
        </p:nvSpPr>
        <p:spPr>
          <a:ln/>
        </p:spPr>
        <p:txBody>
          <a:bodyPr/>
          <a:lstStyle>
            <a:lvl1pPr>
              <a:defRPr/>
            </a:lvl1pPr>
          </a:lstStyle>
          <a:p>
            <a:pPr>
              <a:defRPr/>
            </a:pPr>
            <a:fld id="{7451A9FA-16ED-4CAD-A7AE-5B09E698CEF8}" type="slidenum">
              <a:rPr lang="en-GB" altLang="en-US"/>
              <a:pPr>
                <a:defRPr/>
              </a:pPr>
              <a:t>‹#›</a:t>
            </a:fld>
            <a:endParaRPr lang="en-GB" altLang="en-US"/>
          </a:p>
        </p:txBody>
      </p:sp>
    </p:spTree>
    <p:extLst>
      <p:ext uri="{BB962C8B-B14F-4D97-AF65-F5344CB8AC3E}">
        <p14:creationId xmlns:p14="http://schemas.microsoft.com/office/powerpoint/2010/main" val="3124061780"/>
      </p:ext>
    </p:extLst>
  </p:cSld>
  <p:clrMapOvr>
    <a:masterClrMapping/>
  </p:clrMapOvr>
  <p:transition>
    <p:dissolv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ltLang="en-US" noProof="0"/>
              <a:t>Click to edit Master title style</a:t>
            </a:r>
            <a:endParaRPr lang="en-US" altLang="en-US" noProof="0"/>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ltLang="en-US" noProof="0"/>
              <a:t>Click to edit Master text styles</a:t>
            </a:r>
          </a:p>
          <a:p>
            <a:pPr lvl="1"/>
            <a:r>
              <a:rPr lang="en-GB" altLang="en-US" noProof="0"/>
              <a:t>Second level</a:t>
            </a:r>
          </a:p>
          <a:p>
            <a:pPr lvl="2"/>
            <a:r>
              <a:rPr lang="en-GB" altLang="en-US" noProof="0"/>
              <a:t>Third level</a:t>
            </a:r>
          </a:p>
          <a:p>
            <a:pPr lvl="3"/>
            <a:r>
              <a:rPr lang="en-GB" altLang="en-US" noProof="0"/>
              <a:t>Fourth level</a:t>
            </a:r>
          </a:p>
          <a:p>
            <a:pPr lvl="4"/>
            <a:r>
              <a:rPr lang="en-GB" altLang="en-US" noProof="0"/>
              <a:t>Fifth level</a:t>
            </a:r>
            <a:endParaRPr lang="en-US" altLang="en-US" noProof="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ltLang="en-US" noProof="0"/>
              <a:t>Click to edit Master text styles</a:t>
            </a:r>
          </a:p>
        </p:txBody>
      </p:sp>
      <p:sp>
        <p:nvSpPr>
          <p:cNvPr id="5" name="Rectangle 4">
            <a:extLst>
              <a:ext uri="{FF2B5EF4-FFF2-40B4-BE49-F238E27FC236}">
                <a16:creationId xmlns:a16="http://schemas.microsoft.com/office/drawing/2014/main" id="{6749FDF3-13A9-8682-5D05-2E1AB04124C9}"/>
              </a:ext>
            </a:extLst>
          </p:cNvPr>
          <p:cNvSpPr>
            <a:spLocks noGrp="1" noChangeArrowheads="1"/>
          </p:cNvSpPr>
          <p:nvPr>
            <p:ph type="dt" sz="half" idx="10"/>
          </p:nvPr>
        </p:nvSpPr>
        <p:spPr>
          <a:ln/>
        </p:spPr>
        <p:txBody>
          <a:bodyPr/>
          <a:lstStyle>
            <a:lvl1pPr>
              <a:defRPr/>
            </a:lvl1pPr>
          </a:lstStyle>
          <a:p>
            <a:pPr>
              <a:defRPr/>
            </a:pPr>
            <a:fld id="{06965D42-F5B7-47F6-94CE-E3F461448A70}" type="datetime1">
              <a:rPr lang="en-US"/>
              <a:pPr>
                <a:defRPr/>
              </a:pPr>
              <a:t>8/8/2024</a:t>
            </a:fld>
            <a:endParaRPr lang="en-GB"/>
          </a:p>
        </p:txBody>
      </p:sp>
      <p:sp>
        <p:nvSpPr>
          <p:cNvPr id="6" name="Rectangle 5">
            <a:extLst>
              <a:ext uri="{FF2B5EF4-FFF2-40B4-BE49-F238E27FC236}">
                <a16:creationId xmlns:a16="http://schemas.microsoft.com/office/drawing/2014/main" id="{8D433ED2-774E-4FD5-3B5B-6F57611139B1}"/>
              </a:ext>
            </a:extLst>
          </p:cNvPr>
          <p:cNvSpPr>
            <a:spLocks noGrp="1" noChangeArrowheads="1"/>
          </p:cNvSpPr>
          <p:nvPr>
            <p:ph type="ftr" sz="quarter" idx="11"/>
          </p:nvPr>
        </p:nvSpPr>
        <p:spPr>
          <a:ln/>
        </p:spPr>
        <p:txBody>
          <a:bodyPr/>
          <a:lstStyle>
            <a:lvl1pPr>
              <a:defRPr/>
            </a:lvl1pPr>
          </a:lstStyle>
          <a:p>
            <a:pPr>
              <a:defRPr/>
            </a:pPr>
            <a:endParaRPr lang="en-GB"/>
          </a:p>
        </p:txBody>
      </p:sp>
      <p:sp>
        <p:nvSpPr>
          <p:cNvPr id="7" name="Rectangle 6">
            <a:extLst>
              <a:ext uri="{FF2B5EF4-FFF2-40B4-BE49-F238E27FC236}">
                <a16:creationId xmlns:a16="http://schemas.microsoft.com/office/drawing/2014/main" id="{49A47EB1-E40F-7DB5-2D16-DC2270376604}"/>
              </a:ext>
            </a:extLst>
          </p:cNvPr>
          <p:cNvSpPr>
            <a:spLocks noGrp="1" noChangeArrowheads="1"/>
          </p:cNvSpPr>
          <p:nvPr>
            <p:ph type="sldNum" sz="quarter" idx="12"/>
          </p:nvPr>
        </p:nvSpPr>
        <p:spPr>
          <a:ln/>
        </p:spPr>
        <p:txBody>
          <a:bodyPr/>
          <a:lstStyle>
            <a:lvl1pPr>
              <a:defRPr/>
            </a:lvl1pPr>
          </a:lstStyle>
          <a:p>
            <a:pPr>
              <a:defRPr/>
            </a:pPr>
            <a:fld id="{1DE35019-C7C2-45CE-B453-0D8FFDECFC21}" type="slidenum">
              <a:rPr lang="en-GB" altLang="en-US"/>
              <a:pPr>
                <a:defRPr/>
              </a:pPr>
              <a:t>‹#›</a:t>
            </a:fld>
            <a:endParaRPr lang="en-GB" altLang="en-US"/>
          </a:p>
        </p:txBody>
      </p:sp>
    </p:spTree>
    <p:extLst>
      <p:ext uri="{BB962C8B-B14F-4D97-AF65-F5344CB8AC3E}">
        <p14:creationId xmlns:p14="http://schemas.microsoft.com/office/powerpoint/2010/main" val="3192449410"/>
      </p:ext>
    </p:extLst>
  </p:cSld>
  <p:clrMapOvr>
    <a:masterClrMapping/>
  </p:clrMapOvr>
  <p:transition>
    <p:dissolv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1828800"/>
            <a:ext cx="2516188" cy="4267200"/>
          </a:xfrm>
        </p:spPr>
        <p:txBody>
          <a:bodyPr/>
          <a:lstStyle/>
          <a:p>
            <a:r>
              <a:rPr lang="en-GB" altLang="en-US" noProof="0"/>
              <a:t>Click to edit Master title style</a:t>
            </a:r>
            <a:endParaRPr lang="en-US" altLang="en-US" noProof="0"/>
          </a:p>
        </p:txBody>
      </p:sp>
      <p:sp>
        <p:nvSpPr>
          <p:cNvPr id="3" name="Content Placeholder 2"/>
          <p:cNvSpPr>
            <a:spLocks noGrp="1"/>
          </p:cNvSpPr>
          <p:nvPr>
            <p:ph idx="1"/>
          </p:nvPr>
        </p:nvSpPr>
        <p:spPr>
          <a:xfrm>
            <a:off x="2971800" y="1828800"/>
            <a:ext cx="5943600" cy="4267200"/>
          </a:xfrm>
        </p:spPr>
        <p:txBody>
          <a:bodyPr/>
          <a:lstStyle/>
          <a:p>
            <a:pPr lvl="0"/>
            <a:r>
              <a:rPr lang="en-GB" altLang="en-US" noProof="0"/>
              <a:t>Click to edit Master text styles</a:t>
            </a:r>
          </a:p>
          <a:p>
            <a:pPr lvl="1"/>
            <a:r>
              <a:rPr lang="en-GB" altLang="en-US" noProof="0"/>
              <a:t>Second level</a:t>
            </a:r>
          </a:p>
          <a:p>
            <a:pPr lvl="2"/>
            <a:r>
              <a:rPr lang="en-GB" altLang="en-US" noProof="0"/>
              <a:t>Third level</a:t>
            </a:r>
          </a:p>
          <a:p>
            <a:pPr lvl="3"/>
            <a:r>
              <a:rPr lang="en-GB" altLang="en-US" noProof="0"/>
              <a:t>Fourth level</a:t>
            </a:r>
          </a:p>
          <a:p>
            <a:pPr lvl="4"/>
            <a:r>
              <a:rPr lang="en-GB" altLang="en-US" noProof="0"/>
              <a:t>Fifth level</a:t>
            </a:r>
            <a:endParaRPr lang="en-US" altLang="en-US" noProof="0"/>
          </a:p>
        </p:txBody>
      </p:sp>
      <p:sp>
        <p:nvSpPr>
          <p:cNvPr id="4" name="Rectangle 4">
            <a:extLst>
              <a:ext uri="{FF2B5EF4-FFF2-40B4-BE49-F238E27FC236}">
                <a16:creationId xmlns:a16="http://schemas.microsoft.com/office/drawing/2014/main" id="{37B8FBB9-3CBE-FBCC-BFE8-D5BE360B1F2C}"/>
              </a:ext>
            </a:extLst>
          </p:cNvPr>
          <p:cNvSpPr>
            <a:spLocks noGrp="1" noChangeArrowheads="1"/>
          </p:cNvSpPr>
          <p:nvPr>
            <p:ph type="dt" sz="half" idx="10"/>
          </p:nvPr>
        </p:nvSpPr>
        <p:spPr>
          <a:ln/>
        </p:spPr>
        <p:txBody>
          <a:bodyPr/>
          <a:lstStyle>
            <a:lvl1pPr>
              <a:defRPr/>
            </a:lvl1pPr>
          </a:lstStyle>
          <a:p>
            <a:pPr>
              <a:defRPr/>
            </a:pPr>
            <a:fld id="{DC6541D4-89D1-464A-A2A7-CC919B11E6DD}" type="datetime1">
              <a:rPr lang="en-US"/>
              <a:pPr>
                <a:defRPr/>
              </a:pPr>
              <a:t>8/8/2024</a:t>
            </a:fld>
            <a:endParaRPr lang="en-GB"/>
          </a:p>
        </p:txBody>
      </p:sp>
      <p:sp>
        <p:nvSpPr>
          <p:cNvPr id="5" name="Rectangle 5">
            <a:extLst>
              <a:ext uri="{FF2B5EF4-FFF2-40B4-BE49-F238E27FC236}">
                <a16:creationId xmlns:a16="http://schemas.microsoft.com/office/drawing/2014/main" id="{F9C6CABE-6543-9B1E-6A36-3856E43DDFA7}"/>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1ABA964A-318C-D59C-FFFD-FD81F9CF4783}"/>
              </a:ext>
            </a:extLst>
          </p:cNvPr>
          <p:cNvSpPr>
            <a:spLocks noGrp="1" noChangeArrowheads="1"/>
          </p:cNvSpPr>
          <p:nvPr>
            <p:ph type="sldNum" sz="quarter" idx="12"/>
          </p:nvPr>
        </p:nvSpPr>
        <p:spPr>
          <a:ln/>
        </p:spPr>
        <p:txBody>
          <a:bodyPr/>
          <a:lstStyle>
            <a:lvl1pPr>
              <a:defRPr/>
            </a:lvl1pPr>
          </a:lstStyle>
          <a:p>
            <a:pPr>
              <a:defRPr/>
            </a:pPr>
            <a:fld id="{5EFC6691-372B-456C-ACC7-47384F4C87DB}" type="slidenum">
              <a:rPr lang="en-GB" altLang="en-US"/>
              <a:pPr>
                <a:defRPr/>
              </a:pPr>
              <a:t>‹#›</a:t>
            </a:fld>
            <a:endParaRPr lang="en-GB" altLang="en-US"/>
          </a:p>
        </p:txBody>
      </p:sp>
    </p:spTree>
    <p:extLst>
      <p:ext uri="{BB962C8B-B14F-4D97-AF65-F5344CB8AC3E}">
        <p14:creationId xmlns:p14="http://schemas.microsoft.com/office/powerpoint/2010/main" val="601898145"/>
      </p:ext>
    </p:extLst>
  </p:cSld>
  <p:clrMapOvr>
    <a:masterClrMapping/>
  </p:clrMapOvr>
  <p:transition>
    <p:dissolv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ltLang="en-US" noProof="0"/>
              <a:t>Click to edit Master title style</a:t>
            </a:r>
            <a:endParaRPr lang="en-US" altLang="en-US" noProof="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alt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ltLang="en-US" noProof="0"/>
              <a:t>Click to edit Master text styles</a:t>
            </a:r>
          </a:p>
        </p:txBody>
      </p:sp>
      <p:sp>
        <p:nvSpPr>
          <p:cNvPr id="5" name="Rectangle 4">
            <a:extLst>
              <a:ext uri="{FF2B5EF4-FFF2-40B4-BE49-F238E27FC236}">
                <a16:creationId xmlns:a16="http://schemas.microsoft.com/office/drawing/2014/main" id="{DAED0634-3717-A820-50FD-0EADF1D7923B}"/>
              </a:ext>
            </a:extLst>
          </p:cNvPr>
          <p:cNvSpPr>
            <a:spLocks noGrp="1" noChangeArrowheads="1"/>
          </p:cNvSpPr>
          <p:nvPr>
            <p:ph type="dt" sz="half" idx="10"/>
          </p:nvPr>
        </p:nvSpPr>
        <p:spPr>
          <a:ln/>
        </p:spPr>
        <p:txBody>
          <a:bodyPr/>
          <a:lstStyle>
            <a:lvl1pPr>
              <a:defRPr/>
            </a:lvl1pPr>
          </a:lstStyle>
          <a:p>
            <a:pPr>
              <a:defRPr/>
            </a:pPr>
            <a:fld id="{5D5FF1DB-F08B-49C4-9A78-717BBE0C2F92}" type="datetime1">
              <a:rPr lang="en-US"/>
              <a:pPr>
                <a:defRPr/>
              </a:pPr>
              <a:t>8/8/2024</a:t>
            </a:fld>
            <a:endParaRPr lang="en-GB"/>
          </a:p>
        </p:txBody>
      </p:sp>
      <p:sp>
        <p:nvSpPr>
          <p:cNvPr id="6" name="Rectangle 5">
            <a:extLst>
              <a:ext uri="{FF2B5EF4-FFF2-40B4-BE49-F238E27FC236}">
                <a16:creationId xmlns:a16="http://schemas.microsoft.com/office/drawing/2014/main" id="{AB32DCBA-A34D-1204-D6F2-B781D7266BB6}"/>
              </a:ext>
            </a:extLst>
          </p:cNvPr>
          <p:cNvSpPr>
            <a:spLocks noGrp="1" noChangeArrowheads="1"/>
          </p:cNvSpPr>
          <p:nvPr>
            <p:ph type="ftr" sz="quarter" idx="11"/>
          </p:nvPr>
        </p:nvSpPr>
        <p:spPr>
          <a:ln/>
        </p:spPr>
        <p:txBody>
          <a:bodyPr/>
          <a:lstStyle>
            <a:lvl1pPr>
              <a:defRPr/>
            </a:lvl1pPr>
          </a:lstStyle>
          <a:p>
            <a:pPr>
              <a:defRPr/>
            </a:pPr>
            <a:endParaRPr lang="en-GB"/>
          </a:p>
        </p:txBody>
      </p:sp>
      <p:sp>
        <p:nvSpPr>
          <p:cNvPr id="7" name="Rectangle 6">
            <a:extLst>
              <a:ext uri="{FF2B5EF4-FFF2-40B4-BE49-F238E27FC236}">
                <a16:creationId xmlns:a16="http://schemas.microsoft.com/office/drawing/2014/main" id="{1D7834F7-043D-B6EE-CD30-A3DED6C62ABC}"/>
              </a:ext>
            </a:extLst>
          </p:cNvPr>
          <p:cNvSpPr>
            <a:spLocks noGrp="1" noChangeArrowheads="1"/>
          </p:cNvSpPr>
          <p:nvPr>
            <p:ph type="sldNum" sz="quarter" idx="12"/>
          </p:nvPr>
        </p:nvSpPr>
        <p:spPr>
          <a:ln/>
        </p:spPr>
        <p:txBody>
          <a:bodyPr/>
          <a:lstStyle>
            <a:lvl1pPr>
              <a:defRPr/>
            </a:lvl1pPr>
          </a:lstStyle>
          <a:p>
            <a:pPr>
              <a:defRPr/>
            </a:pPr>
            <a:fld id="{6021B84D-B2C9-46E8-A0F6-5140A49E6104}" type="slidenum">
              <a:rPr lang="en-GB" altLang="en-US"/>
              <a:pPr>
                <a:defRPr/>
              </a:pPr>
              <a:t>‹#›</a:t>
            </a:fld>
            <a:endParaRPr lang="en-GB" altLang="en-US"/>
          </a:p>
        </p:txBody>
      </p:sp>
    </p:spTree>
    <p:extLst>
      <p:ext uri="{BB962C8B-B14F-4D97-AF65-F5344CB8AC3E}">
        <p14:creationId xmlns:p14="http://schemas.microsoft.com/office/powerpoint/2010/main" val="4115030815"/>
      </p:ext>
    </p:extLst>
  </p:cSld>
  <p:clrMapOvr>
    <a:masterClrMapping/>
  </p:clrMapOvr>
  <p:transition>
    <p:dissolv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81000" y="1828800"/>
            <a:ext cx="2516188" cy="4267200"/>
          </a:xfrm>
        </p:spPr>
        <p:txBody>
          <a:bodyPr/>
          <a:lstStyle/>
          <a:p>
            <a:r>
              <a:rPr lang="en-GB" altLang="en-US" noProof="0"/>
              <a:t>Click to edit Master title style</a:t>
            </a:r>
            <a:endParaRPr lang="en-US" altLang="en-US" noProof="0"/>
          </a:p>
        </p:txBody>
      </p:sp>
      <p:sp>
        <p:nvSpPr>
          <p:cNvPr id="3" name="Vertical Text Placeholder 2"/>
          <p:cNvSpPr>
            <a:spLocks noGrp="1"/>
          </p:cNvSpPr>
          <p:nvPr>
            <p:ph type="body" orient="vert" idx="1"/>
          </p:nvPr>
        </p:nvSpPr>
        <p:spPr>
          <a:xfrm>
            <a:off x="2971800" y="1828800"/>
            <a:ext cx="5943600" cy="4267200"/>
          </a:xfrm>
        </p:spPr>
        <p:txBody>
          <a:bodyPr vert="eaVert"/>
          <a:lstStyle/>
          <a:p>
            <a:pPr lvl="0"/>
            <a:r>
              <a:rPr lang="en-GB" altLang="en-US" noProof="0"/>
              <a:t>Click to edit Master text styles</a:t>
            </a:r>
          </a:p>
          <a:p>
            <a:pPr lvl="1"/>
            <a:r>
              <a:rPr lang="en-GB" altLang="en-US" noProof="0"/>
              <a:t>Second level</a:t>
            </a:r>
          </a:p>
          <a:p>
            <a:pPr lvl="2"/>
            <a:r>
              <a:rPr lang="en-GB" altLang="en-US" noProof="0"/>
              <a:t>Third level</a:t>
            </a:r>
          </a:p>
          <a:p>
            <a:pPr lvl="3"/>
            <a:r>
              <a:rPr lang="en-GB" altLang="en-US" noProof="0"/>
              <a:t>Fourth level</a:t>
            </a:r>
          </a:p>
          <a:p>
            <a:pPr lvl="4"/>
            <a:r>
              <a:rPr lang="en-GB" altLang="en-US" noProof="0"/>
              <a:t>Fifth level</a:t>
            </a:r>
            <a:endParaRPr lang="en-US" altLang="en-US" noProof="0"/>
          </a:p>
        </p:txBody>
      </p:sp>
      <p:sp>
        <p:nvSpPr>
          <p:cNvPr id="4" name="Rectangle 4">
            <a:extLst>
              <a:ext uri="{FF2B5EF4-FFF2-40B4-BE49-F238E27FC236}">
                <a16:creationId xmlns:a16="http://schemas.microsoft.com/office/drawing/2014/main" id="{62E618CC-6764-02B4-FE4D-818B38B65076}"/>
              </a:ext>
            </a:extLst>
          </p:cNvPr>
          <p:cNvSpPr>
            <a:spLocks noGrp="1" noChangeArrowheads="1"/>
          </p:cNvSpPr>
          <p:nvPr>
            <p:ph type="dt" sz="half" idx="10"/>
          </p:nvPr>
        </p:nvSpPr>
        <p:spPr>
          <a:ln/>
        </p:spPr>
        <p:txBody>
          <a:bodyPr/>
          <a:lstStyle>
            <a:lvl1pPr>
              <a:defRPr/>
            </a:lvl1pPr>
          </a:lstStyle>
          <a:p>
            <a:pPr>
              <a:defRPr/>
            </a:pPr>
            <a:fld id="{A04EB104-4B78-4773-B07A-A523659AA458}" type="datetime1">
              <a:rPr lang="en-US"/>
              <a:pPr>
                <a:defRPr/>
              </a:pPr>
              <a:t>8/8/2024</a:t>
            </a:fld>
            <a:endParaRPr lang="en-GB"/>
          </a:p>
        </p:txBody>
      </p:sp>
      <p:sp>
        <p:nvSpPr>
          <p:cNvPr id="5" name="Rectangle 5">
            <a:extLst>
              <a:ext uri="{FF2B5EF4-FFF2-40B4-BE49-F238E27FC236}">
                <a16:creationId xmlns:a16="http://schemas.microsoft.com/office/drawing/2014/main" id="{4357E963-28D2-4BD0-D5CC-BEA8915DF94F}"/>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A5C47E5B-2286-12A3-0F10-64002EC4F368}"/>
              </a:ext>
            </a:extLst>
          </p:cNvPr>
          <p:cNvSpPr>
            <a:spLocks noGrp="1" noChangeArrowheads="1"/>
          </p:cNvSpPr>
          <p:nvPr>
            <p:ph type="sldNum" sz="quarter" idx="12"/>
          </p:nvPr>
        </p:nvSpPr>
        <p:spPr>
          <a:ln/>
        </p:spPr>
        <p:txBody>
          <a:bodyPr/>
          <a:lstStyle>
            <a:lvl1pPr>
              <a:defRPr/>
            </a:lvl1pPr>
          </a:lstStyle>
          <a:p>
            <a:pPr>
              <a:defRPr/>
            </a:pPr>
            <a:fld id="{CC390850-4302-4CC9-8F79-01305AE709BA}" type="slidenum">
              <a:rPr lang="en-GB" altLang="en-US"/>
              <a:pPr>
                <a:defRPr/>
              </a:pPr>
              <a:t>‹#›</a:t>
            </a:fld>
            <a:endParaRPr lang="en-GB" altLang="en-US"/>
          </a:p>
        </p:txBody>
      </p:sp>
    </p:spTree>
    <p:extLst>
      <p:ext uri="{BB962C8B-B14F-4D97-AF65-F5344CB8AC3E}">
        <p14:creationId xmlns:p14="http://schemas.microsoft.com/office/powerpoint/2010/main" val="1260326386"/>
      </p:ext>
    </p:extLst>
  </p:cSld>
  <p:clrMapOvr>
    <a:masterClrMapping/>
  </p:clrMapOvr>
  <p:transition>
    <p:dissolv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1828800"/>
            <a:ext cx="2133600" cy="4267200"/>
          </a:xfrm>
        </p:spPr>
        <p:txBody>
          <a:bodyPr vert="eaVert"/>
          <a:lstStyle/>
          <a:p>
            <a:r>
              <a:rPr lang="en-GB" altLang="en-US" noProof="0"/>
              <a:t>Click to edit Master title style</a:t>
            </a:r>
            <a:endParaRPr lang="en-US" altLang="en-US" noProof="0"/>
          </a:p>
        </p:txBody>
      </p:sp>
      <p:sp>
        <p:nvSpPr>
          <p:cNvPr id="3" name="Vertical Text Placeholder 2"/>
          <p:cNvSpPr>
            <a:spLocks noGrp="1"/>
          </p:cNvSpPr>
          <p:nvPr>
            <p:ph type="body" orient="vert" idx="1"/>
          </p:nvPr>
        </p:nvSpPr>
        <p:spPr>
          <a:xfrm>
            <a:off x="381000" y="1828800"/>
            <a:ext cx="6248400" cy="4267200"/>
          </a:xfrm>
        </p:spPr>
        <p:txBody>
          <a:bodyPr vert="eaVert"/>
          <a:lstStyle/>
          <a:p>
            <a:pPr lvl="0"/>
            <a:r>
              <a:rPr lang="en-GB" altLang="en-US" noProof="0"/>
              <a:t>Click to edit Master text styles</a:t>
            </a:r>
          </a:p>
          <a:p>
            <a:pPr lvl="1"/>
            <a:r>
              <a:rPr lang="en-GB" altLang="en-US" noProof="0"/>
              <a:t>Second level</a:t>
            </a:r>
          </a:p>
          <a:p>
            <a:pPr lvl="2"/>
            <a:r>
              <a:rPr lang="en-GB" altLang="en-US" noProof="0"/>
              <a:t>Third level</a:t>
            </a:r>
          </a:p>
          <a:p>
            <a:pPr lvl="3"/>
            <a:r>
              <a:rPr lang="en-GB" altLang="en-US" noProof="0"/>
              <a:t>Fourth level</a:t>
            </a:r>
          </a:p>
          <a:p>
            <a:pPr lvl="4"/>
            <a:r>
              <a:rPr lang="en-GB" altLang="en-US" noProof="0"/>
              <a:t>Fifth level</a:t>
            </a:r>
            <a:endParaRPr lang="en-US" altLang="en-US" noProof="0"/>
          </a:p>
        </p:txBody>
      </p:sp>
      <p:sp>
        <p:nvSpPr>
          <p:cNvPr id="4" name="Rectangle 4">
            <a:extLst>
              <a:ext uri="{FF2B5EF4-FFF2-40B4-BE49-F238E27FC236}">
                <a16:creationId xmlns:a16="http://schemas.microsoft.com/office/drawing/2014/main" id="{C0C36FE5-93E5-78E3-859B-D332B4260DBC}"/>
              </a:ext>
            </a:extLst>
          </p:cNvPr>
          <p:cNvSpPr>
            <a:spLocks noGrp="1" noChangeArrowheads="1"/>
          </p:cNvSpPr>
          <p:nvPr>
            <p:ph type="dt" sz="half" idx="10"/>
          </p:nvPr>
        </p:nvSpPr>
        <p:spPr>
          <a:ln/>
        </p:spPr>
        <p:txBody>
          <a:bodyPr/>
          <a:lstStyle>
            <a:lvl1pPr>
              <a:defRPr/>
            </a:lvl1pPr>
          </a:lstStyle>
          <a:p>
            <a:pPr>
              <a:defRPr/>
            </a:pPr>
            <a:fld id="{77A6049A-DEE5-41D1-A5FE-3E643F339A39}" type="datetime1">
              <a:rPr lang="en-US"/>
              <a:pPr>
                <a:defRPr/>
              </a:pPr>
              <a:t>8/8/2024</a:t>
            </a:fld>
            <a:endParaRPr lang="en-GB"/>
          </a:p>
        </p:txBody>
      </p:sp>
      <p:sp>
        <p:nvSpPr>
          <p:cNvPr id="5" name="Rectangle 5">
            <a:extLst>
              <a:ext uri="{FF2B5EF4-FFF2-40B4-BE49-F238E27FC236}">
                <a16:creationId xmlns:a16="http://schemas.microsoft.com/office/drawing/2014/main" id="{382C7FEE-D953-E667-9270-4FD69DDE4F5F}"/>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C4AAA35D-1C97-31FD-8CED-51D34931E95D}"/>
              </a:ext>
            </a:extLst>
          </p:cNvPr>
          <p:cNvSpPr>
            <a:spLocks noGrp="1" noChangeArrowheads="1"/>
          </p:cNvSpPr>
          <p:nvPr>
            <p:ph type="sldNum" sz="quarter" idx="12"/>
          </p:nvPr>
        </p:nvSpPr>
        <p:spPr>
          <a:ln/>
        </p:spPr>
        <p:txBody>
          <a:bodyPr/>
          <a:lstStyle>
            <a:lvl1pPr>
              <a:defRPr/>
            </a:lvl1pPr>
          </a:lstStyle>
          <a:p>
            <a:pPr>
              <a:defRPr/>
            </a:pPr>
            <a:fld id="{E8703486-D793-4B2E-AD65-714806BACF2E}" type="slidenum">
              <a:rPr lang="en-GB" altLang="en-US"/>
              <a:pPr>
                <a:defRPr/>
              </a:pPr>
              <a:t>‹#›</a:t>
            </a:fld>
            <a:endParaRPr lang="en-GB" altLang="en-US"/>
          </a:p>
        </p:txBody>
      </p:sp>
    </p:spTree>
    <p:extLst>
      <p:ext uri="{BB962C8B-B14F-4D97-AF65-F5344CB8AC3E}">
        <p14:creationId xmlns:p14="http://schemas.microsoft.com/office/powerpoint/2010/main" val="2450876287"/>
      </p:ext>
    </p:extLst>
  </p:cSld>
  <p:clrMapOvr>
    <a:masterClrMapping/>
  </p:clrMapOvr>
  <p:transition>
    <p:dissolv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pic>
        <p:nvPicPr>
          <p:cNvPr id="2" name="Picture 7" descr="electoral com_rev">
            <a:extLst>
              <a:ext uri="{FF2B5EF4-FFF2-40B4-BE49-F238E27FC236}">
                <a16:creationId xmlns:a16="http://schemas.microsoft.com/office/drawing/2014/main" id="{F87AF8F1-CD7A-3CC3-35C0-66F70A20D0F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65888" y="152400"/>
            <a:ext cx="2601912" cy="1512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17762" name="Rectangle 2"/>
          <p:cNvSpPr>
            <a:spLocks noGrp="1" noChangeArrowheads="1"/>
          </p:cNvSpPr>
          <p:nvPr>
            <p:ph type="ctrTitle"/>
          </p:nvPr>
        </p:nvSpPr>
        <p:spPr>
          <a:xfrm>
            <a:off x="382588" y="1827213"/>
            <a:ext cx="8380412" cy="1143000"/>
          </a:xfrm>
        </p:spPr>
        <p:txBody>
          <a:bodyPr/>
          <a:lstStyle>
            <a:lvl1pPr>
              <a:defRPr sz="5800"/>
            </a:lvl1pPr>
          </a:lstStyle>
          <a:p>
            <a:r>
              <a:rPr lang="en-GB" altLang="en-US" noProof="0"/>
              <a:t>Click to edit Master </a:t>
            </a:r>
            <a:br>
              <a:rPr lang="en-GB" altLang="en-US" noProof="0"/>
            </a:br>
            <a:r>
              <a:rPr lang="en-GB" altLang="en-US" noProof="0"/>
              <a:t>title style</a:t>
            </a:r>
          </a:p>
        </p:txBody>
      </p:sp>
      <p:sp>
        <p:nvSpPr>
          <p:cNvPr id="117763" name="Rectangle 3"/>
          <p:cNvSpPr>
            <a:spLocks noGrp="1" noChangeArrowheads="1"/>
          </p:cNvSpPr>
          <p:nvPr>
            <p:ph type="subTitle" idx="1"/>
          </p:nvPr>
        </p:nvSpPr>
        <p:spPr>
          <a:xfrm>
            <a:off x="381000" y="4113213"/>
            <a:ext cx="8382000" cy="1752600"/>
          </a:xfrm>
        </p:spPr>
        <p:txBody>
          <a:bodyPr/>
          <a:lstStyle>
            <a:lvl1pPr marL="0" indent="0">
              <a:buFontTx/>
              <a:buNone/>
              <a:defRPr/>
            </a:lvl1pPr>
          </a:lstStyle>
          <a:p>
            <a:r>
              <a:rPr lang="en-GB" altLang="en-US" noProof="0"/>
              <a:t>Click to edit Master subtitle style</a:t>
            </a:r>
          </a:p>
        </p:txBody>
      </p:sp>
      <p:sp>
        <p:nvSpPr>
          <p:cNvPr id="3" name="Slide Number Placeholder 6">
            <a:extLst>
              <a:ext uri="{FF2B5EF4-FFF2-40B4-BE49-F238E27FC236}">
                <a16:creationId xmlns:a16="http://schemas.microsoft.com/office/drawing/2014/main" id="{4D8C45C6-DBB1-D8F8-B29A-CC1335B0B9CD}"/>
              </a:ext>
            </a:extLst>
          </p:cNvPr>
          <p:cNvSpPr>
            <a:spLocks noGrp="1" noChangeArrowheads="1"/>
          </p:cNvSpPr>
          <p:nvPr>
            <p:ph type="sldNum" sz="quarter" idx="10"/>
          </p:nvPr>
        </p:nvSpPr>
        <p:spPr>
          <a:ln cap="flat" algn="ctr">
            <a:headEnd type="none" w="med" len="med"/>
            <a:tailEnd type="none" w="med" len="med"/>
          </a:ln>
        </p:spPr>
        <p:txBody>
          <a:bodyPr/>
          <a:lstStyle>
            <a:lvl1pPr>
              <a:defRPr>
                <a:solidFill>
                  <a:srgbClr val="FFFFFF"/>
                </a:solidFill>
              </a:defRPr>
            </a:lvl1pPr>
          </a:lstStyle>
          <a:p>
            <a:pPr>
              <a:defRPr/>
            </a:pPr>
            <a:fld id="{A7B0924C-6E0E-44F2-AD6D-31016ED05100}" type="slidenum">
              <a:rPr lang="en-GB" altLang="en-US"/>
              <a:pPr>
                <a:defRPr/>
              </a:pPr>
              <a:t>‹#›</a:t>
            </a:fld>
            <a:endParaRPr lang="en-GB" altLang="en-US"/>
          </a:p>
        </p:txBody>
      </p:sp>
      <p:sp>
        <p:nvSpPr>
          <p:cNvPr id="4" name="Date Placeholder 4">
            <a:extLst>
              <a:ext uri="{FF2B5EF4-FFF2-40B4-BE49-F238E27FC236}">
                <a16:creationId xmlns:a16="http://schemas.microsoft.com/office/drawing/2014/main" id="{296C635E-8564-B1D9-49C8-8DEF7819BAE1}"/>
              </a:ext>
            </a:extLst>
          </p:cNvPr>
          <p:cNvSpPr>
            <a:spLocks noGrp="1" noChangeArrowheads="1"/>
          </p:cNvSpPr>
          <p:nvPr>
            <p:ph type="dt" sz="half" idx="11"/>
          </p:nvPr>
        </p:nvSpPr>
        <p:spPr>
          <a:ln cap="flat" algn="ctr">
            <a:headEnd type="none" w="med" len="med"/>
            <a:tailEnd type="none" w="med" len="med"/>
          </a:ln>
        </p:spPr>
        <p:txBody>
          <a:bodyPr/>
          <a:lstStyle>
            <a:lvl1pPr>
              <a:defRPr>
                <a:solidFill>
                  <a:srgbClr val="FFFFFF"/>
                </a:solidFill>
              </a:defRPr>
            </a:lvl1pPr>
          </a:lstStyle>
          <a:p>
            <a:pPr>
              <a:defRPr/>
            </a:pPr>
            <a:fld id="{426C7879-4B05-4C7B-A8BD-8E08480B82E3}" type="datetime1">
              <a:rPr lang="en-US"/>
              <a:pPr>
                <a:defRPr/>
              </a:pPr>
              <a:t>8/8/2024</a:t>
            </a:fld>
            <a:endParaRPr lang="en-GB"/>
          </a:p>
        </p:txBody>
      </p:sp>
      <p:sp>
        <p:nvSpPr>
          <p:cNvPr id="5" name="Footer Placeholder 5">
            <a:extLst>
              <a:ext uri="{FF2B5EF4-FFF2-40B4-BE49-F238E27FC236}">
                <a16:creationId xmlns:a16="http://schemas.microsoft.com/office/drawing/2014/main" id="{2E9A2057-153D-E388-349D-1A5E6C974BD1}"/>
              </a:ext>
            </a:extLst>
          </p:cNvPr>
          <p:cNvSpPr>
            <a:spLocks noGrp="1" noChangeArrowheads="1"/>
          </p:cNvSpPr>
          <p:nvPr>
            <p:ph type="ftr" sz="quarter" idx="12"/>
          </p:nvPr>
        </p:nvSpPr>
        <p:spPr>
          <a:ln cap="flat" algn="ctr">
            <a:headEnd type="none" w="med" len="med"/>
            <a:tailEnd type="none" w="med" len="med"/>
          </a:ln>
        </p:spPr>
        <p:txBody>
          <a:bodyPr/>
          <a:lstStyle>
            <a:lvl1pPr>
              <a:defRPr>
                <a:solidFill>
                  <a:srgbClr val="FFFFFF"/>
                </a:solidFill>
              </a:defRPr>
            </a:lvl1pPr>
          </a:lstStyle>
          <a:p>
            <a:pPr>
              <a:defRPr/>
            </a:pPr>
            <a:endParaRPr lang="en-GB"/>
          </a:p>
        </p:txBody>
      </p:sp>
    </p:spTree>
    <p:extLst>
      <p:ext uri="{BB962C8B-B14F-4D97-AF65-F5344CB8AC3E}">
        <p14:creationId xmlns:p14="http://schemas.microsoft.com/office/powerpoint/2010/main" val="2234059795"/>
      </p:ext>
    </p:extLst>
  </p:cSld>
  <p:clrMapOvr>
    <a:overrideClrMapping bg1="dk2" tx1="lt1" bg2="dk1" tx2="lt2" accent1="accent1" accent2="accent2" accent3="accent3" accent4="accent4" accent5="accent5" accent6="accent6" hlink="hlink" folHlink="folHlink"/>
  </p:clrMapOvr>
  <p:transition spd="slow">
    <p:dissolv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1828800"/>
            <a:ext cx="2516188" cy="4267200"/>
          </a:xfrm>
        </p:spPr>
        <p:txBody>
          <a:bodyPr/>
          <a:lstStyle/>
          <a:p>
            <a:r>
              <a:rPr lang="en-GB" altLang="en-US" noProof="0"/>
              <a:t>Click to edit Master title style</a:t>
            </a:r>
            <a:endParaRPr lang="en-US" altLang="en-US" noProof="0"/>
          </a:p>
        </p:txBody>
      </p:sp>
      <p:sp>
        <p:nvSpPr>
          <p:cNvPr id="3" name="Content Placeholder 2"/>
          <p:cNvSpPr>
            <a:spLocks noGrp="1"/>
          </p:cNvSpPr>
          <p:nvPr>
            <p:ph idx="1"/>
          </p:nvPr>
        </p:nvSpPr>
        <p:spPr>
          <a:xfrm>
            <a:off x="2971800" y="1828800"/>
            <a:ext cx="5943600" cy="4267200"/>
          </a:xfrm>
        </p:spPr>
        <p:txBody>
          <a:bodyPr/>
          <a:lstStyle/>
          <a:p>
            <a:pPr lvl="0"/>
            <a:r>
              <a:rPr lang="en-GB" altLang="en-US" noProof="0"/>
              <a:t>Click to edit Master text styles</a:t>
            </a:r>
          </a:p>
          <a:p>
            <a:pPr lvl="1"/>
            <a:r>
              <a:rPr lang="en-GB" altLang="en-US" noProof="0"/>
              <a:t>Second level</a:t>
            </a:r>
          </a:p>
          <a:p>
            <a:pPr lvl="2"/>
            <a:r>
              <a:rPr lang="en-GB" altLang="en-US" noProof="0"/>
              <a:t>Third level</a:t>
            </a:r>
          </a:p>
          <a:p>
            <a:pPr lvl="3"/>
            <a:r>
              <a:rPr lang="en-GB" altLang="en-US" noProof="0"/>
              <a:t>Fourth level</a:t>
            </a:r>
          </a:p>
          <a:p>
            <a:pPr lvl="4"/>
            <a:r>
              <a:rPr lang="en-GB" altLang="en-US" noProof="0"/>
              <a:t>Fifth level</a:t>
            </a:r>
            <a:endParaRPr lang="en-US" altLang="en-US" noProof="0"/>
          </a:p>
        </p:txBody>
      </p:sp>
      <p:sp>
        <p:nvSpPr>
          <p:cNvPr id="4" name="Rectangle 4">
            <a:extLst>
              <a:ext uri="{FF2B5EF4-FFF2-40B4-BE49-F238E27FC236}">
                <a16:creationId xmlns:a16="http://schemas.microsoft.com/office/drawing/2014/main" id="{5D107732-0633-F40C-56EB-812F6152A9CE}"/>
              </a:ext>
            </a:extLst>
          </p:cNvPr>
          <p:cNvSpPr>
            <a:spLocks noGrp="1" noChangeArrowheads="1"/>
          </p:cNvSpPr>
          <p:nvPr>
            <p:ph type="dt" sz="half" idx="10"/>
          </p:nvPr>
        </p:nvSpPr>
        <p:spPr>
          <a:ln/>
        </p:spPr>
        <p:txBody>
          <a:bodyPr/>
          <a:lstStyle>
            <a:lvl1pPr>
              <a:defRPr/>
            </a:lvl1pPr>
          </a:lstStyle>
          <a:p>
            <a:pPr>
              <a:defRPr/>
            </a:pPr>
            <a:fld id="{3222AB2B-78A2-4627-82D5-990757ED69D3}" type="datetime1">
              <a:rPr lang="en-US"/>
              <a:pPr>
                <a:defRPr/>
              </a:pPr>
              <a:t>8/8/2024</a:t>
            </a:fld>
            <a:endParaRPr lang="en-GB"/>
          </a:p>
        </p:txBody>
      </p:sp>
      <p:sp>
        <p:nvSpPr>
          <p:cNvPr id="5" name="Rectangle 5">
            <a:extLst>
              <a:ext uri="{FF2B5EF4-FFF2-40B4-BE49-F238E27FC236}">
                <a16:creationId xmlns:a16="http://schemas.microsoft.com/office/drawing/2014/main" id="{C6BA5505-FB03-5D32-6A74-0C66334BC008}"/>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9C04A596-3497-D088-AEEC-71E0F92786CC}"/>
              </a:ext>
            </a:extLst>
          </p:cNvPr>
          <p:cNvSpPr>
            <a:spLocks noGrp="1" noChangeArrowheads="1"/>
          </p:cNvSpPr>
          <p:nvPr>
            <p:ph type="sldNum" sz="quarter" idx="12"/>
          </p:nvPr>
        </p:nvSpPr>
        <p:spPr>
          <a:ln/>
        </p:spPr>
        <p:txBody>
          <a:bodyPr/>
          <a:lstStyle>
            <a:lvl1pPr>
              <a:defRPr/>
            </a:lvl1pPr>
          </a:lstStyle>
          <a:p>
            <a:pPr>
              <a:defRPr/>
            </a:pPr>
            <a:fld id="{08BB7F8E-55D8-41CA-8B16-2CDE20249D00}" type="slidenum">
              <a:rPr lang="en-GB" altLang="en-US"/>
              <a:pPr>
                <a:defRPr/>
              </a:pPr>
              <a:t>‹#›</a:t>
            </a:fld>
            <a:endParaRPr lang="en-GB" altLang="en-US"/>
          </a:p>
        </p:txBody>
      </p:sp>
    </p:spTree>
    <p:extLst>
      <p:ext uri="{BB962C8B-B14F-4D97-AF65-F5344CB8AC3E}">
        <p14:creationId xmlns:p14="http://schemas.microsoft.com/office/powerpoint/2010/main" val="3606331073"/>
      </p:ext>
    </p:extLst>
  </p:cSld>
  <p:clrMapOvr>
    <a:masterClrMapping/>
  </p:clrMapOvr>
  <p:transition>
    <p:dissolv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GB" altLang="en-US" noProof="0"/>
              <a:t>Click to edit Master title style</a:t>
            </a:r>
            <a:endParaRPr lang="en-US" altLang="en-US" noProof="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altLang="en-US" noProof="0"/>
              <a:t>Click to edit Master text styles</a:t>
            </a:r>
          </a:p>
        </p:txBody>
      </p:sp>
      <p:sp>
        <p:nvSpPr>
          <p:cNvPr id="4" name="Rectangle 4">
            <a:extLst>
              <a:ext uri="{FF2B5EF4-FFF2-40B4-BE49-F238E27FC236}">
                <a16:creationId xmlns:a16="http://schemas.microsoft.com/office/drawing/2014/main" id="{399180D6-65FB-AA88-0802-53373B3A01B9}"/>
              </a:ext>
            </a:extLst>
          </p:cNvPr>
          <p:cNvSpPr>
            <a:spLocks noGrp="1" noChangeArrowheads="1"/>
          </p:cNvSpPr>
          <p:nvPr>
            <p:ph type="dt" sz="half" idx="10"/>
          </p:nvPr>
        </p:nvSpPr>
        <p:spPr>
          <a:ln/>
        </p:spPr>
        <p:txBody>
          <a:bodyPr/>
          <a:lstStyle>
            <a:lvl1pPr>
              <a:defRPr/>
            </a:lvl1pPr>
          </a:lstStyle>
          <a:p>
            <a:pPr>
              <a:defRPr/>
            </a:pPr>
            <a:fld id="{4FDC72A8-A59D-481D-95F9-89CBEB706DD3}" type="datetime1">
              <a:rPr lang="en-US"/>
              <a:pPr>
                <a:defRPr/>
              </a:pPr>
              <a:t>8/8/2024</a:t>
            </a:fld>
            <a:endParaRPr lang="en-GB"/>
          </a:p>
        </p:txBody>
      </p:sp>
      <p:sp>
        <p:nvSpPr>
          <p:cNvPr id="5" name="Rectangle 5">
            <a:extLst>
              <a:ext uri="{FF2B5EF4-FFF2-40B4-BE49-F238E27FC236}">
                <a16:creationId xmlns:a16="http://schemas.microsoft.com/office/drawing/2014/main" id="{8ABE7D5A-E66F-57A4-64AC-6B29FDE72E36}"/>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F889D156-E7F0-966C-5E50-AFD1861A3AE6}"/>
              </a:ext>
            </a:extLst>
          </p:cNvPr>
          <p:cNvSpPr>
            <a:spLocks noGrp="1" noChangeArrowheads="1"/>
          </p:cNvSpPr>
          <p:nvPr>
            <p:ph type="sldNum" sz="quarter" idx="12"/>
          </p:nvPr>
        </p:nvSpPr>
        <p:spPr>
          <a:ln/>
        </p:spPr>
        <p:txBody>
          <a:bodyPr/>
          <a:lstStyle>
            <a:lvl1pPr>
              <a:defRPr/>
            </a:lvl1pPr>
          </a:lstStyle>
          <a:p>
            <a:pPr>
              <a:defRPr/>
            </a:pPr>
            <a:fld id="{895D983E-809A-4BF0-8048-6FB066702218}" type="slidenum">
              <a:rPr lang="en-GB" altLang="en-US"/>
              <a:pPr>
                <a:defRPr/>
              </a:pPr>
              <a:t>‹#›</a:t>
            </a:fld>
            <a:endParaRPr lang="en-GB" altLang="en-US"/>
          </a:p>
        </p:txBody>
      </p:sp>
    </p:spTree>
    <p:extLst>
      <p:ext uri="{BB962C8B-B14F-4D97-AF65-F5344CB8AC3E}">
        <p14:creationId xmlns:p14="http://schemas.microsoft.com/office/powerpoint/2010/main" val="3162227555"/>
      </p:ext>
    </p:extLst>
  </p:cSld>
  <p:clrMapOvr>
    <a:masterClrMapping/>
  </p:clrMapOvr>
  <p:transition>
    <p:dissolv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1828800"/>
            <a:ext cx="2516188" cy="4267200"/>
          </a:xfrm>
        </p:spPr>
        <p:txBody>
          <a:bodyPr/>
          <a:lstStyle/>
          <a:p>
            <a:r>
              <a:rPr lang="en-GB" altLang="en-US" noProof="0"/>
              <a:t>Click to edit Master title style</a:t>
            </a:r>
            <a:endParaRPr lang="en-US" altLang="en-US" noProof="0"/>
          </a:p>
        </p:txBody>
      </p:sp>
      <p:sp>
        <p:nvSpPr>
          <p:cNvPr id="3" name="Content Placeholder 2"/>
          <p:cNvSpPr>
            <a:spLocks noGrp="1"/>
          </p:cNvSpPr>
          <p:nvPr>
            <p:ph sz="half" idx="1"/>
          </p:nvPr>
        </p:nvSpPr>
        <p:spPr>
          <a:xfrm>
            <a:off x="2971800" y="1828800"/>
            <a:ext cx="28956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ltLang="en-US" noProof="0"/>
              <a:t>Click to edit Master text styles</a:t>
            </a:r>
          </a:p>
          <a:p>
            <a:pPr lvl="1"/>
            <a:r>
              <a:rPr lang="en-GB" altLang="en-US" noProof="0"/>
              <a:t>Second level</a:t>
            </a:r>
          </a:p>
          <a:p>
            <a:pPr lvl="2"/>
            <a:r>
              <a:rPr lang="en-GB" altLang="en-US" noProof="0"/>
              <a:t>Third level</a:t>
            </a:r>
          </a:p>
          <a:p>
            <a:pPr lvl="3"/>
            <a:r>
              <a:rPr lang="en-GB" altLang="en-US" noProof="0"/>
              <a:t>Fourth level</a:t>
            </a:r>
          </a:p>
          <a:p>
            <a:pPr lvl="4"/>
            <a:r>
              <a:rPr lang="en-GB" altLang="en-US" noProof="0"/>
              <a:t>Fifth level</a:t>
            </a:r>
            <a:endParaRPr lang="en-US" altLang="en-US" noProof="0"/>
          </a:p>
        </p:txBody>
      </p:sp>
      <p:sp>
        <p:nvSpPr>
          <p:cNvPr id="4" name="Content Placeholder 3"/>
          <p:cNvSpPr>
            <a:spLocks noGrp="1"/>
          </p:cNvSpPr>
          <p:nvPr>
            <p:ph sz="half" idx="2"/>
          </p:nvPr>
        </p:nvSpPr>
        <p:spPr>
          <a:xfrm>
            <a:off x="6019800" y="1828800"/>
            <a:ext cx="28956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ltLang="en-US" noProof="0"/>
              <a:t>Click to edit Master text styles</a:t>
            </a:r>
          </a:p>
          <a:p>
            <a:pPr lvl="1"/>
            <a:r>
              <a:rPr lang="en-GB" altLang="en-US" noProof="0"/>
              <a:t>Second level</a:t>
            </a:r>
          </a:p>
          <a:p>
            <a:pPr lvl="2"/>
            <a:r>
              <a:rPr lang="en-GB" altLang="en-US" noProof="0"/>
              <a:t>Third level</a:t>
            </a:r>
          </a:p>
          <a:p>
            <a:pPr lvl="3"/>
            <a:r>
              <a:rPr lang="en-GB" altLang="en-US" noProof="0"/>
              <a:t>Fourth level</a:t>
            </a:r>
          </a:p>
          <a:p>
            <a:pPr lvl="4"/>
            <a:r>
              <a:rPr lang="en-GB" altLang="en-US" noProof="0"/>
              <a:t>Fifth level</a:t>
            </a:r>
            <a:endParaRPr lang="en-US" altLang="en-US" noProof="0"/>
          </a:p>
        </p:txBody>
      </p:sp>
      <p:sp>
        <p:nvSpPr>
          <p:cNvPr id="5" name="Rectangle 4">
            <a:extLst>
              <a:ext uri="{FF2B5EF4-FFF2-40B4-BE49-F238E27FC236}">
                <a16:creationId xmlns:a16="http://schemas.microsoft.com/office/drawing/2014/main" id="{F124045A-D834-49F6-2D44-AA0EF23C5387}"/>
              </a:ext>
            </a:extLst>
          </p:cNvPr>
          <p:cNvSpPr>
            <a:spLocks noGrp="1" noChangeArrowheads="1"/>
          </p:cNvSpPr>
          <p:nvPr>
            <p:ph type="dt" sz="half" idx="10"/>
          </p:nvPr>
        </p:nvSpPr>
        <p:spPr>
          <a:ln/>
        </p:spPr>
        <p:txBody>
          <a:bodyPr/>
          <a:lstStyle>
            <a:lvl1pPr>
              <a:defRPr/>
            </a:lvl1pPr>
          </a:lstStyle>
          <a:p>
            <a:pPr>
              <a:defRPr/>
            </a:pPr>
            <a:fld id="{B5F4A114-9D96-469B-96BC-701B3C74A788}" type="datetime1">
              <a:rPr lang="en-US"/>
              <a:pPr>
                <a:defRPr/>
              </a:pPr>
              <a:t>8/8/2024</a:t>
            </a:fld>
            <a:endParaRPr lang="en-GB"/>
          </a:p>
        </p:txBody>
      </p:sp>
      <p:sp>
        <p:nvSpPr>
          <p:cNvPr id="6" name="Rectangle 5">
            <a:extLst>
              <a:ext uri="{FF2B5EF4-FFF2-40B4-BE49-F238E27FC236}">
                <a16:creationId xmlns:a16="http://schemas.microsoft.com/office/drawing/2014/main" id="{C120EC36-A806-0D3C-F16C-61641CF1E38A}"/>
              </a:ext>
            </a:extLst>
          </p:cNvPr>
          <p:cNvSpPr>
            <a:spLocks noGrp="1" noChangeArrowheads="1"/>
          </p:cNvSpPr>
          <p:nvPr>
            <p:ph type="ftr" sz="quarter" idx="11"/>
          </p:nvPr>
        </p:nvSpPr>
        <p:spPr>
          <a:ln/>
        </p:spPr>
        <p:txBody>
          <a:bodyPr/>
          <a:lstStyle>
            <a:lvl1pPr>
              <a:defRPr/>
            </a:lvl1pPr>
          </a:lstStyle>
          <a:p>
            <a:pPr>
              <a:defRPr/>
            </a:pPr>
            <a:endParaRPr lang="en-GB"/>
          </a:p>
        </p:txBody>
      </p:sp>
      <p:sp>
        <p:nvSpPr>
          <p:cNvPr id="7" name="Rectangle 6">
            <a:extLst>
              <a:ext uri="{FF2B5EF4-FFF2-40B4-BE49-F238E27FC236}">
                <a16:creationId xmlns:a16="http://schemas.microsoft.com/office/drawing/2014/main" id="{7C7690E0-B2D3-13BA-C140-8D34D93810DD}"/>
              </a:ext>
            </a:extLst>
          </p:cNvPr>
          <p:cNvSpPr>
            <a:spLocks noGrp="1" noChangeArrowheads="1"/>
          </p:cNvSpPr>
          <p:nvPr>
            <p:ph type="sldNum" sz="quarter" idx="12"/>
          </p:nvPr>
        </p:nvSpPr>
        <p:spPr>
          <a:ln/>
        </p:spPr>
        <p:txBody>
          <a:bodyPr/>
          <a:lstStyle>
            <a:lvl1pPr>
              <a:defRPr/>
            </a:lvl1pPr>
          </a:lstStyle>
          <a:p>
            <a:pPr>
              <a:defRPr/>
            </a:pPr>
            <a:fld id="{C6867620-3007-4D02-94F8-28D5CA5D64B9}" type="slidenum">
              <a:rPr lang="en-GB" altLang="en-US"/>
              <a:pPr>
                <a:defRPr/>
              </a:pPr>
              <a:t>‹#›</a:t>
            </a:fld>
            <a:endParaRPr lang="en-GB" altLang="en-US"/>
          </a:p>
        </p:txBody>
      </p:sp>
    </p:spTree>
    <p:extLst>
      <p:ext uri="{BB962C8B-B14F-4D97-AF65-F5344CB8AC3E}">
        <p14:creationId xmlns:p14="http://schemas.microsoft.com/office/powerpoint/2010/main" val="2492512241"/>
      </p:ext>
    </p:extLst>
  </p:cSld>
  <p:clrMapOvr>
    <a:masterClrMapping/>
  </p:clrMapOvr>
  <p:transition>
    <p:dissolv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GB" altLang="en-US" noProof="0"/>
              <a:t>Click to edit Master title style</a:t>
            </a:r>
            <a:endParaRPr lang="en-US" altLang="en-US" noProof="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ltLang="en-US" noProof="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ltLang="en-US" noProof="0"/>
              <a:t>Click to edit Master text styles</a:t>
            </a:r>
          </a:p>
          <a:p>
            <a:pPr lvl="1"/>
            <a:r>
              <a:rPr lang="en-GB" altLang="en-US" noProof="0"/>
              <a:t>Second level</a:t>
            </a:r>
          </a:p>
          <a:p>
            <a:pPr lvl="2"/>
            <a:r>
              <a:rPr lang="en-GB" altLang="en-US" noProof="0"/>
              <a:t>Third level</a:t>
            </a:r>
          </a:p>
          <a:p>
            <a:pPr lvl="3"/>
            <a:r>
              <a:rPr lang="en-GB" altLang="en-US" noProof="0"/>
              <a:t>Fourth level</a:t>
            </a:r>
          </a:p>
          <a:p>
            <a:pPr lvl="4"/>
            <a:r>
              <a:rPr lang="en-GB" altLang="en-US" noProof="0"/>
              <a:t>Fifth level</a:t>
            </a:r>
            <a:endParaRPr lang="en-US" altLang="en-US" noProof="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ltLang="en-US" noProof="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ltLang="en-US" noProof="0"/>
              <a:t>Click to edit Master text styles</a:t>
            </a:r>
          </a:p>
          <a:p>
            <a:pPr lvl="1"/>
            <a:r>
              <a:rPr lang="en-GB" altLang="en-US" noProof="0"/>
              <a:t>Second level</a:t>
            </a:r>
          </a:p>
          <a:p>
            <a:pPr lvl="2"/>
            <a:r>
              <a:rPr lang="en-GB" altLang="en-US" noProof="0"/>
              <a:t>Third level</a:t>
            </a:r>
          </a:p>
          <a:p>
            <a:pPr lvl="3"/>
            <a:r>
              <a:rPr lang="en-GB" altLang="en-US" noProof="0"/>
              <a:t>Fourth level</a:t>
            </a:r>
          </a:p>
          <a:p>
            <a:pPr lvl="4"/>
            <a:r>
              <a:rPr lang="en-GB" altLang="en-US" noProof="0"/>
              <a:t>Fifth level</a:t>
            </a:r>
            <a:endParaRPr lang="en-US" altLang="en-US" noProof="0"/>
          </a:p>
        </p:txBody>
      </p:sp>
      <p:sp>
        <p:nvSpPr>
          <p:cNvPr id="7" name="Rectangle 4">
            <a:extLst>
              <a:ext uri="{FF2B5EF4-FFF2-40B4-BE49-F238E27FC236}">
                <a16:creationId xmlns:a16="http://schemas.microsoft.com/office/drawing/2014/main" id="{C34C0C45-A6A1-229D-F949-93759FBC5F6D}"/>
              </a:ext>
            </a:extLst>
          </p:cNvPr>
          <p:cNvSpPr>
            <a:spLocks noGrp="1" noChangeArrowheads="1"/>
          </p:cNvSpPr>
          <p:nvPr>
            <p:ph type="dt" sz="half" idx="10"/>
          </p:nvPr>
        </p:nvSpPr>
        <p:spPr>
          <a:ln/>
        </p:spPr>
        <p:txBody>
          <a:bodyPr/>
          <a:lstStyle>
            <a:lvl1pPr>
              <a:defRPr/>
            </a:lvl1pPr>
          </a:lstStyle>
          <a:p>
            <a:pPr>
              <a:defRPr/>
            </a:pPr>
            <a:fld id="{E982F6F2-E705-44BC-8E3A-B3CCE1188865}" type="datetime1">
              <a:rPr lang="en-US"/>
              <a:pPr>
                <a:defRPr/>
              </a:pPr>
              <a:t>8/8/2024</a:t>
            </a:fld>
            <a:endParaRPr lang="en-GB"/>
          </a:p>
        </p:txBody>
      </p:sp>
      <p:sp>
        <p:nvSpPr>
          <p:cNvPr id="8" name="Rectangle 5">
            <a:extLst>
              <a:ext uri="{FF2B5EF4-FFF2-40B4-BE49-F238E27FC236}">
                <a16:creationId xmlns:a16="http://schemas.microsoft.com/office/drawing/2014/main" id="{23799EBC-9525-93BC-2EF9-882EAA6532B8}"/>
              </a:ext>
            </a:extLst>
          </p:cNvPr>
          <p:cNvSpPr>
            <a:spLocks noGrp="1" noChangeArrowheads="1"/>
          </p:cNvSpPr>
          <p:nvPr>
            <p:ph type="ftr" sz="quarter" idx="11"/>
          </p:nvPr>
        </p:nvSpPr>
        <p:spPr>
          <a:ln/>
        </p:spPr>
        <p:txBody>
          <a:bodyPr/>
          <a:lstStyle>
            <a:lvl1pPr>
              <a:defRPr/>
            </a:lvl1pPr>
          </a:lstStyle>
          <a:p>
            <a:pPr>
              <a:defRPr/>
            </a:pPr>
            <a:endParaRPr lang="en-GB"/>
          </a:p>
        </p:txBody>
      </p:sp>
      <p:sp>
        <p:nvSpPr>
          <p:cNvPr id="9" name="Rectangle 6">
            <a:extLst>
              <a:ext uri="{FF2B5EF4-FFF2-40B4-BE49-F238E27FC236}">
                <a16:creationId xmlns:a16="http://schemas.microsoft.com/office/drawing/2014/main" id="{76B209F9-EA05-F534-6DA7-48D9C8EA8FE1}"/>
              </a:ext>
            </a:extLst>
          </p:cNvPr>
          <p:cNvSpPr>
            <a:spLocks noGrp="1" noChangeArrowheads="1"/>
          </p:cNvSpPr>
          <p:nvPr>
            <p:ph type="sldNum" sz="quarter" idx="12"/>
          </p:nvPr>
        </p:nvSpPr>
        <p:spPr>
          <a:ln/>
        </p:spPr>
        <p:txBody>
          <a:bodyPr/>
          <a:lstStyle>
            <a:lvl1pPr>
              <a:defRPr/>
            </a:lvl1pPr>
          </a:lstStyle>
          <a:p>
            <a:pPr>
              <a:defRPr/>
            </a:pPr>
            <a:fld id="{869A7D8A-FF37-47AC-BEF5-058071EBC320}" type="slidenum">
              <a:rPr lang="en-GB" altLang="en-US"/>
              <a:pPr>
                <a:defRPr/>
              </a:pPr>
              <a:t>‹#›</a:t>
            </a:fld>
            <a:endParaRPr lang="en-GB" altLang="en-US"/>
          </a:p>
        </p:txBody>
      </p:sp>
    </p:spTree>
    <p:extLst>
      <p:ext uri="{BB962C8B-B14F-4D97-AF65-F5344CB8AC3E}">
        <p14:creationId xmlns:p14="http://schemas.microsoft.com/office/powerpoint/2010/main" val="1078815342"/>
      </p:ext>
    </p:extLst>
  </p:cSld>
  <p:clrMapOvr>
    <a:masterClrMapping/>
  </p:clrMapOvr>
  <p:transition>
    <p:dissolv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81000" y="1828800"/>
            <a:ext cx="2516188" cy="4267200"/>
          </a:xfrm>
        </p:spPr>
        <p:txBody>
          <a:bodyPr/>
          <a:lstStyle/>
          <a:p>
            <a:r>
              <a:rPr lang="en-GB" altLang="en-US" noProof="0"/>
              <a:t>Click to edit Master title style</a:t>
            </a:r>
            <a:endParaRPr lang="en-US" altLang="en-US" noProof="0"/>
          </a:p>
        </p:txBody>
      </p:sp>
      <p:sp>
        <p:nvSpPr>
          <p:cNvPr id="3" name="Rectangle 4">
            <a:extLst>
              <a:ext uri="{FF2B5EF4-FFF2-40B4-BE49-F238E27FC236}">
                <a16:creationId xmlns:a16="http://schemas.microsoft.com/office/drawing/2014/main" id="{5C8CD984-9ADF-1195-0391-4D8EB92344C1}"/>
              </a:ext>
            </a:extLst>
          </p:cNvPr>
          <p:cNvSpPr>
            <a:spLocks noGrp="1" noChangeArrowheads="1"/>
          </p:cNvSpPr>
          <p:nvPr>
            <p:ph type="dt" sz="half" idx="10"/>
          </p:nvPr>
        </p:nvSpPr>
        <p:spPr>
          <a:ln/>
        </p:spPr>
        <p:txBody>
          <a:bodyPr/>
          <a:lstStyle>
            <a:lvl1pPr>
              <a:defRPr/>
            </a:lvl1pPr>
          </a:lstStyle>
          <a:p>
            <a:pPr>
              <a:defRPr/>
            </a:pPr>
            <a:fld id="{704B3208-C004-4A6E-8560-1E634FEAE6CD}" type="datetime1">
              <a:rPr lang="en-US"/>
              <a:pPr>
                <a:defRPr/>
              </a:pPr>
              <a:t>8/8/2024</a:t>
            </a:fld>
            <a:endParaRPr lang="en-GB"/>
          </a:p>
        </p:txBody>
      </p:sp>
      <p:sp>
        <p:nvSpPr>
          <p:cNvPr id="4" name="Rectangle 5">
            <a:extLst>
              <a:ext uri="{FF2B5EF4-FFF2-40B4-BE49-F238E27FC236}">
                <a16:creationId xmlns:a16="http://schemas.microsoft.com/office/drawing/2014/main" id="{37B6F4B4-996F-A537-23B3-FFEB6F388EAC}"/>
              </a:ext>
            </a:extLst>
          </p:cNvPr>
          <p:cNvSpPr>
            <a:spLocks noGrp="1" noChangeArrowheads="1"/>
          </p:cNvSpPr>
          <p:nvPr>
            <p:ph type="ftr" sz="quarter" idx="11"/>
          </p:nvPr>
        </p:nvSpPr>
        <p:spPr>
          <a:ln/>
        </p:spPr>
        <p:txBody>
          <a:bodyPr/>
          <a:lstStyle>
            <a:lvl1pPr>
              <a:defRPr/>
            </a:lvl1pPr>
          </a:lstStyle>
          <a:p>
            <a:pPr>
              <a:defRPr/>
            </a:pPr>
            <a:endParaRPr lang="en-GB"/>
          </a:p>
        </p:txBody>
      </p:sp>
      <p:sp>
        <p:nvSpPr>
          <p:cNvPr id="5" name="Rectangle 6">
            <a:extLst>
              <a:ext uri="{FF2B5EF4-FFF2-40B4-BE49-F238E27FC236}">
                <a16:creationId xmlns:a16="http://schemas.microsoft.com/office/drawing/2014/main" id="{1048F9A7-DDF6-673B-33DC-D5251B87688B}"/>
              </a:ext>
            </a:extLst>
          </p:cNvPr>
          <p:cNvSpPr>
            <a:spLocks noGrp="1" noChangeArrowheads="1"/>
          </p:cNvSpPr>
          <p:nvPr>
            <p:ph type="sldNum" sz="quarter" idx="12"/>
          </p:nvPr>
        </p:nvSpPr>
        <p:spPr>
          <a:ln/>
        </p:spPr>
        <p:txBody>
          <a:bodyPr/>
          <a:lstStyle>
            <a:lvl1pPr>
              <a:defRPr/>
            </a:lvl1pPr>
          </a:lstStyle>
          <a:p>
            <a:pPr>
              <a:defRPr/>
            </a:pPr>
            <a:fld id="{07CD8424-65F5-4653-8B5E-CEAC2C0B6F90}" type="slidenum">
              <a:rPr lang="en-GB" altLang="en-US"/>
              <a:pPr>
                <a:defRPr/>
              </a:pPr>
              <a:t>‹#›</a:t>
            </a:fld>
            <a:endParaRPr lang="en-GB" altLang="en-US"/>
          </a:p>
        </p:txBody>
      </p:sp>
    </p:spTree>
    <p:extLst>
      <p:ext uri="{BB962C8B-B14F-4D97-AF65-F5344CB8AC3E}">
        <p14:creationId xmlns:p14="http://schemas.microsoft.com/office/powerpoint/2010/main" val="620422791"/>
      </p:ext>
    </p:extLst>
  </p:cSld>
  <p:clrMapOvr>
    <a:masterClrMapping/>
  </p:clrMapOvr>
  <p:transition>
    <p:dissolv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80E9C6E5-ECEE-554A-53F6-5AC447020808}"/>
              </a:ext>
            </a:extLst>
          </p:cNvPr>
          <p:cNvSpPr>
            <a:spLocks noGrp="1" noChangeArrowheads="1"/>
          </p:cNvSpPr>
          <p:nvPr>
            <p:ph type="dt" sz="half" idx="10"/>
          </p:nvPr>
        </p:nvSpPr>
        <p:spPr>
          <a:ln/>
        </p:spPr>
        <p:txBody>
          <a:bodyPr/>
          <a:lstStyle>
            <a:lvl1pPr>
              <a:defRPr/>
            </a:lvl1pPr>
          </a:lstStyle>
          <a:p>
            <a:pPr>
              <a:defRPr/>
            </a:pPr>
            <a:fld id="{65E63EF0-8134-465B-9E07-667A5CD135C8}" type="datetime1">
              <a:rPr lang="en-US"/>
              <a:pPr>
                <a:defRPr/>
              </a:pPr>
              <a:t>8/8/2024</a:t>
            </a:fld>
            <a:endParaRPr lang="en-GB"/>
          </a:p>
        </p:txBody>
      </p:sp>
      <p:sp>
        <p:nvSpPr>
          <p:cNvPr id="3" name="Rectangle 5">
            <a:extLst>
              <a:ext uri="{FF2B5EF4-FFF2-40B4-BE49-F238E27FC236}">
                <a16:creationId xmlns:a16="http://schemas.microsoft.com/office/drawing/2014/main" id="{CC02A332-2D7F-0026-3DCB-96F06BE5F8C0}"/>
              </a:ext>
            </a:extLst>
          </p:cNvPr>
          <p:cNvSpPr>
            <a:spLocks noGrp="1" noChangeArrowheads="1"/>
          </p:cNvSpPr>
          <p:nvPr>
            <p:ph type="ftr" sz="quarter" idx="11"/>
          </p:nvPr>
        </p:nvSpPr>
        <p:spPr>
          <a:ln/>
        </p:spPr>
        <p:txBody>
          <a:bodyPr/>
          <a:lstStyle>
            <a:lvl1pPr>
              <a:defRPr/>
            </a:lvl1pPr>
          </a:lstStyle>
          <a:p>
            <a:pPr>
              <a:defRPr/>
            </a:pPr>
            <a:endParaRPr lang="en-GB"/>
          </a:p>
        </p:txBody>
      </p:sp>
      <p:sp>
        <p:nvSpPr>
          <p:cNvPr id="4" name="Rectangle 6">
            <a:extLst>
              <a:ext uri="{FF2B5EF4-FFF2-40B4-BE49-F238E27FC236}">
                <a16:creationId xmlns:a16="http://schemas.microsoft.com/office/drawing/2014/main" id="{E0BA9EF7-C6BB-63A8-47D9-7090AA656C64}"/>
              </a:ext>
            </a:extLst>
          </p:cNvPr>
          <p:cNvSpPr>
            <a:spLocks noGrp="1" noChangeArrowheads="1"/>
          </p:cNvSpPr>
          <p:nvPr>
            <p:ph type="sldNum" sz="quarter" idx="12"/>
          </p:nvPr>
        </p:nvSpPr>
        <p:spPr>
          <a:ln/>
        </p:spPr>
        <p:txBody>
          <a:bodyPr/>
          <a:lstStyle>
            <a:lvl1pPr>
              <a:defRPr/>
            </a:lvl1pPr>
          </a:lstStyle>
          <a:p>
            <a:pPr>
              <a:defRPr/>
            </a:pPr>
            <a:fld id="{01ADEF14-2840-4531-BFDB-42B11D167325}" type="slidenum">
              <a:rPr lang="en-GB" altLang="en-US"/>
              <a:pPr>
                <a:defRPr/>
              </a:pPr>
              <a:t>‹#›</a:t>
            </a:fld>
            <a:endParaRPr lang="en-GB" altLang="en-US"/>
          </a:p>
        </p:txBody>
      </p:sp>
    </p:spTree>
    <p:extLst>
      <p:ext uri="{BB962C8B-B14F-4D97-AF65-F5344CB8AC3E}">
        <p14:creationId xmlns:p14="http://schemas.microsoft.com/office/powerpoint/2010/main" val="2755783113"/>
      </p:ext>
    </p:extLst>
  </p:cSld>
  <p:clrMapOvr>
    <a:masterClrMapping/>
  </p:clrMapOvr>
  <p:transition>
    <p:dissolv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GB" altLang="en-US" noProof="0"/>
              <a:t>Click to edit Master title style</a:t>
            </a:r>
            <a:endParaRPr lang="en-US" altLang="en-US" noProof="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altLang="en-US" noProof="0"/>
              <a:t>Click to edit Master text styles</a:t>
            </a:r>
          </a:p>
        </p:txBody>
      </p:sp>
      <p:sp>
        <p:nvSpPr>
          <p:cNvPr id="4" name="Rectangle 4">
            <a:extLst>
              <a:ext uri="{FF2B5EF4-FFF2-40B4-BE49-F238E27FC236}">
                <a16:creationId xmlns:a16="http://schemas.microsoft.com/office/drawing/2014/main" id="{C7D8241C-150C-AE39-70C1-CE89B18D1CEA}"/>
              </a:ext>
            </a:extLst>
          </p:cNvPr>
          <p:cNvSpPr>
            <a:spLocks noGrp="1" noChangeArrowheads="1"/>
          </p:cNvSpPr>
          <p:nvPr>
            <p:ph type="dt" sz="half" idx="10"/>
          </p:nvPr>
        </p:nvSpPr>
        <p:spPr>
          <a:ln/>
        </p:spPr>
        <p:txBody>
          <a:bodyPr/>
          <a:lstStyle>
            <a:lvl1pPr>
              <a:defRPr/>
            </a:lvl1pPr>
          </a:lstStyle>
          <a:p>
            <a:pPr>
              <a:defRPr/>
            </a:pPr>
            <a:fld id="{9026B15E-9AFB-47D1-B627-F587F70282F0}" type="datetime1">
              <a:rPr lang="en-US"/>
              <a:pPr>
                <a:defRPr/>
              </a:pPr>
              <a:t>8/8/2024</a:t>
            </a:fld>
            <a:endParaRPr lang="en-GB"/>
          </a:p>
        </p:txBody>
      </p:sp>
      <p:sp>
        <p:nvSpPr>
          <p:cNvPr id="5" name="Rectangle 5">
            <a:extLst>
              <a:ext uri="{FF2B5EF4-FFF2-40B4-BE49-F238E27FC236}">
                <a16:creationId xmlns:a16="http://schemas.microsoft.com/office/drawing/2014/main" id="{D31A7624-5B74-0F8C-DF91-D9FB17AA7E4B}"/>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5DC3810F-E209-94F7-DD66-B4DB1C4C73CC}"/>
              </a:ext>
            </a:extLst>
          </p:cNvPr>
          <p:cNvSpPr>
            <a:spLocks noGrp="1" noChangeArrowheads="1"/>
          </p:cNvSpPr>
          <p:nvPr>
            <p:ph type="sldNum" sz="quarter" idx="12"/>
          </p:nvPr>
        </p:nvSpPr>
        <p:spPr>
          <a:ln/>
        </p:spPr>
        <p:txBody>
          <a:bodyPr/>
          <a:lstStyle>
            <a:lvl1pPr>
              <a:defRPr/>
            </a:lvl1pPr>
          </a:lstStyle>
          <a:p>
            <a:pPr>
              <a:defRPr/>
            </a:pPr>
            <a:fld id="{AF510D0C-1916-4589-AAC4-E20DE8B1FF7A}" type="slidenum">
              <a:rPr lang="en-GB" altLang="en-US"/>
              <a:pPr>
                <a:defRPr/>
              </a:pPr>
              <a:t>‹#›</a:t>
            </a:fld>
            <a:endParaRPr lang="en-GB" altLang="en-US"/>
          </a:p>
        </p:txBody>
      </p:sp>
    </p:spTree>
    <p:extLst>
      <p:ext uri="{BB962C8B-B14F-4D97-AF65-F5344CB8AC3E}">
        <p14:creationId xmlns:p14="http://schemas.microsoft.com/office/powerpoint/2010/main" val="3129693051"/>
      </p:ext>
    </p:extLst>
  </p:cSld>
  <p:clrMapOvr>
    <a:masterClrMapping/>
  </p:clrMapOvr>
  <p:transition>
    <p:dissolv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ltLang="en-US" noProof="0"/>
              <a:t>Click to edit Master title style</a:t>
            </a:r>
            <a:endParaRPr lang="en-US" altLang="en-US" noProof="0"/>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ltLang="en-US" noProof="0"/>
              <a:t>Click to edit Master text styles</a:t>
            </a:r>
          </a:p>
          <a:p>
            <a:pPr lvl="1"/>
            <a:r>
              <a:rPr lang="en-GB" altLang="en-US" noProof="0"/>
              <a:t>Second level</a:t>
            </a:r>
          </a:p>
          <a:p>
            <a:pPr lvl="2"/>
            <a:r>
              <a:rPr lang="en-GB" altLang="en-US" noProof="0"/>
              <a:t>Third level</a:t>
            </a:r>
          </a:p>
          <a:p>
            <a:pPr lvl="3"/>
            <a:r>
              <a:rPr lang="en-GB" altLang="en-US" noProof="0"/>
              <a:t>Fourth level</a:t>
            </a:r>
          </a:p>
          <a:p>
            <a:pPr lvl="4"/>
            <a:r>
              <a:rPr lang="en-GB" altLang="en-US" noProof="0"/>
              <a:t>Fifth level</a:t>
            </a:r>
            <a:endParaRPr lang="en-US" altLang="en-US" noProof="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ltLang="en-US" noProof="0"/>
              <a:t>Click to edit Master text styles</a:t>
            </a:r>
          </a:p>
        </p:txBody>
      </p:sp>
      <p:sp>
        <p:nvSpPr>
          <p:cNvPr id="5" name="Rectangle 4">
            <a:extLst>
              <a:ext uri="{FF2B5EF4-FFF2-40B4-BE49-F238E27FC236}">
                <a16:creationId xmlns:a16="http://schemas.microsoft.com/office/drawing/2014/main" id="{38EFE535-F911-7817-BA0B-09266E7231BB}"/>
              </a:ext>
            </a:extLst>
          </p:cNvPr>
          <p:cNvSpPr>
            <a:spLocks noGrp="1" noChangeArrowheads="1"/>
          </p:cNvSpPr>
          <p:nvPr>
            <p:ph type="dt" sz="half" idx="10"/>
          </p:nvPr>
        </p:nvSpPr>
        <p:spPr>
          <a:ln/>
        </p:spPr>
        <p:txBody>
          <a:bodyPr/>
          <a:lstStyle>
            <a:lvl1pPr>
              <a:defRPr/>
            </a:lvl1pPr>
          </a:lstStyle>
          <a:p>
            <a:pPr>
              <a:defRPr/>
            </a:pPr>
            <a:fld id="{8A55233B-5670-4804-83C6-2CD0018E183F}" type="datetime1">
              <a:rPr lang="en-US"/>
              <a:pPr>
                <a:defRPr/>
              </a:pPr>
              <a:t>8/8/2024</a:t>
            </a:fld>
            <a:endParaRPr lang="en-GB"/>
          </a:p>
        </p:txBody>
      </p:sp>
      <p:sp>
        <p:nvSpPr>
          <p:cNvPr id="6" name="Rectangle 5">
            <a:extLst>
              <a:ext uri="{FF2B5EF4-FFF2-40B4-BE49-F238E27FC236}">
                <a16:creationId xmlns:a16="http://schemas.microsoft.com/office/drawing/2014/main" id="{F345E22A-BADB-553A-C160-3EF9F0C38D91}"/>
              </a:ext>
            </a:extLst>
          </p:cNvPr>
          <p:cNvSpPr>
            <a:spLocks noGrp="1" noChangeArrowheads="1"/>
          </p:cNvSpPr>
          <p:nvPr>
            <p:ph type="ftr" sz="quarter" idx="11"/>
          </p:nvPr>
        </p:nvSpPr>
        <p:spPr>
          <a:ln/>
        </p:spPr>
        <p:txBody>
          <a:bodyPr/>
          <a:lstStyle>
            <a:lvl1pPr>
              <a:defRPr/>
            </a:lvl1pPr>
          </a:lstStyle>
          <a:p>
            <a:pPr>
              <a:defRPr/>
            </a:pPr>
            <a:endParaRPr lang="en-GB"/>
          </a:p>
        </p:txBody>
      </p:sp>
      <p:sp>
        <p:nvSpPr>
          <p:cNvPr id="7" name="Rectangle 6">
            <a:extLst>
              <a:ext uri="{FF2B5EF4-FFF2-40B4-BE49-F238E27FC236}">
                <a16:creationId xmlns:a16="http://schemas.microsoft.com/office/drawing/2014/main" id="{28BE2411-9359-7864-5F2C-9BF9397B7AD3}"/>
              </a:ext>
            </a:extLst>
          </p:cNvPr>
          <p:cNvSpPr>
            <a:spLocks noGrp="1" noChangeArrowheads="1"/>
          </p:cNvSpPr>
          <p:nvPr>
            <p:ph type="sldNum" sz="quarter" idx="12"/>
          </p:nvPr>
        </p:nvSpPr>
        <p:spPr>
          <a:ln/>
        </p:spPr>
        <p:txBody>
          <a:bodyPr/>
          <a:lstStyle>
            <a:lvl1pPr>
              <a:defRPr/>
            </a:lvl1pPr>
          </a:lstStyle>
          <a:p>
            <a:pPr>
              <a:defRPr/>
            </a:pPr>
            <a:fld id="{9F4B4C66-1A3D-4D66-808D-9E1CAB834685}" type="slidenum">
              <a:rPr lang="en-GB" altLang="en-US"/>
              <a:pPr>
                <a:defRPr/>
              </a:pPr>
              <a:t>‹#›</a:t>
            </a:fld>
            <a:endParaRPr lang="en-GB" altLang="en-US"/>
          </a:p>
        </p:txBody>
      </p:sp>
    </p:spTree>
    <p:extLst>
      <p:ext uri="{BB962C8B-B14F-4D97-AF65-F5344CB8AC3E}">
        <p14:creationId xmlns:p14="http://schemas.microsoft.com/office/powerpoint/2010/main" val="598952358"/>
      </p:ext>
    </p:extLst>
  </p:cSld>
  <p:clrMapOvr>
    <a:masterClrMapping/>
  </p:clrMapOvr>
  <p:transition>
    <p:dissolv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ltLang="en-US" noProof="0"/>
              <a:t>Click to edit Master title style</a:t>
            </a:r>
            <a:endParaRPr lang="en-US" altLang="en-US" noProof="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alt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ltLang="en-US" noProof="0"/>
              <a:t>Click to edit Master text styles</a:t>
            </a:r>
          </a:p>
        </p:txBody>
      </p:sp>
      <p:sp>
        <p:nvSpPr>
          <p:cNvPr id="5" name="Rectangle 4">
            <a:extLst>
              <a:ext uri="{FF2B5EF4-FFF2-40B4-BE49-F238E27FC236}">
                <a16:creationId xmlns:a16="http://schemas.microsoft.com/office/drawing/2014/main" id="{10E4532D-6A34-878A-9D21-8EF151697D11}"/>
              </a:ext>
            </a:extLst>
          </p:cNvPr>
          <p:cNvSpPr>
            <a:spLocks noGrp="1" noChangeArrowheads="1"/>
          </p:cNvSpPr>
          <p:nvPr>
            <p:ph type="dt" sz="half" idx="10"/>
          </p:nvPr>
        </p:nvSpPr>
        <p:spPr>
          <a:ln/>
        </p:spPr>
        <p:txBody>
          <a:bodyPr/>
          <a:lstStyle>
            <a:lvl1pPr>
              <a:defRPr/>
            </a:lvl1pPr>
          </a:lstStyle>
          <a:p>
            <a:pPr>
              <a:defRPr/>
            </a:pPr>
            <a:fld id="{67524FE0-2415-4B06-B624-02054D355D4D}" type="datetime1">
              <a:rPr lang="en-US"/>
              <a:pPr>
                <a:defRPr/>
              </a:pPr>
              <a:t>8/8/2024</a:t>
            </a:fld>
            <a:endParaRPr lang="en-GB"/>
          </a:p>
        </p:txBody>
      </p:sp>
      <p:sp>
        <p:nvSpPr>
          <p:cNvPr id="6" name="Rectangle 5">
            <a:extLst>
              <a:ext uri="{FF2B5EF4-FFF2-40B4-BE49-F238E27FC236}">
                <a16:creationId xmlns:a16="http://schemas.microsoft.com/office/drawing/2014/main" id="{AA22E592-F4FF-0A1D-C591-379D3919B3EC}"/>
              </a:ext>
            </a:extLst>
          </p:cNvPr>
          <p:cNvSpPr>
            <a:spLocks noGrp="1" noChangeArrowheads="1"/>
          </p:cNvSpPr>
          <p:nvPr>
            <p:ph type="ftr" sz="quarter" idx="11"/>
          </p:nvPr>
        </p:nvSpPr>
        <p:spPr>
          <a:ln/>
        </p:spPr>
        <p:txBody>
          <a:bodyPr/>
          <a:lstStyle>
            <a:lvl1pPr>
              <a:defRPr/>
            </a:lvl1pPr>
          </a:lstStyle>
          <a:p>
            <a:pPr>
              <a:defRPr/>
            </a:pPr>
            <a:endParaRPr lang="en-GB"/>
          </a:p>
        </p:txBody>
      </p:sp>
      <p:sp>
        <p:nvSpPr>
          <p:cNvPr id="7" name="Rectangle 6">
            <a:extLst>
              <a:ext uri="{FF2B5EF4-FFF2-40B4-BE49-F238E27FC236}">
                <a16:creationId xmlns:a16="http://schemas.microsoft.com/office/drawing/2014/main" id="{4778A045-3069-F83B-8176-83150919D75C}"/>
              </a:ext>
            </a:extLst>
          </p:cNvPr>
          <p:cNvSpPr>
            <a:spLocks noGrp="1" noChangeArrowheads="1"/>
          </p:cNvSpPr>
          <p:nvPr>
            <p:ph type="sldNum" sz="quarter" idx="12"/>
          </p:nvPr>
        </p:nvSpPr>
        <p:spPr>
          <a:ln/>
        </p:spPr>
        <p:txBody>
          <a:bodyPr/>
          <a:lstStyle>
            <a:lvl1pPr>
              <a:defRPr/>
            </a:lvl1pPr>
          </a:lstStyle>
          <a:p>
            <a:pPr>
              <a:defRPr/>
            </a:pPr>
            <a:fld id="{017A0152-4B90-4C68-AAC0-2A58CEB42CAA}" type="slidenum">
              <a:rPr lang="en-GB" altLang="en-US"/>
              <a:pPr>
                <a:defRPr/>
              </a:pPr>
              <a:t>‹#›</a:t>
            </a:fld>
            <a:endParaRPr lang="en-GB" altLang="en-US"/>
          </a:p>
        </p:txBody>
      </p:sp>
    </p:spTree>
    <p:extLst>
      <p:ext uri="{BB962C8B-B14F-4D97-AF65-F5344CB8AC3E}">
        <p14:creationId xmlns:p14="http://schemas.microsoft.com/office/powerpoint/2010/main" val="2957018151"/>
      </p:ext>
    </p:extLst>
  </p:cSld>
  <p:clrMapOvr>
    <a:masterClrMapping/>
  </p:clrMapOvr>
  <p:transition>
    <p:dissolv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81000" y="1828800"/>
            <a:ext cx="2516188" cy="4267200"/>
          </a:xfrm>
        </p:spPr>
        <p:txBody>
          <a:bodyPr/>
          <a:lstStyle/>
          <a:p>
            <a:r>
              <a:rPr lang="en-GB" altLang="en-US" noProof="0"/>
              <a:t>Click to edit Master title style</a:t>
            </a:r>
            <a:endParaRPr lang="en-US" altLang="en-US" noProof="0"/>
          </a:p>
        </p:txBody>
      </p:sp>
      <p:sp>
        <p:nvSpPr>
          <p:cNvPr id="3" name="Vertical Text Placeholder 2"/>
          <p:cNvSpPr>
            <a:spLocks noGrp="1"/>
          </p:cNvSpPr>
          <p:nvPr>
            <p:ph type="body" orient="vert" idx="1"/>
          </p:nvPr>
        </p:nvSpPr>
        <p:spPr>
          <a:xfrm>
            <a:off x="2971800" y="1828800"/>
            <a:ext cx="5943600" cy="4267200"/>
          </a:xfrm>
        </p:spPr>
        <p:txBody>
          <a:bodyPr vert="eaVert"/>
          <a:lstStyle/>
          <a:p>
            <a:pPr lvl="0"/>
            <a:r>
              <a:rPr lang="en-GB" altLang="en-US" noProof="0"/>
              <a:t>Click to edit Master text styles</a:t>
            </a:r>
          </a:p>
          <a:p>
            <a:pPr lvl="1"/>
            <a:r>
              <a:rPr lang="en-GB" altLang="en-US" noProof="0"/>
              <a:t>Second level</a:t>
            </a:r>
          </a:p>
          <a:p>
            <a:pPr lvl="2"/>
            <a:r>
              <a:rPr lang="en-GB" altLang="en-US" noProof="0"/>
              <a:t>Third level</a:t>
            </a:r>
          </a:p>
          <a:p>
            <a:pPr lvl="3"/>
            <a:r>
              <a:rPr lang="en-GB" altLang="en-US" noProof="0"/>
              <a:t>Fourth level</a:t>
            </a:r>
          </a:p>
          <a:p>
            <a:pPr lvl="4"/>
            <a:r>
              <a:rPr lang="en-GB" altLang="en-US" noProof="0"/>
              <a:t>Fifth level</a:t>
            </a:r>
            <a:endParaRPr lang="en-US" altLang="en-US" noProof="0"/>
          </a:p>
        </p:txBody>
      </p:sp>
      <p:sp>
        <p:nvSpPr>
          <p:cNvPr id="4" name="Rectangle 4">
            <a:extLst>
              <a:ext uri="{FF2B5EF4-FFF2-40B4-BE49-F238E27FC236}">
                <a16:creationId xmlns:a16="http://schemas.microsoft.com/office/drawing/2014/main" id="{61F3AB20-682A-6472-A461-9D27ACAC7798}"/>
              </a:ext>
            </a:extLst>
          </p:cNvPr>
          <p:cNvSpPr>
            <a:spLocks noGrp="1" noChangeArrowheads="1"/>
          </p:cNvSpPr>
          <p:nvPr>
            <p:ph type="dt" sz="half" idx="10"/>
          </p:nvPr>
        </p:nvSpPr>
        <p:spPr>
          <a:ln/>
        </p:spPr>
        <p:txBody>
          <a:bodyPr/>
          <a:lstStyle>
            <a:lvl1pPr>
              <a:defRPr/>
            </a:lvl1pPr>
          </a:lstStyle>
          <a:p>
            <a:pPr>
              <a:defRPr/>
            </a:pPr>
            <a:fld id="{994FA0CA-9DBC-4070-8F87-6035EE42D270}" type="datetime1">
              <a:rPr lang="en-US"/>
              <a:pPr>
                <a:defRPr/>
              </a:pPr>
              <a:t>8/8/2024</a:t>
            </a:fld>
            <a:endParaRPr lang="en-GB"/>
          </a:p>
        </p:txBody>
      </p:sp>
      <p:sp>
        <p:nvSpPr>
          <p:cNvPr id="5" name="Rectangle 5">
            <a:extLst>
              <a:ext uri="{FF2B5EF4-FFF2-40B4-BE49-F238E27FC236}">
                <a16:creationId xmlns:a16="http://schemas.microsoft.com/office/drawing/2014/main" id="{73687ABE-AB3A-2EDC-557C-28CD334438BB}"/>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9F55A0D8-E342-1513-FD21-EBEB8DE220A4}"/>
              </a:ext>
            </a:extLst>
          </p:cNvPr>
          <p:cNvSpPr>
            <a:spLocks noGrp="1" noChangeArrowheads="1"/>
          </p:cNvSpPr>
          <p:nvPr>
            <p:ph type="sldNum" sz="quarter" idx="12"/>
          </p:nvPr>
        </p:nvSpPr>
        <p:spPr>
          <a:ln/>
        </p:spPr>
        <p:txBody>
          <a:bodyPr/>
          <a:lstStyle>
            <a:lvl1pPr>
              <a:defRPr/>
            </a:lvl1pPr>
          </a:lstStyle>
          <a:p>
            <a:pPr>
              <a:defRPr/>
            </a:pPr>
            <a:fld id="{EB8C28DE-228D-477C-B351-32B9523740AF}" type="slidenum">
              <a:rPr lang="en-GB" altLang="en-US"/>
              <a:pPr>
                <a:defRPr/>
              </a:pPr>
              <a:t>‹#›</a:t>
            </a:fld>
            <a:endParaRPr lang="en-GB" altLang="en-US"/>
          </a:p>
        </p:txBody>
      </p:sp>
    </p:spTree>
    <p:extLst>
      <p:ext uri="{BB962C8B-B14F-4D97-AF65-F5344CB8AC3E}">
        <p14:creationId xmlns:p14="http://schemas.microsoft.com/office/powerpoint/2010/main" val="3288832300"/>
      </p:ext>
    </p:extLst>
  </p:cSld>
  <p:clrMapOvr>
    <a:masterClrMapping/>
  </p:clrMapOvr>
  <p:transition>
    <p:dissolv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1828800"/>
            <a:ext cx="2133600" cy="4267200"/>
          </a:xfrm>
        </p:spPr>
        <p:txBody>
          <a:bodyPr vert="eaVert"/>
          <a:lstStyle/>
          <a:p>
            <a:r>
              <a:rPr lang="en-GB" altLang="en-US" noProof="0"/>
              <a:t>Click to edit Master title style</a:t>
            </a:r>
            <a:endParaRPr lang="en-US" altLang="en-US" noProof="0"/>
          </a:p>
        </p:txBody>
      </p:sp>
      <p:sp>
        <p:nvSpPr>
          <p:cNvPr id="3" name="Vertical Text Placeholder 2"/>
          <p:cNvSpPr>
            <a:spLocks noGrp="1"/>
          </p:cNvSpPr>
          <p:nvPr>
            <p:ph type="body" orient="vert" idx="1"/>
          </p:nvPr>
        </p:nvSpPr>
        <p:spPr>
          <a:xfrm>
            <a:off x="381000" y="1828800"/>
            <a:ext cx="6248400" cy="4267200"/>
          </a:xfrm>
        </p:spPr>
        <p:txBody>
          <a:bodyPr vert="eaVert"/>
          <a:lstStyle/>
          <a:p>
            <a:pPr lvl="0"/>
            <a:r>
              <a:rPr lang="en-GB" altLang="en-US" noProof="0"/>
              <a:t>Click to edit Master text styles</a:t>
            </a:r>
          </a:p>
          <a:p>
            <a:pPr lvl="1"/>
            <a:r>
              <a:rPr lang="en-GB" altLang="en-US" noProof="0"/>
              <a:t>Second level</a:t>
            </a:r>
          </a:p>
          <a:p>
            <a:pPr lvl="2"/>
            <a:r>
              <a:rPr lang="en-GB" altLang="en-US" noProof="0"/>
              <a:t>Third level</a:t>
            </a:r>
          </a:p>
          <a:p>
            <a:pPr lvl="3"/>
            <a:r>
              <a:rPr lang="en-GB" altLang="en-US" noProof="0"/>
              <a:t>Fourth level</a:t>
            </a:r>
          </a:p>
          <a:p>
            <a:pPr lvl="4"/>
            <a:r>
              <a:rPr lang="en-GB" altLang="en-US" noProof="0"/>
              <a:t>Fifth level</a:t>
            </a:r>
            <a:endParaRPr lang="en-US" altLang="en-US" noProof="0"/>
          </a:p>
        </p:txBody>
      </p:sp>
      <p:sp>
        <p:nvSpPr>
          <p:cNvPr id="4" name="Rectangle 4">
            <a:extLst>
              <a:ext uri="{FF2B5EF4-FFF2-40B4-BE49-F238E27FC236}">
                <a16:creationId xmlns:a16="http://schemas.microsoft.com/office/drawing/2014/main" id="{C8BB4C6B-88DF-7A53-F2EB-B513D043B225}"/>
              </a:ext>
            </a:extLst>
          </p:cNvPr>
          <p:cNvSpPr>
            <a:spLocks noGrp="1" noChangeArrowheads="1"/>
          </p:cNvSpPr>
          <p:nvPr>
            <p:ph type="dt" sz="half" idx="10"/>
          </p:nvPr>
        </p:nvSpPr>
        <p:spPr>
          <a:ln/>
        </p:spPr>
        <p:txBody>
          <a:bodyPr/>
          <a:lstStyle>
            <a:lvl1pPr>
              <a:defRPr/>
            </a:lvl1pPr>
          </a:lstStyle>
          <a:p>
            <a:pPr>
              <a:defRPr/>
            </a:pPr>
            <a:fld id="{A117AA02-14F3-4D13-846B-885E08F50D48}" type="datetime1">
              <a:rPr lang="en-US"/>
              <a:pPr>
                <a:defRPr/>
              </a:pPr>
              <a:t>8/8/2024</a:t>
            </a:fld>
            <a:endParaRPr lang="en-GB"/>
          </a:p>
        </p:txBody>
      </p:sp>
      <p:sp>
        <p:nvSpPr>
          <p:cNvPr id="5" name="Rectangle 5">
            <a:extLst>
              <a:ext uri="{FF2B5EF4-FFF2-40B4-BE49-F238E27FC236}">
                <a16:creationId xmlns:a16="http://schemas.microsoft.com/office/drawing/2014/main" id="{5E9B5A16-39EB-000F-9226-7251F521BB62}"/>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1704D017-F1AB-425C-90E3-FBEFC9EB4924}"/>
              </a:ext>
            </a:extLst>
          </p:cNvPr>
          <p:cNvSpPr>
            <a:spLocks noGrp="1" noChangeArrowheads="1"/>
          </p:cNvSpPr>
          <p:nvPr>
            <p:ph type="sldNum" sz="quarter" idx="12"/>
          </p:nvPr>
        </p:nvSpPr>
        <p:spPr>
          <a:ln/>
        </p:spPr>
        <p:txBody>
          <a:bodyPr/>
          <a:lstStyle>
            <a:lvl1pPr>
              <a:defRPr/>
            </a:lvl1pPr>
          </a:lstStyle>
          <a:p>
            <a:pPr>
              <a:defRPr/>
            </a:pPr>
            <a:fld id="{0AF5769C-CEBF-4859-8300-D305F43AF1C9}" type="slidenum">
              <a:rPr lang="en-GB" altLang="en-US"/>
              <a:pPr>
                <a:defRPr/>
              </a:pPr>
              <a:t>‹#›</a:t>
            </a:fld>
            <a:endParaRPr lang="en-GB" altLang="en-US"/>
          </a:p>
        </p:txBody>
      </p:sp>
    </p:spTree>
    <p:extLst>
      <p:ext uri="{BB962C8B-B14F-4D97-AF65-F5344CB8AC3E}">
        <p14:creationId xmlns:p14="http://schemas.microsoft.com/office/powerpoint/2010/main" val="729752328"/>
      </p:ext>
    </p:extLst>
  </p:cSld>
  <p:clrMapOvr>
    <a:masterClrMapping/>
  </p:clrMapOvr>
  <p:transition>
    <p:dissolv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pic>
        <p:nvPicPr>
          <p:cNvPr id="2" name="Picture 7" descr="electoral com_rev">
            <a:extLst>
              <a:ext uri="{FF2B5EF4-FFF2-40B4-BE49-F238E27FC236}">
                <a16:creationId xmlns:a16="http://schemas.microsoft.com/office/drawing/2014/main" id="{6D6D81A6-BD43-5072-8D14-0D3BA827F57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65888" y="152400"/>
            <a:ext cx="2601912" cy="1512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17762" name="Rectangle 2"/>
          <p:cNvSpPr>
            <a:spLocks noGrp="1" noChangeArrowheads="1"/>
          </p:cNvSpPr>
          <p:nvPr>
            <p:ph type="ctrTitle"/>
          </p:nvPr>
        </p:nvSpPr>
        <p:spPr>
          <a:xfrm>
            <a:off x="382588" y="1827213"/>
            <a:ext cx="8380412" cy="1143000"/>
          </a:xfrm>
        </p:spPr>
        <p:txBody>
          <a:bodyPr/>
          <a:lstStyle>
            <a:lvl1pPr>
              <a:defRPr sz="5800"/>
            </a:lvl1pPr>
          </a:lstStyle>
          <a:p>
            <a:r>
              <a:rPr lang="en-GB" altLang="en-US" noProof="0"/>
              <a:t>Click to edit Master </a:t>
            </a:r>
            <a:br>
              <a:rPr lang="en-GB" altLang="en-US" noProof="0"/>
            </a:br>
            <a:r>
              <a:rPr lang="en-GB" altLang="en-US" noProof="0"/>
              <a:t>title style</a:t>
            </a:r>
          </a:p>
        </p:txBody>
      </p:sp>
      <p:sp>
        <p:nvSpPr>
          <p:cNvPr id="117763" name="Rectangle 3"/>
          <p:cNvSpPr>
            <a:spLocks noGrp="1" noChangeArrowheads="1"/>
          </p:cNvSpPr>
          <p:nvPr>
            <p:ph type="subTitle" idx="1"/>
          </p:nvPr>
        </p:nvSpPr>
        <p:spPr>
          <a:xfrm>
            <a:off x="381000" y="4113213"/>
            <a:ext cx="8382000" cy="1752600"/>
          </a:xfrm>
        </p:spPr>
        <p:txBody>
          <a:bodyPr/>
          <a:lstStyle>
            <a:lvl1pPr marL="0" indent="0">
              <a:buFontTx/>
              <a:buNone/>
              <a:defRPr/>
            </a:lvl1pPr>
          </a:lstStyle>
          <a:p>
            <a:r>
              <a:rPr lang="en-GB" altLang="en-US" noProof="0"/>
              <a:t>Click to edit Master subtitle style</a:t>
            </a:r>
          </a:p>
        </p:txBody>
      </p:sp>
      <p:sp>
        <p:nvSpPr>
          <p:cNvPr id="3" name="Slide Number Placeholder 6">
            <a:extLst>
              <a:ext uri="{FF2B5EF4-FFF2-40B4-BE49-F238E27FC236}">
                <a16:creationId xmlns:a16="http://schemas.microsoft.com/office/drawing/2014/main" id="{502ADBFF-01B6-014B-FEE1-542F32949BF6}"/>
              </a:ext>
            </a:extLst>
          </p:cNvPr>
          <p:cNvSpPr>
            <a:spLocks noGrp="1" noChangeArrowheads="1"/>
          </p:cNvSpPr>
          <p:nvPr>
            <p:ph type="sldNum" sz="quarter" idx="10"/>
          </p:nvPr>
        </p:nvSpPr>
        <p:spPr>
          <a:ln cap="flat" algn="ctr">
            <a:headEnd type="none" w="med" len="med"/>
            <a:tailEnd type="none" w="med" len="med"/>
          </a:ln>
        </p:spPr>
        <p:txBody>
          <a:bodyPr/>
          <a:lstStyle>
            <a:lvl1pPr>
              <a:defRPr>
                <a:solidFill>
                  <a:srgbClr val="FFFFFF"/>
                </a:solidFill>
              </a:defRPr>
            </a:lvl1pPr>
          </a:lstStyle>
          <a:p>
            <a:pPr>
              <a:defRPr/>
            </a:pPr>
            <a:fld id="{90E26229-A5FA-4890-B8A7-2626555A2BE9}" type="slidenum">
              <a:rPr lang="en-GB" altLang="en-US"/>
              <a:pPr>
                <a:defRPr/>
              </a:pPr>
              <a:t>‹#›</a:t>
            </a:fld>
            <a:endParaRPr lang="en-GB" altLang="en-US"/>
          </a:p>
        </p:txBody>
      </p:sp>
      <p:sp>
        <p:nvSpPr>
          <p:cNvPr id="4" name="Date Placeholder 4">
            <a:extLst>
              <a:ext uri="{FF2B5EF4-FFF2-40B4-BE49-F238E27FC236}">
                <a16:creationId xmlns:a16="http://schemas.microsoft.com/office/drawing/2014/main" id="{59BB097D-5948-DCA1-EED3-46E8B0157072}"/>
              </a:ext>
            </a:extLst>
          </p:cNvPr>
          <p:cNvSpPr>
            <a:spLocks noGrp="1" noChangeArrowheads="1"/>
          </p:cNvSpPr>
          <p:nvPr>
            <p:ph type="dt" sz="half" idx="11"/>
          </p:nvPr>
        </p:nvSpPr>
        <p:spPr>
          <a:ln cap="flat" algn="ctr">
            <a:headEnd type="none" w="med" len="med"/>
            <a:tailEnd type="none" w="med" len="med"/>
          </a:ln>
        </p:spPr>
        <p:txBody>
          <a:bodyPr/>
          <a:lstStyle>
            <a:lvl1pPr>
              <a:defRPr>
                <a:solidFill>
                  <a:srgbClr val="FFFFFF"/>
                </a:solidFill>
              </a:defRPr>
            </a:lvl1pPr>
          </a:lstStyle>
          <a:p>
            <a:pPr>
              <a:defRPr/>
            </a:pPr>
            <a:fld id="{9C23A883-B44D-4FB0-8BF0-0FAF08ED1274}" type="datetime1">
              <a:rPr lang="en-US"/>
              <a:pPr>
                <a:defRPr/>
              </a:pPr>
              <a:t>8/8/2024</a:t>
            </a:fld>
            <a:endParaRPr lang="en-GB"/>
          </a:p>
        </p:txBody>
      </p:sp>
      <p:sp>
        <p:nvSpPr>
          <p:cNvPr id="5" name="Footer Placeholder 5">
            <a:extLst>
              <a:ext uri="{FF2B5EF4-FFF2-40B4-BE49-F238E27FC236}">
                <a16:creationId xmlns:a16="http://schemas.microsoft.com/office/drawing/2014/main" id="{20164F77-A7B0-8146-95E7-16BD50B28ED2}"/>
              </a:ext>
            </a:extLst>
          </p:cNvPr>
          <p:cNvSpPr>
            <a:spLocks noGrp="1" noChangeArrowheads="1"/>
          </p:cNvSpPr>
          <p:nvPr>
            <p:ph type="ftr" sz="quarter" idx="12"/>
          </p:nvPr>
        </p:nvSpPr>
        <p:spPr>
          <a:ln cap="flat" algn="ctr">
            <a:headEnd type="none" w="med" len="med"/>
            <a:tailEnd type="none" w="med" len="med"/>
          </a:ln>
        </p:spPr>
        <p:txBody>
          <a:bodyPr/>
          <a:lstStyle>
            <a:lvl1pPr>
              <a:defRPr>
                <a:solidFill>
                  <a:srgbClr val="FFFFFF"/>
                </a:solidFill>
              </a:defRPr>
            </a:lvl1pPr>
          </a:lstStyle>
          <a:p>
            <a:pPr>
              <a:defRPr/>
            </a:pPr>
            <a:endParaRPr lang="en-GB"/>
          </a:p>
        </p:txBody>
      </p:sp>
    </p:spTree>
    <p:extLst>
      <p:ext uri="{BB962C8B-B14F-4D97-AF65-F5344CB8AC3E}">
        <p14:creationId xmlns:p14="http://schemas.microsoft.com/office/powerpoint/2010/main" val="1421662765"/>
      </p:ext>
    </p:extLst>
  </p:cSld>
  <p:clrMapOvr>
    <a:overrideClrMapping bg1="dk2" tx1="lt1" bg2="dk1" tx2="lt2" accent1="accent1" accent2="accent2" accent3="accent3" accent4="accent4" accent5="accent5" accent6="accent6" hlink="hlink" folHlink="folHlink"/>
  </p:clrMapOvr>
  <p:transition spd="slow">
    <p:dissolv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1828800"/>
            <a:ext cx="2516188" cy="4267200"/>
          </a:xfrm>
        </p:spPr>
        <p:txBody>
          <a:bodyPr/>
          <a:lstStyle/>
          <a:p>
            <a:r>
              <a:rPr lang="en-US" altLang="en-US" noProof="0"/>
              <a:t>Click to edit Master title style</a:t>
            </a:r>
            <a:endParaRPr lang="en-GB" altLang="en-US" noProof="0"/>
          </a:p>
        </p:txBody>
      </p:sp>
      <p:sp>
        <p:nvSpPr>
          <p:cNvPr id="3" name="Content Placeholder 2"/>
          <p:cNvSpPr>
            <a:spLocks noGrp="1"/>
          </p:cNvSpPr>
          <p:nvPr>
            <p:ph idx="1"/>
          </p:nvPr>
        </p:nvSpPr>
        <p:spPr>
          <a:xfrm>
            <a:off x="2971800" y="1828800"/>
            <a:ext cx="5943600" cy="4267200"/>
          </a:xfrm>
        </p:spPr>
        <p:txBody>
          <a:bodyPr/>
          <a:lstStyle/>
          <a:p>
            <a:pPr lvl="0"/>
            <a:r>
              <a:rPr lang="en-US" altLang="en-US" noProof="0"/>
              <a:t>Click to 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endParaRPr lang="en-GB" altLang="en-US" noProof="0"/>
          </a:p>
        </p:txBody>
      </p:sp>
      <p:sp>
        <p:nvSpPr>
          <p:cNvPr id="4" name="Rectangle 4">
            <a:extLst>
              <a:ext uri="{FF2B5EF4-FFF2-40B4-BE49-F238E27FC236}">
                <a16:creationId xmlns:a16="http://schemas.microsoft.com/office/drawing/2014/main" id="{AFB5DE16-2910-D0C4-91FF-0B284E3650CE}"/>
              </a:ext>
            </a:extLst>
          </p:cNvPr>
          <p:cNvSpPr>
            <a:spLocks noGrp="1" noChangeArrowheads="1"/>
          </p:cNvSpPr>
          <p:nvPr>
            <p:ph type="dt" sz="half" idx="10"/>
          </p:nvPr>
        </p:nvSpPr>
        <p:spPr>
          <a:ln/>
        </p:spPr>
        <p:txBody>
          <a:bodyPr/>
          <a:lstStyle>
            <a:lvl1pPr>
              <a:defRPr/>
            </a:lvl1pPr>
          </a:lstStyle>
          <a:p>
            <a:pPr>
              <a:defRPr/>
            </a:pPr>
            <a:fld id="{B61C08B8-31DC-4BAB-BB79-7B6422F8853A}" type="datetime1">
              <a:rPr lang="en-US"/>
              <a:pPr>
                <a:defRPr/>
              </a:pPr>
              <a:t>8/8/2024</a:t>
            </a:fld>
            <a:endParaRPr lang="en-GB"/>
          </a:p>
        </p:txBody>
      </p:sp>
      <p:sp>
        <p:nvSpPr>
          <p:cNvPr id="5" name="Rectangle 5">
            <a:extLst>
              <a:ext uri="{FF2B5EF4-FFF2-40B4-BE49-F238E27FC236}">
                <a16:creationId xmlns:a16="http://schemas.microsoft.com/office/drawing/2014/main" id="{07F0477D-0358-1F39-7CC0-C30668431B9F}"/>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4E6A4B26-4C15-F74F-4B35-80B6806A0D38}"/>
              </a:ext>
            </a:extLst>
          </p:cNvPr>
          <p:cNvSpPr>
            <a:spLocks noGrp="1" noChangeArrowheads="1"/>
          </p:cNvSpPr>
          <p:nvPr>
            <p:ph type="sldNum" sz="quarter" idx="12"/>
          </p:nvPr>
        </p:nvSpPr>
        <p:spPr>
          <a:ln/>
        </p:spPr>
        <p:txBody>
          <a:bodyPr/>
          <a:lstStyle>
            <a:lvl1pPr>
              <a:defRPr/>
            </a:lvl1pPr>
          </a:lstStyle>
          <a:p>
            <a:pPr>
              <a:defRPr/>
            </a:pPr>
            <a:fld id="{7961E275-2896-4A98-8B13-5219E3CAE152}" type="slidenum">
              <a:rPr lang="en-GB" altLang="en-US"/>
              <a:pPr>
                <a:defRPr/>
              </a:pPr>
              <a:t>‹#›</a:t>
            </a:fld>
            <a:endParaRPr lang="en-GB" altLang="en-US"/>
          </a:p>
        </p:txBody>
      </p:sp>
    </p:spTree>
    <p:extLst>
      <p:ext uri="{BB962C8B-B14F-4D97-AF65-F5344CB8AC3E}">
        <p14:creationId xmlns:p14="http://schemas.microsoft.com/office/powerpoint/2010/main" val="1593940337"/>
      </p:ext>
    </p:extLst>
  </p:cSld>
  <p:clrMapOvr>
    <a:masterClrMapping/>
  </p:clrMapOvr>
  <p:transition>
    <p:dissolv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ltLang="en-US" noProof="0"/>
              <a:t>Click to edit Master title style</a:t>
            </a:r>
            <a:endParaRPr lang="en-GB" altLang="en-US" noProof="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ltLang="en-US" noProof="0"/>
              <a:t>Click to edit Master text styles</a:t>
            </a:r>
          </a:p>
        </p:txBody>
      </p:sp>
      <p:sp>
        <p:nvSpPr>
          <p:cNvPr id="4" name="Rectangle 4">
            <a:extLst>
              <a:ext uri="{FF2B5EF4-FFF2-40B4-BE49-F238E27FC236}">
                <a16:creationId xmlns:a16="http://schemas.microsoft.com/office/drawing/2014/main" id="{5D706099-A835-8029-B49B-227984BF5384}"/>
              </a:ext>
            </a:extLst>
          </p:cNvPr>
          <p:cNvSpPr>
            <a:spLocks noGrp="1" noChangeArrowheads="1"/>
          </p:cNvSpPr>
          <p:nvPr>
            <p:ph type="dt" sz="half" idx="10"/>
          </p:nvPr>
        </p:nvSpPr>
        <p:spPr>
          <a:ln/>
        </p:spPr>
        <p:txBody>
          <a:bodyPr/>
          <a:lstStyle>
            <a:lvl1pPr>
              <a:defRPr/>
            </a:lvl1pPr>
          </a:lstStyle>
          <a:p>
            <a:pPr>
              <a:defRPr/>
            </a:pPr>
            <a:fld id="{220D9766-45CE-464D-AEBF-599EFE5F6262}" type="datetime1">
              <a:rPr lang="en-US"/>
              <a:pPr>
                <a:defRPr/>
              </a:pPr>
              <a:t>8/8/2024</a:t>
            </a:fld>
            <a:endParaRPr lang="en-GB"/>
          </a:p>
        </p:txBody>
      </p:sp>
      <p:sp>
        <p:nvSpPr>
          <p:cNvPr id="5" name="Rectangle 5">
            <a:extLst>
              <a:ext uri="{FF2B5EF4-FFF2-40B4-BE49-F238E27FC236}">
                <a16:creationId xmlns:a16="http://schemas.microsoft.com/office/drawing/2014/main" id="{7D58F69F-F5B2-BDCA-CE47-DC75818FB24D}"/>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E688FA92-74A7-BE0F-C30C-AC9B8368E6FB}"/>
              </a:ext>
            </a:extLst>
          </p:cNvPr>
          <p:cNvSpPr>
            <a:spLocks noGrp="1" noChangeArrowheads="1"/>
          </p:cNvSpPr>
          <p:nvPr>
            <p:ph type="sldNum" sz="quarter" idx="12"/>
          </p:nvPr>
        </p:nvSpPr>
        <p:spPr>
          <a:ln/>
        </p:spPr>
        <p:txBody>
          <a:bodyPr/>
          <a:lstStyle>
            <a:lvl1pPr>
              <a:defRPr/>
            </a:lvl1pPr>
          </a:lstStyle>
          <a:p>
            <a:pPr>
              <a:defRPr/>
            </a:pPr>
            <a:fld id="{1DBADDAE-4567-42CD-8A68-5A0BEBE170FF}" type="slidenum">
              <a:rPr lang="en-GB" altLang="en-US"/>
              <a:pPr>
                <a:defRPr/>
              </a:pPr>
              <a:t>‹#›</a:t>
            </a:fld>
            <a:endParaRPr lang="en-GB" altLang="en-US"/>
          </a:p>
        </p:txBody>
      </p:sp>
    </p:spTree>
    <p:extLst>
      <p:ext uri="{BB962C8B-B14F-4D97-AF65-F5344CB8AC3E}">
        <p14:creationId xmlns:p14="http://schemas.microsoft.com/office/powerpoint/2010/main" val="591415744"/>
      </p:ext>
    </p:extLst>
  </p:cSld>
  <p:clrMapOvr>
    <a:masterClrMapping/>
  </p:clrMapOvr>
  <p:transition>
    <p:dissolv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1828800"/>
            <a:ext cx="2516188" cy="4267200"/>
          </a:xfrm>
        </p:spPr>
        <p:txBody>
          <a:bodyPr/>
          <a:lstStyle/>
          <a:p>
            <a:r>
              <a:rPr lang="en-US" altLang="en-US" noProof="0"/>
              <a:t>Click to edit Master title style</a:t>
            </a:r>
            <a:endParaRPr lang="en-GB" altLang="en-US" noProof="0"/>
          </a:p>
        </p:txBody>
      </p:sp>
      <p:sp>
        <p:nvSpPr>
          <p:cNvPr id="3" name="Content Placeholder 2"/>
          <p:cNvSpPr>
            <a:spLocks noGrp="1"/>
          </p:cNvSpPr>
          <p:nvPr>
            <p:ph sz="half" idx="1"/>
          </p:nvPr>
        </p:nvSpPr>
        <p:spPr>
          <a:xfrm>
            <a:off x="2971800" y="1828800"/>
            <a:ext cx="28956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en-US" noProof="0"/>
              <a:t>Click to 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endParaRPr lang="en-GB" altLang="en-US" noProof="0"/>
          </a:p>
        </p:txBody>
      </p:sp>
      <p:sp>
        <p:nvSpPr>
          <p:cNvPr id="4" name="Content Placeholder 3"/>
          <p:cNvSpPr>
            <a:spLocks noGrp="1"/>
          </p:cNvSpPr>
          <p:nvPr>
            <p:ph sz="half" idx="2"/>
          </p:nvPr>
        </p:nvSpPr>
        <p:spPr>
          <a:xfrm>
            <a:off x="6019800" y="1828800"/>
            <a:ext cx="28956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en-US" noProof="0"/>
              <a:t>Click to 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endParaRPr lang="en-GB" altLang="en-US" noProof="0"/>
          </a:p>
        </p:txBody>
      </p:sp>
      <p:sp>
        <p:nvSpPr>
          <p:cNvPr id="5" name="Rectangle 4">
            <a:extLst>
              <a:ext uri="{FF2B5EF4-FFF2-40B4-BE49-F238E27FC236}">
                <a16:creationId xmlns:a16="http://schemas.microsoft.com/office/drawing/2014/main" id="{82EA3CAA-825E-DBD7-1845-87AE8BC003E8}"/>
              </a:ext>
            </a:extLst>
          </p:cNvPr>
          <p:cNvSpPr>
            <a:spLocks noGrp="1" noChangeArrowheads="1"/>
          </p:cNvSpPr>
          <p:nvPr>
            <p:ph type="dt" sz="half" idx="10"/>
          </p:nvPr>
        </p:nvSpPr>
        <p:spPr>
          <a:ln/>
        </p:spPr>
        <p:txBody>
          <a:bodyPr/>
          <a:lstStyle>
            <a:lvl1pPr>
              <a:defRPr/>
            </a:lvl1pPr>
          </a:lstStyle>
          <a:p>
            <a:pPr>
              <a:defRPr/>
            </a:pPr>
            <a:fld id="{0FD81423-6463-4D0B-A900-417ABC43FD81}" type="datetime1">
              <a:rPr lang="en-US"/>
              <a:pPr>
                <a:defRPr/>
              </a:pPr>
              <a:t>8/8/2024</a:t>
            </a:fld>
            <a:endParaRPr lang="en-GB"/>
          </a:p>
        </p:txBody>
      </p:sp>
      <p:sp>
        <p:nvSpPr>
          <p:cNvPr id="6" name="Rectangle 5">
            <a:extLst>
              <a:ext uri="{FF2B5EF4-FFF2-40B4-BE49-F238E27FC236}">
                <a16:creationId xmlns:a16="http://schemas.microsoft.com/office/drawing/2014/main" id="{C2E2FF9C-357E-2E71-E0BC-D3E4E0491640}"/>
              </a:ext>
            </a:extLst>
          </p:cNvPr>
          <p:cNvSpPr>
            <a:spLocks noGrp="1" noChangeArrowheads="1"/>
          </p:cNvSpPr>
          <p:nvPr>
            <p:ph type="ftr" sz="quarter" idx="11"/>
          </p:nvPr>
        </p:nvSpPr>
        <p:spPr>
          <a:ln/>
        </p:spPr>
        <p:txBody>
          <a:bodyPr/>
          <a:lstStyle>
            <a:lvl1pPr>
              <a:defRPr/>
            </a:lvl1pPr>
          </a:lstStyle>
          <a:p>
            <a:pPr>
              <a:defRPr/>
            </a:pPr>
            <a:endParaRPr lang="en-GB"/>
          </a:p>
        </p:txBody>
      </p:sp>
      <p:sp>
        <p:nvSpPr>
          <p:cNvPr id="7" name="Rectangle 6">
            <a:extLst>
              <a:ext uri="{FF2B5EF4-FFF2-40B4-BE49-F238E27FC236}">
                <a16:creationId xmlns:a16="http://schemas.microsoft.com/office/drawing/2014/main" id="{D42224AE-7E2D-1CE4-C482-58B8A657686A}"/>
              </a:ext>
            </a:extLst>
          </p:cNvPr>
          <p:cNvSpPr>
            <a:spLocks noGrp="1" noChangeArrowheads="1"/>
          </p:cNvSpPr>
          <p:nvPr>
            <p:ph type="sldNum" sz="quarter" idx="12"/>
          </p:nvPr>
        </p:nvSpPr>
        <p:spPr>
          <a:ln/>
        </p:spPr>
        <p:txBody>
          <a:bodyPr/>
          <a:lstStyle>
            <a:lvl1pPr>
              <a:defRPr/>
            </a:lvl1pPr>
          </a:lstStyle>
          <a:p>
            <a:pPr>
              <a:defRPr/>
            </a:pPr>
            <a:fld id="{7A44E94F-31A3-4961-92C1-A27FB21D24A8}" type="slidenum">
              <a:rPr lang="en-GB" altLang="en-US"/>
              <a:pPr>
                <a:defRPr/>
              </a:pPr>
              <a:t>‹#›</a:t>
            </a:fld>
            <a:endParaRPr lang="en-GB" altLang="en-US"/>
          </a:p>
        </p:txBody>
      </p:sp>
    </p:spTree>
    <p:extLst>
      <p:ext uri="{BB962C8B-B14F-4D97-AF65-F5344CB8AC3E}">
        <p14:creationId xmlns:p14="http://schemas.microsoft.com/office/powerpoint/2010/main" val="899808704"/>
      </p:ext>
    </p:extLst>
  </p:cSld>
  <p:clrMapOvr>
    <a:masterClrMapping/>
  </p:clrMapOvr>
  <p:transition>
    <p:dissolv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ltLang="en-US" noProof="0"/>
              <a:t>Click to edit Master title style</a:t>
            </a:r>
            <a:endParaRPr lang="en-GB" altLang="en-US" noProof="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en-US" noProof="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en-US" noProof="0"/>
              <a:t>Click to 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endParaRPr lang="en-GB" altLang="en-US" noProof="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en-US" noProof="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en-US" noProof="0"/>
              <a:t>Click to 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endParaRPr lang="en-GB" altLang="en-US" noProof="0"/>
          </a:p>
        </p:txBody>
      </p:sp>
      <p:sp>
        <p:nvSpPr>
          <p:cNvPr id="7" name="Rectangle 4">
            <a:extLst>
              <a:ext uri="{FF2B5EF4-FFF2-40B4-BE49-F238E27FC236}">
                <a16:creationId xmlns:a16="http://schemas.microsoft.com/office/drawing/2014/main" id="{5A1D71B3-4D72-38DE-D1EF-2AE022B21D1C}"/>
              </a:ext>
            </a:extLst>
          </p:cNvPr>
          <p:cNvSpPr>
            <a:spLocks noGrp="1" noChangeArrowheads="1"/>
          </p:cNvSpPr>
          <p:nvPr>
            <p:ph type="dt" sz="half" idx="10"/>
          </p:nvPr>
        </p:nvSpPr>
        <p:spPr>
          <a:ln/>
        </p:spPr>
        <p:txBody>
          <a:bodyPr/>
          <a:lstStyle>
            <a:lvl1pPr>
              <a:defRPr/>
            </a:lvl1pPr>
          </a:lstStyle>
          <a:p>
            <a:pPr>
              <a:defRPr/>
            </a:pPr>
            <a:fld id="{131E7CEA-19A4-466F-96CA-523009B82E4F}" type="datetime1">
              <a:rPr lang="en-US"/>
              <a:pPr>
                <a:defRPr/>
              </a:pPr>
              <a:t>8/8/2024</a:t>
            </a:fld>
            <a:endParaRPr lang="en-GB"/>
          </a:p>
        </p:txBody>
      </p:sp>
      <p:sp>
        <p:nvSpPr>
          <p:cNvPr id="8" name="Rectangle 5">
            <a:extLst>
              <a:ext uri="{FF2B5EF4-FFF2-40B4-BE49-F238E27FC236}">
                <a16:creationId xmlns:a16="http://schemas.microsoft.com/office/drawing/2014/main" id="{8DDBDC1A-3CA6-C5C3-A137-AF320731C911}"/>
              </a:ext>
            </a:extLst>
          </p:cNvPr>
          <p:cNvSpPr>
            <a:spLocks noGrp="1" noChangeArrowheads="1"/>
          </p:cNvSpPr>
          <p:nvPr>
            <p:ph type="ftr" sz="quarter" idx="11"/>
          </p:nvPr>
        </p:nvSpPr>
        <p:spPr>
          <a:ln/>
        </p:spPr>
        <p:txBody>
          <a:bodyPr/>
          <a:lstStyle>
            <a:lvl1pPr>
              <a:defRPr/>
            </a:lvl1pPr>
          </a:lstStyle>
          <a:p>
            <a:pPr>
              <a:defRPr/>
            </a:pPr>
            <a:endParaRPr lang="en-GB"/>
          </a:p>
        </p:txBody>
      </p:sp>
      <p:sp>
        <p:nvSpPr>
          <p:cNvPr id="9" name="Rectangle 6">
            <a:extLst>
              <a:ext uri="{FF2B5EF4-FFF2-40B4-BE49-F238E27FC236}">
                <a16:creationId xmlns:a16="http://schemas.microsoft.com/office/drawing/2014/main" id="{90688108-0E17-3BB9-DE13-EC253D5F969B}"/>
              </a:ext>
            </a:extLst>
          </p:cNvPr>
          <p:cNvSpPr>
            <a:spLocks noGrp="1" noChangeArrowheads="1"/>
          </p:cNvSpPr>
          <p:nvPr>
            <p:ph type="sldNum" sz="quarter" idx="12"/>
          </p:nvPr>
        </p:nvSpPr>
        <p:spPr>
          <a:ln/>
        </p:spPr>
        <p:txBody>
          <a:bodyPr/>
          <a:lstStyle>
            <a:lvl1pPr>
              <a:defRPr/>
            </a:lvl1pPr>
          </a:lstStyle>
          <a:p>
            <a:pPr>
              <a:defRPr/>
            </a:pPr>
            <a:fld id="{B86D3388-C612-46DB-B139-B734B774A78E}" type="slidenum">
              <a:rPr lang="en-GB" altLang="en-US"/>
              <a:pPr>
                <a:defRPr/>
              </a:pPr>
              <a:t>‹#›</a:t>
            </a:fld>
            <a:endParaRPr lang="en-GB" altLang="en-US"/>
          </a:p>
        </p:txBody>
      </p:sp>
    </p:spTree>
    <p:extLst>
      <p:ext uri="{BB962C8B-B14F-4D97-AF65-F5344CB8AC3E}">
        <p14:creationId xmlns:p14="http://schemas.microsoft.com/office/powerpoint/2010/main" val="3767461011"/>
      </p:ext>
    </p:extLst>
  </p:cSld>
  <p:clrMapOvr>
    <a:masterClrMapping/>
  </p:clrMapOvr>
  <p:transition>
    <p:dissolv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81000" y="1828800"/>
            <a:ext cx="2516188" cy="4267200"/>
          </a:xfrm>
        </p:spPr>
        <p:txBody>
          <a:bodyPr/>
          <a:lstStyle/>
          <a:p>
            <a:r>
              <a:rPr lang="en-US" altLang="en-US" noProof="0"/>
              <a:t>Click to edit Master title style</a:t>
            </a:r>
            <a:endParaRPr lang="en-GB" altLang="en-US" noProof="0"/>
          </a:p>
        </p:txBody>
      </p:sp>
      <p:sp>
        <p:nvSpPr>
          <p:cNvPr id="3" name="Rectangle 4">
            <a:extLst>
              <a:ext uri="{FF2B5EF4-FFF2-40B4-BE49-F238E27FC236}">
                <a16:creationId xmlns:a16="http://schemas.microsoft.com/office/drawing/2014/main" id="{74339774-A2FE-272C-DA72-D17EE8B42398}"/>
              </a:ext>
            </a:extLst>
          </p:cNvPr>
          <p:cNvSpPr>
            <a:spLocks noGrp="1" noChangeArrowheads="1"/>
          </p:cNvSpPr>
          <p:nvPr>
            <p:ph type="dt" sz="half" idx="10"/>
          </p:nvPr>
        </p:nvSpPr>
        <p:spPr>
          <a:ln/>
        </p:spPr>
        <p:txBody>
          <a:bodyPr/>
          <a:lstStyle>
            <a:lvl1pPr>
              <a:defRPr/>
            </a:lvl1pPr>
          </a:lstStyle>
          <a:p>
            <a:pPr>
              <a:defRPr/>
            </a:pPr>
            <a:fld id="{3DC1DB4C-771F-4DFF-BE02-ADE1DB53441C}" type="datetime1">
              <a:rPr lang="en-US"/>
              <a:pPr>
                <a:defRPr/>
              </a:pPr>
              <a:t>8/8/2024</a:t>
            </a:fld>
            <a:endParaRPr lang="en-GB"/>
          </a:p>
        </p:txBody>
      </p:sp>
      <p:sp>
        <p:nvSpPr>
          <p:cNvPr id="4" name="Rectangle 5">
            <a:extLst>
              <a:ext uri="{FF2B5EF4-FFF2-40B4-BE49-F238E27FC236}">
                <a16:creationId xmlns:a16="http://schemas.microsoft.com/office/drawing/2014/main" id="{9FE37C50-45ED-7D83-6FC4-4F4794CFBCCA}"/>
              </a:ext>
            </a:extLst>
          </p:cNvPr>
          <p:cNvSpPr>
            <a:spLocks noGrp="1" noChangeArrowheads="1"/>
          </p:cNvSpPr>
          <p:nvPr>
            <p:ph type="ftr" sz="quarter" idx="11"/>
          </p:nvPr>
        </p:nvSpPr>
        <p:spPr>
          <a:ln/>
        </p:spPr>
        <p:txBody>
          <a:bodyPr/>
          <a:lstStyle>
            <a:lvl1pPr>
              <a:defRPr/>
            </a:lvl1pPr>
          </a:lstStyle>
          <a:p>
            <a:pPr>
              <a:defRPr/>
            </a:pPr>
            <a:endParaRPr lang="en-GB"/>
          </a:p>
        </p:txBody>
      </p:sp>
      <p:sp>
        <p:nvSpPr>
          <p:cNvPr id="5" name="Rectangle 6">
            <a:extLst>
              <a:ext uri="{FF2B5EF4-FFF2-40B4-BE49-F238E27FC236}">
                <a16:creationId xmlns:a16="http://schemas.microsoft.com/office/drawing/2014/main" id="{8719B73E-F59E-9D6A-AF2E-FF078F41EEE3}"/>
              </a:ext>
            </a:extLst>
          </p:cNvPr>
          <p:cNvSpPr>
            <a:spLocks noGrp="1" noChangeArrowheads="1"/>
          </p:cNvSpPr>
          <p:nvPr>
            <p:ph type="sldNum" sz="quarter" idx="12"/>
          </p:nvPr>
        </p:nvSpPr>
        <p:spPr>
          <a:ln/>
        </p:spPr>
        <p:txBody>
          <a:bodyPr/>
          <a:lstStyle>
            <a:lvl1pPr>
              <a:defRPr/>
            </a:lvl1pPr>
          </a:lstStyle>
          <a:p>
            <a:pPr>
              <a:defRPr/>
            </a:pPr>
            <a:fld id="{31D20C95-2E75-4D87-9255-B77CE4602DBA}" type="slidenum">
              <a:rPr lang="en-GB" altLang="en-US"/>
              <a:pPr>
                <a:defRPr/>
              </a:pPr>
              <a:t>‹#›</a:t>
            </a:fld>
            <a:endParaRPr lang="en-GB" altLang="en-US"/>
          </a:p>
        </p:txBody>
      </p:sp>
    </p:spTree>
    <p:extLst>
      <p:ext uri="{BB962C8B-B14F-4D97-AF65-F5344CB8AC3E}">
        <p14:creationId xmlns:p14="http://schemas.microsoft.com/office/powerpoint/2010/main" val="2434838396"/>
      </p:ext>
    </p:extLst>
  </p:cSld>
  <p:clrMapOvr>
    <a:masterClrMapping/>
  </p:clrMapOvr>
  <p:transition>
    <p:dissolv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1828800"/>
            <a:ext cx="2516188" cy="4267200"/>
          </a:xfrm>
        </p:spPr>
        <p:txBody>
          <a:bodyPr/>
          <a:lstStyle/>
          <a:p>
            <a:r>
              <a:rPr lang="en-GB" altLang="en-US" noProof="0"/>
              <a:t>Click to edit Master title style</a:t>
            </a:r>
            <a:endParaRPr lang="en-US" altLang="en-US" noProof="0"/>
          </a:p>
        </p:txBody>
      </p:sp>
      <p:sp>
        <p:nvSpPr>
          <p:cNvPr id="3" name="Content Placeholder 2"/>
          <p:cNvSpPr>
            <a:spLocks noGrp="1"/>
          </p:cNvSpPr>
          <p:nvPr>
            <p:ph sz="half" idx="1"/>
          </p:nvPr>
        </p:nvSpPr>
        <p:spPr>
          <a:xfrm>
            <a:off x="2971800" y="1828800"/>
            <a:ext cx="28956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ltLang="en-US" noProof="0"/>
              <a:t>Click to edit Master text styles</a:t>
            </a:r>
          </a:p>
          <a:p>
            <a:pPr lvl="1"/>
            <a:r>
              <a:rPr lang="en-GB" altLang="en-US" noProof="0"/>
              <a:t>Second level</a:t>
            </a:r>
          </a:p>
          <a:p>
            <a:pPr lvl="2"/>
            <a:r>
              <a:rPr lang="en-GB" altLang="en-US" noProof="0"/>
              <a:t>Third level</a:t>
            </a:r>
          </a:p>
          <a:p>
            <a:pPr lvl="3"/>
            <a:r>
              <a:rPr lang="en-GB" altLang="en-US" noProof="0"/>
              <a:t>Fourth level</a:t>
            </a:r>
          </a:p>
          <a:p>
            <a:pPr lvl="4"/>
            <a:r>
              <a:rPr lang="en-GB" altLang="en-US" noProof="0"/>
              <a:t>Fifth level</a:t>
            </a:r>
            <a:endParaRPr lang="en-US" altLang="en-US" noProof="0"/>
          </a:p>
        </p:txBody>
      </p:sp>
      <p:sp>
        <p:nvSpPr>
          <p:cNvPr id="4" name="Content Placeholder 3"/>
          <p:cNvSpPr>
            <a:spLocks noGrp="1"/>
          </p:cNvSpPr>
          <p:nvPr>
            <p:ph sz="half" idx="2"/>
          </p:nvPr>
        </p:nvSpPr>
        <p:spPr>
          <a:xfrm>
            <a:off x="6019800" y="1828800"/>
            <a:ext cx="28956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ltLang="en-US" noProof="0"/>
              <a:t>Click to edit Master text styles</a:t>
            </a:r>
          </a:p>
          <a:p>
            <a:pPr lvl="1"/>
            <a:r>
              <a:rPr lang="en-GB" altLang="en-US" noProof="0"/>
              <a:t>Second level</a:t>
            </a:r>
          </a:p>
          <a:p>
            <a:pPr lvl="2"/>
            <a:r>
              <a:rPr lang="en-GB" altLang="en-US" noProof="0"/>
              <a:t>Third level</a:t>
            </a:r>
          </a:p>
          <a:p>
            <a:pPr lvl="3"/>
            <a:r>
              <a:rPr lang="en-GB" altLang="en-US" noProof="0"/>
              <a:t>Fourth level</a:t>
            </a:r>
          </a:p>
          <a:p>
            <a:pPr lvl="4"/>
            <a:r>
              <a:rPr lang="en-GB" altLang="en-US" noProof="0"/>
              <a:t>Fifth level</a:t>
            </a:r>
            <a:endParaRPr lang="en-US" altLang="en-US" noProof="0"/>
          </a:p>
        </p:txBody>
      </p:sp>
      <p:sp>
        <p:nvSpPr>
          <p:cNvPr id="5" name="Rectangle 4">
            <a:extLst>
              <a:ext uri="{FF2B5EF4-FFF2-40B4-BE49-F238E27FC236}">
                <a16:creationId xmlns:a16="http://schemas.microsoft.com/office/drawing/2014/main" id="{1D9899F3-5A00-237E-DB4D-D69CF27FE9A6}"/>
              </a:ext>
            </a:extLst>
          </p:cNvPr>
          <p:cNvSpPr>
            <a:spLocks noGrp="1" noChangeArrowheads="1"/>
          </p:cNvSpPr>
          <p:nvPr>
            <p:ph type="dt" sz="half" idx="10"/>
          </p:nvPr>
        </p:nvSpPr>
        <p:spPr>
          <a:ln/>
        </p:spPr>
        <p:txBody>
          <a:bodyPr/>
          <a:lstStyle>
            <a:lvl1pPr>
              <a:defRPr/>
            </a:lvl1pPr>
          </a:lstStyle>
          <a:p>
            <a:pPr>
              <a:defRPr/>
            </a:pPr>
            <a:fld id="{DAFDC8A4-5786-48ED-BBAF-0C361BB3E26A}" type="datetime1">
              <a:rPr lang="en-US"/>
              <a:pPr>
                <a:defRPr/>
              </a:pPr>
              <a:t>8/8/2024</a:t>
            </a:fld>
            <a:endParaRPr lang="en-GB"/>
          </a:p>
        </p:txBody>
      </p:sp>
      <p:sp>
        <p:nvSpPr>
          <p:cNvPr id="6" name="Rectangle 5">
            <a:extLst>
              <a:ext uri="{FF2B5EF4-FFF2-40B4-BE49-F238E27FC236}">
                <a16:creationId xmlns:a16="http://schemas.microsoft.com/office/drawing/2014/main" id="{E17DA09E-BA4C-6CD5-5BCE-51E21EC10661}"/>
              </a:ext>
            </a:extLst>
          </p:cNvPr>
          <p:cNvSpPr>
            <a:spLocks noGrp="1" noChangeArrowheads="1"/>
          </p:cNvSpPr>
          <p:nvPr>
            <p:ph type="ftr" sz="quarter" idx="11"/>
          </p:nvPr>
        </p:nvSpPr>
        <p:spPr>
          <a:ln/>
        </p:spPr>
        <p:txBody>
          <a:bodyPr/>
          <a:lstStyle>
            <a:lvl1pPr>
              <a:defRPr/>
            </a:lvl1pPr>
          </a:lstStyle>
          <a:p>
            <a:pPr>
              <a:defRPr/>
            </a:pPr>
            <a:endParaRPr lang="en-GB"/>
          </a:p>
        </p:txBody>
      </p:sp>
      <p:sp>
        <p:nvSpPr>
          <p:cNvPr id="7" name="Rectangle 6">
            <a:extLst>
              <a:ext uri="{FF2B5EF4-FFF2-40B4-BE49-F238E27FC236}">
                <a16:creationId xmlns:a16="http://schemas.microsoft.com/office/drawing/2014/main" id="{D1912538-01E2-71DE-7D11-53729AFD54C6}"/>
              </a:ext>
            </a:extLst>
          </p:cNvPr>
          <p:cNvSpPr>
            <a:spLocks noGrp="1" noChangeArrowheads="1"/>
          </p:cNvSpPr>
          <p:nvPr>
            <p:ph type="sldNum" sz="quarter" idx="12"/>
          </p:nvPr>
        </p:nvSpPr>
        <p:spPr>
          <a:ln/>
        </p:spPr>
        <p:txBody>
          <a:bodyPr/>
          <a:lstStyle>
            <a:lvl1pPr>
              <a:defRPr/>
            </a:lvl1pPr>
          </a:lstStyle>
          <a:p>
            <a:pPr>
              <a:defRPr/>
            </a:pPr>
            <a:fld id="{63FF312D-3276-426E-BE03-493AA7340AAC}" type="slidenum">
              <a:rPr lang="en-GB" altLang="en-US"/>
              <a:pPr>
                <a:defRPr/>
              </a:pPr>
              <a:t>‹#›</a:t>
            </a:fld>
            <a:endParaRPr lang="en-GB" altLang="en-US"/>
          </a:p>
        </p:txBody>
      </p:sp>
    </p:spTree>
    <p:extLst>
      <p:ext uri="{BB962C8B-B14F-4D97-AF65-F5344CB8AC3E}">
        <p14:creationId xmlns:p14="http://schemas.microsoft.com/office/powerpoint/2010/main" val="1561143204"/>
      </p:ext>
    </p:extLst>
  </p:cSld>
  <p:clrMapOvr>
    <a:masterClrMapping/>
  </p:clrMapOvr>
  <p:transition>
    <p:dissolv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1ACFCA95-E1C9-2BD4-2987-D9CE8178059C}"/>
              </a:ext>
            </a:extLst>
          </p:cNvPr>
          <p:cNvSpPr>
            <a:spLocks noGrp="1" noChangeArrowheads="1"/>
          </p:cNvSpPr>
          <p:nvPr>
            <p:ph type="dt" sz="half" idx="10"/>
          </p:nvPr>
        </p:nvSpPr>
        <p:spPr>
          <a:ln/>
        </p:spPr>
        <p:txBody>
          <a:bodyPr/>
          <a:lstStyle>
            <a:lvl1pPr>
              <a:defRPr/>
            </a:lvl1pPr>
          </a:lstStyle>
          <a:p>
            <a:pPr>
              <a:defRPr/>
            </a:pPr>
            <a:fld id="{4E6C2826-4D6E-4BBD-A0AD-8CA448CE8902}" type="datetime1">
              <a:rPr lang="en-US"/>
              <a:pPr>
                <a:defRPr/>
              </a:pPr>
              <a:t>8/8/2024</a:t>
            </a:fld>
            <a:endParaRPr lang="en-GB"/>
          </a:p>
        </p:txBody>
      </p:sp>
      <p:sp>
        <p:nvSpPr>
          <p:cNvPr id="3" name="Rectangle 5">
            <a:extLst>
              <a:ext uri="{FF2B5EF4-FFF2-40B4-BE49-F238E27FC236}">
                <a16:creationId xmlns:a16="http://schemas.microsoft.com/office/drawing/2014/main" id="{7CB104DE-7791-0953-F650-CE3C3D5ED558}"/>
              </a:ext>
            </a:extLst>
          </p:cNvPr>
          <p:cNvSpPr>
            <a:spLocks noGrp="1" noChangeArrowheads="1"/>
          </p:cNvSpPr>
          <p:nvPr>
            <p:ph type="ftr" sz="quarter" idx="11"/>
          </p:nvPr>
        </p:nvSpPr>
        <p:spPr>
          <a:ln/>
        </p:spPr>
        <p:txBody>
          <a:bodyPr/>
          <a:lstStyle>
            <a:lvl1pPr>
              <a:defRPr/>
            </a:lvl1pPr>
          </a:lstStyle>
          <a:p>
            <a:pPr>
              <a:defRPr/>
            </a:pPr>
            <a:endParaRPr lang="en-GB"/>
          </a:p>
        </p:txBody>
      </p:sp>
      <p:sp>
        <p:nvSpPr>
          <p:cNvPr id="4" name="Rectangle 6">
            <a:extLst>
              <a:ext uri="{FF2B5EF4-FFF2-40B4-BE49-F238E27FC236}">
                <a16:creationId xmlns:a16="http://schemas.microsoft.com/office/drawing/2014/main" id="{5B601FF1-F918-C59B-7FEE-FF7CB80FE3F3}"/>
              </a:ext>
            </a:extLst>
          </p:cNvPr>
          <p:cNvSpPr>
            <a:spLocks noGrp="1" noChangeArrowheads="1"/>
          </p:cNvSpPr>
          <p:nvPr>
            <p:ph type="sldNum" sz="quarter" idx="12"/>
          </p:nvPr>
        </p:nvSpPr>
        <p:spPr>
          <a:ln/>
        </p:spPr>
        <p:txBody>
          <a:bodyPr/>
          <a:lstStyle>
            <a:lvl1pPr>
              <a:defRPr/>
            </a:lvl1pPr>
          </a:lstStyle>
          <a:p>
            <a:pPr>
              <a:defRPr/>
            </a:pPr>
            <a:fld id="{77EC4D17-DBE3-4FED-8518-CBFE82141D7E}" type="slidenum">
              <a:rPr lang="en-GB" altLang="en-US"/>
              <a:pPr>
                <a:defRPr/>
              </a:pPr>
              <a:t>‹#›</a:t>
            </a:fld>
            <a:endParaRPr lang="en-GB" altLang="en-US"/>
          </a:p>
        </p:txBody>
      </p:sp>
    </p:spTree>
    <p:extLst>
      <p:ext uri="{BB962C8B-B14F-4D97-AF65-F5344CB8AC3E}">
        <p14:creationId xmlns:p14="http://schemas.microsoft.com/office/powerpoint/2010/main" val="3779019935"/>
      </p:ext>
    </p:extLst>
  </p:cSld>
  <p:clrMapOvr>
    <a:masterClrMapping/>
  </p:clrMapOvr>
  <p:transition>
    <p:dissolv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ltLang="en-US" noProof="0"/>
              <a:t>Click to edit Master title style</a:t>
            </a:r>
            <a:endParaRPr lang="en-GB" altLang="en-US" noProof="0"/>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ltLang="en-US" noProof="0"/>
              <a:t>Click to 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endParaRPr lang="en-GB" altLang="en-US" noProof="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en-US" noProof="0"/>
              <a:t>Click to edit Master text styles</a:t>
            </a:r>
          </a:p>
        </p:txBody>
      </p:sp>
      <p:sp>
        <p:nvSpPr>
          <p:cNvPr id="5" name="Rectangle 4">
            <a:extLst>
              <a:ext uri="{FF2B5EF4-FFF2-40B4-BE49-F238E27FC236}">
                <a16:creationId xmlns:a16="http://schemas.microsoft.com/office/drawing/2014/main" id="{CBF7B036-76DC-2D8F-D5B2-094FC2357012}"/>
              </a:ext>
            </a:extLst>
          </p:cNvPr>
          <p:cNvSpPr>
            <a:spLocks noGrp="1" noChangeArrowheads="1"/>
          </p:cNvSpPr>
          <p:nvPr>
            <p:ph type="dt" sz="half" idx="10"/>
          </p:nvPr>
        </p:nvSpPr>
        <p:spPr>
          <a:ln/>
        </p:spPr>
        <p:txBody>
          <a:bodyPr/>
          <a:lstStyle>
            <a:lvl1pPr>
              <a:defRPr/>
            </a:lvl1pPr>
          </a:lstStyle>
          <a:p>
            <a:pPr>
              <a:defRPr/>
            </a:pPr>
            <a:fld id="{72B8CAC3-9B04-453F-80E1-7E2AEC487705}" type="datetime1">
              <a:rPr lang="en-US"/>
              <a:pPr>
                <a:defRPr/>
              </a:pPr>
              <a:t>8/8/2024</a:t>
            </a:fld>
            <a:endParaRPr lang="en-GB"/>
          </a:p>
        </p:txBody>
      </p:sp>
      <p:sp>
        <p:nvSpPr>
          <p:cNvPr id="6" name="Rectangle 5">
            <a:extLst>
              <a:ext uri="{FF2B5EF4-FFF2-40B4-BE49-F238E27FC236}">
                <a16:creationId xmlns:a16="http://schemas.microsoft.com/office/drawing/2014/main" id="{DC80C419-DDD3-E87F-BAA2-FD0EC838E07C}"/>
              </a:ext>
            </a:extLst>
          </p:cNvPr>
          <p:cNvSpPr>
            <a:spLocks noGrp="1" noChangeArrowheads="1"/>
          </p:cNvSpPr>
          <p:nvPr>
            <p:ph type="ftr" sz="quarter" idx="11"/>
          </p:nvPr>
        </p:nvSpPr>
        <p:spPr>
          <a:ln/>
        </p:spPr>
        <p:txBody>
          <a:bodyPr/>
          <a:lstStyle>
            <a:lvl1pPr>
              <a:defRPr/>
            </a:lvl1pPr>
          </a:lstStyle>
          <a:p>
            <a:pPr>
              <a:defRPr/>
            </a:pPr>
            <a:endParaRPr lang="en-GB"/>
          </a:p>
        </p:txBody>
      </p:sp>
      <p:sp>
        <p:nvSpPr>
          <p:cNvPr id="7" name="Rectangle 6">
            <a:extLst>
              <a:ext uri="{FF2B5EF4-FFF2-40B4-BE49-F238E27FC236}">
                <a16:creationId xmlns:a16="http://schemas.microsoft.com/office/drawing/2014/main" id="{DE482B2C-C6D3-C91D-84DE-4DA53DF84639}"/>
              </a:ext>
            </a:extLst>
          </p:cNvPr>
          <p:cNvSpPr>
            <a:spLocks noGrp="1" noChangeArrowheads="1"/>
          </p:cNvSpPr>
          <p:nvPr>
            <p:ph type="sldNum" sz="quarter" idx="12"/>
          </p:nvPr>
        </p:nvSpPr>
        <p:spPr>
          <a:ln/>
        </p:spPr>
        <p:txBody>
          <a:bodyPr/>
          <a:lstStyle>
            <a:lvl1pPr>
              <a:defRPr/>
            </a:lvl1pPr>
          </a:lstStyle>
          <a:p>
            <a:pPr>
              <a:defRPr/>
            </a:pPr>
            <a:fld id="{46F61C9F-9289-4777-AD1A-8D628AFDD6A5}" type="slidenum">
              <a:rPr lang="en-GB" altLang="en-US"/>
              <a:pPr>
                <a:defRPr/>
              </a:pPr>
              <a:t>‹#›</a:t>
            </a:fld>
            <a:endParaRPr lang="en-GB" altLang="en-US"/>
          </a:p>
        </p:txBody>
      </p:sp>
    </p:spTree>
    <p:extLst>
      <p:ext uri="{BB962C8B-B14F-4D97-AF65-F5344CB8AC3E}">
        <p14:creationId xmlns:p14="http://schemas.microsoft.com/office/powerpoint/2010/main" val="98531970"/>
      </p:ext>
    </p:extLst>
  </p:cSld>
  <p:clrMapOvr>
    <a:masterClrMapping/>
  </p:clrMapOvr>
  <p:transition>
    <p:dissolv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ltLang="en-US" noProof="0"/>
              <a:t>Click to edit Master title style</a:t>
            </a:r>
            <a:endParaRPr lang="en-GB" altLang="en-US" noProof="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alt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en-US" noProof="0"/>
              <a:t>Click to edit Master text styles</a:t>
            </a:r>
          </a:p>
        </p:txBody>
      </p:sp>
      <p:sp>
        <p:nvSpPr>
          <p:cNvPr id="5" name="Rectangle 4">
            <a:extLst>
              <a:ext uri="{FF2B5EF4-FFF2-40B4-BE49-F238E27FC236}">
                <a16:creationId xmlns:a16="http://schemas.microsoft.com/office/drawing/2014/main" id="{903A80E6-1713-C433-E699-03687C166911}"/>
              </a:ext>
            </a:extLst>
          </p:cNvPr>
          <p:cNvSpPr>
            <a:spLocks noGrp="1" noChangeArrowheads="1"/>
          </p:cNvSpPr>
          <p:nvPr>
            <p:ph type="dt" sz="half" idx="10"/>
          </p:nvPr>
        </p:nvSpPr>
        <p:spPr>
          <a:ln/>
        </p:spPr>
        <p:txBody>
          <a:bodyPr/>
          <a:lstStyle>
            <a:lvl1pPr>
              <a:defRPr/>
            </a:lvl1pPr>
          </a:lstStyle>
          <a:p>
            <a:pPr>
              <a:defRPr/>
            </a:pPr>
            <a:fld id="{CD0E0536-1653-4F9F-8EB2-0C60EAB0C077}" type="datetime1">
              <a:rPr lang="en-US"/>
              <a:pPr>
                <a:defRPr/>
              </a:pPr>
              <a:t>8/8/2024</a:t>
            </a:fld>
            <a:endParaRPr lang="en-GB"/>
          </a:p>
        </p:txBody>
      </p:sp>
      <p:sp>
        <p:nvSpPr>
          <p:cNvPr id="6" name="Rectangle 5">
            <a:extLst>
              <a:ext uri="{FF2B5EF4-FFF2-40B4-BE49-F238E27FC236}">
                <a16:creationId xmlns:a16="http://schemas.microsoft.com/office/drawing/2014/main" id="{FFDD3DEF-1176-F79A-977C-9222166D3F85}"/>
              </a:ext>
            </a:extLst>
          </p:cNvPr>
          <p:cNvSpPr>
            <a:spLocks noGrp="1" noChangeArrowheads="1"/>
          </p:cNvSpPr>
          <p:nvPr>
            <p:ph type="ftr" sz="quarter" idx="11"/>
          </p:nvPr>
        </p:nvSpPr>
        <p:spPr>
          <a:ln/>
        </p:spPr>
        <p:txBody>
          <a:bodyPr/>
          <a:lstStyle>
            <a:lvl1pPr>
              <a:defRPr/>
            </a:lvl1pPr>
          </a:lstStyle>
          <a:p>
            <a:pPr>
              <a:defRPr/>
            </a:pPr>
            <a:endParaRPr lang="en-GB"/>
          </a:p>
        </p:txBody>
      </p:sp>
      <p:sp>
        <p:nvSpPr>
          <p:cNvPr id="7" name="Rectangle 6">
            <a:extLst>
              <a:ext uri="{FF2B5EF4-FFF2-40B4-BE49-F238E27FC236}">
                <a16:creationId xmlns:a16="http://schemas.microsoft.com/office/drawing/2014/main" id="{3F0A467F-D06A-D025-A94E-8D6B9DCC24E9}"/>
              </a:ext>
            </a:extLst>
          </p:cNvPr>
          <p:cNvSpPr>
            <a:spLocks noGrp="1" noChangeArrowheads="1"/>
          </p:cNvSpPr>
          <p:nvPr>
            <p:ph type="sldNum" sz="quarter" idx="12"/>
          </p:nvPr>
        </p:nvSpPr>
        <p:spPr>
          <a:ln/>
        </p:spPr>
        <p:txBody>
          <a:bodyPr/>
          <a:lstStyle>
            <a:lvl1pPr>
              <a:defRPr/>
            </a:lvl1pPr>
          </a:lstStyle>
          <a:p>
            <a:pPr>
              <a:defRPr/>
            </a:pPr>
            <a:fld id="{75D23C63-3901-4CCF-84E3-C57768223035}" type="slidenum">
              <a:rPr lang="en-GB" altLang="en-US"/>
              <a:pPr>
                <a:defRPr/>
              </a:pPr>
              <a:t>‹#›</a:t>
            </a:fld>
            <a:endParaRPr lang="en-GB" altLang="en-US"/>
          </a:p>
        </p:txBody>
      </p:sp>
    </p:spTree>
    <p:extLst>
      <p:ext uri="{BB962C8B-B14F-4D97-AF65-F5344CB8AC3E}">
        <p14:creationId xmlns:p14="http://schemas.microsoft.com/office/powerpoint/2010/main" val="3725450107"/>
      </p:ext>
    </p:extLst>
  </p:cSld>
  <p:clrMapOvr>
    <a:masterClrMapping/>
  </p:clrMapOvr>
  <p:transition>
    <p:dissolv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81000" y="1828800"/>
            <a:ext cx="2516188" cy="4267200"/>
          </a:xfrm>
        </p:spPr>
        <p:txBody>
          <a:bodyPr/>
          <a:lstStyle/>
          <a:p>
            <a:r>
              <a:rPr lang="en-US" altLang="en-US" noProof="0"/>
              <a:t>Click to edit Master title style</a:t>
            </a:r>
            <a:endParaRPr lang="en-GB" altLang="en-US" noProof="0"/>
          </a:p>
        </p:txBody>
      </p:sp>
      <p:sp>
        <p:nvSpPr>
          <p:cNvPr id="3" name="Vertical Text Placeholder 2"/>
          <p:cNvSpPr>
            <a:spLocks noGrp="1"/>
          </p:cNvSpPr>
          <p:nvPr>
            <p:ph type="body" orient="vert" idx="1"/>
          </p:nvPr>
        </p:nvSpPr>
        <p:spPr>
          <a:xfrm>
            <a:off x="2971800" y="1828800"/>
            <a:ext cx="5943600" cy="4267200"/>
          </a:xfrm>
        </p:spPr>
        <p:txBody>
          <a:bodyPr vert="eaVert"/>
          <a:lstStyle/>
          <a:p>
            <a:pPr lvl="0"/>
            <a:r>
              <a:rPr lang="en-US" altLang="en-US" noProof="0"/>
              <a:t>Click to 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endParaRPr lang="en-GB" altLang="en-US" noProof="0"/>
          </a:p>
        </p:txBody>
      </p:sp>
      <p:sp>
        <p:nvSpPr>
          <p:cNvPr id="4" name="Rectangle 4">
            <a:extLst>
              <a:ext uri="{FF2B5EF4-FFF2-40B4-BE49-F238E27FC236}">
                <a16:creationId xmlns:a16="http://schemas.microsoft.com/office/drawing/2014/main" id="{B947DC20-CE2B-32C4-78AC-06DA18A50DBD}"/>
              </a:ext>
            </a:extLst>
          </p:cNvPr>
          <p:cNvSpPr>
            <a:spLocks noGrp="1" noChangeArrowheads="1"/>
          </p:cNvSpPr>
          <p:nvPr>
            <p:ph type="dt" sz="half" idx="10"/>
          </p:nvPr>
        </p:nvSpPr>
        <p:spPr>
          <a:ln/>
        </p:spPr>
        <p:txBody>
          <a:bodyPr/>
          <a:lstStyle>
            <a:lvl1pPr>
              <a:defRPr/>
            </a:lvl1pPr>
          </a:lstStyle>
          <a:p>
            <a:pPr>
              <a:defRPr/>
            </a:pPr>
            <a:fld id="{D68CA50D-5A24-4992-AA8C-BD935431B44E}" type="datetime1">
              <a:rPr lang="en-US"/>
              <a:pPr>
                <a:defRPr/>
              </a:pPr>
              <a:t>8/8/2024</a:t>
            </a:fld>
            <a:endParaRPr lang="en-GB"/>
          </a:p>
        </p:txBody>
      </p:sp>
      <p:sp>
        <p:nvSpPr>
          <p:cNvPr id="5" name="Rectangle 5">
            <a:extLst>
              <a:ext uri="{FF2B5EF4-FFF2-40B4-BE49-F238E27FC236}">
                <a16:creationId xmlns:a16="http://schemas.microsoft.com/office/drawing/2014/main" id="{2C97EA7A-1363-BD56-99EF-889D8B4C7DA2}"/>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8616EC70-4118-7811-3F6D-0D5CF584E6E9}"/>
              </a:ext>
            </a:extLst>
          </p:cNvPr>
          <p:cNvSpPr>
            <a:spLocks noGrp="1" noChangeArrowheads="1"/>
          </p:cNvSpPr>
          <p:nvPr>
            <p:ph type="sldNum" sz="quarter" idx="12"/>
          </p:nvPr>
        </p:nvSpPr>
        <p:spPr>
          <a:ln/>
        </p:spPr>
        <p:txBody>
          <a:bodyPr/>
          <a:lstStyle>
            <a:lvl1pPr>
              <a:defRPr/>
            </a:lvl1pPr>
          </a:lstStyle>
          <a:p>
            <a:pPr>
              <a:defRPr/>
            </a:pPr>
            <a:fld id="{A52A6048-BCD2-44FE-8F67-6A078942A848}" type="slidenum">
              <a:rPr lang="en-GB" altLang="en-US"/>
              <a:pPr>
                <a:defRPr/>
              </a:pPr>
              <a:t>‹#›</a:t>
            </a:fld>
            <a:endParaRPr lang="en-GB" altLang="en-US"/>
          </a:p>
        </p:txBody>
      </p:sp>
    </p:spTree>
    <p:extLst>
      <p:ext uri="{BB962C8B-B14F-4D97-AF65-F5344CB8AC3E}">
        <p14:creationId xmlns:p14="http://schemas.microsoft.com/office/powerpoint/2010/main" val="94468881"/>
      </p:ext>
    </p:extLst>
  </p:cSld>
  <p:clrMapOvr>
    <a:masterClrMapping/>
  </p:clrMapOvr>
  <p:transition>
    <p:dissolv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1828800"/>
            <a:ext cx="2133600" cy="4267200"/>
          </a:xfrm>
        </p:spPr>
        <p:txBody>
          <a:bodyPr vert="eaVert"/>
          <a:lstStyle/>
          <a:p>
            <a:r>
              <a:rPr lang="en-US" altLang="en-US" noProof="0"/>
              <a:t>Click to edit Master title style</a:t>
            </a:r>
            <a:endParaRPr lang="en-GB" altLang="en-US" noProof="0"/>
          </a:p>
        </p:txBody>
      </p:sp>
      <p:sp>
        <p:nvSpPr>
          <p:cNvPr id="3" name="Vertical Text Placeholder 2"/>
          <p:cNvSpPr>
            <a:spLocks noGrp="1"/>
          </p:cNvSpPr>
          <p:nvPr>
            <p:ph type="body" orient="vert" idx="1"/>
          </p:nvPr>
        </p:nvSpPr>
        <p:spPr>
          <a:xfrm>
            <a:off x="381000" y="1828800"/>
            <a:ext cx="6248400" cy="4267200"/>
          </a:xfrm>
        </p:spPr>
        <p:txBody>
          <a:bodyPr vert="eaVert"/>
          <a:lstStyle/>
          <a:p>
            <a:pPr lvl="0"/>
            <a:r>
              <a:rPr lang="en-US" altLang="en-US" noProof="0"/>
              <a:t>Click to 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endParaRPr lang="en-GB" altLang="en-US" noProof="0"/>
          </a:p>
        </p:txBody>
      </p:sp>
      <p:sp>
        <p:nvSpPr>
          <p:cNvPr id="4" name="Rectangle 4">
            <a:extLst>
              <a:ext uri="{FF2B5EF4-FFF2-40B4-BE49-F238E27FC236}">
                <a16:creationId xmlns:a16="http://schemas.microsoft.com/office/drawing/2014/main" id="{042C3D04-18B4-E134-B815-467D4FC43204}"/>
              </a:ext>
            </a:extLst>
          </p:cNvPr>
          <p:cNvSpPr>
            <a:spLocks noGrp="1" noChangeArrowheads="1"/>
          </p:cNvSpPr>
          <p:nvPr>
            <p:ph type="dt" sz="half" idx="10"/>
          </p:nvPr>
        </p:nvSpPr>
        <p:spPr>
          <a:ln/>
        </p:spPr>
        <p:txBody>
          <a:bodyPr/>
          <a:lstStyle>
            <a:lvl1pPr>
              <a:defRPr/>
            </a:lvl1pPr>
          </a:lstStyle>
          <a:p>
            <a:pPr>
              <a:defRPr/>
            </a:pPr>
            <a:fld id="{9BEE905F-63C8-471A-ACC2-0521DA4F438E}" type="datetime1">
              <a:rPr lang="en-US"/>
              <a:pPr>
                <a:defRPr/>
              </a:pPr>
              <a:t>8/8/2024</a:t>
            </a:fld>
            <a:endParaRPr lang="en-GB"/>
          </a:p>
        </p:txBody>
      </p:sp>
      <p:sp>
        <p:nvSpPr>
          <p:cNvPr id="5" name="Rectangle 5">
            <a:extLst>
              <a:ext uri="{FF2B5EF4-FFF2-40B4-BE49-F238E27FC236}">
                <a16:creationId xmlns:a16="http://schemas.microsoft.com/office/drawing/2014/main" id="{9C093B62-7B7C-4D63-EDA1-648D603CA00B}"/>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05425C7A-6FF5-B7FC-EDDA-5989625147E1}"/>
              </a:ext>
            </a:extLst>
          </p:cNvPr>
          <p:cNvSpPr>
            <a:spLocks noGrp="1" noChangeArrowheads="1"/>
          </p:cNvSpPr>
          <p:nvPr>
            <p:ph type="sldNum" sz="quarter" idx="12"/>
          </p:nvPr>
        </p:nvSpPr>
        <p:spPr>
          <a:ln/>
        </p:spPr>
        <p:txBody>
          <a:bodyPr/>
          <a:lstStyle>
            <a:lvl1pPr>
              <a:defRPr/>
            </a:lvl1pPr>
          </a:lstStyle>
          <a:p>
            <a:pPr>
              <a:defRPr/>
            </a:pPr>
            <a:fld id="{FB35EFAF-8625-4943-BD9B-84CBC43B96B1}" type="slidenum">
              <a:rPr lang="en-GB" altLang="en-US"/>
              <a:pPr>
                <a:defRPr/>
              </a:pPr>
              <a:t>‹#›</a:t>
            </a:fld>
            <a:endParaRPr lang="en-GB" altLang="en-US"/>
          </a:p>
        </p:txBody>
      </p:sp>
    </p:spTree>
    <p:extLst>
      <p:ext uri="{BB962C8B-B14F-4D97-AF65-F5344CB8AC3E}">
        <p14:creationId xmlns:p14="http://schemas.microsoft.com/office/powerpoint/2010/main" val="3076808414"/>
      </p:ext>
    </p:extLst>
  </p:cSld>
  <p:clrMapOvr>
    <a:masterClrMapping/>
  </p:clrMapOvr>
  <p:transition>
    <p:dissolv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GB" altLang="en-US" noProof="0"/>
              <a:t>Click to edit Master title style</a:t>
            </a:r>
            <a:endParaRPr lang="en-US" altLang="en-US" noProof="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ltLang="en-US" noProof="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ltLang="en-US" noProof="0"/>
              <a:t>Click to edit Master text styles</a:t>
            </a:r>
          </a:p>
          <a:p>
            <a:pPr lvl="1"/>
            <a:r>
              <a:rPr lang="en-GB" altLang="en-US" noProof="0"/>
              <a:t>Second level</a:t>
            </a:r>
          </a:p>
          <a:p>
            <a:pPr lvl="2"/>
            <a:r>
              <a:rPr lang="en-GB" altLang="en-US" noProof="0"/>
              <a:t>Third level</a:t>
            </a:r>
          </a:p>
          <a:p>
            <a:pPr lvl="3"/>
            <a:r>
              <a:rPr lang="en-GB" altLang="en-US" noProof="0"/>
              <a:t>Fourth level</a:t>
            </a:r>
          </a:p>
          <a:p>
            <a:pPr lvl="4"/>
            <a:r>
              <a:rPr lang="en-GB" altLang="en-US" noProof="0"/>
              <a:t>Fifth level</a:t>
            </a:r>
            <a:endParaRPr lang="en-US" altLang="en-US" noProof="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ltLang="en-US" noProof="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ltLang="en-US" noProof="0"/>
              <a:t>Click to edit Master text styles</a:t>
            </a:r>
          </a:p>
          <a:p>
            <a:pPr lvl="1"/>
            <a:r>
              <a:rPr lang="en-GB" altLang="en-US" noProof="0"/>
              <a:t>Second level</a:t>
            </a:r>
          </a:p>
          <a:p>
            <a:pPr lvl="2"/>
            <a:r>
              <a:rPr lang="en-GB" altLang="en-US" noProof="0"/>
              <a:t>Third level</a:t>
            </a:r>
          </a:p>
          <a:p>
            <a:pPr lvl="3"/>
            <a:r>
              <a:rPr lang="en-GB" altLang="en-US" noProof="0"/>
              <a:t>Fourth level</a:t>
            </a:r>
          </a:p>
          <a:p>
            <a:pPr lvl="4"/>
            <a:r>
              <a:rPr lang="en-GB" altLang="en-US" noProof="0"/>
              <a:t>Fifth level</a:t>
            </a:r>
            <a:endParaRPr lang="en-US" altLang="en-US" noProof="0"/>
          </a:p>
        </p:txBody>
      </p:sp>
      <p:sp>
        <p:nvSpPr>
          <p:cNvPr id="7" name="Rectangle 4">
            <a:extLst>
              <a:ext uri="{FF2B5EF4-FFF2-40B4-BE49-F238E27FC236}">
                <a16:creationId xmlns:a16="http://schemas.microsoft.com/office/drawing/2014/main" id="{8450A901-BFD9-2FBF-A39C-B4A3383CFED4}"/>
              </a:ext>
            </a:extLst>
          </p:cNvPr>
          <p:cNvSpPr>
            <a:spLocks noGrp="1" noChangeArrowheads="1"/>
          </p:cNvSpPr>
          <p:nvPr>
            <p:ph type="dt" sz="half" idx="10"/>
          </p:nvPr>
        </p:nvSpPr>
        <p:spPr>
          <a:ln/>
        </p:spPr>
        <p:txBody>
          <a:bodyPr/>
          <a:lstStyle>
            <a:lvl1pPr>
              <a:defRPr/>
            </a:lvl1pPr>
          </a:lstStyle>
          <a:p>
            <a:pPr>
              <a:defRPr/>
            </a:pPr>
            <a:fld id="{8DC622DF-5A11-426B-B004-518B4427A510}" type="datetime1">
              <a:rPr lang="en-US"/>
              <a:pPr>
                <a:defRPr/>
              </a:pPr>
              <a:t>8/8/2024</a:t>
            </a:fld>
            <a:endParaRPr lang="en-GB"/>
          </a:p>
        </p:txBody>
      </p:sp>
      <p:sp>
        <p:nvSpPr>
          <p:cNvPr id="8" name="Rectangle 5">
            <a:extLst>
              <a:ext uri="{FF2B5EF4-FFF2-40B4-BE49-F238E27FC236}">
                <a16:creationId xmlns:a16="http://schemas.microsoft.com/office/drawing/2014/main" id="{430141A8-714E-CA72-0564-DEF14C465F7B}"/>
              </a:ext>
            </a:extLst>
          </p:cNvPr>
          <p:cNvSpPr>
            <a:spLocks noGrp="1" noChangeArrowheads="1"/>
          </p:cNvSpPr>
          <p:nvPr>
            <p:ph type="ftr" sz="quarter" idx="11"/>
          </p:nvPr>
        </p:nvSpPr>
        <p:spPr>
          <a:ln/>
        </p:spPr>
        <p:txBody>
          <a:bodyPr/>
          <a:lstStyle>
            <a:lvl1pPr>
              <a:defRPr/>
            </a:lvl1pPr>
          </a:lstStyle>
          <a:p>
            <a:pPr>
              <a:defRPr/>
            </a:pPr>
            <a:endParaRPr lang="en-GB"/>
          </a:p>
        </p:txBody>
      </p:sp>
      <p:sp>
        <p:nvSpPr>
          <p:cNvPr id="9" name="Rectangle 6">
            <a:extLst>
              <a:ext uri="{FF2B5EF4-FFF2-40B4-BE49-F238E27FC236}">
                <a16:creationId xmlns:a16="http://schemas.microsoft.com/office/drawing/2014/main" id="{DDAB51AF-5822-465C-5DCB-F24B1319FCA3}"/>
              </a:ext>
            </a:extLst>
          </p:cNvPr>
          <p:cNvSpPr>
            <a:spLocks noGrp="1" noChangeArrowheads="1"/>
          </p:cNvSpPr>
          <p:nvPr>
            <p:ph type="sldNum" sz="quarter" idx="12"/>
          </p:nvPr>
        </p:nvSpPr>
        <p:spPr>
          <a:ln/>
        </p:spPr>
        <p:txBody>
          <a:bodyPr/>
          <a:lstStyle>
            <a:lvl1pPr>
              <a:defRPr/>
            </a:lvl1pPr>
          </a:lstStyle>
          <a:p>
            <a:pPr>
              <a:defRPr/>
            </a:pPr>
            <a:fld id="{8909F63A-CE45-4A73-98AD-5B4434A40514}" type="slidenum">
              <a:rPr lang="en-GB" altLang="en-US"/>
              <a:pPr>
                <a:defRPr/>
              </a:pPr>
              <a:t>‹#›</a:t>
            </a:fld>
            <a:endParaRPr lang="en-GB" altLang="en-US"/>
          </a:p>
        </p:txBody>
      </p:sp>
    </p:spTree>
    <p:extLst>
      <p:ext uri="{BB962C8B-B14F-4D97-AF65-F5344CB8AC3E}">
        <p14:creationId xmlns:p14="http://schemas.microsoft.com/office/powerpoint/2010/main" val="647440088"/>
      </p:ext>
    </p:extLst>
  </p:cSld>
  <p:clrMapOvr>
    <a:masterClrMapping/>
  </p:clrMapOvr>
  <p:transition>
    <p:dissolv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81000" y="1828800"/>
            <a:ext cx="2516188" cy="4267200"/>
          </a:xfrm>
        </p:spPr>
        <p:txBody>
          <a:bodyPr/>
          <a:lstStyle/>
          <a:p>
            <a:r>
              <a:rPr lang="en-GB" altLang="en-US" noProof="0"/>
              <a:t>Click to edit Master title style</a:t>
            </a:r>
            <a:endParaRPr lang="en-US" altLang="en-US" noProof="0"/>
          </a:p>
        </p:txBody>
      </p:sp>
      <p:sp>
        <p:nvSpPr>
          <p:cNvPr id="3" name="Rectangle 4">
            <a:extLst>
              <a:ext uri="{FF2B5EF4-FFF2-40B4-BE49-F238E27FC236}">
                <a16:creationId xmlns:a16="http://schemas.microsoft.com/office/drawing/2014/main" id="{906FBDDC-D5AE-846C-6156-3498696A6934}"/>
              </a:ext>
            </a:extLst>
          </p:cNvPr>
          <p:cNvSpPr>
            <a:spLocks noGrp="1" noChangeArrowheads="1"/>
          </p:cNvSpPr>
          <p:nvPr>
            <p:ph type="dt" sz="half" idx="10"/>
          </p:nvPr>
        </p:nvSpPr>
        <p:spPr>
          <a:ln/>
        </p:spPr>
        <p:txBody>
          <a:bodyPr/>
          <a:lstStyle>
            <a:lvl1pPr>
              <a:defRPr/>
            </a:lvl1pPr>
          </a:lstStyle>
          <a:p>
            <a:pPr>
              <a:defRPr/>
            </a:pPr>
            <a:fld id="{CF24B20F-72D6-412C-AA6C-3379EB602876}" type="datetime1">
              <a:rPr lang="en-US"/>
              <a:pPr>
                <a:defRPr/>
              </a:pPr>
              <a:t>8/8/2024</a:t>
            </a:fld>
            <a:endParaRPr lang="en-GB"/>
          </a:p>
        </p:txBody>
      </p:sp>
      <p:sp>
        <p:nvSpPr>
          <p:cNvPr id="4" name="Rectangle 5">
            <a:extLst>
              <a:ext uri="{FF2B5EF4-FFF2-40B4-BE49-F238E27FC236}">
                <a16:creationId xmlns:a16="http://schemas.microsoft.com/office/drawing/2014/main" id="{E379B3DF-6632-3969-E31A-617EFD089993}"/>
              </a:ext>
            </a:extLst>
          </p:cNvPr>
          <p:cNvSpPr>
            <a:spLocks noGrp="1" noChangeArrowheads="1"/>
          </p:cNvSpPr>
          <p:nvPr>
            <p:ph type="ftr" sz="quarter" idx="11"/>
          </p:nvPr>
        </p:nvSpPr>
        <p:spPr>
          <a:ln/>
        </p:spPr>
        <p:txBody>
          <a:bodyPr/>
          <a:lstStyle>
            <a:lvl1pPr>
              <a:defRPr/>
            </a:lvl1pPr>
          </a:lstStyle>
          <a:p>
            <a:pPr>
              <a:defRPr/>
            </a:pPr>
            <a:endParaRPr lang="en-GB"/>
          </a:p>
        </p:txBody>
      </p:sp>
      <p:sp>
        <p:nvSpPr>
          <p:cNvPr id="5" name="Rectangle 6">
            <a:extLst>
              <a:ext uri="{FF2B5EF4-FFF2-40B4-BE49-F238E27FC236}">
                <a16:creationId xmlns:a16="http://schemas.microsoft.com/office/drawing/2014/main" id="{F99AB0BC-046A-32D4-CC6D-F92E210C46C8}"/>
              </a:ext>
            </a:extLst>
          </p:cNvPr>
          <p:cNvSpPr>
            <a:spLocks noGrp="1" noChangeArrowheads="1"/>
          </p:cNvSpPr>
          <p:nvPr>
            <p:ph type="sldNum" sz="quarter" idx="12"/>
          </p:nvPr>
        </p:nvSpPr>
        <p:spPr>
          <a:ln/>
        </p:spPr>
        <p:txBody>
          <a:bodyPr/>
          <a:lstStyle>
            <a:lvl1pPr>
              <a:defRPr/>
            </a:lvl1pPr>
          </a:lstStyle>
          <a:p>
            <a:pPr>
              <a:defRPr/>
            </a:pPr>
            <a:fld id="{5C70D15D-B0D6-4688-9E4B-47A35E848071}" type="slidenum">
              <a:rPr lang="en-GB" altLang="en-US"/>
              <a:pPr>
                <a:defRPr/>
              </a:pPr>
              <a:t>‹#›</a:t>
            </a:fld>
            <a:endParaRPr lang="en-GB" altLang="en-US"/>
          </a:p>
        </p:txBody>
      </p:sp>
    </p:spTree>
    <p:extLst>
      <p:ext uri="{BB962C8B-B14F-4D97-AF65-F5344CB8AC3E}">
        <p14:creationId xmlns:p14="http://schemas.microsoft.com/office/powerpoint/2010/main" val="3464653948"/>
      </p:ext>
    </p:extLst>
  </p:cSld>
  <p:clrMapOvr>
    <a:masterClrMapping/>
  </p:clrMapOvr>
  <p:transition>
    <p:dissolv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43CD87D2-4A3C-23D3-5DFC-C376ECFC553B}"/>
              </a:ext>
            </a:extLst>
          </p:cNvPr>
          <p:cNvSpPr>
            <a:spLocks noGrp="1" noChangeArrowheads="1"/>
          </p:cNvSpPr>
          <p:nvPr>
            <p:ph type="dt" sz="half" idx="10"/>
          </p:nvPr>
        </p:nvSpPr>
        <p:spPr>
          <a:ln/>
        </p:spPr>
        <p:txBody>
          <a:bodyPr/>
          <a:lstStyle>
            <a:lvl1pPr>
              <a:defRPr/>
            </a:lvl1pPr>
          </a:lstStyle>
          <a:p>
            <a:pPr>
              <a:defRPr/>
            </a:pPr>
            <a:fld id="{5B33FA5D-5CCD-40E5-8C92-4BDBD6F289A1}" type="datetime1">
              <a:rPr lang="en-US"/>
              <a:pPr>
                <a:defRPr/>
              </a:pPr>
              <a:t>8/8/2024</a:t>
            </a:fld>
            <a:endParaRPr lang="en-GB"/>
          </a:p>
        </p:txBody>
      </p:sp>
      <p:sp>
        <p:nvSpPr>
          <p:cNvPr id="3" name="Rectangle 5">
            <a:extLst>
              <a:ext uri="{FF2B5EF4-FFF2-40B4-BE49-F238E27FC236}">
                <a16:creationId xmlns:a16="http://schemas.microsoft.com/office/drawing/2014/main" id="{D9676766-60E9-57F9-DE50-10573DD66F03}"/>
              </a:ext>
            </a:extLst>
          </p:cNvPr>
          <p:cNvSpPr>
            <a:spLocks noGrp="1" noChangeArrowheads="1"/>
          </p:cNvSpPr>
          <p:nvPr>
            <p:ph type="ftr" sz="quarter" idx="11"/>
          </p:nvPr>
        </p:nvSpPr>
        <p:spPr>
          <a:ln/>
        </p:spPr>
        <p:txBody>
          <a:bodyPr/>
          <a:lstStyle>
            <a:lvl1pPr>
              <a:defRPr/>
            </a:lvl1pPr>
          </a:lstStyle>
          <a:p>
            <a:pPr>
              <a:defRPr/>
            </a:pPr>
            <a:endParaRPr lang="en-GB"/>
          </a:p>
        </p:txBody>
      </p:sp>
      <p:sp>
        <p:nvSpPr>
          <p:cNvPr id="4" name="Rectangle 6">
            <a:extLst>
              <a:ext uri="{FF2B5EF4-FFF2-40B4-BE49-F238E27FC236}">
                <a16:creationId xmlns:a16="http://schemas.microsoft.com/office/drawing/2014/main" id="{85C7DCBC-DCBD-F066-9ECF-5A2D6C9B60D6}"/>
              </a:ext>
            </a:extLst>
          </p:cNvPr>
          <p:cNvSpPr>
            <a:spLocks noGrp="1" noChangeArrowheads="1"/>
          </p:cNvSpPr>
          <p:nvPr>
            <p:ph type="sldNum" sz="quarter" idx="12"/>
          </p:nvPr>
        </p:nvSpPr>
        <p:spPr>
          <a:ln/>
        </p:spPr>
        <p:txBody>
          <a:bodyPr/>
          <a:lstStyle>
            <a:lvl1pPr>
              <a:defRPr/>
            </a:lvl1pPr>
          </a:lstStyle>
          <a:p>
            <a:pPr>
              <a:defRPr/>
            </a:pPr>
            <a:fld id="{62471C37-F751-4209-9DC8-F365C5329061}" type="slidenum">
              <a:rPr lang="en-GB" altLang="en-US"/>
              <a:pPr>
                <a:defRPr/>
              </a:pPr>
              <a:t>‹#›</a:t>
            </a:fld>
            <a:endParaRPr lang="en-GB" altLang="en-US"/>
          </a:p>
        </p:txBody>
      </p:sp>
    </p:spTree>
    <p:extLst>
      <p:ext uri="{BB962C8B-B14F-4D97-AF65-F5344CB8AC3E}">
        <p14:creationId xmlns:p14="http://schemas.microsoft.com/office/powerpoint/2010/main" val="215160596"/>
      </p:ext>
    </p:extLst>
  </p:cSld>
  <p:clrMapOvr>
    <a:masterClrMapping/>
  </p:clrMapOvr>
  <p:transition>
    <p:dissolv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ltLang="en-US" noProof="0"/>
              <a:t>Click to edit Master title style</a:t>
            </a:r>
            <a:endParaRPr lang="en-US" altLang="en-US" noProof="0"/>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ltLang="en-US" noProof="0"/>
              <a:t>Click to edit Master text styles</a:t>
            </a:r>
          </a:p>
          <a:p>
            <a:pPr lvl="1"/>
            <a:r>
              <a:rPr lang="en-GB" altLang="en-US" noProof="0"/>
              <a:t>Second level</a:t>
            </a:r>
          </a:p>
          <a:p>
            <a:pPr lvl="2"/>
            <a:r>
              <a:rPr lang="en-GB" altLang="en-US" noProof="0"/>
              <a:t>Third level</a:t>
            </a:r>
          </a:p>
          <a:p>
            <a:pPr lvl="3"/>
            <a:r>
              <a:rPr lang="en-GB" altLang="en-US" noProof="0"/>
              <a:t>Fourth level</a:t>
            </a:r>
          </a:p>
          <a:p>
            <a:pPr lvl="4"/>
            <a:r>
              <a:rPr lang="en-GB" altLang="en-US" noProof="0"/>
              <a:t>Fifth level</a:t>
            </a:r>
            <a:endParaRPr lang="en-US" altLang="en-US" noProof="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ltLang="en-US" noProof="0"/>
              <a:t>Click to edit Master text styles</a:t>
            </a:r>
          </a:p>
        </p:txBody>
      </p:sp>
      <p:sp>
        <p:nvSpPr>
          <p:cNvPr id="5" name="Rectangle 4">
            <a:extLst>
              <a:ext uri="{FF2B5EF4-FFF2-40B4-BE49-F238E27FC236}">
                <a16:creationId xmlns:a16="http://schemas.microsoft.com/office/drawing/2014/main" id="{4A1EC9E6-253B-6760-ECFF-37709F0B50FA}"/>
              </a:ext>
            </a:extLst>
          </p:cNvPr>
          <p:cNvSpPr>
            <a:spLocks noGrp="1" noChangeArrowheads="1"/>
          </p:cNvSpPr>
          <p:nvPr>
            <p:ph type="dt" sz="half" idx="10"/>
          </p:nvPr>
        </p:nvSpPr>
        <p:spPr>
          <a:ln/>
        </p:spPr>
        <p:txBody>
          <a:bodyPr/>
          <a:lstStyle>
            <a:lvl1pPr>
              <a:defRPr/>
            </a:lvl1pPr>
          </a:lstStyle>
          <a:p>
            <a:pPr>
              <a:defRPr/>
            </a:pPr>
            <a:fld id="{4FC8CC77-2270-4DC4-A783-CEF35A7CD530}" type="datetime1">
              <a:rPr lang="en-US"/>
              <a:pPr>
                <a:defRPr/>
              </a:pPr>
              <a:t>8/8/2024</a:t>
            </a:fld>
            <a:endParaRPr lang="en-GB"/>
          </a:p>
        </p:txBody>
      </p:sp>
      <p:sp>
        <p:nvSpPr>
          <p:cNvPr id="6" name="Rectangle 5">
            <a:extLst>
              <a:ext uri="{FF2B5EF4-FFF2-40B4-BE49-F238E27FC236}">
                <a16:creationId xmlns:a16="http://schemas.microsoft.com/office/drawing/2014/main" id="{76D1A525-5D00-AB2D-11D4-8A211ED96537}"/>
              </a:ext>
            </a:extLst>
          </p:cNvPr>
          <p:cNvSpPr>
            <a:spLocks noGrp="1" noChangeArrowheads="1"/>
          </p:cNvSpPr>
          <p:nvPr>
            <p:ph type="ftr" sz="quarter" idx="11"/>
          </p:nvPr>
        </p:nvSpPr>
        <p:spPr>
          <a:ln/>
        </p:spPr>
        <p:txBody>
          <a:bodyPr/>
          <a:lstStyle>
            <a:lvl1pPr>
              <a:defRPr/>
            </a:lvl1pPr>
          </a:lstStyle>
          <a:p>
            <a:pPr>
              <a:defRPr/>
            </a:pPr>
            <a:endParaRPr lang="en-GB"/>
          </a:p>
        </p:txBody>
      </p:sp>
      <p:sp>
        <p:nvSpPr>
          <p:cNvPr id="7" name="Rectangle 6">
            <a:extLst>
              <a:ext uri="{FF2B5EF4-FFF2-40B4-BE49-F238E27FC236}">
                <a16:creationId xmlns:a16="http://schemas.microsoft.com/office/drawing/2014/main" id="{E080CB44-62D8-6789-B492-1E4E79573E3C}"/>
              </a:ext>
            </a:extLst>
          </p:cNvPr>
          <p:cNvSpPr>
            <a:spLocks noGrp="1" noChangeArrowheads="1"/>
          </p:cNvSpPr>
          <p:nvPr>
            <p:ph type="sldNum" sz="quarter" idx="12"/>
          </p:nvPr>
        </p:nvSpPr>
        <p:spPr>
          <a:ln/>
        </p:spPr>
        <p:txBody>
          <a:bodyPr/>
          <a:lstStyle>
            <a:lvl1pPr>
              <a:defRPr/>
            </a:lvl1pPr>
          </a:lstStyle>
          <a:p>
            <a:pPr>
              <a:defRPr/>
            </a:pPr>
            <a:fld id="{9739C2BE-E660-4394-A4F5-54062662C156}" type="slidenum">
              <a:rPr lang="en-GB" altLang="en-US"/>
              <a:pPr>
                <a:defRPr/>
              </a:pPr>
              <a:t>‹#›</a:t>
            </a:fld>
            <a:endParaRPr lang="en-GB" altLang="en-US"/>
          </a:p>
        </p:txBody>
      </p:sp>
    </p:spTree>
    <p:extLst>
      <p:ext uri="{BB962C8B-B14F-4D97-AF65-F5344CB8AC3E}">
        <p14:creationId xmlns:p14="http://schemas.microsoft.com/office/powerpoint/2010/main" val="2509684750"/>
      </p:ext>
    </p:extLst>
  </p:cSld>
  <p:clrMapOvr>
    <a:masterClrMapping/>
  </p:clrMapOvr>
  <p:transition>
    <p:dissolv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ltLang="en-US" noProof="0"/>
              <a:t>Click to edit Master title style</a:t>
            </a:r>
            <a:endParaRPr lang="en-US" altLang="en-US" noProof="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alt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ltLang="en-US" noProof="0"/>
              <a:t>Click to edit Master text styles</a:t>
            </a:r>
          </a:p>
        </p:txBody>
      </p:sp>
      <p:sp>
        <p:nvSpPr>
          <p:cNvPr id="5" name="Rectangle 4">
            <a:extLst>
              <a:ext uri="{FF2B5EF4-FFF2-40B4-BE49-F238E27FC236}">
                <a16:creationId xmlns:a16="http://schemas.microsoft.com/office/drawing/2014/main" id="{5C163BB9-5431-218E-7A46-BC177D6252E5}"/>
              </a:ext>
            </a:extLst>
          </p:cNvPr>
          <p:cNvSpPr>
            <a:spLocks noGrp="1" noChangeArrowheads="1"/>
          </p:cNvSpPr>
          <p:nvPr>
            <p:ph type="dt" sz="half" idx="10"/>
          </p:nvPr>
        </p:nvSpPr>
        <p:spPr>
          <a:ln/>
        </p:spPr>
        <p:txBody>
          <a:bodyPr/>
          <a:lstStyle>
            <a:lvl1pPr>
              <a:defRPr/>
            </a:lvl1pPr>
          </a:lstStyle>
          <a:p>
            <a:pPr>
              <a:defRPr/>
            </a:pPr>
            <a:fld id="{D807756F-C4C5-47C3-83A1-FF7F5EA8AEFF}" type="datetime1">
              <a:rPr lang="en-US"/>
              <a:pPr>
                <a:defRPr/>
              </a:pPr>
              <a:t>8/8/2024</a:t>
            </a:fld>
            <a:endParaRPr lang="en-GB"/>
          </a:p>
        </p:txBody>
      </p:sp>
      <p:sp>
        <p:nvSpPr>
          <p:cNvPr id="6" name="Rectangle 5">
            <a:extLst>
              <a:ext uri="{FF2B5EF4-FFF2-40B4-BE49-F238E27FC236}">
                <a16:creationId xmlns:a16="http://schemas.microsoft.com/office/drawing/2014/main" id="{5987352C-BA38-8B71-09E0-45F3C56BA9DA}"/>
              </a:ext>
            </a:extLst>
          </p:cNvPr>
          <p:cNvSpPr>
            <a:spLocks noGrp="1" noChangeArrowheads="1"/>
          </p:cNvSpPr>
          <p:nvPr>
            <p:ph type="ftr" sz="quarter" idx="11"/>
          </p:nvPr>
        </p:nvSpPr>
        <p:spPr>
          <a:ln/>
        </p:spPr>
        <p:txBody>
          <a:bodyPr/>
          <a:lstStyle>
            <a:lvl1pPr>
              <a:defRPr/>
            </a:lvl1pPr>
          </a:lstStyle>
          <a:p>
            <a:pPr>
              <a:defRPr/>
            </a:pPr>
            <a:endParaRPr lang="en-GB"/>
          </a:p>
        </p:txBody>
      </p:sp>
      <p:sp>
        <p:nvSpPr>
          <p:cNvPr id="7" name="Rectangle 6">
            <a:extLst>
              <a:ext uri="{FF2B5EF4-FFF2-40B4-BE49-F238E27FC236}">
                <a16:creationId xmlns:a16="http://schemas.microsoft.com/office/drawing/2014/main" id="{BCAB0D9A-8F34-60B4-7721-39C2DC585BDD}"/>
              </a:ext>
            </a:extLst>
          </p:cNvPr>
          <p:cNvSpPr>
            <a:spLocks noGrp="1" noChangeArrowheads="1"/>
          </p:cNvSpPr>
          <p:nvPr>
            <p:ph type="sldNum" sz="quarter" idx="12"/>
          </p:nvPr>
        </p:nvSpPr>
        <p:spPr>
          <a:ln/>
        </p:spPr>
        <p:txBody>
          <a:bodyPr/>
          <a:lstStyle>
            <a:lvl1pPr>
              <a:defRPr/>
            </a:lvl1pPr>
          </a:lstStyle>
          <a:p>
            <a:pPr>
              <a:defRPr/>
            </a:pPr>
            <a:fld id="{BBB66B45-4B42-4C31-A6A3-B9A623558636}" type="slidenum">
              <a:rPr lang="en-GB" altLang="en-US"/>
              <a:pPr>
                <a:defRPr/>
              </a:pPr>
              <a:t>‹#›</a:t>
            </a:fld>
            <a:endParaRPr lang="en-GB" altLang="en-US"/>
          </a:p>
        </p:txBody>
      </p:sp>
    </p:spTree>
    <p:extLst>
      <p:ext uri="{BB962C8B-B14F-4D97-AF65-F5344CB8AC3E}">
        <p14:creationId xmlns:p14="http://schemas.microsoft.com/office/powerpoint/2010/main" val="646859318"/>
      </p:ext>
    </p:extLst>
  </p:cSld>
  <p:clrMapOvr>
    <a:masterClrMapping/>
  </p:clrMapOvr>
  <p:transition>
    <p:dissolv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pn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A70E521A-7D4F-AAAC-D64D-995EA5DB9B6F}"/>
              </a:ext>
            </a:extLst>
          </p:cNvPr>
          <p:cNvSpPr>
            <a:spLocks noGrp="1" noChangeArrowheads="1"/>
          </p:cNvSpPr>
          <p:nvPr>
            <p:ph type="title"/>
          </p:nvPr>
        </p:nvSpPr>
        <p:spPr bwMode="auto">
          <a:xfrm>
            <a:off x="381000" y="1828800"/>
            <a:ext cx="2516188"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76606554-CA53-B26A-8C09-F21EC1D71736}"/>
              </a:ext>
            </a:extLst>
          </p:cNvPr>
          <p:cNvSpPr>
            <a:spLocks noGrp="1" noChangeArrowheads="1"/>
          </p:cNvSpPr>
          <p:nvPr>
            <p:ph type="body" idx="1"/>
          </p:nvPr>
        </p:nvSpPr>
        <p:spPr bwMode="auto">
          <a:xfrm>
            <a:off x="2971800" y="1828800"/>
            <a:ext cx="59436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6082E740-8C42-BDCC-BBD1-0B8FAA22264C}"/>
              </a:ext>
            </a:extLst>
          </p:cNvPr>
          <p:cNvSpPr>
            <a:spLocks noGrp="1" noChangeArrowheads="1"/>
          </p:cNvSpPr>
          <p:nvPr>
            <p:ph type="dt" sz="half" idx="2"/>
          </p:nvPr>
        </p:nvSpPr>
        <p:spPr bwMode="auto">
          <a:xfrm>
            <a:off x="381000" y="6477000"/>
            <a:ext cx="1371600" cy="228600"/>
          </a:xfrm>
          <a:prstGeom prst="rect">
            <a:avLst/>
          </a:prstGeom>
          <a:noFill/>
          <a:ln w="9525">
            <a:noFill/>
            <a:miter lim="800000"/>
          </a:ln>
          <a:effectLst/>
        </p:spPr>
        <p:txBody>
          <a:bodyPr vert="horz" wrap="square" lIns="0" tIns="0" rIns="0" bIns="0" numCol="1" anchor="t" anchorCtr="0" compatLnSpc="1">
            <a:prstTxWarp prst="textNoShape">
              <a:avLst/>
            </a:prstTxWarp>
          </a:bodyPr>
          <a:lstStyle>
            <a:lvl1pPr eaLnBrk="0" hangingPunct="0">
              <a:buSzTx/>
              <a:defRPr sz="1000">
                <a:solidFill>
                  <a:schemeClr val="tx1"/>
                </a:solidFill>
                <a:latin typeface="Arial"/>
                <a:ea typeface="ＭＳ Ｐゴシック" charset="-128"/>
                <a:cs typeface="+mn-cs"/>
                <a:sym typeface="Times" charset="0"/>
              </a:defRPr>
            </a:lvl1pPr>
          </a:lstStyle>
          <a:p>
            <a:pPr>
              <a:defRPr/>
            </a:pPr>
            <a:fld id="{BFCCE7B1-1EBE-4ADF-8D8B-323A0A163CB2}" type="datetime1">
              <a:rPr lang="en-US"/>
              <a:pPr>
                <a:defRPr/>
              </a:pPr>
              <a:t>8/8/2024</a:t>
            </a:fld>
            <a:endParaRPr lang="en-GB"/>
          </a:p>
        </p:txBody>
      </p:sp>
      <p:sp>
        <p:nvSpPr>
          <p:cNvPr id="1029" name="Rectangle 5">
            <a:extLst>
              <a:ext uri="{FF2B5EF4-FFF2-40B4-BE49-F238E27FC236}">
                <a16:creationId xmlns:a16="http://schemas.microsoft.com/office/drawing/2014/main" id="{E14E0486-8692-4F17-38A3-FBCA04EDE6FC}"/>
              </a:ext>
            </a:extLst>
          </p:cNvPr>
          <p:cNvSpPr>
            <a:spLocks noGrp="1" noChangeArrowheads="1"/>
          </p:cNvSpPr>
          <p:nvPr>
            <p:ph type="ftr" sz="quarter" idx="3"/>
          </p:nvPr>
        </p:nvSpPr>
        <p:spPr bwMode="auto">
          <a:xfrm>
            <a:off x="3124200" y="6477000"/>
            <a:ext cx="3656013" cy="228600"/>
          </a:xfrm>
          <a:prstGeom prst="rect">
            <a:avLst/>
          </a:prstGeom>
          <a:noFill/>
          <a:ln w="9525">
            <a:noFill/>
            <a:miter lim="800000"/>
          </a:ln>
          <a:effectLst/>
        </p:spPr>
        <p:txBody>
          <a:bodyPr vert="horz" wrap="square" lIns="0" tIns="0" rIns="0" bIns="0" numCol="1" anchor="t" anchorCtr="0" compatLnSpc="1">
            <a:prstTxWarp prst="textNoShape">
              <a:avLst/>
            </a:prstTxWarp>
          </a:bodyPr>
          <a:lstStyle>
            <a:lvl1pPr eaLnBrk="0" hangingPunct="0">
              <a:buSzTx/>
              <a:defRPr sz="1000">
                <a:solidFill>
                  <a:schemeClr val="tx1"/>
                </a:solidFill>
                <a:latin typeface="+mn-lt"/>
                <a:ea typeface="+mn-ea"/>
                <a:cs typeface="+mn-cs"/>
                <a:sym typeface="Times" charset="0"/>
              </a:defRPr>
            </a:lvl1pPr>
          </a:lstStyle>
          <a:p>
            <a:pPr>
              <a:defRPr/>
            </a:pPr>
            <a:endParaRPr lang="en-GB"/>
          </a:p>
        </p:txBody>
      </p:sp>
      <p:sp>
        <p:nvSpPr>
          <p:cNvPr id="1030" name="Rectangle 6">
            <a:extLst>
              <a:ext uri="{FF2B5EF4-FFF2-40B4-BE49-F238E27FC236}">
                <a16:creationId xmlns:a16="http://schemas.microsoft.com/office/drawing/2014/main" id="{BE00E571-7A0C-9078-340C-05FC9AFF2A90}"/>
              </a:ext>
            </a:extLst>
          </p:cNvPr>
          <p:cNvSpPr>
            <a:spLocks noGrp="1" noChangeArrowheads="1"/>
          </p:cNvSpPr>
          <p:nvPr>
            <p:ph type="sldNum" sz="quarter" idx="4"/>
          </p:nvPr>
        </p:nvSpPr>
        <p:spPr bwMode="auto">
          <a:xfrm>
            <a:off x="7010400" y="6477000"/>
            <a:ext cx="1905000" cy="228600"/>
          </a:xfrm>
          <a:prstGeom prst="rect">
            <a:avLst/>
          </a:prstGeom>
          <a:noFill/>
          <a:ln w="9525">
            <a:noFill/>
            <a:miter lim="800000"/>
          </a:ln>
          <a:effectLst/>
        </p:spPr>
        <p:txBody>
          <a:bodyPr vert="horz" wrap="square" lIns="0" tIns="0" rIns="0" bIns="0" numCol="1" anchor="t" anchorCtr="0" compatLnSpc="1">
            <a:prstTxWarp prst="textNoShape">
              <a:avLst/>
            </a:prstTxWarp>
          </a:bodyPr>
          <a:lstStyle>
            <a:lvl1pPr algn="r" eaLnBrk="0" hangingPunct="0">
              <a:buSzPct val="100000"/>
              <a:defRPr sz="1400">
                <a:latin typeface="Arial" panose="020B0604020202020204" pitchFamily="34" charset="0"/>
              </a:defRPr>
            </a:lvl1pPr>
          </a:lstStyle>
          <a:p>
            <a:pPr>
              <a:defRPr/>
            </a:pPr>
            <a:fld id="{BF706C7F-3A7E-4A28-B8E7-919505585FD2}" type="slidenum">
              <a:rPr lang="en-GB" altLang="en-US"/>
              <a:pPr>
                <a:defRPr/>
              </a:pPr>
              <a:t>‹#›</a:t>
            </a:fld>
            <a:endParaRPr lang="en-GB" altLang="en-US"/>
          </a:p>
        </p:txBody>
      </p:sp>
      <p:pic>
        <p:nvPicPr>
          <p:cNvPr id="1031" name="Picture 7" descr="electoral com_rgb">
            <a:extLst>
              <a:ext uri="{FF2B5EF4-FFF2-40B4-BE49-F238E27FC236}">
                <a16:creationId xmlns:a16="http://schemas.microsoft.com/office/drawing/2014/main" id="{CE5C0DAE-0615-1B3A-8358-658A6EA3CE0E}"/>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462713" y="152400"/>
            <a:ext cx="2605087" cy="151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7654" r:id="rId1"/>
    <p:sldLayoutId id="2147487614" r:id="rId2"/>
    <p:sldLayoutId id="2147487615" r:id="rId3"/>
    <p:sldLayoutId id="2147487616" r:id="rId4"/>
    <p:sldLayoutId id="2147487617" r:id="rId5"/>
    <p:sldLayoutId id="2147487618" r:id="rId6"/>
    <p:sldLayoutId id="2147487619" r:id="rId7"/>
    <p:sldLayoutId id="2147487620" r:id="rId8"/>
    <p:sldLayoutId id="2147487621" r:id="rId9"/>
    <p:sldLayoutId id="2147487622" r:id="rId10"/>
    <p:sldLayoutId id="2147487623" r:id="rId11"/>
  </p:sldLayoutIdLst>
  <p:transition>
    <p:dissolve/>
  </p:transition>
  <p:txStyles>
    <p:titleStyle>
      <a:lvl1pPr algn="l" rtl="0" eaLnBrk="0" fontAlgn="base" hangingPunct="0">
        <a:spcBef>
          <a:spcPct val="0"/>
        </a:spcBef>
        <a:spcAft>
          <a:spcPct val="0"/>
        </a:spcAft>
        <a:buSzPct val="100000"/>
        <a:defRPr sz="2800">
          <a:solidFill>
            <a:srgbClr val="0099CC"/>
          </a:solidFill>
          <a:latin typeface="Arial" pitchFamily="34" charset="0"/>
          <a:ea typeface="ＭＳ Ｐゴシック" pitchFamily="34" charset="-128"/>
          <a:cs typeface="+mj-cs"/>
        </a:defRPr>
      </a:lvl1pPr>
      <a:lvl2pPr algn="l" rtl="0" eaLnBrk="0" fontAlgn="base" hangingPunct="0">
        <a:spcBef>
          <a:spcPct val="0"/>
        </a:spcBef>
        <a:spcAft>
          <a:spcPct val="0"/>
        </a:spcAft>
        <a:buSzPct val="100000"/>
        <a:defRPr sz="2800">
          <a:solidFill>
            <a:srgbClr val="0099CC"/>
          </a:solidFill>
          <a:latin typeface="Arial" panose="020B0604020202020204" pitchFamily="34" charset="0"/>
          <a:ea typeface="ＭＳ Ｐゴシック" panose="020B0600070205080204" pitchFamily="34" charset="-128"/>
          <a:cs typeface="Arial" panose="020B0604020202020204" pitchFamily="34" charset="0"/>
        </a:defRPr>
      </a:lvl2pPr>
      <a:lvl3pPr algn="l" rtl="0" eaLnBrk="0" fontAlgn="base" hangingPunct="0">
        <a:spcBef>
          <a:spcPct val="0"/>
        </a:spcBef>
        <a:spcAft>
          <a:spcPct val="0"/>
        </a:spcAft>
        <a:buSzPct val="100000"/>
        <a:defRPr sz="2800">
          <a:solidFill>
            <a:srgbClr val="0099CC"/>
          </a:solidFill>
          <a:latin typeface="Arial" panose="020B0604020202020204" pitchFamily="34" charset="0"/>
          <a:ea typeface="ＭＳ Ｐゴシック" panose="020B0600070205080204" pitchFamily="34" charset="-128"/>
          <a:cs typeface="Arial" panose="020B0604020202020204" pitchFamily="34" charset="0"/>
        </a:defRPr>
      </a:lvl3pPr>
      <a:lvl4pPr algn="l" rtl="0" eaLnBrk="0" fontAlgn="base" hangingPunct="0">
        <a:spcBef>
          <a:spcPct val="0"/>
        </a:spcBef>
        <a:spcAft>
          <a:spcPct val="0"/>
        </a:spcAft>
        <a:buSzPct val="100000"/>
        <a:defRPr sz="2800">
          <a:solidFill>
            <a:srgbClr val="0099CC"/>
          </a:solidFill>
          <a:latin typeface="Arial" panose="020B0604020202020204" pitchFamily="34" charset="0"/>
          <a:ea typeface="ＭＳ Ｐゴシック" panose="020B0600070205080204" pitchFamily="34" charset="-128"/>
          <a:cs typeface="Arial" panose="020B0604020202020204" pitchFamily="34" charset="0"/>
        </a:defRPr>
      </a:lvl4pPr>
      <a:lvl5pPr algn="l" rtl="0" eaLnBrk="0" fontAlgn="base" hangingPunct="0">
        <a:spcBef>
          <a:spcPct val="0"/>
        </a:spcBef>
        <a:spcAft>
          <a:spcPct val="0"/>
        </a:spcAft>
        <a:buSzPct val="100000"/>
        <a:defRPr sz="2800">
          <a:solidFill>
            <a:srgbClr val="0099CC"/>
          </a:solidFill>
          <a:latin typeface="Arial" panose="020B0604020202020204" pitchFamily="34" charset="0"/>
          <a:ea typeface="ＭＳ Ｐゴシック" panose="020B0600070205080204" pitchFamily="34" charset="-128"/>
          <a:cs typeface="Arial" panose="020B0604020202020204" pitchFamily="34" charset="0"/>
        </a:defRPr>
      </a:lvl5pPr>
      <a:lvl6pPr marL="457200" algn="l" rtl="0" eaLnBrk="0" fontAlgn="base" hangingPunct="0">
        <a:spcBef>
          <a:spcPct val="0"/>
        </a:spcBef>
        <a:spcAft>
          <a:spcPct val="0"/>
        </a:spcAft>
        <a:buSzPct val="100000"/>
        <a:defRPr sz="2800">
          <a:solidFill>
            <a:srgbClr val="0099CC"/>
          </a:solidFill>
          <a:latin typeface="Arial" panose="020B0604020202020204" pitchFamily="34" charset="0"/>
          <a:ea typeface="ＭＳ Ｐゴシック" panose="020B0600070205080204" pitchFamily="34" charset="-128"/>
        </a:defRPr>
      </a:lvl6pPr>
      <a:lvl7pPr marL="914400" algn="l" rtl="0" eaLnBrk="0" fontAlgn="base" hangingPunct="0">
        <a:spcBef>
          <a:spcPct val="0"/>
        </a:spcBef>
        <a:spcAft>
          <a:spcPct val="0"/>
        </a:spcAft>
        <a:buSzPct val="100000"/>
        <a:defRPr sz="2800">
          <a:solidFill>
            <a:srgbClr val="0099CC"/>
          </a:solidFill>
          <a:latin typeface="Arial" panose="020B0604020202020204" pitchFamily="34" charset="0"/>
          <a:ea typeface="ＭＳ Ｐゴシック" panose="020B0600070205080204" pitchFamily="34" charset="-128"/>
        </a:defRPr>
      </a:lvl7pPr>
      <a:lvl8pPr marL="1371600" algn="l" rtl="0" eaLnBrk="0" fontAlgn="base" hangingPunct="0">
        <a:spcBef>
          <a:spcPct val="0"/>
        </a:spcBef>
        <a:spcAft>
          <a:spcPct val="0"/>
        </a:spcAft>
        <a:buSzPct val="100000"/>
        <a:defRPr sz="2800">
          <a:solidFill>
            <a:srgbClr val="0099CC"/>
          </a:solidFill>
          <a:latin typeface="Arial" panose="020B0604020202020204" pitchFamily="34" charset="0"/>
          <a:ea typeface="ＭＳ Ｐゴシック" panose="020B0600070205080204" pitchFamily="34" charset="-128"/>
        </a:defRPr>
      </a:lvl8pPr>
      <a:lvl9pPr marL="1828800" algn="l" rtl="0" eaLnBrk="0" fontAlgn="base" hangingPunct="0">
        <a:spcBef>
          <a:spcPct val="0"/>
        </a:spcBef>
        <a:spcAft>
          <a:spcPct val="0"/>
        </a:spcAft>
        <a:buSzPct val="100000"/>
        <a:defRPr sz="2800">
          <a:solidFill>
            <a:srgbClr val="0099CC"/>
          </a:solidFill>
          <a:latin typeface="Arial" panose="020B0604020202020204" pitchFamily="34" charset="0"/>
          <a:ea typeface="ＭＳ Ｐゴシック" panose="020B0600070205080204" pitchFamily="34" charset="-128"/>
        </a:defRPr>
      </a:lvl9pPr>
    </p:titleStyle>
    <p:bodyStyle>
      <a:lvl1pPr marL="228600" indent="-228600" algn="l" rtl="0" eaLnBrk="0" fontAlgn="base" hangingPunct="0">
        <a:spcBef>
          <a:spcPct val="20000"/>
        </a:spcBef>
        <a:spcAft>
          <a:spcPct val="0"/>
        </a:spcAft>
        <a:buSzPct val="100000"/>
        <a:buChar char="•"/>
        <a:defRPr sz="2400">
          <a:solidFill>
            <a:srgbClr val="003366"/>
          </a:solidFill>
          <a:latin typeface="+mn-lt"/>
          <a:ea typeface="ＭＳ Ｐゴシック" charset="-128"/>
          <a:cs typeface="+mn-cs"/>
        </a:defRPr>
      </a:lvl1pPr>
      <a:lvl2pPr marL="628650" indent="-285750" algn="l" rtl="0" eaLnBrk="0" fontAlgn="base" hangingPunct="0">
        <a:spcBef>
          <a:spcPct val="20000"/>
        </a:spcBef>
        <a:spcAft>
          <a:spcPct val="0"/>
        </a:spcAft>
        <a:buSzPct val="100000"/>
        <a:buChar char="–"/>
        <a:defRPr sz="2200">
          <a:solidFill>
            <a:srgbClr val="003366"/>
          </a:solidFill>
          <a:latin typeface="+mn-lt"/>
          <a:ea typeface="ＭＳ Ｐゴシック" charset="-128"/>
        </a:defRPr>
      </a:lvl2pPr>
      <a:lvl3pPr marL="1028700" indent="-228600" algn="l" rtl="0" eaLnBrk="0" fontAlgn="base" hangingPunct="0">
        <a:spcBef>
          <a:spcPct val="20000"/>
        </a:spcBef>
        <a:spcAft>
          <a:spcPct val="0"/>
        </a:spcAft>
        <a:buSzPct val="100000"/>
        <a:buChar char="•"/>
        <a:defRPr sz="2000">
          <a:solidFill>
            <a:srgbClr val="003366"/>
          </a:solidFill>
          <a:latin typeface="+mn-lt"/>
          <a:ea typeface="ＭＳ Ｐゴシック" charset="-128"/>
        </a:defRPr>
      </a:lvl3pPr>
      <a:lvl4pPr marL="1435100" indent="-228600" algn="l" rtl="0" eaLnBrk="0" fontAlgn="base" hangingPunct="0">
        <a:spcBef>
          <a:spcPct val="20000"/>
        </a:spcBef>
        <a:spcAft>
          <a:spcPct val="0"/>
        </a:spcAft>
        <a:buSzPct val="100000"/>
        <a:buChar char="–"/>
        <a:defRPr>
          <a:solidFill>
            <a:srgbClr val="003366"/>
          </a:solidFill>
          <a:latin typeface="+mn-lt"/>
          <a:ea typeface="ＭＳ Ｐゴシック" charset="-128"/>
        </a:defRPr>
      </a:lvl4pPr>
      <a:lvl5pPr marL="1778000" indent="-228600" algn="l" rtl="0" eaLnBrk="0" fontAlgn="base" hangingPunct="0">
        <a:spcBef>
          <a:spcPct val="20000"/>
        </a:spcBef>
        <a:spcAft>
          <a:spcPct val="0"/>
        </a:spcAft>
        <a:buSzPct val="100000"/>
        <a:buChar char="»"/>
        <a:defRPr sz="1600">
          <a:solidFill>
            <a:srgbClr val="003366"/>
          </a:solidFill>
          <a:latin typeface="+mn-lt"/>
          <a:ea typeface="ＭＳ Ｐゴシック" charset="-128"/>
        </a:defRPr>
      </a:lvl5pPr>
      <a:lvl6pPr marL="2235200" indent="-228600" algn="l" rtl="0" fontAlgn="base">
        <a:spcBef>
          <a:spcPct val="20000"/>
        </a:spcBef>
        <a:spcAft>
          <a:spcPct val="0"/>
        </a:spcAft>
        <a:buChar char="»"/>
        <a:defRPr sz="1600">
          <a:solidFill>
            <a:schemeClr val="tx1"/>
          </a:solidFill>
          <a:latin typeface="+mn-lt"/>
          <a:ea typeface="ＭＳ Ｐゴシック" charset="-128"/>
        </a:defRPr>
      </a:lvl6pPr>
      <a:lvl7pPr marL="2692400" indent="-228600" algn="l" rtl="0" fontAlgn="base">
        <a:spcBef>
          <a:spcPct val="20000"/>
        </a:spcBef>
        <a:spcAft>
          <a:spcPct val="0"/>
        </a:spcAft>
        <a:buChar char="»"/>
        <a:defRPr sz="1600">
          <a:solidFill>
            <a:schemeClr val="tx1"/>
          </a:solidFill>
          <a:latin typeface="+mn-lt"/>
          <a:ea typeface="ＭＳ Ｐゴシック" charset="-128"/>
        </a:defRPr>
      </a:lvl7pPr>
      <a:lvl8pPr marL="3149600" indent="-228600" algn="l" rtl="0" fontAlgn="base">
        <a:spcBef>
          <a:spcPct val="20000"/>
        </a:spcBef>
        <a:spcAft>
          <a:spcPct val="0"/>
        </a:spcAft>
        <a:buChar char="»"/>
        <a:defRPr sz="1600">
          <a:solidFill>
            <a:schemeClr val="tx1"/>
          </a:solidFill>
          <a:latin typeface="+mn-lt"/>
          <a:ea typeface="ＭＳ Ｐゴシック" charset="-128"/>
        </a:defRPr>
      </a:lvl8pPr>
      <a:lvl9pPr marL="3606800" indent="-228600" algn="l" rtl="0" fontAlgn="base">
        <a:spcBef>
          <a:spcPct val="20000"/>
        </a:spcBef>
        <a:spcAft>
          <a:spcPct val="0"/>
        </a:spcAft>
        <a:buChar char="»"/>
        <a:defRPr sz="1600">
          <a:solidFill>
            <a:schemeClr val="tx1"/>
          </a:solidFill>
          <a:latin typeface="+mn-lt"/>
          <a:ea typeface="ＭＳ Ｐゴシック" charset="-128"/>
        </a:defRPr>
      </a:lvl9pPr>
    </p:bodyStyle>
    <p:otherStyle>
      <a:defPPr>
        <a:defRPr lang="en-US"/>
      </a:defPPr>
      <a:lvl1pPr marL="0" indent="0" algn="l" defTabSz="4572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4572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4572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4572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4572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93572FFD-6011-E471-17C6-9439A4322189}"/>
              </a:ext>
            </a:extLst>
          </p:cNvPr>
          <p:cNvSpPr>
            <a:spLocks noGrp="1" noChangeArrowheads="1"/>
          </p:cNvSpPr>
          <p:nvPr>
            <p:ph type="title"/>
          </p:nvPr>
        </p:nvSpPr>
        <p:spPr bwMode="auto">
          <a:xfrm>
            <a:off x="381000" y="1828800"/>
            <a:ext cx="2516188"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Click to edit Master title style</a:t>
            </a:r>
          </a:p>
        </p:txBody>
      </p:sp>
      <p:sp>
        <p:nvSpPr>
          <p:cNvPr id="2051" name="Rectangle 3">
            <a:extLst>
              <a:ext uri="{FF2B5EF4-FFF2-40B4-BE49-F238E27FC236}">
                <a16:creationId xmlns:a16="http://schemas.microsoft.com/office/drawing/2014/main" id="{E1E28DF2-BC32-96EE-9C21-8FD5219EA9B3}"/>
              </a:ext>
            </a:extLst>
          </p:cNvPr>
          <p:cNvSpPr>
            <a:spLocks noGrp="1" noChangeArrowheads="1"/>
          </p:cNvSpPr>
          <p:nvPr>
            <p:ph type="body" idx="1"/>
          </p:nvPr>
        </p:nvSpPr>
        <p:spPr bwMode="auto">
          <a:xfrm>
            <a:off x="2971800" y="1828800"/>
            <a:ext cx="59436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052" name="Rectangle 4">
            <a:extLst>
              <a:ext uri="{FF2B5EF4-FFF2-40B4-BE49-F238E27FC236}">
                <a16:creationId xmlns:a16="http://schemas.microsoft.com/office/drawing/2014/main" id="{A1EBCB35-EB08-D81D-8AF2-42387F42892E}"/>
              </a:ext>
            </a:extLst>
          </p:cNvPr>
          <p:cNvSpPr>
            <a:spLocks noGrp="1" noChangeArrowheads="1"/>
          </p:cNvSpPr>
          <p:nvPr>
            <p:ph type="dt" sz="half" idx="2"/>
          </p:nvPr>
        </p:nvSpPr>
        <p:spPr bwMode="auto">
          <a:xfrm>
            <a:off x="381000" y="6477000"/>
            <a:ext cx="1371600" cy="228600"/>
          </a:xfrm>
          <a:prstGeom prst="rect">
            <a:avLst/>
          </a:prstGeom>
          <a:noFill/>
          <a:ln w="9525">
            <a:noFill/>
            <a:miter lim="800000"/>
          </a:ln>
          <a:effectLst/>
        </p:spPr>
        <p:txBody>
          <a:bodyPr vert="horz" wrap="square" lIns="0" tIns="0" rIns="0" bIns="0" numCol="1" anchor="t" anchorCtr="0" compatLnSpc="1">
            <a:prstTxWarp prst="textNoShape">
              <a:avLst/>
            </a:prstTxWarp>
          </a:bodyPr>
          <a:lstStyle>
            <a:lvl1pPr eaLnBrk="0" hangingPunct="0">
              <a:buSzTx/>
              <a:defRPr sz="1000">
                <a:solidFill>
                  <a:srgbClr val="003366"/>
                </a:solidFill>
                <a:latin typeface="Arial"/>
                <a:cs typeface="+mn-cs"/>
                <a:sym typeface="Times" charset="0"/>
              </a:defRPr>
            </a:lvl1pPr>
          </a:lstStyle>
          <a:p>
            <a:pPr>
              <a:defRPr/>
            </a:pPr>
            <a:fld id="{82933448-0A73-455D-990E-C334AEE1E750}" type="datetime1">
              <a:rPr lang="en-US"/>
              <a:pPr>
                <a:defRPr/>
              </a:pPr>
              <a:t>8/8/2024</a:t>
            </a:fld>
            <a:endParaRPr lang="en-GB"/>
          </a:p>
        </p:txBody>
      </p:sp>
      <p:sp>
        <p:nvSpPr>
          <p:cNvPr id="2053" name="Rectangle 5">
            <a:extLst>
              <a:ext uri="{FF2B5EF4-FFF2-40B4-BE49-F238E27FC236}">
                <a16:creationId xmlns:a16="http://schemas.microsoft.com/office/drawing/2014/main" id="{2BE3673E-45FE-875A-048F-024FF0A93401}"/>
              </a:ext>
            </a:extLst>
          </p:cNvPr>
          <p:cNvSpPr>
            <a:spLocks noGrp="1" noChangeArrowheads="1"/>
          </p:cNvSpPr>
          <p:nvPr>
            <p:ph type="ftr" sz="quarter" idx="3"/>
          </p:nvPr>
        </p:nvSpPr>
        <p:spPr bwMode="auto">
          <a:xfrm>
            <a:off x="3124200" y="6477000"/>
            <a:ext cx="3656013" cy="228600"/>
          </a:xfrm>
          <a:prstGeom prst="rect">
            <a:avLst/>
          </a:prstGeom>
          <a:noFill/>
          <a:ln w="9525">
            <a:noFill/>
            <a:miter lim="800000"/>
          </a:ln>
          <a:effectLst/>
        </p:spPr>
        <p:txBody>
          <a:bodyPr vert="horz" wrap="square" lIns="0" tIns="0" rIns="0" bIns="0" numCol="1" anchor="t" anchorCtr="0" compatLnSpc="1">
            <a:prstTxWarp prst="textNoShape">
              <a:avLst/>
            </a:prstTxWarp>
          </a:bodyPr>
          <a:lstStyle>
            <a:lvl1pPr eaLnBrk="0" hangingPunct="0">
              <a:buSzTx/>
              <a:defRPr sz="1000">
                <a:solidFill>
                  <a:srgbClr val="003366"/>
                </a:solidFill>
                <a:latin typeface="+mn-lt"/>
                <a:ea typeface="+mn-ea"/>
                <a:cs typeface="+mn-cs"/>
                <a:sym typeface="Times" charset="0"/>
              </a:defRPr>
            </a:lvl1pPr>
          </a:lstStyle>
          <a:p>
            <a:pPr>
              <a:defRPr/>
            </a:pPr>
            <a:endParaRPr lang="en-GB"/>
          </a:p>
        </p:txBody>
      </p:sp>
      <p:sp>
        <p:nvSpPr>
          <p:cNvPr id="2054" name="Rectangle 6">
            <a:extLst>
              <a:ext uri="{FF2B5EF4-FFF2-40B4-BE49-F238E27FC236}">
                <a16:creationId xmlns:a16="http://schemas.microsoft.com/office/drawing/2014/main" id="{0AB0E065-5A71-EF24-A8C3-B20EB20D07C3}"/>
              </a:ext>
            </a:extLst>
          </p:cNvPr>
          <p:cNvSpPr>
            <a:spLocks noGrp="1" noChangeArrowheads="1"/>
          </p:cNvSpPr>
          <p:nvPr>
            <p:ph type="sldNum" sz="quarter" idx="4"/>
          </p:nvPr>
        </p:nvSpPr>
        <p:spPr bwMode="auto">
          <a:xfrm>
            <a:off x="7010400" y="6477000"/>
            <a:ext cx="1905000" cy="228600"/>
          </a:xfrm>
          <a:prstGeom prst="rect">
            <a:avLst/>
          </a:prstGeom>
          <a:noFill/>
          <a:ln w="9525">
            <a:noFill/>
            <a:miter lim="800000"/>
          </a:ln>
          <a:effectLst/>
        </p:spPr>
        <p:txBody>
          <a:bodyPr vert="horz" wrap="square" lIns="0" tIns="0" rIns="0" bIns="0" numCol="1" anchor="t" anchorCtr="0" compatLnSpc="1">
            <a:prstTxWarp prst="textNoShape">
              <a:avLst/>
            </a:prstTxWarp>
          </a:bodyPr>
          <a:lstStyle>
            <a:lvl1pPr algn="r" eaLnBrk="0" hangingPunct="0">
              <a:buSzPct val="100000"/>
              <a:defRPr sz="1400">
                <a:latin typeface="Arial" panose="020B0604020202020204" pitchFamily="34" charset="0"/>
              </a:defRPr>
            </a:lvl1pPr>
          </a:lstStyle>
          <a:p>
            <a:pPr>
              <a:defRPr/>
            </a:pPr>
            <a:fld id="{9BB3F4BE-45E8-4DEF-A178-291CBE6FB35F}" type="slidenum">
              <a:rPr lang="en-GB" altLang="en-US"/>
              <a:pPr>
                <a:defRPr/>
              </a:pPr>
              <a:t>‹#›</a:t>
            </a:fld>
            <a:endParaRPr lang="en-GB" altLang="en-US"/>
          </a:p>
        </p:txBody>
      </p:sp>
      <p:pic>
        <p:nvPicPr>
          <p:cNvPr id="2055" name="Picture 7" descr="electoral com_rgb">
            <a:extLst>
              <a:ext uri="{FF2B5EF4-FFF2-40B4-BE49-F238E27FC236}">
                <a16:creationId xmlns:a16="http://schemas.microsoft.com/office/drawing/2014/main" id="{1C9674BC-BFA5-B459-9020-4D922D7370C6}"/>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462713" y="152400"/>
            <a:ext cx="2605087" cy="151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7655" r:id="rId1"/>
    <p:sldLayoutId id="2147487624" r:id="rId2"/>
    <p:sldLayoutId id="2147487625" r:id="rId3"/>
    <p:sldLayoutId id="2147487626" r:id="rId4"/>
    <p:sldLayoutId id="2147487627" r:id="rId5"/>
    <p:sldLayoutId id="2147487628" r:id="rId6"/>
    <p:sldLayoutId id="2147487629" r:id="rId7"/>
    <p:sldLayoutId id="2147487630" r:id="rId8"/>
    <p:sldLayoutId id="2147487631" r:id="rId9"/>
    <p:sldLayoutId id="2147487632" r:id="rId10"/>
    <p:sldLayoutId id="2147487633" r:id="rId11"/>
  </p:sldLayoutIdLst>
  <p:transition>
    <p:dissolve/>
  </p:transition>
  <p:txStyles>
    <p:titleStyle>
      <a:lvl1pPr algn="l" rtl="0" eaLnBrk="0" fontAlgn="base" hangingPunct="0">
        <a:spcBef>
          <a:spcPct val="0"/>
        </a:spcBef>
        <a:spcAft>
          <a:spcPct val="0"/>
        </a:spcAft>
        <a:buSzPct val="100000"/>
        <a:defRPr sz="2800">
          <a:solidFill>
            <a:srgbClr val="0099CC"/>
          </a:solidFill>
          <a:latin typeface="Arial" pitchFamily="34" charset="0"/>
          <a:ea typeface="ＭＳ Ｐゴシック" pitchFamily="34" charset="-128"/>
          <a:cs typeface="ＭＳ Ｐゴシック" pitchFamily="-1" charset="-128"/>
        </a:defRPr>
      </a:lvl1pPr>
      <a:lvl2pPr algn="l" rtl="0" eaLnBrk="0" fontAlgn="base" hangingPunct="0">
        <a:spcBef>
          <a:spcPct val="0"/>
        </a:spcBef>
        <a:spcAft>
          <a:spcPct val="0"/>
        </a:spcAft>
        <a:buSzPct val="100000"/>
        <a:defRPr sz="2800">
          <a:solidFill>
            <a:srgbClr val="0099CC"/>
          </a:solidFill>
          <a:latin typeface="Arial" panose="020B0604020202020204" pitchFamily="34" charset="0"/>
          <a:ea typeface="ＭＳ Ｐゴシック" panose="020B0600070205080204" pitchFamily="34" charset="-128"/>
        </a:defRPr>
      </a:lvl2pPr>
      <a:lvl3pPr algn="l" rtl="0" eaLnBrk="0" fontAlgn="base" hangingPunct="0">
        <a:spcBef>
          <a:spcPct val="0"/>
        </a:spcBef>
        <a:spcAft>
          <a:spcPct val="0"/>
        </a:spcAft>
        <a:buSzPct val="100000"/>
        <a:defRPr sz="2800">
          <a:solidFill>
            <a:srgbClr val="0099CC"/>
          </a:solidFill>
          <a:latin typeface="Arial" panose="020B0604020202020204" pitchFamily="34" charset="0"/>
          <a:ea typeface="ＭＳ Ｐゴシック" panose="020B0600070205080204" pitchFamily="34" charset="-128"/>
        </a:defRPr>
      </a:lvl3pPr>
      <a:lvl4pPr algn="l" rtl="0" eaLnBrk="0" fontAlgn="base" hangingPunct="0">
        <a:spcBef>
          <a:spcPct val="0"/>
        </a:spcBef>
        <a:spcAft>
          <a:spcPct val="0"/>
        </a:spcAft>
        <a:buSzPct val="100000"/>
        <a:defRPr sz="2800">
          <a:solidFill>
            <a:srgbClr val="0099CC"/>
          </a:solidFill>
          <a:latin typeface="Arial" panose="020B0604020202020204" pitchFamily="34" charset="0"/>
          <a:ea typeface="ＭＳ Ｐゴシック" panose="020B0600070205080204" pitchFamily="34" charset="-128"/>
        </a:defRPr>
      </a:lvl4pPr>
      <a:lvl5pPr algn="l" rtl="0" eaLnBrk="0" fontAlgn="base" hangingPunct="0">
        <a:spcBef>
          <a:spcPct val="0"/>
        </a:spcBef>
        <a:spcAft>
          <a:spcPct val="0"/>
        </a:spcAft>
        <a:buSzPct val="100000"/>
        <a:defRPr sz="2800">
          <a:solidFill>
            <a:srgbClr val="0099CC"/>
          </a:solidFill>
          <a:latin typeface="Arial" panose="020B0604020202020204" pitchFamily="34" charset="0"/>
          <a:ea typeface="ＭＳ Ｐゴシック" panose="020B0600070205080204" pitchFamily="34" charset="-128"/>
        </a:defRPr>
      </a:lvl5pPr>
      <a:lvl6pPr marL="457200" algn="l" rtl="0" eaLnBrk="0" fontAlgn="base" hangingPunct="0">
        <a:spcBef>
          <a:spcPct val="0"/>
        </a:spcBef>
        <a:spcAft>
          <a:spcPct val="0"/>
        </a:spcAft>
        <a:buSzPct val="100000"/>
        <a:defRPr sz="2800">
          <a:solidFill>
            <a:srgbClr val="0099CC"/>
          </a:solidFill>
          <a:latin typeface="Arial" panose="020B0604020202020204" pitchFamily="34" charset="0"/>
          <a:ea typeface="ＭＳ Ｐゴシック" panose="020B0600070205080204" pitchFamily="34" charset="-128"/>
        </a:defRPr>
      </a:lvl6pPr>
      <a:lvl7pPr marL="914400" algn="l" rtl="0" eaLnBrk="0" fontAlgn="base" hangingPunct="0">
        <a:spcBef>
          <a:spcPct val="0"/>
        </a:spcBef>
        <a:spcAft>
          <a:spcPct val="0"/>
        </a:spcAft>
        <a:buSzPct val="100000"/>
        <a:defRPr sz="2800">
          <a:solidFill>
            <a:srgbClr val="0099CC"/>
          </a:solidFill>
          <a:latin typeface="Arial" panose="020B0604020202020204" pitchFamily="34" charset="0"/>
          <a:ea typeface="ＭＳ Ｐゴシック" panose="020B0600070205080204" pitchFamily="34" charset="-128"/>
        </a:defRPr>
      </a:lvl7pPr>
      <a:lvl8pPr marL="1371600" algn="l" rtl="0" eaLnBrk="0" fontAlgn="base" hangingPunct="0">
        <a:spcBef>
          <a:spcPct val="0"/>
        </a:spcBef>
        <a:spcAft>
          <a:spcPct val="0"/>
        </a:spcAft>
        <a:buSzPct val="100000"/>
        <a:defRPr sz="2800">
          <a:solidFill>
            <a:srgbClr val="0099CC"/>
          </a:solidFill>
          <a:latin typeface="Arial" panose="020B0604020202020204" pitchFamily="34" charset="0"/>
          <a:ea typeface="ＭＳ Ｐゴシック" panose="020B0600070205080204" pitchFamily="34" charset="-128"/>
        </a:defRPr>
      </a:lvl8pPr>
      <a:lvl9pPr marL="1828800" algn="l" rtl="0" eaLnBrk="0" fontAlgn="base" hangingPunct="0">
        <a:spcBef>
          <a:spcPct val="0"/>
        </a:spcBef>
        <a:spcAft>
          <a:spcPct val="0"/>
        </a:spcAft>
        <a:buSzPct val="100000"/>
        <a:defRPr sz="2800">
          <a:solidFill>
            <a:srgbClr val="0099CC"/>
          </a:solidFill>
          <a:latin typeface="Arial" panose="020B0604020202020204" pitchFamily="34" charset="0"/>
          <a:ea typeface="ＭＳ Ｐゴシック" panose="020B0600070205080204" pitchFamily="34" charset="-128"/>
        </a:defRPr>
      </a:lvl9pPr>
    </p:titleStyle>
    <p:bodyStyle>
      <a:lvl1pPr marL="228600" indent="-228600" algn="l" rtl="0" eaLnBrk="0" fontAlgn="base" hangingPunct="0">
        <a:spcBef>
          <a:spcPct val="20000"/>
        </a:spcBef>
        <a:spcAft>
          <a:spcPct val="0"/>
        </a:spcAft>
        <a:buSzPct val="100000"/>
        <a:buChar char="•"/>
        <a:defRPr sz="2400">
          <a:solidFill>
            <a:srgbClr val="003366"/>
          </a:solidFill>
          <a:latin typeface="+mn-lt"/>
          <a:ea typeface="ＭＳ Ｐゴシック" charset="-128"/>
          <a:cs typeface="ＭＳ Ｐゴシック" pitchFamily="-1" charset="-128"/>
        </a:defRPr>
      </a:lvl1pPr>
      <a:lvl2pPr marL="628650" indent="-285750" algn="l" rtl="0" eaLnBrk="0" fontAlgn="base" hangingPunct="0">
        <a:spcBef>
          <a:spcPct val="20000"/>
        </a:spcBef>
        <a:spcAft>
          <a:spcPct val="0"/>
        </a:spcAft>
        <a:buSzPct val="100000"/>
        <a:buChar char="–"/>
        <a:defRPr sz="2200">
          <a:solidFill>
            <a:srgbClr val="003366"/>
          </a:solidFill>
          <a:latin typeface="+mn-lt"/>
          <a:ea typeface="ＭＳ Ｐゴシック" charset="-128"/>
        </a:defRPr>
      </a:lvl2pPr>
      <a:lvl3pPr marL="1028700" indent="-228600" algn="l" rtl="0" eaLnBrk="0" fontAlgn="base" hangingPunct="0">
        <a:spcBef>
          <a:spcPct val="20000"/>
        </a:spcBef>
        <a:spcAft>
          <a:spcPct val="0"/>
        </a:spcAft>
        <a:buSzPct val="100000"/>
        <a:buChar char="•"/>
        <a:defRPr sz="2000">
          <a:solidFill>
            <a:srgbClr val="003366"/>
          </a:solidFill>
          <a:latin typeface="+mn-lt"/>
          <a:ea typeface="ＭＳ Ｐゴシック" charset="-128"/>
        </a:defRPr>
      </a:lvl3pPr>
      <a:lvl4pPr marL="1435100" indent="-228600" algn="l" rtl="0" eaLnBrk="0" fontAlgn="base" hangingPunct="0">
        <a:spcBef>
          <a:spcPct val="20000"/>
        </a:spcBef>
        <a:spcAft>
          <a:spcPct val="0"/>
        </a:spcAft>
        <a:buSzPct val="100000"/>
        <a:buChar char="–"/>
        <a:defRPr>
          <a:solidFill>
            <a:srgbClr val="003366"/>
          </a:solidFill>
          <a:latin typeface="+mn-lt"/>
          <a:ea typeface="ＭＳ Ｐゴシック" charset="-128"/>
        </a:defRPr>
      </a:lvl4pPr>
      <a:lvl5pPr marL="1778000" indent="-228600" algn="l" rtl="0" eaLnBrk="0" fontAlgn="base" hangingPunct="0">
        <a:spcBef>
          <a:spcPct val="20000"/>
        </a:spcBef>
        <a:spcAft>
          <a:spcPct val="0"/>
        </a:spcAft>
        <a:buSzPct val="100000"/>
        <a:buChar char="»"/>
        <a:defRPr sz="1600">
          <a:solidFill>
            <a:srgbClr val="003366"/>
          </a:solidFill>
          <a:latin typeface="+mn-lt"/>
          <a:ea typeface="ＭＳ Ｐゴシック" charset="-128"/>
        </a:defRPr>
      </a:lvl5pPr>
      <a:lvl6pPr marL="2235200" indent="-228600" algn="l" rtl="0" fontAlgn="base">
        <a:spcBef>
          <a:spcPct val="20000"/>
        </a:spcBef>
        <a:spcAft>
          <a:spcPct val="0"/>
        </a:spcAft>
        <a:buChar char="»"/>
        <a:defRPr sz="1600">
          <a:solidFill>
            <a:schemeClr val="tx1"/>
          </a:solidFill>
          <a:latin typeface="+mn-lt"/>
          <a:ea typeface="ＭＳ Ｐゴシック" charset="-128"/>
        </a:defRPr>
      </a:lvl6pPr>
      <a:lvl7pPr marL="2692400" indent="-228600" algn="l" rtl="0" fontAlgn="base">
        <a:spcBef>
          <a:spcPct val="20000"/>
        </a:spcBef>
        <a:spcAft>
          <a:spcPct val="0"/>
        </a:spcAft>
        <a:buChar char="»"/>
        <a:defRPr sz="1600">
          <a:solidFill>
            <a:schemeClr val="tx1"/>
          </a:solidFill>
          <a:latin typeface="+mn-lt"/>
          <a:ea typeface="ＭＳ Ｐゴシック" charset="-128"/>
        </a:defRPr>
      </a:lvl7pPr>
      <a:lvl8pPr marL="3149600" indent="-228600" algn="l" rtl="0" fontAlgn="base">
        <a:spcBef>
          <a:spcPct val="20000"/>
        </a:spcBef>
        <a:spcAft>
          <a:spcPct val="0"/>
        </a:spcAft>
        <a:buChar char="»"/>
        <a:defRPr sz="1600">
          <a:solidFill>
            <a:schemeClr val="tx1"/>
          </a:solidFill>
          <a:latin typeface="+mn-lt"/>
          <a:ea typeface="ＭＳ Ｐゴシック" charset="-128"/>
        </a:defRPr>
      </a:lvl8pPr>
      <a:lvl9pPr marL="3606800" indent="-228600" algn="l" rtl="0" fontAlgn="base">
        <a:spcBef>
          <a:spcPct val="20000"/>
        </a:spcBef>
        <a:spcAft>
          <a:spcPct val="0"/>
        </a:spcAft>
        <a:buChar char="»"/>
        <a:defRPr sz="1600">
          <a:solidFill>
            <a:schemeClr val="tx1"/>
          </a:solidFill>
          <a:latin typeface="+mn-lt"/>
          <a:ea typeface="ＭＳ Ｐゴシック" charset="-128"/>
        </a:defRPr>
      </a:lvl9pPr>
    </p:bodyStyle>
    <p:otherStyle>
      <a:defPPr>
        <a:defRPr lang="en-US"/>
      </a:defPPr>
      <a:lvl1pPr marL="0" indent="0" algn="l" defTabSz="4572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4572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4572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4572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4572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5DBB4C40-1F1D-5CE0-EC3B-585F20F5011D}"/>
              </a:ext>
            </a:extLst>
          </p:cNvPr>
          <p:cNvSpPr>
            <a:spLocks noGrp="1" noChangeArrowheads="1"/>
          </p:cNvSpPr>
          <p:nvPr>
            <p:ph type="title"/>
          </p:nvPr>
        </p:nvSpPr>
        <p:spPr bwMode="auto">
          <a:xfrm>
            <a:off x="381000" y="1828800"/>
            <a:ext cx="2516188"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Click to edit Master title style</a:t>
            </a:r>
          </a:p>
        </p:txBody>
      </p:sp>
      <p:sp>
        <p:nvSpPr>
          <p:cNvPr id="3075" name="Rectangle 3">
            <a:extLst>
              <a:ext uri="{FF2B5EF4-FFF2-40B4-BE49-F238E27FC236}">
                <a16:creationId xmlns:a16="http://schemas.microsoft.com/office/drawing/2014/main" id="{06A18264-1625-EF21-D65C-1553781FD3BD}"/>
              </a:ext>
            </a:extLst>
          </p:cNvPr>
          <p:cNvSpPr>
            <a:spLocks noGrp="1" noChangeArrowheads="1"/>
          </p:cNvSpPr>
          <p:nvPr>
            <p:ph type="body" idx="1"/>
          </p:nvPr>
        </p:nvSpPr>
        <p:spPr bwMode="auto">
          <a:xfrm>
            <a:off x="2971800" y="1828800"/>
            <a:ext cx="59436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076" name="Rectangle 4">
            <a:extLst>
              <a:ext uri="{FF2B5EF4-FFF2-40B4-BE49-F238E27FC236}">
                <a16:creationId xmlns:a16="http://schemas.microsoft.com/office/drawing/2014/main" id="{D41D53C8-85E1-5CB6-1DA3-33D86417D513}"/>
              </a:ext>
            </a:extLst>
          </p:cNvPr>
          <p:cNvSpPr>
            <a:spLocks noGrp="1" noChangeArrowheads="1"/>
          </p:cNvSpPr>
          <p:nvPr>
            <p:ph type="dt" sz="half" idx="2"/>
          </p:nvPr>
        </p:nvSpPr>
        <p:spPr bwMode="auto">
          <a:xfrm>
            <a:off x="381000" y="6477000"/>
            <a:ext cx="1371600" cy="228600"/>
          </a:xfrm>
          <a:prstGeom prst="rect">
            <a:avLst/>
          </a:prstGeom>
          <a:noFill/>
          <a:ln w="9525">
            <a:noFill/>
            <a:miter lim="800000"/>
          </a:ln>
          <a:effectLst/>
        </p:spPr>
        <p:txBody>
          <a:bodyPr vert="horz" wrap="square" lIns="0" tIns="0" rIns="0" bIns="0" numCol="1" anchor="t" anchorCtr="0" compatLnSpc="1">
            <a:prstTxWarp prst="textNoShape">
              <a:avLst/>
            </a:prstTxWarp>
          </a:bodyPr>
          <a:lstStyle>
            <a:lvl1pPr eaLnBrk="0" hangingPunct="0">
              <a:buSzTx/>
              <a:defRPr sz="1000">
                <a:solidFill>
                  <a:srgbClr val="003366"/>
                </a:solidFill>
                <a:latin typeface="Arial"/>
                <a:cs typeface="+mn-cs"/>
                <a:sym typeface="Times" charset="0"/>
              </a:defRPr>
            </a:lvl1pPr>
          </a:lstStyle>
          <a:p>
            <a:pPr>
              <a:defRPr/>
            </a:pPr>
            <a:fld id="{4D460490-1F97-47C9-A748-ABEE5E33C9E6}" type="datetime1">
              <a:rPr lang="en-US"/>
              <a:pPr>
                <a:defRPr/>
              </a:pPr>
              <a:t>8/8/2024</a:t>
            </a:fld>
            <a:endParaRPr lang="en-GB"/>
          </a:p>
        </p:txBody>
      </p:sp>
      <p:sp>
        <p:nvSpPr>
          <p:cNvPr id="3077" name="Rectangle 5">
            <a:extLst>
              <a:ext uri="{FF2B5EF4-FFF2-40B4-BE49-F238E27FC236}">
                <a16:creationId xmlns:a16="http://schemas.microsoft.com/office/drawing/2014/main" id="{2D4CD0BD-990E-5EEE-5578-0A186516C017}"/>
              </a:ext>
            </a:extLst>
          </p:cNvPr>
          <p:cNvSpPr>
            <a:spLocks noGrp="1" noChangeArrowheads="1"/>
          </p:cNvSpPr>
          <p:nvPr>
            <p:ph type="ftr" sz="quarter" idx="3"/>
          </p:nvPr>
        </p:nvSpPr>
        <p:spPr bwMode="auto">
          <a:xfrm>
            <a:off x="3124200" y="6477000"/>
            <a:ext cx="3656013" cy="228600"/>
          </a:xfrm>
          <a:prstGeom prst="rect">
            <a:avLst/>
          </a:prstGeom>
          <a:noFill/>
          <a:ln w="9525">
            <a:noFill/>
            <a:miter lim="800000"/>
          </a:ln>
          <a:effectLst/>
        </p:spPr>
        <p:txBody>
          <a:bodyPr vert="horz" wrap="square" lIns="0" tIns="0" rIns="0" bIns="0" numCol="1" anchor="t" anchorCtr="0" compatLnSpc="1">
            <a:prstTxWarp prst="textNoShape">
              <a:avLst/>
            </a:prstTxWarp>
          </a:bodyPr>
          <a:lstStyle>
            <a:lvl1pPr eaLnBrk="0" hangingPunct="0">
              <a:buSzTx/>
              <a:defRPr sz="1000">
                <a:solidFill>
                  <a:srgbClr val="003366"/>
                </a:solidFill>
                <a:latin typeface="+mn-lt"/>
                <a:ea typeface="+mn-ea"/>
                <a:cs typeface="+mn-cs"/>
                <a:sym typeface="Times" charset="0"/>
              </a:defRPr>
            </a:lvl1pPr>
          </a:lstStyle>
          <a:p>
            <a:pPr>
              <a:defRPr/>
            </a:pPr>
            <a:endParaRPr lang="en-GB"/>
          </a:p>
        </p:txBody>
      </p:sp>
      <p:sp>
        <p:nvSpPr>
          <p:cNvPr id="3078" name="Rectangle 6">
            <a:extLst>
              <a:ext uri="{FF2B5EF4-FFF2-40B4-BE49-F238E27FC236}">
                <a16:creationId xmlns:a16="http://schemas.microsoft.com/office/drawing/2014/main" id="{B295FF94-E9EB-2B4F-FF8B-319BDAF054BA}"/>
              </a:ext>
            </a:extLst>
          </p:cNvPr>
          <p:cNvSpPr>
            <a:spLocks noGrp="1" noChangeArrowheads="1"/>
          </p:cNvSpPr>
          <p:nvPr>
            <p:ph type="sldNum" sz="quarter" idx="4"/>
          </p:nvPr>
        </p:nvSpPr>
        <p:spPr bwMode="auto">
          <a:xfrm>
            <a:off x="7010400" y="6477000"/>
            <a:ext cx="1905000" cy="228600"/>
          </a:xfrm>
          <a:prstGeom prst="rect">
            <a:avLst/>
          </a:prstGeom>
          <a:noFill/>
          <a:ln w="9525">
            <a:noFill/>
            <a:miter lim="800000"/>
          </a:ln>
          <a:effectLst/>
        </p:spPr>
        <p:txBody>
          <a:bodyPr vert="horz" wrap="square" lIns="0" tIns="0" rIns="0" bIns="0" numCol="1" anchor="t" anchorCtr="0" compatLnSpc="1">
            <a:prstTxWarp prst="textNoShape">
              <a:avLst/>
            </a:prstTxWarp>
          </a:bodyPr>
          <a:lstStyle>
            <a:lvl1pPr algn="r" eaLnBrk="0" hangingPunct="0">
              <a:buSzPct val="100000"/>
              <a:defRPr sz="1400">
                <a:latin typeface="Arial" panose="020B0604020202020204" pitchFamily="34" charset="0"/>
              </a:defRPr>
            </a:lvl1pPr>
          </a:lstStyle>
          <a:p>
            <a:pPr>
              <a:defRPr/>
            </a:pPr>
            <a:fld id="{BA560E91-8848-4DD7-8018-F5E46754FD3D}" type="slidenum">
              <a:rPr lang="en-GB" altLang="en-US"/>
              <a:pPr>
                <a:defRPr/>
              </a:pPr>
              <a:t>‹#›</a:t>
            </a:fld>
            <a:endParaRPr lang="en-GB" altLang="en-US"/>
          </a:p>
        </p:txBody>
      </p:sp>
      <p:pic>
        <p:nvPicPr>
          <p:cNvPr id="3079" name="Picture 7" descr="electoral com_rgb">
            <a:extLst>
              <a:ext uri="{FF2B5EF4-FFF2-40B4-BE49-F238E27FC236}">
                <a16:creationId xmlns:a16="http://schemas.microsoft.com/office/drawing/2014/main" id="{6DDA3215-0DBB-975B-4658-6BF1EDFF23EA}"/>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462713" y="152400"/>
            <a:ext cx="2605087" cy="151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7656" r:id="rId1"/>
    <p:sldLayoutId id="2147487634" r:id="rId2"/>
    <p:sldLayoutId id="2147487635" r:id="rId3"/>
    <p:sldLayoutId id="2147487636" r:id="rId4"/>
    <p:sldLayoutId id="2147487637" r:id="rId5"/>
    <p:sldLayoutId id="2147487638" r:id="rId6"/>
    <p:sldLayoutId id="2147487639" r:id="rId7"/>
    <p:sldLayoutId id="2147487640" r:id="rId8"/>
    <p:sldLayoutId id="2147487641" r:id="rId9"/>
    <p:sldLayoutId id="2147487642" r:id="rId10"/>
    <p:sldLayoutId id="2147487643" r:id="rId11"/>
  </p:sldLayoutIdLst>
  <p:transition>
    <p:dissolve/>
  </p:transition>
  <p:txStyles>
    <p:titleStyle>
      <a:lvl1pPr algn="l" rtl="0" eaLnBrk="0" fontAlgn="base" hangingPunct="0">
        <a:spcBef>
          <a:spcPct val="0"/>
        </a:spcBef>
        <a:spcAft>
          <a:spcPct val="0"/>
        </a:spcAft>
        <a:buSzPct val="100000"/>
        <a:defRPr sz="2800">
          <a:solidFill>
            <a:srgbClr val="0099CC"/>
          </a:solidFill>
          <a:latin typeface="Arial" pitchFamily="34" charset="0"/>
          <a:ea typeface="ＭＳ Ｐゴシック" pitchFamily="34" charset="-128"/>
          <a:cs typeface="ＭＳ Ｐゴシック" pitchFamily="-1" charset="-128"/>
        </a:defRPr>
      </a:lvl1pPr>
      <a:lvl2pPr algn="l" rtl="0" eaLnBrk="0" fontAlgn="base" hangingPunct="0">
        <a:spcBef>
          <a:spcPct val="0"/>
        </a:spcBef>
        <a:spcAft>
          <a:spcPct val="0"/>
        </a:spcAft>
        <a:buSzPct val="100000"/>
        <a:defRPr sz="2800">
          <a:solidFill>
            <a:srgbClr val="0099CC"/>
          </a:solidFill>
          <a:latin typeface="Arial" panose="020B0604020202020204" pitchFamily="34" charset="0"/>
          <a:ea typeface="ＭＳ Ｐゴシック" panose="020B0600070205080204" pitchFamily="34" charset="-128"/>
        </a:defRPr>
      </a:lvl2pPr>
      <a:lvl3pPr algn="l" rtl="0" eaLnBrk="0" fontAlgn="base" hangingPunct="0">
        <a:spcBef>
          <a:spcPct val="0"/>
        </a:spcBef>
        <a:spcAft>
          <a:spcPct val="0"/>
        </a:spcAft>
        <a:buSzPct val="100000"/>
        <a:defRPr sz="2800">
          <a:solidFill>
            <a:srgbClr val="0099CC"/>
          </a:solidFill>
          <a:latin typeface="Arial" panose="020B0604020202020204" pitchFamily="34" charset="0"/>
          <a:ea typeface="ＭＳ Ｐゴシック" panose="020B0600070205080204" pitchFamily="34" charset="-128"/>
        </a:defRPr>
      </a:lvl3pPr>
      <a:lvl4pPr algn="l" rtl="0" eaLnBrk="0" fontAlgn="base" hangingPunct="0">
        <a:spcBef>
          <a:spcPct val="0"/>
        </a:spcBef>
        <a:spcAft>
          <a:spcPct val="0"/>
        </a:spcAft>
        <a:buSzPct val="100000"/>
        <a:defRPr sz="2800">
          <a:solidFill>
            <a:srgbClr val="0099CC"/>
          </a:solidFill>
          <a:latin typeface="Arial" panose="020B0604020202020204" pitchFamily="34" charset="0"/>
          <a:ea typeface="ＭＳ Ｐゴシック" panose="020B0600070205080204" pitchFamily="34" charset="-128"/>
        </a:defRPr>
      </a:lvl4pPr>
      <a:lvl5pPr algn="l" rtl="0" eaLnBrk="0" fontAlgn="base" hangingPunct="0">
        <a:spcBef>
          <a:spcPct val="0"/>
        </a:spcBef>
        <a:spcAft>
          <a:spcPct val="0"/>
        </a:spcAft>
        <a:buSzPct val="100000"/>
        <a:defRPr sz="2800">
          <a:solidFill>
            <a:srgbClr val="0099CC"/>
          </a:solidFill>
          <a:latin typeface="Arial" panose="020B0604020202020204" pitchFamily="34" charset="0"/>
          <a:ea typeface="ＭＳ Ｐゴシック" panose="020B0600070205080204" pitchFamily="34" charset="-128"/>
        </a:defRPr>
      </a:lvl5pPr>
      <a:lvl6pPr marL="457200" algn="l" rtl="0" eaLnBrk="0" fontAlgn="base" hangingPunct="0">
        <a:spcBef>
          <a:spcPct val="0"/>
        </a:spcBef>
        <a:spcAft>
          <a:spcPct val="0"/>
        </a:spcAft>
        <a:buSzPct val="100000"/>
        <a:defRPr sz="2800">
          <a:solidFill>
            <a:srgbClr val="0099CC"/>
          </a:solidFill>
          <a:latin typeface="Arial" panose="020B0604020202020204" pitchFamily="34" charset="0"/>
          <a:ea typeface="ＭＳ Ｐゴシック" panose="020B0600070205080204" pitchFamily="34" charset="-128"/>
        </a:defRPr>
      </a:lvl6pPr>
      <a:lvl7pPr marL="914400" algn="l" rtl="0" eaLnBrk="0" fontAlgn="base" hangingPunct="0">
        <a:spcBef>
          <a:spcPct val="0"/>
        </a:spcBef>
        <a:spcAft>
          <a:spcPct val="0"/>
        </a:spcAft>
        <a:buSzPct val="100000"/>
        <a:defRPr sz="2800">
          <a:solidFill>
            <a:srgbClr val="0099CC"/>
          </a:solidFill>
          <a:latin typeface="Arial" panose="020B0604020202020204" pitchFamily="34" charset="0"/>
          <a:ea typeface="ＭＳ Ｐゴシック" panose="020B0600070205080204" pitchFamily="34" charset="-128"/>
        </a:defRPr>
      </a:lvl7pPr>
      <a:lvl8pPr marL="1371600" algn="l" rtl="0" eaLnBrk="0" fontAlgn="base" hangingPunct="0">
        <a:spcBef>
          <a:spcPct val="0"/>
        </a:spcBef>
        <a:spcAft>
          <a:spcPct val="0"/>
        </a:spcAft>
        <a:buSzPct val="100000"/>
        <a:defRPr sz="2800">
          <a:solidFill>
            <a:srgbClr val="0099CC"/>
          </a:solidFill>
          <a:latin typeface="Arial" panose="020B0604020202020204" pitchFamily="34" charset="0"/>
          <a:ea typeface="ＭＳ Ｐゴシック" panose="020B0600070205080204" pitchFamily="34" charset="-128"/>
        </a:defRPr>
      </a:lvl8pPr>
      <a:lvl9pPr marL="1828800" algn="l" rtl="0" eaLnBrk="0" fontAlgn="base" hangingPunct="0">
        <a:spcBef>
          <a:spcPct val="0"/>
        </a:spcBef>
        <a:spcAft>
          <a:spcPct val="0"/>
        </a:spcAft>
        <a:buSzPct val="100000"/>
        <a:defRPr sz="2800">
          <a:solidFill>
            <a:srgbClr val="0099CC"/>
          </a:solidFill>
          <a:latin typeface="Arial" panose="020B0604020202020204" pitchFamily="34" charset="0"/>
          <a:ea typeface="ＭＳ Ｐゴシック" panose="020B0600070205080204" pitchFamily="34" charset="-128"/>
        </a:defRPr>
      </a:lvl9pPr>
    </p:titleStyle>
    <p:bodyStyle>
      <a:lvl1pPr marL="228600" indent="-228600" algn="l" rtl="0" eaLnBrk="0" fontAlgn="base" hangingPunct="0">
        <a:spcBef>
          <a:spcPct val="20000"/>
        </a:spcBef>
        <a:spcAft>
          <a:spcPct val="0"/>
        </a:spcAft>
        <a:buSzPct val="100000"/>
        <a:buChar char="•"/>
        <a:defRPr sz="2400">
          <a:solidFill>
            <a:srgbClr val="003366"/>
          </a:solidFill>
          <a:latin typeface="+mn-lt"/>
          <a:ea typeface="ＭＳ Ｐゴシック" charset="-128"/>
          <a:cs typeface="ＭＳ Ｐゴシック" pitchFamily="-1" charset="-128"/>
        </a:defRPr>
      </a:lvl1pPr>
      <a:lvl2pPr marL="628650" indent="-285750" algn="l" rtl="0" eaLnBrk="0" fontAlgn="base" hangingPunct="0">
        <a:spcBef>
          <a:spcPct val="20000"/>
        </a:spcBef>
        <a:spcAft>
          <a:spcPct val="0"/>
        </a:spcAft>
        <a:buSzPct val="100000"/>
        <a:buChar char="–"/>
        <a:defRPr sz="2200">
          <a:solidFill>
            <a:srgbClr val="003366"/>
          </a:solidFill>
          <a:latin typeface="+mn-lt"/>
          <a:ea typeface="ＭＳ Ｐゴシック" charset="-128"/>
        </a:defRPr>
      </a:lvl2pPr>
      <a:lvl3pPr marL="1028700" indent="-228600" algn="l" rtl="0" eaLnBrk="0" fontAlgn="base" hangingPunct="0">
        <a:spcBef>
          <a:spcPct val="20000"/>
        </a:spcBef>
        <a:spcAft>
          <a:spcPct val="0"/>
        </a:spcAft>
        <a:buSzPct val="100000"/>
        <a:buChar char="•"/>
        <a:defRPr sz="2000">
          <a:solidFill>
            <a:srgbClr val="003366"/>
          </a:solidFill>
          <a:latin typeface="+mn-lt"/>
          <a:ea typeface="ＭＳ Ｐゴシック" charset="-128"/>
        </a:defRPr>
      </a:lvl3pPr>
      <a:lvl4pPr marL="1435100" indent="-228600" algn="l" rtl="0" eaLnBrk="0" fontAlgn="base" hangingPunct="0">
        <a:spcBef>
          <a:spcPct val="20000"/>
        </a:spcBef>
        <a:spcAft>
          <a:spcPct val="0"/>
        </a:spcAft>
        <a:buSzPct val="100000"/>
        <a:buChar char="–"/>
        <a:defRPr>
          <a:solidFill>
            <a:srgbClr val="003366"/>
          </a:solidFill>
          <a:latin typeface="+mn-lt"/>
          <a:ea typeface="ＭＳ Ｐゴシック" charset="-128"/>
        </a:defRPr>
      </a:lvl4pPr>
      <a:lvl5pPr marL="1778000" indent="-228600" algn="l" rtl="0" eaLnBrk="0" fontAlgn="base" hangingPunct="0">
        <a:spcBef>
          <a:spcPct val="20000"/>
        </a:spcBef>
        <a:spcAft>
          <a:spcPct val="0"/>
        </a:spcAft>
        <a:buSzPct val="100000"/>
        <a:buChar char="»"/>
        <a:defRPr sz="1600">
          <a:solidFill>
            <a:srgbClr val="003366"/>
          </a:solidFill>
          <a:latin typeface="+mn-lt"/>
          <a:ea typeface="ＭＳ Ｐゴシック" charset="-128"/>
        </a:defRPr>
      </a:lvl5pPr>
      <a:lvl6pPr marL="2235200" indent="-228600" algn="l" rtl="0" fontAlgn="base">
        <a:spcBef>
          <a:spcPct val="20000"/>
        </a:spcBef>
        <a:spcAft>
          <a:spcPct val="0"/>
        </a:spcAft>
        <a:buChar char="»"/>
        <a:defRPr sz="1600">
          <a:solidFill>
            <a:schemeClr val="tx1"/>
          </a:solidFill>
          <a:latin typeface="+mn-lt"/>
          <a:ea typeface="ＭＳ Ｐゴシック" charset="-128"/>
        </a:defRPr>
      </a:lvl6pPr>
      <a:lvl7pPr marL="2692400" indent="-228600" algn="l" rtl="0" fontAlgn="base">
        <a:spcBef>
          <a:spcPct val="20000"/>
        </a:spcBef>
        <a:spcAft>
          <a:spcPct val="0"/>
        </a:spcAft>
        <a:buChar char="»"/>
        <a:defRPr sz="1600">
          <a:solidFill>
            <a:schemeClr val="tx1"/>
          </a:solidFill>
          <a:latin typeface="+mn-lt"/>
          <a:ea typeface="ＭＳ Ｐゴシック" charset="-128"/>
        </a:defRPr>
      </a:lvl7pPr>
      <a:lvl8pPr marL="3149600" indent="-228600" algn="l" rtl="0" fontAlgn="base">
        <a:spcBef>
          <a:spcPct val="20000"/>
        </a:spcBef>
        <a:spcAft>
          <a:spcPct val="0"/>
        </a:spcAft>
        <a:buChar char="»"/>
        <a:defRPr sz="1600">
          <a:solidFill>
            <a:schemeClr val="tx1"/>
          </a:solidFill>
          <a:latin typeface="+mn-lt"/>
          <a:ea typeface="ＭＳ Ｐゴシック" charset="-128"/>
        </a:defRPr>
      </a:lvl8pPr>
      <a:lvl9pPr marL="3606800" indent="-228600" algn="l" rtl="0" fontAlgn="base">
        <a:spcBef>
          <a:spcPct val="20000"/>
        </a:spcBef>
        <a:spcAft>
          <a:spcPct val="0"/>
        </a:spcAft>
        <a:buChar char="»"/>
        <a:defRPr sz="1600">
          <a:solidFill>
            <a:schemeClr val="tx1"/>
          </a:solidFill>
          <a:latin typeface="+mn-lt"/>
          <a:ea typeface="ＭＳ Ｐゴシック" charset="-128"/>
        </a:defRPr>
      </a:lvl9pPr>
    </p:bodyStyle>
    <p:otherStyle>
      <a:defPPr>
        <a:defRPr lang="en-US"/>
      </a:defPPr>
      <a:lvl1pPr marL="0" indent="0" algn="l" defTabSz="4572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4572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4572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4572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4572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474994EB-5011-A021-6109-38791877EFCF}"/>
              </a:ext>
            </a:extLst>
          </p:cNvPr>
          <p:cNvSpPr>
            <a:spLocks noGrp="1" noChangeArrowheads="1"/>
          </p:cNvSpPr>
          <p:nvPr>
            <p:ph type="title"/>
          </p:nvPr>
        </p:nvSpPr>
        <p:spPr bwMode="auto">
          <a:xfrm>
            <a:off x="381000" y="1828800"/>
            <a:ext cx="2516188"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Click to edit Master title style</a:t>
            </a:r>
          </a:p>
        </p:txBody>
      </p:sp>
      <p:sp>
        <p:nvSpPr>
          <p:cNvPr id="4099" name="Rectangle 3">
            <a:extLst>
              <a:ext uri="{FF2B5EF4-FFF2-40B4-BE49-F238E27FC236}">
                <a16:creationId xmlns:a16="http://schemas.microsoft.com/office/drawing/2014/main" id="{2432B596-E112-5E9A-9FBB-EE776A00FEDF}"/>
              </a:ext>
            </a:extLst>
          </p:cNvPr>
          <p:cNvSpPr>
            <a:spLocks noGrp="1" noChangeArrowheads="1"/>
          </p:cNvSpPr>
          <p:nvPr>
            <p:ph type="body" idx="1"/>
          </p:nvPr>
        </p:nvSpPr>
        <p:spPr bwMode="auto">
          <a:xfrm>
            <a:off x="2971800" y="1828800"/>
            <a:ext cx="59436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100" name="Rectangle 4">
            <a:extLst>
              <a:ext uri="{FF2B5EF4-FFF2-40B4-BE49-F238E27FC236}">
                <a16:creationId xmlns:a16="http://schemas.microsoft.com/office/drawing/2014/main" id="{4752498A-BE6D-BBD0-387E-39E54DB30C25}"/>
              </a:ext>
            </a:extLst>
          </p:cNvPr>
          <p:cNvSpPr>
            <a:spLocks noGrp="1" noChangeArrowheads="1"/>
          </p:cNvSpPr>
          <p:nvPr>
            <p:ph type="dt" sz="half" idx="2"/>
          </p:nvPr>
        </p:nvSpPr>
        <p:spPr bwMode="auto">
          <a:xfrm>
            <a:off x="381000" y="6477000"/>
            <a:ext cx="1371600" cy="228600"/>
          </a:xfrm>
          <a:prstGeom prst="rect">
            <a:avLst/>
          </a:prstGeom>
          <a:noFill/>
          <a:ln w="9525">
            <a:noFill/>
            <a:miter lim="800000"/>
          </a:ln>
          <a:effectLst/>
        </p:spPr>
        <p:txBody>
          <a:bodyPr vert="horz" wrap="square" lIns="0" tIns="0" rIns="0" bIns="0" numCol="1" anchor="t" anchorCtr="0" compatLnSpc="1">
            <a:prstTxWarp prst="textNoShape">
              <a:avLst/>
            </a:prstTxWarp>
          </a:bodyPr>
          <a:lstStyle>
            <a:lvl1pPr eaLnBrk="0" hangingPunct="0">
              <a:buSzTx/>
              <a:defRPr sz="1000">
                <a:solidFill>
                  <a:srgbClr val="003366"/>
                </a:solidFill>
                <a:latin typeface="+mn-lt"/>
                <a:cs typeface="+mn-cs"/>
                <a:sym typeface="Times" pitchFamily="18" charset="0"/>
              </a:defRPr>
            </a:lvl1pPr>
          </a:lstStyle>
          <a:p>
            <a:pPr>
              <a:defRPr/>
            </a:pPr>
            <a:fld id="{B298A386-9BA6-4FCF-98F0-CBCF0D623D7D}" type="datetime1">
              <a:rPr lang="en-US"/>
              <a:pPr>
                <a:defRPr/>
              </a:pPr>
              <a:t>8/8/2024</a:t>
            </a:fld>
            <a:endParaRPr lang="en-GB"/>
          </a:p>
        </p:txBody>
      </p:sp>
      <p:sp>
        <p:nvSpPr>
          <p:cNvPr id="4101" name="Rectangle 5">
            <a:extLst>
              <a:ext uri="{FF2B5EF4-FFF2-40B4-BE49-F238E27FC236}">
                <a16:creationId xmlns:a16="http://schemas.microsoft.com/office/drawing/2014/main" id="{4A6F5CB6-40D6-612F-3876-456EBA32FE25}"/>
              </a:ext>
            </a:extLst>
          </p:cNvPr>
          <p:cNvSpPr>
            <a:spLocks noGrp="1" noChangeArrowheads="1"/>
          </p:cNvSpPr>
          <p:nvPr>
            <p:ph type="ftr" sz="quarter" idx="3"/>
          </p:nvPr>
        </p:nvSpPr>
        <p:spPr bwMode="auto">
          <a:xfrm>
            <a:off x="3124200" y="6477000"/>
            <a:ext cx="3656013" cy="228600"/>
          </a:xfrm>
          <a:prstGeom prst="rect">
            <a:avLst/>
          </a:prstGeom>
          <a:noFill/>
          <a:ln w="9525">
            <a:noFill/>
            <a:miter lim="800000"/>
          </a:ln>
          <a:effectLst/>
        </p:spPr>
        <p:txBody>
          <a:bodyPr vert="horz" wrap="square" lIns="0" tIns="0" rIns="0" bIns="0" numCol="1" anchor="t" anchorCtr="0" compatLnSpc="1">
            <a:prstTxWarp prst="textNoShape">
              <a:avLst/>
            </a:prstTxWarp>
          </a:bodyPr>
          <a:lstStyle>
            <a:lvl1pPr eaLnBrk="0" hangingPunct="0">
              <a:buSzTx/>
              <a:defRPr sz="1000">
                <a:solidFill>
                  <a:srgbClr val="003366"/>
                </a:solidFill>
                <a:latin typeface="+mn-lt"/>
                <a:cs typeface="+mn-cs"/>
                <a:sym typeface="Times" pitchFamily="18" charset="0"/>
              </a:defRPr>
            </a:lvl1pPr>
          </a:lstStyle>
          <a:p>
            <a:pPr>
              <a:defRPr/>
            </a:pPr>
            <a:endParaRPr lang="en-GB"/>
          </a:p>
        </p:txBody>
      </p:sp>
      <p:sp>
        <p:nvSpPr>
          <p:cNvPr id="4102" name="Rectangle 6">
            <a:extLst>
              <a:ext uri="{FF2B5EF4-FFF2-40B4-BE49-F238E27FC236}">
                <a16:creationId xmlns:a16="http://schemas.microsoft.com/office/drawing/2014/main" id="{B1B9CC81-13EF-7D7B-32DC-9D65870C5B09}"/>
              </a:ext>
            </a:extLst>
          </p:cNvPr>
          <p:cNvSpPr>
            <a:spLocks noGrp="1" noChangeArrowheads="1"/>
          </p:cNvSpPr>
          <p:nvPr>
            <p:ph type="sldNum" sz="quarter" idx="4"/>
          </p:nvPr>
        </p:nvSpPr>
        <p:spPr bwMode="auto">
          <a:xfrm>
            <a:off x="7010400" y="6477000"/>
            <a:ext cx="1905000" cy="228600"/>
          </a:xfrm>
          <a:prstGeom prst="rect">
            <a:avLst/>
          </a:prstGeom>
          <a:noFill/>
          <a:ln w="9525">
            <a:noFill/>
            <a:miter lim="800000"/>
          </a:ln>
          <a:effectLst/>
        </p:spPr>
        <p:txBody>
          <a:bodyPr vert="horz" wrap="square" lIns="0" tIns="0" rIns="0" bIns="0" numCol="1" anchor="t" anchorCtr="0" compatLnSpc="1">
            <a:prstTxWarp prst="textNoShape">
              <a:avLst/>
            </a:prstTxWarp>
          </a:bodyPr>
          <a:lstStyle>
            <a:lvl1pPr algn="r" eaLnBrk="0" hangingPunct="0">
              <a:buSzPct val="100000"/>
              <a:defRPr sz="1400">
                <a:latin typeface="Arial" panose="020B0604020202020204" pitchFamily="34" charset="0"/>
              </a:defRPr>
            </a:lvl1pPr>
          </a:lstStyle>
          <a:p>
            <a:pPr>
              <a:defRPr/>
            </a:pPr>
            <a:fld id="{B0A7738A-E495-4478-B9DE-AFE15175BF03}" type="slidenum">
              <a:rPr lang="en-GB" altLang="en-US"/>
              <a:pPr>
                <a:defRPr/>
              </a:pPr>
              <a:t>‹#›</a:t>
            </a:fld>
            <a:endParaRPr lang="en-GB" altLang="en-US"/>
          </a:p>
        </p:txBody>
      </p:sp>
      <p:pic>
        <p:nvPicPr>
          <p:cNvPr id="4103" name="Picture 7" descr="electoral com_rgb">
            <a:extLst>
              <a:ext uri="{FF2B5EF4-FFF2-40B4-BE49-F238E27FC236}">
                <a16:creationId xmlns:a16="http://schemas.microsoft.com/office/drawing/2014/main" id="{4A10F91D-3B25-32B2-944A-E3ECE165DCF2}"/>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462713" y="152400"/>
            <a:ext cx="2605087" cy="151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7657" r:id="rId1"/>
    <p:sldLayoutId id="2147487644" r:id="rId2"/>
    <p:sldLayoutId id="2147487645" r:id="rId3"/>
    <p:sldLayoutId id="2147487646" r:id="rId4"/>
    <p:sldLayoutId id="2147487647" r:id="rId5"/>
    <p:sldLayoutId id="2147487648" r:id="rId6"/>
    <p:sldLayoutId id="2147487649" r:id="rId7"/>
    <p:sldLayoutId id="2147487650" r:id="rId8"/>
    <p:sldLayoutId id="2147487651" r:id="rId9"/>
    <p:sldLayoutId id="2147487652" r:id="rId10"/>
    <p:sldLayoutId id="2147487653" r:id="rId11"/>
  </p:sldLayoutIdLst>
  <p:transition>
    <p:dissolve/>
  </p:transition>
  <p:txStyles>
    <p:titleStyle>
      <a:lvl1pPr algn="l" rtl="0" eaLnBrk="0" fontAlgn="base" hangingPunct="0">
        <a:spcBef>
          <a:spcPct val="0"/>
        </a:spcBef>
        <a:spcAft>
          <a:spcPct val="0"/>
        </a:spcAft>
        <a:buSzPct val="100000"/>
        <a:defRPr sz="2800">
          <a:solidFill>
            <a:srgbClr val="0099CC"/>
          </a:solidFill>
          <a:latin typeface="Arial" pitchFamily="34" charset="0"/>
          <a:ea typeface="+mj-ea"/>
          <a:cs typeface="+mj-cs"/>
        </a:defRPr>
      </a:lvl1pPr>
      <a:lvl2pPr algn="l" rtl="0" eaLnBrk="0" fontAlgn="base" hangingPunct="0">
        <a:spcBef>
          <a:spcPct val="0"/>
        </a:spcBef>
        <a:spcAft>
          <a:spcPct val="0"/>
        </a:spcAft>
        <a:buSzPct val="100000"/>
        <a:defRPr sz="2800">
          <a:solidFill>
            <a:srgbClr val="0099CC"/>
          </a:solidFill>
          <a:latin typeface="Arial" panose="020B0604020202020204" pitchFamily="34" charset="0"/>
          <a:cs typeface="Arial" panose="020B0604020202020204" pitchFamily="34" charset="0"/>
        </a:defRPr>
      </a:lvl2pPr>
      <a:lvl3pPr algn="l" rtl="0" eaLnBrk="0" fontAlgn="base" hangingPunct="0">
        <a:spcBef>
          <a:spcPct val="0"/>
        </a:spcBef>
        <a:spcAft>
          <a:spcPct val="0"/>
        </a:spcAft>
        <a:buSzPct val="100000"/>
        <a:defRPr sz="2800">
          <a:solidFill>
            <a:srgbClr val="0099CC"/>
          </a:solidFill>
          <a:latin typeface="Arial" panose="020B0604020202020204" pitchFamily="34" charset="0"/>
          <a:cs typeface="Arial" panose="020B0604020202020204" pitchFamily="34" charset="0"/>
        </a:defRPr>
      </a:lvl3pPr>
      <a:lvl4pPr algn="l" rtl="0" eaLnBrk="0" fontAlgn="base" hangingPunct="0">
        <a:spcBef>
          <a:spcPct val="0"/>
        </a:spcBef>
        <a:spcAft>
          <a:spcPct val="0"/>
        </a:spcAft>
        <a:buSzPct val="100000"/>
        <a:defRPr sz="2800">
          <a:solidFill>
            <a:srgbClr val="0099CC"/>
          </a:solidFill>
          <a:latin typeface="Arial" panose="020B0604020202020204" pitchFamily="34" charset="0"/>
          <a:cs typeface="Arial" panose="020B0604020202020204" pitchFamily="34" charset="0"/>
        </a:defRPr>
      </a:lvl4pPr>
      <a:lvl5pPr algn="l" rtl="0" eaLnBrk="0" fontAlgn="base" hangingPunct="0">
        <a:spcBef>
          <a:spcPct val="0"/>
        </a:spcBef>
        <a:spcAft>
          <a:spcPct val="0"/>
        </a:spcAft>
        <a:buSzPct val="100000"/>
        <a:defRPr sz="2800">
          <a:solidFill>
            <a:srgbClr val="0099CC"/>
          </a:solidFill>
          <a:latin typeface="Arial" panose="020B0604020202020204" pitchFamily="34" charset="0"/>
          <a:cs typeface="Arial" panose="020B0604020202020204" pitchFamily="34" charset="0"/>
        </a:defRPr>
      </a:lvl5pPr>
      <a:lvl6pPr marL="457200" algn="l" rtl="0" eaLnBrk="0" fontAlgn="base" hangingPunct="0">
        <a:spcBef>
          <a:spcPct val="0"/>
        </a:spcBef>
        <a:spcAft>
          <a:spcPct val="0"/>
        </a:spcAft>
        <a:buSzPct val="100000"/>
        <a:defRPr sz="2800">
          <a:solidFill>
            <a:srgbClr val="0099CC"/>
          </a:solidFill>
          <a:latin typeface="Arial" panose="020B0604020202020204" pitchFamily="34" charset="0"/>
          <a:cs typeface="Arial" panose="020B0604020202020204" pitchFamily="34" charset="0"/>
        </a:defRPr>
      </a:lvl6pPr>
      <a:lvl7pPr marL="914400" algn="l" rtl="0" eaLnBrk="0" fontAlgn="base" hangingPunct="0">
        <a:spcBef>
          <a:spcPct val="0"/>
        </a:spcBef>
        <a:spcAft>
          <a:spcPct val="0"/>
        </a:spcAft>
        <a:buSzPct val="100000"/>
        <a:defRPr sz="2800">
          <a:solidFill>
            <a:srgbClr val="0099CC"/>
          </a:solidFill>
          <a:latin typeface="Arial" panose="020B0604020202020204" pitchFamily="34" charset="0"/>
          <a:cs typeface="Arial" panose="020B0604020202020204" pitchFamily="34" charset="0"/>
        </a:defRPr>
      </a:lvl7pPr>
      <a:lvl8pPr marL="1371600" algn="l" rtl="0" eaLnBrk="0" fontAlgn="base" hangingPunct="0">
        <a:spcBef>
          <a:spcPct val="0"/>
        </a:spcBef>
        <a:spcAft>
          <a:spcPct val="0"/>
        </a:spcAft>
        <a:buSzPct val="100000"/>
        <a:defRPr sz="2800">
          <a:solidFill>
            <a:srgbClr val="0099CC"/>
          </a:solidFill>
          <a:latin typeface="Arial" panose="020B0604020202020204" pitchFamily="34" charset="0"/>
          <a:cs typeface="Arial" panose="020B0604020202020204" pitchFamily="34" charset="0"/>
        </a:defRPr>
      </a:lvl8pPr>
      <a:lvl9pPr marL="1828800" algn="l" rtl="0" eaLnBrk="0" fontAlgn="base" hangingPunct="0">
        <a:spcBef>
          <a:spcPct val="0"/>
        </a:spcBef>
        <a:spcAft>
          <a:spcPct val="0"/>
        </a:spcAft>
        <a:buSzPct val="100000"/>
        <a:defRPr sz="2800">
          <a:solidFill>
            <a:srgbClr val="0099CC"/>
          </a:solidFill>
          <a:latin typeface="Arial" panose="020B0604020202020204" pitchFamily="34" charset="0"/>
          <a:cs typeface="Arial" panose="020B0604020202020204" pitchFamily="34" charset="0"/>
        </a:defRPr>
      </a:lvl9pPr>
    </p:titleStyle>
    <p:bodyStyle>
      <a:lvl1pPr marL="228600" indent="-228600" algn="l" rtl="0" eaLnBrk="0" fontAlgn="base" hangingPunct="0">
        <a:spcBef>
          <a:spcPct val="20000"/>
        </a:spcBef>
        <a:spcAft>
          <a:spcPct val="0"/>
        </a:spcAft>
        <a:buSzPct val="100000"/>
        <a:buChar char="•"/>
        <a:defRPr sz="2400">
          <a:solidFill>
            <a:srgbClr val="003366"/>
          </a:solidFill>
          <a:latin typeface="+mn-lt"/>
          <a:ea typeface="+mn-ea"/>
          <a:cs typeface="+mn-cs"/>
        </a:defRPr>
      </a:lvl1pPr>
      <a:lvl2pPr marL="628650" indent="-285750" algn="l" rtl="0" eaLnBrk="0" fontAlgn="base" hangingPunct="0">
        <a:spcBef>
          <a:spcPct val="20000"/>
        </a:spcBef>
        <a:spcAft>
          <a:spcPct val="0"/>
        </a:spcAft>
        <a:buSzPct val="100000"/>
        <a:buChar char="–"/>
        <a:defRPr sz="2200">
          <a:solidFill>
            <a:srgbClr val="003366"/>
          </a:solidFill>
          <a:latin typeface="+mn-lt"/>
          <a:cs typeface="Arial" panose="020B0604020202020204" pitchFamily="34" charset="0"/>
        </a:defRPr>
      </a:lvl2pPr>
      <a:lvl3pPr marL="1028700" indent="-228600" algn="l" rtl="0" eaLnBrk="0" fontAlgn="base" hangingPunct="0">
        <a:spcBef>
          <a:spcPct val="20000"/>
        </a:spcBef>
        <a:spcAft>
          <a:spcPct val="0"/>
        </a:spcAft>
        <a:buSzPct val="100000"/>
        <a:buChar char="•"/>
        <a:defRPr sz="2000">
          <a:solidFill>
            <a:srgbClr val="003366"/>
          </a:solidFill>
          <a:latin typeface="+mn-lt"/>
          <a:cs typeface="Arial" panose="020B0604020202020204" pitchFamily="34" charset="0"/>
        </a:defRPr>
      </a:lvl3pPr>
      <a:lvl4pPr marL="1435100" indent="-228600" algn="l" rtl="0" eaLnBrk="0" fontAlgn="base" hangingPunct="0">
        <a:spcBef>
          <a:spcPct val="20000"/>
        </a:spcBef>
        <a:spcAft>
          <a:spcPct val="0"/>
        </a:spcAft>
        <a:buSzPct val="100000"/>
        <a:buChar char="–"/>
        <a:defRPr sz="2000">
          <a:solidFill>
            <a:srgbClr val="003366"/>
          </a:solidFill>
          <a:latin typeface="+mn-lt"/>
          <a:cs typeface="Arial" panose="020B0604020202020204" pitchFamily="34" charset="0"/>
        </a:defRPr>
      </a:lvl4pPr>
      <a:lvl5pPr marL="1778000" indent="-228600" algn="l" rtl="0" eaLnBrk="0" fontAlgn="base" hangingPunct="0">
        <a:spcBef>
          <a:spcPct val="20000"/>
        </a:spcBef>
        <a:spcAft>
          <a:spcPct val="0"/>
        </a:spcAft>
        <a:buSzPct val="100000"/>
        <a:buChar char="»"/>
        <a:defRPr sz="1600">
          <a:solidFill>
            <a:srgbClr val="003366"/>
          </a:solidFill>
          <a:latin typeface="+mn-lt"/>
          <a:cs typeface="Arial" panose="020B0604020202020204" pitchFamily="34" charset="0"/>
        </a:defRPr>
      </a:lvl5pPr>
      <a:lvl6pPr marL="2235200" indent="-228600" algn="l" rtl="0" fontAlgn="base">
        <a:spcBef>
          <a:spcPct val="20000"/>
        </a:spcBef>
        <a:spcAft>
          <a:spcPct val="0"/>
        </a:spcAft>
        <a:buChar char="»"/>
        <a:defRPr sz="1600">
          <a:solidFill>
            <a:schemeClr val="tx1"/>
          </a:solidFill>
          <a:latin typeface="+mn-lt"/>
        </a:defRPr>
      </a:lvl6pPr>
      <a:lvl7pPr marL="2692400" indent="-228600" algn="l" rtl="0" fontAlgn="base">
        <a:spcBef>
          <a:spcPct val="20000"/>
        </a:spcBef>
        <a:spcAft>
          <a:spcPct val="0"/>
        </a:spcAft>
        <a:buChar char="»"/>
        <a:defRPr sz="1600">
          <a:solidFill>
            <a:schemeClr val="tx1"/>
          </a:solidFill>
          <a:latin typeface="+mn-lt"/>
        </a:defRPr>
      </a:lvl7pPr>
      <a:lvl8pPr marL="3149600" indent="-228600" algn="l" rtl="0" fontAlgn="base">
        <a:spcBef>
          <a:spcPct val="20000"/>
        </a:spcBef>
        <a:spcAft>
          <a:spcPct val="0"/>
        </a:spcAft>
        <a:buChar char="»"/>
        <a:defRPr sz="1600">
          <a:solidFill>
            <a:schemeClr val="tx1"/>
          </a:solidFill>
          <a:latin typeface="+mn-lt"/>
        </a:defRPr>
      </a:lvl8pPr>
      <a:lvl9pPr marL="3606800" indent="-228600" algn="l" rtl="0" fontAlgn="base">
        <a:spcBef>
          <a:spcPct val="20000"/>
        </a:spcBef>
        <a:spcAft>
          <a:spcPct val="0"/>
        </a:spcAft>
        <a:buChar char="»"/>
        <a:defRPr sz="1600">
          <a:solidFill>
            <a:schemeClr val="tx1"/>
          </a:solidFill>
          <a:latin typeface="+mn-lt"/>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www.youtube.com/watch?v=UJyOgWdDJ2I"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hyperlink" Target="https://www.youtube.com/watch?v=xmA_ZtYqGaE"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hyperlink" Target="https://www.youtube.com/watch?v=-KjeqUkqj5Y" TargetMode="Externa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5.xml"/></Relationships>
</file>

<file path=ppt/slides/_rels/slide2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9.xml"/><Relationship Id="rId1" Type="http://schemas.openxmlformats.org/officeDocument/2006/relationships/slideLayout" Target="../slideLayouts/slideLayout3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0.xml"/><Relationship Id="rId1" Type="http://schemas.openxmlformats.org/officeDocument/2006/relationships/slideLayout" Target="../slideLayouts/slideLayout35.xml"/></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1.xml"/><Relationship Id="rId1" Type="http://schemas.openxmlformats.org/officeDocument/2006/relationships/slideLayout" Target="../slideLayouts/slideLayout7.xml"/><Relationship Id="rId4" Type="http://schemas.openxmlformats.org/officeDocument/2006/relationships/image" Target="../media/image12.wmf"/></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6.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9.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hyperlink" Target="http://www.electoralcommission.org.uk/" TargetMode="External"/><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DD6E7659-FFDE-9E72-E8FA-F9A3C89BE964}"/>
              </a:ext>
            </a:extLst>
          </p:cNvPr>
          <p:cNvSpPr>
            <a:spLocks noChangeArrowheads="1"/>
          </p:cNvSpPr>
          <p:nvPr/>
        </p:nvSpPr>
        <p:spPr bwMode="auto">
          <a:xfrm>
            <a:off x="1347788" y="1271588"/>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SzPct val="100000"/>
              <a:buChar char="•"/>
              <a:defRPr sz="2400">
                <a:solidFill>
                  <a:srgbClr val="003366"/>
                </a:solidFill>
                <a:latin typeface="Arial" panose="020B0604020202020204" pitchFamily="34" charset="0"/>
                <a:ea typeface="ＭＳ Ｐゴシック" panose="020B0600070205080204" pitchFamily="34" charset="-128"/>
                <a:cs typeface="Arial" panose="020B0604020202020204" pitchFamily="34" charset="0"/>
              </a:defRPr>
            </a:lvl1pPr>
            <a:lvl2pPr marL="628650" indent="-285750">
              <a:spcBef>
                <a:spcPct val="20000"/>
              </a:spcBef>
              <a:buSzPct val="100000"/>
              <a:buChar char="–"/>
              <a:defRPr sz="2200">
                <a:solidFill>
                  <a:srgbClr val="003366"/>
                </a:solidFill>
                <a:latin typeface="Arial" panose="020B0604020202020204" pitchFamily="34" charset="0"/>
                <a:ea typeface="ＭＳ Ｐゴシック" panose="020B0600070205080204" pitchFamily="34" charset="-128"/>
              </a:defRPr>
            </a:lvl2pPr>
            <a:lvl3pPr marL="1028700" indent="-228600">
              <a:spcBef>
                <a:spcPct val="20000"/>
              </a:spcBef>
              <a:buSzPct val="100000"/>
              <a:buChar char="•"/>
              <a:defRPr sz="2000">
                <a:solidFill>
                  <a:srgbClr val="003366"/>
                </a:solidFill>
                <a:latin typeface="Arial" panose="020B0604020202020204" pitchFamily="34" charset="0"/>
                <a:ea typeface="ＭＳ Ｐゴシック" panose="020B0600070205080204" pitchFamily="34" charset="-128"/>
              </a:defRPr>
            </a:lvl3pPr>
            <a:lvl4pPr marL="1435100" indent="-228600">
              <a:spcBef>
                <a:spcPct val="20000"/>
              </a:spcBef>
              <a:buSzPct val="100000"/>
              <a:buChar char="–"/>
              <a:defRPr>
                <a:solidFill>
                  <a:srgbClr val="003366"/>
                </a:solidFill>
                <a:latin typeface="Arial" panose="020B0604020202020204" pitchFamily="34" charset="0"/>
                <a:ea typeface="ＭＳ Ｐゴシック" panose="020B0600070205080204" pitchFamily="34" charset="-128"/>
              </a:defRPr>
            </a:lvl4pPr>
            <a:lvl5pPr marL="1778000" indent="-228600">
              <a:spcBef>
                <a:spcPct val="20000"/>
              </a:spcBef>
              <a:buSzPct val="100000"/>
              <a:buChar char="»"/>
              <a:defRPr sz="1600">
                <a:solidFill>
                  <a:srgbClr val="003366"/>
                </a:solidFill>
                <a:latin typeface="Arial" panose="020B0604020202020204" pitchFamily="34" charset="0"/>
                <a:ea typeface="ＭＳ Ｐゴシック" panose="020B0600070205080204" pitchFamily="34" charset="-128"/>
              </a:defRPr>
            </a:lvl5pPr>
            <a:lvl6pPr marL="22352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6pPr>
            <a:lvl7pPr marL="26924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7pPr>
            <a:lvl8pPr marL="31496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8pPr>
            <a:lvl9pPr marL="36068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9pPr>
          </a:lstStyle>
          <a:p>
            <a:pPr>
              <a:spcBef>
                <a:spcPct val="0"/>
              </a:spcBef>
              <a:buFontTx/>
              <a:buNone/>
            </a:pPr>
            <a:endParaRPr lang="en-GB" altLang="en-US">
              <a:solidFill>
                <a:srgbClr val="FFFFFF"/>
              </a:solidFill>
              <a:latin typeface="Times" panose="02020603050405020304" pitchFamily="18" charset="0"/>
            </a:endParaRPr>
          </a:p>
        </p:txBody>
      </p:sp>
      <p:sp>
        <p:nvSpPr>
          <p:cNvPr id="11267" name="Rectangle 3">
            <a:extLst>
              <a:ext uri="{FF2B5EF4-FFF2-40B4-BE49-F238E27FC236}">
                <a16:creationId xmlns:a16="http://schemas.microsoft.com/office/drawing/2014/main" id="{84F06136-9B79-696A-9C34-6959AD41EEAE}"/>
              </a:ext>
            </a:extLst>
          </p:cNvPr>
          <p:cNvSpPr>
            <a:spLocks noGrp="1" noChangeArrowheads="1"/>
          </p:cNvSpPr>
          <p:nvPr>
            <p:ph type="ctrTitle"/>
          </p:nvPr>
        </p:nvSpPr>
        <p:spPr>
          <a:xfrm>
            <a:off x="358775" y="1854200"/>
            <a:ext cx="8380413" cy="1143000"/>
          </a:xfrm>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pPr eaLnBrk="1" hangingPunct="1"/>
            <a:r>
              <a:rPr lang="en-GB" altLang="en-US" sz="6000"/>
              <a:t>Polling station staff training session</a:t>
            </a:r>
          </a:p>
        </p:txBody>
      </p:sp>
      <p:sp>
        <p:nvSpPr>
          <p:cNvPr id="11268" name="Rectangle 4">
            <a:extLst>
              <a:ext uri="{FF2B5EF4-FFF2-40B4-BE49-F238E27FC236}">
                <a16:creationId xmlns:a16="http://schemas.microsoft.com/office/drawing/2014/main" id="{E894CAFF-B2F5-63E5-F67A-C0B23F9E5D8D}"/>
              </a:ext>
            </a:extLst>
          </p:cNvPr>
          <p:cNvSpPr>
            <a:spLocks noGrp="1" noChangeArrowheads="1"/>
          </p:cNvSpPr>
          <p:nvPr>
            <p:ph type="subTitle" idx="1"/>
          </p:nvPr>
        </p:nvSpPr>
        <p:spPr>
          <a:xfrm>
            <a:off x="468313" y="4365625"/>
            <a:ext cx="8382000" cy="1752600"/>
          </a:xfrm>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pPr eaLnBrk="1" hangingPunct="1"/>
            <a:r>
              <a:rPr lang="en-GB" altLang="en-US" sz="3200">
                <a:solidFill>
                  <a:srgbClr val="FFFFFF"/>
                </a:solidFill>
                <a:ea typeface="ＭＳ Ｐゴシック" panose="020B0600070205080204" pitchFamily="34" charset="-128"/>
              </a:rPr>
              <a:t>Police </a:t>
            </a:r>
            <a:r>
              <a:rPr lang="en-GB" altLang="en-US" sz="3200">
                <a:solidFill>
                  <a:srgbClr val="FF0000"/>
                </a:solidFill>
                <a:ea typeface="ＭＳ Ｐゴシック" panose="020B0600070205080204" pitchFamily="34" charset="-128"/>
              </a:rPr>
              <a:t>[Fire] </a:t>
            </a:r>
            <a:r>
              <a:rPr lang="en-GB" altLang="en-US" sz="3200">
                <a:solidFill>
                  <a:srgbClr val="FFFFFF"/>
                </a:solidFill>
                <a:ea typeface="ＭＳ Ｐゴシック" panose="020B0600070205080204" pitchFamily="34" charset="-128"/>
              </a:rPr>
              <a:t>and Crime Commissioner and local government elections in England</a:t>
            </a:r>
          </a:p>
        </p:txBody>
      </p:sp>
    </p:spTree>
  </p:cSld>
  <p:clrMapOvr>
    <a:masterClrMapping/>
  </p:clrMapOvr>
  <p:transition spd="slow">
    <p:dissolv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a:extLst>
              <a:ext uri="{FF2B5EF4-FFF2-40B4-BE49-F238E27FC236}">
                <a16:creationId xmlns:a16="http://schemas.microsoft.com/office/drawing/2014/main" id="{B61E93A8-CB5A-84B5-1C7B-8E1275598CD9}"/>
              </a:ext>
            </a:extLst>
          </p:cNvPr>
          <p:cNvSpPr>
            <a:spLocks noGrp="1" noChangeArrowheads="1"/>
          </p:cNvSpPr>
          <p:nvPr>
            <p:ph type="title"/>
          </p:nvPr>
        </p:nvSpPr>
        <p:spPr>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r>
              <a:rPr lang="en-GB" altLang="en-US">
                <a:solidFill>
                  <a:srgbClr val="00B0F0"/>
                </a:solidFill>
              </a:rPr>
              <a:t>Polling station layouts</a:t>
            </a:r>
          </a:p>
        </p:txBody>
      </p:sp>
      <p:pic>
        <p:nvPicPr>
          <p:cNvPr id="29699" name="Content Placeholder 5" descr="Template polling station layout showing a single polling station with a shared entrance and exit. ">
            <a:extLst>
              <a:ext uri="{FF2B5EF4-FFF2-40B4-BE49-F238E27FC236}">
                <a16:creationId xmlns:a16="http://schemas.microsoft.com/office/drawing/2014/main" id="{07DB4B8B-4B85-4E2C-2EF5-D5BBEAD71D9C}"/>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90538" y="1504950"/>
            <a:ext cx="6745287" cy="4749800"/>
          </a:xfrm>
          <a:extLs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dissolv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a:extLst>
              <a:ext uri="{FF2B5EF4-FFF2-40B4-BE49-F238E27FC236}">
                <a16:creationId xmlns:a16="http://schemas.microsoft.com/office/drawing/2014/main" id="{219B9B7B-B814-E0CC-6236-90AA69636067}"/>
              </a:ext>
            </a:extLst>
          </p:cNvPr>
          <p:cNvSpPr>
            <a:spLocks noGrp="1"/>
          </p:cNvSpPr>
          <p:nvPr>
            <p:ph type="title"/>
          </p:nvPr>
        </p:nvSpPr>
        <p:spPr>
          <a:ln cap="flat" algn="ctr">
            <a:miter lim="800000"/>
            <a:headEnd type="none" w="med" len="med"/>
            <a:tailEnd type="none" w="med" len="med"/>
          </a:ln>
        </p:spPr>
        <p:txBody>
          <a:bodyPr>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2800" b="0" i="0" u="none" baseline="0">
                <a:solidFill>
                  <a:schemeClr val="tx2"/>
                </a:solidFill>
                <a:latin typeface="Arial" pitchFamily="34" charset="0"/>
                <a:ea typeface="ＭＳ Ｐゴシック" pitchFamily="34" charset="-128"/>
                <a:cs typeface="+mj-cs"/>
              </a:defRPr>
            </a:lvl1pPr>
          </a:lstStyle>
          <a:p>
            <a:pPr>
              <a:defRPr/>
            </a:pPr>
            <a:r>
              <a:rPr lang="en-GB" kern="1200">
                <a:ln w="9525" cap="flat" cmpd="sng" algn="ctr">
                  <a:noFill/>
                  <a:prstDash val="solid"/>
                  <a:round/>
                  <a:headEnd type="none" w="med" len="med"/>
                  <a:tailEnd type="none" w="med" len="med"/>
                </a:ln>
                <a:solidFill>
                  <a:srgbClr val="00B0F0"/>
                </a:solidFill>
                <a:sym typeface="Wingdings"/>
              </a:rPr>
              <a:t>Polling station layouts (cont’d)</a:t>
            </a:r>
            <a:endParaRPr lang="en-GB">
              <a:solidFill>
                <a:srgbClr val="00B0F0"/>
              </a:solidFill>
            </a:endParaRPr>
          </a:p>
        </p:txBody>
      </p:sp>
      <p:sp>
        <p:nvSpPr>
          <p:cNvPr id="31747" name="Content Placeholder 1">
            <a:extLst>
              <a:ext uri="{FF2B5EF4-FFF2-40B4-BE49-F238E27FC236}">
                <a16:creationId xmlns:a16="http://schemas.microsoft.com/office/drawing/2014/main" id="{B20C9AD2-4DD0-7D2E-678C-D58DAD782EEC}"/>
              </a:ext>
            </a:extLst>
          </p:cNvPr>
          <p:cNvSpPr>
            <a:spLocks noGrp="1" noChangeArrowheads="1"/>
          </p:cNvSpPr>
          <p:nvPr>
            <p:ph sz="half" idx="2"/>
          </p:nvPr>
        </p:nvSpPr>
        <p:spPr/>
        <p:txBody>
          <a:bodyPr/>
          <a:lstStyle/>
          <a:p>
            <a:endParaRPr lang="en-GB" altLang="en-US">
              <a:ea typeface="ＭＳ Ｐゴシック" panose="020B0600070205080204" pitchFamily="34" charset="-128"/>
            </a:endParaRPr>
          </a:p>
        </p:txBody>
      </p:sp>
      <p:pic>
        <p:nvPicPr>
          <p:cNvPr id="31748" name="Picture 2" descr="Polling station layout showing a single polling station with a separate entrance and exit.">
            <a:extLst>
              <a:ext uri="{FF2B5EF4-FFF2-40B4-BE49-F238E27FC236}">
                <a16:creationId xmlns:a16="http://schemas.microsoft.com/office/drawing/2014/main" id="{A02B7C5E-24B9-B727-863C-5EC42471163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550988"/>
            <a:ext cx="6635750" cy="467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dissolv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a:extLst>
              <a:ext uri="{FF2B5EF4-FFF2-40B4-BE49-F238E27FC236}">
                <a16:creationId xmlns:a16="http://schemas.microsoft.com/office/drawing/2014/main" id="{C699CD6A-B43A-F24C-93A2-BE3B5BAE1B25}"/>
              </a:ext>
            </a:extLst>
          </p:cNvPr>
          <p:cNvSpPr>
            <a:spLocks noGrp="1"/>
          </p:cNvSpPr>
          <p:nvPr>
            <p:ph type="title"/>
          </p:nvPr>
        </p:nvSpPr>
        <p:spPr>
          <a:ln cap="flat" algn="ctr">
            <a:miter lim="800000"/>
            <a:headEnd type="none" w="med" len="med"/>
            <a:tailEnd type="none" w="med" len="med"/>
          </a:ln>
        </p:spPr>
        <p:txBody>
          <a:bodyPr>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2800" b="0" i="0" u="none" baseline="0">
                <a:solidFill>
                  <a:schemeClr val="tx2"/>
                </a:solidFill>
                <a:latin typeface="Arial" pitchFamily="34" charset="0"/>
                <a:ea typeface="ＭＳ Ｐゴシック" pitchFamily="34" charset="-128"/>
                <a:cs typeface="+mj-cs"/>
              </a:defRPr>
            </a:lvl1pPr>
          </a:lstStyle>
          <a:p>
            <a:pPr>
              <a:defRPr/>
            </a:pPr>
            <a:r>
              <a:rPr lang="en-GB" kern="1200">
                <a:ln w="9525" cap="flat" cmpd="sng" algn="ctr">
                  <a:noFill/>
                  <a:prstDash val="solid"/>
                  <a:round/>
                  <a:headEnd type="none" w="med" len="med"/>
                  <a:tailEnd type="none" w="med" len="med"/>
                </a:ln>
                <a:solidFill>
                  <a:srgbClr val="00B0F0"/>
                </a:solidFill>
                <a:sym typeface="Wingdings"/>
              </a:rPr>
              <a:t>Polling station layouts (cont’d)</a:t>
            </a:r>
            <a:endParaRPr lang="en-GB">
              <a:solidFill>
                <a:srgbClr val="00B0F0"/>
              </a:solidFill>
            </a:endParaRPr>
          </a:p>
        </p:txBody>
      </p:sp>
      <p:pic>
        <p:nvPicPr>
          <p:cNvPr id="33795" name="Content Placeholder 2" descr="Template polling station layout showing a double polling station with separate entrances and exits">
            <a:extLst>
              <a:ext uri="{FF2B5EF4-FFF2-40B4-BE49-F238E27FC236}">
                <a16:creationId xmlns:a16="http://schemas.microsoft.com/office/drawing/2014/main" id="{36BE99B9-F845-20A0-1FA4-7DB2506DA4A9}"/>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395288" y="1557338"/>
            <a:ext cx="6707187" cy="4721225"/>
          </a:xfrm>
          <a:extLs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dissolv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Content Placeholder 2">
            <a:extLst>
              <a:ext uri="{FF2B5EF4-FFF2-40B4-BE49-F238E27FC236}">
                <a16:creationId xmlns:a16="http://schemas.microsoft.com/office/drawing/2014/main" id="{4445ED9B-9384-32CD-B2E6-E2AF4EE3820F}"/>
              </a:ext>
            </a:extLst>
          </p:cNvPr>
          <p:cNvSpPr>
            <a:spLocks noGrp="1"/>
          </p:cNvSpPr>
          <p:nvPr>
            <p:ph idx="1"/>
          </p:nvPr>
        </p:nvSpPr>
        <p:spPr>
          <a:xfrm>
            <a:off x="2411412" y="1513681"/>
            <a:ext cx="6553200" cy="4897437"/>
          </a:xfrm>
          <a:ln cap="flat" algn="ctr">
            <a:miter lim="800000"/>
            <a:headEnd type="none" w="med" len="med"/>
            <a:tailEnd type="none" w="med" len="med"/>
          </a:ln>
        </p:spPr>
        <p:txBody>
          <a:bodyPr/>
          <a:lstStyle/>
          <a:p>
            <a:pPr marL="266700" eaLnBrk="1" hangingPunct="1">
              <a:buSzTx/>
              <a:defRPr/>
            </a:pPr>
            <a:endParaRPr lang="en-GB" altLang="en-US" sz="800" dirty="0">
              <a:solidFill>
                <a:schemeClr val="tx1"/>
              </a:solidFill>
            </a:endParaRPr>
          </a:p>
          <a:p>
            <a:pPr marL="38100" indent="0" eaLnBrk="1" hangingPunct="1">
              <a:buSzTx/>
              <a:buFontTx/>
              <a:buNone/>
              <a:defRPr/>
            </a:pPr>
            <a:r>
              <a:rPr lang="en-GB" altLang="en-US" sz="2000" dirty="0">
                <a:solidFill>
                  <a:schemeClr val="accent1"/>
                </a:solidFill>
              </a:rPr>
              <a:t>Before polls open….</a:t>
            </a:r>
          </a:p>
          <a:p>
            <a:pPr eaLnBrk="1" hangingPunct="1">
              <a:buSzTx/>
              <a:defRPr/>
            </a:pPr>
            <a:r>
              <a:rPr lang="en-GB" altLang="en-US" sz="2000" dirty="0">
                <a:solidFill>
                  <a:srgbClr val="002060"/>
                </a:solidFill>
                <a:ea typeface="ＭＳ Ｐゴシック" pitchFamily="34" charset="-128"/>
              </a:rPr>
              <a:t>check layout of the station</a:t>
            </a:r>
          </a:p>
          <a:p>
            <a:pPr>
              <a:buSzTx/>
              <a:defRPr/>
            </a:pPr>
            <a:r>
              <a:rPr lang="en-GB" altLang="en-US" sz="2000" dirty="0">
                <a:solidFill>
                  <a:srgbClr val="002060"/>
                </a:solidFill>
                <a:ea typeface="ＭＳ Ｐゴシック" pitchFamily="34" charset="-128"/>
              </a:rPr>
              <a:t>prepare and check the stationery </a:t>
            </a:r>
          </a:p>
          <a:p>
            <a:pPr>
              <a:buSzTx/>
              <a:defRPr/>
            </a:pPr>
            <a:r>
              <a:rPr lang="en-GB" altLang="en-US" sz="2000" dirty="0">
                <a:solidFill>
                  <a:srgbClr val="002060"/>
                </a:solidFill>
                <a:ea typeface="ＭＳ Ｐゴシック" pitchFamily="34" charset="-128"/>
              </a:rPr>
              <a:t>arrange the ballot papers in numerical order</a:t>
            </a:r>
          </a:p>
          <a:p>
            <a:pPr>
              <a:buSzTx/>
              <a:defRPr/>
            </a:pPr>
            <a:r>
              <a:rPr lang="en-GB" altLang="en-US" sz="2000" dirty="0">
                <a:solidFill>
                  <a:srgbClr val="002060"/>
                </a:solidFill>
                <a:ea typeface="ＭＳ Ｐゴシック" pitchFamily="34" charset="-128"/>
              </a:rPr>
              <a:t>prepare register, corresponding number list and ballot paper refusal list (BPRL)</a:t>
            </a:r>
          </a:p>
          <a:p>
            <a:pPr>
              <a:buSzTx/>
              <a:defRPr/>
            </a:pPr>
            <a:r>
              <a:rPr lang="en-GB" altLang="en-US" sz="2000" dirty="0">
                <a:solidFill>
                  <a:srgbClr val="002060"/>
                </a:solidFill>
                <a:ea typeface="ＭＳ Ｐゴシック" pitchFamily="34" charset="-128"/>
              </a:rPr>
              <a:t>Complete the polling station </a:t>
            </a:r>
            <a:r>
              <a:rPr lang="en-GB" altLang="en-US" sz="2000" dirty="0" err="1">
                <a:solidFill>
                  <a:srgbClr val="002060"/>
                </a:solidFill>
                <a:ea typeface="ＭＳ Ｐゴシック" pitchFamily="34" charset="-128"/>
              </a:rPr>
              <a:t>cehcklist</a:t>
            </a:r>
            <a:endParaRPr lang="en-GB" altLang="en-US" sz="2000" dirty="0">
              <a:solidFill>
                <a:srgbClr val="002060"/>
              </a:solidFill>
              <a:ea typeface="ＭＳ Ｐゴシック" pitchFamily="34" charset="-128"/>
            </a:endParaRPr>
          </a:p>
          <a:p>
            <a:pPr marL="266700" eaLnBrk="1" hangingPunct="1">
              <a:buSzTx/>
              <a:defRPr/>
            </a:pPr>
            <a:r>
              <a:rPr lang="en-GB" altLang="en-US" sz="2000" dirty="0">
                <a:solidFill>
                  <a:srgbClr val="002060"/>
                </a:solidFill>
                <a:ea typeface="ＭＳ Ｐゴシック" pitchFamily="34" charset="-128"/>
              </a:rPr>
              <a:t>any problems  - contact the elections office</a:t>
            </a:r>
            <a:endParaRPr lang="en-GB" altLang="en-US" sz="2000" dirty="0">
              <a:solidFill>
                <a:srgbClr val="002060"/>
              </a:solidFill>
            </a:endParaRPr>
          </a:p>
          <a:p>
            <a:pPr marL="38100" indent="0" eaLnBrk="1" hangingPunct="1">
              <a:buSzTx/>
              <a:buFontTx/>
              <a:buNone/>
              <a:defRPr/>
            </a:pPr>
            <a:endParaRPr lang="en-GB" altLang="en-US" sz="2000" dirty="0">
              <a:solidFill>
                <a:srgbClr val="00B050"/>
              </a:solidFill>
            </a:endParaRPr>
          </a:p>
          <a:p>
            <a:pPr marL="38100" indent="0" eaLnBrk="1" hangingPunct="1">
              <a:buSzTx/>
              <a:buFontTx/>
              <a:buNone/>
              <a:defRPr/>
            </a:pPr>
            <a:r>
              <a:rPr lang="en-GB" altLang="en-US" sz="2000" dirty="0">
                <a:solidFill>
                  <a:srgbClr val="00B0F0"/>
                </a:solidFill>
              </a:rPr>
              <a:t>Just before 7am….</a:t>
            </a:r>
          </a:p>
          <a:p>
            <a:pPr marL="323850" eaLnBrk="1" hangingPunct="1">
              <a:buSzTx/>
              <a:defRPr/>
            </a:pPr>
            <a:r>
              <a:rPr lang="en-GB" altLang="en-US" sz="2000" dirty="0">
                <a:solidFill>
                  <a:srgbClr val="002060"/>
                </a:solidFill>
                <a:ea typeface="ＭＳ Ｐゴシック" pitchFamily="34" charset="-128"/>
              </a:rPr>
              <a:t>show box is empty</a:t>
            </a:r>
          </a:p>
          <a:p>
            <a:pPr marL="323850" eaLnBrk="1" hangingPunct="1">
              <a:buSzTx/>
              <a:defRPr/>
            </a:pPr>
            <a:r>
              <a:rPr lang="en-GB" altLang="en-US" sz="2000" dirty="0">
                <a:solidFill>
                  <a:srgbClr val="002060"/>
                </a:solidFill>
                <a:ea typeface="ＭＳ Ｐゴシック" pitchFamily="34" charset="-128"/>
              </a:rPr>
              <a:t>seal just before 7am</a:t>
            </a:r>
          </a:p>
          <a:p>
            <a:pPr marL="323850" eaLnBrk="1" hangingPunct="1">
              <a:buSzTx/>
              <a:defRPr/>
            </a:pPr>
            <a:r>
              <a:rPr lang="en-GB" altLang="en-US" sz="2000" dirty="0">
                <a:solidFill>
                  <a:srgbClr val="002060"/>
                </a:solidFill>
                <a:ea typeface="ＭＳ Ｐゴシック" pitchFamily="34" charset="-128"/>
              </a:rPr>
              <a:t>don’t allow candidates / agents to add seal at this time</a:t>
            </a:r>
          </a:p>
          <a:p>
            <a:pPr marL="323850" eaLnBrk="1" hangingPunct="1">
              <a:buSzTx/>
              <a:defRPr/>
            </a:pPr>
            <a:r>
              <a:rPr lang="en-GB" altLang="en-US" sz="2000" dirty="0">
                <a:solidFill>
                  <a:srgbClr val="002060"/>
                </a:solidFill>
                <a:ea typeface="ＭＳ Ｐゴシック" pitchFamily="34" charset="-128"/>
              </a:rPr>
              <a:t>be ready to greet voters</a:t>
            </a:r>
          </a:p>
          <a:p>
            <a:pPr eaLnBrk="1" hangingPunct="1">
              <a:buSzTx/>
              <a:defRPr/>
            </a:pPr>
            <a:endParaRPr lang="en-GB" altLang="en-US" sz="1600" dirty="0">
              <a:solidFill>
                <a:schemeClr val="tx1"/>
              </a:solidFill>
            </a:endParaRPr>
          </a:p>
        </p:txBody>
      </p:sp>
      <p:sp>
        <p:nvSpPr>
          <p:cNvPr id="35843" name="Title 1">
            <a:extLst>
              <a:ext uri="{FF2B5EF4-FFF2-40B4-BE49-F238E27FC236}">
                <a16:creationId xmlns:a16="http://schemas.microsoft.com/office/drawing/2014/main" id="{E088312E-73E2-1D18-65CF-AF835304E292}"/>
              </a:ext>
            </a:extLst>
          </p:cNvPr>
          <p:cNvSpPr>
            <a:spLocks noGrp="1" noChangeArrowheads="1"/>
          </p:cNvSpPr>
          <p:nvPr>
            <p:ph type="title"/>
          </p:nvPr>
        </p:nvSpPr>
        <p:spPr>
          <a:xfrm>
            <a:off x="179388" y="1828800"/>
            <a:ext cx="2516187" cy="4267200"/>
          </a:xfrm>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r>
              <a:rPr lang="en-GB" altLang="en-US"/>
              <a:t>Getting ready to open the polling station</a:t>
            </a:r>
            <a:endParaRPr lang="en-GB" altLang="en-US">
              <a:solidFill>
                <a:srgbClr val="000000"/>
              </a:solidFill>
            </a:endParaRPr>
          </a:p>
        </p:txBody>
      </p:sp>
    </p:spTree>
  </p:cSld>
  <p:clrMapOvr>
    <a:masterClrMapping/>
  </p:clrMapOvr>
  <p:transition>
    <p:dissolv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a:extLst>
              <a:ext uri="{FF2B5EF4-FFF2-40B4-BE49-F238E27FC236}">
                <a16:creationId xmlns:a16="http://schemas.microsoft.com/office/drawing/2014/main" id="{C9888062-08BB-A81F-992D-D9CAAFAC32E0}"/>
              </a:ext>
            </a:extLst>
          </p:cNvPr>
          <p:cNvSpPr>
            <a:spLocks noGrp="1" noChangeArrowheads="1"/>
          </p:cNvSpPr>
          <p:nvPr>
            <p:ph type="title"/>
          </p:nvPr>
        </p:nvSpPr>
        <p:spPr>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r>
              <a:rPr lang="en-US" altLang="en-US"/>
              <a:t>Who can enter the polling station?</a:t>
            </a:r>
          </a:p>
        </p:txBody>
      </p:sp>
      <p:sp>
        <p:nvSpPr>
          <p:cNvPr id="44035" name="Content Placeholder 2">
            <a:extLst>
              <a:ext uri="{FF2B5EF4-FFF2-40B4-BE49-F238E27FC236}">
                <a16:creationId xmlns:a16="http://schemas.microsoft.com/office/drawing/2014/main" id="{6F63D9F4-FCB3-B288-8812-8DC197630C87}"/>
              </a:ext>
            </a:extLst>
          </p:cNvPr>
          <p:cNvSpPr>
            <a:spLocks noGrp="1" noChangeArrowheads="1"/>
          </p:cNvSpPr>
          <p:nvPr>
            <p:ph idx="1"/>
          </p:nvPr>
        </p:nvSpPr>
        <p:spPr/>
        <p:txBody>
          <a:bodyPr/>
          <a:lstStyle/>
          <a:p>
            <a:pPr lvl="1" eaLnBrk="1" hangingPunct="1">
              <a:buFont typeface="Arial" panose="020B0604020202020204" pitchFamily="34" charset="0"/>
              <a:buChar char="•"/>
              <a:defRPr/>
            </a:pPr>
            <a:r>
              <a:rPr lang="en-GB" altLang="en-US" sz="2000" dirty="0">
                <a:ea typeface="ＭＳ Ｐゴシック" panose="020B0600070205080204" pitchFamily="34" charset="-128"/>
              </a:rPr>
              <a:t>Voters</a:t>
            </a:r>
          </a:p>
          <a:p>
            <a:pPr lvl="1" eaLnBrk="1" hangingPunct="1">
              <a:buFont typeface="Arial" panose="020B0604020202020204" pitchFamily="34" charset="0"/>
              <a:buChar char="•"/>
              <a:defRPr/>
            </a:pPr>
            <a:r>
              <a:rPr lang="en-GB" altLang="en-US" sz="2000" dirty="0">
                <a:ea typeface="ＭＳ Ｐゴシック" panose="020B0600070205080204" pitchFamily="34" charset="-128"/>
              </a:rPr>
              <a:t>Returning Officer and staff</a:t>
            </a:r>
          </a:p>
          <a:p>
            <a:pPr lvl="1" eaLnBrk="1" hangingPunct="1">
              <a:buFont typeface="Arial" panose="020B0604020202020204" pitchFamily="34" charset="0"/>
              <a:buChar char="•"/>
              <a:defRPr/>
            </a:pPr>
            <a:r>
              <a:rPr lang="en-GB" altLang="en-US" sz="2000" dirty="0">
                <a:ea typeface="ＭＳ Ｐゴシック" panose="020B0600070205080204" pitchFamily="34" charset="-128"/>
              </a:rPr>
              <a:t>Candidates and election agents</a:t>
            </a:r>
          </a:p>
          <a:p>
            <a:pPr lvl="1" eaLnBrk="1" hangingPunct="1">
              <a:buFont typeface="Arial" panose="020B0604020202020204" pitchFamily="34" charset="0"/>
              <a:buChar char="•"/>
              <a:defRPr/>
            </a:pPr>
            <a:r>
              <a:rPr lang="en-GB" altLang="en-US" sz="2000" dirty="0">
                <a:ea typeface="ＭＳ Ｐゴシック" panose="020B0600070205080204" pitchFamily="34" charset="-128"/>
              </a:rPr>
              <a:t>Sub-agents at the PCC election (only in place of the election agent)</a:t>
            </a:r>
          </a:p>
          <a:p>
            <a:pPr lvl="1" eaLnBrk="1" hangingPunct="1">
              <a:buFont typeface="Arial" panose="020B0604020202020204" pitchFamily="34" charset="0"/>
              <a:buChar char="•"/>
              <a:defRPr/>
            </a:pPr>
            <a:r>
              <a:rPr lang="en-GB" altLang="en-US" sz="2000" dirty="0">
                <a:ea typeface="ＭＳ Ｐゴシック" panose="020B0600070205080204" pitchFamily="34" charset="-128"/>
              </a:rPr>
              <a:t>Polling agents </a:t>
            </a:r>
          </a:p>
          <a:p>
            <a:pPr lvl="1" eaLnBrk="1" hangingPunct="1">
              <a:buFont typeface="Arial" panose="020B0604020202020204" pitchFamily="34" charset="0"/>
              <a:buChar char="•"/>
              <a:defRPr/>
            </a:pPr>
            <a:r>
              <a:rPr lang="en-GB" altLang="en-US" sz="2000" dirty="0">
                <a:ea typeface="ＭＳ Ｐゴシック" panose="020B0600070205080204" pitchFamily="34" charset="-128"/>
              </a:rPr>
              <a:t>Police officers and community support officers on duty</a:t>
            </a:r>
          </a:p>
          <a:p>
            <a:pPr lvl="1" eaLnBrk="1" hangingPunct="1">
              <a:buFont typeface="Arial" panose="020B0604020202020204" pitchFamily="34" charset="0"/>
              <a:buChar char="•"/>
              <a:defRPr/>
            </a:pPr>
            <a:r>
              <a:rPr lang="en-GB" altLang="en-US" sz="2000" dirty="0">
                <a:ea typeface="ＭＳ Ｐゴシック" panose="020B0600070205080204" pitchFamily="34" charset="-128"/>
              </a:rPr>
              <a:t>Representatives of the Electoral Commission</a:t>
            </a:r>
          </a:p>
          <a:p>
            <a:pPr lvl="1" eaLnBrk="1" hangingPunct="1">
              <a:buFont typeface="Arial" panose="020B0604020202020204" pitchFamily="34" charset="0"/>
              <a:buChar char="•"/>
              <a:defRPr/>
            </a:pPr>
            <a:r>
              <a:rPr lang="en-GB" altLang="en-US" sz="2000" dirty="0">
                <a:ea typeface="ＭＳ Ｐゴシック" panose="020B0600070205080204" pitchFamily="34" charset="-128"/>
              </a:rPr>
              <a:t>Accredited observers</a:t>
            </a:r>
          </a:p>
          <a:p>
            <a:pPr lvl="1" eaLnBrk="1" hangingPunct="1">
              <a:buFont typeface="Arial" panose="020B0604020202020204" pitchFamily="34" charset="0"/>
              <a:buChar char="•"/>
              <a:defRPr/>
            </a:pPr>
            <a:r>
              <a:rPr lang="en-GB" altLang="en-US" sz="2000" dirty="0">
                <a:ea typeface="ＭＳ Ｐゴシック" panose="020B0600070205080204" pitchFamily="34" charset="-128"/>
              </a:rPr>
              <a:t>Under 18s accompanying voters</a:t>
            </a:r>
          </a:p>
          <a:p>
            <a:pPr lvl="1" eaLnBrk="1" hangingPunct="1">
              <a:buFont typeface="Arial" panose="020B0604020202020204" pitchFamily="34" charset="0"/>
              <a:buChar char="•"/>
              <a:defRPr/>
            </a:pPr>
            <a:r>
              <a:rPr lang="en-GB" altLang="en-US" sz="2000" dirty="0">
                <a:ea typeface="ＭＳ Ｐゴシック" panose="020B0600070205080204" pitchFamily="34" charset="-128"/>
              </a:rPr>
              <a:t>Companions of voters with disabilities</a:t>
            </a:r>
          </a:p>
          <a:p>
            <a:pPr lvl="1" eaLnBrk="1" hangingPunct="1">
              <a:buFont typeface="Arial" panose="020B0604020202020204" pitchFamily="34" charset="0"/>
              <a:buChar char="•"/>
              <a:defRPr/>
            </a:pPr>
            <a:r>
              <a:rPr lang="en-GB" altLang="en-US" sz="2000" dirty="0">
                <a:ea typeface="ＭＳ Ｐゴシック"/>
              </a:rPr>
              <a:t>Individuals aged 18 or over handing in postal votes</a:t>
            </a:r>
            <a:endParaRPr lang="en-GB" altLang="en-US" sz="2000" dirty="0">
              <a:ea typeface="ＭＳ Ｐゴシック"/>
              <a:cs typeface="Arial"/>
            </a:endParaRPr>
          </a:p>
          <a:p>
            <a:pPr marL="342900" lvl="1" indent="0" eaLnBrk="1" hangingPunct="1">
              <a:buFontTx/>
              <a:buNone/>
              <a:defRPr/>
            </a:pPr>
            <a:endParaRPr lang="en-GB" altLang="en-US" sz="2000" dirty="0">
              <a:ea typeface="ＭＳ Ｐゴシック" panose="020B0600070205080204" pitchFamily="34" charset="-128"/>
            </a:endParaRPr>
          </a:p>
          <a:p>
            <a:pPr>
              <a:defRPr/>
            </a:pPr>
            <a:endParaRPr lang="en-GB" altLang="en-US" dirty="0">
              <a:ea typeface="ＭＳ Ｐゴシック" panose="020B0600070205080204" pitchFamily="34" charset="-128"/>
            </a:endParaRPr>
          </a:p>
        </p:txBody>
      </p:sp>
    </p:spTree>
  </p:cSld>
  <p:clrMapOvr>
    <a:masterClrMapping/>
  </p:clrMapOvr>
  <p:transition>
    <p:dissolv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a:extLst>
              <a:ext uri="{FF2B5EF4-FFF2-40B4-BE49-F238E27FC236}">
                <a16:creationId xmlns:a16="http://schemas.microsoft.com/office/drawing/2014/main" id="{CB4FBEF0-4787-8EC2-4401-8EA77A6C7DCE}"/>
              </a:ext>
            </a:extLst>
          </p:cNvPr>
          <p:cNvSpPr>
            <a:spLocks noGrp="1" noChangeArrowheads="1"/>
          </p:cNvSpPr>
          <p:nvPr>
            <p:ph type="title"/>
          </p:nvPr>
        </p:nvSpPr>
        <p:spPr>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r>
              <a:rPr lang="en-US" altLang="en-US">
                <a:solidFill>
                  <a:srgbClr val="00B0F0"/>
                </a:solidFill>
              </a:rPr>
              <a:t>Accredited observers and Commission representatives</a:t>
            </a:r>
            <a:endParaRPr lang="en-GB" altLang="en-US">
              <a:solidFill>
                <a:srgbClr val="00B0F0"/>
              </a:solidFill>
            </a:endParaRPr>
          </a:p>
        </p:txBody>
      </p:sp>
      <p:pic>
        <p:nvPicPr>
          <p:cNvPr id="39939" name="Picture 1" descr="Image of the badge for Electoral Commission representatives. A pink badge with a photo on the upper right. ">
            <a:extLst>
              <a:ext uri="{FF2B5EF4-FFF2-40B4-BE49-F238E27FC236}">
                <a16:creationId xmlns:a16="http://schemas.microsoft.com/office/drawing/2014/main" id="{F18E1719-39C8-AD69-B1E7-57F659F4934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398838" y="2565400"/>
            <a:ext cx="2346325" cy="151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0" name="Picture 2" descr="An image of the badge issued to accredited elector observers. A grey-silver badge with a photo on the upper right, with a date range below showing when the badge is valid until. ">
            <a:extLst>
              <a:ext uri="{FF2B5EF4-FFF2-40B4-BE49-F238E27FC236}">
                <a16:creationId xmlns:a16="http://schemas.microsoft.com/office/drawing/2014/main" id="{12FA48CB-9DF6-5E3C-B0CC-001D9989994A}"/>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246813" y="2565400"/>
            <a:ext cx="2519362" cy="151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dissolv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a:extLst>
              <a:ext uri="{FF2B5EF4-FFF2-40B4-BE49-F238E27FC236}">
                <a16:creationId xmlns:a16="http://schemas.microsoft.com/office/drawing/2014/main" id="{1FE538C1-D0E7-8505-44A0-C9D6852BED11}"/>
              </a:ext>
            </a:extLst>
          </p:cNvPr>
          <p:cNvSpPr>
            <a:spLocks noGrp="1" noChangeArrowheads="1"/>
          </p:cNvSpPr>
          <p:nvPr>
            <p:ph type="title"/>
          </p:nvPr>
        </p:nvSpPr>
        <p:spPr>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r>
              <a:rPr lang="en-US" altLang="en-US"/>
              <a:t>Customer care</a:t>
            </a:r>
          </a:p>
        </p:txBody>
      </p:sp>
      <p:sp>
        <p:nvSpPr>
          <p:cNvPr id="48131" name="Content Placeholder 2">
            <a:extLst>
              <a:ext uri="{FF2B5EF4-FFF2-40B4-BE49-F238E27FC236}">
                <a16:creationId xmlns:a16="http://schemas.microsoft.com/office/drawing/2014/main" id="{B505276D-3894-0E2F-D441-0C80F2FF64B6}"/>
              </a:ext>
            </a:extLst>
          </p:cNvPr>
          <p:cNvSpPr>
            <a:spLocks noGrp="1"/>
          </p:cNvSpPr>
          <p:nvPr>
            <p:ph idx="1"/>
          </p:nvPr>
        </p:nvSpPr>
        <p:spPr>
          <a:xfrm>
            <a:off x="2987675" y="1557338"/>
            <a:ext cx="5943600" cy="4679950"/>
          </a:xfrm>
          <a:ln cap="flat" algn="ctr">
            <a:miter lim="800000"/>
            <a:headEnd type="none" w="med" len="med"/>
            <a:tailEnd type="none" w="med" len="med"/>
          </a:ln>
        </p:spPr>
        <p:txBody>
          <a:bodyPr>
            <a:normAutofit lnSpcReduction="10000"/>
          </a:bodyPr>
          <a:lstStyle/>
          <a:p>
            <a:pPr eaLnBrk="1" hangingPunct="1">
              <a:lnSpc>
                <a:spcPct val="90000"/>
              </a:lnSpc>
              <a:buSzTx/>
              <a:defRPr/>
            </a:pPr>
            <a:r>
              <a:rPr lang="en-US" altLang="en-US" dirty="0">
                <a:solidFill>
                  <a:srgbClr val="002060"/>
                </a:solidFill>
                <a:ea typeface="ＭＳ Ｐゴシック" pitchFamily="34" charset="-128"/>
              </a:rPr>
              <a:t>Be professional</a:t>
            </a:r>
          </a:p>
          <a:p>
            <a:pPr eaLnBrk="1" hangingPunct="1">
              <a:lnSpc>
                <a:spcPct val="90000"/>
              </a:lnSpc>
              <a:buSzTx/>
              <a:defRPr/>
            </a:pPr>
            <a:r>
              <a:rPr lang="en-US" altLang="en-US" dirty="0">
                <a:solidFill>
                  <a:srgbClr val="002060"/>
                </a:solidFill>
                <a:ea typeface="ＭＳ Ｐゴシック" pitchFamily="34" charset="-128"/>
              </a:rPr>
              <a:t>Show a personal interest</a:t>
            </a:r>
          </a:p>
          <a:p>
            <a:pPr eaLnBrk="1" hangingPunct="1">
              <a:lnSpc>
                <a:spcPct val="90000"/>
              </a:lnSpc>
              <a:buSzTx/>
              <a:defRPr/>
            </a:pPr>
            <a:r>
              <a:rPr lang="en-US" altLang="en-US" dirty="0">
                <a:solidFill>
                  <a:srgbClr val="002060"/>
                </a:solidFill>
                <a:ea typeface="ＭＳ Ｐゴシック" pitchFamily="34" charset="-128"/>
              </a:rPr>
              <a:t>Put the voter first</a:t>
            </a:r>
          </a:p>
          <a:p>
            <a:pPr eaLnBrk="1" hangingPunct="1">
              <a:lnSpc>
                <a:spcPct val="90000"/>
              </a:lnSpc>
              <a:buSzTx/>
              <a:defRPr/>
            </a:pPr>
            <a:r>
              <a:rPr lang="en-US" altLang="en-US" dirty="0">
                <a:solidFill>
                  <a:srgbClr val="002060"/>
                </a:solidFill>
                <a:ea typeface="ＭＳ Ｐゴシック" pitchFamily="34" charset="-128"/>
              </a:rPr>
              <a:t>Be helpful and approachable</a:t>
            </a:r>
          </a:p>
          <a:p>
            <a:pPr eaLnBrk="1" hangingPunct="1">
              <a:lnSpc>
                <a:spcPct val="90000"/>
              </a:lnSpc>
              <a:buSzTx/>
              <a:defRPr/>
            </a:pPr>
            <a:r>
              <a:rPr lang="en-US" altLang="en-US" dirty="0">
                <a:solidFill>
                  <a:srgbClr val="002060"/>
                </a:solidFill>
                <a:ea typeface="ＭＳ Ｐゴシック" pitchFamily="34" charset="-128"/>
              </a:rPr>
              <a:t>Always use English in the first instance</a:t>
            </a:r>
          </a:p>
          <a:p>
            <a:pPr eaLnBrk="1" hangingPunct="1">
              <a:lnSpc>
                <a:spcPct val="90000"/>
              </a:lnSpc>
              <a:buSzTx/>
              <a:defRPr/>
            </a:pPr>
            <a:r>
              <a:rPr lang="en-US" altLang="en-US" dirty="0">
                <a:solidFill>
                  <a:srgbClr val="002060"/>
                </a:solidFill>
                <a:ea typeface="ＭＳ Ｐゴシック" pitchFamily="34" charset="-128"/>
              </a:rPr>
              <a:t>Allow them to put their point across before responding</a:t>
            </a:r>
          </a:p>
          <a:p>
            <a:pPr eaLnBrk="1" hangingPunct="1">
              <a:lnSpc>
                <a:spcPct val="90000"/>
              </a:lnSpc>
              <a:buSzTx/>
              <a:defRPr/>
            </a:pPr>
            <a:r>
              <a:rPr lang="en-US" altLang="en-US" dirty="0">
                <a:solidFill>
                  <a:srgbClr val="002060"/>
                </a:solidFill>
                <a:ea typeface="ＭＳ Ｐゴシック" pitchFamily="34" charset="-128"/>
              </a:rPr>
              <a:t>Don’t say ‘No’, tell them what you can do for them and what they can do</a:t>
            </a:r>
          </a:p>
          <a:p>
            <a:pPr eaLnBrk="1" hangingPunct="1">
              <a:lnSpc>
                <a:spcPct val="90000"/>
              </a:lnSpc>
              <a:buClr>
                <a:srgbClr val="003366"/>
              </a:buClr>
              <a:buSzTx/>
              <a:defRPr/>
            </a:pPr>
            <a:r>
              <a:rPr lang="en-US" altLang="en-US" b="1" u="sng" dirty="0">
                <a:solidFill>
                  <a:srgbClr val="002060"/>
                </a:solidFill>
                <a:latin typeface="Arial Bold" pitchFamily="34" charset="0"/>
                <a:ea typeface="ＭＳ Ｐゴシック" pitchFamily="34" charset="-128"/>
                <a:cs typeface="Arial Bold" panose="020B0704020202020204" pitchFamily="34" charset="0"/>
                <a:sym typeface="Arial Bold" pitchFamily="34" charset="0"/>
              </a:rPr>
              <a:t>But</a:t>
            </a:r>
            <a:r>
              <a:rPr lang="en-US" altLang="en-US" dirty="0">
                <a:solidFill>
                  <a:srgbClr val="002060"/>
                </a:solidFill>
                <a:latin typeface="Arial Bold" pitchFamily="34" charset="0"/>
                <a:ea typeface="ＭＳ Ｐゴシック" pitchFamily="34" charset="-128"/>
                <a:cs typeface="Arial Bold" panose="020B0704020202020204" pitchFamily="34" charset="0"/>
                <a:sym typeface="Arial Bold" pitchFamily="34" charset="0"/>
              </a:rPr>
              <a:t> </a:t>
            </a:r>
            <a:r>
              <a:rPr lang="en-US" altLang="en-US" dirty="0">
                <a:solidFill>
                  <a:srgbClr val="002060"/>
                </a:solidFill>
                <a:ea typeface="ＭＳ Ｐゴシック" pitchFamily="34" charset="-128"/>
              </a:rPr>
              <a:t>the election rules </a:t>
            </a:r>
            <a:r>
              <a:rPr lang="en-US" altLang="en-US" b="1" u="sng" dirty="0">
                <a:solidFill>
                  <a:srgbClr val="002060"/>
                </a:solidFill>
                <a:ea typeface="ＭＳ Ｐゴシック" pitchFamily="34" charset="-128"/>
              </a:rPr>
              <a:t>must</a:t>
            </a:r>
            <a:r>
              <a:rPr lang="en-US" altLang="en-US" dirty="0">
                <a:solidFill>
                  <a:srgbClr val="002060"/>
                </a:solidFill>
                <a:ea typeface="ＭＳ Ｐゴシック" pitchFamily="34" charset="-128"/>
              </a:rPr>
              <a:t> be followed at all times, no matter how insistent, upset or angry they are</a:t>
            </a:r>
          </a:p>
          <a:p>
            <a:pPr eaLnBrk="1" hangingPunct="1">
              <a:lnSpc>
                <a:spcPct val="90000"/>
              </a:lnSpc>
              <a:buClr>
                <a:srgbClr val="003366"/>
              </a:buClr>
              <a:buSzTx/>
              <a:defRPr/>
            </a:pPr>
            <a:r>
              <a:rPr lang="en-US" altLang="en-US" dirty="0">
                <a:solidFill>
                  <a:srgbClr val="002060"/>
                </a:solidFill>
                <a:ea typeface="ＭＳ Ｐゴシック" pitchFamily="34" charset="-128"/>
              </a:rPr>
              <a:t>If in doubt, contact the elections office</a:t>
            </a:r>
          </a:p>
          <a:p>
            <a:pPr>
              <a:buSzTx/>
              <a:defRPr/>
            </a:pPr>
            <a:endParaRPr lang="en-GB" altLang="en-US" dirty="0">
              <a:solidFill>
                <a:schemeClr val="tx1"/>
              </a:solidFill>
              <a:ea typeface="ＭＳ Ｐゴシック" pitchFamily="34" charset="-128"/>
            </a:endParaRPr>
          </a:p>
        </p:txBody>
      </p:sp>
    </p:spTree>
  </p:cSld>
  <p:clrMapOvr>
    <a:masterClrMapping/>
  </p:clrMapOvr>
  <p:transition>
    <p:dissolv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a:extLst>
              <a:ext uri="{FF2B5EF4-FFF2-40B4-BE49-F238E27FC236}">
                <a16:creationId xmlns:a16="http://schemas.microsoft.com/office/drawing/2014/main" id="{69F53BAA-7A47-962B-03EF-721A17C303A3}"/>
              </a:ext>
            </a:extLst>
          </p:cNvPr>
          <p:cNvSpPr>
            <a:spLocks noGrp="1" noChangeArrowheads="1"/>
          </p:cNvSpPr>
          <p:nvPr>
            <p:ph type="title"/>
          </p:nvPr>
        </p:nvSpPr>
        <p:spPr/>
        <p:txBody>
          <a:bodyPr/>
          <a:lstStyle/>
          <a:p>
            <a:r>
              <a:rPr lang="en-GB" altLang="en-US"/>
              <a:t>Ensuring access for all voters – Being aware of the barriers faced by disabled voters</a:t>
            </a:r>
          </a:p>
        </p:txBody>
      </p:sp>
      <p:sp>
        <p:nvSpPr>
          <p:cNvPr id="44035" name="Content Placeholder 2">
            <a:extLst>
              <a:ext uri="{FF2B5EF4-FFF2-40B4-BE49-F238E27FC236}">
                <a16:creationId xmlns:a16="http://schemas.microsoft.com/office/drawing/2014/main" id="{1925934C-1A74-5D3F-1E00-AA1F7AD89AF0}"/>
              </a:ext>
            </a:extLst>
          </p:cNvPr>
          <p:cNvSpPr>
            <a:spLocks noGrp="1" noChangeArrowheads="1"/>
          </p:cNvSpPr>
          <p:nvPr>
            <p:ph idx="1"/>
          </p:nvPr>
        </p:nvSpPr>
        <p:spPr/>
        <p:txBody>
          <a:bodyPr/>
          <a:lstStyle/>
          <a:p>
            <a:r>
              <a:rPr lang="en-GB" altLang="en-US">
                <a:solidFill>
                  <a:srgbClr val="002060"/>
                </a:solidFill>
                <a:ea typeface="ＭＳ Ｐゴシック" panose="020B0600070205080204" pitchFamily="34" charset="-128"/>
              </a:rPr>
              <a:t>not all disabilities are visible or obvious</a:t>
            </a:r>
          </a:p>
          <a:p>
            <a:r>
              <a:rPr lang="en-GB" altLang="en-US">
                <a:solidFill>
                  <a:srgbClr val="002060"/>
                </a:solidFill>
                <a:ea typeface="ＭＳ Ｐゴシック" panose="020B0600070205080204" pitchFamily="34" charset="-128"/>
              </a:rPr>
              <a:t>some voters may have more than one impairment</a:t>
            </a:r>
          </a:p>
          <a:p>
            <a:r>
              <a:rPr lang="en-GB" altLang="en-US">
                <a:solidFill>
                  <a:srgbClr val="002060"/>
                </a:solidFill>
                <a:ea typeface="ＭＳ Ｐゴシック" panose="020B0600070205080204" pitchFamily="34" charset="-128"/>
              </a:rPr>
              <a:t>communication with electors is important</a:t>
            </a:r>
          </a:p>
          <a:p>
            <a:r>
              <a:rPr lang="en-GB" altLang="en-US">
                <a:solidFill>
                  <a:srgbClr val="002060"/>
                </a:solidFill>
                <a:ea typeface="ＭＳ Ｐゴシック" panose="020B0600070205080204" pitchFamily="34" charset="-128"/>
              </a:rPr>
              <a:t>electors may use alternative methods of communication</a:t>
            </a:r>
          </a:p>
          <a:p>
            <a:r>
              <a:rPr lang="en-GB" altLang="en-US">
                <a:solidFill>
                  <a:srgbClr val="002060"/>
                </a:solidFill>
                <a:ea typeface="ＭＳ Ｐゴシック" panose="020B0600070205080204" pitchFamily="34" charset="-128"/>
              </a:rPr>
              <a:t>equipment provided can help overcome certain barriers</a:t>
            </a:r>
          </a:p>
          <a:p>
            <a:r>
              <a:rPr lang="en-GB" altLang="en-US">
                <a:solidFill>
                  <a:srgbClr val="002060"/>
                </a:solidFill>
                <a:ea typeface="ＭＳ Ｐゴシック" panose="020B0600070205080204" pitchFamily="34" charset="-128"/>
              </a:rPr>
              <a:t>electors may bring their own form of additional assistance</a:t>
            </a:r>
          </a:p>
          <a:p>
            <a:endParaRPr lang="en-GB" altLang="en-US">
              <a:ea typeface="ＭＳ Ｐゴシック" panose="020B0600070205080204" pitchFamily="34" charset="-128"/>
            </a:endParaRPr>
          </a:p>
        </p:txBody>
      </p:sp>
    </p:spTree>
  </p:cSld>
  <p:clrMapOvr>
    <a:masterClrMapping/>
  </p:clrMapOvr>
  <p:transition>
    <p:dissolv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a:extLst>
              <a:ext uri="{FF2B5EF4-FFF2-40B4-BE49-F238E27FC236}">
                <a16:creationId xmlns:a16="http://schemas.microsoft.com/office/drawing/2014/main" id="{A534A268-815C-38CE-9A16-EEAAA88E980A}"/>
              </a:ext>
            </a:extLst>
          </p:cNvPr>
          <p:cNvSpPr>
            <a:spLocks noGrp="1"/>
          </p:cNvSpPr>
          <p:nvPr>
            <p:ph type="title"/>
          </p:nvPr>
        </p:nvSpPr>
        <p:spPr>
          <a:xfrm>
            <a:off x="381000" y="1828800"/>
            <a:ext cx="2319338" cy="4267200"/>
          </a:xfrm>
          <a:ln cap="flat" algn="ctr">
            <a:miter lim="800000"/>
            <a:headEnd type="none" w="med" len="med"/>
            <a:tailEnd type="none" w="med" len="med"/>
          </a:ln>
        </p:spPr>
        <p:txBody>
          <a:bodyPr>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2800" b="0" i="0" u="none" baseline="0">
                <a:solidFill>
                  <a:schemeClr val="tx2"/>
                </a:solidFill>
                <a:latin typeface="Arial" pitchFamily="34" charset="0"/>
                <a:ea typeface="ＭＳ Ｐゴシック" pitchFamily="34" charset="-128"/>
                <a:cs typeface="+mj-cs"/>
              </a:defRPr>
            </a:lvl1pPr>
          </a:lstStyle>
          <a:p>
            <a:pPr>
              <a:defRPr/>
            </a:pPr>
            <a:r>
              <a:rPr lang="en-GB" kern="1200">
                <a:ln w="9525" cap="flat" cmpd="sng" algn="ctr">
                  <a:noFill/>
                  <a:prstDash val="solid"/>
                  <a:round/>
                  <a:headEnd type="none" w="med" len="med"/>
                  <a:tailEnd type="none" w="med" len="med"/>
                </a:ln>
                <a:solidFill>
                  <a:srgbClr val="0099CC"/>
                </a:solidFill>
                <a:sym typeface="Wingdings"/>
              </a:rPr>
              <a:t>Ensuring access for all voters – what you can do</a:t>
            </a:r>
            <a:endParaRPr lang="en-GB" sz="2400">
              <a:solidFill>
                <a:srgbClr val="002060"/>
              </a:solidFill>
            </a:endParaRPr>
          </a:p>
        </p:txBody>
      </p:sp>
      <p:sp>
        <p:nvSpPr>
          <p:cNvPr id="50179" name="Content Placeholder 2">
            <a:extLst>
              <a:ext uri="{FF2B5EF4-FFF2-40B4-BE49-F238E27FC236}">
                <a16:creationId xmlns:a16="http://schemas.microsoft.com/office/drawing/2014/main" id="{1F6E9E2C-92A8-8B26-5234-4D45BCA46CB6}"/>
              </a:ext>
            </a:extLst>
          </p:cNvPr>
          <p:cNvSpPr>
            <a:spLocks noGrp="1"/>
          </p:cNvSpPr>
          <p:nvPr>
            <p:ph idx="1"/>
          </p:nvPr>
        </p:nvSpPr>
        <p:spPr>
          <a:xfrm>
            <a:off x="2709863" y="1631950"/>
            <a:ext cx="6288087" cy="4464050"/>
          </a:xfrm>
          <a:ln cap="flat" algn="ctr">
            <a:miter lim="800000"/>
            <a:headEnd type="none" w="med" len="med"/>
            <a:tailEnd type="none" w="med" len="med"/>
          </a:ln>
        </p:spPr>
        <p:txBody>
          <a:bodyPr/>
          <a:lstStyle/>
          <a:p>
            <a:pPr>
              <a:buSzTx/>
              <a:defRPr/>
            </a:pPr>
            <a:r>
              <a:rPr lang="en-GB" altLang="en-US" dirty="0">
                <a:solidFill>
                  <a:srgbClr val="002060"/>
                </a:solidFill>
              </a:rPr>
              <a:t>Clear access to the building and in the station</a:t>
            </a:r>
          </a:p>
          <a:p>
            <a:pPr>
              <a:buSzTx/>
              <a:defRPr/>
            </a:pPr>
            <a:r>
              <a:rPr lang="en-GB" altLang="en-US" dirty="0">
                <a:solidFill>
                  <a:srgbClr val="002060"/>
                </a:solidFill>
              </a:rPr>
              <a:t>Speak directly to a disabled voter, even if they have a companion with them</a:t>
            </a:r>
          </a:p>
          <a:p>
            <a:pPr>
              <a:buSzTx/>
              <a:defRPr/>
            </a:pPr>
            <a:r>
              <a:rPr lang="en-GB" altLang="en-US" dirty="0">
                <a:solidFill>
                  <a:srgbClr val="002060"/>
                </a:solidFill>
              </a:rPr>
              <a:t>Think about what help people with a disability and their supporters need. You could:</a:t>
            </a:r>
          </a:p>
          <a:p>
            <a:pPr lvl="1">
              <a:buSzTx/>
              <a:defRPr/>
            </a:pPr>
            <a:r>
              <a:rPr lang="en-GB" altLang="en-US" sz="2400" dirty="0"/>
              <a:t>ask if someone needs help</a:t>
            </a:r>
          </a:p>
          <a:p>
            <a:pPr lvl="1">
              <a:buSzTx/>
              <a:defRPr/>
            </a:pPr>
            <a:r>
              <a:rPr lang="en-GB" altLang="en-US" sz="2400" dirty="0"/>
              <a:t>offer to show someone the set-up in the polling station and the process of casting their vote </a:t>
            </a:r>
          </a:p>
          <a:p>
            <a:pPr lvl="1">
              <a:buSzTx/>
              <a:defRPr/>
            </a:pPr>
            <a:r>
              <a:rPr lang="en-GB" altLang="en-US" sz="2400" dirty="0"/>
              <a:t>explain they can vote with the assistance of the PO or a companion</a:t>
            </a:r>
          </a:p>
          <a:p>
            <a:pPr>
              <a:buSzTx/>
              <a:defRPr/>
            </a:pPr>
            <a:endParaRPr lang="en-GB" altLang="en-US" dirty="0">
              <a:solidFill>
                <a:srgbClr val="002060"/>
              </a:solidFill>
            </a:endParaRPr>
          </a:p>
          <a:p>
            <a:pPr>
              <a:buSzTx/>
              <a:defRPr/>
            </a:pPr>
            <a:endParaRPr lang="en-GB" altLang="en-US" dirty="0">
              <a:solidFill>
                <a:srgbClr val="002060"/>
              </a:solidFill>
            </a:endParaRPr>
          </a:p>
          <a:p>
            <a:pPr marL="0" indent="0">
              <a:buSzTx/>
              <a:buFontTx/>
              <a:buNone/>
              <a:defRPr/>
            </a:pPr>
            <a:r>
              <a:rPr lang="en-GB" altLang="en-US" sz="1800" dirty="0">
                <a:solidFill>
                  <a:srgbClr val="002060"/>
                </a:solidFill>
              </a:rPr>
              <a:t>	</a:t>
            </a:r>
            <a:endParaRPr lang="en-GB" altLang="en-US" dirty="0">
              <a:solidFill>
                <a:srgbClr val="002060"/>
              </a:solidFill>
            </a:endParaRPr>
          </a:p>
          <a:p>
            <a:pPr marL="342900" lvl="1" indent="0">
              <a:buSzTx/>
              <a:buFontTx/>
              <a:buNone/>
              <a:defRPr/>
            </a:pPr>
            <a:endParaRPr lang="en-US" altLang="en-US" sz="800" dirty="0">
              <a:solidFill>
                <a:schemeClr val="tx1"/>
              </a:solidFill>
              <a:ea typeface="ＭＳ Ｐゴシック" pitchFamily="34" charset="-128"/>
            </a:endParaRPr>
          </a:p>
        </p:txBody>
      </p:sp>
    </p:spTree>
  </p:cSld>
  <p:clrMapOvr>
    <a:masterClrMapping/>
  </p:clrMapOvr>
  <p:transition>
    <p:dissolv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a:extLst>
              <a:ext uri="{FF2B5EF4-FFF2-40B4-BE49-F238E27FC236}">
                <a16:creationId xmlns:a16="http://schemas.microsoft.com/office/drawing/2014/main" id="{481A89AD-7927-0567-468B-E79F75BAB7FC}"/>
              </a:ext>
            </a:extLst>
          </p:cNvPr>
          <p:cNvSpPr>
            <a:spLocks noGrp="1"/>
          </p:cNvSpPr>
          <p:nvPr>
            <p:ph type="title"/>
          </p:nvPr>
        </p:nvSpPr>
        <p:spPr>
          <a:ln cap="flat" algn="ctr">
            <a:miter lim="800000"/>
            <a:headEnd type="none" w="med" len="med"/>
            <a:tailEnd type="none" w="med" len="med"/>
          </a:ln>
        </p:spPr>
        <p:txBody>
          <a:bodyPr>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2800" b="0" i="0" u="none" baseline="0">
                <a:solidFill>
                  <a:schemeClr val="tx2"/>
                </a:solidFill>
                <a:latin typeface="Arial" pitchFamily="34" charset="0"/>
                <a:ea typeface="ＭＳ Ｐゴシック" pitchFamily="34" charset="-128"/>
                <a:cs typeface="+mj-cs"/>
              </a:defRPr>
            </a:lvl1pPr>
          </a:lstStyle>
          <a:p>
            <a:pPr>
              <a:defRPr/>
            </a:pPr>
            <a:r>
              <a:rPr kern="1200">
                <a:ln w="9525" cap="flat" cmpd="sng" algn="ctr">
                  <a:noFill/>
                  <a:prstDash val="solid"/>
                  <a:round/>
                  <a:headEnd type="none" w="med" len="med"/>
                  <a:tailEnd type="none" w="med" len="med"/>
                </a:ln>
                <a:solidFill>
                  <a:srgbClr val="0099CC"/>
                </a:solidFill>
                <a:sym typeface="Wingdings"/>
              </a:rPr>
              <a:t>Ensuring access for all voters – supporting people with sight loss</a:t>
            </a:r>
          </a:p>
        </p:txBody>
      </p:sp>
      <p:sp>
        <p:nvSpPr>
          <p:cNvPr id="52227" name="Content Placeholder 2">
            <a:extLst>
              <a:ext uri="{FF2B5EF4-FFF2-40B4-BE49-F238E27FC236}">
                <a16:creationId xmlns:a16="http://schemas.microsoft.com/office/drawing/2014/main" id="{537E4E3A-26E7-85C6-A72E-6F08D6C9F5F1}"/>
              </a:ext>
            </a:extLst>
          </p:cNvPr>
          <p:cNvSpPr>
            <a:spLocks noGrp="1"/>
          </p:cNvSpPr>
          <p:nvPr>
            <p:ph idx="1"/>
          </p:nvPr>
        </p:nvSpPr>
        <p:spPr>
          <a:xfrm>
            <a:off x="2700338" y="1828800"/>
            <a:ext cx="6215062" cy="4267200"/>
          </a:xfrm>
          <a:ln cap="flat" algn="ctr">
            <a:miter lim="800000"/>
            <a:headEnd type="none" w="med" len="med"/>
            <a:tailEnd type="none" w="med" len="med"/>
          </a:ln>
        </p:spPr>
        <p:txBody>
          <a:bodyPr/>
          <a:lstStyle/>
          <a:p>
            <a:pPr>
              <a:spcBef>
                <a:spcPts val="1200"/>
              </a:spcBef>
              <a:defRPr/>
            </a:pPr>
            <a:r>
              <a:rPr lang="en-US" sz="2000" dirty="0">
                <a:ea typeface="Arial" panose="020B0604020202020204" pitchFamily="34" charset="0"/>
              </a:rPr>
              <a:t>voting – by making a cross in a specific location on a piece of paper – is principally a visual exercise</a:t>
            </a:r>
          </a:p>
          <a:p>
            <a:pPr>
              <a:spcBef>
                <a:spcPts val="1200"/>
              </a:spcBef>
              <a:defRPr/>
            </a:pPr>
            <a:r>
              <a:rPr lang="en-GB" altLang="en-US" sz="2000" dirty="0">
                <a:ea typeface="ＭＳ Ｐゴシック" panose="020B0600070205080204" pitchFamily="34" charset="-128"/>
              </a:rPr>
              <a:t>make sure the large-print version of the ballot paper is displayed in a well-lit area</a:t>
            </a:r>
            <a:endParaRPr lang="en-GB" sz="2000" dirty="0">
              <a:ea typeface="Arial" panose="020B0604020202020204" pitchFamily="34" charset="0"/>
            </a:endParaRPr>
          </a:p>
          <a:p>
            <a:pPr>
              <a:defRPr/>
            </a:pPr>
            <a:r>
              <a:rPr lang="en-GB" altLang="en-US" sz="2000" dirty="0">
                <a:ea typeface="ＭＳ Ｐゴシック" panose="020B0600070205080204" pitchFamily="34" charset="-128"/>
              </a:rPr>
              <a:t>make sure the enlarged sample ballot paper, tactile voting device and magnifier are available to voters</a:t>
            </a:r>
          </a:p>
          <a:p>
            <a:pPr>
              <a:defRPr/>
            </a:pPr>
            <a:r>
              <a:rPr lang="en-GB" altLang="en-US" sz="2000" dirty="0">
                <a:ea typeface="ＭＳ Ｐゴシック" panose="020B0600070205080204" pitchFamily="34" charset="-128"/>
              </a:rPr>
              <a:t>offer partially sighted or blind voters the enlarged sample ballot paper as a guide</a:t>
            </a:r>
          </a:p>
          <a:p>
            <a:pPr>
              <a:defRPr/>
            </a:pPr>
            <a:r>
              <a:rPr lang="en-GB" altLang="en-US" sz="2000" dirty="0">
                <a:ea typeface="ＭＳ Ｐゴシック" panose="020B0600070205080204" pitchFamily="34" charset="-128"/>
              </a:rPr>
              <a:t>make sure you know how to use the tactile voting device </a:t>
            </a:r>
          </a:p>
          <a:p>
            <a:pPr>
              <a:defRPr/>
            </a:pPr>
            <a:r>
              <a:rPr lang="en-GB" altLang="en-US" sz="2000" dirty="0">
                <a:ea typeface="ＭＳ Ｐゴシック" panose="020B0600070205080204" pitchFamily="34" charset="-128"/>
              </a:rPr>
              <a:t>the experience of someone with sight loss when they vote in a polling station – </a:t>
            </a:r>
            <a:r>
              <a:rPr lang="en-GB" altLang="en-US" sz="2000" dirty="0">
                <a:ea typeface="ＭＳ Ｐゴシック" panose="020B0600070205080204" pitchFamily="34" charset="-128"/>
                <a:hlinkClick r:id="rId3"/>
              </a:rPr>
              <a:t>RNIB video</a:t>
            </a:r>
            <a:r>
              <a:rPr lang="en-GB" altLang="en-US" sz="2000" dirty="0">
                <a:ea typeface="ＭＳ Ｐゴシック" panose="020B0600070205080204" pitchFamily="34" charset="-128"/>
              </a:rPr>
              <a:t>  </a:t>
            </a:r>
          </a:p>
          <a:p>
            <a:pPr marL="0" indent="0">
              <a:buSzTx/>
              <a:buFontTx/>
              <a:buNone/>
              <a:defRPr/>
            </a:pPr>
            <a:r>
              <a:rPr lang="en-GB" altLang="en-US" sz="1800" dirty="0">
                <a:solidFill>
                  <a:schemeClr val="tx1"/>
                </a:solidFill>
                <a:ea typeface="ＭＳ Ｐゴシック" pitchFamily="34" charset="-128"/>
              </a:rPr>
              <a:t>	</a:t>
            </a:r>
            <a:endParaRPr lang="en-GB" altLang="en-US" dirty="0">
              <a:solidFill>
                <a:schemeClr val="tx1"/>
              </a:solidFill>
              <a:ea typeface="ＭＳ Ｐゴシック" pitchFamily="34" charset="-128"/>
            </a:endParaRPr>
          </a:p>
          <a:p>
            <a:pPr>
              <a:buSzTx/>
              <a:defRPr/>
            </a:pPr>
            <a:endParaRPr lang="en-GB" altLang="en-US" dirty="0">
              <a:solidFill>
                <a:schemeClr val="tx1"/>
              </a:solidFill>
              <a:ea typeface="ＭＳ Ｐゴシック" pitchFamily="34" charset="-128"/>
            </a:endParaRPr>
          </a:p>
        </p:txBody>
      </p:sp>
    </p:spTree>
  </p:cSld>
  <p:clrMapOvr>
    <a:masterClrMapping/>
  </p:clrMapOvr>
  <p:transition>
    <p:dissolv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7D471292-24F1-FCEF-982A-3C62662B9CAB}"/>
              </a:ext>
            </a:extLst>
          </p:cNvPr>
          <p:cNvSpPr>
            <a:spLocks noGrp="1" noChangeArrowheads="1"/>
          </p:cNvSpPr>
          <p:nvPr>
            <p:ph type="ctrTitle"/>
          </p:nvPr>
        </p:nvSpPr>
        <p:spPr>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pPr eaLnBrk="1" hangingPunct="1"/>
            <a:r>
              <a:rPr lang="en-GB" altLang="en-US"/>
              <a:t>Introduction	</a:t>
            </a:r>
          </a:p>
        </p:txBody>
      </p:sp>
      <p:sp>
        <p:nvSpPr>
          <p:cNvPr id="13315" name="Rectangle 3">
            <a:extLst>
              <a:ext uri="{FF2B5EF4-FFF2-40B4-BE49-F238E27FC236}">
                <a16:creationId xmlns:a16="http://schemas.microsoft.com/office/drawing/2014/main" id="{B3880D73-A0A5-9B3C-EBD0-614A7FDC5309}"/>
              </a:ext>
            </a:extLst>
          </p:cNvPr>
          <p:cNvSpPr>
            <a:spLocks noGrp="1" noChangeArrowheads="1"/>
          </p:cNvSpPr>
          <p:nvPr>
            <p:ph type="subTitle" idx="1"/>
          </p:nvPr>
        </p:nvSpPr>
        <p:spPr>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pPr eaLnBrk="1" hangingPunct="1"/>
            <a:r>
              <a:rPr lang="en-US" altLang="en-US">
                <a:solidFill>
                  <a:srgbClr val="FFFFFF"/>
                </a:solidFill>
                <a:ea typeface="ＭＳ Ｐゴシック" panose="020B0600070205080204" pitchFamily="34" charset="-128"/>
              </a:rPr>
              <a:t>Local Returning Officer </a:t>
            </a:r>
          </a:p>
          <a:p>
            <a:pPr eaLnBrk="1" hangingPunct="1"/>
            <a:endParaRPr lang="en-US" altLang="en-US">
              <a:solidFill>
                <a:srgbClr val="FFFFFF"/>
              </a:solidFill>
              <a:ea typeface="ＭＳ Ｐゴシック" panose="020B0600070205080204" pitchFamily="34" charset="-128"/>
            </a:endParaRPr>
          </a:p>
          <a:p>
            <a:pPr eaLnBrk="1" hangingPunct="1"/>
            <a:r>
              <a:rPr lang="en-US" altLang="en-US">
                <a:solidFill>
                  <a:srgbClr val="FFFFFF"/>
                </a:solidFill>
                <a:ea typeface="ＭＳ Ｐゴシック" panose="020B0600070205080204" pitchFamily="34" charset="-128"/>
              </a:rPr>
              <a:t>Electoral Services Manager   </a:t>
            </a:r>
          </a:p>
        </p:txBody>
      </p:sp>
    </p:spTree>
  </p:cSld>
  <p:clrMapOvr>
    <a:masterClrMapping/>
  </p:clrMapOvr>
  <p:transition spd="slow">
    <p:dissolv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a:extLst>
              <a:ext uri="{FF2B5EF4-FFF2-40B4-BE49-F238E27FC236}">
                <a16:creationId xmlns:a16="http://schemas.microsoft.com/office/drawing/2014/main" id="{32C57D15-4D43-2B8B-E5FA-8A131EBC6E95}"/>
              </a:ext>
            </a:extLst>
          </p:cNvPr>
          <p:cNvSpPr>
            <a:spLocks noGrp="1"/>
          </p:cNvSpPr>
          <p:nvPr>
            <p:ph type="title"/>
          </p:nvPr>
        </p:nvSpPr>
        <p:spPr>
          <a:xfrm>
            <a:off x="381000" y="1557338"/>
            <a:ext cx="8439150" cy="4895850"/>
          </a:xfrm>
          <a:ln cap="flat" algn="ctr">
            <a:miter lim="800000"/>
            <a:headEnd type="none" w="med" len="med"/>
            <a:tailEnd type="none" w="med" len="med"/>
          </a:ln>
        </p:spPr>
        <p:txBody>
          <a:bodyPr>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2800" b="0" i="0" u="none" baseline="0">
                <a:solidFill>
                  <a:schemeClr val="tx2"/>
                </a:solidFill>
                <a:latin typeface="Arial" pitchFamily="34" charset="0"/>
                <a:ea typeface="ＭＳ Ｐゴシック" pitchFamily="34" charset="-128"/>
                <a:cs typeface="+mj-cs"/>
              </a:defRPr>
            </a:lvl1pPr>
          </a:lstStyle>
          <a:p>
            <a:pPr>
              <a:defRPr/>
            </a:pPr>
            <a:r>
              <a:rPr lang="en-GB" kern="1200">
                <a:ln w="9525" cap="flat" cmpd="sng" algn="ctr">
                  <a:noFill/>
                  <a:prstDash val="solid"/>
                  <a:round/>
                  <a:headEnd type="none" w="med" len="med"/>
                  <a:tailEnd type="none" w="med" len="med"/>
                </a:ln>
                <a:solidFill>
                  <a:srgbClr val="0099CC"/>
                </a:solidFill>
                <a:sym typeface="Wingdings"/>
              </a:rPr>
              <a:t>The experience of someone with a learning disability when they vote in a polling station</a:t>
            </a:r>
            <a:br>
              <a:rPr lang="en-GB" kern="1200">
                <a:ln w="9525" cap="flat" cmpd="sng" algn="ctr">
                  <a:noFill/>
                  <a:prstDash val="solid"/>
                  <a:round/>
                  <a:headEnd type="none" w="med" len="med"/>
                  <a:tailEnd type="none" w="med" len="med"/>
                </a:ln>
                <a:solidFill>
                  <a:srgbClr val="0099CC"/>
                </a:solidFill>
                <a:sym typeface="Wingdings"/>
              </a:rPr>
            </a:br>
            <a:br>
              <a:rPr lang="en-GB" kern="1200">
                <a:ln w="9525" cap="flat" cmpd="sng" algn="ctr">
                  <a:noFill/>
                  <a:prstDash val="solid"/>
                  <a:round/>
                  <a:headEnd type="none" w="med" len="med"/>
                  <a:tailEnd type="none" w="med" len="med"/>
                </a:ln>
                <a:solidFill>
                  <a:srgbClr val="0099CC"/>
                </a:solidFill>
                <a:sym typeface="Wingdings"/>
              </a:rPr>
            </a:br>
            <a:r>
              <a:rPr lang="en-GB" kern="1200">
                <a:ln w="9525" cap="flat" cmpd="sng" algn="ctr">
                  <a:noFill/>
                  <a:prstDash val="solid"/>
                  <a:round/>
                  <a:headEnd type="none" w="med" len="med"/>
                  <a:tailEnd type="none" w="med" len="med"/>
                </a:ln>
                <a:solidFill>
                  <a:srgbClr val="0099CC"/>
                </a:solidFill>
                <a:sym typeface="Wingdings"/>
              </a:rPr>
              <a:t>Charlotte – polling station</a:t>
            </a:r>
            <a:br>
              <a:rPr lang="en-GB" kern="1200">
                <a:ln w="9525" cap="flat" cmpd="sng" algn="ctr">
                  <a:noFill/>
                  <a:prstDash val="solid"/>
                  <a:round/>
                  <a:headEnd type="none" w="med" len="med"/>
                  <a:tailEnd type="none" w="med" len="med"/>
                </a:ln>
                <a:solidFill>
                  <a:srgbClr val="0099CC"/>
                </a:solidFill>
                <a:sym typeface="Wingdings"/>
              </a:rPr>
            </a:br>
            <a:r>
              <a:rPr lang="en-GB" u="sng" kern="1200">
                <a:ln w="9525" cap="flat" cmpd="sng" algn="ctr">
                  <a:noFill/>
                  <a:prstDash val="solid"/>
                  <a:round/>
                  <a:headEnd type="none" w="med" len="med"/>
                  <a:tailEnd type="none" w="med" len="med"/>
                </a:ln>
                <a:solidFill>
                  <a:srgbClr val="0099CC"/>
                </a:solidFill>
                <a:sym typeface="Wingdings"/>
                <a:hlinkClick r:id="rId3"/>
              </a:rPr>
              <a:t>https://www.youtube.com/watch?v=xmA_ZtYqGaE</a:t>
            </a:r>
            <a:br>
              <a:rPr lang="en-GB" kern="1200">
                <a:ln w="9525" cap="flat" cmpd="sng" algn="ctr">
                  <a:noFill/>
                  <a:prstDash val="solid"/>
                  <a:round/>
                  <a:headEnd type="none" w="med" len="med"/>
                  <a:tailEnd type="none" w="med" len="med"/>
                </a:ln>
                <a:solidFill>
                  <a:srgbClr val="0099CC"/>
                </a:solidFill>
                <a:sym typeface="Wingdings"/>
              </a:rPr>
            </a:br>
            <a:r>
              <a:rPr lang="en-GB" kern="1200">
                <a:ln w="9525" cap="flat" cmpd="sng" algn="ctr">
                  <a:noFill/>
                  <a:prstDash val="solid"/>
                  <a:round/>
                  <a:headEnd type="none" w="med" len="med"/>
                  <a:tailEnd type="none" w="med" len="med"/>
                </a:ln>
                <a:solidFill>
                  <a:srgbClr val="0099CC"/>
                </a:solidFill>
                <a:sym typeface="Wingdings"/>
              </a:rPr>
              <a:t> </a:t>
            </a:r>
            <a:br>
              <a:rPr lang="en-GB" kern="1200">
                <a:ln w="9525" cap="flat" cmpd="sng" algn="ctr">
                  <a:noFill/>
                  <a:prstDash val="solid"/>
                  <a:round/>
                  <a:headEnd type="none" w="med" len="med"/>
                  <a:tailEnd type="none" w="med" len="med"/>
                </a:ln>
                <a:solidFill>
                  <a:srgbClr val="0099CC"/>
                </a:solidFill>
                <a:sym typeface="Wingdings"/>
              </a:rPr>
            </a:br>
            <a:r>
              <a:rPr lang="en-GB" kern="1200">
                <a:ln w="9525" cap="flat" cmpd="sng" algn="ctr">
                  <a:noFill/>
                  <a:prstDash val="solid"/>
                  <a:round/>
                  <a:headEnd type="none" w="med" len="med"/>
                  <a:tailEnd type="none" w="med" len="med"/>
                </a:ln>
                <a:solidFill>
                  <a:srgbClr val="0099CC"/>
                </a:solidFill>
                <a:sym typeface="Wingdings"/>
              </a:rPr>
              <a:t>Harry – polling station</a:t>
            </a:r>
            <a:br>
              <a:rPr lang="en-GB" kern="1200">
                <a:ln w="9525" cap="flat" cmpd="sng" algn="ctr">
                  <a:noFill/>
                  <a:prstDash val="solid"/>
                  <a:round/>
                  <a:headEnd type="none" w="med" len="med"/>
                  <a:tailEnd type="none" w="med" len="med"/>
                </a:ln>
                <a:solidFill>
                  <a:srgbClr val="0099CC"/>
                </a:solidFill>
                <a:sym typeface="Wingdings"/>
              </a:rPr>
            </a:br>
            <a:r>
              <a:rPr lang="en-GB" u="sng" kern="1200">
                <a:ln w="9525" cap="flat" cmpd="sng" algn="ctr">
                  <a:noFill/>
                  <a:prstDash val="solid"/>
                  <a:round/>
                  <a:headEnd type="none" w="med" len="med"/>
                  <a:tailEnd type="none" w="med" len="med"/>
                </a:ln>
                <a:solidFill>
                  <a:srgbClr val="0099CC"/>
                </a:solidFill>
                <a:sym typeface="Wingdings"/>
                <a:hlinkClick r:id="rId4"/>
              </a:rPr>
              <a:t>https://www.youtube.com/watch?v=-KjeqUkqj5Y</a:t>
            </a:r>
            <a:br>
              <a:rPr lang="en-GB" kern="1200">
                <a:ln w="9525" cap="flat" cmpd="sng" algn="ctr">
                  <a:noFill/>
                  <a:prstDash val="solid"/>
                  <a:round/>
                  <a:headEnd type="none" w="med" len="med"/>
                  <a:tailEnd type="none" w="med" len="med"/>
                </a:ln>
                <a:solidFill>
                  <a:srgbClr val="0099CC"/>
                </a:solidFill>
                <a:sym typeface="Wingdings"/>
              </a:rPr>
            </a:br>
            <a:endParaRPr lang="en-GB"/>
          </a:p>
        </p:txBody>
      </p:sp>
    </p:spTree>
  </p:cSld>
  <p:clrMapOvr>
    <a:masterClrMapping/>
  </p:clrMapOvr>
  <p:transition>
    <p:dissolv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a:extLst>
              <a:ext uri="{FF2B5EF4-FFF2-40B4-BE49-F238E27FC236}">
                <a16:creationId xmlns:a16="http://schemas.microsoft.com/office/drawing/2014/main" id="{71955DAD-8D32-894A-F48B-074351274CC0}"/>
              </a:ext>
            </a:extLst>
          </p:cNvPr>
          <p:cNvSpPr>
            <a:spLocks noGrp="1" noChangeArrowheads="1"/>
          </p:cNvSpPr>
          <p:nvPr>
            <p:ph type="ctrTitle"/>
          </p:nvPr>
        </p:nvSpPr>
        <p:spPr>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pPr eaLnBrk="1" hangingPunct="1"/>
            <a:r>
              <a:rPr lang="en-US" altLang="en-US"/>
              <a:t>Who can and cannot vote?</a:t>
            </a:r>
            <a:endParaRPr lang="en-GB" altLang="en-US"/>
          </a:p>
        </p:txBody>
      </p:sp>
      <p:sp>
        <p:nvSpPr>
          <p:cNvPr id="52227" name="Rectangle 3">
            <a:extLst>
              <a:ext uri="{FF2B5EF4-FFF2-40B4-BE49-F238E27FC236}">
                <a16:creationId xmlns:a16="http://schemas.microsoft.com/office/drawing/2014/main" id="{CD7D614C-89F2-CA2A-B2AD-C2A8F2FFC964}"/>
              </a:ext>
            </a:extLst>
          </p:cNvPr>
          <p:cNvSpPr>
            <a:spLocks noGrp="1" noChangeArrowheads="1"/>
          </p:cNvSpPr>
          <p:nvPr>
            <p:ph type="subTitle" idx="1"/>
          </p:nvPr>
        </p:nvSpPr>
        <p:spPr>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pPr eaLnBrk="1" hangingPunct="1"/>
            <a:r>
              <a:rPr lang="en-US" altLang="en-US">
                <a:solidFill>
                  <a:srgbClr val="FFFFFF"/>
                </a:solidFill>
                <a:ea typeface="ＭＳ Ｐゴシック" panose="020B0600070205080204" pitchFamily="34" charset="-128"/>
              </a:rPr>
              <a:t>Using the electoral register and corresponding number list</a:t>
            </a:r>
          </a:p>
          <a:p>
            <a:pPr eaLnBrk="1" hangingPunct="1"/>
            <a:endParaRPr lang="en-GB" altLang="en-US">
              <a:solidFill>
                <a:srgbClr val="FFFFFF"/>
              </a:solidFill>
              <a:ea typeface="ＭＳ Ｐゴシック" panose="020B0600070205080204" pitchFamily="34" charset="-128"/>
            </a:endParaRPr>
          </a:p>
        </p:txBody>
      </p:sp>
    </p:spTree>
  </p:cSld>
  <p:clrMapOvr>
    <a:masterClrMapping/>
  </p:clrMapOvr>
  <p:transition spd="slow">
    <p:dissolv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a:extLst>
              <a:ext uri="{FF2B5EF4-FFF2-40B4-BE49-F238E27FC236}">
                <a16:creationId xmlns:a16="http://schemas.microsoft.com/office/drawing/2014/main" id="{4954C576-0EC8-65A8-C229-A0712F9ECAE2}"/>
              </a:ext>
            </a:extLst>
          </p:cNvPr>
          <p:cNvSpPr>
            <a:spLocks noGrp="1" noChangeArrowheads="1"/>
          </p:cNvSpPr>
          <p:nvPr>
            <p:ph type="title"/>
          </p:nvPr>
        </p:nvSpPr>
        <p:spPr>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r>
              <a:rPr lang="en-GB" altLang="en-US">
                <a:solidFill>
                  <a:srgbClr val="00B0F0"/>
                </a:solidFill>
              </a:rPr>
              <a:t>Who is eligible to vote at the polling station in the PCC election and local government election?</a:t>
            </a:r>
          </a:p>
        </p:txBody>
      </p:sp>
      <p:sp>
        <p:nvSpPr>
          <p:cNvPr id="58371" name="Content Placeholder 2">
            <a:extLst>
              <a:ext uri="{FF2B5EF4-FFF2-40B4-BE49-F238E27FC236}">
                <a16:creationId xmlns:a16="http://schemas.microsoft.com/office/drawing/2014/main" id="{E1491174-5B53-0718-7191-66104909D20D}"/>
              </a:ext>
            </a:extLst>
          </p:cNvPr>
          <p:cNvSpPr>
            <a:spLocks noGrp="1"/>
          </p:cNvSpPr>
          <p:nvPr>
            <p:ph idx="1"/>
          </p:nvPr>
        </p:nvSpPr>
        <p:spPr>
          <a:ln cap="flat" algn="ctr">
            <a:miter lim="800000"/>
            <a:headEnd type="none" w="med" len="med"/>
            <a:tailEnd type="none" w="med" len="med"/>
          </a:ln>
        </p:spPr>
        <p:txBody>
          <a:bodyPr>
            <a:noAutofit/>
          </a:bodyPr>
          <a:lstStyle>
            <a:lvl1pPr marL="228600" indent="-228600" algn="l" defTabSz="914400" rtl="0" eaLnBrk="0" fontAlgn="base" hangingPunct="0">
              <a:lnSpc>
                <a:spcPct val="100000"/>
              </a:lnSpc>
              <a:spcBef>
                <a:spcPct val="20000"/>
              </a:spcBef>
              <a:spcAft>
                <a:spcPct val="0"/>
              </a:spcAft>
              <a:buClrTx/>
              <a:buSzTx/>
              <a:buFontTx/>
              <a:buChar char="•"/>
              <a:defRPr kumimoji="0" lang="en-US" altLang="en-US" sz="2400" b="0" i="0" u="none" baseline="0">
                <a:solidFill>
                  <a:schemeClr val="tx1"/>
                </a:solidFill>
                <a:effectLst/>
                <a:latin typeface="+mn-lt"/>
                <a:ea typeface="ＭＳ Ｐゴシック" charset="-128"/>
                <a:cs typeface="+mn-cs"/>
              </a:defRPr>
            </a:lvl1pPr>
            <a:lvl2pPr marL="628650" indent="-285750" algn="l" defTabSz="914400" rtl="0" eaLnBrk="0" fontAlgn="base" hangingPunct="0">
              <a:lnSpc>
                <a:spcPct val="100000"/>
              </a:lnSpc>
              <a:spcBef>
                <a:spcPct val="20000"/>
              </a:spcBef>
              <a:spcAft>
                <a:spcPct val="0"/>
              </a:spcAft>
              <a:buClrTx/>
              <a:buSzTx/>
              <a:buFontTx/>
              <a:buChar char="–"/>
              <a:defRPr kumimoji="0" lang="en-US" altLang="en-US" sz="2200" b="0" i="0" u="none" baseline="0">
                <a:solidFill>
                  <a:schemeClr val="tx1"/>
                </a:solidFill>
                <a:effectLst/>
                <a:latin typeface="+mn-lt"/>
                <a:ea typeface="ＭＳ Ｐゴシック" charset="-128"/>
              </a:defRPr>
            </a:lvl2pPr>
            <a:lvl3pPr marL="1028700" indent="-228600" algn="l" defTabSz="914400" rtl="0" eaLnBrk="0" fontAlgn="base" hangingPunct="0">
              <a:lnSpc>
                <a:spcPct val="100000"/>
              </a:lnSpc>
              <a:spcBef>
                <a:spcPct val="20000"/>
              </a:spcBef>
              <a:spcAft>
                <a:spcPct val="0"/>
              </a:spcAft>
              <a:buClrTx/>
              <a:buSzTx/>
              <a:buFontTx/>
              <a:buChar char="•"/>
              <a:defRPr kumimoji="0" lang="en-US" altLang="en-US" sz="2000" b="0" i="0" u="none" baseline="0">
                <a:solidFill>
                  <a:schemeClr val="tx1"/>
                </a:solidFill>
                <a:effectLst/>
                <a:latin typeface="+mn-lt"/>
                <a:ea typeface="ＭＳ Ｐゴシック" charset="-128"/>
              </a:defRPr>
            </a:lvl3pPr>
            <a:lvl4pPr marL="1435100" indent="-228600" algn="l" defTabSz="914400" rtl="0" eaLnBrk="0" fontAlgn="base" hangingPunct="0">
              <a:lnSpc>
                <a:spcPct val="100000"/>
              </a:lnSpc>
              <a:spcBef>
                <a:spcPct val="20000"/>
              </a:spcBef>
              <a:spcAft>
                <a:spcPct val="0"/>
              </a:spcAft>
              <a:buClrTx/>
              <a:buSzTx/>
              <a:buFontTx/>
              <a:buChar char="–"/>
              <a:defRPr kumimoji="0" lang="en-US" altLang="en-US" sz="1800" b="0" i="0" u="none" baseline="0">
                <a:solidFill>
                  <a:schemeClr val="tx1"/>
                </a:solidFill>
                <a:effectLst/>
                <a:latin typeface="+mn-lt"/>
                <a:ea typeface="ＭＳ Ｐゴシック" charset="-128"/>
              </a:defRPr>
            </a:lvl4pPr>
            <a:lvl5pPr marL="1778000" indent="-228600" algn="l" defTabSz="914400" rtl="0" eaLnBrk="0" fontAlgn="base" hangingPunct="0">
              <a:lnSpc>
                <a:spcPct val="100000"/>
              </a:lnSpc>
              <a:spcBef>
                <a:spcPct val="20000"/>
              </a:spcBef>
              <a:spcAft>
                <a:spcPct val="0"/>
              </a:spcAft>
              <a:buClrTx/>
              <a:buSzTx/>
              <a:buFontTx/>
              <a:buChar char="»"/>
              <a:defRPr kumimoji="0" lang="en-US" altLang="en-US" sz="1600" b="0" i="0" u="none" baseline="0">
                <a:solidFill>
                  <a:schemeClr val="tx1"/>
                </a:solidFill>
                <a:effectLst/>
                <a:latin typeface="+mn-lt"/>
                <a:ea typeface="ＭＳ Ｐゴシック" charset="-128"/>
              </a:defRPr>
            </a:lvl5pPr>
            <a:lvl6pPr marL="2235200" indent="-228600" algn="l" rtl="0" fontAlgn="base">
              <a:spcBef>
                <a:spcPct val="20000"/>
              </a:spcBef>
              <a:spcAft>
                <a:spcPct val="0"/>
              </a:spcAft>
              <a:buChar char="»"/>
              <a:defRPr lang="en-US" altLang="en-US" sz="1600">
                <a:solidFill>
                  <a:schemeClr val="tx1"/>
                </a:solidFill>
                <a:latin typeface="+mn-lt"/>
                <a:ea typeface="ＭＳ Ｐゴシック" charset="-128"/>
              </a:defRPr>
            </a:lvl6pPr>
            <a:lvl7pPr marL="2692400" indent="-228600" algn="l" rtl="0" fontAlgn="base">
              <a:spcBef>
                <a:spcPct val="20000"/>
              </a:spcBef>
              <a:spcAft>
                <a:spcPct val="0"/>
              </a:spcAft>
              <a:buChar char="»"/>
              <a:defRPr lang="en-US" altLang="en-US" sz="1600">
                <a:solidFill>
                  <a:schemeClr val="tx1"/>
                </a:solidFill>
                <a:latin typeface="+mn-lt"/>
                <a:ea typeface="ＭＳ Ｐゴシック" charset="-128"/>
              </a:defRPr>
            </a:lvl7pPr>
            <a:lvl8pPr marL="3149600" indent="-228600" algn="l" rtl="0" fontAlgn="base">
              <a:spcBef>
                <a:spcPct val="20000"/>
              </a:spcBef>
              <a:spcAft>
                <a:spcPct val="0"/>
              </a:spcAft>
              <a:buChar char="»"/>
              <a:defRPr lang="en-US" altLang="en-US" sz="1600">
                <a:solidFill>
                  <a:schemeClr val="tx1"/>
                </a:solidFill>
                <a:latin typeface="+mn-lt"/>
                <a:ea typeface="ＭＳ Ｐゴシック" charset="-128"/>
              </a:defRPr>
            </a:lvl8pPr>
            <a:lvl9pPr marL="3606800" indent="-228600" algn="l" rtl="0" fontAlgn="base">
              <a:spcBef>
                <a:spcPct val="20000"/>
              </a:spcBef>
              <a:spcAft>
                <a:spcPct val="0"/>
              </a:spcAft>
              <a:buChar char="»"/>
              <a:defRPr lang="en-US" altLang="en-US" sz="1600">
                <a:solidFill>
                  <a:schemeClr val="tx1"/>
                </a:solidFill>
                <a:latin typeface="+mn-lt"/>
                <a:ea typeface="ＭＳ Ｐゴシック" charset="-128"/>
              </a:defRPr>
            </a:lvl9pPr>
          </a:lstStyle>
          <a:p>
            <a:pPr eaLnBrk="1" hangingPunct="1">
              <a:defRPr/>
            </a:pPr>
            <a:r>
              <a:rPr lang="en-GB" kern="1200">
                <a:ln w="9525" cap="flat" cmpd="sng" algn="ctr">
                  <a:noFill/>
                  <a:prstDash val="solid"/>
                  <a:round/>
                  <a:headEnd type="none" w="med" len="med"/>
                  <a:tailEnd type="none" w="med" len="med"/>
                </a:ln>
                <a:solidFill>
                  <a:srgbClr val="003366"/>
                </a:solidFill>
                <a:sym typeface="Wingdings"/>
              </a:rPr>
              <a:t>Electors with no letters or dates before their name</a:t>
            </a:r>
          </a:p>
          <a:p>
            <a:pPr eaLnBrk="1" hangingPunct="1">
              <a:defRPr/>
            </a:pPr>
            <a:r>
              <a:rPr lang="en-GB" kern="1200">
                <a:ln w="9525" cap="flat" cmpd="sng" algn="ctr">
                  <a:noFill/>
                  <a:prstDash val="solid"/>
                  <a:round/>
                  <a:headEnd type="none" w="med" len="med"/>
                  <a:tailEnd type="none" w="med" len="med"/>
                </a:ln>
                <a:solidFill>
                  <a:srgbClr val="003366"/>
                </a:solidFill>
                <a:sym typeface="Wingdings"/>
              </a:rPr>
              <a:t>Electors who are 18 years of age or over on the day of the election – date on or before polling day before their name</a:t>
            </a:r>
          </a:p>
          <a:p>
            <a:pPr eaLnBrk="1" hangingPunct="1">
              <a:defRPr/>
            </a:pPr>
            <a:r>
              <a:rPr lang="en-GB" kern="1200">
                <a:ln w="9525" cap="flat" cmpd="sng" algn="ctr">
                  <a:noFill/>
                  <a:prstDash val="solid"/>
                  <a:round/>
                  <a:headEnd type="none" w="med" len="med"/>
                  <a:tailEnd type="none" w="med" len="med"/>
                </a:ln>
                <a:solidFill>
                  <a:srgbClr val="003366"/>
                </a:solidFill>
                <a:sym typeface="Wingdings"/>
              </a:rPr>
              <a:t>Electors with a ‘G’ or ‘L’ before their name</a:t>
            </a:r>
          </a:p>
          <a:p>
            <a:pPr eaLnBrk="1" hangingPunct="1">
              <a:defRPr/>
            </a:pPr>
            <a:r>
              <a:rPr kern="1200">
                <a:ln w="9525" cap="flat" cmpd="sng" algn="ctr">
                  <a:noFill/>
                  <a:prstDash val="solid"/>
                  <a:round/>
                  <a:headEnd type="none" w="med" len="med"/>
                  <a:tailEnd type="none" w="med" len="med"/>
                </a:ln>
                <a:solidFill>
                  <a:srgbClr val="FF0000"/>
                </a:solidFill>
                <a:sym typeface="Wingdings"/>
              </a:rPr>
              <a:t>[only include if relevant] </a:t>
            </a:r>
            <a:r>
              <a:rPr kern="1200">
                <a:ln w="9525" cap="flat" cmpd="sng" algn="ctr">
                  <a:noFill/>
                  <a:prstDash val="solid"/>
                  <a:round/>
                  <a:headEnd type="none" w="med" len="med"/>
                  <a:tailEnd type="none" w="med" len="med"/>
                </a:ln>
                <a:solidFill>
                  <a:srgbClr val="003366"/>
                </a:solidFill>
                <a:sym typeface="Wingdings"/>
              </a:rPr>
              <a:t>Electors who have registered anonymously - will have an ‘N’ instead of a name</a:t>
            </a:r>
          </a:p>
          <a:p>
            <a:pPr>
              <a:defRPr/>
            </a:pPr>
            <a:endParaRPr lang="en-GB"/>
          </a:p>
        </p:txBody>
      </p:sp>
    </p:spTree>
  </p:cSld>
  <p:clrMapOvr>
    <a:masterClrMapping/>
  </p:clrMapOvr>
  <p:transition>
    <p:dissolv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a:extLst>
              <a:ext uri="{FF2B5EF4-FFF2-40B4-BE49-F238E27FC236}">
                <a16:creationId xmlns:a16="http://schemas.microsoft.com/office/drawing/2014/main" id="{A396A793-6ED8-0953-6877-9CC1E3ADEA58}"/>
              </a:ext>
            </a:extLst>
          </p:cNvPr>
          <p:cNvSpPr>
            <a:spLocks noGrp="1" noChangeArrowheads="1"/>
          </p:cNvSpPr>
          <p:nvPr>
            <p:ph type="title"/>
          </p:nvPr>
        </p:nvSpPr>
        <p:spPr/>
        <p:txBody>
          <a:bodyPr/>
          <a:lstStyle/>
          <a:p>
            <a:r>
              <a:rPr lang="en-GB" altLang="en-US"/>
              <a:t>Voter ID Checks</a:t>
            </a:r>
          </a:p>
        </p:txBody>
      </p:sp>
      <p:sp>
        <p:nvSpPr>
          <p:cNvPr id="56323" name="Content Placeholder 2">
            <a:extLst>
              <a:ext uri="{FF2B5EF4-FFF2-40B4-BE49-F238E27FC236}">
                <a16:creationId xmlns:a16="http://schemas.microsoft.com/office/drawing/2014/main" id="{49D84886-44CF-92F2-AF07-DAB184DAA449}"/>
              </a:ext>
            </a:extLst>
          </p:cNvPr>
          <p:cNvSpPr>
            <a:spLocks noGrp="1" noChangeArrowheads="1"/>
          </p:cNvSpPr>
          <p:nvPr>
            <p:ph idx="1"/>
          </p:nvPr>
        </p:nvSpPr>
        <p:spPr/>
        <p:txBody>
          <a:bodyPr/>
          <a:lstStyle/>
          <a:p>
            <a:r>
              <a:rPr lang="en-GB" altLang="en-US" sz="2000">
                <a:ea typeface="ＭＳ Ｐゴシック" panose="020B0600070205080204" pitchFamily="34" charset="-128"/>
              </a:rPr>
              <a:t>all electors are required to show an accepted form of photographic ID in order to receive a ballot</a:t>
            </a:r>
          </a:p>
          <a:p>
            <a:r>
              <a:rPr lang="en-GB" altLang="en-US" sz="2000">
                <a:ea typeface="ＭＳ Ｐゴシック" panose="020B0600070205080204" pitchFamily="34" charset="-128"/>
              </a:rPr>
              <a:t>the image on the photographic ID must have a good likeness of the elector and be genuine  </a:t>
            </a:r>
          </a:p>
          <a:p>
            <a:r>
              <a:rPr lang="en-GB" altLang="en-US" sz="2000">
                <a:ea typeface="ＭＳ Ｐゴシック" panose="020B0600070205080204" pitchFamily="34" charset="-128"/>
              </a:rPr>
              <a:t>electors may present an accepted form of photographic ID, on which the name varies from the name of the elector on the register of electors</a:t>
            </a:r>
          </a:p>
          <a:p>
            <a:r>
              <a:rPr lang="en-GB" altLang="en-US" sz="2000">
                <a:ea typeface="ＭＳ Ｐゴシック" panose="020B0600070205080204" pitchFamily="34" charset="-128"/>
              </a:rPr>
              <a:t>some electors may request for their ID to be checked in private</a:t>
            </a:r>
          </a:p>
          <a:p>
            <a:r>
              <a:rPr lang="en-GB" altLang="en-US" sz="2000">
                <a:ea typeface="ＭＳ Ｐゴシック" panose="020B0600070205080204" pitchFamily="34" charset="-128"/>
              </a:rPr>
              <a:t>expired documents can be accepted as long as the photo still has a good likeness of the elector</a:t>
            </a:r>
          </a:p>
          <a:p>
            <a:endParaRPr lang="en-GB" altLang="en-US">
              <a:ea typeface="ＭＳ Ｐゴシック" panose="020B0600070205080204" pitchFamily="34" charset="-128"/>
            </a:endParaRPr>
          </a:p>
        </p:txBody>
      </p:sp>
    </p:spTree>
  </p:cSld>
  <p:clrMapOvr>
    <a:masterClrMapping/>
  </p:clrMapOvr>
  <p:transition>
    <p:dissolv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a:extLst>
              <a:ext uri="{FF2B5EF4-FFF2-40B4-BE49-F238E27FC236}">
                <a16:creationId xmlns:a16="http://schemas.microsoft.com/office/drawing/2014/main" id="{9F427E8D-0B1A-E253-50CD-6E3A5ED8630C}"/>
              </a:ext>
            </a:extLst>
          </p:cNvPr>
          <p:cNvSpPr>
            <a:spLocks noGrp="1" noChangeArrowheads="1"/>
          </p:cNvSpPr>
          <p:nvPr>
            <p:ph type="title"/>
          </p:nvPr>
        </p:nvSpPr>
        <p:spPr>
          <a:xfrm>
            <a:off x="381000" y="1828800"/>
            <a:ext cx="1598613" cy="4267200"/>
          </a:xfrm>
        </p:spPr>
        <p:txBody>
          <a:bodyPr/>
          <a:lstStyle/>
          <a:p>
            <a:r>
              <a:rPr lang="en-GB" altLang="en-US"/>
              <a:t>Accepted </a:t>
            </a:r>
            <a:br>
              <a:rPr lang="en-GB" altLang="en-US"/>
            </a:br>
            <a:r>
              <a:rPr lang="en-GB" altLang="en-US"/>
              <a:t>ID</a:t>
            </a:r>
          </a:p>
        </p:txBody>
      </p:sp>
      <p:sp>
        <p:nvSpPr>
          <p:cNvPr id="6" name="Content Placeholder 2">
            <a:extLst>
              <a:ext uri="{FF2B5EF4-FFF2-40B4-BE49-F238E27FC236}">
                <a16:creationId xmlns:a16="http://schemas.microsoft.com/office/drawing/2014/main" id="{676510E8-79EE-B386-32EF-DE47D672F296}"/>
              </a:ext>
            </a:extLst>
          </p:cNvPr>
          <p:cNvSpPr>
            <a:spLocks noGrp="1" noChangeArrowheads="1"/>
          </p:cNvSpPr>
          <p:nvPr>
            <p:ph idx="1"/>
          </p:nvPr>
        </p:nvSpPr>
        <p:spPr>
          <a:xfrm>
            <a:off x="1907704" y="1556792"/>
            <a:ext cx="7236296" cy="5301207"/>
          </a:xfrm>
        </p:spPr>
        <p:txBody>
          <a:bodyPr numCol="2"/>
          <a:lstStyle/>
          <a:p>
            <a:pPr>
              <a:spcBef>
                <a:spcPts val="600"/>
              </a:spcBef>
              <a:spcAft>
                <a:spcPts val="600"/>
              </a:spcAft>
              <a:defRPr/>
            </a:pPr>
            <a:r>
              <a:rPr lang="en-GB" sz="1200" dirty="0">
                <a:ea typeface="Calibri" panose="020F0502020204030204" pitchFamily="34" charset="0"/>
              </a:rPr>
              <a:t>a passport issued by the UK, any of the Channel Islands, the Isle of Man, a British Overseas Territory, an EEA state, or a Commonwealth country </a:t>
            </a:r>
            <a:r>
              <a:rPr lang="en-US" sz="1200" dirty="0">
                <a:solidFill>
                  <a:srgbClr val="003057"/>
                </a:solidFill>
              </a:rPr>
              <a:t>(including an Irish Passport Card)</a:t>
            </a:r>
            <a:endParaRPr lang="en-GB" sz="1600" dirty="0">
              <a:ea typeface="Arial" panose="020B0604020202020204" pitchFamily="34" charset="0"/>
            </a:endParaRPr>
          </a:p>
          <a:p>
            <a:pPr>
              <a:spcBef>
                <a:spcPts val="600"/>
              </a:spcBef>
              <a:spcAft>
                <a:spcPts val="600"/>
              </a:spcAft>
              <a:defRPr/>
            </a:pPr>
            <a:r>
              <a:rPr lang="en-GB" sz="1200" dirty="0">
                <a:ea typeface="Calibri" panose="020F0502020204030204" pitchFamily="34" charset="0"/>
              </a:rPr>
              <a:t>a driving licence issued by the UK, any of the Channel Islands, the Isle of Man, or an EEA state</a:t>
            </a:r>
            <a:endParaRPr lang="en-GB" sz="1200" dirty="0">
              <a:ea typeface="Arial" panose="020B0604020202020204" pitchFamily="34" charset="0"/>
            </a:endParaRPr>
          </a:p>
          <a:p>
            <a:pPr>
              <a:spcBef>
                <a:spcPts val="600"/>
              </a:spcBef>
              <a:spcAft>
                <a:spcPts val="600"/>
              </a:spcAft>
              <a:defRPr/>
            </a:pPr>
            <a:r>
              <a:rPr lang="en-GB" sz="1200" dirty="0">
                <a:ea typeface="Calibri" panose="020F0502020204030204" pitchFamily="34" charset="0"/>
              </a:rPr>
              <a:t>a biometric immigration document</a:t>
            </a:r>
            <a:endParaRPr lang="en-GB" sz="1200" dirty="0">
              <a:ea typeface="Arial" panose="020B0604020202020204" pitchFamily="34" charset="0"/>
            </a:endParaRPr>
          </a:p>
          <a:p>
            <a:pPr>
              <a:spcBef>
                <a:spcPts val="600"/>
              </a:spcBef>
              <a:spcAft>
                <a:spcPts val="600"/>
              </a:spcAft>
              <a:defRPr/>
            </a:pPr>
            <a:r>
              <a:rPr lang="en-GB" sz="1200" dirty="0">
                <a:ea typeface="Calibri" panose="020F0502020204030204" pitchFamily="34" charset="0"/>
              </a:rPr>
              <a:t>an identity card bearing the Proof of Age Standards Scheme hologram (a PASS card)</a:t>
            </a:r>
            <a:endParaRPr lang="en-GB" sz="1200" dirty="0">
              <a:ea typeface="Arial" panose="020B0604020202020204" pitchFamily="34" charset="0"/>
            </a:endParaRPr>
          </a:p>
          <a:p>
            <a:pPr>
              <a:spcBef>
                <a:spcPts val="600"/>
              </a:spcBef>
              <a:spcAft>
                <a:spcPts val="600"/>
              </a:spcAft>
              <a:defRPr/>
            </a:pPr>
            <a:r>
              <a:rPr lang="en-GB" sz="1200" dirty="0">
                <a:ea typeface="Calibri" panose="020F0502020204030204" pitchFamily="34" charset="0"/>
              </a:rPr>
              <a:t>a Ministry of Defence Form 90 (Defence Identity Card)</a:t>
            </a:r>
            <a:endParaRPr lang="en-GB" sz="1200" dirty="0">
              <a:ea typeface="Arial" panose="020B0604020202020204" pitchFamily="34" charset="0"/>
            </a:endParaRPr>
          </a:p>
          <a:p>
            <a:pPr>
              <a:spcBef>
                <a:spcPts val="600"/>
              </a:spcBef>
              <a:spcAft>
                <a:spcPts val="600"/>
              </a:spcAft>
              <a:defRPr/>
            </a:pPr>
            <a:r>
              <a:rPr lang="en-GB" sz="1200" dirty="0">
                <a:ea typeface="Calibri" panose="020F0502020204030204" pitchFamily="34" charset="0"/>
              </a:rPr>
              <a:t>a Blue Badge</a:t>
            </a:r>
            <a:endParaRPr lang="en-GB" sz="1200" dirty="0">
              <a:ea typeface="Arial" panose="020B0604020202020204" pitchFamily="34" charset="0"/>
            </a:endParaRPr>
          </a:p>
          <a:p>
            <a:pPr>
              <a:spcBef>
                <a:spcPts val="600"/>
              </a:spcBef>
              <a:spcAft>
                <a:spcPts val="600"/>
              </a:spcAft>
              <a:defRPr/>
            </a:pPr>
            <a:r>
              <a:rPr lang="en-GB" sz="1200" dirty="0">
                <a:ea typeface="Calibri" panose="020F0502020204030204" pitchFamily="34" charset="0"/>
              </a:rPr>
              <a:t>a national identity card issued by an EEA state</a:t>
            </a:r>
            <a:endParaRPr lang="en-GB" sz="1200" dirty="0">
              <a:ea typeface="Arial" panose="020B0604020202020204" pitchFamily="34" charset="0"/>
            </a:endParaRPr>
          </a:p>
          <a:p>
            <a:pPr>
              <a:spcBef>
                <a:spcPts val="600"/>
              </a:spcBef>
              <a:spcAft>
                <a:spcPts val="600"/>
              </a:spcAft>
              <a:defRPr/>
            </a:pPr>
            <a:r>
              <a:rPr lang="en-GB" sz="1200" dirty="0">
                <a:ea typeface="Calibri" panose="020F0502020204030204" pitchFamily="34" charset="0"/>
              </a:rPr>
              <a:t>an Older Person’s Bus Pass funded by the UK government</a:t>
            </a:r>
            <a:endParaRPr lang="en-GB" sz="1200" dirty="0">
              <a:ea typeface="Arial" panose="020B0604020202020204" pitchFamily="34" charset="0"/>
            </a:endParaRPr>
          </a:p>
          <a:p>
            <a:pPr>
              <a:spcBef>
                <a:spcPts val="600"/>
              </a:spcBef>
              <a:spcAft>
                <a:spcPts val="600"/>
              </a:spcAft>
              <a:defRPr/>
            </a:pPr>
            <a:r>
              <a:rPr lang="en-GB" sz="1200" dirty="0">
                <a:ea typeface="Calibri" panose="020F0502020204030204" pitchFamily="34" charset="0"/>
              </a:rPr>
              <a:t>a Disabled Person’s Bus Pass funded by the UK government</a:t>
            </a:r>
            <a:endParaRPr lang="en-GB" sz="1200" dirty="0">
              <a:ea typeface="Arial" panose="020B0604020202020204" pitchFamily="34" charset="0"/>
            </a:endParaRPr>
          </a:p>
          <a:p>
            <a:pPr>
              <a:spcBef>
                <a:spcPts val="600"/>
              </a:spcBef>
              <a:spcAft>
                <a:spcPts val="600"/>
              </a:spcAft>
              <a:defRPr/>
            </a:pPr>
            <a:r>
              <a:rPr lang="en-GB" sz="1200" dirty="0">
                <a:ea typeface="Calibri" panose="020F0502020204030204" pitchFamily="34" charset="0"/>
              </a:rPr>
              <a:t>an Oyster 60+ Card funded by the UK government</a:t>
            </a:r>
            <a:endParaRPr lang="en-GB" sz="1200" dirty="0">
              <a:ea typeface="Arial" panose="020B0604020202020204" pitchFamily="34" charset="0"/>
            </a:endParaRPr>
          </a:p>
          <a:p>
            <a:pPr>
              <a:spcBef>
                <a:spcPts val="600"/>
              </a:spcBef>
              <a:spcAft>
                <a:spcPts val="600"/>
              </a:spcAft>
              <a:defRPr/>
            </a:pPr>
            <a:r>
              <a:rPr lang="en-GB" sz="1200" dirty="0">
                <a:ea typeface="Calibri" panose="020F0502020204030204" pitchFamily="34" charset="0"/>
              </a:rPr>
              <a:t>a Freedom Pass</a:t>
            </a:r>
            <a:endParaRPr lang="en-GB" sz="1200" dirty="0">
              <a:ea typeface="Arial" panose="020B0604020202020204" pitchFamily="34" charset="0"/>
            </a:endParaRPr>
          </a:p>
          <a:p>
            <a:pPr>
              <a:spcBef>
                <a:spcPts val="600"/>
              </a:spcBef>
              <a:spcAft>
                <a:spcPts val="600"/>
              </a:spcAft>
              <a:defRPr/>
            </a:pPr>
            <a:r>
              <a:rPr lang="en-GB" sz="1200" dirty="0">
                <a:ea typeface="Calibri" panose="020F0502020204030204" pitchFamily="34" charset="0"/>
              </a:rPr>
              <a:t>a Scottish National Entitlement Card for the purpose of concessionary travel</a:t>
            </a:r>
            <a:endParaRPr lang="en-GB" sz="1200" dirty="0">
              <a:ea typeface="Arial" panose="020B0604020202020204" pitchFamily="34" charset="0"/>
            </a:endParaRPr>
          </a:p>
          <a:p>
            <a:pPr>
              <a:spcBef>
                <a:spcPts val="600"/>
              </a:spcBef>
              <a:spcAft>
                <a:spcPts val="600"/>
              </a:spcAft>
              <a:defRPr/>
            </a:pPr>
            <a:r>
              <a:rPr lang="en-GB" sz="1200" dirty="0">
                <a:ea typeface="Calibri" panose="020F0502020204030204" pitchFamily="34" charset="0"/>
              </a:rPr>
              <a:t>a 60 and Over Welsh Concessionary Travel Card </a:t>
            </a:r>
          </a:p>
          <a:p>
            <a:pPr>
              <a:spcBef>
                <a:spcPts val="600"/>
              </a:spcBef>
              <a:spcAft>
                <a:spcPts val="600"/>
              </a:spcAft>
              <a:defRPr/>
            </a:pPr>
            <a:r>
              <a:rPr lang="en-GB" sz="1200" dirty="0">
                <a:ea typeface="Calibri" panose="020F0502020204030204" pitchFamily="34" charset="0"/>
              </a:rPr>
              <a:t>a Disabled Person’s Welsh Concessionary Travel Card</a:t>
            </a:r>
          </a:p>
          <a:p>
            <a:pPr>
              <a:spcBef>
                <a:spcPts val="600"/>
              </a:spcBef>
              <a:spcAft>
                <a:spcPts val="600"/>
              </a:spcAft>
              <a:defRPr/>
            </a:pPr>
            <a:r>
              <a:rPr lang="en-GB" sz="1200" dirty="0">
                <a:ea typeface="Calibri" panose="020F0502020204030204" pitchFamily="34" charset="0"/>
              </a:rPr>
              <a:t>a Senior </a:t>
            </a:r>
            <a:r>
              <a:rPr lang="en-GB" sz="1200" dirty="0" err="1">
                <a:ea typeface="Calibri" panose="020F0502020204030204" pitchFamily="34" charset="0"/>
              </a:rPr>
              <a:t>SmartPass</a:t>
            </a:r>
            <a:r>
              <a:rPr lang="en-GB" sz="1200" dirty="0">
                <a:ea typeface="Calibri" panose="020F0502020204030204" pitchFamily="34" charset="0"/>
              </a:rPr>
              <a:t> issued in Northern Ireland</a:t>
            </a:r>
            <a:endParaRPr lang="en-GB" sz="1200" dirty="0">
              <a:ea typeface="Arial" panose="020B0604020202020204" pitchFamily="34" charset="0"/>
            </a:endParaRPr>
          </a:p>
          <a:p>
            <a:pPr>
              <a:spcBef>
                <a:spcPts val="600"/>
              </a:spcBef>
              <a:spcAft>
                <a:spcPts val="600"/>
              </a:spcAft>
              <a:defRPr/>
            </a:pPr>
            <a:r>
              <a:rPr lang="en-GB" sz="1200" dirty="0">
                <a:ea typeface="Calibri" panose="020F0502020204030204" pitchFamily="34" charset="0"/>
              </a:rPr>
              <a:t>a Registered Blind </a:t>
            </a:r>
            <a:r>
              <a:rPr lang="en-GB" sz="1200" dirty="0" err="1">
                <a:ea typeface="Calibri" panose="020F0502020204030204" pitchFamily="34" charset="0"/>
              </a:rPr>
              <a:t>SmartPass</a:t>
            </a:r>
            <a:r>
              <a:rPr lang="en-GB" sz="1200" dirty="0">
                <a:ea typeface="Calibri" panose="020F0502020204030204" pitchFamily="34" charset="0"/>
              </a:rPr>
              <a:t> or Blind Person’s </a:t>
            </a:r>
            <a:r>
              <a:rPr lang="en-GB" sz="1200" dirty="0" err="1">
                <a:ea typeface="Calibri" panose="020F0502020204030204" pitchFamily="34" charset="0"/>
              </a:rPr>
              <a:t>SmartPass</a:t>
            </a:r>
            <a:r>
              <a:rPr lang="en-GB" sz="1200" dirty="0">
                <a:ea typeface="Calibri" panose="020F0502020204030204" pitchFamily="34" charset="0"/>
              </a:rPr>
              <a:t> issued in Northern Ireland</a:t>
            </a:r>
            <a:endParaRPr lang="en-GB" sz="1200" dirty="0">
              <a:ea typeface="Arial" panose="020B0604020202020204" pitchFamily="34" charset="0"/>
            </a:endParaRPr>
          </a:p>
          <a:p>
            <a:pPr>
              <a:spcBef>
                <a:spcPts val="600"/>
              </a:spcBef>
              <a:spcAft>
                <a:spcPts val="600"/>
              </a:spcAft>
              <a:defRPr/>
            </a:pPr>
            <a:r>
              <a:rPr lang="en-GB" sz="1200" dirty="0">
                <a:ea typeface="Calibri" panose="020F0502020204030204" pitchFamily="34" charset="0"/>
              </a:rPr>
              <a:t>a War Disablement </a:t>
            </a:r>
            <a:r>
              <a:rPr lang="en-GB" sz="1200" dirty="0" err="1">
                <a:ea typeface="Calibri" panose="020F0502020204030204" pitchFamily="34" charset="0"/>
              </a:rPr>
              <a:t>SmartPass</a:t>
            </a:r>
            <a:r>
              <a:rPr lang="en-GB" sz="1200" dirty="0">
                <a:ea typeface="Calibri" panose="020F0502020204030204" pitchFamily="34" charset="0"/>
              </a:rPr>
              <a:t> issued in Northern Ireland</a:t>
            </a:r>
            <a:endParaRPr lang="en-GB" sz="1200" dirty="0">
              <a:ea typeface="Arial" panose="020B0604020202020204" pitchFamily="34" charset="0"/>
            </a:endParaRPr>
          </a:p>
          <a:p>
            <a:pPr>
              <a:spcBef>
                <a:spcPts val="600"/>
              </a:spcBef>
              <a:spcAft>
                <a:spcPts val="600"/>
              </a:spcAft>
              <a:defRPr/>
            </a:pPr>
            <a:r>
              <a:rPr lang="en-GB" sz="1200" dirty="0">
                <a:ea typeface="Calibri" panose="020F0502020204030204" pitchFamily="34" charset="0"/>
              </a:rPr>
              <a:t>a 60+ </a:t>
            </a:r>
            <a:r>
              <a:rPr lang="en-GB" sz="1200" dirty="0" err="1">
                <a:ea typeface="Calibri" panose="020F0502020204030204" pitchFamily="34" charset="0"/>
              </a:rPr>
              <a:t>SmartPass</a:t>
            </a:r>
            <a:r>
              <a:rPr lang="en-GB" sz="1200" dirty="0">
                <a:ea typeface="Calibri" panose="020F0502020204030204" pitchFamily="34" charset="0"/>
              </a:rPr>
              <a:t> issued in Northern Ireland</a:t>
            </a:r>
            <a:endParaRPr lang="en-GB" sz="1200" dirty="0">
              <a:ea typeface="Arial" panose="020B0604020202020204" pitchFamily="34" charset="0"/>
            </a:endParaRPr>
          </a:p>
          <a:p>
            <a:pPr>
              <a:spcBef>
                <a:spcPts val="600"/>
              </a:spcBef>
              <a:spcAft>
                <a:spcPts val="600"/>
              </a:spcAft>
              <a:defRPr/>
            </a:pPr>
            <a:r>
              <a:rPr lang="en-GB" sz="1200" dirty="0">
                <a:ea typeface="Calibri" panose="020F0502020204030204" pitchFamily="34" charset="0"/>
              </a:rPr>
              <a:t>a Half Fare </a:t>
            </a:r>
            <a:r>
              <a:rPr lang="en-GB" sz="1200" dirty="0" err="1">
                <a:ea typeface="Calibri" panose="020F0502020204030204" pitchFamily="34" charset="0"/>
              </a:rPr>
              <a:t>SmartPass</a:t>
            </a:r>
            <a:r>
              <a:rPr lang="en-GB" sz="1200" dirty="0">
                <a:ea typeface="Calibri" panose="020F0502020204030204" pitchFamily="34" charset="0"/>
              </a:rPr>
              <a:t> issued in Northern Ireland</a:t>
            </a:r>
            <a:endParaRPr lang="en-GB" sz="1200" dirty="0">
              <a:ea typeface="Arial" panose="020B0604020202020204" pitchFamily="34" charset="0"/>
            </a:endParaRPr>
          </a:p>
          <a:p>
            <a:pPr>
              <a:spcBef>
                <a:spcPts val="600"/>
              </a:spcBef>
              <a:spcAft>
                <a:spcPts val="600"/>
              </a:spcAft>
              <a:defRPr/>
            </a:pPr>
            <a:r>
              <a:rPr lang="en-GB" sz="1200" dirty="0">
                <a:ea typeface="Calibri" panose="020F0502020204030204" pitchFamily="34" charset="0"/>
              </a:rPr>
              <a:t>an Electoral Identity Card issued in Northern Ireland </a:t>
            </a:r>
            <a:endParaRPr lang="en-GB" sz="1200" dirty="0">
              <a:ea typeface="Arial" panose="020B0604020202020204" pitchFamily="34" charset="0"/>
            </a:endParaRPr>
          </a:p>
          <a:p>
            <a:pPr>
              <a:spcBef>
                <a:spcPts val="600"/>
              </a:spcBef>
              <a:spcAft>
                <a:spcPts val="600"/>
              </a:spcAft>
              <a:defRPr/>
            </a:pPr>
            <a:r>
              <a:rPr lang="en-GB" sz="1200" dirty="0">
                <a:ea typeface="Calibri" panose="020F0502020204030204" pitchFamily="34" charset="0"/>
              </a:rPr>
              <a:t>a Voter Authority Certificate</a:t>
            </a:r>
            <a:r>
              <a:rPr lang="en-US" sz="1200" dirty="0">
                <a:ea typeface="Arial" panose="020B0604020202020204" pitchFamily="34" charset="0"/>
              </a:rPr>
              <a:t>  </a:t>
            </a:r>
            <a:endParaRPr lang="en-GB" sz="1200" dirty="0">
              <a:ea typeface="Arial" panose="020B0604020202020204" pitchFamily="34" charset="0"/>
            </a:endParaRPr>
          </a:p>
          <a:p>
            <a:pPr>
              <a:spcBef>
                <a:spcPts val="600"/>
              </a:spcBef>
              <a:spcAft>
                <a:spcPts val="600"/>
              </a:spcAft>
              <a:defRPr/>
            </a:pPr>
            <a:r>
              <a:rPr lang="en-GB" sz="1200" dirty="0">
                <a:ea typeface="Calibri" panose="020F0502020204030204" pitchFamily="34" charset="0"/>
              </a:rPr>
              <a:t>an Elector’s Document issued to an anonymous elector</a:t>
            </a:r>
            <a:r>
              <a:rPr lang="en-US" sz="1200" dirty="0">
                <a:ea typeface="Arial" panose="020B0604020202020204" pitchFamily="34" charset="0"/>
              </a:rPr>
              <a:t>  </a:t>
            </a:r>
            <a:endParaRPr lang="en-GB" sz="1200" dirty="0">
              <a:ea typeface="Arial" panose="020B0604020202020204" pitchFamily="34" charset="0"/>
            </a:endParaRPr>
          </a:p>
          <a:p>
            <a:pPr marL="0" indent="0">
              <a:spcBef>
                <a:spcPts val="1200"/>
              </a:spcBef>
              <a:buFontTx/>
              <a:buNone/>
              <a:defRPr/>
            </a:pPr>
            <a:r>
              <a:rPr lang="en-US" sz="1400" dirty="0">
                <a:ea typeface="Arial" panose="020B0604020202020204" pitchFamily="34" charset="0"/>
              </a:rPr>
              <a:t> </a:t>
            </a:r>
            <a:endParaRPr lang="en-GB" sz="1400" dirty="0">
              <a:ea typeface="Arial" panose="020B0604020202020204" pitchFamily="34" charset="0"/>
            </a:endParaRPr>
          </a:p>
          <a:p>
            <a:pPr>
              <a:defRPr/>
            </a:pPr>
            <a:endParaRPr lang="en-GB" altLang="en-US" sz="1800" dirty="0">
              <a:ea typeface="ＭＳ Ｐゴシック" panose="020B0600070205080204" pitchFamily="34" charset="-128"/>
            </a:endParaRPr>
          </a:p>
        </p:txBody>
      </p:sp>
    </p:spTree>
  </p:cSld>
  <p:clrMapOvr>
    <a:masterClrMapping/>
  </p:clrMapOvr>
  <p:transition>
    <p:dissolv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a:extLst>
              <a:ext uri="{FF2B5EF4-FFF2-40B4-BE49-F238E27FC236}">
                <a16:creationId xmlns:a16="http://schemas.microsoft.com/office/drawing/2014/main" id="{8FE679B6-D46A-B335-4096-8A13AAB0100D}"/>
              </a:ext>
            </a:extLst>
          </p:cNvPr>
          <p:cNvSpPr>
            <a:spLocks noGrp="1" noChangeArrowheads="1"/>
          </p:cNvSpPr>
          <p:nvPr>
            <p:ph type="title"/>
          </p:nvPr>
        </p:nvSpPr>
        <p:spPr/>
        <p:txBody>
          <a:bodyPr/>
          <a:lstStyle/>
          <a:p>
            <a:r>
              <a:rPr lang="en-GB" altLang="en-US"/>
              <a:t>Voter Authority Certificate (VAC)</a:t>
            </a:r>
          </a:p>
        </p:txBody>
      </p:sp>
      <p:pic>
        <p:nvPicPr>
          <p:cNvPr id="60419" name="Picture 1" descr="A specimen example of a Voter Authority Certificate. ">
            <a:extLst>
              <a:ext uri="{FF2B5EF4-FFF2-40B4-BE49-F238E27FC236}">
                <a16:creationId xmlns:a16="http://schemas.microsoft.com/office/drawing/2014/main" id="{319AFC57-6D9F-332F-A507-0D4DB972D53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95738" y="1484313"/>
            <a:ext cx="3736975" cy="524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dissolv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a:extLst>
              <a:ext uri="{FF2B5EF4-FFF2-40B4-BE49-F238E27FC236}">
                <a16:creationId xmlns:a16="http://schemas.microsoft.com/office/drawing/2014/main" id="{298A8F00-7B01-AE98-2F65-3FFCB064F5B1}"/>
              </a:ext>
            </a:extLst>
          </p:cNvPr>
          <p:cNvSpPr>
            <a:spLocks noGrp="1" noChangeArrowheads="1"/>
          </p:cNvSpPr>
          <p:nvPr>
            <p:ph type="title"/>
          </p:nvPr>
        </p:nvSpPr>
        <p:spPr/>
        <p:txBody>
          <a:bodyPr/>
          <a:lstStyle/>
          <a:p>
            <a:r>
              <a:rPr lang="en-GB" altLang="en-US"/>
              <a:t>Temporary Voter Authority Certificate (VAC)</a:t>
            </a:r>
          </a:p>
        </p:txBody>
      </p:sp>
      <p:pic>
        <p:nvPicPr>
          <p:cNvPr id="62467" name="Picture 3" descr="A specimen example of a Temporary Voter Authority Certificate">
            <a:extLst>
              <a:ext uri="{FF2B5EF4-FFF2-40B4-BE49-F238E27FC236}">
                <a16:creationId xmlns:a16="http://schemas.microsoft.com/office/drawing/2014/main" id="{302B7430-FF7E-AED2-555B-2620E0D471B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58" t="6700" r="-58" b="16325"/>
          <a:stretch>
            <a:fillRect/>
          </a:stretch>
        </p:blipFill>
        <p:spPr bwMode="auto">
          <a:xfrm>
            <a:off x="3132138" y="1484313"/>
            <a:ext cx="4932362" cy="5370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dissolv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a:extLst>
              <a:ext uri="{FF2B5EF4-FFF2-40B4-BE49-F238E27FC236}">
                <a16:creationId xmlns:a16="http://schemas.microsoft.com/office/drawing/2014/main" id="{819C660F-7DDF-F550-F155-4609AB20A4B8}"/>
              </a:ext>
            </a:extLst>
          </p:cNvPr>
          <p:cNvSpPr>
            <a:spLocks noGrp="1" noChangeArrowheads="1"/>
          </p:cNvSpPr>
          <p:nvPr>
            <p:ph type="title"/>
          </p:nvPr>
        </p:nvSpPr>
        <p:spPr/>
        <p:txBody>
          <a:bodyPr/>
          <a:lstStyle/>
          <a:p>
            <a:r>
              <a:rPr lang="en-US" altLang="en-US"/>
              <a:t>Marking the register and completing the Voter ID paperwork</a:t>
            </a:r>
            <a:endParaRPr lang="en-GB" altLang="en-US"/>
          </a:p>
        </p:txBody>
      </p:sp>
      <p:sp>
        <p:nvSpPr>
          <p:cNvPr id="3" name="Content Placeholder 2">
            <a:extLst>
              <a:ext uri="{FF2B5EF4-FFF2-40B4-BE49-F238E27FC236}">
                <a16:creationId xmlns:a16="http://schemas.microsoft.com/office/drawing/2014/main" id="{FCBBE37E-C50B-C6B9-2425-4C0827704645}"/>
              </a:ext>
            </a:extLst>
          </p:cNvPr>
          <p:cNvSpPr>
            <a:spLocks noGrp="1"/>
          </p:cNvSpPr>
          <p:nvPr>
            <p:ph idx="1"/>
          </p:nvPr>
        </p:nvSpPr>
        <p:spPr/>
        <p:txBody>
          <a:bodyPr/>
          <a:lstStyle/>
          <a:p>
            <a:pPr eaLnBrk="1" hangingPunct="1">
              <a:lnSpc>
                <a:spcPct val="90000"/>
              </a:lnSpc>
              <a:defRPr/>
            </a:pPr>
            <a:r>
              <a:rPr lang="en-US" altLang="en-US" sz="1900" dirty="0">
                <a:latin typeface="Arial Bold" charset="0"/>
                <a:ea typeface="ＭＳ Ｐゴシック" panose="020B0600070205080204" pitchFamily="34" charset="-128"/>
                <a:cs typeface="Arial Bold" charset="0"/>
                <a:sym typeface="Arial Bold" charset="0"/>
              </a:rPr>
              <a:t>Marking the register, the Corresponding Numbers List (CNL) and the Ballot Paper Refusal List (BPRL)</a:t>
            </a:r>
            <a:endParaRPr lang="en-US" altLang="en-US" sz="1900" dirty="0">
              <a:latin typeface="Arial Bold" charset="0"/>
              <a:ea typeface="ＭＳ Ｐゴシック" panose="020B0600070205080204" pitchFamily="34" charset="-128"/>
              <a:sym typeface="Arial Bold" charset="0"/>
            </a:endParaRPr>
          </a:p>
          <a:p>
            <a:pPr marL="668338" lvl="1" eaLnBrk="1" hangingPunct="1">
              <a:lnSpc>
                <a:spcPct val="90000"/>
              </a:lnSpc>
              <a:buClr>
                <a:srgbClr val="003366"/>
              </a:buClr>
              <a:defRPr/>
            </a:pPr>
            <a:r>
              <a:rPr lang="en-GB" altLang="en-US" sz="1900" dirty="0">
                <a:ea typeface="ＭＳ Ｐゴシック" panose="020B0600070205080204" pitchFamily="34" charset="-128"/>
              </a:rPr>
              <a:t>Ask the elector to confirm their name and address</a:t>
            </a:r>
          </a:p>
          <a:p>
            <a:pPr marL="668338" lvl="1" eaLnBrk="1" hangingPunct="1">
              <a:lnSpc>
                <a:spcPct val="90000"/>
              </a:lnSpc>
              <a:buClr>
                <a:srgbClr val="003366"/>
              </a:buClr>
              <a:defRPr/>
            </a:pPr>
            <a:r>
              <a:rPr lang="en-GB" altLang="en-US" sz="1900" dirty="0">
                <a:ea typeface="ＭＳ Ｐゴシック" panose="020B0600070205080204" pitchFamily="34" charset="-128"/>
              </a:rPr>
              <a:t>Ask the elector for their photographic ID</a:t>
            </a:r>
            <a:endParaRPr lang="en-US" altLang="en-US" sz="1900" dirty="0">
              <a:ea typeface="ＭＳ Ｐゴシック" panose="020B0600070205080204" pitchFamily="34" charset="-128"/>
            </a:endParaRPr>
          </a:p>
          <a:p>
            <a:pPr marL="668338" lvl="1" eaLnBrk="1" hangingPunct="1">
              <a:lnSpc>
                <a:spcPct val="90000"/>
              </a:lnSpc>
              <a:buClr>
                <a:srgbClr val="003366"/>
              </a:buClr>
              <a:defRPr/>
            </a:pPr>
            <a:r>
              <a:rPr lang="en-US" altLang="en-US" sz="1900" dirty="0">
                <a:ea typeface="ＭＳ Ｐゴシック" panose="020B0600070205080204" pitchFamily="34" charset="-128"/>
              </a:rPr>
              <a:t>Mark against their elector number in the register</a:t>
            </a:r>
          </a:p>
          <a:p>
            <a:pPr marL="668338" lvl="1" eaLnBrk="1" hangingPunct="1">
              <a:lnSpc>
                <a:spcPct val="90000"/>
              </a:lnSpc>
              <a:buClr>
                <a:srgbClr val="003366"/>
              </a:buClr>
              <a:defRPr/>
            </a:pPr>
            <a:r>
              <a:rPr lang="en-US" altLang="en-US" sz="1900" dirty="0">
                <a:ea typeface="ＭＳ Ｐゴシック" panose="020B0600070205080204" pitchFamily="34" charset="-128"/>
              </a:rPr>
              <a:t>Update the BPRL and </a:t>
            </a:r>
            <a:r>
              <a:rPr lang="en-US" altLang="en-US" sz="1900" dirty="0">
                <a:solidFill>
                  <a:srgbClr val="FF0000"/>
                </a:solidFill>
                <a:ea typeface="ＭＳ Ｐゴシック" panose="020B0600070205080204" pitchFamily="34" charset="-128"/>
              </a:rPr>
              <a:t>[include if applicable]</a:t>
            </a:r>
            <a:r>
              <a:rPr lang="en-US" altLang="en-US" sz="1900" dirty="0">
                <a:ea typeface="ＭＳ Ｐゴシック" panose="020B0600070205080204" pitchFamily="34" charset="-128"/>
              </a:rPr>
              <a:t> the VIDEF notes sheet if necessary</a:t>
            </a:r>
          </a:p>
          <a:p>
            <a:pPr marL="668338" lvl="1" eaLnBrk="1" hangingPunct="1">
              <a:lnSpc>
                <a:spcPct val="90000"/>
              </a:lnSpc>
              <a:buClr>
                <a:srgbClr val="003366"/>
              </a:buClr>
              <a:defRPr/>
            </a:pPr>
            <a:r>
              <a:rPr lang="en-US" altLang="en-US" sz="1900" dirty="0">
                <a:ea typeface="ＭＳ Ｐゴシック" panose="020B0600070205080204" pitchFamily="34" charset="-128"/>
              </a:rPr>
              <a:t>Enter the elector number on the CNL</a:t>
            </a:r>
          </a:p>
          <a:p>
            <a:pPr marL="668338" lvl="1" eaLnBrk="1" hangingPunct="1">
              <a:lnSpc>
                <a:spcPct val="90000"/>
              </a:lnSpc>
              <a:buClr>
                <a:srgbClr val="003366"/>
              </a:buClr>
              <a:defRPr/>
            </a:pPr>
            <a:r>
              <a:rPr lang="en-US" altLang="en-US" sz="1900" dirty="0">
                <a:solidFill>
                  <a:schemeClr val="accent6"/>
                </a:solidFill>
                <a:ea typeface="ＭＳ Ｐゴシック" panose="020B0600070205080204" pitchFamily="34" charset="-128"/>
              </a:rPr>
              <a:t>Do NOT write the elector number on the ballot paper!</a:t>
            </a:r>
            <a:endParaRPr lang="en-US" altLang="en-US" sz="1000" dirty="0">
              <a:ea typeface="ＭＳ Ｐゴシック" panose="020B0600070205080204" pitchFamily="34" charset="-128"/>
            </a:endParaRPr>
          </a:p>
          <a:p>
            <a:pPr>
              <a:defRPr/>
            </a:pPr>
            <a:endParaRPr lang="en-GB" dirty="0"/>
          </a:p>
        </p:txBody>
      </p:sp>
    </p:spTree>
  </p:cSld>
  <p:clrMapOvr>
    <a:masterClrMapping/>
  </p:clrMapOvr>
  <p:transition>
    <p:dissolv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a:extLst>
              <a:ext uri="{FF2B5EF4-FFF2-40B4-BE49-F238E27FC236}">
                <a16:creationId xmlns:a16="http://schemas.microsoft.com/office/drawing/2014/main" id="{58A25D8D-2CD5-E829-9E40-99F56FF74C88}"/>
              </a:ext>
            </a:extLst>
          </p:cNvPr>
          <p:cNvSpPr>
            <a:spLocks noGrp="1" noChangeArrowheads="1"/>
          </p:cNvSpPr>
          <p:nvPr>
            <p:ph type="title"/>
          </p:nvPr>
        </p:nvSpPr>
        <p:spPr>
          <a:xfrm>
            <a:off x="250825" y="1844675"/>
            <a:ext cx="2516188" cy="4267200"/>
          </a:xfrm>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pPr eaLnBrk="1" hangingPunct="1"/>
            <a:r>
              <a:rPr lang="en-US" altLang="en-US"/>
              <a:t>Marking the register </a:t>
            </a:r>
            <a:br>
              <a:rPr lang="en-US" altLang="en-US"/>
            </a:br>
            <a:endParaRPr lang="en-US" altLang="en-US"/>
          </a:p>
        </p:txBody>
      </p:sp>
      <p:graphicFrame>
        <p:nvGraphicFramePr>
          <p:cNvPr id="36867" name="Group 3">
            <a:extLst>
              <a:ext uri="{FF2B5EF4-FFF2-40B4-BE49-F238E27FC236}">
                <a16:creationId xmlns:a16="http://schemas.microsoft.com/office/drawing/2014/main" id="{754691D0-5D98-D57E-731E-C075E9063701}"/>
              </a:ext>
            </a:extLst>
          </p:cNvPr>
          <p:cNvGraphicFramePr>
            <a:graphicFrameLocks noGrp="1"/>
          </p:cNvGraphicFramePr>
          <p:nvPr/>
        </p:nvGraphicFramePr>
        <p:xfrm>
          <a:off x="2627313" y="1700213"/>
          <a:ext cx="5783262" cy="4510090"/>
        </p:xfrm>
        <a:graphic>
          <a:graphicData uri="http://schemas.openxmlformats.org/drawingml/2006/table">
            <a:tbl>
              <a:tblPr/>
              <a:tblGrid>
                <a:gridCol w="1152525">
                  <a:extLst>
                    <a:ext uri="{9D8B030D-6E8A-4147-A177-3AD203B41FA5}">
                      <a16:colId xmlns:a16="http://schemas.microsoft.com/office/drawing/2014/main" val="20000"/>
                    </a:ext>
                  </a:extLst>
                </a:gridCol>
                <a:gridCol w="1511300">
                  <a:extLst>
                    <a:ext uri="{9D8B030D-6E8A-4147-A177-3AD203B41FA5}">
                      <a16:colId xmlns:a16="http://schemas.microsoft.com/office/drawing/2014/main" val="20001"/>
                    </a:ext>
                  </a:extLst>
                </a:gridCol>
                <a:gridCol w="1728787">
                  <a:extLst>
                    <a:ext uri="{9D8B030D-6E8A-4147-A177-3AD203B41FA5}">
                      <a16:colId xmlns:a16="http://schemas.microsoft.com/office/drawing/2014/main" val="20002"/>
                    </a:ext>
                  </a:extLst>
                </a:gridCol>
                <a:gridCol w="1390650">
                  <a:extLst>
                    <a:ext uri="{9D8B030D-6E8A-4147-A177-3AD203B41FA5}">
                      <a16:colId xmlns:a16="http://schemas.microsoft.com/office/drawing/2014/main" val="20003"/>
                    </a:ext>
                  </a:extLst>
                </a:gridCol>
              </a:tblGrid>
              <a:tr h="634999">
                <a:tc>
                  <a:txBody>
                    <a:bodyPr/>
                    <a:lstStyle>
                      <a:lvl1pPr eaLnBrk="0" hangingPunct="0">
                        <a:spcBef>
                          <a:spcPct val="20000"/>
                        </a:spcBef>
                        <a:defRPr sz="2000">
                          <a:solidFill>
                            <a:srgbClr val="003366"/>
                          </a:solidFill>
                          <a:latin typeface="Arial" panose="020B0604020202020204" pitchFamily="34" charset="0"/>
                          <a:cs typeface="Arial" panose="020B0604020202020204" pitchFamily="34" charset="0"/>
                        </a:defRPr>
                      </a:lvl1pPr>
                      <a:lvl2pPr eaLnBrk="0" hangingPunct="0">
                        <a:spcBef>
                          <a:spcPct val="20000"/>
                        </a:spcBef>
                        <a:defRPr sz="2000">
                          <a:solidFill>
                            <a:srgbClr val="003366"/>
                          </a:solidFill>
                          <a:latin typeface="Arial" panose="020B0604020202020204" pitchFamily="34" charset="0"/>
                          <a:cs typeface="Arial" panose="020B0604020202020204" pitchFamily="34" charset="0"/>
                        </a:defRPr>
                      </a:lvl2pPr>
                      <a:lvl3pPr eaLnBrk="0" hangingPunct="0">
                        <a:spcBef>
                          <a:spcPct val="20000"/>
                        </a:spcBef>
                        <a:defRPr>
                          <a:solidFill>
                            <a:srgbClr val="003366"/>
                          </a:solidFill>
                          <a:latin typeface="Arial" panose="020B0604020202020204" pitchFamily="34" charset="0"/>
                          <a:cs typeface="Arial" panose="020B0604020202020204" pitchFamily="34" charset="0"/>
                        </a:defRPr>
                      </a:lvl3pPr>
                      <a:lvl4pPr eaLnBrk="0" hangingPunct="0">
                        <a:spcBef>
                          <a:spcPct val="20000"/>
                        </a:spcBef>
                        <a:defRPr>
                          <a:solidFill>
                            <a:srgbClr val="003366"/>
                          </a:solidFill>
                          <a:latin typeface="Arial" panose="020B0604020202020204" pitchFamily="34" charset="0"/>
                          <a:cs typeface="Arial" panose="020B0604020202020204" pitchFamily="34" charset="0"/>
                        </a:defRPr>
                      </a:lvl4pPr>
                      <a:lvl5pPr eaLnBrk="0" hangingPunct="0">
                        <a:spcBef>
                          <a:spcPct val="20000"/>
                        </a:spcBef>
                        <a:defRPr sz="1400">
                          <a:solidFill>
                            <a:srgbClr val="003366"/>
                          </a:solidFill>
                          <a:latin typeface="Arial" panose="020B0604020202020204" pitchFamily="34" charset="0"/>
                          <a:cs typeface="Arial" panose="020B0604020202020204" pitchFamily="34" charset="0"/>
                        </a:defRPr>
                      </a:lvl5pPr>
                      <a:lvl6pPr eaLnBrk="0" fontAlgn="base" hangingPunct="0">
                        <a:spcBef>
                          <a:spcPct val="20000"/>
                        </a:spcBef>
                        <a:spcAft>
                          <a:spcPct val="0"/>
                        </a:spcAft>
                        <a:buSzPct val="100000"/>
                        <a:defRPr sz="1400">
                          <a:solidFill>
                            <a:srgbClr val="003366"/>
                          </a:solidFill>
                          <a:latin typeface="Arial" panose="020B0604020202020204" pitchFamily="34" charset="0"/>
                          <a:cs typeface="Arial" panose="020B0604020202020204" pitchFamily="34" charset="0"/>
                        </a:defRPr>
                      </a:lvl6pPr>
                      <a:lvl7pPr eaLnBrk="0" fontAlgn="base" hangingPunct="0">
                        <a:spcBef>
                          <a:spcPct val="20000"/>
                        </a:spcBef>
                        <a:spcAft>
                          <a:spcPct val="0"/>
                        </a:spcAft>
                        <a:buSzPct val="100000"/>
                        <a:defRPr sz="1400">
                          <a:solidFill>
                            <a:srgbClr val="003366"/>
                          </a:solidFill>
                          <a:latin typeface="Arial" panose="020B0604020202020204" pitchFamily="34" charset="0"/>
                          <a:cs typeface="Arial" panose="020B0604020202020204" pitchFamily="34" charset="0"/>
                        </a:defRPr>
                      </a:lvl7pPr>
                      <a:lvl8pPr eaLnBrk="0" fontAlgn="base" hangingPunct="0">
                        <a:spcBef>
                          <a:spcPct val="20000"/>
                        </a:spcBef>
                        <a:spcAft>
                          <a:spcPct val="0"/>
                        </a:spcAft>
                        <a:buSzPct val="100000"/>
                        <a:defRPr sz="1400">
                          <a:solidFill>
                            <a:srgbClr val="003366"/>
                          </a:solidFill>
                          <a:latin typeface="Arial" panose="020B0604020202020204" pitchFamily="34" charset="0"/>
                          <a:cs typeface="Arial" panose="020B0604020202020204" pitchFamily="34" charset="0"/>
                        </a:defRPr>
                      </a:lvl8pPr>
                      <a:lvl9pPr eaLnBrk="0" fontAlgn="base" hangingPunct="0">
                        <a:spcBef>
                          <a:spcPct val="20000"/>
                        </a:spcBef>
                        <a:spcAft>
                          <a:spcPct val="0"/>
                        </a:spcAft>
                        <a:buSzPct val="100000"/>
                        <a:defRPr sz="1400">
                          <a:solidFill>
                            <a:srgbClr val="003366"/>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Pct val="100000"/>
                        <a:buFontTx/>
                        <a:buNone/>
                        <a:tabLst/>
                      </a:pPr>
                      <a:r>
                        <a:rPr kumimoji="0" lang="en-US" altLang="en-US" sz="2000" b="1" i="0" u="none" strike="noStrike" cap="none" normalizeH="0" baseline="0">
                          <a:ln>
                            <a:noFill/>
                          </a:ln>
                          <a:solidFill>
                            <a:srgbClr val="000000"/>
                          </a:solidFill>
                          <a:effectLst/>
                          <a:latin typeface="Helvetica Neue"/>
                          <a:ea typeface="ＭＳ Ｐゴシック" panose="020B0600070205080204" pitchFamily="34" charset="-128"/>
                          <a:sym typeface="Helvetica Neue"/>
                        </a:rPr>
                        <a:t>Queen’s Walk</a:t>
                      </a:r>
                    </a:p>
                  </a:txBody>
                  <a:tcPr marL="12700" marR="12700" marT="12700" marB="12700" horzOverflow="overflow">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a:noFill/>
                    </a:lnTlToBr>
                    <a:lnBlToTr>
                      <a:noFill/>
                    </a:lnBlToTr>
                    <a:solidFill>
                      <a:srgbClr val="FFFFFF"/>
                    </a:solidFill>
                  </a:tcPr>
                </a:tc>
                <a:tc>
                  <a:txBody>
                    <a:bodyPr/>
                    <a:lstStyle>
                      <a:lvl1pPr eaLnBrk="0" hangingPunct="0">
                        <a:spcBef>
                          <a:spcPct val="20000"/>
                        </a:spcBef>
                        <a:defRPr sz="2000">
                          <a:solidFill>
                            <a:srgbClr val="003366"/>
                          </a:solidFill>
                          <a:latin typeface="Arial" panose="020B0604020202020204" pitchFamily="34" charset="0"/>
                          <a:cs typeface="Arial" panose="020B0604020202020204" pitchFamily="34" charset="0"/>
                        </a:defRPr>
                      </a:lvl1pPr>
                      <a:lvl2pPr eaLnBrk="0" hangingPunct="0">
                        <a:spcBef>
                          <a:spcPct val="20000"/>
                        </a:spcBef>
                        <a:defRPr sz="2000">
                          <a:solidFill>
                            <a:srgbClr val="003366"/>
                          </a:solidFill>
                          <a:latin typeface="Arial" panose="020B0604020202020204" pitchFamily="34" charset="0"/>
                          <a:cs typeface="Arial" panose="020B0604020202020204" pitchFamily="34" charset="0"/>
                        </a:defRPr>
                      </a:lvl2pPr>
                      <a:lvl3pPr eaLnBrk="0" hangingPunct="0">
                        <a:spcBef>
                          <a:spcPct val="20000"/>
                        </a:spcBef>
                        <a:defRPr>
                          <a:solidFill>
                            <a:srgbClr val="003366"/>
                          </a:solidFill>
                          <a:latin typeface="Arial" panose="020B0604020202020204" pitchFamily="34" charset="0"/>
                          <a:cs typeface="Arial" panose="020B0604020202020204" pitchFamily="34" charset="0"/>
                        </a:defRPr>
                      </a:lvl3pPr>
                      <a:lvl4pPr eaLnBrk="0" hangingPunct="0">
                        <a:spcBef>
                          <a:spcPct val="20000"/>
                        </a:spcBef>
                        <a:defRPr>
                          <a:solidFill>
                            <a:srgbClr val="003366"/>
                          </a:solidFill>
                          <a:latin typeface="Arial" panose="020B0604020202020204" pitchFamily="34" charset="0"/>
                          <a:cs typeface="Arial" panose="020B0604020202020204" pitchFamily="34" charset="0"/>
                        </a:defRPr>
                      </a:lvl4pPr>
                      <a:lvl5pPr eaLnBrk="0" hangingPunct="0">
                        <a:spcBef>
                          <a:spcPct val="20000"/>
                        </a:spcBef>
                        <a:defRPr sz="1400">
                          <a:solidFill>
                            <a:srgbClr val="003366"/>
                          </a:solidFill>
                          <a:latin typeface="Arial" panose="020B0604020202020204" pitchFamily="34" charset="0"/>
                          <a:cs typeface="Arial" panose="020B0604020202020204" pitchFamily="34" charset="0"/>
                        </a:defRPr>
                      </a:lvl5pPr>
                      <a:lvl6pPr eaLnBrk="0" fontAlgn="base" hangingPunct="0">
                        <a:spcBef>
                          <a:spcPct val="20000"/>
                        </a:spcBef>
                        <a:spcAft>
                          <a:spcPct val="0"/>
                        </a:spcAft>
                        <a:buSzPct val="100000"/>
                        <a:defRPr sz="1400">
                          <a:solidFill>
                            <a:srgbClr val="003366"/>
                          </a:solidFill>
                          <a:latin typeface="Arial" panose="020B0604020202020204" pitchFamily="34" charset="0"/>
                          <a:cs typeface="Arial" panose="020B0604020202020204" pitchFamily="34" charset="0"/>
                        </a:defRPr>
                      </a:lvl6pPr>
                      <a:lvl7pPr eaLnBrk="0" fontAlgn="base" hangingPunct="0">
                        <a:spcBef>
                          <a:spcPct val="20000"/>
                        </a:spcBef>
                        <a:spcAft>
                          <a:spcPct val="0"/>
                        </a:spcAft>
                        <a:buSzPct val="100000"/>
                        <a:defRPr sz="1400">
                          <a:solidFill>
                            <a:srgbClr val="003366"/>
                          </a:solidFill>
                          <a:latin typeface="Arial" panose="020B0604020202020204" pitchFamily="34" charset="0"/>
                          <a:cs typeface="Arial" panose="020B0604020202020204" pitchFamily="34" charset="0"/>
                        </a:defRPr>
                      </a:lvl7pPr>
                      <a:lvl8pPr eaLnBrk="0" fontAlgn="base" hangingPunct="0">
                        <a:spcBef>
                          <a:spcPct val="20000"/>
                        </a:spcBef>
                        <a:spcAft>
                          <a:spcPct val="0"/>
                        </a:spcAft>
                        <a:buSzPct val="100000"/>
                        <a:defRPr sz="1400">
                          <a:solidFill>
                            <a:srgbClr val="003366"/>
                          </a:solidFill>
                          <a:latin typeface="Arial" panose="020B0604020202020204" pitchFamily="34" charset="0"/>
                          <a:cs typeface="Arial" panose="020B0604020202020204" pitchFamily="34" charset="0"/>
                        </a:defRPr>
                      </a:lvl8pPr>
                      <a:lvl9pPr eaLnBrk="0" fontAlgn="base" hangingPunct="0">
                        <a:spcBef>
                          <a:spcPct val="20000"/>
                        </a:spcBef>
                        <a:spcAft>
                          <a:spcPct val="0"/>
                        </a:spcAft>
                        <a:buSzPct val="100000"/>
                        <a:defRPr sz="1400">
                          <a:solidFill>
                            <a:srgbClr val="003366"/>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Pct val="100000"/>
                        <a:buFontTx/>
                        <a:buNone/>
                        <a:tabLst/>
                      </a:pPr>
                      <a:endParaRPr kumimoji="0" lang="en-GB" altLang="en-US" sz="2000" b="1" i="0" u="none" strike="noStrike" cap="none" normalizeH="0" baseline="0">
                        <a:ln>
                          <a:noFill/>
                        </a:ln>
                        <a:solidFill>
                          <a:srgbClr val="000000"/>
                        </a:solidFill>
                        <a:effectLst/>
                        <a:latin typeface="Helvetica Neue"/>
                        <a:ea typeface="ＭＳ Ｐゴシック" panose="020B0600070205080204" pitchFamily="34" charset="-128"/>
                        <a:sym typeface="Helvetica Neue"/>
                      </a:endParaRPr>
                    </a:p>
                  </a:txBody>
                  <a:tcPr marL="12700" marR="12700" marT="12700" marB="12700" horzOverflow="overflow">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a:noFill/>
                    </a:lnTlToBr>
                    <a:lnBlToTr>
                      <a:noFill/>
                    </a:lnBlToTr>
                    <a:solidFill>
                      <a:srgbClr val="FFFFFF"/>
                    </a:solidFill>
                  </a:tcPr>
                </a:tc>
                <a:tc>
                  <a:txBody>
                    <a:bodyPr/>
                    <a:lstStyle>
                      <a:lvl1pPr eaLnBrk="0" hangingPunct="0">
                        <a:spcBef>
                          <a:spcPct val="20000"/>
                        </a:spcBef>
                        <a:defRPr sz="2000">
                          <a:solidFill>
                            <a:srgbClr val="003366"/>
                          </a:solidFill>
                          <a:latin typeface="Arial" panose="020B0604020202020204" pitchFamily="34" charset="0"/>
                          <a:cs typeface="Arial" panose="020B0604020202020204" pitchFamily="34" charset="0"/>
                        </a:defRPr>
                      </a:lvl1pPr>
                      <a:lvl2pPr eaLnBrk="0" hangingPunct="0">
                        <a:spcBef>
                          <a:spcPct val="20000"/>
                        </a:spcBef>
                        <a:defRPr sz="2000">
                          <a:solidFill>
                            <a:srgbClr val="003366"/>
                          </a:solidFill>
                          <a:latin typeface="Arial" panose="020B0604020202020204" pitchFamily="34" charset="0"/>
                          <a:cs typeface="Arial" panose="020B0604020202020204" pitchFamily="34" charset="0"/>
                        </a:defRPr>
                      </a:lvl2pPr>
                      <a:lvl3pPr eaLnBrk="0" hangingPunct="0">
                        <a:spcBef>
                          <a:spcPct val="20000"/>
                        </a:spcBef>
                        <a:defRPr>
                          <a:solidFill>
                            <a:srgbClr val="003366"/>
                          </a:solidFill>
                          <a:latin typeface="Arial" panose="020B0604020202020204" pitchFamily="34" charset="0"/>
                          <a:cs typeface="Arial" panose="020B0604020202020204" pitchFamily="34" charset="0"/>
                        </a:defRPr>
                      </a:lvl3pPr>
                      <a:lvl4pPr eaLnBrk="0" hangingPunct="0">
                        <a:spcBef>
                          <a:spcPct val="20000"/>
                        </a:spcBef>
                        <a:defRPr>
                          <a:solidFill>
                            <a:srgbClr val="003366"/>
                          </a:solidFill>
                          <a:latin typeface="Arial" panose="020B0604020202020204" pitchFamily="34" charset="0"/>
                          <a:cs typeface="Arial" panose="020B0604020202020204" pitchFamily="34" charset="0"/>
                        </a:defRPr>
                      </a:lvl4pPr>
                      <a:lvl5pPr eaLnBrk="0" hangingPunct="0">
                        <a:spcBef>
                          <a:spcPct val="20000"/>
                        </a:spcBef>
                        <a:defRPr sz="1400">
                          <a:solidFill>
                            <a:srgbClr val="003366"/>
                          </a:solidFill>
                          <a:latin typeface="Arial" panose="020B0604020202020204" pitchFamily="34" charset="0"/>
                          <a:cs typeface="Arial" panose="020B0604020202020204" pitchFamily="34" charset="0"/>
                        </a:defRPr>
                      </a:lvl5pPr>
                      <a:lvl6pPr eaLnBrk="0" fontAlgn="base" hangingPunct="0">
                        <a:spcBef>
                          <a:spcPct val="20000"/>
                        </a:spcBef>
                        <a:spcAft>
                          <a:spcPct val="0"/>
                        </a:spcAft>
                        <a:buSzPct val="100000"/>
                        <a:defRPr sz="1400">
                          <a:solidFill>
                            <a:srgbClr val="003366"/>
                          </a:solidFill>
                          <a:latin typeface="Arial" panose="020B0604020202020204" pitchFamily="34" charset="0"/>
                          <a:cs typeface="Arial" panose="020B0604020202020204" pitchFamily="34" charset="0"/>
                        </a:defRPr>
                      </a:lvl6pPr>
                      <a:lvl7pPr eaLnBrk="0" fontAlgn="base" hangingPunct="0">
                        <a:spcBef>
                          <a:spcPct val="20000"/>
                        </a:spcBef>
                        <a:spcAft>
                          <a:spcPct val="0"/>
                        </a:spcAft>
                        <a:buSzPct val="100000"/>
                        <a:defRPr sz="1400">
                          <a:solidFill>
                            <a:srgbClr val="003366"/>
                          </a:solidFill>
                          <a:latin typeface="Arial" panose="020B0604020202020204" pitchFamily="34" charset="0"/>
                          <a:cs typeface="Arial" panose="020B0604020202020204" pitchFamily="34" charset="0"/>
                        </a:defRPr>
                      </a:lvl7pPr>
                      <a:lvl8pPr eaLnBrk="0" fontAlgn="base" hangingPunct="0">
                        <a:spcBef>
                          <a:spcPct val="20000"/>
                        </a:spcBef>
                        <a:spcAft>
                          <a:spcPct val="0"/>
                        </a:spcAft>
                        <a:buSzPct val="100000"/>
                        <a:defRPr sz="1400">
                          <a:solidFill>
                            <a:srgbClr val="003366"/>
                          </a:solidFill>
                          <a:latin typeface="Arial" panose="020B0604020202020204" pitchFamily="34" charset="0"/>
                          <a:cs typeface="Arial" panose="020B0604020202020204" pitchFamily="34" charset="0"/>
                        </a:defRPr>
                      </a:lvl8pPr>
                      <a:lvl9pPr eaLnBrk="0" fontAlgn="base" hangingPunct="0">
                        <a:spcBef>
                          <a:spcPct val="20000"/>
                        </a:spcBef>
                        <a:spcAft>
                          <a:spcPct val="0"/>
                        </a:spcAft>
                        <a:buSzPct val="100000"/>
                        <a:defRPr sz="1400">
                          <a:solidFill>
                            <a:srgbClr val="003366"/>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Pct val="100000"/>
                        <a:buFontTx/>
                        <a:buNone/>
                        <a:tabLst/>
                      </a:pPr>
                      <a:endParaRPr kumimoji="0" lang="en-GB" altLang="en-US" sz="2000" b="1" i="0" u="none" strike="noStrike" cap="none" normalizeH="0" baseline="0">
                        <a:ln>
                          <a:noFill/>
                        </a:ln>
                        <a:solidFill>
                          <a:srgbClr val="000000"/>
                        </a:solidFill>
                        <a:effectLst/>
                        <a:latin typeface="Helvetica Neue"/>
                        <a:ea typeface="ＭＳ Ｐゴシック" panose="020B0600070205080204" pitchFamily="34" charset="-128"/>
                        <a:sym typeface="Helvetica Neue"/>
                      </a:endParaRPr>
                    </a:p>
                  </a:txBody>
                  <a:tcPr marL="12700" marR="12700" marT="12700" marB="12700" horzOverflow="overflow">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a:noFill/>
                    </a:lnTlToBr>
                    <a:lnBlToTr>
                      <a:noFill/>
                    </a:lnBlToTr>
                    <a:solidFill>
                      <a:srgbClr val="FFFFFF"/>
                    </a:solidFill>
                  </a:tcPr>
                </a:tc>
                <a:tc>
                  <a:txBody>
                    <a:bodyPr/>
                    <a:lstStyle>
                      <a:lvl1pPr eaLnBrk="0" hangingPunct="0">
                        <a:spcBef>
                          <a:spcPct val="20000"/>
                        </a:spcBef>
                        <a:defRPr sz="2000">
                          <a:solidFill>
                            <a:srgbClr val="003366"/>
                          </a:solidFill>
                          <a:latin typeface="Arial" panose="020B0604020202020204" pitchFamily="34" charset="0"/>
                          <a:cs typeface="Arial" panose="020B0604020202020204" pitchFamily="34" charset="0"/>
                        </a:defRPr>
                      </a:lvl1pPr>
                      <a:lvl2pPr eaLnBrk="0" hangingPunct="0">
                        <a:spcBef>
                          <a:spcPct val="20000"/>
                        </a:spcBef>
                        <a:defRPr sz="2000">
                          <a:solidFill>
                            <a:srgbClr val="003366"/>
                          </a:solidFill>
                          <a:latin typeface="Arial" panose="020B0604020202020204" pitchFamily="34" charset="0"/>
                          <a:cs typeface="Arial" panose="020B0604020202020204" pitchFamily="34" charset="0"/>
                        </a:defRPr>
                      </a:lvl2pPr>
                      <a:lvl3pPr eaLnBrk="0" hangingPunct="0">
                        <a:spcBef>
                          <a:spcPct val="20000"/>
                        </a:spcBef>
                        <a:defRPr>
                          <a:solidFill>
                            <a:srgbClr val="003366"/>
                          </a:solidFill>
                          <a:latin typeface="Arial" panose="020B0604020202020204" pitchFamily="34" charset="0"/>
                          <a:cs typeface="Arial" panose="020B0604020202020204" pitchFamily="34" charset="0"/>
                        </a:defRPr>
                      </a:lvl3pPr>
                      <a:lvl4pPr eaLnBrk="0" hangingPunct="0">
                        <a:spcBef>
                          <a:spcPct val="20000"/>
                        </a:spcBef>
                        <a:defRPr>
                          <a:solidFill>
                            <a:srgbClr val="003366"/>
                          </a:solidFill>
                          <a:latin typeface="Arial" panose="020B0604020202020204" pitchFamily="34" charset="0"/>
                          <a:cs typeface="Arial" panose="020B0604020202020204" pitchFamily="34" charset="0"/>
                        </a:defRPr>
                      </a:lvl4pPr>
                      <a:lvl5pPr eaLnBrk="0" hangingPunct="0">
                        <a:spcBef>
                          <a:spcPct val="20000"/>
                        </a:spcBef>
                        <a:defRPr sz="1400">
                          <a:solidFill>
                            <a:srgbClr val="003366"/>
                          </a:solidFill>
                          <a:latin typeface="Arial" panose="020B0604020202020204" pitchFamily="34" charset="0"/>
                          <a:cs typeface="Arial" panose="020B0604020202020204" pitchFamily="34" charset="0"/>
                        </a:defRPr>
                      </a:lvl5pPr>
                      <a:lvl6pPr eaLnBrk="0" fontAlgn="base" hangingPunct="0">
                        <a:spcBef>
                          <a:spcPct val="20000"/>
                        </a:spcBef>
                        <a:spcAft>
                          <a:spcPct val="0"/>
                        </a:spcAft>
                        <a:buSzPct val="100000"/>
                        <a:defRPr sz="1400">
                          <a:solidFill>
                            <a:srgbClr val="003366"/>
                          </a:solidFill>
                          <a:latin typeface="Arial" panose="020B0604020202020204" pitchFamily="34" charset="0"/>
                          <a:cs typeface="Arial" panose="020B0604020202020204" pitchFamily="34" charset="0"/>
                        </a:defRPr>
                      </a:lvl6pPr>
                      <a:lvl7pPr eaLnBrk="0" fontAlgn="base" hangingPunct="0">
                        <a:spcBef>
                          <a:spcPct val="20000"/>
                        </a:spcBef>
                        <a:spcAft>
                          <a:spcPct val="0"/>
                        </a:spcAft>
                        <a:buSzPct val="100000"/>
                        <a:defRPr sz="1400">
                          <a:solidFill>
                            <a:srgbClr val="003366"/>
                          </a:solidFill>
                          <a:latin typeface="Arial" panose="020B0604020202020204" pitchFamily="34" charset="0"/>
                          <a:cs typeface="Arial" panose="020B0604020202020204" pitchFamily="34" charset="0"/>
                        </a:defRPr>
                      </a:lvl7pPr>
                      <a:lvl8pPr eaLnBrk="0" fontAlgn="base" hangingPunct="0">
                        <a:spcBef>
                          <a:spcPct val="20000"/>
                        </a:spcBef>
                        <a:spcAft>
                          <a:spcPct val="0"/>
                        </a:spcAft>
                        <a:buSzPct val="100000"/>
                        <a:defRPr sz="1400">
                          <a:solidFill>
                            <a:srgbClr val="003366"/>
                          </a:solidFill>
                          <a:latin typeface="Arial" panose="020B0604020202020204" pitchFamily="34" charset="0"/>
                          <a:cs typeface="Arial" panose="020B0604020202020204" pitchFamily="34" charset="0"/>
                        </a:defRPr>
                      </a:lvl8pPr>
                      <a:lvl9pPr eaLnBrk="0" fontAlgn="base" hangingPunct="0">
                        <a:spcBef>
                          <a:spcPct val="20000"/>
                        </a:spcBef>
                        <a:spcAft>
                          <a:spcPct val="0"/>
                        </a:spcAft>
                        <a:buSzPct val="100000"/>
                        <a:defRPr sz="1400">
                          <a:solidFill>
                            <a:srgbClr val="003366"/>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Pct val="100000"/>
                        <a:buFontTx/>
                        <a:buNone/>
                        <a:tabLst/>
                      </a:pPr>
                      <a:r>
                        <a:rPr kumimoji="0" lang="en-US" altLang="en-US" sz="2000" b="1" i="0" u="none" strike="noStrike" cap="none" normalizeH="0" baseline="0">
                          <a:ln>
                            <a:noFill/>
                          </a:ln>
                          <a:solidFill>
                            <a:srgbClr val="000000"/>
                          </a:solidFill>
                          <a:effectLst/>
                          <a:latin typeface="Helvetica Neue"/>
                          <a:ea typeface="ＭＳ Ｐゴシック" panose="020B0600070205080204" pitchFamily="34" charset="-128"/>
                          <a:sym typeface="Helvetica Neue"/>
                        </a:rPr>
                        <a:t>BC</a:t>
                      </a:r>
                    </a:p>
                  </a:txBody>
                  <a:tcPr marL="12700" marR="12700" marT="12700" marB="12700" horzOverflow="overflow">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0"/>
                  </a:ext>
                </a:extLst>
              </a:tr>
              <a:tr h="330200">
                <a:tc>
                  <a:txBody>
                    <a:bodyPr/>
                    <a:lstStyle>
                      <a:lvl1pPr eaLnBrk="0" hangingPunct="0">
                        <a:spcBef>
                          <a:spcPct val="20000"/>
                        </a:spcBef>
                        <a:defRPr sz="2000">
                          <a:solidFill>
                            <a:srgbClr val="003366"/>
                          </a:solidFill>
                          <a:latin typeface="Arial" panose="020B0604020202020204" pitchFamily="34" charset="0"/>
                          <a:cs typeface="Arial" panose="020B0604020202020204" pitchFamily="34" charset="0"/>
                        </a:defRPr>
                      </a:lvl1pPr>
                      <a:lvl2pPr eaLnBrk="0" hangingPunct="0">
                        <a:spcBef>
                          <a:spcPct val="20000"/>
                        </a:spcBef>
                        <a:defRPr sz="2000">
                          <a:solidFill>
                            <a:srgbClr val="003366"/>
                          </a:solidFill>
                          <a:latin typeface="Arial" panose="020B0604020202020204" pitchFamily="34" charset="0"/>
                          <a:cs typeface="Arial" panose="020B0604020202020204" pitchFamily="34" charset="0"/>
                        </a:defRPr>
                      </a:lvl2pPr>
                      <a:lvl3pPr eaLnBrk="0" hangingPunct="0">
                        <a:spcBef>
                          <a:spcPct val="20000"/>
                        </a:spcBef>
                        <a:defRPr>
                          <a:solidFill>
                            <a:srgbClr val="003366"/>
                          </a:solidFill>
                          <a:latin typeface="Arial" panose="020B0604020202020204" pitchFamily="34" charset="0"/>
                          <a:cs typeface="Arial" panose="020B0604020202020204" pitchFamily="34" charset="0"/>
                        </a:defRPr>
                      </a:lvl3pPr>
                      <a:lvl4pPr eaLnBrk="0" hangingPunct="0">
                        <a:spcBef>
                          <a:spcPct val="20000"/>
                        </a:spcBef>
                        <a:defRPr>
                          <a:solidFill>
                            <a:srgbClr val="003366"/>
                          </a:solidFill>
                          <a:latin typeface="Arial" panose="020B0604020202020204" pitchFamily="34" charset="0"/>
                          <a:cs typeface="Arial" panose="020B0604020202020204" pitchFamily="34" charset="0"/>
                        </a:defRPr>
                      </a:lvl4pPr>
                      <a:lvl5pPr eaLnBrk="0" hangingPunct="0">
                        <a:spcBef>
                          <a:spcPct val="20000"/>
                        </a:spcBef>
                        <a:defRPr sz="1400">
                          <a:solidFill>
                            <a:srgbClr val="003366"/>
                          </a:solidFill>
                          <a:latin typeface="Arial" panose="020B0604020202020204" pitchFamily="34" charset="0"/>
                          <a:cs typeface="Arial" panose="020B0604020202020204" pitchFamily="34" charset="0"/>
                        </a:defRPr>
                      </a:lvl5pPr>
                      <a:lvl6pPr eaLnBrk="0" fontAlgn="base" hangingPunct="0">
                        <a:spcBef>
                          <a:spcPct val="20000"/>
                        </a:spcBef>
                        <a:spcAft>
                          <a:spcPct val="0"/>
                        </a:spcAft>
                        <a:buSzPct val="100000"/>
                        <a:defRPr sz="1400">
                          <a:solidFill>
                            <a:srgbClr val="003366"/>
                          </a:solidFill>
                          <a:latin typeface="Arial" panose="020B0604020202020204" pitchFamily="34" charset="0"/>
                          <a:cs typeface="Arial" panose="020B0604020202020204" pitchFamily="34" charset="0"/>
                        </a:defRPr>
                      </a:lvl6pPr>
                      <a:lvl7pPr eaLnBrk="0" fontAlgn="base" hangingPunct="0">
                        <a:spcBef>
                          <a:spcPct val="20000"/>
                        </a:spcBef>
                        <a:spcAft>
                          <a:spcPct val="0"/>
                        </a:spcAft>
                        <a:buSzPct val="100000"/>
                        <a:defRPr sz="1400">
                          <a:solidFill>
                            <a:srgbClr val="003366"/>
                          </a:solidFill>
                          <a:latin typeface="Arial" panose="020B0604020202020204" pitchFamily="34" charset="0"/>
                          <a:cs typeface="Arial" panose="020B0604020202020204" pitchFamily="34" charset="0"/>
                        </a:defRPr>
                      </a:lvl7pPr>
                      <a:lvl8pPr eaLnBrk="0" fontAlgn="base" hangingPunct="0">
                        <a:spcBef>
                          <a:spcPct val="20000"/>
                        </a:spcBef>
                        <a:spcAft>
                          <a:spcPct val="0"/>
                        </a:spcAft>
                        <a:buSzPct val="100000"/>
                        <a:defRPr sz="1400">
                          <a:solidFill>
                            <a:srgbClr val="003366"/>
                          </a:solidFill>
                          <a:latin typeface="Arial" panose="020B0604020202020204" pitchFamily="34" charset="0"/>
                          <a:cs typeface="Arial" panose="020B0604020202020204" pitchFamily="34" charset="0"/>
                        </a:defRPr>
                      </a:lvl8pPr>
                      <a:lvl9pPr eaLnBrk="0" fontAlgn="base" hangingPunct="0">
                        <a:spcBef>
                          <a:spcPct val="20000"/>
                        </a:spcBef>
                        <a:spcAft>
                          <a:spcPct val="0"/>
                        </a:spcAft>
                        <a:buSzPct val="100000"/>
                        <a:defRPr sz="1400">
                          <a:solidFill>
                            <a:srgbClr val="003366"/>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Pct val="100000"/>
                        <a:buFontTx/>
                        <a:buNone/>
                        <a:tabLst/>
                      </a:pPr>
                      <a:endParaRPr kumimoji="0" lang="en-GB" altLang="en-US" sz="2000" b="0" i="0" u="none" strike="noStrike" cap="none" normalizeH="0" baseline="0">
                        <a:ln>
                          <a:noFill/>
                        </a:ln>
                        <a:solidFill>
                          <a:srgbClr val="000000"/>
                        </a:solidFill>
                        <a:effectLst/>
                        <a:latin typeface="Helvetica Neue"/>
                        <a:ea typeface="ＭＳ Ｐゴシック" panose="020B0600070205080204" pitchFamily="34" charset="-128"/>
                        <a:sym typeface="Helvetica Neue"/>
                      </a:endParaRPr>
                    </a:p>
                  </a:txBody>
                  <a:tcPr marL="12700" marR="12700" marT="12700" marB="12700" horzOverflow="overflow">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a:noFill/>
                    </a:lnTlToBr>
                    <a:lnBlToTr>
                      <a:noFill/>
                    </a:lnBlToTr>
                    <a:solidFill>
                      <a:srgbClr val="FFFFFF"/>
                    </a:solidFill>
                  </a:tcPr>
                </a:tc>
                <a:tc>
                  <a:txBody>
                    <a:bodyPr/>
                    <a:lstStyle>
                      <a:lvl1pPr eaLnBrk="0" hangingPunct="0">
                        <a:spcBef>
                          <a:spcPct val="20000"/>
                        </a:spcBef>
                        <a:defRPr sz="2000">
                          <a:solidFill>
                            <a:srgbClr val="003366"/>
                          </a:solidFill>
                          <a:latin typeface="Arial" panose="020B0604020202020204" pitchFamily="34" charset="0"/>
                          <a:cs typeface="Arial" panose="020B0604020202020204" pitchFamily="34" charset="0"/>
                        </a:defRPr>
                      </a:lvl1pPr>
                      <a:lvl2pPr eaLnBrk="0" hangingPunct="0">
                        <a:spcBef>
                          <a:spcPct val="20000"/>
                        </a:spcBef>
                        <a:defRPr sz="2000">
                          <a:solidFill>
                            <a:srgbClr val="003366"/>
                          </a:solidFill>
                          <a:latin typeface="Arial" panose="020B0604020202020204" pitchFamily="34" charset="0"/>
                          <a:cs typeface="Arial" panose="020B0604020202020204" pitchFamily="34" charset="0"/>
                        </a:defRPr>
                      </a:lvl2pPr>
                      <a:lvl3pPr eaLnBrk="0" hangingPunct="0">
                        <a:spcBef>
                          <a:spcPct val="20000"/>
                        </a:spcBef>
                        <a:defRPr>
                          <a:solidFill>
                            <a:srgbClr val="003366"/>
                          </a:solidFill>
                          <a:latin typeface="Arial" panose="020B0604020202020204" pitchFamily="34" charset="0"/>
                          <a:cs typeface="Arial" panose="020B0604020202020204" pitchFamily="34" charset="0"/>
                        </a:defRPr>
                      </a:lvl3pPr>
                      <a:lvl4pPr eaLnBrk="0" hangingPunct="0">
                        <a:spcBef>
                          <a:spcPct val="20000"/>
                        </a:spcBef>
                        <a:defRPr>
                          <a:solidFill>
                            <a:srgbClr val="003366"/>
                          </a:solidFill>
                          <a:latin typeface="Arial" panose="020B0604020202020204" pitchFamily="34" charset="0"/>
                          <a:cs typeface="Arial" panose="020B0604020202020204" pitchFamily="34" charset="0"/>
                        </a:defRPr>
                      </a:lvl4pPr>
                      <a:lvl5pPr eaLnBrk="0" hangingPunct="0">
                        <a:spcBef>
                          <a:spcPct val="20000"/>
                        </a:spcBef>
                        <a:defRPr sz="1400">
                          <a:solidFill>
                            <a:srgbClr val="003366"/>
                          </a:solidFill>
                          <a:latin typeface="Arial" panose="020B0604020202020204" pitchFamily="34" charset="0"/>
                          <a:cs typeface="Arial" panose="020B0604020202020204" pitchFamily="34" charset="0"/>
                        </a:defRPr>
                      </a:lvl5pPr>
                      <a:lvl6pPr eaLnBrk="0" fontAlgn="base" hangingPunct="0">
                        <a:spcBef>
                          <a:spcPct val="20000"/>
                        </a:spcBef>
                        <a:spcAft>
                          <a:spcPct val="0"/>
                        </a:spcAft>
                        <a:buSzPct val="100000"/>
                        <a:defRPr sz="1400">
                          <a:solidFill>
                            <a:srgbClr val="003366"/>
                          </a:solidFill>
                          <a:latin typeface="Arial" panose="020B0604020202020204" pitchFamily="34" charset="0"/>
                          <a:cs typeface="Arial" panose="020B0604020202020204" pitchFamily="34" charset="0"/>
                        </a:defRPr>
                      </a:lvl6pPr>
                      <a:lvl7pPr eaLnBrk="0" fontAlgn="base" hangingPunct="0">
                        <a:spcBef>
                          <a:spcPct val="20000"/>
                        </a:spcBef>
                        <a:spcAft>
                          <a:spcPct val="0"/>
                        </a:spcAft>
                        <a:buSzPct val="100000"/>
                        <a:defRPr sz="1400">
                          <a:solidFill>
                            <a:srgbClr val="003366"/>
                          </a:solidFill>
                          <a:latin typeface="Arial" panose="020B0604020202020204" pitchFamily="34" charset="0"/>
                          <a:cs typeface="Arial" panose="020B0604020202020204" pitchFamily="34" charset="0"/>
                        </a:defRPr>
                      </a:lvl7pPr>
                      <a:lvl8pPr eaLnBrk="0" fontAlgn="base" hangingPunct="0">
                        <a:spcBef>
                          <a:spcPct val="20000"/>
                        </a:spcBef>
                        <a:spcAft>
                          <a:spcPct val="0"/>
                        </a:spcAft>
                        <a:buSzPct val="100000"/>
                        <a:defRPr sz="1400">
                          <a:solidFill>
                            <a:srgbClr val="003366"/>
                          </a:solidFill>
                          <a:latin typeface="Arial" panose="020B0604020202020204" pitchFamily="34" charset="0"/>
                          <a:cs typeface="Arial" panose="020B0604020202020204" pitchFamily="34" charset="0"/>
                        </a:defRPr>
                      </a:lvl8pPr>
                      <a:lvl9pPr eaLnBrk="0" fontAlgn="base" hangingPunct="0">
                        <a:spcBef>
                          <a:spcPct val="20000"/>
                        </a:spcBef>
                        <a:spcAft>
                          <a:spcPct val="0"/>
                        </a:spcAft>
                        <a:buSzPct val="100000"/>
                        <a:defRPr sz="1400">
                          <a:solidFill>
                            <a:srgbClr val="003366"/>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Pct val="100000"/>
                        <a:buFontTx/>
                        <a:buNone/>
                        <a:tabLst/>
                      </a:pPr>
                      <a:endParaRPr kumimoji="0" lang="en-GB" altLang="en-US" sz="2000" b="0" i="0" u="none" strike="noStrike" cap="none" normalizeH="0" baseline="0">
                        <a:ln>
                          <a:noFill/>
                        </a:ln>
                        <a:solidFill>
                          <a:srgbClr val="000000"/>
                        </a:solidFill>
                        <a:effectLst/>
                        <a:latin typeface="Helvetica Neue"/>
                        <a:ea typeface="ＭＳ Ｐゴシック" panose="020B0600070205080204" pitchFamily="34" charset="-128"/>
                        <a:sym typeface="Helvetica Neue"/>
                      </a:endParaRPr>
                    </a:p>
                  </a:txBody>
                  <a:tcPr marL="12700" marR="12700" marT="12700" marB="12700" horzOverflow="overflow">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a:noFill/>
                    </a:lnTlToBr>
                    <a:lnBlToTr>
                      <a:noFill/>
                    </a:lnBlToTr>
                    <a:solidFill>
                      <a:srgbClr val="FFFFFF"/>
                    </a:solidFill>
                  </a:tcPr>
                </a:tc>
                <a:tc>
                  <a:txBody>
                    <a:bodyPr/>
                    <a:lstStyle>
                      <a:lvl1pPr eaLnBrk="0" hangingPunct="0">
                        <a:spcBef>
                          <a:spcPct val="20000"/>
                        </a:spcBef>
                        <a:defRPr sz="2000">
                          <a:solidFill>
                            <a:srgbClr val="003366"/>
                          </a:solidFill>
                          <a:latin typeface="Arial" panose="020B0604020202020204" pitchFamily="34" charset="0"/>
                          <a:cs typeface="Arial" panose="020B0604020202020204" pitchFamily="34" charset="0"/>
                        </a:defRPr>
                      </a:lvl1pPr>
                      <a:lvl2pPr eaLnBrk="0" hangingPunct="0">
                        <a:spcBef>
                          <a:spcPct val="20000"/>
                        </a:spcBef>
                        <a:defRPr sz="2000">
                          <a:solidFill>
                            <a:srgbClr val="003366"/>
                          </a:solidFill>
                          <a:latin typeface="Arial" panose="020B0604020202020204" pitchFamily="34" charset="0"/>
                          <a:cs typeface="Arial" panose="020B0604020202020204" pitchFamily="34" charset="0"/>
                        </a:defRPr>
                      </a:lvl2pPr>
                      <a:lvl3pPr eaLnBrk="0" hangingPunct="0">
                        <a:spcBef>
                          <a:spcPct val="20000"/>
                        </a:spcBef>
                        <a:defRPr>
                          <a:solidFill>
                            <a:srgbClr val="003366"/>
                          </a:solidFill>
                          <a:latin typeface="Arial" panose="020B0604020202020204" pitchFamily="34" charset="0"/>
                          <a:cs typeface="Arial" panose="020B0604020202020204" pitchFamily="34" charset="0"/>
                        </a:defRPr>
                      </a:lvl3pPr>
                      <a:lvl4pPr eaLnBrk="0" hangingPunct="0">
                        <a:spcBef>
                          <a:spcPct val="20000"/>
                        </a:spcBef>
                        <a:defRPr>
                          <a:solidFill>
                            <a:srgbClr val="003366"/>
                          </a:solidFill>
                          <a:latin typeface="Arial" panose="020B0604020202020204" pitchFamily="34" charset="0"/>
                          <a:cs typeface="Arial" panose="020B0604020202020204" pitchFamily="34" charset="0"/>
                        </a:defRPr>
                      </a:lvl4pPr>
                      <a:lvl5pPr eaLnBrk="0" hangingPunct="0">
                        <a:spcBef>
                          <a:spcPct val="20000"/>
                        </a:spcBef>
                        <a:defRPr sz="1400">
                          <a:solidFill>
                            <a:srgbClr val="003366"/>
                          </a:solidFill>
                          <a:latin typeface="Arial" panose="020B0604020202020204" pitchFamily="34" charset="0"/>
                          <a:cs typeface="Arial" panose="020B0604020202020204" pitchFamily="34" charset="0"/>
                        </a:defRPr>
                      </a:lvl5pPr>
                      <a:lvl6pPr eaLnBrk="0" fontAlgn="base" hangingPunct="0">
                        <a:spcBef>
                          <a:spcPct val="20000"/>
                        </a:spcBef>
                        <a:spcAft>
                          <a:spcPct val="0"/>
                        </a:spcAft>
                        <a:buSzPct val="100000"/>
                        <a:defRPr sz="1400">
                          <a:solidFill>
                            <a:srgbClr val="003366"/>
                          </a:solidFill>
                          <a:latin typeface="Arial" panose="020B0604020202020204" pitchFamily="34" charset="0"/>
                          <a:cs typeface="Arial" panose="020B0604020202020204" pitchFamily="34" charset="0"/>
                        </a:defRPr>
                      </a:lvl6pPr>
                      <a:lvl7pPr eaLnBrk="0" fontAlgn="base" hangingPunct="0">
                        <a:spcBef>
                          <a:spcPct val="20000"/>
                        </a:spcBef>
                        <a:spcAft>
                          <a:spcPct val="0"/>
                        </a:spcAft>
                        <a:buSzPct val="100000"/>
                        <a:defRPr sz="1400">
                          <a:solidFill>
                            <a:srgbClr val="003366"/>
                          </a:solidFill>
                          <a:latin typeface="Arial" panose="020B0604020202020204" pitchFamily="34" charset="0"/>
                          <a:cs typeface="Arial" panose="020B0604020202020204" pitchFamily="34" charset="0"/>
                        </a:defRPr>
                      </a:lvl7pPr>
                      <a:lvl8pPr eaLnBrk="0" fontAlgn="base" hangingPunct="0">
                        <a:spcBef>
                          <a:spcPct val="20000"/>
                        </a:spcBef>
                        <a:spcAft>
                          <a:spcPct val="0"/>
                        </a:spcAft>
                        <a:buSzPct val="100000"/>
                        <a:defRPr sz="1400">
                          <a:solidFill>
                            <a:srgbClr val="003366"/>
                          </a:solidFill>
                          <a:latin typeface="Arial" panose="020B0604020202020204" pitchFamily="34" charset="0"/>
                          <a:cs typeface="Arial" panose="020B0604020202020204" pitchFamily="34" charset="0"/>
                        </a:defRPr>
                      </a:lvl8pPr>
                      <a:lvl9pPr eaLnBrk="0" fontAlgn="base" hangingPunct="0">
                        <a:spcBef>
                          <a:spcPct val="20000"/>
                        </a:spcBef>
                        <a:spcAft>
                          <a:spcPct val="0"/>
                        </a:spcAft>
                        <a:buSzPct val="100000"/>
                        <a:defRPr sz="1400">
                          <a:solidFill>
                            <a:srgbClr val="003366"/>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Pct val="100000"/>
                        <a:buFontTx/>
                        <a:buNone/>
                        <a:tabLst/>
                      </a:pPr>
                      <a:endParaRPr kumimoji="0" lang="en-GB" altLang="en-US" sz="2000" b="0" i="0" u="none" strike="noStrike" cap="none" normalizeH="0" baseline="0">
                        <a:ln>
                          <a:noFill/>
                        </a:ln>
                        <a:solidFill>
                          <a:srgbClr val="000000"/>
                        </a:solidFill>
                        <a:effectLst/>
                        <a:latin typeface="Helvetica Neue"/>
                        <a:ea typeface="ＭＳ Ｐゴシック" panose="020B0600070205080204" pitchFamily="34" charset="-128"/>
                        <a:sym typeface="Helvetica Neue"/>
                      </a:endParaRPr>
                    </a:p>
                  </a:txBody>
                  <a:tcPr marL="12700" marR="12700" marT="12700" marB="12700" horzOverflow="overflow">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a:noFill/>
                    </a:lnTlToBr>
                    <a:lnBlToTr>
                      <a:noFill/>
                    </a:lnBlToTr>
                    <a:solidFill>
                      <a:srgbClr val="FFFFFF"/>
                    </a:solidFill>
                  </a:tcPr>
                </a:tc>
                <a:tc>
                  <a:txBody>
                    <a:bodyPr/>
                    <a:lstStyle>
                      <a:lvl1pPr eaLnBrk="0" hangingPunct="0">
                        <a:spcBef>
                          <a:spcPct val="20000"/>
                        </a:spcBef>
                        <a:defRPr sz="2000">
                          <a:solidFill>
                            <a:srgbClr val="003366"/>
                          </a:solidFill>
                          <a:latin typeface="Arial" panose="020B0604020202020204" pitchFamily="34" charset="0"/>
                          <a:cs typeface="Arial" panose="020B0604020202020204" pitchFamily="34" charset="0"/>
                        </a:defRPr>
                      </a:lvl1pPr>
                      <a:lvl2pPr eaLnBrk="0" hangingPunct="0">
                        <a:spcBef>
                          <a:spcPct val="20000"/>
                        </a:spcBef>
                        <a:defRPr sz="2000">
                          <a:solidFill>
                            <a:srgbClr val="003366"/>
                          </a:solidFill>
                          <a:latin typeface="Arial" panose="020B0604020202020204" pitchFamily="34" charset="0"/>
                          <a:cs typeface="Arial" panose="020B0604020202020204" pitchFamily="34" charset="0"/>
                        </a:defRPr>
                      </a:lvl2pPr>
                      <a:lvl3pPr eaLnBrk="0" hangingPunct="0">
                        <a:spcBef>
                          <a:spcPct val="20000"/>
                        </a:spcBef>
                        <a:defRPr>
                          <a:solidFill>
                            <a:srgbClr val="003366"/>
                          </a:solidFill>
                          <a:latin typeface="Arial" panose="020B0604020202020204" pitchFamily="34" charset="0"/>
                          <a:cs typeface="Arial" panose="020B0604020202020204" pitchFamily="34" charset="0"/>
                        </a:defRPr>
                      </a:lvl3pPr>
                      <a:lvl4pPr eaLnBrk="0" hangingPunct="0">
                        <a:spcBef>
                          <a:spcPct val="20000"/>
                        </a:spcBef>
                        <a:defRPr>
                          <a:solidFill>
                            <a:srgbClr val="003366"/>
                          </a:solidFill>
                          <a:latin typeface="Arial" panose="020B0604020202020204" pitchFamily="34" charset="0"/>
                          <a:cs typeface="Arial" panose="020B0604020202020204" pitchFamily="34" charset="0"/>
                        </a:defRPr>
                      </a:lvl4pPr>
                      <a:lvl5pPr eaLnBrk="0" hangingPunct="0">
                        <a:spcBef>
                          <a:spcPct val="20000"/>
                        </a:spcBef>
                        <a:defRPr sz="1400">
                          <a:solidFill>
                            <a:srgbClr val="003366"/>
                          </a:solidFill>
                          <a:latin typeface="Arial" panose="020B0604020202020204" pitchFamily="34" charset="0"/>
                          <a:cs typeface="Arial" panose="020B0604020202020204" pitchFamily="34" charset="0"/>
                        </a:defRPr>
                      </a:lvl5pPr>
                      <a:lvl6pPr eaLnBrk="0" fontAlgn="base" hangingPunct="0">
                        <a:spcBef>
                          <a:spcPct val="20000"/>
                        </a:spcBef>
                        <a:spcAft>
                          <a:spcPct val="0"/>
                        </a:spcAft>
                        <a:buSzPct val="100000"/>
                        <a:defRPr sz="1400">
                          <a:solidFill>
                            <a:srgbClr val="003366"/>
                          </a:solidFill>
                          <a:latin typeface="Arial" panose="020B0604020202020204" pitchFamily="34" charset="0"/>
                          <a:cs typeface="Arial" panose="020B0604020202020204" pitchFamily="34" charset="0"/>
                        </a:defRPr>
                      </a:lvl6pPr>
                      <a:lvl7pPr eaLnBrk="0" fontAlgn="base" hangingPunct="0">
                        <a:spcBef>
                          <a:spcPct val="20000"/>
                        </a:spcBef>
                        <a:spcAft>
                          <a:spcPct val="0"/>
                        </a:spcAft>
                        <a:buSzPct val="100000"/>
                        <a:defRPr sz="1400">
                          <a:solidFill>
                            <a:srgbClr val="003366"/>
                          </a:solidFill>
                          <a:latin typeface="Arial" panose="020B0604020202020204" pitchFamily="34" charset="0"/>
                          <a:cs typeface="Arial" panose="020B0604020202020204" pitchFamily="34" charset="0"/>
                        </a:defRPr>
                      </a:lvl7pPr>
                      <a:lvl8pPr eaLnBrk="0" fontAlgn="base" hangingPunct="0">
                        <a:spcBef>
                          <a:spcPct val="20000"/>
                        </a:spcBef>
                        <a:spcAft>
                          <a:spcPct val="0"/>
                        </a:spcAft>
                        <a:buSzPct val="100000"/>
                        <a:defRPr sz="1400">
                          <a:solidFill>
                            <a:srgbClr val="003366"/>
                          </a:solidFill>
                          <a:latin typeface="Arial" panose="020B0604020202020204" pitchFamily="34" charset="0"/>
                          <a:cs typeface="Arial" panose="020B0604020202020204" pitchFamily="34" charset="0"/>
                        </a:defRPr>
                      </a:lvl8pPr>
                      <a:lvl9pPr eaLnBrk="0" fontAlgn="base" hangingPunct="0">
                        <a:spcBef>
                          <a:spcPct val="20000"/>
                        </a:spcBef>
                        <a:spcAft>
                          <a:spcPct val="0"/>
                        </a:spcAft>
                        <a:buSzPct val="100000"/>
                        <a:defRPr sz="1400">
                          <a:solidFill>
                            <a:srgbClr val="003366"/>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Pct val="100000"/>
                        <a:buFontTx/>
                        <a:buNone/>
                        <a:tabLst/>
                      </a:pPr>
                      <a:r>
                        <a:rPr kumimoji="0" lang="en-US" altLang="en-US" sz="2000" b="1" i="0" u="none" strike="noStrike" cap="none" normalizeH="0" baseline="0">
                          <a:ln>
                            <a:noFill/>
                          </a:ln>
                          <a:solidFill>
                            <a:srgbClr val="000000"/>
                          </a:solidFill>
                          <a:effectLst/>
                          <a:latin typeface="Helvetica Neue"/>
                          <a:ea typeface="ＭＳ Ｐゴシック" panose="020B0600070205080204" pitchFamily="34" charset="-128"/>
                          <a:sym typeface="Helvetica Neue"/>
                        </a:rPr>
                        <a:t>JP12 7AS</a:t>
                      </a:r>
                    </a:p>
                  </a:txBody>
                  <a:tcPr marL="12700" marR="12700" marT="12700" marB="12700" horzOverflow="overflow">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1"/>
                  </a:ext>
                </a:extLst>
              </a:tr>
              <a:tr h="284163">
                <a:tc>
                  <a:txBody>
                    <a:bodyPr/>
                    <a:lstStyle>
                      <a:lvl1pPr eaLnBrk="0" hangingPunct="0">
                        <a:spcBef>
                          <a:spcPct val="20000"/>
                        </a:spcBef>
                        <a:defRPr sz="2000">
                          <a:solidFill>
                            <a:srgbClr val="003366"/>
                          </a:solidFill>
                          <a:latin typeface="Arial" panose="020B0604020202020204" pitchFamily="34" charset="0"/>
                          <a:cs typeface="Arial" panose="020B0604020202020204" pitchFamily="34" charset="0"/>
                        </a:defRPr>
                      </a:lvl1pPr>
                      <a:lvl2pPr eaLnBrk="0" hangingPunct="0">
                        <a:spcBef>
                          <a:spcPct val="20000"/>
                        </a:spcBef>
                        <a:defRPr sz="2000">
                          <a:solidFill>
                            <a:srgbClr val="003366"/>
                          </a:solidFill>
                          <a:latin typeface="Arial" panose="020B0604020202020204" pitchFamily="34" charset="0"/>
                          <a:cs typeface="Arial" panose="020B0604020202020204" pitchFamily="34" charset="0"/>
                        </a:defRPr>
                      </a:lvl2pPr>
                      <a:lvl3pPr eaLnBrk="0" hangingPunct="0">
                        <a:spcBef>
                          <a:spcPct val="20000"/>
                        </a:spcBef>
                        <a:defRPr>
                          <a:solidFill>
                            <a:srgbClr val="003366"/>
                          </a:solidFill>
                          <a:latin typeface="Arial" panose="020B0604020202020204" pitchFamily="34" charset="0"/>
                          <a:cs typeface="Arial" panose="020B0604020202020204" pitchFamily="34" charset="0"/>
                        </a:defRPr>
                      </a:lvl3pPr>
                      <a:lvl4pPr eaLnBrk="0" hangingPunct="0">
                        <a:spcBef>
                          <a:spcPct val="20000"/>
                        </a:spcBef>
                        <a:defRPr>
                          <a:solidFill>
                            <a:srgbClr val="003366"/>
                          </a:solidFill>
                          <a:latin typeface="Arial" panose="020B0604020202020204" pitchFamily="34" charset="0"/>
                          <a:cs typeface="Arial" panose="020B0604020202020204" pitchFamily="34" charset="0"/>
                        </a:defRPr>
                      </a:lvl4pPr>
                      <a:lvl5pPr eaLnBrk="0" hangingPunct="0">
                        <a:spcBef>
                          <a:spcPct val="20000"/>
                        </a:spcBef>
                        <a:defRPr sz="1400">
                          <a:solidFill>
                            <a:srgbClr val="003366"/>
                          </a:solidFill>
                          <a:latin typeface="Arial" panose="020B0604020202020204" pitchFamily="34" charset="0"/>
                          <a:cs typeface="Arial" panose="020B0604020202020204" pitchFamily="34" charset="0"/>
                        </a:defRPr>
                      </a:lvl5pPr>
                      <a:lvl6pPr eaLnBrk="0" fontAlgn="base" hangingPunct="0">
                        <a:spcBef>
                          <a:spcPct val="20000"/>
                        </a:spcBef>
                        <a:spcAft>
                          <a:spcPct val="0"/>
                        </a:spcAft>
                        <a:buSzPct val="100000"/>
                        <a:defRPr sz="1400">
                          <a:solidFill>
                            <a:srgbClr val="003366"/>
                          </a:solidFill>
                          <a:latin typeface="Arial" panose="020B0604020202020204" pitchFamily="34" charset="0"/>
                          <a:cs typeface="Arial" panose="020B0604020202020204" pitchFamily="34" charset="0"/>
                        </a:defRPr>
                      </a:lvl6pPr>
                      <a:lvl7pPr eaLnBrk="0" fontAlgn="base" hangingPunct="0">
                        <a:spcBef>
                          <a:spcPct val="20000"/>
                        </a:spcBef>
                        <a:spcAft>
                          <a:spcPct val="0"/>
                        </a:spcAft>
                        <a:buSzPct val="100000"/>
                        <a:defRPr sz="1400">
                          <a:solidFill>
                            <a:srgbClr val="003366"/>
                          </a:solidFill>
                          <a:latin typeface="Arial" panose="020B0604020202020204" pitchFamily="34" charset="0"/>
                          <a:cs typeface="Arial" panose="020B0604020202020204" pitchFamily="34" charset="0"/>
                        </a:defRPr>
                      </a:lvl7pPr>
                      <a:lvl8pPr eaLnBrk="0" fontAlgn="base" hangingPunct="0">
                        <a:spcBef>
                          <a:spcPct val="20000"/>
                        </a:spcBef>
                        <a:spcAft>
                          <a:spcPct val="0"/>
                        </a:spcAft>
                        <a:buSzPct val="100000"/>
                        <a:defRPr sz="1400">
                          <a:solidFill>
                            <a:srgbClr val="003366"/>
                          </a:solidFill>
                          <a:latin typeface="Arial" panose="020B0604020202020204" pitchFamily="34" charset="0"/>
                          <a:cs typeface="Arial" panose="020B0604020202020204" pitchFamily="34" charset="0"/>
                        </a:defRPr>
                      </a:lvl8pPr>
                      <a:lvl9pPr eaLnBrk="0" fontAlgn="base" hangingPunct="0">
                        <a:spcBef>
                          <a:spcPct val="20000"/>
                        </a:spcBef>
                        <a:spcAft>
                          <a:spcPct val="0"/>
                        </a:spcAft>
                        <a:buSzPct val="100000"/>
                        <a:defRPr sz="1400">
                          <a:solidFill>
                            <a:srgbClr val="003366"/>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Pct val="100000"/>
                        <a:buFontTx/>
                        <a:buNone/>
                        <a:tabLst/>
                      </a:pPr>
                      <a:endParaRPr kumimoji="0" lang="en-GB" altLang="en-US" sz="1300" b="0" i="0" u="none" strike="noStrike" cap="none" normalizeH="0" baseline="0">
                        <a:ln>
                          <a:noFill/>
                        </a:ln>
                        <a:solidFill>
                          <a:srgbClr val="000000"/>
                        </a:solidFill>
                        <a:effectLst/>
                        <a:latin typeface="Helvetica Neue"/>
                        <a:ea typeface="ＭＳ Ｐゴシック" panose="020B0600070205080204" pitchFamily="34" charset="-128"/>
                        <a:sym typeface="Helvetica Neue"/>
                      </a:endParaRPr>
                    </a:p>
                  </a:txBody>
                  <a:tcPr marL="12700" marR="12700" marT="12700" marB="12700" horzOverflow="overflow">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a:noFill/>
                    </a:lnTlToBr>
                    <a:lnBlToTr>
                      <a:noFill/>
                    </a:lnBlToTr>
                    <a:solidFill>
                      <a:srgbClr val="FFFFFF"/>
                    </a:solidFill>
                  </a:tcPr>
                </a:tc>
                <a:tc>
                  <a:txBody>
                    <a:bodyPr/>
                    <a:lstStyle>
                      <a:lvl1pPr eaLnBrk="0" hangingPunct="0">
                        <a:spcBef>
                          <a:spcPct val="20000"/>
                        </a:spcBef>
                        <a:defRPr sz="2000">
                          <a:solidFill>
                            <a:srgbClr val="003366"/>
                          </a:solidFill>
                          <a:latin typeface="Arial" panose="020B0604020202020204" pitchFamily="34" charset="0"/>
                          <a:cs typeface="Arial" panose="020B0604020202020204" pitchFamily="34" charset="0"/>
                        </a:defRPr>
                      </a:lvl1pPr>
                      <a:lvl2pPr eaLnBrk="0" hangingPunct="0">
                        <a:spcBef>
                          <a:spcPct val="20000"/>
                        </a:spcBef>
                        <a:defRPr sz="2000">
                          <a:solidFill>
                            <a:srgbClr val="003366"/>
                          </a:solidFill>
                          <a:latin typeface="Arial" panose="020B0604020202020204" pitchFamily="34" charset="0"/>
                          <a:cs typeface="Arial" panose="020B0604020202020204" pitchFamily="34" charset="0"/>
                        </a:defRPr>
                      </a:lvl2pPr>
                      <a:lvl3pPr eaLnBrk="0" hangingPunct="0">
                        <a:spcBef>
                          <a:spcPct val="20000"/>
                        </a:spcBef>
                        <a:defRPr>
                          <a:solidFill>
                            <a:srgbClr val="003366"/>
                          </a:solidFill>
                          <a:latin typeface="Arial" panose="020B0604020202020204" pitchFamily="34" charset="0"/>
                          <a:cs typeface="Arial" panose="020B0604020202020204" pitchFamily="34" charset="0"/>
                        </a:defRPr>
                      </a:lvl3pPr>
                      <a:lvl4pPr eaLnBrk="0" hangingPunct="0">
                        <a:spcBef>
                          <a:spcPct val="20000"/>
                        </a:spcBef>
                        <a:defRPr>
                          <a:solidFill>
                            <a:srgbClr val="003366"/>
                          </a:solidFill>
                          <a:latin typeface="Arial" panose="020B0604020202020204" pitchFamily="34" charset="0"/>
                          <a:cs typeface="Arial" panose="020B0604020202020204" pitchFamily="34" charset="0"/>
                        </a:defRPr>
                      </a:lvl4pPr>
                      <a:lvl5pPr eaLnBrk="0" hangingPunct="0">
                        <a:spcBef>
                          <a:spcPct val="20000"/>
                        </a:spcBef>
                        <a:defRPr sz="1400">
                          <a:solidFill>
                            <a:srgbClr val="003366"/>
                          </a:solidFill>
                          <a:latin typeface="Arial" panose="020B0604020202020204" pitchFamily="34" charset="0"/>
                          <a:cs typeface="Arial" panose="020B0604020202020204" pitchFamily="34" charset="0"/>
                        </a:defRPr>
                      </a:lvl5pPr>
                      <a:lvl6pPr eaLnBrk="0" fontAlgn="base" hangingPunct="0">
                        <a:spcBef>
                          <a:spcPct val="20000"/>
                        </a:spcBef>
                        <a:spcAft>
                          <a:spcPct val="0"/>
                        </a:spcAft>
                        <a:buSzPct val="100000"/>
                        <a:defRPr sz="1400">
                          <a:solidFill>
                            <a:srgbClr val="003366"/>
                          </a:solidFill>
                          <a:latin typeface="Arial" panose="020B0604020202020204" pitchFamily="34" charset="0"/>
                          <a:cs typeface="Arial" panose="020B0604020202020204" pitchFamily="34" charset="0"/>
                        </a:defRPr>
                      </a:lvl6pPr>
                      <a:lvl7pPr eaLnBrk="0" fontAlgn="base" hangingPunct="0">
                        <a:spcBef>
                          <a:spcPct val="20000"/>
                        </a:spcBef>
                        <a:spcAft>
                          <a:spcPct val="0"/>
                        </a:spcAft>
                        <a:buSzPct val="100000"/>
                        <a:defRPr sz="1400">
                          <a:solidFill>
                            <a:srgbClr val="003366"/>
                          </a:solidFill>
                          <a:latin typeface="Arial" panose="020B0604020202020204" pitchFamily="34" charset="0"/>
                          <a:cs typeface="Arial" panose="020B0604020202020204" pitchFamily="34" charset="0"/>
                        </a:defRPr>
                      </a:lvl7pPr>
                      <a:lvl8pPr eaLnBrk="0" fontAlgn="base" hangingPunct="0">
                        <a:spcBef>
                          <a:spcPct val="20000"/>
                        </a:spcBef>
                        <a:spcAft>
                          <a:spcPct val="0"/>
                        </a:spcAft>
                        <a:buSzPct val="100000"/>
                        <a:defRPr sz="1400">
                          <a:solidFill>
                            <a:srgbClr val="003366"/>
                          </a:solidFill>
                          <a:latin typeface="Arial" panose="020B0604020202020204" pitchFamily="34" charset="0"/>
                          <a:cs typeface="Arial" panose="020B0604020202020204" pitchFamily="34" charset="0"/>
                        </a:defRPr>
                      </a:lvl8pPr>
                      <a:lvl9pPr eaLnBrk="0" fontAlgn="base" hangingPunct="0">
                        <a:spcBef>
                          <a:spcPct val="20000"/>
                        </a:spcBef>
                        <a:spcAft>
                          <a:spcPct val="0"/>
                        </a:spcAft>
                        <a:buSzPct val="100000"/>
                        <a:defRPr sz="1400">
                          <a:solidFill>
                            <a:srgbClr val="003366"/>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Pct val="100000"/>
                        <a:buFontTx/>
                        <a:buNone/>
                        <a:tabLst/>
                      </a:pPr>
                      <a:endParaRPr kumimoji="0" lang="en-GB" altLang="en-US" sz="1300" b="0" i="0" u="none" strike="noStrike" cap="none" normalizeH="0" baseline="0">
                        <a:ln>
                          <a:noFill/>
                        </a:ln>
                        <a:solidFill>
                          <a:srgbClr val="000000"/>
                        </a:solidFill>
                        <a:effectLst/>
                        <a:latin typeface="Helvetica Neue"/>
                        <a:ea typeface="ＭＳ Ｐゴシック" panose="020B0600070205080204" pitchFamily="34" charset="-128"/>
                        <a:sym typeface="Helvetica Neue"/>
                      </a:endParaRPr>
                    </a:p>
                  </a:txBody>
                  <a:tcPr marL="12700" marR="12700" marT="12700" marB="12700" horzOverflow="overflow">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a:noFill/>
                    </a:lnTlToBr>
                    <a:lnBlToTr>
                      <a:noFill/>
                    </a:lnBlToTr>
                    <a:solidFill>
                      <a:srgbClr val="FFFFFF"/>
                    </a:solidFill>
                  </a:tcPr>
                </a:tc>
                <a:tc>
                  <a:txBody>
                    <a:bodyPr/>
                    <a:lstStyle>
                      <a:lvl1pPr eaLnBrk="0" hangingPunct="0">
                        <a:spcBef>
                          <a:spcPct val="20000"/>
                        </a:spcBef>
                        <a:defRPr sz="2000">
                          <a:solidFill>
                            <a:srgbClr val="003366"/>
                          </a:solidFill>
                          <a:latin typeface="Arial" panose="020B0604020202020204" pitchFamily="34" charset="0"/>
                          <a:cs typeface="Arial" panose="020B0604020202020204" pitchFamily="34" charset="0"/>
                        </a:defRPr>
                      </a:lvl1pPr>
                      <a:lvl2pPr eaLnBrk="0" hangingPunct="0">
                        <a:spcBef>
                          <a:spcPct val="20000"/>
                        </a:spcBef>
                        <a:defRPr sz="2000">
                          <a:solidFill>
                            <a:srgbClr val="003366"/>
                          </a:solidFill>
                          <a:latin typeface="Arial" panose="020B0604020202020204" pitchFamily="34" charset="0"/>
                          <a:cs typeface="Arial" panose="020B0604020202020204" pitchFamily="34" charset="0"/>
                        </a:defRPr>
                      </a:lvl2pPr>
                      <a:lvl3pPr eaLnBrk="0" hangingPunct="0">
                        <a:spcBef>
                          <a:spcPct val="20000"/>
                        </a:spcBef>
                        <a:defRPr>
                          <a:solidFill>
                            <a:srgbClr val="003366"/>
                          </a:solidFill>
                          <a:latin typeface="Arial" panose="020B0604020202020204" pitchFamily="34" charset="0"/>
                          <a:cs typeface="Arial" panose="020B0604020202020204" pitchFamily="34" charset="0"/>
                        </a:defRPr>
                      </a:lvl3pPr>
                      <a:lvl4pPr eaLnBrk="0" hangingPunct="0">
                        <a:spcBef>
                          <a:spcPct val="20000"/>
                        </a:spcBef>
                        <a:defRPr>
                          <a:solidFill>
                            <a:srgbClr val="003366"/>
                          </a:solidFill>
                          <a:latin typeface="Arial" panose="020B0604020202020204" pitchFamily="34" charset="0"/>
                          <a:cs typeface="Arial" panose="020B0604020202020204" pitchFamily="34" charset="0"/>
                        </a:defRPr>
                      </a:lvl4pPr>
                      <a:lvl5pPr eaLnBrk="0" hangingPunct="0">
                        <a:spcBef>
                          <a:spcPct val="20000"/>
                        </a:spcBef>
                        <a:defRPr sz="1400">
                          <a:solidFill>
                            <a:srgbClr val="003366"/>
                          </a:solidFill>
                          <a:latin typeface="Arial" panose="020B0604020202020204" pitchFamily="34" charset="0"/>
                          <a:cs typeface="Arial" panose="020B0604020202020204" pitchFamily="34" charset="0"/>
                        </a:defRPr>
                      </a:lvl5pPr>
                      <a:lvl6pPr eaLnBrk="0" fontAlgn="base" hangingPunct="0">
                        <a:spcBef>
                          <a:spcPct val="20000"/>
                        </a:spcBef>
                        <a:spcAft>
                          <a:spcPct val="0"/>
                        </a:spcAft>
                        <a:buSzPct val="100000"/>
                        <a:defRPr sz="1400">
                          <a:solidFill>
                            <a:srgbClr val="003366"/>
                          </a:solidFill>
                          <a:latin typeface="Arial" panose="020B0604020202020204" pitchFamily="34" charset="0"/>
                          <a:cs typeface="Arial" panose="020B0604020202020204" pitchFamily="34" charset="0"/>
                        </a:defRPr>
                      </a:lvl6pPr>
                      <a:lvl7pPr eaLnBrk="0" fontAlgn="base" hangingPunct="0">
                        <a:spcBef>
                          <a:spcPct val="20000"/>
                        </a:spcBef>
                        <a:spcAft>
                          <a:spcPct val="0"/>
                        </a:spcAft>
                        <a:buSzPct val="100000"/>
                        <a:defRPr sz="1400">
                          <a:solidFill>
                            <a:srgbClr val="003366"/>
                          </a:solidFill>
                          <a:latin typeface="Arial" panose="020B0604020202020204" pitchFamily="34" charset="0"/>
                          <a:cs typeface="Arial" panose="020B0604020202020204" pitchFamily="34" charset="0"/>
                        </a:defRPr>
                      </a:lvl7pPr>
                      <a:lvl8pPr eaLnBrk="0" fontAlgn="base" hangingPunct="0">
                        <a:spcBef>
                          <a:spcPct val="20000"/>
                        </a:spcBef>
                        <a:spcAft>
                          <a:spcPct val="0"/>
                        </a:spcAft>
                        <a:buSzPct val="100000"/>
                        <a:defRPr sz="1400">
                          <a:solidFill>
                            <a:srgbClr val="003366"/>
                          </a:solidFill>
                          <a:latin typeface="Arial" panose="020B0604020202020204" pitchFamily="34" charset="0"/>
                          <a:cs typeface="Arial" panose="020B0604020202020204" pitchFamily="34" charset="0"/>
                        </a:defRPr>
                      </a:lvl8pPr>
                      <a:lvl9pPr eaLnBrk="0" fontAlgn="base" hangingPunct="0">
                        <a:spcBef>
                          <a:spcPct val="20000"/>
                        </a:spcBef>
                        <a:spcAft>
                          <a:spcPct val="0"/>
                        </a:spcAft>
                        <a:buSzPct val="100000"/>
                        <a:defRPr sz="1400">
                          <a:solidFill>
                            <a:srgbClr val="003366"/>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Pct val="100000"/>
                        <a:buFontTx/>
                        <a:buNone/>
                        <a:tabLst/>
                      </a:pPr>
                      <a:endParaRPr kumimoji="0" lang="en-GB" altLang="en-US" sz="1300" b="0" i="0" u="none" strike="noStrike" cap="none" normalizeH="0" baseline="0">
                        <a:ln>
                          <a:noFill/>
                        </a:ln>
                        <a:solidFill>
                          <a:srgbClr val="000000"/>
                        </a:solidFill>
                        <a:effectLst/>
                        <a:latin typeface="Helvetica Neue"/>
                        <a:ea typeface="ＭＳ Ｐゴシック" panose="020B0600070205080204" pitchFamily="34" charset="-128"/>
                        <a:sym typeface="Helvetica Neue"/>
                      </a:endParaRPr>
                    </a:p>
                  </a:txBody>
                  <a:tcPr marL="12700" marR="12700" marT="12700" marB="12700" horzOverflow="overflow">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a:noFill/>
                    </a:lnTlToBr>
                    <a:lnBlToTr>
                      <a:noFill/>
                    </a:lnBlToTr>
                    <a:solidFill>
                      <a:srgbClr val="FFFFFF"/>
                    </a:solidFill>
                  </a:tcPr>
                </a:tc>
                <a:tc>
                  <a:txBody>
                    <a:bodyPr/>
                    <a:lstStyle>
                      <a:lvl1pPr eaLnBrk="0" hangingPunct="0">
                        <a:spcBef>
                          <a:spcPct val="20000"/>
                        </a:spcBef>
                        <a:defRPr sz="2000">
                          <a:solidFill>
                            <a:srgbClr val="003366"/>
                          </a:solidFill>
                          <a:latin typeface="Arial" panose="020B0604020202020204" pitchFamily="34" charset="0"/>
                          <a:cs typeface="Arial" panose="020B0604020202020204" pitchFamily="34" charset="0"/>
                        </a:defRPr>
                      </a:lvl1pPr>
                      <a:lvl2pPr eaLnBrk="0" hangingPunct="0">
                        <a:spcBef>
                          <a:spcPct val="20000"/>
                        </a:spcBef>
                        <a:defRPr sz="2000">
                          <a:solidFill>
                            <a:srgbClr val="003366"/>
                          </a:solidFill>
                          <a:latin typeface="Arial" panose="020B0604020202020204" pitchFamily="34" charset="0"/>
                          <a:cs typeface="Arial" panose="020B0604020202020204" pitchFamily="34" charset="0"/>
                        </a:defRPr>
                      </a:lvl2pPr>
                      <a:lvl3pPr eaLnBrk="0" hangingPunct="0">
                        <a:spcBef>
                          <a:spcPct val="20000"/>
                        </a:spcBef>
                        <a:defRPr>
                          <a:solidFill>
                            <a:srgbClr val="003366"/>
                          </a:solidFill>
                          <a:latin typeface="Arial" panose="020B0604020202020204" pitchFamily="34" charset="0"/>
                          <a:cs typeface="Arial" panose="020B0604020202020204" pitchFamily="34" charset="0"/>
                        </a:defRPr>
                      </a:lvl3pPr>
                      <a:lvl4pPr eaLnBrk="0" hangingPunct="0">
                        <a:spcBef>
                          <a:spcPct val="20000"/>
                        </a:spcBef>
                        <a:defRPr>
                          <a:solidFill>
                            <a:srgbClr val="003366"/>
                          </a:solidFill>
                          <a:latin typeface="Arial" panose="020B0604020202020204" pitchFamily="34" charset="0"/>
                          <a:cs typeface="Arial" panose="020B0604020202020204" pitchFamily="34" charset="0"/>
                        </a:defRPr>
                      </a:lvl4pPr>
                      <a:lvl5pPr eaLnBrk="0" hangingPunct="0">
                        <a:spcBef>
                          <a:spcPct val="20000"/>
                        </a:spcBef>
                        <a:defRPr sz="1400">
                          <a:solidFill>
                            <a:srgbClr val="003366"/>
                          </a:solidFill>
                          <a:latin typeface="Arial" panose="020B0604020202020204" pitchFamily="34" charset="0"/>
                          <a:cs typeface="Arial" panose="020B0604020202020204" pitchFamily="34" charset="0"/>
                        </a:defRPr>
                      </a:lvl5pPr>
                      <a:lvl6pPr eaLnBrk="0" fontAlgn="base" hangingPunct="0">
                        <a:spcBef>
                          <a:spcPct val="20000"/>
                        </a:spcBef>
                        <a:spcAft>
                          <a:spcPct val="0"/>
                        </a:spcAft>
                        <a:buSzPct val="100000"/>
                        <a:defRPr sz="1400">
                          <a:solidFill>
                            <a:srgbClr val="003366"/>
                          </a:solidFill>
                          <a:latin typeface="Arial" panose="020B0604020202020204" pitchFamily="34" charset="0"/>
                          <a:cs typeface="Arial" panose="020B0604020202020204" pitchFamily="34" charset="0"/>
                        </a:defRPr>
                      </a:lvl6pPr>
                      <a:lvl7pPr eaLnBrk="0" fontAlgn="base" hangingPunct="0">
                        <a:spcBef>
                          <a:spcPct val="20000"/>
                        </a:spcBef>
                        <a:spcAft>
                          <a:spcPct val="0"/>
                        </a:spcAft>
                        <a:buSzPct val="100000"/>
                        <a:defRPr sz="1400">
                          <a:solidFill>
                            <a:srgbClr val="003366"/>
                          </a:solidFill>
                          <a:latin typeface="Arial" panose="020B0604020202020204" pitchFamily="34" charset="0"/>
                          <a:cs typeface="Arial" panose="020B0604020202020204" pitchFamily="34" charset="0"/>
                        </a:defRPr>
                      </a:lvl7pPr>
                      <a:lvl8pPr eaLnBrk="0" fontAlgn="base" hangingPunct="0">
                        <a:spcBef>
                          <a:spcPct val="20000"/>
                        </a:spcBef>
                        <a:spcAft>
                          <a:spcPct val="0"/>
                        </a:spcAft>
                        <a:buSzPct val="100000"/>
                        <a:defRPr sz="1400">
                          <a:solidFill>
                            <a:srgbClr val="003366"/>
                          </a:solidFill>
                          <a:latin typeface="Arial" panose="020B0604020202020204" pitchFamily="34" charset="0"/>
                          <a:cs typeface="Arial" panose="020B0604020202020204" pitchFamily="34" charset="0"/>
                        </a:defRPr>
                      </a:lvl8pPr>
                      <a:lvl9pPr eaLnBrk="0" fontAlgn="base" hangingPunct="0">
                        <a:spcBef>
                          <a:spcPct val="20000"/>
                        </a:spcBef>
                        <a:spcAft>
                          <a:spcPct val="0"/>
                        </a:spcAft>
                        <a:buSzPct val="100000"/>
                        <a:defRPr sz="1400">
                          <a:solidFill>
                            <a:srgbClr val="003366"/>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Pct val="100000"/>
                        <a:buFontTx/>
                        <a:buNone/>
                        <a:tabLst/>
                      </a:pPr>
                      <a:endParaRPr kumimoji="0" lang="en-GB" altLang="en-US" sz="1300" b="0" i="0" u="none" strike="noStrike" cap="none" normalizeH="0" baseline="0">
                        <a:ln>
                          <a:noFill/>
                        </a:ln>
                        <a:solidFill>
                          <a:srgbClr val="000000"/>
                        </a:solidFill>
                        <a:effectLst/>
                        <a:latin typeface="Helvetica Neue"/>
                        <a:ea typeface="ＭＳ Ｐゴシック" panose="020B0600070205080204" pitchFamily="34" charset="-128"/>
                        <a:sym typeface="Helvetica Neue"/>
                      </a:endParaRPr>
                    </a:p>
                  </a:txBody>
                  <a:tcPr marL="12700" marR="12700" marT="12700" marB="12700" horzOverflow="overflow">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2"/>
                  </a:ext>
                </a:extLst>
              </a:tr>
              <a:tr h="300038">
                <a:tc>
                  <a:txBody>
                    <a:bodyPr/>
                    <a:lstStyle>
                      <a:lvl1pPr eaLnBrk="0" hangingPunct="0">
                        <a:spcBef>
                          <a:spcPct val="20000"/>
                        </a:spcBef>
                        <a:defRPr sz="2000">
                          <a:solidFill>
                            <a:srgbClr val="003366"/>
                          </a:solidFill>
                          <a:latin typeface="Arial" panose="020B0604020202020204" pitchFamily="34" charset="0"/>
                          <a:cs typeface="Arial" panose="020B0604020202020204" pitchFamily="34" charset="0"/>
                        </a:defRPr>
                      </a:lvl1pPr>
                      <a:lvl2pPr eaLnBrk="0" hangingPunct="0">
                        <a:spcBef>
                          <a:spcPct val="20000"/>
                        </a:spcBef>
                        <a:defRPr sz="2000">
                          <a:solidFill>
                            <a:srgbClr val="003366"/>
                          </a:solidFill>
                          <a:latin typeface="Arial" panose="020B0604020202020204" pitchFamily="34" charset="0"/>
                          <a:cs typeface="Arial" panose="020B0604020202020204" pitchFamily="34" charset="0"/>
                        </a:defRPr>
                      </a:lvl2pPr>
                      <a:lvl3pPr eaLnBrk="0" hangingPunct="0">
                        <a:spcBef>
                          <a:spcPct val="20000"/>
                        </a:spcBef>
                        <a:defRPr>
                          <a:solidFill>
                            <a:srgbClr val="003366"/>
                          </a:solidFill>
                          <a:latin typeface="Arial" panose="020B0604020202020204" pitchFamily="34" charset="0"/>
                          <a:cs typeface="Arial" panose="020B0604020202020204" pitchFamily="34" charset="0"/>
                        </a:defRPr>
                      </a:lvl3pPr>
                      <a:lvl4pPr eaLnBrk="0" hangingPunct="0">
                        <a:spcBef>
                          <a:spcPct val="20000"/>
                        </a:spcBef>
                        <a:defRPr>
                          <a:solidFill>
                            <a:srgbClr val="003366"/>
                          </a:solidFill>
                          <a:latin typeface="Arial" panose="020B0604020202020204" pitchFamily="34" charset="0"/>
                          <a:cs typeface="Arial" panose="020B0604020202020204" pitchFamily="34" charset="0"/>
                        </a:defRPr>
                      </a:lvl4pPr>
                      <a:lvl5pPr eaLnBrk="0" hangingPunct="0">
                        <a:spcBef>
                          <a:spcPct val="20000"/>
                        </a:spcBef>
                        <a:defRPr sz="1400">
                          <a:solidFill>
                            <a:srgbClr val="003366"/>
                          </a:solidFill>
                          <a:latin typeface="Arial" panose="020B0604020202020204" pitchFamily="34" charset="0"/>
                          <a:cs typeface="Arial" panose="020B0604020202020204" pitchFamily="34" charset="0"/>
                        </a:defRPr>
                      </a:lvl5pPr>
                      <a:lvl6pPr eaLnBrk="0" fontAlgn="base" hangingPunct="0">
                        <a:spcBef>
                          <a:spcPct val="20000"/>
                        </a:spcBef>
                        <a:spcAft>
                          <a:spcPct val="0"/>
                        </a:spcAft>
                        <a:buSzPct val="100000"/>
                        <a:defRPr sz="1400">
                          <a:solidFill>
                            <a:srgbClr val="003366"/>
                          </a:solidFill>
                          <a:latin typeface="Arial" panose="020B0604020202020204" pitchFamily="34" charset="0"/>
                          <a:cs typeface="Arial" panose="020B0604020202020204" pitchFamily="34" charset="0"/>
                        </a:defRPr>
                      </a:lvl6pPr>
                      <a:lvl7pPr eaLnBrk="0" fontAlgn="base" hangingPunct="0">
                        <a:spcBef>
                          <a:spcPct val="20000"/>
                        </a:spcBef>
                        <a:spcAft>
                          <a:spcPct val="0"/>
                        </a:spcAft>
                        <a:buSzPct val="100000"/>
                        <a:defRPr sz="1400">
                          <a:solidFill>
                            <a:srgbClr val="003366"/>
                          </a:solidFill>
                          <a:latin typeface="Arial" panose="020B0604020202020204" pitchFamily="34" charset="0"/>
                          <a:cs typeface="Arial" panose="020B0604020202020204" pitchFamily="34" charset="0"/>
                        </a:defRPr>
                      </a:lvl7pPr>
                      <a:lvl8pPr eaLnBrk="0" fontAlgn="base" hangingPunct="0">
                        <a:spcBef>
                          <a:spcPct val="20000"/>
                        </a:spcBef>
                        <a:spcAft>
                          <a:spcPct val="0"/>
                        </a:spcAft>
                        <a:buSzPct val="100000"/>
                        <a:defRPr sz="1400">
                          <a:solidFill>
                            <a:srgbClr val="003366"/>
                          </a:solidFill>
                          <a:latin typeface="Arial" panose="020B0604020202020204" pitchFamily="34" charset="0"/>
                          <a:cs typeface="Arial" panose="020B0604020202020204" pitchFamily="34" charset="0"/>
                        </a:defRPr>
                      </a:lvl8pPr>
                      <a:lvl9pPr eaLnBrk="0" fontAlgn="base" hangingPunct="0">
                        <a:spcBef>
                          <a:spcPct val="20000"/>
                        </a:spcBef>
                        <a:spcAft>
                          <a:spcPct val="0"/>
                        </a:spcAft>
                        <a:buSzPct val="100000"/>
                        <a:defRPr sz="1400">
                          <a:solidFill>
                            <a:srgbClr val="003366"/>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Pct val="100000"/>
                        <a:buFontTx/>
                        <a:buNone/>
                        <a:tabLst/>
                      </a:pPr>
                      <a:r>
                        <a:rPr kumimoji="0" lang="en-US" altLang="en-US" sz="1800" b="0" i="0" u="none" strike="noStrike" cap="none" normalizeH="0" baseline="0">
                          <a:ln>
                            <a:noFill/>
                          </a:ln>
                          <a:solidFill>
                            <a:srgbClr val="000000"/>
                          </a:solidFill>
                          <a:effectLst/>
                          <a:latin typeface="Helvetica Neue"/>
                          <a:ea typeface="ＭＳ Ｐゴシック" panose="020B0600070205080204" pitchFamily="34" charset="-128"/>
                          <a:sym typeface="Helvetica Neue"/>
                        </a:rPr>
                        <a:t>411  G</a:t>
                      </a:r>
                    </a:p>
                  </a:txBody>
                  <a:tcPr marL="12700" marR="12700" marT="12700" marB="12700" horzOverflow="overflow">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a:noFill/>
                    </a:lnTlToBr>
                    <a:lnBlToTr>
                      <a:noFill/>
                    </a:lnBlToTr>
                    <a:solidFill>
                      <a:srgbClr val="FFFFFF"/>
                    </a:solidFill>
                  </a:tcPr>
                </a:tc>
                <a:tc>
                  <a:txBody>
                    <a:bodyPr/>
                    <a:lstStyle>
                      <a:lvl1pPr eaLnBrk="0" hangingPunct="0">
                        <a:spcBef>
                          <a:spcPct val="20000"/>
                        </a:spcBef>
                        <a:defRPr sz="2000">
                          <a:solidFill>
                            <a:srgbClr val="003366"/>
                          </a:solidFill>
                          <a:latin typeface="Arial" panose="020B0604020202020204" pitchFamily="34" charset="0"/>
                          <a:cs typeface="Arial" panose="020B0604020202020204" pitchFamily="34" charset="0"/>
                        </a:defRPr>
                      </a:lvl1pPr>
                      <a:lvl2pPr eaLnBrk="0" hangingPunct="0">
                        <a:spcBef>
                          <a:spcPct val="20000"/>
                        </a:spcBef>
                        <a:defRPr sz="2000">
                          <a:solidFill>
                            <a:srgbClr val="003366"/>
                          </a:solidFill>
                          <a:latin typeface="Arial" panose="020B0604020202020204" pitchFamily="34" charset="0"/>
                          <a:cs typeface="Arial" panose="020B0604020202020204" pitchFamily="34" charset="0"/>
                        </a:defRPr>
                      </a:lvl2pPr>
                      <a:lvl3pPr eaLnBrk="0" hangingPunct="0">
                        <a:spcBef>
                          <a:spcPct val="20000"/>
                        </a:spcBef>
                        <a:defRPr>
                          <a:solidFill>
                            <a:srgbClr val="003366"/>
                          </a:solidFill>
                          <a:latin typeface="Arial" panose="020B0604020202020204" pitchFamily="34" charset="0"/>
                          <a:cs typeface="Arial" panose="020B0604020202020204" pitchFamily="34" charset="0"/>
                        </a:defRPr>
                      </a:lvl3pPr>
                      <a:lvl4pPr eaLnBrk="0" hangingPunct="0">
                        <a:spcBef>
                          <a:spcPct val="20000"/>
                        </a:spcBef>
                        <a:defRPr>
                          <a:solidFill>
                            <a:srgbClr val="003366"/>
                          </a:solidFill>
                          <a:latin typeface="Arial" panose="020B0604020202020204" pitchFamily="34" charset="0"/>
                          <a:cs typeface="Arial" panose="020B0604020202020204" pitchFamily="34" charset="0"/>
                        </a:defRPr>
                      </a:lvl4pPr>
                      <a:lvl5pPr eaLnBrk="0" hangingPunct="0">
                        <a:spcBef>
                          <a:spcPct val="20000"/>
                        </a:spcBef>
                        <a:defRPr sz="1400">
                          <a:solidFill>
                            <a:srgbClr val="003366"/>
                          </a:solidFill>
                          <a:latin typeface="Arial" panose="020B0604020202020204" pitchFamily="34" charset="0"/>
                          <a:cs typeface="Arial" panose="020B0604020202020204" pitchFamily="34" charset="0"/>
                        </a:defRPr>
                      </a:lvl5pPr>
                      <a:lvl6pPr eaLnBrk="0" fontAlgn="base" hangingPunct="0">
                        <a:spcBef>
                          <a:spcPct val="20000"/>
                        </a:spcBef>
                        <a:spcAft>
                          <a:spcPct val="0"/>
                        </a:spcAft>
                        <a:buSzPct val="100000"/>
                        <a:defRPr sz="1400">
                          <a:solidFill>
                            <a:srgbClr val="003366"/>
                          </a:solidFill>
                          <a:latin typeface="Arial" panose="020B0604020202020204" pitchFamily="34" charset="0"/>
                          <a:cs typeface="Arial" panose="020B0604020202020204" pitchFamily="34" charset="0"/>
                        </a:defRPr>
                      </a:lvl6pPr>
                      <a:lvl7pPr eaLnBrk="0" fontAlgn="base" hangingPunct="0">
                        <a:spcBef>
                          <a:spcPct val="20000"/>
                        </a:spcBef>
                        <a:spcAft>
                          <a:spcPct val="0"/>
                        </a:spcAft>
                        <a:buSzPct val="100000"/>
                        <a:defRPr sz="1400">
                          <a:solidFill>
                            <a:srgbClr val="003366"/>
                          </a:solidFill>
                          <a:latin typeface="Arial" panose="020B0604020202020204" pitchFamily="34" charset="0"/>
                          <a:cs typeface="Arial" panose="020B0604020202020204" pitchFamily="34" charset="0"/>
                        </a:defRPr>
                      </a:lvl7pPr>
                      <a:lvl8pPr eaLnBrk="0" fontAlgn="base" hangingPunct="0">
                        <a:spcBef>
                          <a:spcPct val="20000"/>
                        </a:spcBef>
                        <a:spcAft>
                          <a:spcPct val="0"/>
                        </a:spcAft>
                        <a:buSzPct val="100000"/>
                        <a:defRPr sz="1400">
                          <a:solidFill>
                            <a:srgbClr val="003366"/>
                          </a:solidFill>
                          <a:latin typeface="Arial" panose="020B0604020202020204" pitchFamily="34" charset="0"/>
                          <a:cs typeface="Arial" panose="020B0604020202020204" pitchFamily="34" charset="0"/>
                        </a:defRPr>
                      </a:lvl8pPr>
                      <a:lvl9pPr eaLnBrk="0" fontAlgn="base" hangingPunct="0">
                        <a:spcBef>
                          <a:spcPct val="20000"/>
                        </a:spcBef>
                        <a:spcAft>
                          <a:spcPct val="0"/>
                        </a:spcAft>
                        <a:buSzPct val="100000"/>
                        <a:defRPr sz="1400">
                          <a:solidFill>
                            <a:srgbClr val="003366"/>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Pct val="100000"/>
                        <a:buFontTx/>
                        <a:buNone/>
                        <a:tabLst/>
                      </a:pPr>
                      <a:endParaRPr kumimoji="0" lang="en-GB" altLang="en-US" sz="1800" b="0" i="0" u="none" strike="noStrike" cap="none" normalizeH="0" baseline="0">
                        <a:ln>
                          <a:noFill/>
                        </a:ln>
                        <a:solidFill>
                          <a:srgbClr val="000000"/>
                        </a:solidFill>
                        <a:effectLst/>
                        <a:latin typeface="Helvetica Neue"/>
                        <a:ea typeface="ＭＳ Ｐゴシック" panose="020B0600070205080204" pitchFamily="34" charset="-128"/>
                        <a:sym typeface="Helvetica Neue"/>
                      </a:endParaRPr>
                    </a:p>
                  </a:txBody>
                  <a:tcPr marL="12700" marR="12700" marT="12700" marB="12700" horzOverflow="overflow">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a:noFill/>
                    </a:lnTlToBr>
                    <a:lnBlToTr>
                      <a:noFill/>
                    </a:lnBlToTr>
                    <a:solidFill>
                      <a:srgbClr val="FFFFFF"/>
                    </a:solidFill>
                  </a:tcPr>
                </a:tc>
                <a:tc>
                  <a:txBody>
                    <a:bodyPr/>
                    <a:lstStyle>
                      <a:lvl1pPr eaLnBrk="0" hangingPunct="0">
                        <a:spcBef>
                          <a:spcPct val="20000"/>
                        </a:spcBef>
                        <a:defRPr sz="2000">
                          <a:solidFill>
                            <a:srgbClr val="003366"/>
                          </a:solidFill>
                          <a:latin typeface="Arial" panose="020B0604020202020204" pitchFamily="34" charset="0"/>
                          <a:cs typeface="Arial" panose="020B0604020202020204" pitchFamily="34" charset="0"/>
                        </a:defRPr>
                      </a:lvl1pPr>
                      <a:lvl2pPr eaLnBrk="0" hangingPunct="0">
                        <a:spcBef>
                          <a:spcPct val="20000"/>
                        </a:spcBef>
                        <a:defRPr sz="2000">
                          <a:solidFill>
                            <a:srgbClr val="003366"/>
                          </a:solidFill>
                          <a:latin typeface="Arial" panose="020B0604020202020204" pitchFamily="34" charset="0"/>
                          <a:cs typeface="Arial" panose="020B0604020202020204" pitchFamily="34" charset="0"/>
                        </a:defRPr>
                      </a:lvl2pPr>
                      <a:lvl3pPr eaLnBrk="0" hangingPunct="0">
                        <a:spcBef>
                          <a:spcPct val="20000"/>
                        </a:spcBef>
                        <a:defRPr>
                          <a:solidFill>
                            <a:srgbClr val="003366"/>
                          </a:solidFill>
                          <a:latin typeface="Arial" panose="020B0604020202020204" pitchFamily="34" charset="0"/>
                          <a:cs typeface="Arial" panose="020B0604020202020204" pitchFamily="34" charset="0"/>
                        </a:defRPr>
                      </a:lvl3pPr>
                      <a:lvl4pPr eaLnBrk="0" hangingPunct="0">
                        <a:spcBef>
                          <a:spcPct val="20000"/>
                        </a:spcBef>
                        <a:defRPr>
                          <a:solidFill>
                            <a:srgbClr val="003366"/>
                          </a:solidFill>
                          <a:latin typeface="Arial" panose="020B0604020202020204" pitchFamily="34" charset="0"/>
                          <a:cs typeface="Arial" panose="020B0604020202020204" pitchFamily="34" charset="0"/>
                        </a:defRPr>
                      </a:lvl4pPr>
                      <a:lvl5pPr eaLnBrk="0" hangingPunct="0">
                        <a:spcBef>
                          <a:spcPct val="20000"/>
                        </a:spcBef>
                        <a:defRPr sz="1400">
                          <a:solidFill>
                            <a:srgbClr val="003366"/>
                          </a:solidFill>
                          <a:latin typeface="Arial" panose="020B0604020202020204" pitchFamily="34" charset="0"/>
                          <a:cs typeface="Arial" panose="020B0604020202020204" pitchFamily="34" charset="0"/>
                        </a:defRPr>
                      </a:lvl5pPr>
                      <a:lvl6pPr eaLnBrk="0" fontAlgn="base" hangingPunct="0">
                        <a:spcBef>
                          <a:spcPct val="20000"/>
                        </a:spcBef>
                        <a:spcAft>
                          <a:spcPct val="0"/>
                        </a:spcAft>
                        <a:buSzPct val="100000"/>
                        <a:defRPr sz="1400">
                          <a:solidFill>
                            <a:srgbClr val="003366"/>
                          </a:solidFill>
                          <a:latin typeface="Arial" panose="020B0604020202020204" pitchFamily="34" charset="0"/>
                          <a:cs typeface="Arial" panose="020B0604020202020204" pitchFamily="34" charset="0"/>
                        </a:defRPr>
                      </a:lvl6pPr>
                      <a:lvl7pPr eaLnBrk="0" fontAlgn="base" hangingPunct="0">
                        <a:spcBef>
                          <a:spcPct val="20000"/>
                        </a:spcBef>
                        <a:spcAft>
                          <a:spcPct val="0"/>
                        </a:spcAft>
                        <a:buSzPct val="100000"/>
                        <a:defRPr sz="1400">
                          <a:solidFill>
                            <a:srgbClr val="003366"/>
                          </a:solidFill>
                          <a:latin typeface="Arial" panose="020B0604020202020204" pitchFamily="34" charset="0"/>
                          <a:cs typeface="Arial" panose="020B0604020202020204" pitchFamily="34" charset="0"/>
                        </a:defRPr>
                      </a:lvl7pPr>
                      <a:lvl8pPr eaLnBrk="0" fontAlgn="base" hangingPunct="0">
                        <a:spcBef>
                          <a:spcPct val="20000"/>
                        </a:spcBef>
                        <a:spcAft>
                          <a:spcPct val="0"/>
                        </a:spcAft>
                        <a:buSzPct val="100000"/>
                        <a:defRPr sz="1400">
                          <a:solidFill>
                            <a:srgbClr val="003366"/>
                          </a:solidFill>
                          <a:latin typeface="Arial" panose="020B0604020202020204" pitchFamily="34" charset="0"/>
                          <a:cs typeface="Arial" panose="020B0604020202020204" pitchFamily="34" charset="0"/>
                        </a:defRPr>
                      </a:lvl8pPr>
                      <a:lvl9pPr eaLnBrk="0" fontAlgn="base" hangingPunct="0">
                        <a:spcBef>
                          <a:spcPct val="20000"/>
                        </a:spcBef>
                        <a:spcAft>
                          <a:spcPct val="0"/>
                        </a:spcAft>
                        <a:buSzPct val="100000"/>
                        <a:defRPr sz="1400">
                          <a:solidFill>
                            <a:srgbClr val="003366"/>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Pct val="100000"/>
                        <a:buFontTx/>
                        <a:buNone/>
                        <a:tabLst/>
                      </a:pPr>
                      <a:r>
                        <a:rPr kumimoji="0" lang="en-US" altLang="en-US" sz="1800" b="0" i="0" u="none" strike="noStrike" cap="none" normalizeH="0" baseline="0">
                          <a:ln>
                            <a:noFill/>
                          </a:ln>
                          <a:solidFill>
                            <a:srgbClr val="000000"/>
                          </a:solidFill>
                          <a:effectLst/>
                          <a:latin typeface="Helvetica Neue"/>
                          <a:ea typeface="ＭＳ Ｐゴシック" panose="020B0600070205080204" pitchFamily="34" charset="-128"/>
                          <a:sym typeface="Helvetica Neue"/>
                        </a:rPr>
                        <a:t>Vella, Eva</a:t>
                      </a:r>
                    </a:p>
                  </a:txBody>
                  <a:tcPr marL="12700" marR="12700" marT="12700" marB="12700" horzOverflow="overflow">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a:noFill/>
                    </a:lnTlToBr>
                    <a:lnBlToTr>
                      <a:noFill/>
                    </a:lnBlToTr>
                    <a:solidFill>
                      <a:srgbClr val="FFFFFF"/>
                    </a:solidFill>
                  </a:tcPr>
                </a:tc>
                <a:tc>
                  <a:txBody>
                    <a:bodyPr/>
                    <a:lstStyle>
                      <a:lvl1pPr eaLnBrk="0" hangingPunct="0">
                        <a:spcBef>
                          <a:spcPct val="20000"/>
                        </a:spcBef>
                        <a:defRPr sz="2000">
                          <a:solidFill>
                            <a:srgbClr val="003366"/>
                          </a:solidFill>
                          <a:latin typeface="Arial" panose="020B0604020202020204" pitchFamily="34" charset="0"/>
                          <a:cs typeface="Arial" panose="020B0604020202020204" pitchFamily="34" charset="0"/>
                        </a:defRPr>
                      </a:lvl1pPr>
                      <a:lvl2pPr eaLnBrk="0" hangingPunct="0">
                        <a:spcBef>
                          <a:spcPct val="20000"/>
                        </a:spcBef>
                        <a:defRPr sz="2000">
                          <a:solidFill>
                            <a:srgbClr val="003366"/>
                          </a:solidFill>
                          <a:latin typeface="Arial" panose="020B0604020202020204" pitchFamily="34" charset="0"/>
                          <a:cs typeface="Arial" panose="020B0604020202020204" pitchFamily="34" charset="0"/>
                        </a:defRPr>
                      </a:lvl2pPr>
                      <a:lvl3pPr eaLnBrk="0" hangingPunct="0">
                        <a:spcBef>
                          <a:spcPct val="20000"/>
                        </a:spcBef>
                        <a:defRPr>
                          <a:solidFill>
                            <a:srgbClr val="003366"/>
                          </a:solidFill>
                          <a:latin typeface="Arial" panose="020B0604020202020204" pitchFamily="34" charset="0"/>
                          <a:cs typeface="Arial" panose="020B0604020202020204" pitchFamily="34" charset="0"/>
                        </a:defRPr>
                      </a:lvl3pPr>
                      <a:lvl4pPr eaLnBrk="0" hangingPunct="0">
                        <a:spcBef>
                          <a:spcPct val="20000"/>
                        </a:spcBef>
                        <a:defRPr>
                          <a:solidFill>
                            <a:srgbClr val="003366"/>
                          </a:solidFill>
                          <a:latin typeface="Arial" panose="020B0604020202020204" pitchFamily="34" charset="0"/>
                          <a:cs typeface="Arial" panose="020B0604020202020204" pitchFamily="34" charset="0"/>
                        </a:defRPr>
                      </a:lvl4pPr>
                      <a:lvl5pPr eaLnBrk="0" hangingPunct="0">
                        <a:spcBef>
                          <a:spcPct val="20000"/>
                        </a:spcBef>
                        <a:defRPr sz="1400">
                          <a:solidFill>
                            <a:srgbClr val="003366"/>
                          </a:solidFill>
                          <a:latin typeface="Arial" panose="020B0604020202020204" pitchFamily="34" charset="0"/>
                          <a:cs typeface="Arial" panose="020B0604020202020204" pitchFamily="34" charset="0"/>
                        </a:defRPr>
                      </a:lvl5pPr>
                      <a:lvl6pPr eaLnBrk="0" fontAlgn="base" hangingPunct="0">
                        <a:spcBef>
                          <a:spcPct val="20000"/>
                        </a:spcBef>
                        <a:spcAft>
                          <a:spcPct val="0"/>
                        </a:spcAft>
                        <a:buSzPct val="100000"/>
                        <a:defRPr sz="1400">
                          <a:solidFill>
                            <a:srgbClr val="003366"/>
                          </a:solidFill>
                          <a:latin typeface="Arial" panose="020B0604020202020204" pitchFamily="34" charset="0"/>
                          <a:cs typeface="Arial" panose="020B0604020202020204" pitchFamily="34" charset="0"/>
                        </a:defRPr>
                      </a:lvl6pPr>
                      <a:lvl7pPr eaLnBrk="0" fontAlgn="base" hangingPunct="0">
                        <a:spcBef>
                          <a:spcPct val="20000"/>
                        </a:spcBef>
                        <a:spcAft>
                          <a:spcPct val="0"/>
                        </a:spcAft>
                        <a:buSzPct val="100000"/>
                        <a:defRPr sz="1400">
                          <a:solidFill>
                            <a:srgbClr val="003366"/>
                          </a:solidFill>
                          <a:latin typeface="Arial" panose="020B0604020202020204" pitchFamily="34" charset="0"/>
                          <a:cs typeface="Arial" panose="020B0604020202020204" pitchFamily="34" charset="0"/>
                        </a:defRPr>
                      </a:lvl7pPr>
                      <a:lvl8pPr eaLnBrk="0" fontAlgn="base" hangingPunct="0">
                        <a:spcBef>
                          <a:spcPct val="20000"/>
                        </a:spcBef>
                        <a:spcAft>
                          <a:spcPct val="0"/>
                        </a:spcAft>
                        <a:buSzPct val="100000"/>
                        <a:defRPr sz="1400">
                          <a:solidFill>
                            <a:srgbClr val="003366"/>
                          </a:solidFill>
                          <a:latin typeface="Arial" panose="020B0604020202020204" pitchFamily="34" charset="0"/>
                          <a:cs typeface="Arial" panose="020B0604020202020204" pitchFamily="34" charset="0"/>
                        </a:defRPr>
                      </a:lvl8pPr>
                      <a:lvl9pPr eaLnBrk="0" fontAlgn="base" hangingPunct="0">
                        <a:spcBef>
                          <a:spcPct val="20000"/>
                        </a:spcBef>
                        <a:spcAft>
                          <a:spcPct val="0"/>
                        </a:spcAft>
                        <a:buSzPct val="100000"/>
                        <a:defRPr sz="1400">
                          <a:solidFill>
                            <a:srgbClr val="003366"/>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Pct val="100000"/>
                        <a:buFontTx/>
                        <a:buNone/>
                        <a:tabLst/>
                      </a:pPr>
                      <a:r>
                        <a:rPr kumimoji="0" lang="en-US" altLang="en-US" sz="1800" b="0" i="0" u="none" strike="noStrike" cap="none" normalizeH="0" baseline="0">
                          <a:ln>
                            <a:noFill/>
                          </a:ln>
                          <a:solidFill>
                            <a:srgbClr val="000000"/>
                          </a:solidFill>
                          <a:effectLst/>
                          <a:latin typeface="Helvetica Neue"/>
                          <a:ea typeface="ＭＳ Ｐゴシック" panose="020B0600070205080204" pitchFamily="34" charset="-128"/>
                          <a:sym typeface="Helvetica Neue"/>
                        </a:rPr>
                        <a:t>1</a:t>
                      </a:r>
                    </a:p>
                  </a:txBody>
                  <a:tcPr marL="12700" marR="12700" marT="12700" marB="12700" horzOverflow="overflow">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3"/>
                  </a:ext>
                </a:extLst>
              </a:tr>
              <a:tr h="300038">
                <a:tc>
                  <a:txBody>
                    <a:bodyPr/>
                    <a:lstStyle>
                      <a:lvl1pPr eaLnBrk="0" hangingPunct="0">
                        <a:spcBef>
                          <a:spcPct val="20000"/>
                        </a:spcBef>
                        <a:defRPr sz="2000">
                          <a:solidFill>
                            <a:srgbClr val="003366"/>
                          </a:solidFill>
                          <a:latin typeface="Arial" panose="020B0604020202020204" pitchFamily="34" charset="0"/>
                          <a:cs typeface="Arial" panose="020B0604020202020204" pitchFamily="34" charset="0"/>
                        </a:defRPr>
                      </a:lvl1pPr>
                      <a:lvl2pPr eaLnBrk="0" hangingPunct="0">
                        <a:spcBef>
                          <a:spcPct val="20000"/>
                        </a:spcBef>
                        <a:defRPr sz="2000">
                          <a:solidFill>
                            <a:srgbClr val="003366"/>
                          </a:solidFill>
                          <a:latin typeface="Arial" panose="020B0604020202020204" pitchFamily="34" charset="0"/>
                          <a:cs typeface="Arial" panose="020B0604020202020204" pitchFamily="34" charset="0"/>
                        </a:defRPr>
                      </a:lvl2pPr>
                      <a:lvl3pPr eaLnBrk="0" hangingPunct="0">
                        <a:spcBef>
                          <a:spcPct val="20000"/>
                        </a:spcBef>
                        <a:defRPr>
                          <a:solidFill>
                            <a:srgbClr val="003366"/>
                          </a:solidFill>
                          <a:latin typeface="Arial" panose="020B0604020202020204" pitchFamily="34" charset="0"/>
                          <a:cs typeface="Arial" panose="020B0604020202020204" pitchFamily="34" charset="0"/>
                        </a:defRPr>
                      </a:lvl3pPr>
                      <a:lvl4pPr eaLnBrk="0" hangingPunct="0">
                        <a:spcBef>
                          <a:spcPct val="20000"/>
                        </a:spcBef>
                        <a:defRPr>
                          <a:solidFill>
                            <a:srgbClr val="003366"/>
                          </a:solidFill>
                          <a:latin typeface="Arial" panose="020B0604020202020204" pitchFamily="34" charset="0"/>
                          <a:cs typeface="Arial" panose="020B0604020202020204" pitchFamily="34" charset="0"/>
                        </a:defRPr>
                      </a:lvl4pPr>
                      <a:lvl5pPr eaLnBrk="0" hangingPunct="0">
                        <a:spcBef>
                          <a:spcPct val="20000"/>
                        </a:spcBef>
                        <a:defRPr sz="1400">
                          <a:solidFill>
                            <a:srgbClr val="003366"/>
                          </a:solidFill>
                          <a:latin typeface="Arial" panose="020B0604020202020204" pitchFamily="34" charset="0"/>
                          <a:cs typeface="Arial" panose="020B0604020202020204" pitchFamily="34" charset="0"/>
                        </a:defRPr>
                      </a:lvl5pPr>
                      <a:lvl6pPr eaLnBrk="0" fontAlgn="base" hangingPunct="0">
                        <a:spcBef>
                          <a:spcPct val="20000"/>
                        </a:spcBef>
                        <a:spcAft>
                          <a:spcPct val="0"/>
                        </a:spcAft>
                        <a:buSzPct val="100000"/>
                        <a:defRPr sz="1400">
                          <a:solidFill>
                            <a:srgbClr val="003366"/>
                          </a:solidFill>
                          <a:latin typeface="Arial" panose="020B0604020202020204" pitchFamily="34" charset="0"/>
                          <a:cs typeface="Arial" panose="020B0604020202020204" pitchFamily="34" charset="0"/>
                        </a:defRPr>
                      </a:lvl6pPr>
                      <a:lvl7pPr eaLnBrk="0" fontAlgn="base" hangingPunct="0">
                        <a:spcBef>
                          <a:spcPct val="20000"/>
                        </a:spcBef>
                        <a:spcAft>
                          <a:spcPct val="0"/>
                        </a:spcAft>
                        <a:buSzPct val="100000"/>
                        <a:defRPr sz="1400">
                          <a:solidFill>
                            <a:srgbClr val="003366"/>
                          </a:solidFill>
                          <a:latin typeface="Arial" panose="020B0604020202020204" pitchFamily="34" charset="0"/>
                          <a:cs typeface="Arial" panose="020B0604020202020204" pitchFamily="34" charset="0"/>
                        </a:defRPr>
                      </a:lvl7pPr>
                      <a:lvl8pPr eaLnBrk="0" fontAlgn="base" hangingPunct="0">
                        <a:spcBef>
                          <a:spcPct val="20000"/>
                        </a:spcBef>
                        <a:spcAft>
                          <a:spcPct val="0"/>
                        </a:spcAft>
                        <a:buSzPct val="100000"/>
                        <a:defRPr sz="1400">
                          <a:solidFill>
                            <a:srgbClr val="003366"/>
                          </a:solidFill>
                          <a:latin typeface="Arial" panose="020B0604020202020204" pitchFamily="34" charset="0"/>
                          <a:cs typeface="Arial" panose="020B0604020202020204" pitchFamily="34" charset="0"/>
                        </a:defRPr>
                      </a:lvl8pPr>
                      <a:lvl9pPr eaLnBrk="0" fontAlgn="base" hangingPunct="0">
                        <a:spcBef>
                          <a:spcPct val="20000"/>
                        </a:spcBef>
                        <a:spcAft>
                          <a:spcPct val="0"/>
                        </a:spcAft>
                        <a:buSzPct val="100000"/>
                        <a:defRPr sz="1400">
                          <a:solidFill>
                            <a:srgbClr val="003366"/>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Pct val="100000"/>
                        <a:buFontTx/>
                        <a:buNone/>
                        <a:tabLst/>
                      </a:pPr>
                      <a:r>
                        <a:rPr kumimoji="0" lang="en-US" altLang="en-US" sz="1800" b="0" i="0" u="none" strike="noStrike" cap="none" normalizeH="0" baseline="0">
                          <a:ln>
                            <a:noFill/>
                          </a:ln>
                          <a:solidFill>
                            <a:srgbClr val="000000"/>
                          </a:solidFill>
                          <a:effectLst/>
                          <a:latin typeface="Helvetica Neue"/>
                          <a:ea typeface="ＭＳ Ｐゴシック" panose="020B0600070205080204" pitchFamily="34" charset="-128"/>
                          <a:sym typeface="Helvetica Neue"/>
                        </a:rPr>
                        <a:t>412  F</a:t>
                      </a:r>
                    </a:p>
                  </a:txBody>
                  <a:tcPr marL="12700" marR="12700" marT="12700" marB="12700" horzOverflow="overflow">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a:noFill/>
                    </a:lnTlToBr>
                    <a:lnBlToTr>
                      <a:noFill/>
                    </a:lnBlToTr>
                    <a:solidFill>
                      <a:srgbClr val="FFFFFF"/>
                    </a:solidFill>
                  </a:tcPr>
                </a:tc>
                <a:tc>
                  <a:txBody>
                    <a:bodyPr/>
                    <a:lstStyle>
                      <a:lvl1pPr eaLnBrk="0" hangingPunct="0">
                        <a:spcBef>
                          <a:spcPct val="20000"/>
                        </a:spcBef>
                        <a:defRPr sz="2000">
                          <a:solidFill>
                            <a:srgbClr val="003366"/>
                          </a:solidFill>
                          <a:latin typeface="Arial" panose="020B0604020202020204" pitchFamily="34" charset="0"/>
                          <a:cs typeface="Arial" panose="020B0604020202020204" pitchFamily="34" charset="0"/>
                        </a:defRPr>
                      </a:lvl1pPr>
                      <a:lvl2pPr eaLnBrk="0" hangingPunct="0">
                        <a:spcBef>
                          <a:spcPct val="20000"/>
                        </a:spcBef>
                        <a:defRPr sz="2000">
                          <a:solidFill>
                            <a:srgbClr val="003366"/>
                          </a:solidFill>
                          <a:latin typeface="Arial" panose="020B0604020202020204" pitchFamily="34" charset="0"/>
                          <a:cs typeface="Arial" panose="020B0604020202020204" pitchFamily="34" charset="0"/>
                        </a:defRPr>
                      </a:lvl2pPr>
                      <a:lvl3pPr eaLnBrk="0" hangingPunct="0">
                        <a:spcBef>
                          <a:spcPct val="20000"/>
                        </a:spcBef>
                        <a:defRPr>
                          <a:solidFill>
                            <a:srgbClr val="003366"/>
                          </a:solidFill>
                          <a:latin typeface="Arial" panose="020B0604020202020204" pitchFamily="34" charset="0"/>
                          <a:cs typeface="Arial" panose="020B0604020202020204" pitchFamily="34" charset="0"/>
                        </a:defRPr>
                      </a:lvl3pPr>
                      <a:lvl4pPr eaLnBrk="0" hangingPunct="0">
                        <a:spcBef>
                          <a:spcPct val="20000"/>
                        </a:spcBef>
                        <a:defRPr>
                          <a:solidFill>
                            <a:srgbClr val="003366"/>
                          </a:solidFill>
                          <a:latin typeface="Arial" panose="020B0604020202020204" pitchFamily="34" charset="0"/>
                          <a:cs typeface="Arial" panose="020B0604020202020204" pitchFamily="34" charset="0"/>
                        </a:defRPr>
                      </a:lvl4pPr>
                      <a:lvl5pPr eaLnBrk="0" hangingPunct="0">
                        <a:spcBef>
                          <a:spcPct val="20000"/>
                        </a:spcBef>
                        <a:defRPr sz="1400">
                          <a:solidFill>
                            <a:srgbClr val="003366"/>
                          </a:solidFill>
                          <a:latin typeface="Arial" panose="020B0604020202020204" pitchFamily="34" charset="0"/>
                          <a:cs typeface="Arial" panose="020B0604020202020204" pitchFamily="34" charset="0"/>
                        </a:defRPr>
                      </a:lvl5pPr>
                      <a:lvl6pPr eaLnBrk="0" fontAlgn="base" hangingPunct="0">
                        <a:spcBef>
                          <a:spcPct val="20000"/>
                        </a:spcBef>
                        <a:spcAft>
                          <a:spcPct val="0"/>
                        </a:spcAft>
                        <a:buSzPct val="100000"/>
                        <a:defRPr sz="1400">
                          <a:solidFill>
                            <a:srgbClr val="003366"/>
                          </a:solidFill>
                          <a:latin typeface="Arial" panose="020B0604020202020204" pitchFamily="34" charset="0"/>
                          <a:cs typeface="Arial" panose="020B0604020202020204" pitchFamily="34" charset="0"/>
                        </a:defRPr>
                      </a:lvl6pPr>
                      <a:lvl7pPr eaLnBrk="0" fontAlgn="base" hangingPunct="0">
                        <a:spcBef>
                          <a:spcPct val="20000"/>
                        </a:spcBef>
                        <a:spcAft>
                          <a:spcPct val="0"/>
                        </a:spcAft>
                        <a:buSzPct val="100000"/>
                        <a:defRPr sz="1400">
                          <a:solidFill>
                            <a:srgbClr val="003366"/>
                          </a:solidFill>
                          <a:latin typeface="Arial" panose="020B0604020202020204" pitchFamily="34" charset="0"/>
                          <a:cs typeface="Arial" panose="020B0604020202020204" pitchFamily="34" charset="0"/>
                        </a:defRPr>
                      </a:lvl7pPr>
                      <a:lvl8pPr eaLnBrk="0" fontAlgn="base" hangingPunct="0">
                        <a:spcBef>
                          <a:spcPct val="20000"/>
                        </a:spcBef>
                        <a:spcAft>
                          <a:spcPct val="0"/>
                        </a:spcAft>
                        <a:buSzPct val="100000"/>
                        <a:defRPr sz="1400">
                          <a:solidFill>
                            <a:srgbClr val="003366"/>
                          </a:solidFill>
                          <a:latin typeface="Arial" panose="020B0604020202020204" pitchFamily="34" charset="0"/>
                          <a:cs typeface="Arial" panose="020B0604020202020204" pitchFamily="34" charset="0"/>
                        </a:defRPr>
                      </a:lvl8pPr>
                      <a:lvl9pPr eaLnBrk="0" fontAlgn="base" hangingPunct="0">
                        <a:spcBef>
                          <a:spcPct val="20000"/>
                        </a:spcBef>
                        <a:spcAft>
                          <a:spcPct val="0"/>
                        </a:spcAft>
                        <a:buSzPct val="100000"/>
                        <a:defRPr sz="1400">
                          <a:solidFill>
                            <a:srgbClr val="003366"/>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Pct val="100000"/>
                        <a:buFontTx/>
                        <a:buNone/>
                        <a:tabLst/>
                      </a:pPr>
                      <a:endParaRPr kumimoji="0" lang="en-GB" altLang="en-US" sz="1800" b="0" i="0" u="none" strike="noStrike" cap="none" normalizeH="0" baseline="0">
                        <a:ln>
                          <a:noFill/>
                        </a:ln>
                        <a:solidFill>
                          <a:srgbClr val="000000"/>
                        </a:solidFill>
                        <a:effectLst/>
                        <a:latin typeface="Helvetica Neue"/>
                        <a:ea typeface="ＭＳ Ｐゴシック" panose="020B0600070205080204" pitchFamily="34" charset="-128"/>
                        <a:sym typeface="Helvetica Neue"/>
                      </a:endParaRPr>
                    </a:p>
                  </a:txBody>
                  <a:tcPr marL="12700" marR="12700" marT="12700" marB="12700" horzOverflow="overflow">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a:noFill/>
                    </a:lnTlToBr>
                    <a:lnBlToTr>
                      <a:noFill/>
                    </a:lnBlToTr>
                    <a:solidFill>
                      <a:srgbClr val="FFFFFF"/>
                    </a:solidFill>
                  </a:tcPr>
                </a:tc>
                <a:tc>
                  <a:txBody>
                    <a:bodyPr/>
                    <a:lstStyle>
                      <a:lvl1pPr eaLnBrk="0" hangingPunct="0">
                        <a:spcBef>
                          <a:spcPct val="20000"/>
                        </a:spcBef>
                        <a:defRPr sz="2000">
                          <a:solidFill>
                            <a:srgbClr val="003366"/>
                          </a:solidFill>
                          <a:latin typeface="Arial" panose="020B0604020202020204" pitchFamily="34" charset="0"/>
                          <a:cs typeface="Arial" panose="020B0604020202020204" pitchFamily="34" charset="0"/>
                        </a:defRPr>
                      </a:lvl1pPr>
                      <a:lvl2pPr eaLnBrk="0" hangingPunct="0">
                        <a:spcBef>
                          <a:spcPct val="20000"/>
                        </a:spcBef>
                        <a:defRPr sz="2000">
                          <a:solidFill>
                            <a:srgbClr val="003366"/>
                          </a:solidFill>
                          <a:latin typeface="Arial" panose="020B0604020202020204" pitchFamily="34" charset="0"/>
                          <a:cs typeface="Arial" panose="020B0604020202020204" pitchFamily="34" charset="0"/>
                        </a:defRPr>
                      </a:lvl2pPr>
                      <a:lvl3pPr eaLnBrk="0" hangingPunct="0">
                        <a:spcBef>
                          <a:spcPct val="20000"/>
                        </a:spcBef>
                        <a:defRPr>
                          <a:solidFill>
                            <a:srgbClr val="003366"/>
                          </a:solidFill>
                          <a:latin typeface="Arial" panose="020B0604020202020204" pitchFamily="34" charset="0"/>
                          <a:cs typeface="Arial" panose="020B0604020202020204" pitchFamily="34" charset="0"/>
                        </a:defRPr>
                      </a:lvl3pPr>
                      <a:lvl4pPr eaLnBrk="0" hangingPunct="0">
                        <a:spcBef>
                          <a:spcPct val="20000"/>
                        </a:spcBef>
                        <a:defRPr>
                          <a:solidFill>
                            <a:srgbClr val="003366"/>
                          </a:solidFill>
                          <a:latin typeface="Arial" panose="020B0604020202020204" pitchFamily="34" charset="0"/>
                          <a:cs typeface="Arial" panose="020B0604020202020204" pitchFamily="34" charset="0"/>
                        </a:defRPr>
                      </a:lvl4pPr>
                      <a:lvl5pPr eaLnBrk="0" hangingPunct="0">
                        <a:spcBef>
                          <a:spcPct val="20000"/>
                        </a:spcBef>
                        <a:defRPr sz="1400">
                          <a:solidFill>
                            <a:srgbClr val="003366"/>
                          </a:solidFill>
                          <a:latin typeface="Arial" panose="020B0604020202020204" pitchFamily="34" charset="0"/>
                          <a:cs typeface="Arial" panose="020B0604020202020204" pitchFamily="34" charset="0"/>
                        </a:defRPr>
                      </a:lvl5pPr>
                      <a:lvl6pPr eaLnBrk="0" fontAlgn="base" hangingPunct="0">
                        <a:spcBef>
                          <a:spcPct val="20000"/>
                        </a:spcBef>
                        <a:spcAft>
                          <a:spcPct val="0"/>
                        </a:spcAft>
                        <a:buSzPct val="100000"/>
                        <a:defRPr sz="1400">
                          <a:solidFill>
                            <a:srgbClr val="003366"/>
                          </a:solidFill>
                          <a:latin typeface="Arial" panose="020B0604020202020204" pitchFamily="34" charset="0"/>
                          <a:cs typeface="Arial" panose="020B0604020202020204" pitchFamily="34" charset="0"/>
                        </a:defRPr>
                      </a:lvl6pPr>
                      <a:lvl7pPr eaLnBrk="0" fontAlgn="base" hangingPunct="0">
                        <a:spcBef>
                          <a:spcPct val="20000"/>
                        </a:spcBef>
                        <a:spcAft>
                          <a:spcPct val="0"/>
                        </a:spcAft>
                        <a:buSzPct val="100000"/>
                        <a:defRPr sz="1400">
                          <a:solidFill>
                            <a:srgbClr val="003366"/>
                          </a:solidFill>
                          <a:latin typeface="Arial" panose="020B0604020202020204" pitchFamily="34" charset="0"/>
                          <a:cs typeface="Arial" panose="020B0604020202020204" pitchFamily="34" charset="0"/>
                        </a:defRPr>
                      </a:lvl7pPr>
                      <a:lvl8pPr eaLnBrk="0" fontAlgn="base" hangingPunct="0">
                        <a:spcBef>
                          <a:spcPct val="20000"/>
                        </a:spcBef>
                        <a:spcAft>
                          <a:spcPct val="0"/>
                        </a:spcAft>
                        <a:buSzPct val="100000"/>
                        <a:defRPr sz="1400">
                          <a:solidFill>
                            <a:srgbClr val="003366"/>
                          </a:solidFill>
                          <a:latin typeface="Arial" panose="020B0604020202020204" pitchFamily="34" charset="0"/>
                          <a:cs typeface="Arial" panose="020B0604020202020204" pitchFamily="34" charset="0"/>
                        </a:defRPr>
                      </a:lvl8pPr>
                      <a:lvl9pPr eaLnBrk="0" fontAlgn="base" hangingPunct="0">
                        <a:spcBef>
                          <a:spcPct val="20000"/>
                        </a:spcBef>
                        <a:spcAft>
                          <a:spcPct val="0"/>
                        </a:spcAft>
                        <a:buSzPct val="100000"/>
                        <a:defRPr sz="1400">
                          <a:solidFill>
                            <a:srgbClr val="003366"/>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Pct val="100000"/>
                        <a:buFontTx/>
                        <a:buNone/>
                        <a:tabLst/>
                      </a:pPr>
                      <a:r>
                        <a:rPr kumimoji="0" lang="en-US" altLang="en-US" sz="1800" b="0" i="0" u="none" strike="noStrike" cap="none" normalizeH="0" baseline="0">
                          <a:ln>
                            <a:noFill/>
                          </a:ln>
                          <a:solidFill>
                            <a:srgbClr val="000000"/>
                          </a:solidFill>
                          <a:effectLst/>
                          <a:latin typeface="Helvetica Neue"/>
                          <a:ea typeface="ＭＳ Ｐゴシック" panose="020B0600070205080204" pitchFamily="34" charset="-128"/>
                          <a:sym typeface="Helvetica Neue"/>
                        </a:rPr>
                        <a:t>Vella, Tolek</a:t>
                      </a:r>
                    </a:p>
                  </a:txBody>
                  <a:tcPr marL="12700" marR="12700" marT="12700" marB="12700" horzOverflow="overflow">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a:noFill/>
                    </a:lnTlToBr>
                    <a:lnBlToTr>
                      <a:noFill/>
                    </a:lnBlToTr>
                    <a:solidFill>
                      <a:srgbClr val="FFFFFF"/>
                    </a:solidFill>
                  </a:tcPr>
                </a:tc>
                <a:tc>
                  <a:txBody>
                    <a:bodyPr/>
                    <a:lstStyle>
                      <a:lvl1pPr eaLnBrk="0" hangingPunct="0">
                        <a:spcBef>
                          <a:spcPct val="20000"/>
                        </a:spcBef>
                        <a:defRPr sz="2000">
                          <a:solidFill>
                            <a:srgbClr val="003366"/>
                          </a:solidFill>
                          <a:latin typeface="Arial" panose="020B0604020202020204" pitchFamily="34" charset="0"/>
                          <a:cs typeface="Arial" panose="020B0604020202020204" pitchFamily="34" charset="0"/>
                        </a:defRPr>
                      </a:lvl1pPr>
                      <a:lvl2pPr eaLnBrk="0" hangingPunct="0">
                        <a:spcBef>
                          <a:spcPct val="20000"/>
                        </a:spcBef>
                        <a:defRPr sz="2000">
                          <a:solidFill>
                            <a:srgbClr val="003366"/>
                          </a:solidFill>
                          <a:latin typeface="Arial" panose="020B0604020202020204" pitchFamily="34" charset="0"/>
                          <a:cs typeface="Arial" panose="020B0604020202020204" pitchFamily="34" charset="0"/>
                        </a:defRPr>
                      </a:lvl2pPr>
                      <a:lvl3pPr eaLnBrk="0" hangingPunct="0">
                        <a:spcBef>
                          <a:spcPct val="20000"/>
                        </a:spcBef>
                        <a:defRPr>
                          <a:solidFill>
                            <a:srgbClr val="003366"/>
                          </a:solidFill>
                          <a:latin typeface="Arial" panose="020B0604020202020204" pitchFamily="34" charset="0"/>
                          <a:cs typeface="Arial" panose="020B0604020202020204" pitchFamily="34" charset="0"/>
                        </a:defRPr>
                      </a:lvl3pPr>
                      <a:lvl4pPr eaLnBrk="0" hangingPunct="0">
                        <a:spcBef>
                          <a:spcPct val="20000"/>
                        </a:spcBef>
                        <a:defRPr>
                          <a:solidFill>
                            <a:srgbClr val="003366"/>
                          </a:solidFill>
                          <a:latin typeface="Arial" panose="020B0604020202020204" pitchFamily="34" charset="0"/>
                          <a:cs typeface="Arial" panose="020B0604020202020204" pitchFamily="34" charset="0"/>
                        </a:defRPr>
                      </a:lvl4pPr>
                      <a:lvl5pPr eaLnBrk="0" hangingPunct="0">
                        <a:spcBef>
                          <a:spcPct val="20000"/>
                        </a:spcBef>
                        <a:defRPr sz="1400">
                          <a:solidFill>
                            <a:srgbClr val="003366"/>
                          </a:solidFill>
                          <a:latin typeface="Arial" panose="020B0604020202020204" pitchFamily="34" charset="0"/>
                          <a:cs typeface="Arial" panose="020B0604020202020204" pitchFamily="34" charset="0"/>
                        </a:defRPr>
                      </a:lvl5pPr>
                      <a:lvl6pPr eaLnBrk="0" fontAlgn="base" hangingPunct="0">
                        <a:spcBef>
                          <a:spcPct val="20000"/>
                        </a:spcBef>
                        <a:spcAft>
                          <a:spcPct val="0"/>
                        </a:spcAft>
                        <a:buSzPct val="100000"/>
                        <a:defRPr sz="1400">
                          <a:solidFill>
                            <a:srgbClr val="003366"/>
                          </a:solidFill>
                          <a:latin typeface="Arial" panose="020B0604020202020204" pitchFamily="34" charset="0"/>
                          <a:cs typeface="Arial" panose="020B0604020202020204" pitchFamily="34" charset="0"/>
                        </a:defRPr>
                      </a:lvl6pPr>
                      <a:lvl7pPr eaLnBrk="0" fontAlgn="base" hangingPunct="0">
                        <a:spcBef>
                          <a:spcPct val="20000"/>
                        </a:spcBef>
                        <a:spcAft>
                          <a:spcPct val="0"/>
                        </a:spcAft>
                        <a:buSzPct val="100000"/>
                        <a:defRPr sz="1400">
                          <a:solidFill>
                            <a:srgbClr val="003366"/>
                          </a:solidFill>
                          <a:latin typeface="Arial" panose="020B0604020202020204" pitchFamily="34" charset="0"/>
                          <a:cs typeface="Arial" panose="020B0604020202020204" pitchFamily="34" charset="0"/>
                        </a:defRPr>
                      </a:lvl7pPr>
                      <a:lvl8pPr eaLnBrk="0" fontAlgn="base" hangingPunct="0">
                        <a:spcBef>
                          <a:spcPct val="20000"/>
                        </a:spcBef>
                        <a:spcAft>
                          <a:spcPct val="0"/>
                        </a:spcAft>
                        <a:buSzPct val="100000"/>
                        <a:defRPr sz="1400">
                          <a:solidFill>
                            <a:srgbClr val="003366"/>
                          </a:solidFill>
                          <a:latin typeface="Arial" panose="020B0604020202020204" pitchFamily="34" charset="0"/>
                          <a:cs typeface="Arial" panose="020B0604020202020204" pitchFamily="34" charset="0"/>
                        </a:defRPr>
                      </a:lvl8pPr>
                      <a:lvl9pPr eaLnBrk="0" fontAlgn="base" hangingPunct="0">
                        <a:spcBef>
                          <a:spcPct val="20000"/>
                        </a:spcBef>
                        <a:spcAft>
                          <a:spcPct val="0"/>
                        </a:spcAft>
                        <a:buSzPct val="100000"/>
                        <a:defRPr sz="1400">
                          <a:solidFill>
                            <a:srgbClr val="003366"/>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Pct val="100000"/>
                        <a:buFontTx/>
                        <a:buNone/>
                        <a:tabLst/>
                      </a:pPr>
                      <a:r>
                        <a:rPr kumimoji="0" lang="en-US" altLang="en-US" sz="1800" b="0" i="0" u="none" strike="noStrike" cap="none" normalizeH="0" baseline="0">
                          <a:ln>
                            <a:noFill/>
                          </a:ln>
                          <a:solidFill>
                            <a:srgbClr val="000000"/>
                          </a:solidFill>
                          <a:effectLst/>
                          <a:latin typeface="Helvetica Neue"/>
                          <a:ea typeface="ＭＳ Ｐゴシック" panose="020B0600070205080204" pitchFamily="34" charset="-128"/>
                          <a:sym typeface="Helvetica Neue"/>
                        </a:rPr>
                        <a:t>1</a:t>
                      </a:r>
                    </a:p>
                  </a:txBody>
                  <a:tcPr marL="12700" marR="12700" marT="12700" marB="12700" horzOverflow="overflow">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4"/>
                  </a:ext>
                </a:extLst>
              </a:tr>
              <a:tr h="300038">
                <a:tc>
                  <a:txBody>
                    <a:bodyPr/>
                    <a:lstStyle>
                      <a:lvl1pPr eaLnBrk="0" hangingPunct="0">
                        <a:spcBef>
                          <a:spcPct val="20000"/>
                        </a:spcBef>
                        <a:defRPr sz="2000">
                          <a:solidFill>
                            <a:srgbClr val="003366"/>
                          </a:solidFill>
                          <a:latin typeface="Arial" panose="020B0604020202020204" pitchFamily="34" charset="0"/>
                          <a:cs typeface="Arial" panose="020B0604020202020204" pitchFamily="34" charset="0"/>
                        </a:defRPr>
                      </a:lvl1pPr>
                      <a:lvl2pPr eaLnBrk="0" hangingPunct="0">
                        <a:spcBef>
                          <a:spcPct val="20000"/>
                        </a:spcBef>
                        <a:defRPr sz="2000">
                          <a:solidFill>
                            <a:srgbClr val="003366"/>
                          </a:solidFill>
                          <a:latin typeface="Arial" panose="020B0604020202020204" pitchFamily="34" charset="0"/>
                          <a:cs typeface="Arial" panose="020B0604020202020204" pitchFamily="34" charset="0"/>
                        </a:defRPr>
                      </a:lvl2pPr>
                      <a:lvl3pPr eaLnBrk="0" hangingPunct="0">
                        <a:spcBef>
                          <a:spcPct val="20000"/>
                        </a:spcBef>
                        <a:defRPr>
                          <a:solidFill>
                            <a:srgbClr val="003366"/>
                          </a:solidFill>
                          <a:latin typeface="Arial" panose="020B0604020202020204" pitchFamily="34" charset="0"/>
                          <a:cs typeface="Arial" panose="020B0604020202020204" pitchFamily="34" charset="0"/>
                        </a:defRPr>
                      </a:lvl3pPr>
                      <a:lvl4pPr eaLnBrk="0" hangingPunct="0">
                        <a:spcBef>
                          <a:spcPct val="20000"/>
                        </a:spcBef>
                        <a:defRPr>
                          <a:solidFill>
                            <a:srgbClr val="003366"/>
                          </a:solidFill>
                          <a:latin typeface="Arial" panose="020B0604020202020204" pitchFamily="34" charset="0"/>
                          <a:cs typeface="Arial" panose="020B0604020202020204" pitchFamily="34" charset="0"/>
                        </a:defRPr>
                      </a:lvl4pPr>
                      <a:lvl5pPr eaLnBrk="0" hangingPunct="0">
                        <a:spcBef>
                          <a:spcPct val="20000"/>
                        </a:spcBef>
                        <a:defRPr sz="1400">
                          <a:solidFill>
                            <a:srgbClr val="003366"/>
                          </a:solidFill>
                          <a:latin typeface="Arial" panose="020B0604020202020204" pitchFamily="34" charset="0"/>
                          <a:cs typeface="Arial" panose="020B0604020202020204" pitchFamily="34" charset="0"/>
                        </a:defRPr>
                      </a:lvl5pPr>
                      <a:lvl6pPr eaLnBrk="0" fontAlgn="base" hangingPunct="0">
                        <a:spcBef>
                          <a:spcPct val="20000"/>
                        </a:spcBef>
                        <a:spcAft>
                          <a:spcPct val="0"/>
                        </a:spcAft>
                        <a:buSzPct val="100000"/>
                        <a:defRPr sz="1400">
                          <a:solidFill>
                            <a:srgbClr val="003366"/>
                          </a:solidFill>
                          <a:latin typeface="Arial" panose="020B0604020202020204" pitchFamily="34" charset="0"/>
                          <a:cs typeface="Arial" panose="020B0604020202020204" pitchFamily="34" charset="0"/>
                        </a:defRPr>
                      </a:lvl6pPr>
                      <a:lvl7pPr eaLnBrk="0" fontAlgn="base" hangingPunct="0">
                        <a:spcBef>
                          <a:spcPct val="20000"/>
                        </a:spcBef>
                        <a:spcAft>
                          <a:spcPct val="0"/>
                        </a:spcAft>
                        <a:buSzPct val="100000"/>
                        <a:defRPr sz="1400">
                          <a:solidFill>
                            <a:srgbClr val="003366"/>
                          </a:solidFill>
                          <a:latin typeface="Arial" panose="020B0604020202020204" pitchFamily="34" charset="0"/>
                          <a:cs typeface="Arial" panose="020B0604020202020204" pitchFamily="34" charset="0"/>
                        </a:defRPr>
                      </a:lvl7pPr>
                      <a:lvl8pPr eaLnBrk="0" fontAlgn="base" hangingPunct="0">
                        <a:spcBef>
                          <a:spcPct val="20000"/>
                        </a:spcBef>
                        <a:spcAft>
                          <a:spcPct val="0"/>
                        </a:spcAft>
                        <a:buSzPct val="100000"/>
                        <a:defRPr sz="1400">
                          <a:solidFill>
                            <a:srgbClr val="003366"/>
                          </a:solidFill>
                          <a:latin typeface="Arial" panose="020B0604020202020204" pitchFamily="34" charset="0"/>
                          <a:cs typeface="Arial" panose="020B0604020202020204" pitchFamily="34" charset="0"/>
                        </a:defRPr>
                      </a:lvl8pPr>
                      <a:lvl9pPr eaLnBrk="0" fontAlgn="base" hangingPunct="0">
                        <a:spcBef>
                          <a:spcPct val="20000"/>
                        </a:spcBef>
                        <a:spcAft>
                          <a:spcPct val="0"/>
                        </a:spcAft>
                        <a:buSzPct val="100000"/>
                        <a:defRPr sz="1400">
                          <a:solidFill>
                            <a:srgbClr val="003366"/>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Pct val="100000"/>
                        <a:buFontTx/>
                        <a:buNone/>
                        <a:tabLst/>
                      </a:pPr>
                      <a:r>
                        <a:rPr kumimoji="0" lang="en-US" altLang="en-US" sz="1800" b="0" i="0" u="none" strike="noStrike" cap="none" normalizeH="0" baseline="0">
                          <a:ln>
                            <a:noFill/>
                          </a:ln>
                          <a:solidFill>
                            <a:srgbClr val="000000"/>
                          </a:solidFill>
                          <a:effectLst/>
                          <a:latin typeface="Helvetica Neue"/>
                          <a:ea typeface="ＭＳ Ｐゴシック" panose="020B0600070205080204" pitchFamily="34" charset="-128"/>
                          <a:sym typeface="Helvetica Neue"/>
                        </a:rPr>
                        <a:t>413  </a:t>
                      </a:r>
                    </a:p>
                  </a:txBody>
                  <a:tcPr marL="12700" marR="12700" marT="12700" marB="12700" horzOverflow="overflow">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a:noFill/>
                    </a:lnTlToBr>
                    <a:lnBlToTr>
                      <a:noFill/>
                    </a:lnBlToTr>
                    <a:solidFill>
                      <a:srgbClr val="FFFFFF"/>
                    </a:solidFill>
                  </a:tcPr>
                </a:tc>
                <a:tc>
                  <a:txBody>
                    <a:bodyPr/>
                    <a:lstStyle>
                      <a:lvl1pPr eaLnBrk="0" hangingPunct="0">
                        <a:spcBef>
                          <a:spcPct val="20000"/>
                        </a:spcBef>
                        <a:defRPr sz="2000">
                          <a:solidFill>
                            <a:srgbClr val="003366"/>
                          </a:solidFill>
                          <a:latin typeface="Arial" panose="020B0604020202020204" pitchFamily="34" charset="0"/>
                          <a:cs typeface="Arial" panose="020B0604020202020204" pitchFamily="34" charset="0"/>
                        </a:defRPr>
                      </a:lvl1pPr>
                      <a:lvl2pPr eaLnBrk="0" hangingPunct="0">
                        <a:spcBef>
                          <a:spcPct val="20000"/>
                        </a:spcBef>
                        <a:defRPr sz="2000">
                          <a:solidFill>
                            <a:srgbClr val="003366"/>
                          </a:solidFill>
                          <a:latin typeface="Arial" panose="020B0604020202020204" pitchFamily="34" charset="0"/>
                          <a:cs typeface="Arial" panose="020B0604020202020204" pitchFamily="34" charset="0"/>
                        </a:defRPr>
                      </a:lvl2pPr>
                      <a:lvl3pPr eaLnBrk="0" hangingPunct="0">
                        <a:spcBef>
                          <a:spcPct val="20000"/>
                        </a:spcBef>
                        <a:defRPr>
                          <a:solidFill>
                            <a:srgbClr val="003366"/>
                          </a:solidFill>
                          <a:latin typeface="Arial" panose="020B0604020202020204" pitchFamily="34" charset="0"/>
                          <a:cs typeface="Arial" panose="020B0604020202020204" pitchFamily="34" charset="0"/>
                        </a:defRPr>
                      </a:lvl3pPr>
                      <a:lvl4pPr eaLnBrk="0" hangingPunct="0">
                        <a:spcBef>
                          <a:spcPct val="20000"/>
                        </a:spcBef>
                        <a:defRPr>
                          <a:solidFill>
                            <a:srgbClr val="003366"/>
                          </a:solidFill>
                          <a:latin typeface="Arial" panose="020B0604020202020204" pitchFamily="34" charset="0"/>
                          <a:cs typeface="Arial" panose="020B0604020202020204" pitchFamily="34" charset="0"/>
                        </a:defRPr>
                      </a:lvl4pPr>
                      <a:lvl5pPr eaLnBrk="0" hangingPunct="0">
                        <a:spcBef>
                          <a:spcPct val="20000"/>
                        </a:spcBef>
                        <a:defRPr sz="1400">
                          <a:solidFill>
                            <a:srgbClr val="003366"/>
                          </a:solidFill>
                          <a:latin typeface="Arial" panose="020B0604020202020204" pitchFamily="34" charset="0"/>
                          <a:cs typeface="Arial" panose="020B0604020202020204" pitchFamily="34" charset="0"/>
                        </a:defRPr>
                      </a:lvl5pPr>
                      <a:lvl6pPr eaLnBrk="0" fontAlgn="base" hangingPunct="0">
                        <a:spcBef>
                          <a:spcPct val="20000"/>
                        </a:spcBef>
                        <a:spcAft>
                          <a:spcPct val="0"/>
                        </a:spcAft>
                        <a:buSzPct val="100000"/>
                        <a:defRPr sz="1400">
                          <a:solidFill>
                            <a:srgbClr val="003366"/>
                          </a:solidFill>
                          <a:latin typeface="Arial" panose="020B0604020202020204" pitchFamily="34" charset="0"/>
                          <a:cs typeface="Arial" panose="020B0604020202020204" pitchFamily="34" charset="0"/>
                        </a:defRPr>
                      </a:lvl6pPr>
                      <a:lvl7pPr eaLnBrk="0" fontAlgn="base" hangingPunct="0">
                        <a:spcBef>
                          <a:spcPct val="20000"/>
                        </a:spcBef>
                        <a:spcAft>
                          <a:spcPct val="0"/>
                        </a:spcAft>
                        <a:buSzPct val="100000"/>
                        <a:defRPr sz="1400">
                          <a:solidFill>
                            <a:srgbClr val="003366"/>
                          </a:solidFill>
                          <a:latin typeface="Arial" panose="020B0604020202020204" pitchFamily="34" charset="0"/>
                          <a:cs typeface="Arial" panose="020B0604020202020204" pitchFamily="34" charset="0"/>
                        </a:defRPr>
                      </a:lvl7pPr>
                      <a:lvl8pPr eaLnBrk="0" fontAlgn="base" hangingPunct="0">
                        <a:spcBef>
                          <a:spcPct val="20000"/>
                        </a:spcBef>
                        <a:spcAft>
                          <a:spcPct val="0"/>
                        </a:spcAft>
                        <a:buSzPct val="100000"/>
                        <a:defRPr sz="1400">
                          <a:solidFill>
                            <a:srgbClr val="003366"/>
                          </a:solidFill>
                          <a:latin typeface="Arial" panose="020B0604020202020204" pitchFamily="34" charset="0"/>
                          <a:cs typeface="Arial" panose="020B0604020202020204" pitchFamily="34" charset="0"/>
                        </a:defRPr>
                      </a:lvl8pPr>
                      <a:lvl9pPr eaLnBrk="0" fontAlgn="base" hangingPunct="0">
                        <a:spcBef>
                          <a:spcPct val="20000"/>
                        </a:spcBef>
                        <a:spcAft>
                          <a:spcPct val="0"/>
                        </a:spcAft>
                        <a:buSzPct val="100000"/>
                        <a:defRPr sz="1400">
                          <a:solidFill>
                            <a:srgbClr val="003366"/>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Pct val="100000"/>
                        <a:buFontTx/>
                        <a:buNone/>
                        <a:tabLst/>
                      </a:pPr>
                      <a:endParaRPr kumimoji="0" lang="en-GB" altLang="en-US" sz="1800" b="0" i="0" u="none" strike="noStrike" cap="none" normalizeH="0" baseline="0">
                        <a:ln>
                          <a:noFill/>
                        </a:ln>
                        <a:solidFill>
                          <a:srgbClr val="000000"/>
                        </a:solidFill>
                        <a:effectLst/>
                        <a:latin typeface="Helvetica Neue"/>
                        <a:ea typeface="ＭＳ Ｐゴシック" panose="020B0600070205080204" pitchFamily="34" charset="-128"/>
                        <a:sym typeface="Helvetica Neue"/>
                      </a:endParaRPr>
                    </a:p>
                  </a:txBody>
                  <a:tcPr marL="12700" marR="12700" marT="12700" marB="12700" horzOverflow="overflow">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a:noFill/>
                    </a:lnTlToBr>
                    <a:lnBlToTr>
                      <a:noFill/>
                    </a:lnBlToTr>
                    <a:solidFill>
                      <a:srgbClr val="FFFFFF"/>
                    </a:solidFill>
                  </a:tcPr>
                </a:tc>
                <a:tc>
                  <a:txBody>
                    <a:bodyPr/>
                    <a:lstStyle>
                      <a:lvl1pPr eaLnBrk="0" hangingPunct="0">
                        <a:spcBef>
                          <a:spcPct val="20000"/>
                        </a:spcBef>
                        <a:defRPr sz="2000">
                          <a:solidFill>
                            <a:srgbClr val="003366"/>
                          </a:solidFill>
                          <a:latin typeface="Arial" panose="020B0604020202020204" pitchFamily="34" charset="0"/>
                          <a:cs typeface="Arial" panose="020B0604020202020204" pitchFamily="34" charset="0"/>
                        </a:defRPr>
                      </a:lvl1pPr>
                      <a:lvl2pPr eaLnBrk="0" hangingPunct="0">
                        <a:spcBef>
                          <a:spcPct val="20000"/>
                        </a:spcBef>
                        <a:defRPr sz="2000">
                          <a:solidFill>
                            <a:srgbClr val="003366"/>
                          </a:solidFill>
                          <a:latin typeface="Arial" panose="020B0604020202020204" pitchFamily="34" charset="0"/>
                          <a:cs typeface="Arial" panose="020B0604020202020204" pitchFamily="34" charset="0"/>
                        </a:defRPr>
                      </a:lvl2pPr>
                      <a:lvl3pPr eaLnBrk="0" hangingPunct="0">
                        <a:spcBef>
                          <a:spcPct val="20000"/>
                        </a:spcBef>
                        <a:defRPr>
                          <a:solidFill>
                            <a:srgbClr val="003366"/>
                          </a:solidFill>
                          <a:latin typeface="Arial" panose="020B0604020202020204" pitchFamily="34" charset="0"/>
                          <a:cs typeface="Arial" panose="020B0604020202020204" pitchFamily="34" charset="0"/>
                        </a:defRPr>
                      </a:lvl3pPr>
                      <a:lvl4pPr eaLnBrk="0" hangingPunct="0">
                        <a:spcBef>
                          <a:spcPct val="20000"/>
                        </a:spcBef>
                        <a:defRPr>
                          <a:solidFill>
                            <a:srgbClr val="003366"/>
                          </a:solidFill>
                          <a:latin typeface="Arial" panose="020B0604020202020204" pitchFamily="34" charset="0"/>
                          <a:cs typeface="Arial" panose="020B0604020202020204" pitchFamily="34" charset="0"/>
                        </a:defRPr>
                      </a:lvl4pPr>
                      <a:lvl5pPr eaLnBrk="0" hangingPunct="0">
                        <a:spcBef>
                          <a:spcPct val="20000"/>
                        </a:spcBef>
                        <a:defRPr sz="1400">
                          <a:solidFill>
                            <a:srgbClr val="003366"/>
                          </a:solidFill>
                          <a:latin typeface="Arial" panose="020B0604020202020204" pitchFamily="34" charset="0"/>
                          <a:cs typeface="Arial" panose="020B0604020202020204" pitchFamily="34" charset="0"/>
                        </a:defRPr>
                      </a:lvl5pPr>
                      <a:lvl6pPr eaLnBrk="0" fontAlgn="base" hangingPunct="0">
                        <a:spcBef>
                          <a:spcPct val="20000"/>
                        </a:spcBef>
                        <a:spcAft>
                          <a:spcPct val="0"/>
                        </a:spcAft>
                        <a:buSzPct val="100000"/>
                        <a:defRPr sz="1400">
                          <a:solidFill>
                            <a:srgbClr val="003366"/>
                          </a:solidFill>
                          <a:latin typeface="Arial" panose="020B0604020202020204" pitchFamily="34" charset="0"/>
                          <a:cs typeface="Arial" panose="020B0604020202020204" pitchFamily="34" charset="0"/>
                        </a:defRPr>
                      </a:lvl6pPr>
                      <a:lvl7pPr eaLnBrk="0" fontAlgn="base" hangingPunct="0">
                        <a:spcBef>
                          <a:spcPct val="20000"/>
                        </a:spcBef>
                        <a:spcAft>
                          <a:spcPct val="0"/>
                        </a:spcAft>
                        <a:buSzPct val="100000"/>
                        <a:defRPr sz="1400">
                          <a:solidFill>
                            <a:srgbClr val="003366"/>
                          </a:solidFill>
                          <a:latin typeface="Arial" panose="020B0604020202020204" pitchFamily="34" charset="0"/>
                          <a:cs typeface="Arial" panose="020B0604020202020204" pitchFamily="34" charset="0"/>
                        </a:defRPr>
                      </a:lvl7pPr>
                      <a:lvl8pPr eaLnBrk="0" fontAlgn="base" hangingPunct="0">
                        <a:spcBef>
                          <a:spcPct val="20000"/>
                        </a:spcBef>
                        <a:spcAft>
                          <a:spcPct val="0"/>
                        </a:spcAft>
                        <a:buSzPct val="100000"/>
                        <a:defRPr sz="1400">
                          <a:solidFill>
                            <a:srgbClr val="003366"/>
                          </a:solidFill>
                          <a:latin typeface="Arial" panose="020B0604020202020204" pitchFamily="34" charset="0"/>
                          <a:cs typeface="Arial" panose="020B0604020202020204" pitchFamily="34" charset="0"/>
                        </a:defRPr>
                      </a:lvl8pPr>
                      <a:lvl9pPr eaLnBrk="0" fontAlgn="base" hangingPunct="0">
                        <a:spcBef>
                          <a:spcPct val="20000"/>
                        </a:spcBef>
                        <a:spcAft>
                          <a:spcPct val="0"/>
                        </a:spcAft>
                        <a:buSzPct val="100000"/>
                        <a:defRPr sz="1400">
                          <a:solidFill>
                            <a:srgbClr val="003366"/>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Pct val="100000"/>
                        <a:buFontTx/>
                        <a:buNone/>
                        <a:tabLst/>
                      </a:pPr>
                      <a:r>
                        <a:rPr kumimoji="0" lang="en-US" altLang="en-US" sz="1800" b="0" i="0" u="none" strike="noStrike" cap="none" normalizeH="0" baseline="0">
                          <a:ln>
                            <a:noFill/>
                          </a:ln>
                          <a:solidFill>
                            <a:srgbClr val="000000"/>
                          </a:solidFill>
                          <a:effectLst/>
                          <a:latin typeface="Helvetica Neue"/>
                          <a:ea typeface="ＭＳ Ｐゴシック" panose="020B0600070205080204" pitchFamily="34" charset="-128"/>
                          <a:sym typeface="Helvetica Neue"/>
                        </a:rPr>
                        <a:t>Vella, Christina</a:t>
                      </a:r>
                    </a:p>
                  </a:txBody>
                  <a:tcPr marL="12700" marR="12700" marT="12700" marB="12700" horzOverflow="overflow">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a:noFill/>
                    </a:lnTlToBr>
                    <a:lnBlToTr>
                      <a:noFill/>
                    </a:lnBlToTr>
                    <a:solidFill>
                      <a:srgbClr val="FFFFFF"/>
                    </a:solidFill>
                  </a:tcPr>
                </a:tc>
                <a:tc>
                  <a:txBody>
                    <a:bodyPr/>
                    <a:lstStyle>
                      <a:lvl1pPr eaLnBrk="0" hangingPunct="0">
                        <a:spcBef>
                          <a:spcPct val="20000"/>
                        </a:spcBef>
                        <a:defRPr sz="2000">
                          <a:solidFill>
                            <a:srgbClr val="003366"/>
                          </a:solidFill>
                          <a:latin typeface="Arial" panose="020B0604020202020204" pitchFamily="34" charset="0"/>
                          <a:cs typeface="Arial" panose="020B0604020202020204" pitchFamily="34" charset="0"/>
                        </a:defRPr>
                      </a:lvl1pPr>
                      <a:lvl2pPr eaLnBrk="0" hangingPunct="0">
                        <a:spcBef>
                          <a:spcPct val="20000"/>
                        </a:spcBef>
                        <a:defRPr sz="2000">
                          <a:solidFill>
                            <a:srgbClr val="003366"/>
                          </a:solidFill>
                          <a:latin typeface="Arial" panose="020B0604020202020204" pitchFamily="34" charset="0"/>
                          <a:cs typeface="Arial" panose="020B0604020202020204" pitchFamily="34" charset="0"/>
                        </a:defRPr>
                      </a:lvl2pPr>
                      <a:lvl3pPr eaLnBrk="0" hangingPunct="0">
                        <a:spcBef>
                          <a:spcPct val="20000"/>
                        </a:spcBef>
                        <a:defRPr>
                          <a:solidFill>
                            <a:srgbClr val="003366"/>
                          </a:solidFill>
                          <a:latin typeface="Arial" panose="020B0604020202020204" pitchFamily="34" charset="0"/>
                          <a:cs typeface="Arial" panose="020B0604020202020204" pitchFamily="34" charset="0"/>
                        </a:defRPr>
                      </a:lvl3pPr>
                      <a:lvl4pPr eaLnBrk="0" hangingPunct="0">
                        <a:spcBef>
                          <a:spcPct val="20000"/>
                        </a:spcBef>
                        <a:defRPr>
                          <a:solidFill>
                            <a:srgbClr val="003366"/>
                          </a:solidFill>
                          <a:latin typeface="Arial" panose="020B0604020202020204" pitchFamily="34" charset="0"/>
                          <a:cs typeface="Arial" panose="020B0604020202020204" pitchFamily="34" charset="0"/>
                        </a:defRPr>
                      </a:lvl4pPr>
                      <a:lvl5pPr eaLnBrk="0" hangingPunct="0">
                        <a:spcBef>
                          <a:spcPct val="20000"/>
                        </a:spcBef>
                        <a:defRPr sz="1400">
                          <a:solidFill>
                            <a:srgbClr val="003366"/>
                          </a:solidFill>
                          <a:latin typeface="Arial" panose="020B0604020202020204" pitchFamily="34" charset="0"/>
                          <a:cs typeface="Arial" panose="020B0604020202020204" pitchFamily="34" charset="0"/>
                        </a:defRPr>
                      </a:lvl5pPr>
                      <a:lvl6pPr eaLnBrk="0" fontAlgn="base" hangingPunct="0">
                        <a:spcBef>
                          <a:spcPct val="20000"/>
                        </a:spcBef>
                        <a:spcAft>
                          <a:spcPct val="0"/>
                        </a:spcAft>
                        <a:buSzPct val="100000"/>
                        <a:defRPr sz="1400">
                          <a:solidFill>
                            <a:srgbClr val="003366"/>
                          </a:solidFill>
                          <a:latin typeface="Arial" panose="020B0604020202020204" pitchFamily="34" charset="0"/>
                          <a:cs typeface="Arial" panose="020B0604020202020204" pitchFamily="34" charset="0"/>
                        </a:defRPr>
                      </a:lvl6pPr>
                      <a:lvl7pPr eaLnBrk="0" fontAlgn="base" hangingPunct="0">
                        <a:spcBef>
                          <a:spcPct val="20000"/>
                        </a:spcBef>
                        <a:spcAft>
                          <a:spcPct val="0"/>
                        </a:spcAft>
                        <a:buSzPct val="100000"/>
                        <a:defRPr sz="1400">
                          <a:solidFill>
                            <a:srgbClr val="003366"/>
                          </a:solidFill>
                          <a:latin typeface="Arial" panose="020B0604020202020204" pitchFamily="34" charset="0"/>
                          <a:cs typeface="Arial" panose="020B0604020202020204" pitchFamily="34" charset="0"/>
                        </a:defRPr>
                      </a:lvl7pPr>
                      <a:lvl8pPr eaLnBrk="0" fontAlgn="base" hangingPunct="0">
                        <a:spcBef>
                          <a:spcPct val="20000"/>
                        </a:spcBef>
                        <a:spcAft>
                          <a:spcPct val="0"/>
                        </a:spcAft>
                        <a:buSzPct val="100000"/>
                        <a:defRPr sz="1400">
                          <a:solidFill>
                            <a:srgbClr val="003366"/>
                          </a:solidFill>
                          <a:latin typeface="Arial" panose="020B0604020202020204" pitchFamily="34" charset="0"/>
                          <a:cs typeface="Arial" panose="020B0604020202020204" pitchFamily="34" charset="0"/>
                        </a:defRPr>
                      </a:lvl8pPr>
                      <a:lvl9pPr eaLnBrk="0" fontAlgn="base" hangingPunct="0">
                        <a:spcBef>
                          <a:spcPct val="20000"/>
                        </a:spcBef>
                        <a:spcAft>
                          <a:spcPct val="0"/>
                        </a:spcAft>
                        <a:buSzPct val="100000"/>
                        <a:defRPr sz="1400">
                          <a:solidFill>
                            <a:srgbClr val="003366"/>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Pct val="100000"/>
                        <a:buFontTx/>
                        <a:buNone/>
                        <a:tabLst/>
                      </a:pPr>
                      <a:r>
                        <a:rPr kumimoji="0" lang="en-US" altLang="en-US" sz="1800" b="0" i="0" u="none" strike="noStrike" cap="none" normalizeH="0" baseline="0">
                          <a:ln>
                            <a:noFill/>
                          </a:ln>
                          <a:solidFill>
                            <a:srgbClr val="000000"/>
                          </a:solidFill>
                          <a:effectLst/>
                          <a:latin typeface="Helvetica Neue"/>
                          <a:ea typeface="ＭＳ Ｐゴシック" panose="020B0600070205080204" pitchFamily="34" charset="-128"/>
                          <a:sym typeface="Helvetica Neue"/>
                        </a:rPr>
                        <a:t>1</a:t>
                      </a:r>
                    </a:p>
                  </a:txBody>
                  <a:tcPr marL="12700" marR="12700" marT="12700" marB="12700" horzOverflow="overflow">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5"/>
                  </a:ext>
                </a:extLst>
              </a:tr>
              <a:tr h="300038">
                <a:tc>
                  <a:txBody>
                    <a:bodyPr/>
                    <a:lstStyle>
                      <a:lvl1pPr eaLnBrk="0" hangingPunct="0">
                        <a:spcBef>
                          <a:spcPct val="20000"/>
                        </a:spcBef>
                        <a:defRPr sz="2000">
                          <a:solidFill>
                            <a:srgbClr val="003366"/>
                          </a:solidFill>
                          <a:latin typeface="Arial" panose="020B0604020202020204" pitchFamily="34" charset="0"/>
                          <a:cs typeface="Arial" panose="020B0604020202020204" pitchFamily="34" charset="0"/>
                        </a:defRPr>
                      </a:lvl1pPr>
                      <a:lvl2pPr eaLnBrk="0" hangingPunct="0">
                        <a:spcBef>
                          <a:spcPct val="20000"/>
                        </a:spcBef>
                        <a:defRPr sz="2000">
                          <a:solidFill>
                            <a:srgbClr val="003366"/>
                          </a:solidFill>
                          <a:latin typeface="Arial" panose="020B0604020202020204" pitchFamily="34" charset="0"/>
                          <a:cs typeface="Arial" panose="020B0604020202020204" pitchFamily="34" charset="0"/>
                        </a:defRPr>
                      </a:lvl2pPr>
                      <a:lvl3pPr eaLnBrk="0" hangingPunct="0">
                        <a:spcBef>
                          <a:spcPct val="20000"/>
                        </a:spcBef>
                        <a:defRPr>
                          <a:solidFill>
                            <a:srgbClr val="003366"/>
                          </a:solidFill>
                          <a:latin typeface="Arial" panose="020B0604020202020204" pitchFamily="34" charset="0"/>
                          <a:cs typeface="Arial" panose="020B0604020202020204" pitchFamily="34" charset="0"/>
                        </a:defRPr>
                      </a:lvl3pPr>
                      <a:lvl4pPr eaLnBrk="0" hangingPunct="0">
                        <a:spcBef>
                          <a:spcPct val="20000"/>
                        </a:spcBef>
                        <a:defRPr>
                          <a:solidFill>
                            <a:srgbClr val="003366"/>
                          </a:solidFill>
                          <a:latin typeface="Arial" panose="020B0604020202020204" pitchFamily="34" charset="0"/>
                          <a:cs typeface="Arial" panose="020B0604020202020204" pitchFamily="34" charset="0"/>
                        </a:defRPr>
                      </a:lvl4pPr>
                      <a:lvl5pPr eaLnBrk="0" hangingPunct="0">
                        <a:spcBef>
                          <a:spcPct val="20000"/>
                        </a:spcBef>
                        <a:defRPr sz="1400">
                          <a:solidFill>
                            <a:srgbClr val="003366"/>
                          </a:solidFill>
                          <a:latin typeface="Arial" panose="020B0604020202020204" pitchFamily="34" charset="0"/>
                          <a:cs typeface="Arial" panose="020B0604020202020204" pitchFamily="34" charset="0"/>
                        </a:defRPr>
                      </a:lvl5pPr>
                      <a:lvl6pPr eaLnBrk="0" fontAlgn="base" hangingPunct="0">
                        <a:spcBef>
                          <a:spcPct val="20000"/>
                        </a:spcBef>
                        <a:spcAft>
                          <a:spcPct val="0"/>
                        </a:spcAft>
                        <a:buSzPct val="100000"/>
                        <a:defRPr sz="1400">
                          <a:solidFill>
                            <a:srgbClr val="003366"/>
                          </a:solidFill>
                          <a:latin typeface="Arial" panose="020B0604020202020204" pitchFamily="34" charset="0"/>
                          <a:cs typeface="Arial" panose="020B0604020202020204" pitchFamily="34" charset="0"/>
                        </a:defRPr>
                      </a:lvl6pPr>
                      <a:lvl7pPr eaLnBrk="0" fontAlgn="base" hangingPunct="0">
                        <a:spcBef>
                          <a:spcPct val="20000"/>
                        </a:spcBef>
                        <a:spcAft>
                          <a:spcPct val="0"/>
                        </a:spcAft>
                        <a:buSzPct val="100000"/>
                        <a:defRPr sz="1400">
                          <a:solidFill>
                            <a:srgbClr val="003366"/>
                          </a:solidFill>
                          <a:latin typeface="Arial" panose="020B0604020202020204" pitchFamily="34" charset="0"/>
                          <a:cs typeface="Arial" panose="020B0604020202020204" pitchFamily="34" charset="0"/>
                        </a:defRPr>
                      </a:lvl7pPr>
                      <a:lvl8pPr eaLnBrk="0" fontAlgn="base" hangingPunct="0">
                        <a:spcBef>
                          <a:spcPct val="20000"/>
                        </a:spcBef>
                        <a:spcAft>
                          <a:spcPct val="0"/>
                        </a:spcAft>
                        <a:buSzPct val="100000"/>
                        <a:defRPr sz="1400">
                          <a:solidFill>
                            <a:srgbClr val="003366"/>
                          </a:solidFill>
                          <a:latin typeface="Arial" panose="020B0604020202020204" pitchFamily="34" charset="0"/>
                          <a:cs typeface="Arial" panose="020B0604020202020204" pitchFamily="34" charset="0"/>
                        </a:defRPr>
                      </a:lvl8pPr>
                      <a:lvl9pPr eaLnBrk="0" fontAlgn="base" hangingPunct="0">
                        <a:spcBef>
                          <a:spcPct val="20000"/>
                        </a:spcBef>
                        <a:spcAft>
                          <a:spcPct val="0"/>
                        </a:spcAft>
                        <a:buSzPct val="100000"/>
                        <a:defRPr sz="1400">
                          <a:solidFill>
                            <a:srgbClr val="003366"/>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Pct val="100000"/>
                        <a:buFontTx/>
                        <a:buNone/>
                        <a:tabLst/>
                      </a:pPr>
                      <a:r>
                        <a:rPr kumimoji="0" lang="en-US" altLang="en-US" sz="1800" b="0" i="0" u="none" strike="noStrike" cap="none" normalizeH="0" baseline="0">
                          <a:ln>
                            <a:noFill/>
                          </a:ln>
                          <a:solidFill>
                            <a:srgbClr val="000000"/>
                          </a:solidFill>
                          <a:effectLst/>
                          <a:latin typeface="Helvetica Neue"/>
                          <a:ea typeface="ＭＳ Ｐゴシック" panose="020B0600070205080204" pitchFamily="34" charset="-128"/>
                          <a:sym typeface="Helvetica Neue"/>
                        </a:rPr>
                        <a:t>414</a:t>
                      </a:r>
                    </a:p>
                  </a:txBody>
                  <a:tcPr marL="12700" marR="12700" marT="12700" marB="12700" horzOverflow="overflow">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a:noFill/>
                    </a:lnTlToBr>
                    <a:lnBlToTr>
                      <a:noFill/>
                    </a:lnBlToTr>
                    <a:solidFill>
                      <a:srgbClr val="FFFFFF"/>
                    </a:solidFill>
                  </a:tcPr>
                </a:tc>
                <a:tc>
                  <a:txBody>
                    <a:bodyPr/>
                    <a:lstStyle>
                      <a:lvl1pPr eaLnBrk="0" hangingPunct="0">
                        <a:spcBef>
                          <a:spcPct val="20000"/>
                        </a:spcBef>
                        <a:defRPr sz="2000">
                          <a:solidFill>
                            <a:srgbClr val="003366"/>
                          </a:solidFill>
                          <a:latin typeface="Arial" panose="020B0604020202020204" pitchFamily="34" charset="0"/>
                          <a:cs typeface="Arial" panose="020B0604020202020204" pitchFamily="34" charset="0"/>
                        </a:defRPr>
                      </a:lvl1pPr>
                      <a:lvl2pPr eaLnBrk="0" hangingPunct="0">
                        <a:spcBef>
                          <a:spcPct val="20000"/>
                        </a:spcBef>
                        <a:defRPr sz="2000">
                          <a:solidFill>
                            <a:srgbClr val="003366"/>
                          </a:solidFill>
                          <a:latin typeface="Arial" panose="020B0604020202020204" pitchFamily="34" charset="0"/>
                          <a:cs typeface="Arial" panose="020B0604020202020204" pitchFamily="34" charset="0"/>
                        </a:defRPr>
                      </a:lvl2pPr>
                      <a:lvl3pPr eaLnBrk="0" hangingPunct="0">
                        <a:spcBef>
                          <a:spcPct val="20000"/>
                        </a:spcBef>
                        <a:defRPr>
                          <a:solidFill>
                            <a:srgbClr val="003366"/>
                          </a:solidFill>
                          <a:latin typeface="Arial" panose="020B0604020202020204" pitchFamily="34" charset="0"/>
                          <a:cs typeface="Arial" panose="020B0604020202020204" pitchFamily="34" charset="0"/>
                        </a:defRPr>
                      </a:lvl3pPr>
                      <a:lvl4pPr eaLnBrk="0" hangingPunct="0">
                        <a:spcBef>
                          <a:spcPct val="20000"/>
                        </a:spcBef>
                        <a:defRPr>
                          <a:solidFill>
                            <a:srgbClr val="003366"/>
                          </a:solidFill>
                          <a:latin typeface="Arial" panose="020B0604020202020204" pitchFamily="34" charset="0"/>
                          <a:cs typeface="Arial" panose="020B0604020202020204" pitchFamily="34" charset="0"/>
                        </a:defRPr>
                      </a:lvl4pPr>
                      <a:lvl5pPr eaLnBrk="0" hangingPunct="0">
                        <a:spcBef>
                          <a:spcPct val="20000"/>
                        </a:spcBef>
                        <a:defRPr sz="1400">
                          <a:solidFill>
                            <a:srgbClr val="003366"/>
                          </a:solidFill>
                          <a:latin typeface="Arial" panose="020B0604020202020204" pitchFamily="34" charset="0"/>
                          <a:cs typeface="Arial" panose="020B0604020202020204" pitchFamily="34" charset="0"/>
                        </a:defRPr>
                      </a:lvl5pPr>
                      <a:lvl6pPr eaLnBrk="0" fontAlgn="base" hangingPunct="0">
                        <a:spcBef>
                          <a:spcPct val="20000"/>
                        </a:spcBef>
                        <a:spcAft>
                          <a:spcPct val="0"/>
                        </a:spcAft>
                        <a:buSzPct val="100000"/>
                        <a:defRPr sz="1400">
                          <a:solidFill>
                            <a:srgbClr val="003366"/>
                          </a:solidFill>
                          <a:latin typeface="Arial" panose="020B0604020202020204" pitchFamily="34" charset="0"/>
                          <a:cs typeface="Arial" panose="020B0604020202020204" pitchFamily="34" charset="0"/>
                        </a:defRPr>
                      </a:lvl6pPr>
                      <a:lvl7pPr eaLnBrk="0" fontAlgn="base" hangingPunct="0">
                        <a:spcBef>
                          <a:spcPct val="20000"/>
                        </a:spcBef>
                        <a:spcAft>
                          <a:spcPct val="0"/>
                        </a:spcAft>
                        <a:buSzPct val="100000"/>
                        <a:defRPr sz="1400">
                          <a:solidFill>
                            <a:srgbClr val="003366"/>
                          </a:solidFill>
                          <a:latin typeface="Arial" panose="020B0604020202020204" pitchFamily="34" charset="0"/>
                          <a:cs typeface="Arial" panose="020B0604020202020204" pitchFamily="34" charset="0"/>
                        </a:defRPr>
                      </a:lvl7pPr>
                      <a:lvl8pPr eaLnBrk="0" fontAlgn="base" hangingPunct="0">
                        <a:spcBef>
                          <a:spcPct val="20000"/>
                        </a:spcBef>
                        <a:spcAft>
                          <a:spcPct val="0"/>
                        </a:spcAft>
                        <a:buSzPct val="100000"/>
                        <a:defRPr sz="1400">
                          <a:solidFill>
                            <a:srgbClr val="003366"/>
                          </a:solidFill>
                          <a:latin typeface="Arial" panose="020B0604020202020204" pitchFamily="34" charset="0"/>
                          <a:cs typeface="Arial" panose="020B0604020202020204" pitchFamily="34" charset="0"/>
                        </a:defRPr>
                      </a:lvl8pPr>
                      <a:lvl9pPr eaLnBrk="0" fontAlgn="base" hangingPunct="0">
                        <a:spcBef>
                          <a:spcPct val="20000"/>
                        </a:spcBef>
                        <a:spcAft>
                          <a:spcPct val="0"/>
                        </a:spcAft>
                        <a:buSzPct val="100000"/>
                        <a:defRPr sz="1400">
                          <a:solidFill>
                            <a:srgbClr val="003366"/>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Pct val="100000"/>
                        <a:buFontTx/>
                        <a:buNone/>
                        <a:tabLst/>
                      </a:pPr>
                      <a:endParaRPr kumimoji="0" lang="en-US" altLang="en-US" sz="1800" b="0" i="0" u="none" strike="noStrike" cap="none" normalizeH="0" baseline="0">
                        <a:ln>
                          <a:noFill/>
                        </a:ln>
                        <a:solidFill>
                          <a:srgbClr val="000000"/>
                        </a:solidFill>
                        <a:effectLst/>
                        <a:latin typeface="Helvetica Neue"/>
                        <a:ea typeface="ＭＳ Ｐゴシック" panose="020B0600070205080204" pitchFamily="34" charset="-128"/>
                        <a:sym typeface="Helvetica Neue"/>
                      </a:endParaRPr>
                    </a:p>
                  </a:txBody>
                  <a:tcPr marL="12700" marR="12700" marT="12700" marB="12700" horzOverflow="overflow">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a:noFill/>
                    </a:lnTlToBr>
                    <a:lnBlToTr>
                      <a:noFill/>
                    </a:lnBlToTr>
                    <a:solidFill>
                      <a:srgbClr val="FFFFFF"/>
                    </a:solidFill>
                  </a:tcPr>
                </a:tc>
                <a:tc>
                  <a:txBody>
                    <a:bodyPr/>
                    <a:lstStyle>
                      <a:lvl1pPr eaLnBrk="0" hangingPunct="0">
                        <a:spcBef>
                          <a:spcPct val="20000"/>
                        </a:spcBef>
                        <a:defRPr sz="2000">
                          <a:solidFill>
                            <a:srgbClr val="003366"/>
                          </a:solidFill>
                          <a:latin typeface="Arial" panose="020B0604020202020204" pitchFamily="34" charset="0"/>
                          <a:cs typeface="Arial" panose="020B0604020202020204" pitchFamily="34" charset="0"/>
                        </a:defRPr>
                      </a:lvl1pPr>
                      <a:lvl2pPr eaLnBrk="0" hangingPunct="0">
                        <a:spcBef>
                          <a:spcPct val="20000"/>
                        </a:spcBef>
                        <a:defRPr sz="2000">
                          <a:solidFill>
                            <a:srgbClr val="003366"/>
                          </a:solidFill>
                          <a:latin typeface="Arial" panose="020B0604020202020204" pitchFamily="34" charset="0"/>
                          <a:cs typeface="Arial" panose="020B0604020202020204" pitchFamily="34" charset="0"/>
                        </a:defRPr>
                      </a:lvl2pPr>
                      <a:lvl3pPr eaLnBrk="0" hangingPunct="0">
                        <a:spcBef>
                          <a:spcPct val="20000"/>
                        </a:spcBef>
                        <a:defRPr>
                          <a:solidFill>
                            <a:srgbClr val="003366"/>
                          </a:solidFill>
                          <a:latin typeface="Arial" panose="020B0604020202020204" pitchFamily="34" charset="0"/>
                          <a:cs typeface="Arial" panose="020B0604020202020204" pitchFamily="34" charset="0"/>
                        </a:defRPr>
                      </a:lvl3pPr>
                      <a:lvl4pPr eaLnBrk="0" hangingPunct="0">
                        <a:spcBef>
                          <a:spcPct val="20000"/>
                        </a:spcBef>
                        <a:defRPr>
                          <a:solidFill>
                            <a:srgbClr val="003366"/>
                          </a:solidFill>
                          <a:latin typeface="Arial" panose="020B0604020202020204" pitchFamily="34" charset="0"/>
                          <a:cs typeface="Arial" panose="020B0604020202020204" pitchFamily="34" charset="0"/>
                        </a:defRPr>
                      </a:lvl4pPr>
                      <a:lvl5pPr eaLnBrk="0" hangingPunct="0">
                        <a:spcBef>
                          <a:spcPct val="20000"/>
                        </a:spcBef>
                        <a:defRPr sz="1400">
                          <a:solidFill>
                            <a:srgbClr val="003366"/>
                          </a:solidFill>
                          <a:latin typeface="Arial" panose="020B0604020202020204" pitchFamily="34" charset="0"/>
                          <a:cs typeface="Arial" panose="020B0604020202020204" pitchFamily="34" charset="0"/>
                        </a:defRPr>
                      </a:lvl5pPr>
                      <a:lvl6pPr eaLnBrk="0" fontAlgn="base" hangingPunct="0">
                        <a:spcBef>
                          <a:spcPct val="20000"/>
                        </a:spcBef>
                        <a:spcAft>
                          <a:spcPct val="0"/>
                        </a:spcAft>
                        <a:buSzPct val="100000"/>
                        <a:defRPr sz="1400">
                          <a:solidFill>
                            <a:srgbClr val="003366"/>
                          </a:solidFill>
                          <a:latin typeface="Arial" panose="020B0604020202020204" pitchFamily="34" charset="0"/>
                          <a:cs typeface="Arial" panose="020B0604020202020204" pitchFamily="34" charset="0"/>
                        </a:defRPr>
                      </a:lvl6pPr>
                      <a:lvl7pPr eaLnBrk="0" fontAlgn="base" hangingPunct="0">
                        <a:spcBef>
                          <a:spcPct val="20000"/>
                        </a:spcBef>
                        <a:spcAft>
                          <a:spcPct val="0"/>
                        </a:spcAft>
                        <a:buSzPct val="100000"/>
                        <a:defRPr sz="1400">
                          <a:solidFill>
                            <a:srgbClr val="003366"/>
                          </a:solidFill>
                          <a:latin typeface="Arial" panose="020B0604020202020204" pitchFamily="34" charset="0"/>
                          <a:cs typeface="Arial" panose="020B0604020202020204" pitchFamily="34" charset="0"/>
                        </a:defRPr>
                      </a:lvl7pPr>
                      <a:lvl8pPr eaLnBrk="0" fontAlgn="base" hangingPunct="0">
                        <a:spcBef>
                          <a:spcPct val="20000"/>
                        </a:spcBef>
                        <a:spcAft>
                          <a:spcPct val="0"/>
                        </a:spcAft>
                        <a:buSzPct val="100000"/>
                        <a:defRPr sz="1400">
                          <a:solidFill>
                            <a:srgbClr val="003366"/>
                          </a:solidFill>
                          <a:latin typeface="Arial" panose="020B0604020202020204" pitchFamily="34" charset="0"/>
                          <a:cs typeface="Arial" panose="020B0604020202020204" pitchFamily="34" charset="0"/>
                        </a:defRPr>
                      </a:lvl8pPr>
                      <a:lvl9pPr eaLnBrk="0" fontAlgn="base" hangingPunct="0">
                        <a:spcBef>
                          <a:spcPct val="20000"/>
                        </a:spcBef>
                        <a:spcAft>
                          <a:spcPct val="0"/>
                        </a:spcAft>
                        <a:buSzPct val="100000"/>
                        <a:defRPr sz="1400">
                          <a:solidFill>
                            <a:srgbClr val="003366"/>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Pct val="100000"/>
                        <a:buFontTx/>
                        <a:buNone/>
                        <a:tabLst/>
                      </a:pPr>
                      <a:r>
                        <a:rPr kumimoji="0" lang="en-US" altLang="en-US" sz="1800" b="0" i="0" u="none" strike="noStrike" cap="none" normalizeH="0" baseline="0">
                          <a:ln>
                            <a:noFill/>
                          </a:ln>
                          <a:solidFill>
                            <a:srgbClr val="000000"/>
                          </a:solidFill>
                          <a:effectLst/>
                          <a:latin typeface="Helvetica Neue"/>
                          <a:ea typeface="ＭＳ Ｐゴシック" panose="020B0600070205080204" pitchFamily="34" charset="-128"/>
                          <a:sym typeface="Helvetica Neue"/>
                        </a:rPr>
                        <a:t>Brown, Robert</a:t>
                      </a:r>
                    </a:p>
                  </a:txBody>
                  <a:tcPr marL="12700" marR="12700" marT="12700" marB="12700" horzOverflow="overflow">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a:noFill/>
                    </a:lnTlToBr>
                    <a:lnBlToTr>
                      <a:noFill/>
                    </a:lnBlToTr>
                    <a:solidFill>
                      <a:srgbClr val="FFFFFF"/>
                    </a:solidFill>
                  </a:tcPr>
                </a:tc>
                <a:tc>
                  <a:txBody>
                    <a:bodyPr/>
                    <a:lstStyle>
                      <a:lvl1pPr eaLnBrk="0" hangingPunct="0">
                        <a:spcBef>
                          <a:spcPct val="20000"/>
                        </a:spcBef>
                        <a:defRPr sz="2000">
                          <a:solidFill>
                            <a:srgbClr val="003366"/>
                          </a:solidFill>
                          <a:latin typeface="Arial" panose="020B0604020202020204" pitchFamily="34" charset="0"/>
                          <a:cs typeface="Arial" panose="020B0604020202020204" pitchFamily="34" charset="0"/>
                        </a:defRPr>
                      </a:lvl1pPr>
                      <a:lvl2pPr eaLnBrk="0" hangingPunct="0">
                        <a:spcBef>
                          <a:spcPct val="20000"/>
                        </a:spcBef>
                        <a:defRPr sz="2000">
                          <a:solidFill>
                            <a:srgbClr val="003366"/>
                          </a:solidFill>
                          <a:latin typeface="Arial" panose="020B0604020202020204" pitchFamily="34" charset="0"/>
                          <a:cs typeface="Arial" panose="020B0604020202020204" pitchFamily="34" charset="0"/>
                        </a:defRPr>
                      </a:lvl2pPr>
                      <a:lvl3pPr eaLnBrk="0" hangingPunct="0">
                        <a:spcBef>
                          <a:spcPct val="20000"/>
                        </a:spcBef>
                        <a:defRPr>
                          <a:solidFill>
                            <a:srgbClr val="003366"/>
                          </a:solidFill>
                          <a:latin typeface="Arial" panose="020B0604020202020204" pitchFamily="34" charset="0"/>
                          <a:cs typeface="Arial" panose="020B0604020202020204" pitchFamily="34" charset="0"/>
                        </a:defRPr>
                      </a:lvl3pPr>
                      <a:lvl4pPr eaLnBrk="0" hangingPunct="0">
                        <a:spcBef>
                          <a:spcPct val="20000"/>
                        </a:spcBef>
                        <a:defRPr>
                          <a:solidFill>
                            <a:srgbClr val="003366"/>
                          </a:solidFill>
                          <a:latin typeface="Arial" panose="020B0604020202020204" pitchFamily="34" charset="0"/>
                          <a:cs typeface="Arial" panose="020B0604020202020204" pitchFamily="34" charset="0"/>
                        </a:defRPr>
                      </a:lvl4pPr>
                      <a:lvl5pPr eaLnBrk="0" hangingPunct="0">
                        <a:spcBef>
                          <a:spcPct val="20000"/>
                        </a:spcBef>
                        <a:defRPr sz="1400">
                          <a:solidFill>
                            <a:srgbClr val="003366"/>
                          </a:solidFill>
                          <a:latin typeface="Arial" panose="020B0604020202020204" pitchFamily="34" charset="0"/>
                          <a:cs typeface="Arial" panose="020B0604020202020204" pitchFamily="34" charset="0"/>
                        </a:defRPr>
                      </a:lvl5pPr>
                      <a:lvl6pPr eaLnBrk="0" fontAlgn="base" hangingPunct="0">
                        <a:spcBef>
                          <a:spcPct val="20000"/>
                        </a:spcBef>
                        <a:spcAft>
                          <a:spcPct val="0"/>
                        </a:spcAft>
                        <a:buSzPct val="100000"/>
                        <a:defRPr sz="1400">
                          <a:solidFill>
                            <a:srgbClr val="003366"/>
                          </a:solidFill>
                          <a:latin typeface="Arial" panose="020B0604020202020204" pitchFamily="34" charset="0"/>
                          <a:cs typeface="Arial" panose="020B0604020202020204" pitchFamily="34" charset="0"/>
                        </a:defRPr>
                      </a:lvl6pPr>
                      <a:lvl7pPr eaLnBrk="0" fontAlgn="base" hangingPunct="0">
                        <a:spcBef>
                          <a:spcPct val="20000"/>
                        </a:spcBef>
                        <a:spcAft>
                          <a:spcPct val="0"/>
                        </a:spcAft>
                        <a:buSzPct val="100000"/>
                        <a:defRPr sz="1400">
                          <a:solidFill>
                            <a:srgbClr val="003366"/>
                          </a:solidFill>
                          <a:latin typeface="Arial" panose="020B0604020202020204" pitchFamily="34" charset="0"/>
                          <a:cs typeface="Arial" panose="020B0604020202020204" pitchFamily="34" charset="0"/>
                        </a:defRPr>
                      </a:lvl7pPr>
                      <a:lvl8pPr eaLnBrk="0" fontAlgn="base" hangingPunct="0">
                        <a:spcBef>
                          <a:spcPct val="20000"/>
                        </a:spcBef>
                        <a:spcAft>
                          <a:spcPct val="0"/>
                        </a:spcAft>
                        <a:buSzPct val="100000"/>
                        <a:defRPr sz="1400">
                          <a:solidFill>
                            <a:srgbClr val="003366"/>
                          </a:solidFill>
                          <a:latin typeface="Arial" panose="020B0604020202020204" pitchFamily="34" charset="0"/>
                          <a:cs typeface="Arial" panose="020B0604020202020204" pitchFamily="34" charset="0"/>
                        </a:defRPr>
                      </a:lvl8pPr>
                      <a:lvl9pPr eaLnBrk="0" fontAlgn="base" hangingPunct="0">
                        <a:spcBef>
                          <a:spcPct val="20000"/>
                        </a:spcBef>
                        <a:spcAft>
                          <a:spcPct val="0"/>
                        </a:spcAft>
                        <a:buSzPct val="100000"/>
                        <a:defRPr sz="1400">
                          <a:solidFill>
                            <a:srgbClr val="003366"/>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Pct val="100000"/>
                        <a:buFontTx/>
                        <a:buNone/>
                        <a:tabLst/>
                      </a:pPr>
                      <a:r>
                        <a:rPr kumimoji="0" lang="en-US" altLang="en-US" sz="1800" b="0" i="0" u="none" strike="noStrike" cap="none" normalizeH="0" baseline="0">
                          <a:ln>
                            <a:noFill/>
                          </a:ln>
                          <a:solidFill>
                            <a:srgbClr val="000000"/>
                          </a:solidFill>
                          <a:effectLst/>
                          <a:latin typeface="Helvetica Neue"/>
                          <a:ea typeface="ＭＳ Ｐゴシック" panose="020B0600070205080204" pitchFamily="34" charset="-128"/>
                          <a:sym typeface="Helvetica Neue"/>
                        </a:rPr>
                        <a:t>3</a:t>
                      </a:r>
                    </a:p>
                  </a:txBody>
                  <a:tcPr marL="12700" marR="12700" marT="12700" marB="12700" horzOverflow="overflow">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6"/>
                  </a:ext>
                </a:extLst>
              </a:tr>
              <a:tr h="300038">
                <a:tc>
                  <a:txBody>
                    <a:bodyPr/>
                    <a:lstStyle>
                      <a:lvl1pPr eaLnBrk="0" hangingPunct="0">
                        <a:spcBef>
                          <a:spcPct val="20000"/>
                        </a:spcBef>
                        <a:defRPr sz="2000">
                          <a:solidFill>
                            <a:srgbClr val="003366"/>
                          </a:solidFill>
                          <a:latin typeface="Arial" panose="020B0604020202020204" pitchFamily="34" charset="0"/>
                          <a:cs typeface="Arial" panose="020B0604020202020204" pitchFamily="34" charset="0"/>
                        </a:defRPr>
                      </a:lvl1pPr>
                      <a:lvl2pPr eaLnBrk="0" hangingPunct="0">
                        <a:spcBef>
                          <a:spcPct val="20000"/>
                        </a:spcBef>
                        <a:defRPr sz="2000">
                          <a:solidFill>
                            <a:srgbClr val="003366"/>
                          </a:solidFill>
                          <a:latin typeface="Arial" panose="020B0604020202020204" pitchFamily="34" charset="0"/>
                          <a:cs typeface="Arial" panose="020B0604020202020204" pitchFamily="34" charset="0"/>
                        </a:defRPr>
                      </a:lvl2pPr>
                      <a:lvl3pPr eaLnBrk="0" hangingPunct="0">
                        <a:spcBef>
                          <a:spcPct val="20000"/>
                        </a:spcBef>
                        <a:defRPr>
                          <a:solidFill>
                            <a:srgbClr val="003366"/>
                          </a:solidFill>
                          <a:latin typeface="Arial" panose="020B0604020202020204" pitchFamily="34" charset="0"/>
                          <a:cs typeface="Arial" panose="020B0604020202020204" pitchFamily="34" charset="0"/>
                        </a:defRPr>
                      </a:lvl3pPr>
                      <a:lvl4pPr eaLnBrk="0" hangingPunct="0">
                        <a:spcBef>
                          <a:spcPct val="20000"/>
                        </a:spcBef>
                        <a:defRPr>
                          <a:solidFill>
                            <a:srgbClr val="003366"/>
                          </a:solidFill>
                          <a:latin typeface="Arial" panose="020B0604020202020204" pitchFamily="34" charset="0"/>
                          <a:cs typeface="Arial" panose="020B0604020202020204" pitchFamily="34" charset="0"/>
                        </a:defRPr>
                      </a:lvl4pPr>
                      <a:lvl5pPr eaLnBrk="0" hangingPunct="0">
                        <a:spcBef>
                          <a:spcPct val="20000"/>
                        </a:spcBef>
                        <a:defRPr sz="1400">
                          <a:solidFill>
                            <a:srgbClr val="003366"/>
                          </a:solidFill>
                          <a:latin typeface="Arial" panose="020B0604020202020204" pitchFamily="34" charset="0"/>
                          <a:cs typeface="Arial" panose="020B0604020202020204" pitchFamily="34" charset="0"/>
                        </a:defRPr>
                      </a:lvl5pPr>
                      <a:lvl6pPr eaLnBrk="0" fontAlgn="base" hangingPunct="0">
                        <a:spcBef>
                          <a:spcPct val="20000"/>
                        </a:spcBef>
                        <a:spcAft>
                          <a:spcPct val="0"/>
                        </a:spcAft>
                        <a:buSzPct val="100000"/>
                        <a:defRPr sz="1400">
                          <a:solidFill>
                            <a:srgbClr val="003366"/>
                          </a:solidFill>
                          <a:latin typeface="Arial" panose="020B0604020202020204" pitchFamily="34" charset="0"/>
                          <a:cs typeface="Arial" panose="020B0604020202020204" pitchFamily="34" charset="0"/>
                        </a:defRPr>
                      </a:lvl6pPr>
                      <a:lvl7pPr eaLnBrk="0" fontAlgn="base" hangingPunct="0">
                        <a:spcBef>
                          <a:spcPct val="20000"/>
                        </a:spcBef>
                        <a:spcAft>
                          <a:spcPct val="0"/>
                        </a:spcAft>
                        <a:buSzPct val="100000"/>
                        <a:defRPr sz="1400">
                          <a:solidFill>
                            <a:srgbClr val="003366"/>
                          </a:solidFill>
                          <a:latin typeface="Arial" panose="020B0604020202020204" pitchFamily="34" charset="0"/>
                          <a:cs typeface="Arial" panose="020B0604020202020204" pitchFamily="34" charset="0"/>
                        </a:defRPr>
                      </a:lvl7pPr>
                      <a:lvl8pPr eaLnBrk="0" fontAlgn="base" hangingPunct="0">
                        <a:spcBef>
                          <a:spcPct val="20000"/>
                        </a:spcBef>
                        <a:spcAft>
                          <a:spcPct val="0"/>
                        </a:spcAft>
                        <a:buSzPct val="100000"/>
                        <a:defRPr sz="1400">
                          <a:solidFill>
                            <a:srgbClr val="003366"/>
                          </a:solidFill>
                          <a:latin typeface="Arial" panose="020B0604020202020204" pitchFamily="34" charset="0"/>
                          <a:cs typeface="Arial" panose="020B0604020202020204" pitchFamily="34" charset="0"/>
                        </a:defRPr>
                      </a:lvl8pPr>
                      <a:lvl9pPr eaLnBrk="0" fontAlgn="base" hangingPunct="0">
                        <a:spcBef>
                          <a:spcPct val="20000"/>
                        </a:spcBef>
                        <a:spcAft>
                          <a:spcPct val="0"/>
                        </a:spcAft>
                        <a:buSzPct val="100000"/>
                        <a:defRPr sz="1400">
                          <a:solidFill>
                            <a:srgbClr val="003366"/>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Pct val="100000"/>
                        <a:buFontTx/>
                        <a:buNone/>
                        <a:tabLst/>
                      </a:pPr>
                      <a:r>
                        <a:rPr kumimoji="0" lang="en-US" altLang="en-US" sz="1800" b="0" i="0" u="none" strike="noStrike" cap="none" normalizeH="0" baseline="0">
                          <a:ln>
                            <a:noFill/>
                          </a:ln>
                          <a:solidFill>
                            <a:srgbClr val="000000"/>
                          </a:solidFill>
                          <a:effectLst/>
                          <a:latin typeface="Helvetica Neue"/>
                          <a:ea typeface="ＭＳ Ｐゴシック" panose="020B0600070205080204" pitchFamily="34" charset="-128"/>
                          <a:sym typeface="Helvetica Neue"/>
                        </a:rPr>
                        <a:t>415</a:t>
                      </a:r>
                    </a:p>
                  </a:txBody>
                  <a:tcPr marL="12700" marR="12700" marT="12700" marB="12700" horzOverflow="overflow">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a:noFill/>
                    </a:lnTlToBr>
                    <a:lnBlToTr>
                      <a:noFill/>
                    </a:lnBlToTr>
                    <a:solidFill>
                      <a:srgbClr val="FFFFFF"/>
                    </a:solidFill>
                  </a:tcPr>
                </a:tc>
                <a:tc>
                  <a:txBody>
                    <a:bodyPr/>
                    <a:lstStyle>
                      <a:lvl1pPr eaLnBrk="0" hangingPunct="0">
                        <a:spcBef>
                          <a:spcPct val="20000"/>
                        </a:spcBef>
                        <a:defRPr sz="2000">
                          <a:solidFill>
                            <a:srgbClr val="003366"/>
                          </a:solidFill>
                          <a:latin typeface="Arial" panose="020B0604020202020204" pitchFamily="34" charset="0"/>
                          <a:cs typeface="Arial" panose="020B0604020202020204" pitchFamily="34" charset="0"/>
                        </a:defRPr>
                      </a:lvl1pPr>
                      <a:lvl2pPr eaLnBrk="0" hangingPunct="0">
                        <a:spcBef>
                          <a:spcPct val="20000"/>
                        </a:spcBef>
                        <a:defRPr sz="2000">
                          <a:solidFill>
                            <a:srgbClr val="003366"/>
                          </a:solidFill>
                          <a:latin typeface="Arial" panose="020B0604020202020204" pitchFamily="34" charset="0"/>
                          <a:cs typeface="Arial" panose="020B0604020202020204" pitchFamily="34" charset="0"/>
                        </a:defRPr>
                      </a:lvl2pPr>
                      <a:lvl3pPr eaLnBrk="0" hangingPunct="0">
                        <a:spcBef>
                          <a:spcPct val="20000"/>
                        </a:spcBef>
                        <a:defRPr>
                          <a:solidFill>
                            <a:srgbClr val="003366"/>
                          </a:solidFill>
                          <a:latin typeface="Arial" panose="020B0604020202020204" pitchFamily="34" charset="0"/>
                          <a:cs typeface="Arial" panose="020B0604020202020204" pitchFamily="34" charset="0"/>
                        </a:defRPr>
                      </a:lvl3pPr>
                      <a:lvl4pPr eaLnBrk="0" hangingPunct="0">
                        <a:spcBef>
                          <a:spcPct val="20000"/>
                        </a:spcBef>
                        <a:defRPr>
                          <a:solidFill>
                            <a:srgbClr val="003366"/>
                          </a:solidFill>
                          <a:latin typeface="Arial" panose="020B0604020202020204" pitchFamily="34" charset="0"/>
                          <a:cs typeface="Arial" panose="020B0604020202020204" pitchFamily="34" charset="0"/>
                        </a:defRPr>
                      </a:lvl4pPr>
                      <a:lvl5pPr eaLnBrk="0" hangingPunct="0">
                        <a:spcBef>
                          <a:spcPct val="20000"/>
                        </a:spcBef>
                        <a:defRPr sz="1400">
                          <a:solidFill>
                            <a:srgbClr val="003366"/>
                          </a:solidFill>
                          <a:latin typeface="Arial" panose="020B0604020202020204" pitchFamily="34" charset="0"/>
                          <a:cs typeface="Arial" panose="020B0604020202020204" pitchFamily="34" charset="0"/>
                        </a:defRPr>
                      </a:lvl5pPr>
                      <a:lvl6pPr eaLnBrk="0" fontAlgn="base" hangingPunct="0">
                        <a:spcBef>
                          <a:spcPct val="20000"/>
                        </a:spcBef>
                        <a:spcAft>
                          <a:spcPct val="0"/>
                        </a:spcAft>
                        <a:buSzPct val="100000"/>
                        <a:defRPr sz="1400">
                          <a:solidFill>
                            <a:srgbClr val="003366"/>
                          </a:solidFill>
                          <a:latin typeface="Arial" panose="020B0604020202020204" pitchFamily="34" charset="0"/>
                          <a:cs typeface="Arial" panose="020B0604020202020204" pitchFamily="34" charset="0"/>
                        </a:defRPr>
                      </a:lvl6pPr>
                      <a:lvl7pPr eaLnBrk="0" fontAlgn="base" hangingPunct="0">
                        <a:spcBef>
                          <a:spcPct val="20000"/>
                        </a:spcBef>
                        <a:spcAft>
                          <a:spcPct val="0"/>
                        </a:spcAft>
                        <a:buSzPct val="100000"/>
                        <a:defRPr sz="1400">
                          <a:solidFill>
                            <a:srgbClr val="003366"/>
                          </a:solidFill>
                          <a:latin typeface="Arial" panose="020B0604020202020204" pitchFamily="34" charset="0"/>
                          <a:cs typeface="Arial" panose="020B0604020202020204" pitchFamily="34" charset="0"/>
                        </a:defRPr>
                      </a:lvl7pPr>
                      <a:lvl8pPr eaLnBrk="0" fontAlgn="base" hangingPunct="0">
                        <a:spcBef>
                          <a:spcPct val="20000"/>
                        </a:spcBef>
                        <a:spcAft>
                          <a:spcPct val="0"/>
                        </a:spcAft>
                        <a:buSzPct val="100000"/>
                        <a:defRPr sz="1400">
                          <a:solidFill>
                            <a:srgbClr val="003366"/>
                          </a:solidFill>
                          <a:latin typeface="Arial" panose="020B0604020202020204" pitchFamily="34" charset="0"/>
                          <a:cs typeface="Arial" panose="020B0604020202020204" pitchFamily="34" charset="0"/>
                        </a:defRPr>
                      </a:lvl8pPr>
                      <a:lvl9pPr eaLnBrk="0" fontAlgn="base" hangingPunct="0">
                        <a:spcBef>
                          <a:spcPct val="20000"/>
                        </a:spcBef>
                        <a:spcAft>
                          <a:spcPct val="0"/>
                        </a:spcAft>
                        <a:buSzPct val="100000"/>
                        <a:defRPr sz="1400">
                          <a:solidFill>
                            <a:srgbClr val="003366"/>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Pct val="100000"/>
                        <a:buFontTx/>
                        <a:buNone/>
                        <a:tabLst/>
                      </a:pPr>
                      <a:endParaRPr kumimoji="0" lang="en-GB" altLang="en-US" sz="1800" b="0" i="0" u="none" strike="noStrike" cap="none" normalizeH="0" baseline="0">
                        <a:ln>
                          <a:noFill/>
                        </a:ln>
                        <a:solidFill>
                          <a:srgbClr val="000000"/>
                        </a:solidFill>
                        <a:effectLst/>
                        <a:latin typeface="Helvetica Neue"/>
                        <a:ea typeface="ＭＳ Ｐゴシック" panose="020B0600070205080204" pitchFamily="34" charset="-128"/>
                        <a:sym typeface="Helvetica Neue"/>
                      </a:endParaRPr>
                    </a:p>
                  </a:txBody>
                  <a:tcPr marL="12700" marR="12700" marT="12700" marB="12700" horzOverflow="overflow">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a:noFill/>
                    </a:lnTlToBr>
                    <a:lnBlToTr>
                      <a:noFill/>
                    </a:lnBlToTr>
                    <a:solidFill>
                      <a:srgbClr val="FFFFFF"/>
                    </a:solidFill>
                  </a:tcPr>
                </a:tc>
                <a:tc>
                  <a:txBody>
                    <a:bodyPr/>
                    <a:lstStyle>
                      <a:lvl1pPr eaLnBrk="0" hangingPunct="0">
                        <a:spcBef>
                          <a:spcPct val="20000"/>
                        </a:spcBef>
                        <a:defRPr sz="2000">
                          <a:solidFill>
                            <a:srgbClr val="003366"/>
                          </a:solidFill>
                          <a:latin typeface="Arial" panose="020B0604020202020204" pitchFamily="34" charset="0"/>
                          <a:cs typeface="Arial" panose="020B0604020202020204" pitchFamily="34" charset="0"/>
                        </a:defRPr>
                      </a:lvl1pPr>
                      <a:lvl2pPr eaLnBrk="0" hangingPunct="0">
                        <a:spcBef>
                          <a:spcPct val="20000"/>
                        </a:spcBef>
                        <a:defRPr sz="2000">
                          <a:solidFill>
                            <a:srgbClr val="003366"/>
                          </a:solidFill>
                          <a:latin typeface="Arial" panose="020B0604020202020204" pitchFamily="34" charset="0"/>
                          <a:cs typeface="Arial" panose="020B0604020202020204" pitchFamily="34" charset="0"/>
                        </a:defRPr>
                      </a:lvl2pPr>
                      <a:lvl3pPr eaLnBrk="0" hangingPunct="0">
                        <a:spcBef>
                          <a:spcPct val="20000"/>
                        </a:spcBef>
                        <a:defRPr>
                          <a:solidFill>
                            <a:srgbClr val="003366"/>
                          </a:solidFill>
                          <a:latin typeface="Arial" panose="020B0604020202020204" pitchFamily="34" charset="0"/>
                          <a:cs typeface="Arial" panose="020B0604020202020204" pitchFamily="34" charset="0"/>
                        </a:defRPr>
                      </a:lvl3pPr>
                      <a:lvl4pPr eaLnBrk="0" hangingPunct="0">
                        <a:spcBef>
                          <a:spcPct val="20000"/>
                        </a:spcBef>
                        <a:defRPr>
                          <a:solidFill>
                            <a:srgbClr val="003366"/>
                          </a:solidFill>
                          <a:latin typeface="Arial" panose="020B0604020202020204" pitchFamily="34" charset="0"/>
                          <a:cs typeface="Arial" panose="020B0604020202020204" pitchFamily="34" charset="0"/>
                        </a:defRPr>
                      </a:lvl4pPr>
                      <a:lvl5pPr eaLnBrk="0" hangingPunct="0">
                        <a:spcBef>
                          <a:spcPct val="20000"/>
                        </a:spcBef>
                        <a:defRPr sz="1400">
                          <a:solidFill>
                            <a:srgbClr val="003366"/>
                          </a:solidFill>
                          <a:latin typeface="Arial" panose="020B0604020202020204" pitchFamily="34" charset="0"/>
                          <a:cs typeface="Arial" panose="020B0604020202020204" pitchFamily="34" charset="0"/>
                        </a:defRPr>
                      </a:lvl5pPr>
                      <a:lvl6pPr eaLnBrk="0" fontAlgn="base" hangingPunct="0">
                        <a:spcBef>
                          <a:spcPct val="20000"/>
                        </a:spcBef>
                        <a:spcAft>
                          <a:spcPct val="0"/>
                        </a:spcAft>
                        <a:buSzPct val="100000"/>
                        <a:defRPr sz="1400">
                          <a:solidFill>
                            <a:srgbClr val="003366"/>
                          </a:solidFill>
                          <a:latin typeface="Arial" panose="020B0604020202020204" pitchFamily="34" charset="0"/>
                          <a:cs typeface="Arial" panose="020B0604020202020204" pitchFamily="34" charset="0"/>
                        </a:defRPr>
                      </a:lvl6pPr>
                      <a:lvl7pPr eaLnBrk="0" fontAlgn="base" hangingPunct="0">
                        <a:spcBef>
                          <a:spcPct val="20000"/>
                        </a:spcBef>
                        <a:spcAft>
                          <a:spcPct val="0"/>
                        </a:spcAft>
                        <a:buSzPct val="100000"/>
                        <a:defRPr sz="1400">
                          <a:solidFill>
                            <a:srgbClr val="003366"/>
                          </a:solidFill>
                          <a:latin typeface="Arial" panose="020B0604020202020204" pitchFamily="34" charset="0"/>
                          <a:cs typeface="Arial" panose="020B0604020202020204" pitchFamily="34" charset="0"/>
                        </a:defRPr>
                      </a:lvl7pPr>
                      <a:lvl8pPr eaLnBrk="0" fontAlgn="base" hangingPunct="0">
                        <a:spcBef>
                          <a:spcPct val="20000"/>
                        </a:spcBef>
                        <a:spcAft>
                          <a:spcPct val="0"/>
                        </a:spcAft>
                        <a:buSzPct val="100000"/>
                        <a:defRPr sz="1400">
                          <a:solidFill>
                            <a:srgbClr val="003366"/>
                          </a:solidFill>
                          <a:latin typeface="Arial" panose="020B0604020202020204" pitchFamily="34" charset="0"/>
                          <a:cs typeface="Arial" panose="020B0604020202020204" pitchFamily="34" charset="0"/>
                        </a:defRPr>
                      </a:lvl8pPr>
                      <a:lvl9pPr eaLnBrk="0" fontAlgn="base" hangingPunct="0">
                        <a:spcBef>
                          <a:spcPct val="20000"/>
                        </a:spcBef>
                        <a:spcAft>
                          <a:spcPct val="0"/>
                        </a:spcAft>
                        <a:buSzPct val="100000"/>
                        <a:defRPr sz="1400">
                          <a:solidFill>
                            <a:srgbClr val="003366"/>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Pct val="100000"/>
                        <a:buFontTx/>
                        <a:buNone/>
                        <a:tabLst/>
                      </a:pPr>
                      <a:r>
                        <a:rPr kumimoji="0" lang="en-US" altLang="en-US" sz="1800" b="0" i="0" u="none" strike="noStrike" cap="none" normalizeH="0" baseline="0">
                          <a:ln>
                            <a:noFill/>
                          </a:ln>
                          <a:solidFill>
                            <a:srgbClr val="000000"/>
                          </a:solidFill>
                          <a:effectLst/>
                          <a:latin typeface="Helvetica Neue"/>
                          <a:ea typeface="ＭＳ Ｐゴシック" panose="020B0600070205080204" pitchFamily="34" charset="-128"/>
                          <a:sym typeface="Helvetica Neue"/>
                        </a:rPr>
                        <a:t>Evans, Gareth</a:t>
                      </a:r>
                    </a:p>
                  </a:txBody>
                  <a:tcPr marL="12700" marR="12700" marT="12700" marB="12700" horzOverflow="overflow">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a:noFill/>
                    </a:lnTlToBr>
                    <a:lnBlToTr>
                      <a:noFill/>
                    </a:lnBlToTr>
                    <a:solidFill>
                      <a:srgbClr val="FFFFFF"/>
                    </a:solidFill>
                  </a:tcPr>
                </a:tc>
                <a:tc>
                  <a:txBody>
                    <a:bodyPr/>
                    <a:lstStyle>
                      <a:lvl1pPr eaLnBrk="0" hangingPunct="0">
                        <a:spcBef>
                          <a:spcPct val="20000"/>
                        </a:spcBef>
                        <a:defRPr sz="2000">
                          <a:solidFill>
                            <a:srgbClr val="003366"/>
                          </a:solidFill>
                          <a:latin typeface="Arial" panose="020B0604020202020204" pitchFamily="34" charset="0"/>
                          <a:cs typeface="Arial" panose="020B0604020202020204" pitchFamily="34" charset="0"/>
                        </a:defRPr>
                      </a:lvl1pPr>
                      <a:lvl2pPr eaLnBrk="0" hangingPunct="0">
                        <a:spcBef>
                          <a:spcPct val="20000"/>
                        </a:spcBef>
                        <a:defRPr sz="2000">
                          <a:solidFill>
                            <a:srgbClr val="003366"/>
                          </a:solidFill>
                          <a:latin typeface="Arial" panose="020B0604020202020204" pitchFamily="34" charset="0"/>
                          <a:cs typeface="Arial" panose="020B0604020202020204" pitchFamily="34" charset="0"/>
                        </a:defRPr>
                      </a:lvl2pPr>
                      <a:lvl3pPr eaLnBrk="0" hangingPunct="0">
                        <a:spcBef>
                          <a:spcPct val="20000"/>
                        </a:spcBef>
                        <a:defRPr>
                          <a:solidFill>
                            <a:srgbClr val="003366"/>
                          </a:solidFill>
                          <a:latin typeface="Arial" panose="020B0604020202020204" pitchFamily="34" charset="0"/>
                          <a:cs typeface="Arial" panose="020B0604020202020204" pitchFamily="34" charset="0"/>
                        </a:defRPr>
                      </a:lvl3pPr>
                      <a:lvl4pPr eaLnBrk="0" hangingPunct="0">
                        <a:spcBef>
                          <a:spcPct val="20000"/>
                        </a:spcBef>
                        <a:defRPr>
                          <a:solidFill>
                            <a:srgbClr val="003366"/>
                          </a:solidFill>
                          <a:latin typeface="Arial" panose="020B0604020202020204" pitchFamily="34" charset="0"/>
                          <a:cs typeface="Arial" panose="020B0604020202020204" pitchFamily="34" charset="0"/>
                        </a:defRPr>
                      </a:lvl4pPr>
                      <a:lvl5pPr eaLnBrk="0" hangingPunct="0">
                        <a:spcBef>
                          <a:spcPct val="20000"/>
                        </a:spcBef>
                        <a:defRPr sz="1400">
                          <a:solidFill>
                            <a:srgbClr val="003366"/>
                          </a:solidFill>
                          <a:latin typeface="Arial" panose="020B0604020202020204" pitchFamily="34" charset="0"/>
                          <a:cs typeface="Arial" panose="020B0604020202020204" pitchFamily="34" charset="0"/>
                        </a:defRPr>
                      </a:lvl5pPr>
                      <a:lvl6pPr eaLnBrk="0" fontAlgn="base" hangingPunct="0">
                        <a:spcBef>
                          <a:spcPct val="20000"/>
                        </a:spcBef>
                        <a:spcAft>
                          <a:spcPct val="0"/>
                        </a:spcAft>
                        <a:buSzPct val="100000"/>
                        <a:defRPr sz="1400">
                          <a:solidFill>
                            <a:srgbClr val="003366"/>
                          </a:solidFill>
                          <a:latin typeface="Arial" panose="020B0604020202020204" pitchFamily="34" charset="0"/>
                          <a:cs typeface="Arial" panose="020B0604020202020204" pitchFamily="34" charset="0"/>
                        </a:defRPr>
                      </a:lvl6pPr>
                      <a:lvl7pPr eaLnBrk="0" fontAlgn="base" hangingPunct="0">
                        <a:spcBef>
                          <a:spcPct val="20000"/>
                        </a:spcBef>
                        <a:spcAft>
                          <a:spcPct val="0"/>
                        </a:spcAft>
                        <a:buSzPct val="100000"/>
                        <a:defRPr sz="1400">
                          <a:solidFill>
                            <a:srgbClr val="003366"/>
                          </a:solidFill>
                          <a:latin typeface="Arial" panose="020B0604020202020204" pitchFamily="34" charset="0"/>
                          <a:cs typeface="Arial" panose="020B0604020202020204" pitchFamily="34" charset="0"/>
                        </a:defRPr>
                      </a:lvl7pPr>
                      <a:lvl8pPr eaLnBrk="0" fontAlgn="base" hangingPunct="0">
                        <a:spcBef>
                          <a:spcPct val="20000"/>
                        </a:spcBef>
                        <a:spcAft>
                          <a:spcPct val="0"/>
                        </a:spcAft>
                        <a:buSzPct val="100000"/>
                        <a:defRPr sz="1400">
                          <a:solidFill>
                            <a:srgbClr val="003366"/>
                          </a:solidFill>
                          <a:latin typeface="Arial" panose="020B0604020202020204" pitchFamily="34" charset="0"/>
                          <a:cs typeface="Arial" panose="020B0604020202020204" pitchFamily="34" charset="0"/>
                        </a:defRPr>
                      </a:lvl8pPr>
                      <a:lvl9pPr eaLnBrk="0" fontAlgn="base" hangingPunct="0">
                        <a:spcBef>
                          <a:spcPct val="20000"/>
                        </a:spcBef>
                        <a:spcAft>
                          <a:spcPct val="0"/>
                        </a:spcAft>
                        <a:buSzPct val="100000"/>
                        <a:defRPr sz="1400">
                          <a:solidFill>
                            <a:srgbClr val="003366"/>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Pct val="100000"/>
                        <a:buFontTx/>
                        <a:buNone/>
                        <a:tabLst/>
                      </a:pPr>
                      <a:r>
                        <a:rPr kumimoji="0" lang="en-US" altLang="en-US" sz="1800" b="0" i="0" u="none" strike="noStrike" cap="none" normalizeH="0" baseline="0">
                          <a:ln>
                            <a:noFill/>
                          </a:ln>
                          <a:solidFill>
                            <a:srgbClr val="000000"/>
                          </a:solidFill>
                          <a:effectLst/>
                          <a:latin typeface="Helvetica Neue"/>
                          <a:ea typeface="ＭＳ Ｐゴシック" panose="020B0600070205080204" pitchFamily="34" charset="-128"/>
                          <a:sym typeface="Helvetica Neue"/>
                        </a:rPr>
                        <a:t>5</a:t>
                      </a:r>
                    </a:p>
                  </a:txBody>
                  <a:tcPr marL="12700" marR="12700" marT="12700" marB="12700" horzOverflow="overflow">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7"/>
                  </a:ext>
                </a:extLst>
              </a:tr>
              <a:tr h="300038">
                <a:tc>
                  <a:txBody>
                    <a:bodyPr/>
                    <a:lstStyle>
                      <a:lvl1pPr eaLnBrk="0" hangingPunct="0">
                        <a:spcBef>
                          <a:spcPct val="20000"/>
                        </a:spcBef>
                        <a:defRPr sz="2000">
                          <a:solidFill>
                            <a:srgbClr val="003366"/>
                          </a:solidFill>
                          <a:latin typeface="Arial" panose="020B0604020202020204" pitchFamily="34" charset="0"/>
                          <a:cs typeface="Arial" panose="020B0604020202020204" pitchFamily="34" charset="0"/>
                        </a:defRPr>
                      </a:lvl1pPr>
                      <a:lvl2pPr eaLnBrk="0" hangingPunct="0">
                        <a:spcBef>
                          <a:spcPct val="20000"/>
                        </a:spcBef>
                        <a:defRPr sz="2000">
                          <a:solidFill>
                            <a:srgbClr val="003366"/>
                          </a:solidFill>
                          <a:latin typeface="Arial" panose="020B0604020202020204" pitchFamily="34" charset="0"/>
                          <a:cs typeface="Arial" panose="020B0604020202020204" pitchFamily="34" charset="0"/>
                        </a:defRPr>
                      </a:lvl2pPr>
                      <a:lvl3pPr eaLnBrk="0" hangingPunct="0">
                        <a:spcBef>
                          <a:spcPct val="20000"/>
                        </a:spcBef>
                        <a:defRPr>
                          <a:solidFill>
                            <a:srgbClr val="003366"/>
                          </a:solidFill>
                          <a:latin typeface="Arial" panose="020B0604020202020204" pitchFamily="34" charset="0"/>
                          <a:cs typeface="Arial" panose="020B0604020202020204" pitchFamily="34" charset="0"/>
                        </a:defRPr>
                      </a:lvl3pPr>
                      <a:lvl4pPr eaLnBrk="0" hangingPunct="0">
                        <a:spcBef>
                          <a:spcPct val="20000"/>
                        </a:spcBef>
                        <a:defRPr>
                          <a:solidFill>
                            <a:srgbClr val="003366"/>
                          </a:solidFill>
                          <a:latin typeface="Arial" panose="020B0604020202020204" pitchFamily="34" charset="0"/>
                          <a:cs typeface="Arial" panose="020B0604020202020204" pitchFamily="34" charset="0"/>
                        </a:defRPr>
                      </a:lvl4pPr>
                      <a:lvl5pPr eaLnBrk="0" hangingPunct="0">
                        <a:spcBef>
                          <a:spcPct val="20000"/>
                        </a:spcBef>
                        <a:defRPr sz="1400">
                          <a:solidFill>
                            <a:srgbClr val="003366"/>
                          </a:solidFill>
                          <a:latin typeface="Arial" panose="020B0604020202020204" pitchFamily="34" charset="0"/>
                          <a:cs typeface="Arial" panose="020B0604020202020204" pitchFamily="34" charset="0"/>
                        </a:defRPr>
                      </a:lvl5pPr>
                      <a:lvl6pPr eaLnBrk="0" fontAlgn="base" hangingPunct="0">
                        <a:spcBef>
                          <a:spcPct val="20000"/>
                        </a:spcBef>
                        <a:spcAft>
                          <a:spcPct val="0"/>
                        </a:spcAft>
                        <a:buSzPct val="100000"/>
                        <a:defRPr sz="1400">
                          <a:solidFill>
                            <a:srgbClr val="003366"/>
                          </a:solidFill>
                          <a:latin typeface="Arial" panose="020B0604020202020204" pitchFamily="34" charset="0"/>
                          <a:cs typeface="Arial" panose="020B0604020202020204" pitchFamily="34" charset="0"/>
                        </a:defRPr>
                      </a:lvl6pPr>
                      <a:lvl7pPr eaLnBrk="0" fontAlgn="base" hangingPunct="0">
                        <a:spcBef>
                          <a:spcPct val="20000"/>
                        </a:spcBef>
                        <a:spcAft>
                          <a:spcPct val="0"/>
                        </a:spcAft>
                        <a:buSzPct val="100000"/>
                        <a:defRPr sz="1400">
                          <a:solidFill>
                            <a:srgbClr val="003366"/>
                          </a:solidFill>
                          <a:latin typeface="Arial" panose="020B0604020202020204" pitchFamily="34" charset="0"/>
                          <a:cs typeface="Arial" panose="020B0604020202020204" pitchFamily="34" charset="0"/>
                        </a:defRPr>
                      </a:lvl7pPr>
                      <a:lvl8pPr eaLnBrk="0" fontAlgn="base" hangingPunct="0">
                        <a:spcBef>
                          <a:spcPct val="20000"/>
                        </a:spcBef>
                        <a:spcAft>
                          <a:spcPct val="0"/>
                        </a:spcAft>
                        <a:buSzPct val="100000"/>
                        <a:defRPr sz="1400">
                          <a:solidFill>
                            <a:srgbClr val="003366"/>
                          </a:solidFill>
                          <a:latin typeface="Arial" panose="020B0604020202020204" pitchFamily="34" charset="0"/>
                          <a:cs typeface="Arial" panose="020B0604020202020204" pitchFamily="34" charset="0"/>
                        </a:defRPr>
                      </a:lvl8pPr>
                      <a:lvl9pPr eaLnBrk="0" fontAlgn="base" hangingPunct="0">
                        <a:spcBef>
                          <a:spcPct val="20000"/>
                        </a:spcBef>
                        <a:spcAft>
                          <a:spcPct val="0"/>
                        </a:spcAft>
                        <a:buSzPct val="100000"/>
                        <a:defRPr sz="1400">
                          <a:solidFill>
                            <a:srgbClr val="003366"/>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Pct val="100000"/>
                        <a:buFontTx/>
                        <a:buNone/>
                        <a:tabLst/>
                      </a:pPr>
                      <a:r>
                        <a:rPr kumimoji="0" lang="en-US" altLang="en-US" sz="1800" b="0" i="0" u="none" strike="noStrike" cap="none" normalizeH="0" baseline="0">
                          <a:ln>
                            <a:noFill/>
                          </a:ln>
                          <a:solidFill>
                            <a:srgbClr val="000000"/>
                          </a:solidFill>
                          <a:effectLst/>
                          <a:latin typeface="Helvetica Neue"/>
                          <a:ea typeface="ＭＳ Ｐゴシック" panose="020B0600070205080204" pitchFamily="34" charset="-128"/>
                          <a:sym typeface="Helvetica Neue"/>
                        </a:rPr>
                        <a:t>416</a:t>
                      </a:r>
                    </a:p>
                  </a:txBody>
                  <a:tcPr marL="12700" marR="12700" marT="12700" marB="12700" horzOverflow="overflow">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a:noFill/>
                    </a:lnTlToBr>
                    <a:lnBlToTr>
                      <a:noFill/>
                    </a:lnBlToTr>
                    <a:solidFill>
                      <a:srgbClr val="FFFFFF"/>
                    </a:solidFill>
                  </a:tcPr>
                </a:tc>
                <a:tc>
                  <a:txBody>
                    <a:bodyPr/>
                    <a:lstStyle>
                      <a:lvl1pPr eaLnBrk="0" hangingPunct="0">
                        <a:spcBef>
                          <a:spcPct val="20000"/>
                        </a:spcBef>
                        <a:defRPr sz="2000">
                          <a:solidFill>
                            <a:srgbClr val="003366"/>
                          </a:solidFill>
                          <a:latin typeface="Arial" panose="020B0604020202020204" pitchFamily="34" charset="0"/>
                          <a:cs typeface="Arial" panose="020B0604020202020204" pitchFamily="34" charset="0"/>
                        </a:defRPr>
                      </a:lvl1pPr>
                      <a:lvl2pPr eaLnBrk="0" hangingPunct="0">
                        <a:spcBef>
                          <a:spcPct val="20000"/>
                        </a:spcBef>
                        <a:defRPr sz="2000">
                          <a:solidFill>
                            <a:srgbClr val="003366"/>
                          </a:solidFill>
                          <a:latin typeface="Arial" panose="020B0604020202020204" pitchFamily="34" charset="0"/>
                          <a:cs typeface="Arial" panose="020B0604020202020204" pitchFamily="34" charset="0"/>
                        </a:defRPr>
                      </a:lvl2pPr>
                      <a:lvl3pPr eaLnBrk="0" hangingPunct="0">
                        <a:spcBef>
                          <a:spcPct val="20000"/>
                        </a:spcBef>
                        <a:defRPr>
                          <a:solidFill>
                            <a:srgbClr val="003366"/>
                          </a:solidFill>
                          <a:latin typeface="Arial" panose="020B0604020202020204" pitchFamily="34" charset="0"/>
                          <a:cs typeface="Arial" panose="020B0604020202020204" pitchFamily="34" charset="0"/>
                        </a:defRPr>
                      </a:lvl3pPr>
                      <a:lvl4pPr eaLnBrk="0" hangingPunct="0">
                        <a:spcBef>
                          <a:spcPct val="20000"/>
                        </a:spcBef>
                        <a:defRPr>
                          <a:solidFill>
                            <a:srgbClr val="003366"/>
                          </a:solidFill>
                          <a:latin typeface="Arial" panose="020B0604020202020204" pitchFamily="34" charset="0"/>
                          <a:cs typeface="Arial" panose="020B0604020202020204" pitchFamily="34" charset="0"/>
                        </a:defRPr>
                      </a:lvl4pPr>
                      <a:lvl5pPr eaLnBrk="0" hangingPunct="0">
                        <a:spcBef>
                          <a:spcPct val="20000"/>
                        </a:spcBef>
                        <a:defRPr sz="1400">
                          <a:solidFill>
                            <a:srgbClr val="003366"/>
                          </a:solidFill>
                          <a:latin typeface="Arial" panose="020B0604020202020204" pitchFamily="34" charset="0"/>
                          <a:cs typeface="Arial" panose="020B0604020202020204" pitchFamily="34" charset="0"/>
                        </a:defRPr>
                      </a:lvl5pPr>
                      <a:lvl6pPr eaLnBrk="0" fontAlgn="base" hangingPunct="0">
                        <a:spcBef>
                          <a:spcPct val="20000"/>
                        </a:spcBef>
                        <a:spcAft>
                          <a:spcPct val="0"/>
                        </a:spcAft>
                        <a:buSzPct val="100000"/>
                        <a:defRPr sz="1400">
                          <a:solidFill>
                            <a:srgbClr val="003366"/>
                          </a:solidFill>
                          <a:latin typeface="Arial" panose="020B0604020202020204" pitchFamily="34" charset="0"/>
                          <a:cs typeface="Arial" panose="020B0604020202020204" pitchFamily="34" charset="0"/>
                        </a:defRPr>
                      </a:lvl6pPr>
                      <a:lvl7pPr eaLnBrk="0" fontAlgn="base" hangingPunct="0">
                        <a:spcBef>
                          <a:spcPct val="20000"/>
                        </a:spcBef>
                        <a:spcAft>
                          <a:spcPct val="0"/>
                        </a:spcAft>
                        <a:buSzPct val="100000"/>
                        <a:defRPr sz="1400">
                          <a:solidFill>
                            <a:srgbClr val="003366"/>
                          </a:solidFill>
                          <a:latin typeface="Arial" panose="020B0604020202020204" pitchFamily="34" charset="0"/>
                          <a:cs typeface="Arial" panose="020B0604020202020204" pitchFamily="34" charset="0"/>
                        </a:defRPr>
                      </a:lvl7pPr>
                      <a:lvl8pPr eaLnBrk="0" fontAlgn="base" hangingPunct="0">
                        <a:spcBef>
                          <a:spcPct val="20000"/>
                        </a:spcBef>
                        <a:spcAft>
                          <a:spcPct val="0"/>
                        </a:spcAft>
                        <a:buSzPct val="100000"/>
                        <a:defRPr sz="1400">
                          <a:solidFill>
                            <a:srgbClr val="003366"/>
                          </a:solidFill>
                          <a:latin typeface="Arial" panose="020B0604020202020204" pitchFamily="34" charset="0"/>
                          <a:cs typeface="Arial" panose="020B0604020202020204" pitchFamily="34" charset="0"/>
                        </a:defRPr>
                      </a:lvl8pPr>
                      <a:lvl9pPr eaLnBrk="0" fontAlgn="base" hangingPunct="0">
                        <a:spcBef>
                          <a:spcPct val="20000"/>
                        </a:spcBef>
                        <a:spcAft>
                          <a:spcPct val="0"/>
                        </a:spcAft>
                        <a:buSzPct val="100000"/>
                        <a:defRPr sz="1400">
                          <a:solidFill>
                            <a:srgbClr val="003366"/>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Pct val="100000"/>
                        <a:buFontTx/>
                        <a:buNone/>
                        <a:tabLst/>
                      </a:pPr>
                      <a:endParaRPr kumimoji="0" lang="en-US" altLang="en-US" sz="1800" b="0" i="0" u="none" strike="noStrike" cap="none" normalizeH="0" baseline="0">
                        <a:ln>
                          <a:noFill/>
                        </a:ln>
                        <a:solidFill>
                          <a:srgbClr val="000000"/>
                        </a:solidFill>
                        <a:effectLst/>
                        <a:latin typeface="Helvetica Neue"/>
                        <a:ea typeface="ＭＳ Ｐゴシック" panose="020B0600070205080204" pitchFamily="34" charset="-128"/>
                        <a:sym typeface="Helvetica Neue"/>
                      </a:endParaRPr>
                    </a:p>
                  </a:txBody>
                  <a:tcPr marL="12700" marR="12700" marT="12700" marB="12700" horzOverflow="overflow">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a:noFill/>
                    </a:lnTlToBr>
                    <a:lnBlToTr>
                      <a:noFill/>
                    </a:lnBlToTr>
                    <a:solidFill>
                      <a:srgbClr val="FFFFFF"/>
                    </a:solidFill>
                  </a:tcPr>
                </a:tc>
                <a:tc>
                  <a:txBody>
                    <a:bodyPr/>
                    <a:lstStyle>
                      <a:lvl1pPr eaLnBrk="0" hangingPunct="0">
                        <a:spcBef>
                          <a:spcPct val="20000"/>
                        </a:spcBef>
                        <a:defRPr sz="2000">
                          <a:solidFill>
                            <a:srgbClr val="003366"/>
                          </a:solidFill>
                          <a:latin typeface="Arial" panose="020B0604020202020204" pitchFamily="34" charset="0"/>
                          <a:cs typeface="Arial" panose="020B0604020202020204" pitchFamily="34" charset="0"/>
                        </a:defRPr>
                      </a:lvl1pPr>
                      <a:lvl2pPr eaLnBrk="0" hangingPunct="0">
                        <a:spcBef>
                          <a:spcPct val="20000"/>
                        </a:spcBef>
                        <a:defRPr sz="2000">
                          <a:solidFill>
                            <a:srgbClr val="003366"/>
                          </a:solidFill>
                          <a:latin typeface="Arial" panose="020B0604020202020204" pitchFamily="34" charset="0"/>
                          <a:cs typeface="Arial" panose="020B0604020202020204" pitchFamily="34" charset="0"/>
                        </a:defRPr>
                      </a:lvl2pPr>
                      <a:lvl3pPr eaLnBrk="0" hangingPunct="0">
                        <a:spcBef>
                          <a:spcPct val="20000"/>
                        </a:spcBef>
                        <a:defRPr>
                          <a:solidFill>
                            <a:srgbClr val="003366"/>
                          </a:solidFill>
                          <a:latin typeface="Arial" panose="020B0604020202020204" pitchFamily="34" charset="0"/>
                          <a:cs typeface="Arial" panose="020B0604020202020204" pitchFamily="34" charset="0"/>
                        </a:defRPr>
                      </a:lvl3pPr>
                      <a:lvl4pPr eaLnBrk="0" hangingPunct="0">
                        <a:spcBef>
                          <a:spcPct val="20000"/>
                        </a:spcBef>
                        <a:defRPr>
                          <a:solidFill>
                            <a:srgbClr val="003366"/>
                          </a:solidFill>
                          <a:latin typeface="Arial" panose="020B0604020202020204" pitchFamily="34" charset="0"/>
                          <a:cs typeface="Arial" panose="020B0604020202020204" pitchFamily="34" charset="0"/>
                        </a:defRPr>
                      </a:lvl4pPr>
                      <a:lvl5pPr eaLnBrk="0" hangingPunct="0">
                        <a:spcBef>
                          <a:spcPct val="20000"/>
                        </a:spcBef>
                        <a:defRPr sz="1400">
                          <a:solidFill>
                            <a:srgbClr val="003366"/>
                          </a:solidFill>
                          <a:latin typeface="Arial" panose="020B0604020202020204" pitchFamily="34" charset="0"/>
                          <a:cs typeface="Arial" panose="020B0604020202020204" pitchFamily="34" charset="0"/>
                        </a:defRPr>
                      </a:lvl5pPr>
                      <a:lvl6pPr eaLnBrk="0" fontAlgn="base" hangingPunct="0">
                        <a:spcBef>
                          <a:spcPct val="20000"/>
                        </a:spcBef>
                        <a:spcAft>
                          <a:spcPct val="0"/>
                        </a:spcAft>
                        <a:buSzPct val="100000"/>
                        <a:defRPr sz="1400">
                          <a:solidFill>
                            <a:srgbClr val="003366"/>
                          </a:solidFill>
                          <a:latin typeface="Arial" panose="020B0604020202020204" pitchFamily="34" charset="0"/>
                          <a:cs typeface="Arial" panose="020B0604020202020204" pitchFamily="34" charset="0"/>
                        </a:defRPr>
                      </a:lvl6pPr>
                      <a:lvl7pPr eaLnBrk="0" fontAlgn="base" hangingPunct="0">
                        <a:spcBef>
                          <a:spcPct val="20000"/>
                        </a:spcBef>
                        <a:spcAft>
                          <a:spcPct val="0"/>
                        </a:spcAft>
                        <a:buSzPct val="100000"/>
                        <a:defRPr sz="1400">
                          <a:solidFill>
                            <a:srgbClr val="003366"/>
                          </a:solidFill>
                          <a:latin typeface="Arial" panose="020B0604020202020204" pitchFamily="34" charset="0"/>
                          <a:cs typeface="Arial" panose="020B0604020202020204" pitchFamily="34" charset="0"/>
                        </a:defRPr>
                      </a:lvl7pPr>
                      <a:lvl8pPr eaLnBrk="0" fontAlgn="base" hangingPunct="0">
                        <a:spcBef>
                          <a:spcPct val="20000"/>
                        </a:spcBef>
                        <a:spcAft>
                          <a:spcPct val="0"/>
                        </a:spcAft>
                        <a:buSzPct val="100000"/>
                        <a:defRPr sz="1400">
                          <a:solidFill>
                            <a:srgbClr val="003366"/>
                          </a:solidFill>
                          <a:latin typeface="Arial" panose="020B0604020202020204" pitchFamily="34" charset="0"/>
                          <a:cs typeface="Arial" panose="020B0604020202020204" pitchFamily="34" charset="0"/>
                        </a:defRPr>
                      </a:lvl8pPr>
                      <a:lvl9pPr eaLnBrk="0" fontAlgn="base" hangingPunct="0">
                        <a:spcBef>
                          <a:spcPct val="20000"/>
                        </a:spcBef>
                        <a:spcAft>
                          <a:spcPct val="0"/>
                        </a:spcAft>
                        <a:buSzPct val="100000"/>
                        <a:defRPr sz="1400">
                          <a:solidFill>
                            <a:srgbClr val="003366"/>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Pct val="100000"/>
                        <a:buFontTx/>
                        <a:buNone/>
                        <a:tabLst/>
                      </a:pPr>
                      <a:r>
                        <a:rPr kumimoji="0" lang="en-US" altLang="en-US" sz="1800" b="0" i="0" u="none" strike="noStrike" cap="none" normalizeH="0" baseline="0">
                          <a:ln>
                            <a:noFill/>
                          </a:ln>
                          <a:solidFill>
                            <a:srgbClr val="000000"/>
                          </a:solidFill>
                          <a:effectLst/>
                          <a:latin typeface="Helvetica Neue"/>
                          <a:ea typeface="ＭＳ Ｐゴシック" panose="020B0600070205080204" pitchFamily="34" charset="-128"/>
                          <a:sym typeface="Helvetica Neue"/>
                        </a:rPr>
                        <a:t>Hall, Peter</a:t>
                      </a:r>
                    </a:p>
                  </a:txBody>
                  <a:tcPr marL="12700" marR="12700" marT="12700" marB="12700" horzOverflow="overflow">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a:noFill/>
                    </a:lnTlToBr>
                    <a:lnBlToTr>
                      <a:noFill/>
                    </a:lnBlToTr>
                    <a:solidFill>
                      <a:srgbClr val="FFFFFF"/>
                    </a:solidFill>
                  </a:tcPr>
                </a:tc>
                <a:tc>
                  <a:txBody>
                    <a:bodyPr/>
                    <a:lstStyle>
                      <a:lvl1pPr eaLnBrk="0" hangingPunct="0">
                        <a:spcBef>
                          <a:spcPct val="20000"/>
                        </a:spcBef>
                        <a:defRPr sz="2000">
                          <a:solidFill>
                            <a:srgbClr val="003366"/>
                          </a:solidFill>
                          <a:latin typeface="Arial" panose="020B0604020202020204" pitchFamily="34" charset="0"/>
                          <a:cs typeface="Arial" panose="020B0604020202020204" pitchFamily="34" charset="0"/>
                        </a:defRPr>
                      </a:lvl1pPr>
                      <a:lvl2pPr eaLnBrk="0" hangingPunct="0">
                        <a:spcBef>
                          <a:spcPct val="20000"/>
                        </a:spcBef>
                        <a:defRPr sz="2000">
                          <a:solidFill>
                            <a:srgbClr val="003366"/>
                          </a:solidFill>
                          <a:latin typeface="Arial" panose="020B0604020202020204" pitchFamily="34" charset="0"/>
                          <a:cs typeface="Arial" panose="020B0604020202020204" pitchFamily="34" charset="0"/>
                        </a:defRPr>
                      </a:lvl2pPr>
                      <a:lvl3pPr eaLnBrk="0" hangingPunct="0">
                        <a:spcBef>
                          <a:spcPct val="20000"/>
                        </a:spcBef>
                        <a:defRPr>
                          <a:solidFill>
                            <a:srgbClr val="003366"/>
                          </a:solidFill>
                          <a:latin typeface="Arial" panose="020B0604020202020204" pitchFamily="34" charset="0"/>
                          <a:cs typeface="Arial" panose="020B0604020202020204" pitchFamily="34" charset="0"/>
                        </a:defRPr>
                      </a:lvl3pPr>
                      <a:lvl4pPr eaLnBrk="0" hangingPunct="0">
                        <a:spcBef>
                          <a:spcPct val="20000"/>
                        </a:spcBef>
                        <a:defRPr>
                          <a:solidFill>
                            <a:srgbClr val="003366"/>
                          </a:solidFill>
                          <a:latin typeface="Arial" panose="020B0604020202020204" pitchFamily="34" charset="0"/>
                          <a:cs typeface="Arial" panose="020B0604020202020204" pitchFamily="34" charset="0"/>
                        </a:defRPr>
                      </a:lvl4pPr>
                      <a:lvl5pPr eaLnBrk="0" hangingPunct="0">
                        <a:spcBef>
                          <a:spcPct val="20000"/>
                        </a:spcBef>
                        <a:defRPr sz="1400">
                          <a:solidFill>
                            <a:srgbClr val="003366"/>
                          </a:solidFill>
                          <a:latin typeface="Arial" panose="020B0604020202020204" pitchFamily="34" charset="0"/>
                          <a:cs typeface="Arial" panose="020B0604020202020204" pitchFamily="34" charset="0"/>
                        </a:defRPr>
                      </a:lvl5pPr>
                      <a:lvl6pPr eaLnBrk="0" fontAlgn="base" hangingPunct="0">
                        <a:spcBef>
                          <a:spcPct val="20000"/>
                        </a:spcBef>
                        <a:spcAft>
                          <a:spcPct val="0"/>
                        </a:spcAft>
                        <a:buSzPct val="100000"/>
                        <a:defRPr sz="1400">
                          <a:solidFill>
                            <a:srgbClr val="003366"/>
                          </a:solidFill>
                          <a:latin typeface="Arial" panose="020B0604020202020204" pitchFamily="34" charset="0"/>
                          <a:cs typeface="Arial" panose="020B0604020202020204" pitchFamily="34" charset="0"/>
                        </a:defRPr>
                      </a:lvl6pPr>
                      <a:lvl7pPr eaLnBrk="0" fontAlgn="base" hangingPunct="0">
                        <a:spcBef>
                          <a:spcPct val="20000"/>
                        </a:spcBef>
                        <a:spcAft>
                          <a:spcPct val="0"/>
                        </a:spcAft>
                        <a:buSzPct val="100000"/>
                        <a:defRPr sz="1400">
                          <a:solidFill>
                            <a:srgbClr val="003366"/>
                          </a:solidFill>
                          <a:latin typeface="Arial" panose="020B0604020202020204" pitchFamily="34" charset="0"/>
                          <a:cs typeface="Arial" panose="020B0604020202020204" pitchFamily="34" charset="0"/>
                        </a:defRPr>
                      </a:lvl7pPr>
                      <a:lvl8pPr eaLnBrk="0" fontAlgn="base" hangingPunct="0">
                        <a:spcBef>
                          <a:spcPct val="20000"/>
                        </a:spcBef>
                        <a:spcAft>
                          <a:spcPct val="0"/>
                        </a:spcAft>
                        <a:buSzPct val="100000"/>
                        <a:defRPr sz="1400">
                          <a:solidFill>
                            <a:srgbClr val="003366"/>
                          </a:solidFill>
                          <a:latin typeface="Arial" panose="020B0604020202020204" pitchFamily="34" charset="0"/>
                          <a:cs typeface="Arial" panose="020B0604020202020204" pitchFamily="34" charset="0"/>
                        </a:defRPr>
                      </a:lvl8pPr>
                      <a:lvl9pPr eaLnBrk="0" fontAlgn="base" hangingPunct="0">
                        <a:spcBef>
                          <a:spcPct val="20000"/>
                        </a:spcBef>
                        <a:spcAft>
                          <a:spcPct val="0"/>
                        </a:spcAft>
                        <a:buSzPct val="100000"/>
                        <a:defRPr sz="1400">
                          <a:solidFill>
                            <a:srgbClr val="003366"/>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Pct val="100000"/>
                        <a:buFontTx/>
                        <a:buNone/>
                        <a:tabLst/>
                      </a:pPr>
                      <a:r>
                        <a:rPr kumimoji="0" lang="en-US" altLang="en-US" sz="1800" b="0" i="0" u="none" strike="noStrike" cap="none" normalizeH="0" baseline="0">
                          <a:ln>
                            <a:noFill/>
                          </a:ln>
                          <a:solidFill>
                            <a:srgbClr val="000000"/>
                          </a:solidFill>
                          <a:effectLst/>
                          <a:latin typeface="Helvetica Neue"/>
                          <a:ea typeface="ＭＳ Ｐゴシック" panose="020B0600070205080204" pitchFamily="34" charset="-128"/>
                          <a:sym typeface="Helvetica Neue"/>
                        </a:rPr>
                        <a:t>7</a:t>
                      </a:r>
                    </a:p>
                  </a:txBody>
                  <a:tcPr marL="12700" marR="12700" marT="12700" marB="12700" horzOverflow="overflow">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8"/>
                  </a:ext>
                </a:extLst>
              </a:tr>
              <a:tr h="300038">
                <a:tc>
                  <a:txBody>
                    <a:bodyPr/>
                    <a:lstStyle>
                      <a:lvl1pPr eaLnBrk="0" hangingPunct="0">
                        <a:spcBef>
                          <a:spcPct val="20000"/>
                        </a:spcBef>
                        <a:defRPr sz="2000">
                          <a:solidFill>
                            <a:srgbClr val="003366"/>
                          </a:solidFill>
                          <a:latin typeface="Arial" panose="020B0604020202020204" pitchFamily="34" charset="0"/>
                          <a:cs typeface="Arial" panose="020B0604020202020204" pitchFamily="34" charset="0"/>
                        </a:defRPr>
                      </a:lvl1pPr>
                      <a:lvl2pPr eaLnBrk="0" hangingPunct="0">
                        <a:spcBef>
                          <a:spcPct val="20000"/>
                        </a:spcBef>
                        <a:defRPr sz="2000">
                          <a:solidFill>
                            <a:srgbClr val="003366"/>
                          </a:solidFill>
                          <a:latin typeface="Arial" panose="020B0604020202020204" pitchFamily="34" charset="0"/>
                          <a:cs typeface="Arial" panose="020B0604020202020204" pitchFamily="34" charset="0"/>
                        </a:defRPr>
                      </a:lvl2pPr>
                      <a:lvl3pPr eaLnBrk="0" hangingPunct="0">
                        <a:spcBef>
                          <a:spcPct val="20000"/>
                        </a:spcBef>
                        <a:defRPr>
                          <a:solidFill>
                            <a:srgbClr val="003366"/>
                          </a:solidFill>
                          <a:latin typeface="Arial" panose="020B0604020202020204" pitchFamily="34" charset="0"/>
                          <a:cs typeface="Arial" panose="020B0604020202020204" pitchFamily="34" charset="0"/>
                        </a:defRPr>
                      </a:lvl3pPr>
                      <a:lvl4pPr eaLnBrk="0" hangingPunct="0">
                        <a:spcBef>
                          <a:spcPct val="20000"/>
                        </a:spcBef>
                        <a:defRPr>
                          <a:solidFill>
                            <a:srgbClr val="003366"/>
                          </a:solidFill>
                          <a:latin typeface="Arial" panose="020B0604020202020204" pitchFamily="34" charset="0"/>
                          <a:cs typeface="Arial" panose="020B0604020202020204" pitchFamily="34" charset="0"/>
                        </a:defRPr>
                      </a:lvl4pPr>
                      <a:lvl5pPr eaLnBrk="0" hangingPunct="0">
                        <a:spcBef>
                          <a:spcPct val="20000"/>
                        </a:spcBef>
                        <a:defRPr sz="1400">
                          <a:solidFill>
                            <a:srgbClr val="003366"/>
                          </a:solidFill>
                          <a:latin typeface="Arial" panose="020B0604020202020204" pitchFamily="34" charset="0"/>
                          <a:cs typeface="Arial" panose="020B0604020202020204" pitchFamily="34" charset="0"/>
                        </a:defRPr>
                      </a:lvl5pPr>
                      <a:lvl6pPr eaLnBrk="0" fontAlgn="base" hangingPunct="0">
                        <a:spcBef>
                          <a:spcPct val="20000"/>
                        </a:spcBef>
                        <a:spcAft>
                          <a:spcPct val="0"/>
                        </a:spcAft>
                        <a:buSzPct val="100000"/>
                        <a:defRPr sz="1400">
                          <a:solidFill>
                            <a:srgbClr val="003366"/>
                          </a:solidFill>
                          <a:latin typeface="Arial" panose="020B0604020202020204" pitchFamily="34" charset="0"/>
                          <a:cs typeface="Arial" panose="020B0604020202020204" pitchFamily="34" charset="0"/>
                        </a:defRPr>
                      </a:lvl6pPr>
                      <a:lvl7pPr eaLnBrk="0" fontAlgn="base" hangingPunct="0">
                        <a:spcBef>
                          <a:spcPct val="20000"/>
                        </a:spcBef>
                        <a:spcAft>
                          <a:spcPct val="0"/>
                        </a:spcAft>
                        <a:buSzPct val="100000"/>
                        <a:defRPr sz="1400">
                          <a:solidFill>
                            <a:srgbClr val="003366"/>
                          </a:solidFill>
                          <a:latin typeface="Arial" panose="020B0604020202020204" pitchFamily="34" charset="0"/>
                          <a:cs typeface="Arial" panose="020B0604020202020204" pitchFamily="34" charset="0"/>
                        </a:defRPr>
                      </a:lvl7pPr>
                      <a:lvl8pPr eaLnBrk="0" fontAlgn="base" hangingPunct="0">
                        <a:spcBef>
                          <a:spcPct val="20000"/>
                        </a:spcBef>
                        <a:spcAft>
                          <a:spcPct val="0"/>
                        </a:spcAft>
                        <a:buSzPct val="100000"/>
                        <a:defRPr sz="1400">
                          <a:solidFill>
                            <a:srgbClr val="003366"/>
                          </a:solidFill>
                          <a:latin typeface="Arial" panose="020B0604020202020204" pitchFamily="34" charset="0"/>
                          <a:cs typeface="Arial" panose="020B0604020202020204" pitchFamily="34" charset="0"/>
                        </a:defRPr>
                      </a:lvl8pPr>
                      <a:lvl9pPr eaLnBrk="0" fontAlgn="base" hangingPunct="0">
                        <a:spcBef>
                          <a:spcPct val="20000"/>
                        </a:spcBef>
                        <a:spcAft>
                          <a:spcPct val="0"/>
                        </a:spcAft>
                        <a:buSzPct val="100000"/>
                        <a:defRPr sz="1400">
                          <a:solidFill>
                            <a:srgbClr val="003366"/>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Pct val="100000"/>
                        <a:buFontTx/>
                        <a:buNone/>
                        <a:tabLst/>
                      </a:pPr>
                      <a:r>
                        <a:rPr kumimoji="0" lang="en-US" altLang="en-US" sz="1800" b="0" i="0" u="none" strike="noStrike" cap="none" normalizeH="0" baseline="0">
                          <a:ln>
                            <a:noFill/>
                          </a:ln>
                          <a:solidFill>
                            <a:srgbClr val="000000"/>
                          </a:solidFill>
                          <a:effectLst/>
                          <a:latin typeface="Helvetica Neue"/>
                          <a:ea typeface="ＭＳ Ｐゴシック" panose="020B0600070205080204" pitchFamily="34" charset="-128"/>
                          <a:sym typeface="Helvetica Neue"/>
                        </a:rPr>
                        <a:t>417</a:t>
                      </a:r>
                    </a:p>
                  </a:txBody>
                  <a:tcPr marL="12700" marR="12700" marT="12700" marB="12700" horzOverflow="overflow">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a:noFill/>
                    </a:lnTlToBr>
                    <a:lnBlToTr>
                      <a:noFill/>
                    </a:lnBlToTr>
                    <a:solidFill>
                      <a:srgbClr val="FFFFFF"/>
                    </a:solidFill>
                  </a:tcPr>
                </a:tc>
                <a:tc>
                  <a:txBody>
                    <a:bodyPr/>
                    <a:lstStyle>
                      <a:lvl1pPr eaLnBrk="0" hangingPunct="0">
                        <a:spcBef>
                          <a:spcPct val="20000"/>
                        </a:spcBef>
                        <a:defRPr sz="2000">
                          <a:solidFill>
                            <a:srgbClr val="003366"/>
                          </a:solidFill>
                          <a:latin typeface="Arial" panose="020B0604020202020204" pitchFamily="34" charset="0"/>
                          <a:cs typeface="Arial" panose="020B0604020202020204" pitchFamily="34" charset="0"/>
                        </a:defRPr>
                      </a:lvl1pPr>
                      <a:lvl2pPr eaLnBrk="0" hangingPunct="0">
                        <a:spcBef>
                          <a:spcPct val="20000"/>
                        </a:spcBef>
                        <a:defRPr sz="2000">
                          <a:solidFill>
                            <a:srgbClr val="003366"/>
                          </a:solidFill>
                          <a:latin typeface="Arial" panose="020B0604020202020204" pitchFamily="34" charset="0"/>
                          <a:cs typeface="Arial" panose="020B0604020202020204" pitchFamily="34" charset="0"/>
                        </a:defRPr>
                      </a:lvl2pPr>
                      <a:lvl3pPr eaLnBrk="0" hangingPunct="0">
                        <a:spcBef>
                          <a:spcPct val="20000"/>
                        </a:spcBef>
                        <a:defRPr>
                          <a:solidFill>
                            <a:srgbClr val="003366"/>
                          </a:solidFill>
                          <a:latin typeface="Arial" panose="020B0604020202020204" pitchFamily="34" charset="0"/>
                          <a:cs typeface="Arial" panose="020B0604020202020204" pitchFamily="34" charset="0"/>
                        </a:defRPr>
                      </a:lvl3pPr>
                      <a:lvl4pPr eaLnBrk="0" hangingPunct="0">
                        <a:spcBef>
                          <a:spcPct val="20000"/>
                        </a:spcBef>
                        <a:defRPr>
                          <a:solidFill>
                            <a:srgbClr val="003366"/>
                          </a:solidFill>
                          <a:latin typeface="Arial" panose="020B0604020202020204" pitchFamily="34" charset="0"/>
                          <a:cs typeface="Arial" panose="020B0604020202020204" pitchFamily="34" charset="0"/>
                        </a:defRPr>
                      </a:lvl4pPr>
                      <a:lvl5pPr eaLnBrk="0" hangingPunct="0">
                        <a:spcBef>
                          <a:spcPct val="20000"/>
                        </a:spcBef>
                        <a:defRPr sz="1400">
                          <a:solidFill>
                            <a:srgbClr val="003366"/>
                          </a:solidFill>
                          <a:latin typeface="Arial" panose="020B0604020202020204" pitchFamily="34" charset="0"/>
                          <a:cs typeface="Arial" panose="020B0604020202020204" pitchFamily="34" charset="0"/>
                        </a:defRPr>
                      </a:lvl5pPr>
                      <a:lvl6pPr eaLnBrk="0" fontAlgn="base" hangingPunct="0">
                        <a:spcBef>
                          <a:spcPct val="20000"/>
                        </a:spcBef>
                        <a:spcAft>
                          <a:spcPct val="0"/>
                        </a:spcAft>
                        <a:buSzPct val="100000"/>
                        <a:defRPr sz="1400">
                          <a:solidFill>
                            <a:srgbClr val="003366"/>
                          </a:solidFill>
                          <a:latin typeface="Arial" panose="020B0604020202020204" pitchFamily="34" charset="0"/>
                          <a:cs typeface="Arial" panose="020B0604020202020204" pitchFamily="34" charset="0"/>
                        </a:defRPr>
                      </a:lvl6pPr>
                      <a:lvl7pPr eaLnBrk="0" fontAlgn="base" hangingPunct="0">
                        <a:spcBef>
                          <a:spcPct val="20000"/>
                        </a:spcBef>
                        <a:spcAft>
                          <a:spcPct val="0"/>
                        </a:spcAft>
                        <a:buSzPct val="100000"/>
                        <a:defRPr sz="1400">
                          <a:solidFill>
                            <a:srgbClr val="003366"/>
                          </a:solidFill>
                          <a:latin typeface="Arial" panose="020B0604020202020204" pitchFamily="34" charset="0"/>
                          <a:cs typeface="Arial" panose="020B0604020202020204" pitchFamily="34" charset="0"/>
                        </a:defRPr>
                      </a:lvl7pPr>
                      <a:lvl8pPr eaLnBrk="0" fontAlgn="base" hangingPunct="0">
                        <a:spcBef>
                          <a:spcPct val="20000"/>
                        </a:spcBef>
                        <a:spcAft>
                          <a:spcPct val="0"/>
                        </a:spcAft>
                        <a:buSzPct val="100000"/>
                        <a:defRPr sz="1400">
                          <a:solidFill>
                            <a:srgbClr val="003366"/>
                          </a:solidFill>
                          <a:latin typeface="Arial" panose="020B0604020202020204" pitchFamily="34" charset="0"/>
                          <a:cs typeface="Arial" panose="020B0604020202020204" pitchFamily="34" charset="0"/>
                        </a:defRPr>
                      </a:lvl8pPr>
                      <a:lvl9pPr eaLnBrk="0" fontAlgn="base" hangingPunct="0">
                        <a:spcBef>
                          <a:spcPct val="20000"/>
                        </a:spcBef>
                        <a:spcAft>
                          <a:spcPct val="0"/>
                        </a:spcAft>
                        <a:buSzPct val="100000"/>
                        <a:defRPr sz="1400">
                          <a:solidFill>
                            <a:srgbClr val="003366"/>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Pct val="100000"/>
                        <a:buFontTx/>
                        <a:buNone/>
                        <a:tabLst/>
                      </a:pPr>
                      <a:endParaRPr kumimoji="0" lang="en-GB" altLang="en-US" sz="1800" b="0" i="0" u="none" strike="noStrike" cap="none" normalizeH="0" baseline="0">
                        <a:ln>
                          <a:noFill/>
                        </a:ln>
                        <a:solidFill>
                          <a:srgbClr val="000000"/>
                        </a:solidFill>
                        <a:effectLst/>
                        <a:latin typeface="Helvetica Neue"/>
                        <a:ea typeface="ＭＳ Ｐゴシック" panose="020B0600070205080204" pitchFamily="34" charset="-128"/>
                        <a:sym typeface="Helvetica Neue"/>
                      </a:endParaRPr>
                    </a:p>
                  </a:txBody>
                  <a:tcPr marL="12700" marR="12700" marT="12700" marB="12700" horzOverflow="overflow">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a:noFill/>
                    </a:lnTlToBr>
                    <a:lnBlToTr>
                      <a:noFill/>
                    </a:lnBlToTr>
                    <a:solidFill>
                      <a:srgbClr val="FFFFFF"/>
                    </a:solidFill>
                  </a:tcPr>
                </a:tc>
                <a:tc>
                  <a:txBody>
                    <a:bodyPr/>
                    <a:lstStyle>
                      <a:lvl1pPr eaLnBrk="0" hangingPunct="0">
                        <a:spcBef>
                          <a:spcPct val="20000"/>
                        </a:spcBef>
                        <a:defRPr sz="2000">
                          <a:solidFill>
                            <a:srgbClr val="003366"/>
                          </a:solidFill>
                          <a:latin typeface="Arial" panose="020B0604020202020204" pitchFamily="34" charset="0"/>
                          <a:cs typeface="Arial" panose="020B0604020202020204" pitchFamily="34" charset="0"/>
                        </a:defRPr>
                      </a:lvl1pPr>
                      <a:lvl2pPr eaLnBrk="0" hangingPunct="0">
                        <a:spcBef>
                          <a:spcPct val="20000"/>
                        </a:spcBef>
                        <a:defRPr sz="2000">
                          <a:solidFill>
                            <a:srgbClr val="003366"/>
                          </a:solidFill>
                          <a:latin typeface="Arial" panose="020B0604020202020204" pitchFamily="34" charset="0"/>
                          <a:cs typeface="Arial" panose="020B0604020202020204" pitchFamily="34" charset="0"/>
                        </a:defRPr>
                      </a:lvl2pPr>
                      <a:lvl3pPr eaLnBrk="0" hangingPunct="0">
                        <a:spcBef>
                          <a:spcPct val="20000"/>
                        </a:spcBef>
                        <a:defRPr>
                          <a:solidFill>
                            <a:srgbClr val="003366"/>
                          </a:solidFill>
                          <a:latin typeface="Arial" panose="020B0604020202020204" pitchFamily="34" charset="0"/>
                          <a:cs typeface="Arial" panose="020B0604020202020204" pitchFamily="34" charset="0"/>
                        </a:defRPr>
                      </a:lvl3pPr>
                      <a:lvl4pPr eaLnBrk="0" hangingPunct="0">
                        <a:spcBef>
                          <a:spcPct val="20000"/>
                        </a:spcBef>
                        <a:defRPr>
                          <a:solidFill>
                            <a:srgbClr val="003366"/>
                          </a:solidFill>
                          <a:latin typeface="Arial" panose="020B0604020202020204" pitchFamily="34" charset="0"/>
                          <a:cs typeface="Arial" panose="020B0604020202020204" pitchFamily="34" charset="0"/>
                        </a:defRPr>
                      </a:lvl4pPr>
                      <a:lvl5pPr eaLnBrk="0" hangingPunct="0">
                        <a:spcBef>
                          <a:spcPct val="20000"/>
                        </a:spcBef>
                        <a:defRPr sz="1400">
                          <a:solidFill>
                            <a:srgbClr val="003366"/>
                          </a:solidFill>
                          <a:latin typeface="Arial" panose="020B0604020202020204" pitchFamily="34" charset="0"/>
                          <a:cs typeface="Arial" panose="020B0604020202020204" pitchFamily="34" charset="0"/>
                        </a:defRPr>
                      </a:lvl5pPr>
                      <a:lvl6pPr eaLnBrk="0" fontAlgn="base" hangingPunct="0">
                        <a:spcBef>
                          <a:spcPct val="20000"/>
                        </a:spcBef>
                        <a:spcAft>
                          <a:spcPct val="0"/>
                        </a:spcAft>
                        <a:buSzPct val="100000"/>
                        <a:defRPr sz="1400">
                          <a:solidFill>
                            <a:srgbClr val="003366"/>
                          </a:solidFill>
                          <a:latin typeface="Arial" panose="020B0604020202020204" pitchFamily="34" charset="0"/>
                          <a:cs typeface="Arial" panose="020B0604020202020204" pitchFamily="34" charset="0"/>
                        </a:defRPr>
                      </a:lvl6pPr>
                      <a:lvl7pPr eaLnBrk="0" fontAlgn="base" hangingPunct="0">
                        <a:spcBef>
                          <a:spcPct val="20000"/>
                        </a:spcBef>
                        <a:spcAft>
                          <a:spcPct val="0"/>
                        </a:spcAft>
                        <a:buSzPct val="100000"/>
                        <a:defRPr sz="1400">
                          <a:solidFill>
                            <a:srgbClr val="003366"/>
                          </a:solidFill>
                          <a:latin typeface="Arial" panose="020B0604020202020204" pitchFamily="34" charset="0"/>
                          <a:cs typeface="Arial" panose="020B0604020202020204" pitchFamily="34" charset="0"/>
                        </a:defRPr>
                      </a:lvl7pPr>
                      <a:lvl8pPr eaLnBrk="0" fontAlgn="base" hangingPunct="0">
                        <a:spcBef>
                          <a:spcPct val="20000"/>
                        </a:spcBef>
                        <a:spcAft>
                          <a:spcPct val="0"/>
                        </a:spcAft>
                        <a:buSzPct val="100000"/>
                        <a:defRPr sz="1400">
                          <a:solidFill>
                            <a:srgbClr val="003366"/>
                          </a:solidFill>
                          <a:latin typeface="Arial" panose="020B0604020202020204" pitchFamily="34" charset="0"/>
                          <a:cs typeface="Arial" panose="020B0604020202020204" pitchFamily="34" charset="0"/>
                        </a:defRPr>
                      </a:lvl8pPr>
                      <a:lvl9pPr eaLnBrk="0" fontAlgn="base" hangingPunct="0">
                        <a:spcBef>
                          <a:spcPct val="20000"/>
                        </a:spcBef>
                        <a:spcAft>
                          <a:spcPct val="0"/>
                        </a:spcAft>
                        <a:buSzPct val="100000"/>
                        <a:defRPr sz="1400">
                          <a:solidFill>
                            <a:srgbClr val="003366"/>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Pct val="100000"/>
                        <a:buFontTx/>
                        <a:buNone/>
                        <a:tabLst/>
                      </a:pPr>
                      <a:r>
                        <a:rPr kumimoji="0" lang="en-US" altLang="en-US" sz="1800" b="0" i="0" u="none" strike="noStrike" cap="none" normalizeH="0" baseline="0">
                          <a:ln>
                            <a:noFill/>
                          </a:ln>
                          <a:solidFill>
                            <a:srgbClr val="000000"/>
                          </a:solidFill>
                          <a:effectLst/>
                          <a:latin typeface="Helvetica Neue"/>
                          <a:ea typeface="ＭＳ Ｐゴシック" panose="020B0600070205080204" pitchFamily="34" charset="-128"/>
                          <a:sym typeface="Helvetica Neue"/>
                        </a:rPr>
                        <a:t>Myers, Martin</a:t>
                      </a:r>
                    </a:p>
                  </a:txBody>
                  <a:tcPr marL="12700" marR="12700" marT="12700" marB="12700" horzOverflow="overflow">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a:noFill/>
                    </a:lnTlToBr>
                    <a:lnBlToTr>
                      <a:noFill/>
                    </a:lnBlToTr>
                    <a:solidFill>
                      <a:srgbClr val="FFFFFF"/>
                    </a:solidFill>
                  </a:tcPr>
                </a:tc>
                <a:tc>
                  <a:txBody>
                    <a:bodyPr/>
                    <a:lstStyle>
                      <a:lvl1pPr eaLnBrk="0" hangingPunct="0">
                        <a:spcBef>
                          <a:spcPct val="20000"/>
                        </a:spcBef>
                        <a:defRPr sz="2000">
                          <a:solidFill>
                            <a:srgbClr val="003366"/>
                          </a:solidFill>
                          <a:latin typeface="Arial" panose="020B0604020202020204" pitchFamily="34" charset="0"/>
                          <a:cs typeface="Arial" panose="020B0604020202020204" pitchFamily="34" charset="0"/>
                        </a:defRPr>
                      </a:lvl1pPr>
                      <a:lvl2pPr eaLnBrk="0" hangingPunct="0">
                        <a:spcBef>
                          <a:spcPct val="20000"/>
                        </a:spcBef>
                        <a:defRPr sz="2000">
                          <a:solidFill>
                            <a:srgbClr val="003366"/>
                          </a:solidFill>
                          <a:latin typeface="Arial" panose="020B0604020202020204" pitchFamily="34" charset="0"/>
                          <a:cs typeface="Arial" panose="020B0604020202020204" pitchFamily="34" charset="0"/>
                        </a:defRPr>
                      </a:lvl2pPr>
                      <a:lvl3pPr eaLnBrk="0" hangingPunct="0">
                        <a:spcBef>
                          <a:spcPct val="20000"/>
                        </a:spcBef>
                        <a:defRPr>
                          <a:solidFill>
                            <a:srgbClr val="003366"/>
                          </a:solidFill>
                          <a:latin typeface="Arial" panose="020B0604020202020204" pitchFamily="34" charset="0"/>
                          <a:cs typeface="Arial" panose="020B0604020202020204" pitchFamily="34" charset="0"/>
                        </a:defRPr>
                      </a:lvl3pPr>
                      <a:lvl4pPr eaLnBrk="0" hangingPunct="0">
                        <a:spcBef>
                          <a:spcPct val="20000"/>
                        </a:spcBef>
                        <a:defRPr>
                          <a:solidFill>
                            <a:srgbClr val="003366"/>
                          </a:solidFill>
                          <a:latin typeface="Arial" panose="020B0604020202020204" pitchFamily="34" charset="0"/>
                          <a:cs typeface="Arial" panose="020B0604020202020204" pitchFamily="34" charset="0"/>
                        </a:defRPr>
                      </a:lvl4pPr>
                      <a:lvl5pPr eaLnBrk="0" hangingPunct="0">
                        <a:spcBef>
                          <a:spcPct val="20000"/>
                        </a:spcBef>
                        <a:defRPr sz="1400">
                          <a:solidFill>
                            <a:srgbClr val="003366"/>
                          </a:solidFill>
                          <a:latin typeface="Arial" panose="020B0604020202020204" pitchFamily="34" charset="0"/>
                          <a:cs typeface="Arial" panose="020B0604020202020204" pitchFamily="34" charset="0"/>
                        </a:defRPr>
                      </a:lvl5pPr>
                      <a:lvl6pPr eaLnBrk="0" fontAlgn="base" hangingPunct="0">
                        <a:spcBef>
                          <a:spcPct val="20000"/>
                        </a:spcBef>
                        <a:spcAft>
                          <a:spcPct val="0"/>
                        </a:spcAft>
                        <a:buSzPct val="100000"/>
                        <a:defRPr sz="1400">
                          <a:solidFill>
                            <a:srgbClr val="003366"/>
                          </a:solidFill>
                          <a:latin typeface="Arial" panose="020B0604020202020204" pitchFamily="34" charset="0"/>
                          <a:cs typeface="Arial" panose="020B0604020202020204" pitchFamily="34" charset="0"/>
                        </a:defRPr>
                      </a:lvl6pPr>
                      <a:lvl7pPr eaLnBrk="0" fontAlgn="base" hangingPunct="0">
                        <a:spcBef>
                          <a:spcPct val="20000"/>
                        </a:spcBef>
                        <a:spcAft>
                          <a:spcPct val="0"/>
                        </a:spcAft>
                        <a:buSzPct val="100000"/>
                        <a:defRPr sz="1400">
                          <a:solidFill>
                            <a:srgbClr val="003366"/>
                          </a:solidFill>
                          <a:latin typeface="Arial" panose="020B0604020202020204" pitchFamily="34" charset="0"/>
                          <a:cs typeface="Arial" panose="020B0604020202020204" pitchFamily="34" charset="0"/>
                        </a:defRPr>
                      </a:lvl7pPr>
                      <a:lvl8pPr eaLnBrk="0" fontAlgn="base" hangingPunct="0">
                        <a:spcBef>
                          <a:spcPct val="20000"/>
                        </a:spcBef>
                        <a:spcAft>
                          <a:spcPct val="0"/>
                        </a:spcAft>
                        <a:buSzPct val="100000"/>
                        <a:defRPr sz="1400">
                          <a:solidFill>
                            <a:srgbClr val="003366"/>
                          </a:solidFill>
                          <a:latin typeface="Arial" panose="020B0604020202020204" pitchFamily="34" charset="0"/>
                          <a:cs typeface="Arial" panose="020B0604020202020204" pitchFamily="34" charset="0"/>
                        </a:defRPr>
                      </a:lvl8pPr>
                      <a:lvl9pPr eaLnBrk="0" fontAlgn="base" hangingPunct="0">
                        <a:spcBef>
                          <a:spcPct val="20000"/>
                        </a:spcBef>
                        <a:spcAft>
                          <a:spcPct val="0"/>
                        </a:spcAft>
                        <a:buSzPct val="100000"/>
                        <a:defRPr sz="1400">
                          <a:solidFill>
                            <a:srgbClr val="003366"/>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Pct val="100000"/>
                        <a:buFontTx/>
                        <a:buNone/>
                        <a:tabLst/>
                      </a:pPr>
                      <a:r>
                        <a:rPr kumimoji="0" lang="en-US" altLang="en-US" sz="1800" b="0" i="0" u="none" strike="noStrike" cap="none" normalizeH="0" baseline="0">
                          <a:ln>
                            <a:noFill/>
                          </a:ln>
                          <a:solidFill>
                            <a:srgbClr val="000000"/>
                          </a:solidFill>
                          <a:effectLst/>
                          <a:latin typeface="Helvetica Neue"/>
                          <a:ea typeface="ＭＳ Ｐゴシック" panose="020B0600070205080204" pitchFamily="34" charset="-128"/>
                          <a:sym typeface="Helvetica Neue"/>
                        </a:rPr>
                        <a:t>7</a:t>
                      </a:r>
                    </a:p>
                  </a:txBody>
                  <a:tcPr marL="12700" marR="12700" marT="12700" marB="12700" horzOverflow="overflow">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9"/>
                  </a:ext>
                </a:extLst>
              </a:tr>
              <a:tr h="574673">
                <a:tc>
                  <a:txBody>
                    <a:bodyPr/>
                    <a:lstStyle>
                      <a:lvl1pPr eaLnBrk="0" hangingPunct="0">
                        <a:spcBef>
                          <a:spcPct val="20000"/>
                        </a:spcBef>
                        <a:defRPr sz="2000">
                          <a:solidFill>
                            <a:srgbClr val="003366"/>
                          </a:solidFill>
                          <a:latin typeface="Arial" panose="020B0604020202020204" pitchFamily="34" charset="0"/>
                          <a:cs typeface="Arial" panose="020B0604020202020204" pitchFamily="34" charset="0"/>
                        </a:defRPr>
                      </a:lvl1pPr>
                      <a:lvl2pPr eaLnBrk="0" hangingPunct="0">
                        <a:spcBef>
                          <a:spcPct val="20000"/>
                        </a:spcBef>
                        <a:defRPr sz="2000">
                          <a:solidFill>
                            <a:srgbClr val="003366"/>
                          </a:solidFill>
                          <a:latin typeface="Arial" panose="020B0604020202020204" pitchFamily="34" charset="0"/>
                          <a:cs typeface="Arial" panose="020B0604020202020204" pitchFamily="34" charset="0"/>
                        </a:defRPr>
                      </a:lvl2pPr>
                      <a:lvl3pPr eaLnBrk="0" hangingPunct="0">
                        <a:spcBef>
                          <a:spcPct val="20000"/>
                        </a:spcBef>
                        <a:defRPr>
                          <a:solidFill>
                            <a:srgbClr val="003366"/>
                          </a:solidFill>
                          <a:latin typeface="Arial" panose="020B0604020202020204" pitchFamily="34" charset="0"/>
                          <a:cs typeface="Arial" panose="020B0604020202020204" pitchFamily="34" charset="0"/>
                        </a:defRPr>
                      </a:lvl3pPr>
                      <a:lvl4pPr eaLnBrk="0" hangingPunct="0">
                        <a:spcBef>
                          <a:spcPct val="20000"/>
                        </a:spcBef>
                        <a:defRPr>
                          <a:solidFill>
                            <a:srgbClr val="003366"/>
                          </a:solidFill>
                          <a:latin typeface="Arial" panose="020B0604020202020204" pitchFamily="34" charset="0"/>
                          <a:cs typeface="Arial" panose="020B0604020202020204" pitchFamily="34" charset="0"/>
                        </a:defRPr>
                      </a:lvl4pPr>
                      <a:lvl5pPr eaLnBrk="0" hangingPunct="0">
                        <a:spcBef>
                          <a:spcPct val="20000"/>
                        </a:spcBef>
                        <a:defRPr sz="1400">
                          <a:solidFill>
                            <a:srgbClr val="003366"/>
                          </a:solidFill>
                          <a:latin typeface="Arial" panose="020B0604020202020204" pitchFamily="34" charset="0"/>
                          <a:cs typeface="Arial" panose="020B0604020202020204" pitchFamily="34" charset="0"/>
                        </a:defRPr>
                      </a:lvl5pPr>
                      <a:lvl6pPr eaLnBrk="0" fontAlgn="base" hangingPunct="0">
                        <a:spcBef>
                          <a:spcPct val="20000"/>
                        </a:spcBef>
                        <a:spcAft>
                          <a:spcPct val="0"/>
                        </a:spcAft>
                        <a:buSzPct val="100000"/>
                        <a:defRPr sz="1400">
                          <a:solidFill>
                            <a:srgbClr val="003366"/>
                          </a:solidFill>
                          <a:latin typeface="Arial" panose="020B0604020202020204" pitchFamily="34" charset="0"/>
                          <a:cs typeface="Arial" panose="020B0604020202020204" pitchFamily="34" charset="0"/>
                        </a:defRPr>
                      </a:lvl6pPr>
                      <a:lvl7pPr eaLnBrk="0" fontAlgn="base" hangingPunct="0">
                        <a:spcBef>
                          <a:spcPct val="20000"/>
                        </a:spcBef>
                        <a:spcAft>
                          <a:spcPct val="0"/>
                        </a:spcAft>
                        <a:buSzPct val="100000"/>
                        <a:defRPr sz="1400">
                          <a:solidFill>
                            <a:srgbClr val="003366"/>
                          </a:solidFill>
                          <a:latin typeface="Arial" panose="020B0604020202020204" pitchFamily="34" charset="0"/>
                          <a:cs typeface="Arial" panose="020B0604020202020204" pitchFamily="34" charset="0"/>
                        </a:defRPr>
                      </a:lvl7pPr>
                      <a:lvl8pPr eaLnBrk="0" fontAlgn="base" hangingPunct="0">
                        <a:spcBef>
                          <a:spcPct val="20000"/>
                        </a:spcBef>
                        <a:spcAft>
                          <a:spcPct val="0"/>
                        </a:spcAft>
                        <a:buSzPct val="100000"/>
                        <a:defRPr sz="1400">
                          <a:solidFill>
                            <a:srgbClr val="003366"/>
                          </a:solidFill>
                          <a:latin typeface="Arial" panose="020B0604020202020204" pitchFamily="34" charset="0"/>
                          <a:cs typeface="Arial" panose="020B0604020202020204" pitchFamily="34" charset="0"/>
                        </a:defRPr>
                      </a:lvl8pPr>
                      <a:lvl9pPr eaLnBrk="0" fontAlgn="base" hangingPunct="0">
                        <a:spcBef>
                          <a:spcPct val="20000"/>
                        </a:spcBef>
                        <a:spcAft>
                          <a:spcPct val="0"/>
                        </a:spcAft>
                        <a:buSzPct val="100000"/>
                        <a:defRPr sz="1400">
                          <a:solidFill>
                            <a:srgbClr val="003366"/>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Pct val="100000"/>
                        <a:buFontTx/>
                        <a:buNone/>
                        <a:tabLst/>
                      </a:pPr>
                      <a:r>
                        <a:rPr kumimoji="0" lang="en-US" altLang="en-US" sz="1800" b="0" i="0" u="none" strike="noStrike" cap="none" normalizeH="0" baseline="0">
                          <a:ln>
                            <a:noFill/>
                          </a:ln>
                          <a:solidFill>
                            <a:srgbClr val="000000"/>
                          </a:solidFill>
                          <a:effectLst/>
                          <a:latin typeface="Helvetica Neue"/>
                          <a:ea typeface="ＭＳ Ｐゴシック" panose="020B0600070205080204" pitchFamily="34" charset="-128"/>
                          <a:sym typeface="Helvetica Neue"/>
                        </a:rPr>
                        <a:t>418  A</a:t>
                      </a:r>
                    </a:p>
                  </a:txBody>
                  <a:tcPr marL="12700" marR="12700" marT="12700" marB="12700" horzOverflow="overflow">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a:noFill/>
                    </a:lnTlToBr>
                    <a:lnBlToTr>
                      <a:noFill/>
                    </a:lnBlToTr>
                    <a:solidFill>
                      <a:srgbClr val="FFFFFF"/>
                    </a:solidFill>
                  </a:tcPr>
                </a:tc>
                <a:tc>
                  <a:txBody>
                    <a:bodyPr/>
                    <a:lstStyle>
                      <a:lvl1pPr eaLnBrk="0" hangingPunct="0">
                        <a:spcBef>
                          <a:spcPct val="20000"/>
                        </a:spcBef>
                        <a:defRPr sz="2000">
                          <a:solidFill>
                            <a:srgbClr val="003366"/>
                          </a:solidFill>
                          <a:latin typeface="Arial" panose="020B0604020202020204" pitchFamily="34" charset="0"/>
                          <a:cs typeface="Arial" panose="020B0604020202020204" pitchFamily="34" charset="0"/>
                        </a:defRPr>
                      </a:lvl1pPr>
                      <a:lvl2pPr eaLnBrk="0" hangingPunct="0">
                        <a:spcBef>
                          <a:spcPct val="20000"/>
                        </a:spcBef>
                        <a:defRPr sz="2000">
                          <a:solidFill>
                            <a:srgbClr val="003366"/>
                          </a:solidFill>
                          <a:latin typeface="Arial" panose="020B0604020202020204" pitchFamily="34" charset="0"/>
                          <a:cs typeface="Arial" panose="020B0604020202020204" pitchFamily="34" charset="0"/>
                        </a:defRPr>
                      </a:lvl2pPr>
                      <a:lvl3pPr eaLnBrk="0" hangingPunct="0">
                        <a:spcBef>
                          <a:spcPct val="20000"/>
                        </a:spcBef>
                        <a:defRPr>
                          <a:solidFill>
                            <a:srgbClr val="003366"/>
                          </a:solidFill>
                          <a:latin typeface="Arial" panose="020B0604020202020204" pitchFamily="34" charset="0"/>
                          <a:cs typeface="Arial" panose="020B0604020202020204" pitchFamily="34" charset="0"/>
                        </a:defRPr>
                      </a:lvl3pPr>
                      <a:lvl4pPr eaLnBrk="0" hangingPunct="0">
                        <a:spcBef>
                          <a:spcPct val="20000"/>
                        </a:spcBef>
                        <a:defRPr>
                          <a:solidFill>
                            <a:srgbClr val="003366"/>
                          </a:solidFill>
                          <a:latin typeface="Arial" panose="020B0604020202020204" pitchFamily="34" charset="0"/>
                          <a:cs typeface="Arial" panose="020B0604020202020204" pitchFamily="34" charset="0"/>
                        </a:defRPr>
                      </a:lvl4pPr>
                      <a:lvl5pPr eaLnBrk="0" hangingPunct="0">
                        <a:spcBef>
                          <a:spcPct val="20000"/>
                        </a:spcBef>
                        <a:defRPr sz="1400">
                          <a:solidFill>
                            <a:srgbClr val="003366"/>
                          </a:solidFill>
                          <a:latin typeface="Arial" panose="020B0604020202020204" pitchFamily="34" charset="0"/>
                          <a:cs typeface="Arial" panose="020B0604020202020204" pitchFamily="34" charset="0"/>
                        </a:defRPr>
                      </a:lvl5pPr>
                      <a:lvl6pPr eaLnBrk="0" fontAlgn="base" hangingPunct="0">
                        <a:spcBef>
                          <a:spcPct val="20000"/>
                        </a:spcBef>
                        <a:spcAft>
                          <a:spcPct val="0"/>
                        </a:spcAft>
                        <a:buSzPct val="100000"/>
                        <a:defRPr sz="1400">
                          <a:solidFill>
                            <a:srgbClr val="003366"/>
                          </a:solidFill>
                          <a:latin typeface="Arial" panose="020B0604020202020204" pitchFamily="34" charset="0"/>
                          <a:cs typeface="Arial" panose="020B0604020202020204" pitchFamily="34" charset="0"/>
                        </a:defRPr>
                      </a:lvl6pPr>
                      <a:lvl7pPr eaLnBrk="0" fontAlgn="base" hangingPunct="0">
                        <a:spcBef>
                          <a:spcPct val="20000"/>
                        </a:spcBef>
                        <a:spcAft>
                          <a:spcPct val="0"/>
                        </a:spcAft>
                        <a:buSzPct val="100000"/>
                        <a:defRPr sz="1400">
                          <a:solidFill>
                            <a:srgbClr val="003366"/>
                          </a:solidFill>
                          <a:latin typeface="Arial" panose="020B0604020202020204" pitchFamily="34" charset="0"/>
                          <a:cs typeface="Arial" panose="020B0604020202020204" pitchFamily="34" charset="0"/>
                        </a:defRPr>
                      </a:lvl7pPr>
                      <a:lvl8pPr eaLnBrk="0" fontAlgn="base" hangingPunct="0">
                        <a:spcBef>
                          <a:spcPct val="20000"/>
                        </a:spcBef>
                        <a:spcAft>
                          <a:spcPct val="0"/>
                        </a:spcAft>
                        <a:buSzPct val="100000"/>
                        <a:defRPr sz="1400">
                          <a:solidFill>
                            <a:srgbClr val="003366"/>
                          </a:solidFill>
                          <a:latin typeface="Arial" panose="020B0604020202020204" pitchFamily="34" charset="0"/>
                          <a:cs typeface="Arial" panose="020B0604020202020204" pitchFamily="34" charset="0"/>
                        </a:defRPr>
                      </a:lvl8pPr>
                      <a:lvl9pPr eaLnBrk="0" fontAlgn="base" hangingPunct="0">
                        <a:spcBef>
                          <a:spcPct val="20000"/>
                        </a:spcBef>
                        <a:spcAft>
                          <a:spcPct val="0"/>
                        </a:spcAft>
                        <a:buSzPct val="100000"/>
                        <a:defRPr sz="1400">
                          <a:solidFill>
                            <a:srgbClr val="003366"/>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Pct val="100000"/>
                        <a:buFontTx/>
                        <a:buNone/>
                        <a:tabLst/>
                      </a:pPr>
                      <a:endParaRPr kumimoji="0" lang="en-GB" altLang="en-US" sz="1800" b="0" i="0" u="none" strike="noStrike" cap="none" normalizeH="0" baseline="0">
                        <a:ln>
                          <a:noFill/>
                        </a:ln>
                        <a:solidFill>
                          <a:srgbClr val="000000"/>
                        </a:solidFill>
                        <a:effectLst/>
                        <a:latin typeface="Helvetica Neue"/>
                        <a:ea typeface="ＭＳ Ｐゴシック" panose="020B0600070205080204" pitchFamily="34" charset="-128"/>
                        <a:sym typeface="Helvetica Neue"/>
                      </a:endParaRPr>
                    </a:p>
                  </a:txBody>
                  <a:tcPr marL="12700" marR="12700" marT="12700" marB="12700" horzOverflow="overflow">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a:noFill/>
                    </a:lnTlToBr>
                    <a:lnBlToTr>
                      <a:noFill/>
                    </a:lnBlToTr>
                    <a:solidFill>
                      <a:srgbClr val="FFFFFF"/>
                    </a:solidFill>
                  </a:tcPr>
                </a:tc>
                <a:tc>
                  <a:txBody>
                    <a:bodyPr/>
                    <a:lstStyle>
                      <a:lvl1pPr eaLnBrk="0" hangingPunct="0">
                        <a:spcBef>
                          <a:spcPct val="20000"/>
                        </a:spcBef>
                        <a:defRPr sz="2000">
                          <a:solidFill>
                            <a:srgbClr val="003366"/>
                          </a:solidFill>
                          <a:latin typeface="Arial" panose="020B0604020202020204" pitchFamily="34" charset="0"/>
                          <a:cs typeface="Arial" panose="020B0604020202020204" pitchFamily="34" charset="0"/>
                        </a:defRPr>
                      </a:lvl1pPr>
                      <a:lvl2pPr eaLnBrk="0" hangingPunct="0">
                        <a:spcBef>
                          <a:spcPct val="20000"/>
                        </a:spcBef>
                        <a:defRPr sz="2000">
                          <a:solidFill>
                            <a:srgbClr val="003366"/>
                          </a:solidFill>
                          <a:latin typeface="Arial" panose="020B0604020202020204" pitchFamily="34" charset="0"/>
                          <a:cs typeface="Arial" panose="020B0604020202020204" pitchFamily="34" charset="0"/>
                        </a:defRPr>
                      </a:lvl2pPr>
                      <a:lvl3pPr eaLnBrk="0" hangingPunct="0">
                        <a:spcBef>
                          <a:spcPct val="20000"/>
                        </a:spcBef>
                        <a:defRPr>
                          <a:solidFill>
                            <a:srgbClr val="003366"/>
                          </a:solidFill>
                          <a:latin typeface="Arial" panose="020B0604020202020204" pitchFamily="34" charset="0"/>
                          <a:cs typeface="Arial" panose="020B0604020202020204" pitchFamily="34" charset="0"/>
                        </a:defRPr>
                      </a:lvl3pPr>
                      <a:lvl4pPr eaLnBrk="0" hangingPunct="0">
                        <a:spcBef>
                          <a:spcPct val="20000"/>
                        </a:spcBef>
                        <a:defRPr>
                          <a:solidFill>
                            <a:srgbClr val="003366"/>
                          </a:solidFill>
                          <a:latin typeface="Arial" panose="020B0604020202020204" pitchFamily="34" charset="0"/>
                          <a:cs typeface="Arial" panose="020B0604020202020204" pitchFamily="34" charset="0"/>
                        </a:defRPr>
                      </a:lvl4pPr>
                      <a:lvl5pPr eaLnBrk="0" hangingPunct="0">
                        <a:spcBef>
                          <a:spcPct val="20000"/>
                        </a:spcBef>
                        <a:defRPr sz="1400">
                          <a:solidFill>
                            <a:srgbClr val="003366"/>
                          </a:solidFill>
                          <a:latin typeface="Arial" panose="020B0604020202020204" pitchFamily="34" charset="0"/>
                          <a:cs typeface="Arial" panose="020B0604020202020204" pitchFamily="34" charset="0"/>
                        </a:defRPr>
                      </a:lvl5pPr>
                      <a:lvl6pPr eaLnBrk="0" fontAlgn="base" hangingPunct="0">
                        <a:spcBef>
                          <a:spcPct val="20000"/>
                        </a:spcBef>
                        <a:spcAft>
                          <a:spcPct val="0"/>
                        </a:spcAft>
                        <a:buSzPct val="100000"/>
                        <a:defRPr sz="1400">
                          <a:solidFill>
                            <a:srgbClr val="003366"/>
                          </a:solidFill>
                          <a:latin typeface="Arial" panose="020B0604020202020204" pitchFamily="34" charset="0"/>
                          <a:cs typeface="Arial" panose="020B0604020202020204" pitchFamily="34" charset="0"/>
                        </a:defRPr>
                      </a:lvl6pPr>
                      <a:lvl7pPr eaLnBrk="0" fontAlgn="base" hangingPunct="0">
                        <a:spcBef>
                          <a:spcPct val="20000"/>
                        </a:spcBef>
                        <a:spcAft>
                          <a:spcPct val="0"/>
                        </a:spcAft>
                        <a:buSzPct val="100000"/>
                        <a:defRPr sz="1400">
                          <a:solidFill>
                            <a:srgbClr val="003366"/>
                          </a:solidFill>
                          <a:latin typeface="Arial" panose="020B0604020202020204" pitchFamily="34" charset="0"/>
                          <a:cs typeface="Arial" panose="020B0604020202020204" pitchFamily="34" charset="0"/>
                        </a:defRPr>
                      </a:lvl7pPr>
                      <a:lvl8pPr eaLnBrk="0" fontAlgn="base" hangingPunct="0">
                        <a:spcBef>
                          <a:spcPct val="20000"/>
                        </a:spcBef>
                        <a:spcAft>
                          <a:spcPct val="0"/>
                        </a:spcAft>
                        <a:buSzPct val="100000"/>
                        <a:defRPr sz="1400">
                          <a:solidFill>
                            <a:srgbClr val="003366"/>
                          </a:solidFill>
                          <a:latin typeface="Arial" panose="020B0604020202020204" pitchFamily="34" charset="0"/>
                          <a:cs typeface="Arial" panose="020B0604020202020204" pitchFamily="34" charset="0"/>
                        </a:defRPr>
                      </a:lvl8pPr>
                      <a:lvl9pPr eaLnBrk="0" fontAlgn="base" hangingPunct="0">
                        <a:spcBef>
                          <a:spcPct val="20000"/>
                        </a:spcBef>
                        <a:spcAft>
                          <a:spcPct val="0"/>
                        </a:spcAft>
                        <a:buSzPct val="100000"/>
                        <a:defRPr sz="1400">
                          <a:solidFill>
                            <a:srgbClr val="003366"/>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Pct val="100000"/>
                        <a:buFontTx/>
                        <a:buNone/>
                        <a:tabLst/>
                      </a:pPr>
                      <a:r>
                        <a:rPr kumimoji="0" lang="en-US" altLang="en-US" sz="1800" b="0" i="0" u="none" strike="noStrike" cap="none" normalizeH="0" baseline="0">
                          <a:ln>
                            <a:noFill/>
                          </a:ln>
                          <a:solidFill>
                            <a:srgbClr val="000000"/>
                          </a:solidFill>
                          <a:effectLst/>
                          <a:latin typeface="Helvetica Neue"/>
                          <a:ea typeface="ＭＳ Ｐゴシック" panose="020B0600070205080204" pitchFamily="34" charset="-128"/>
                          <a:sym typeface="Helvetica Neue"/>
                        </a:rPr>
                        <a:t>Bishop, Stephanie</a:t>
                      </a:r>
                    </a:p>
                  </a:txBody>
                  <a:tcPr marL="12700" marR="12700" marT="12700" marB="12700" horzOverflow="overflow">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a:noFill/>
                    </a:lnTlToBr>
                    <a:lnBlToTr>
                      <a:noFill/>
                    </a:lnBlToTr>
                    <a:solidFill>
                      <a:srgbClr val="FFFFFF"/>
                    </a:solidFill>
                  </a:tcPr>
                </a:tc>
                <a:tc>
                  <a:txBody>
                    <a:bodyPr/>
                    <a:lstStyle>
                      <a:lvl1pPr eaLnBrk="0" hangingPunct="0">
                        <a:spcBef>
                          <a:spcPct val="20000"/>
                        </a:spcBef>
                        <a:defRPr sz="2000">
                          <a:solidFill>
                            <a:srgbClr val="003366"/>
                          </a:solidFill>
                          <a:latin typeface="Arial" panose="020B0604020202020204" pitchFamily="34" charset="0"/>
                          <a:cs typeface="Arial" panose="020B0604020202020204" pitchFamily="34" charset="0"/>
                        </a:defRPr>
                      </a:lvl1pPr>
                      <a:lvl2pPr eaLnBrk="0" hangingPunct="0">
                        <a:spcBef>
                          <a:spcPct val="20000"/>
                        </a:spcBef>
                        <a:defRPr sz="2000">
                          <a:solidFill>
                            <a:srgbClr val="003366"/>
                          </a:solidFill>
                          <a:latin typeface="Arial" panose="020B0604020202020204" pitchFamily="34" charset="0"/>
                          <a:cs typeface="Arial" panose="020B0604020202020204" pitchFamily="34" charset="0"/>
                        </a:defRPr>
                      </a:lvl2pPr>
                      <a:lvl3pPr eaLnBrk="0" hangingPunct="0">
                        <a:spcBef>
                          <a:spcPct val="20000"/>
                        </a:spcBef>
                        <a:defRPr>
                          <a:solidFill>
                            <a:srgbClr val="003366"/>
                          </a:solidFill>
                          <a:latin typeface="Arial" panose="020B0604020202020204" pitchFamily="34" charset="0"/>
                          <a:cs typeface="Arial" panose="020B0604020202020204" pitchFamily="34" charset="0"/>
                        </a:defRPr>
                      </a:lvl3pPr>
                      <a:lvl4pPr eaLnBrk="0" hangingPunct="0">
                        <a:spcBef>
                          <a:spcPct val="20000"/>
                        </a:spcBef>
                        <a:defRPr>
                          <a:solidFill>
                            <a:srgbClr val="003366"/>
                          </a:solidFill>
                          <a:latin typeface="Arial" panose="020B0604020202020204" pitchFamily="34" charset="0"/>
                          <a:cs typeface="Arial" panose="020B0604020202020204" pitchFamily="34" charset="0"/>
                        </a:defRPr>
                      </a:lvl4pPr>
                      <a:lvl5pPr eaLnBrk="0" hangingPunct="0">
                        <a:spcBef>
                          <a:spcPct val="20000"/>
                        </a:spcBef>
                        <a:defRPr sz="1400">
                          <a:solidFill>
                            <a:srgbClr val="003366"/>
                          </a:solidFill>
                          <a:latin typeface="Arial" panose="020B0604020202020204" pitchFamily="34" charset="0"/>
                          <a:cs typeface="Arial" panose="020B0604020202020204" pitchFamily="34" charset="0"/>
                        </a:defRPr>
                      </a:lvl5pPr>
                      <a:lvl6pPr eaLnBrk="0" fontAlgn="base" hangingPunct="0">
                        <a:spcBef>
                          <a:spcPct val="20000"/>
                        </a:spcBef>
                        <a:spcAft>
                          <a:spcPct val="0"/>
                        </a:spcAft>
                        <a:buSzPct val="100000"/>
                        <a:defRPr sz="1400">
                          <a:solidFill>
                            <a:srgbClr val="003366"/>
                          </a:solidFill>
                          <a:latin typeface="Arial" panose="020B0604020202020204" pitchFamily="34" charset="0"/>
                          <a:cs typeface="Arial" panose="020B0604020202020204" pitchFamily="34" charset="0"/>
                        </a:defRPr>
                      </a:lvl6pPr>
                      <a:lvl7pPr eaLnBrk="0" fontAlgn="base" hangingPunct="0">
                        <a:spcBef>
                          <a:spcPct val="20000"/>
                        </a:spcBef>
                        <a:spcAft>
                          <a:spcPct val="0"/>
                        </a:spcAft>
                        <a:buSzPct val="100000"/>
                        <a:defRPr sz="1400">
                          <a:solidFill>
                            <a:srgbClr val="003366"/>
                          </a:solidFill>
                          <a:latin typeface="Arial" panose="020B0604020202020204" pitchFamily="34" charset="0"/>
                          <a:cs typeface="Arial" panose="020B0604020202020204" pitchFamily="34" charset="0"/>
                        </a:defRPr>
                      </a:lvl7pPr>
                      <a:lvl8pPr eaLnBrk="0" fontAlgn="base" hangingPunct="0">
                        <a:spcBef>
                          <a:spcPct val="20000"/>
                        </a:spcBef>
                        <a:spcAft>
                          <a:spcPct val="0"/>
                        </a:spcAft>
                        <a:buSzPct val="100000"/>
                        <a:defRPr sz="1400">
                          <a:solidFill>
                            <a:srgbClr val="003366"/>
                          </a:solidFill>
                          <a:latin typeface="Arial" panose="020B0604020202020204" pitchFamily="34" charset="0"/>
                          <a:cs typeface="Arial" panose="020B0604020202020204" pitchFamily="34" charset="0"/>
                        </a:defRPr>
                      </a:lvl8pPr>
                      <a:lvl9pPr eaLnBrk="0" fontAlgn="base" hangingPunct="0">
                        <a:spcBef>
                          <a:spcPct val="20000"/>
                        </a:spcBef>
                        <a:spcAft>
                          <a:spcPct val="0"/>
                        </a:spcAft>
                        <a:buSzPct val="100000"/>
                        <a:defRPr sz="1400">
                          <a:solidFill>
                            <a:srgbClr val="003366"/>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Pct val="100000"/>
                        <a:buFontTx/>
                        <a:buNone/>
                        <a:tabLst/>
                      </a:pPr>
                      <a:r>
                        <a:rPr kumimoji="0" lang="en-US" altLang="en-US" sz="1800" b="0" i="0" u="none" strike="noStrike" cap="none" normalizeH="0" baseline="0">
                          <a:ln>
                            <a:noFill/>
                          </a:ln>
                          <a:solidFill>
                            <a:srgbClr val="000000"/>
                          </a:solidFill>
                          <a:effectLst/>
                          <a:latin typeface="Helvetica Neue"/>
                          <a:ea typeface="ＭＳ Ｐゴシック" panose="020B0600070205080204" pitchFamily="34" charset="-128"/>
                          <a:sym typeface="Helvetica Neue"/>
                        </a:rPr>
                        <a:t>13</a:t>
                      </a:r>
                    </a:p>
                  </a:txBody>
                  <a:tcPr marL="12700" marR="12700" marT="12700" marB="12700" horzOverflow="overflow">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10"/>
                  </a:ext>
                </a:extLst>
              </a:tr>
              <a:tr h="300038">
                <a:tc>
                  <a:txBody>
                    <a:bodyPr/>
                    <a:lstStyle>
                      <a:lvl1pPr eaLnBrk="0" hangingPunct="0">
                        <a:spcBef>
                          <a:spcPct val="20000"/>
                        </a:spcBef>
                        <a:defRPr sz="2000">
                          <a:solidFill>
                            <a:srgbClr val="003366"/>
                          </a:solidFill>
                          <a:latin typeface="Arial" panose="020B0604020202020204" pitchFamily="34" charset="0"/>
                          <a:cs typeface="Arial" panose="020B0604020202020204" pitchFamily="34" charset="0"/>
                        </a:defRPr>
                      </a:lvl1pPr>
                      <a:lvl2pPr eaLnBrk="0" hangingPunct="0">
                        <a:spcBef>
                          <a:spcPct val="20000"/>
                        </a:spcBef>
                        <a:defRPr sz="2000">
                          <a:solidFill>
                            <a:srgbClr val="003366"/>
                          </a:solidFill>
                          <a:latin typeface="Arial" panose="020B0604020202020204" pitchFamily="34" charset="0"/>
                          <a:cs typeface="Arial" panose="020B0604020202020204" pitchFamily="34" charset="0"/>
                        </a:defRPr>
                      </a:lvl2pPr>
                      <a:lvl3pPr eaLnBrk="0" hangingPunct="0">
                        <a:spcBef>
                          <a:spcPct val="20000"/>
                        </a:spcBef>
                        <a:defRPr>
                          <a:solidFill>
                            <a:srgbClr val="003366"/>
                          </a:solidFill>
                          <a:latin typeface="Arial" panose="020B0604020202020204" pitchFamily="34" charset="0"/>
                          <a:cs typeface="Arial" panose="020B0604020202020204" pitchFamily="34" charset="0"/>
                        </a:defRPr>
                      </a:lvl3pPr>
                      <a:lvl4pPr eaLnBrk="0" hangingPunct="0">
                        <a:spcBef>
                          <a:spcPct val="20000"/>
                        </a:spcBef>
                        <a:defRPr>
                          <a:solidFill>
                            <a:srgbClr val="003366"/>
                          </a:solidFill>
                          <a:latin typeface="Arial" panose="020B0604020202020204" pitchFamily="34" charset="0"/>
                          <a:cs typeface="Arial" panose="020B0604020202020204" pitchFamily="34" charset="0"/>
                        </a:defRPr>
                      </a:lvl4pPr>
                      <a:lvl5pPr eaLnBrk="0" hangingPunct="0">
                        <a:spcBef>
                          <a:spcPct val="20000"/>
                        </a:spcBef>
                        <a:defRPr sz="1400">
                          <a:solidFill>
                            <a:srgbClr val="003366"/>
                          </a:solidFill>
                          <a:latin typeface="Arial" panose="020B0604020202020204" pitchFamily="34" charset="0"/>
                          <a:cs typeface="Arial" panose="020B0604020202020204" pitchFamily="34" charset="0"/>
                        </a:defRPr>
                      </a:lvl5pPr>
                      <a:lvl6pPr eaLnBrk="0" fontAlgn="base" hangingPunct="0">
                        <a:spcBef>
                          <a:spcPct val="20000"/>
                        </a:spcBef>
                        <a:spcAft>
                          <a:spcPct val="0"/>
                        </a:spcAft>
                        <a:buSzPct val="100000"/>
                        <a:defRPr sz="1400">
                          <a:solidFill>
                            <a:srgbClr val="003366"/>
                          </a:solidFill>
                          <a:latin typeface="Arial" panose="020B0604020202020204" pitchFamily="34" charset="0"/>
                          <a:cs typeface="Arial" panose="020B0604020202020204" pitchFamily="34" charset="0"/>
                        </a:defRPr>
                      </a:lvl6pPr>
                      <a:lvl7pPr eaLnBrk="0" fontAlgn="base" hangingPunct="0">
                        <a:spcBef>
                          <a:spcPct val="20000"/>
                        </a:spcBef>
                        <a:spcAft>
                          <a:spcPct val="0"/>
                        </a:spcAft>
                        <a:buSzPct val="100000"/>
                        <a:defRPr sz="1400">
                          <a:solidFill>
                            <a:srgbClr val="003366"/>
                          </a:solidFill>
                          <a:latin typeface="Arial" panose="020B0604020202020204" pitchFamily="34" charset="0"/>
                          <a:cs typeface="Arial" panose="020B0604020202020204" pitchFamily="34" charset="0"/>
                        </a:defRPr>
                      </a:lvl7pPr>
                      <a:lvl8pPr eaLnBrk="0" fontAlgn="base" hangingPunct="0">
                        <a:spcBef>
                          <a:spcPct val="20000"/>
                        </a:spcBef>
                        <a:spcAft>
                          <a:spcPct val="0"/>
                        </a:spcAft>
                        <a:buSzPct val="100000"/>
                        <a:defRPr sz="1400">
                          <a:solidFill>
                            <a:srgbClr val="003366"/>
                          </a:solidFill>
                          <a:latin typeface="Arial" panose="020B0604020202020204" pitchFamily="34" charset="0"/>
                          <a:cs typeface="Arial" panose="020B0604020202020204" pitchFamily="34" charset="0"/>
                        </a:defRPr>
                      </a:lvl8pPr>
                      <a:lvl9pPr eaLnBrk="0" fontAlgn="base" hangingPunct="0">
                        <a:spcBef>
                          <a:spcPct val="20000"/>
                        </a:spcBef>
                        <a:spcAft>
                          <a:spcPct val="0"/>
                        </a:spcAft>
                        <a:buSzPct val="100000"/>
                        <a:defRPr sz="1400">
                          <a:solidFill>
                            <a:srgbClr val="003366"/>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Pct val="100000"/>
                        <a:buFontTx/>
                        <a:buNone/>
                        <a:tabLst/>
                      </a:pPr>
                      <a:r>
                        <a:rPr kumimoji="0" lang="en-US" altLang="en-US" sz="1800" b="0" i="0" u="none" strike="noStrike" cap="none" normalizeH="0" baseline="0">
                          <a:ln>
                            <a:noFill/>
                          </a:ln>
                          <a:solidFill>
                            <a:srgbClr val="000000"/>
                          </a:solidFill>
                          <a:effectLst/>
                          <a:latin typeface="Helvetica Neue"/>
                          <a:ea typeface="ＭＳ Ｐゴシック" panose="020B0600070205080204" pitchFamily="34" charset="-128"/>
                          <a:sym typeface="Helvetica Neue"/>
                        </a:rPr>
                        <a:t>418/1</a:t>
                      </a:r>
                    </a:p>
                  </a:txBody>
                  <a:tcPr marL="12700" marR="12700" marT="12700" marB="12700" horzOverflow="overflow">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a:noFill/>
                    </a:lnTlToBr>
                    <a:lnBlToTr>
                      <a:noFill/>
                    </a:lnBlToTr>
                    <a:solidFill>
                      <a:srgbClr val="FFFFFF"/>
                    </a:solidFill>
                  </a:tcPr>
                </a:tc>
                <a:tc>
                  <a:txBody>
                    <a:bodyPr/>
                    <a:lstStyle>
                      <a:lvl1pPr eaLnBrk="0" hangingPunct="0">
                        <a:spcBef>
                          <a:spcPct val="20000"/>
                        </a:spcBef>
                        <a:defRPr sz="2000">
                          <a:solidFill>
                            <a:srgbClr val="003366"/>
                          </a:solidFill>
                          <a:latin typeface="Arial" panose="020B0604020202020204" pitchFamily="34" charset="0"/>
                          <a:cs typeface="Arial" panose="020B0604020202020204" pitchFamily="34" charset="0"/>
                        </a:defRPr>
                      </a:lvl1pPr>
                      <a:lvl2pPr eaLnBrk="0" hangingPunct="0">
                        <a:spcBef>
                          <a:spcPct val="20000"/>
                        </a:spcBef>
                        <a:defRPr sz="2000">
                          <a:solidFill>
                            <a:srgbClr val="003366"/>
                          </a:solidFill>
                          <a:latin typeface="Arial" panose="020B0604020202020204" pitchFamily="34" charset="0"/>
                          <a:cs typeface="Arial" panose="020B0604020202020204" pitchFamily="34" charset="0"/>
                        </a:defRPr>
                      </a:lvl2pPr>
                      <a:lvl3pPr eaLnBrk="0" hangingPunct="0">
                        <a:spcBef>
                          <a:spcPct val="20000"/>
                        </a:spcBef>
                        <a:defRPr>
                          <a:solidFill>
                            <a:srgbClr val="003366"/>
                          </a:solidFill>
                          <a:latin typeface="Arial" panose="020B0604020202020204" pitchFamily="34" charset="0"/>
                          <a:cs typeface="Arial" panose="020B0604020202020204" pitchFamily="34" charset="0"/>
                        </a:defRPr>
                      </a:lvl3pPr>
                      <a:lvl4pPr eaLnBrk="0" hangingPunct="0">
                        <a:spcBef>
                          <a:spcPct val="20000"/>
                        </a:spcBef>
                        <a:defRPr>
                          <a:solidFill>
                            <a:srgbClr val="003366"/>
                          </a:solidFill>
                          <a:latin typeface="Arial" panose="020B0604020202020204" pitchFamily="34" charset="0"/>
                          <a:cs typeface="Arial" panose="020B0604020202020204" pitchFamily="34" charset="0"/>
                        </a:defRPr>
                      </a:lvl4pPr>
                      <a:lvl5pPr eaLnBrk="0" hangingPunct="0">
                        <a:spcBef>
                          <a:spcPct val="20000"/>
                        </a:spcBef>
                        <a:defRPr sz="1400">
                          <a:solidFill>
                            <a:srgbClr val="003366"/>
                          </a:solidFill>
                          <a:latin typeface="Arial" panose="020B0604020202020204" pitchFamily="34" charset="0"/>
                          <a:cs typeface="Arial" panose="020B0604020202020204" pitchFamily="34" charset="0"/>
                        </a:defRPr>
                      </a:lvl5pPr>
                      <a:lvl6pPr eaLnBrk="0" fontAlgn="base" hangingPunct="0">
                        <a:spcBef>
                          <a:spcPct val="20000"/>
                        </a:spcBef>
                        <a:spcAft>
                          <a:spcPct val="0"/>
                        </a:spcAft>
                        <a:buSzPct val="100000"/>
                        <a:defRPr sz="1400">
                          <a:solidFill>
                            <a:srgbClr val="003366"/>
                          </a:solidFill>
                          <a:latin typeface="Arial" panose="020B0604020202020204" pitchFamily="34" charset="0"/>
                          <a:cs typeface="Arial" panose="020B0604020202020204" pitchFamily="34" charset="0"/>
                        </a:defRPr>
                      </a:lvl6pPr>
                      <a:lvl7pPr eaLnBrk="0" fontAlgn="base" hangingPunct="0">
                        <a:spcBef>
                          <a:spcPct val="20000"/>
                        </a:spcBef>
                        <a:spcAft>
                          <a:spcPct val="0"/>
                        </a:spcAft>
                        <a:buSzPct val="100000"/>
                        <a:defRPr sz="1400">
                          <a:solidFill>
                            <a:srgbClr val="003366"/>
                          </a:solidFill>
                          <a:latin typeface="Arial" panose="020B0604020202020204" pitchFamily="34" charset="0"/>
                          <a:cs typeface="Arial" panose="020B0604020202020204" pitchFamily="34" charset="0"/>
                        </a:defRPr>
                      </a:lvl7pPr>
                      <a:lvl8pPr eaLnBrk="0" fontAlgn="base" hangingPunct="0">
                        <a:spcBef>
                          <a:spcPct val="20000"/>
                        </a:spcBef>
                        <a:spcAft>
                          <a:spcPct val="0"/>
                        </a:spcAft>
                        <a:buSzPct val="100000"/>
                        <a:defRPr sz="1400">
                          <a:solidFill>
                            <a:srgbClr val="003366"/>
                          </a:solidFill>
                          <a:latin typeface="Arial" panose="020B0604020202020204" pitchFamily="34" charset="0"/>
                          <a:cs typeface="Arial" panose="020B0604020202020204" pitchFamily="34" charset="0"/>
                        </a:defRPr>
                      </a:lvl8pPr>
                      <a:lvl9pPr eaLnBrk="0" fontAlgn="base" hangingPunct="0">
                        <a:spcBef>
                          <a:spcPct val="20000"/>
                        </a:spcBef>
                        <a:spcAft>
                          <a:spcPct val="0"/>
                        </a:spcAft>
                        <a:buSzPct val="100000"/>
                        <a:defRPr sz="1400">
                          <a:solidFill>
                            <a:srgbClr val="003366"/>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Pct val="100000"/>
                        <a:buFontTx/>
                        <a:buNone/>
                        <a:tabLst/>
                      </a:pPr>
                      <a:r>
                        <a:rPr kumimoji="0" lang="en-US" altLang="en-US" sz="1800" b="0" i="0" u="none" strike="noStrike" cap="none" normalizeH="0" baseline="0">
                          <a:ln>
                            <a:noFill/>
                          </a:ln>
                          <a:solidFill>
                            <a:srgbClr val="000000"/>
                          </a:solidFill>
                          <a:effectLst/>
                          <a:latin typeface="Helvetica Neue"/>
                          <a:ea typeface="ＭＳ Ｐゴシック" panose="020B0600070205080204" pitchFamily="34" charset="-128"/>
                          <a:sym typeface="Helvetica Neue"/>
                        </a:rPr>
                        <a:t>4 May 2016</a:t>
                      </a:r>
                    </a:p>
                  </a:txBody>
                  <a:tcPr marL="12700" marR="12700" marT="12700" marB="12700" horzOverflow="overflow">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a:noFill/>
                    </a:lnTlToBr>
                    <a:lnBlToTr>
                      <a:noFill/>
                    </a:lnBlToTr>
                    <a:solidFill>
                      <a:srgbClr val="FFFFFF"/>
                    </a:solidFill>
                  </a:tcPr>
                </a:tc>
                <a:tc>
                  <a:txBody>
                    <a:bodyPr/>
                    <a:lstStyle>
                      <a:lvl1pPr eaLnBrk="0" hangingPunct="0">
                        <a:spcBef>
                          <a:spcPct val="20000"/>
                        </a:spcBef>
                        <a:defRPr sz="2000">
                          <a:solidFill>
                            <a:srgbClr val="003366"/>
                          </a:solidFill>
                          <a:latin typeface="Arial" panose="020B0604020202020204" pitchFamily="34" charset="0"/>
                          <a:cs typeface="Arial" panose="020B0604020202020204" pitchFamily="34" charset="0"/>
                        </a:defRPr>
                      </a:lvl1pPr>
                      <a:lvl2pPr eaLnBrk="0" hangingPunct="0">
                        <a:spcBef>
                          <a:spcPct val="20000"/>
                        </a:spcBef>
                        <a:defRPr sz="2000">
                          <a:solidFill>
                            <a:srgbClr val="003366"/>
                          </a:solidFill>
                          <a:latin typeface="Arial" panose="020B0604020202020204" pitchFamily="34" charset="0"/>
                          <a:cs typeface="Arial" panose="020B0604020202020204" pitchFamily="34" charset="0"/>
                        </a:defRPr>
                      </a:lvl2pPr>
                      <a:lvl3pPr eaLnBrk="0" hangingPunct="0">
                        <a:spcBef>
                          <a:spcPct val="20000"/>
                        </a:spcBef>
                        <a:defRPr>
                          <a:solidFill>
                            <a:srgbClr val="003366"/>
                          </a:solidFill>
                          <a:latin typeface="Arial" panose="020B0604020202020204" pitchFamily="34" charset="0"/>
                          <a:cs typeface="Arial" panose="020B0604020202020204" pitchFamily="34" charset="0"/>
                        </a:defRPr>
                      </a:lvl3pPr>
                      <a:lvl4pPr eaLnBrk="0" hangingPunct="0">
                        <a:spcBef>
                          <a:spcPct val="20000"/>
                        </a:spcBef>
                        <a:defRPr>
                          <a:solidFill>
                            <a:srgbClr val="003366"/>
                          </a:solidFill>
                          <a:latin typeface="Arial" panose="020B0604020202020204" pitchFamily="34" charset="0"/>
                          <a:cs typeface="Arial" panose="020B0604020202020204" pitchFamily="34" charset="0"/>
                        </a:defRPr>
                      </a:lvl4pPr>
                      <a:lvl5pPr eaLnBrk="0" hangingPunct="0">
                        <a:spcBef>
                          <a:spcPct val="20000"/>
                        </a:spcBef>
                        <a:defRPr sz="1400">
                          <a:solidFill>
                            <a:srgbClr val="003366"/>
                          </a:solidFill>
                          <a:latin typeface="Arial" panose="020B0604020202020204" pitchFamily="34" charset="0"/>
                          <a:cs typeface="Arial" panose="020B0604020202020204" pitchFamily="34" charset="0"/>
                        </a:defRPr>
                      </a:lvl5pPr>
                      <a:lvl6pPr eaLnBrk="0" fontAlgn="base" hangingPunct="0">
                        <a:spcBef>
                          <a:spcPct val="20000"/>
                        </a:spcBef>
                        <a:spcAft>
                          <a:spcPct val="0"/>
                        </a:spcAft>
                        <a:buSzPct val="100000"/>
                        <a:defRPr sz="1400">
                          <a:solidFill>
                            <a:srgbClr val="003366"/>
                          </a:solidFill>
                          <a:latin typeface="Arial" panose="020B0604020202020204" pitchFamily="34" charset="0"/>
                          <a:cs typeface="Arial" panose="020B0604020202020204" pitchFamily="34" charset="0"/>
                        </a:defRPr>
                      </a:lvl6pPr>
                      <a:lvl7pPr eaLnBrk="0" fontAlgn="base" hangingPunct="0">
                        <a:spcBef>
                          <a:spcPct val="20000"/>
                        </a:spcBef>
                        <a:spcAft>
                          <a:spcPct val="0"/>
                        </a:spcAft>
                        <a:buSzPct val="100000"/>
                        <a:defRPr sz="1400">
                          <a:solidFill>
                            <a:srgbClr val="003366"/>
                          </a:solidFill>
                          <a:latin typeface="Arial" panose="020B0604020202020204" pitchFamily="34" charset="0"/>
                          <a:cs typeface="Arial" panose="020B0604020202020204" pitchFamily="34" charset="0"/>
                        </a:defRPr>
                      </a:lvl7pPr>
                      <a:lvl8pPr eaLnBrk="0" fontAlgn="base" hangingPunct="0">
                        <a:spcBef>
                          <a:spcPct val="20000"/>
                        </a:spcBef>
                        <a:spcAft>
                          <a:spcPct val="0"/>
                        </a:spcAft>
                        <a:buSzPct val="100000"/>
                        <a:defRPr sz="1400">
                          <a:solidFill>
                            <a:srgbClr val="003366"/>
                          </a:solidFill>
                          <a:latin typeface="Arial" panose="020B0604020202020204" pitchFamily="34" charset="0"/>
                          <a:cs typeface="Arial" panose="020B0604020202020204" pitchFamily="34" charset="0"/>
                        </a:defRPr>
                      </a:lvl8pPr>
                      <a:lvl9pPr eaLnBrk="0" fontAlgn="base" hangingPunct="0">
                        <a:spcBef>
                          <a:spcPct val="20000"/>
                        </a:spcBef>
                        <a:spcAft>
                          <a:spcPct val="0"/>
                        </a:spcAft>
                        <a:buSzPct val="100000"/>
                        <a:defRPr sz="1400">
                          <a:solidFill>
                            <a:srgbClr val="003366"/>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Pct val="100000"/>
                        <a:buFontTx/>
                        <a:buNone/>
                        <a:tabLst/>
                      </a:pPr>
                      <a:r>
                        <a:rPr kumimoji="0" lang="en-US" altLang="en-US" sz="1800" b="0" i="0" u="none" strike="noStrike" cap="none" normalizeH="0" baseline="0">
                          <a:ln>
                            <a:noFill/>
                          </a:ln>
                          <a:solidFill>
                            <a:srgbClr val="000000"/>
                          </a:solidFill>
                          <a:effectLst/>
                          <a:latin typeface="Helvetica Neue"/>
                          <a:ea typeface="ＭＳ Ｐゴシック" panose="020B0600070205080204" pitchFamily="34" charset="-128"/>
                          <a:sym typeface="Helvetica Neue"/>
                        </a:rPr>
                        <a:t>Smith, Ben</a:t>
                      </a:r>
                    </a:p>
                  </a:txBody>
                  <a:tcPr marL="12700" marR="12700" marT="12700" marB="12700" horzOverflow="overflow">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a:noFill/>
                    </a:lnTlToBr>
                    <a:lnBlToTr>
                      <a:noFill/>
                    </a:lnBlToTr>
                    <a:solidFill>
                      <a:srgbClr val="FFFFFF"/>
                    </a:solidFill>
                  </a:tcPr>
                </a:tc>
                <a:tc>
                  <a:txBody>
                    <a:bodyPr/>
                    <a:lstStyle>
                      <a:lvl1pPr eaLnBrk="0" hangingPunct="0">
                        <a:spcBef>
                          <a:spcPct val="20000"/>
                        </a:spcBef>
                        <a:defRPr sz="2000">
                          <a:solidFill>
                            <a:srgbClr val="003366"/>
                          </a:solidFill>
                          <a:latin typeface="Arial" panose="020B0604020202020204" pitchFamily="34" charset="0"/>
                          <a:cs typeface="Arial" panose="020B0604020202020204" pitchFamily="34" charset="0"/>
                        </a:defRPr>
                      </a:lvl1pPr>
                      <a:lvl2pPr eaLnBrk="0" hangingPunct="0">
                        <a:spcBef>
                          <a:spcPct val="20000"/>
                        </a:spcBef>
                        <a:defRPr sz="2000">
                          <a:solidFill>
                            <a:srgbClr val="003366"/>
                          </a:solidFill>
                          <a:latin typeface="Arial" panose="020B0604020202020204" pitchFamily="34" charset="0"/>
                          <a:cs typeface="Arial" panose="020B0604020202020204" pitchFamily="34" charset="0"/>
                        </a:defRPr>
                      </a:lvl2pPr>
                      <a:lvl3pPr eaLnBrk="0" hangingPunct="0">
                        <a:spcBef>
                          <a:spcPct val="20000"/>
                        </a:spcBef>
                        <a:defRPr>
                          <a:solidFill>
                            <a:srgbClr val="003366"/>
                          </a:solidFill>
                          <a:latin typeface="Arial" panose="020B0604020202020204" pitchFamily="34" charset="0"/>
                          <a:cs typeface="Arial" panose="020B0604020202020204" pitchFamily="34" charset="0"/>
                        </a:defRPr>
                      </a:lvl3pPr>
                      <a:lvl4pPr eaLnBrk="0" hangingPunct="0">
                        <a:spcBef>
                          <a:spcPct val="20000"/>
                        </a:spcBef>
                        <a:defRPr>
                          <a:solidFill>
                            <a:srgbClr val="003366"/>
                          </a:solidFill>
                          <a:latin typeface="Arial" panose="020B0604020202020204" pitchFamily="34" charset="0"/>
                          <a:cs typeface="Arial" panose="020B0604020202020204" pitchFamily="34" charset="0"/>
                        </a:defRPr>
                      </a:lvl4pPr>
                      <a:lvl5pPr eaLnBrk="0" hangingPunct="0">
                        <a:spcBef>
                          <a:spcPct val="20000"/>
                        </a:spcBef>
                        <a:defRPr sz="1400">
                          <a:solidFill>
                            <a:srgbClr val="003366"/>
                          </a:solidFill>
                          <a:latin typeface="Arial" panose="020B0604020202020204" pitchFamily="34" charset="0"/>
                          <a:cs typeface="Arial" panose="020B0604020202020204" pitchFamily="34" charset="0"/>
                        </a:defRPr>
                      </a:lvl5pPr>
                      <a:lvl6pPr eaLnBrk="0" fontAlgn="base" hangingPunct="0">
                        <a:spcBef>
                          <a:spcPct val="20000"/>
                        </a:spcBef>
                        <a:spcAft>
                          <a:spcPct val="0"/>
                        </a:spcAft>
                        <a:buSzPct val="100000"/>
                        <a:defRPr sz="1400">
                          <a:solidFill>
                            <a:srgbClr val="003366"/>
                          </a:solidFill>
                          <a:latin typeface="Arial" panose="020B0604020202020204" pitchFamily="34" charset="0"/>
                          <a:cs typeface="Arial" panose="020B0604020202020204" pitchFamily="34" charset="0"/>
                        </a:defRPr>
                      </a:lvl6pPr>
                      <a:lvl7pPr eaLnBrk="0" fontAlgn="base" hangingPunct="0">
                        <a:spcBef>
                          <a:spcPct val="20000"/>
                        </a:spcBef>
                        <a:spcAft>
                          <a:spcPct val="0"/>
                        </a:spcAft>
                        <a:buSzPct val="100000"/>
                        <a:defRPr sz="1400">
                          <a:solidFill>
                            <a:srgbClr val="003366"/>
                          </a:solidFill>
                          <a:latin typeface="Arial" panose="020B0604020202020204" pitchFamily="34" charset="0"/>
                          <a:cs typeface="Arial" panose="020B0604020202020204" pitchFamily="34" charset="0"/>
                        </a:defRPr>
                      </a:lvl7pPr>
                      <a:lvl8pPr eaLnBrk="0" fontAlgn="base" hangingPunct="0">
                        <a:spcBef>
                          <a:spcPct val="20000"/>
                        </a:spcBef>
                        <a:spcAft>
                          <a:spcPct val="0"/>
                        </a:spcAft>
                        <a:buSzPct val="100000"/>
                        <a:defRPr sz="1400">
                          <a:solidFill>
                            <a:srgbClr val="003366"/>
                          </a:solidFill>
                          <a:latin typeface="Arial" panose="020B0604020202020204" pitchFamily="34" charset="0"/>
                          <a:cs typeface="Arial" panose="020B0604020202020204" pitchFamily="34" charset="0"/>
                        </a:defRPr>
                      </a:lvl8pPr>
                      <a:lvl9pPr eaLnBrk="0" fontAlgn="base" hangingPunct="0">
                        <a:spcBef>
                          <a:spcPct val="20000"/>
                        </a:spcBef>
                        <a:spcAft>
                          <a:spcPct val="0"/>
                        </a:spcAft>
                        <a:buSzPct val="100000"/>
                        <a:defRPr sz="1400">
                          <a:solidFill>
                            <a:srgbClr val="003366"/>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Pct val="100000"/>
                        <a:buFontTx/>
                        <a:buNone/>
                        <a:tabLst/>
                      </a:pPr>
                      <a:r>
                        <a:rPr kumimoji="0" lang="en-US" altLang="en-US" sz="1800" b="0" i="0" u="none" strike="noStrike" cap="none" normalizeH="0" baseline="0">
                          <a:ln>
                            <a:noFill/>
                          </a:ln>
                          <a:solidFill>
                            <a:srgbClr val="000000"/>
                          </a:solidFill>
                          <a:effectLst/>
                          <a:latin typeface="Helvetica Neue"/>
                          <a:ea typeface="ＭＳ Ｐゴシック" panose="020B0600070205080204" pitchFamily="34" charset="-128"/>
                          <a:sym typeface="Helvetica Neue"/>
                        </a:rPr>
                        <a:t>13</a:t>
                      </a:r>
                    </a:p>
                  </a:txBody>
                  <a:tcPr marL="12700" marR="12700" marT="12700" marB="12700" horzOverflow="overflow">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11"/>
                  </a:ext>
                </a:extLst>
              </a:tr>
              <a:tr h="285750">
                <a:tc>
                  <a:txBody>
                    <a:bodyPr/>
                    <a:lstStyle>
                      <a:lvl1pPr eaLnBrk="0" hangingPunct="0">
                        <a:spcBef>
                          <a:spcPct val="20000"/>
                        </a:spcBef>
                        <a:defRPr sz="2000">
                          <a:solidFill>
                            <a:srgbClr val="003366"/>
                          </a:solidFill>
                          <a:latin typeface="Arial" panose="020B0604020202020204" pitchFamily="34" charset="0"/>
                          <a:cs typeface="Arial" panose="020B0604020202020204" pitchFamily="34" charset="0"/>
                        </a:defRPr>
                      </a:lvl1pPr>
                      <a:lvl2pPr eaLnBrk="0" hangingPunct="0">
                        <a:spcBef>
                          <a:spcPct val="20000"/>
                        </a:spcBef>
                        <a:defRPr sz="2000">
                          <a:solidFill>
                            <a:srgbClr val="003366"/>
                          </a:solidFill>
                          <a:latin typeface="Arial" panose="020B0604020202020204" pitchFamily="34" charset="0"/>
                          <a:cs typeface="Arial" panose="020B0604020202020204" pitchFamily="34" charset="0"/>
                        </a:defRPr>
                      </a:lvl2pPr>
                      <a:lvl3pPr eaLnBrk="0" hangingPunct="0">
                        <a:spcBef>
                          <a:spcPct val="20000"/>
                        </a:spcBef>
                        <a:defRPr>
                          <a:solidFill>
                            <a:srgbClr val="003366"/>
                          </a:solidFill>
                          <a:latin typeface="Arial" panose="020B0604020202020204" pitchFamily="34" charset="0"/>
                          <a:cs typeface="Arial" panose="020B0604020202020204" pitchFamily="34" charset="0"/>
                        </a:defRPr>
                      </a:lvl3pPr>
                      <a:lvl4pPr eaLnBrk="0" hangingPunct="0">
                        <a:spcBef>
                          <a:spcPct val="20000"/>
                        </a:spcBef>
                        <a:defRPr>
                          <a:solidFill>
                            <a:srgbClr val="003366"/>
                          </a:solidFill>
                          <a:latin typeface="Arial" panose="020B0604020202020204" pitchFamily="34" charset="0"/>
                          <a:cs typeface="Arial" panose="020B0604020202020204" pitchFamily="34" charset="0"/>
                        </a:defRPr>
                      </a:lvl4pPr>
                      <a:lvl5pPr eaLnBrk="0" hangingPunct="0">
                        <a:spcBef>
                          <a:spcPct val="20000"/>
                        </a:spcBef>
                        <a:defRPr sz="1400">
                          <a:solidFill>
                            <a:srgbClr val="003366"/>
                          </a:solidFill>
                          <a:latin typeface="Arial" panose="020B0604020202020204" pitchFamily="34" charset="0"/>
                          <a:cs typeface="Arial" panose="020B0604020202020204" pitchFamily="34" charset="0"/>
                        </a:defRPr>
                      </a:lvl5pPr>
                      <a:lvl6pPr eaLnBrk="0" fontAlgn="base" hangingPunct="0">
                        <a:spcBef>
                          <a:spcPct val="20000"/>
                        </a:spcBef>
                        <a:spcAft>
                          <a:spcPct val="0"/>
                        </a:spcAft>
                        <a:buSzPct val="100000"/>
                        <a:defRPr sz="1400">
                          <a:solidFill>
                            <a:srgbClr val="003366"/>
                          </a:solidFill>
                          <a:latin typeface="Arial" panose="020B0604020202020204" pitchFamily="34" charset="0"/>
                          <a:cs typeface="Arial" panose="020B0604020202020204" pitchFamily="34" charset="0"/>
                        </a:defRPr>
                      </a:lvl6pPr>
                      <a:lvl7pPr eaLnBrk="0" fontAlgn="base" hangingPunct="0">
                        <a:spcBef>
                          <a:spcPct val="20000"/>
                        </a:spcBef>
                        <a:spcAft>
                          <a:spcPct val="0"/>
                        </a:spcAft>
                        <a:buSzPct val="100000"/>
                        <a:defRPr sz="1400">
                          <a:solidFill>
                            <a:srgbClr val="003366"/>
                          </a:solidFill>
                          <a:latin typeface="Arial" panose="020B0604020202020204" pitchFamily="34" charset="0"/>
                          <a:cs typeface="Arial" panose="020B0604020202020204" pitchFamily="34" charset="0"/>
                        </a:defRPr>
                      </a:lvl7pPr>
                      <a:lvl8pPr eaLnBrk="0" fontAlgn="base" hangingPunct="0">
                        <a:spcBef>
                          <a:spcPct val="20000"/>
                        </a:spcBef>
                        <a:spcAft>
                          <a:spcPct val="0"/>
                        </a:spcAft>
                        <a:buSzPct val="100000"/>
                        <a:defRPr sz="1400">
                          <a:solidFill>
                            <a:srgbClr val="003366"/>
                          </a:solidFill>
                          <a:latin typeface="Arial" panose="020B0604020202020204" pitchFamily="34" charset="0"/>
                          <a:cs typeface="Arial" panose="020B0604020202020204" pitchFamily="34" charset="0"/>
                        </a:defRPr>
                      </a:lvl8pPr>
                      <a:lvl9pPr eaLnBrk="0" fontAlgn="base" hangingPunct="0">
                        <a:spcBef>
                          <a:spcPct val="20000"/>
                        </a:spcBef>
                        <a:spcAft>
                          <a:spcPct val="0"/>
                        </a:spcAft>
                        <a:buSzPct val="100000"/>
                        <a:defRPr sz="1400">
                          <a:solidFill>
                            <a:srgbClr val="003366"/>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Pct val="100000"/>
                        <a:buFontTx/>
                        <a:buNone/>
                        <a:tabLst/>
                      </a:pPr>
                      <a:endParaRPr kumimoji="0" lang="en-GB" altLang="en-US" sz="1300" b="0" i="0" u="none" strike="noStrike" cap="none" normalizeH="0" baseline="0">
                        <a:ln>
                          <a:noFill/>
                        </a:ln>
                        <a:solidFill>
                          <a:srgbClr val="000000"/>
                        </a:solidFill>
                        <a:effectLst/>
                        <a:latin typeface="Helvetica Neue"/>
                        <a:ea typeface="ＭＳ Ｐゴシック" panose="020B0600070205080204" pitchFamily="34" charset="-128"/>
                        <a:sym typeface="Helvetica Neue"/>
                      </a:endParaRPr>
                    </a:p>
                  </a:txBody>
                  <a:tcPr marL="12700" marR="12700" marT="12700" marB="12700" horzOverflow="overflow">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a:noFill/>
                    </a:lnTlToBr>
                    <a:lnBlToTr>
                      <a:noFill/>
                    </a:lnBlToTr>
                    <a:solidFill>
                      <a:srgbClr val="FFFFFF"/>
                    </a:solidFill>
                  </a:tcPr>
                </a:tc>
                <a:tc>
                  <a:txBody>
                    <a:bodyPr/>
                    <a:lstStyle>
                      <a:lvl1pPr eaLnBrk="0" hangingPunct="0">
                        <a:spcBef>
                          <a:spcPct val="20000"/>
                        </a:spcBef>
                        <a:defRPr sz="2000">
                          <a:solidFill>
                            <a:srgbClr val="003366"/>
                          </a:solidFill>
                          <a:latin typeface="Arial" panose="020B0604020202020204" pitchFamily="34" charset="0"/>
                          <a:cs typeface="Arial" panose="020B0604020202020204" pitchFamily="34" charset="0"/>
                        </a:defRPr>
                      </a:lvl1pPr>
                      <a:lvl2pPr eaLnBrk="0" hangingPunct="0">
                        <a:spcBef>
                          <a:spcPct val="20000"/>
                        </a:spcBef>
                        <a:defRPr sz="2000">
                          <a:solidFill>
                            <a:srgbClr val="003366"/>
                          </a:solidFill>
                          <a:latin typeface="Arial" panose="020B0604020202020204" pitchFamily="34" charset="0"/>
                          <a:cs typeface="Arial" panose="020B0604020202020204" pitchFamily="34" charset="0"/>
                        </a:defRPr>
                      </a:lvl2pPr>
                      <a:lvl3pPr eaLnBrk="0" hangingPunct="0">
                        <a:spcBef>
                          <a:spcPct val="20000"/>
                        </a:spcBef>
                        <a:defRPr>
                          <a:solidFill>
                            <a:srgbClr val="003366"/>
                          </a:solidFill>
                          <a:latin typeface="Arial" panose="020B0604020202020204" pitchFamily="34" charset="0"/>
                          <a:cs typeface="Arial" panose="020B0604020202020204" pitchFamily="34" charset="0"/>
                        </a:defRPr>
                      </a:lvl3pPr>
                      <a:lvl4pPr eaLnBrk="0" hangingPunct="0">
                        <a:spcBef>
                          <a:spcPct val="20000"/>
                        </a:spcBef>
                        <a:defRPr>
                          <a:solidFill>
                            <a:srgbClr val="003366"/>
                          </a:solidFill>
                          <a:latin typeface="Arial" panose="020B0604020202020204" pitchFamily="34" charset="0"/>
                          <a:cs typeface="Arial" panose="020B0604020202020204" pitchFamily="34" charset="0"/>
                        </a:defRPr>
                      </a:lvl4pPr>
                      <a:lvl5pPr eaLnBrk="0" hangingPunct="0">
                        <a:spcBef>
                          <a:spcPct val="20000"/>
                        </a:spcBef>
                        <a:defRPr sz="1400">
                          <a:solidFill>
                            <a:srgbClr val="003366"/>
                          </a:solidFill>
                          <a:latin typeface="Arial" panose="020B0604020202020204" pitchFamily="34" charset="0"/>
                          <a:cs typeface="Arial" panose="020B0604020202020204" pitchFamily="34" charset="0"/>
                        </a:defRPr>
                      </a:lvl5pPr>
                      <a:lvl6pPr eaLnBrk="0" fontAlgn="base" hangingPunct="0">
                        <a:spcBef>
                          <a:spcPct val="20000"/>
                        </a:spcBef>
                        <a:spcAft>
                          <a:spcPct val="0"/>
                        </a:spcAft>
                        <a:buSzPct val="100000"/>
                        <a:defRPr sz="1400">
                          <a:solidFill>
                            <a:srgbClr val="003366"/>
                          </a:solidFill>
                          <a:latin typeface="Arial" panose="020B0604020202020204" pitchFamily="34" charset="0"/>
                          <a:cs typeface="Arial" panose="020B0604020202020204" pitchFamily="34" charset="0"/>
                        </a:defRPr>
                      </a:lvl6pPr>
                      <a:lvl7pPr eaLnBrk="0" fontAlgn="base" hangingPunct="0">
                        <a:spcBef>
                          <a:spcPct val="20000"/>
                        </a:spcBef>
                        <a:spcAft>
                          <a:spcPct val="0"/>
                        </a:spcAft>
                        <a:buSzPct val="100000"/>
                        <a:defRPr sz="1400">
                          <a:solidFill>
                            <a:srgbClr val="003366"/>
                          </a:solidFill>
                          <a:latin typeface="Arial" panose="020B0604020202020204" pitchFamily="34" charset="0"/>
                          <a:cs typeface="Arial" panose="020B0604020202020204" pitchFamily="34" charset="0"/>
                        </a:defRPr>
                      </a:lvl7pPr>
                      <a:lvl8pPr eaLnBrk="0" fontAlgn="base" hangingPunct="0">
                        <a:spcBef>
                          <a:spcPct val="20000"/>
                        </a:spcBef>
                        <a:spcAft>
                          <a:spcPct val="0"/>
                        </a:spcAft>
                        <a:buSzPct val="100000"/>
                        <a:defRPr sz="1400">
                          <a:solidFill>
                            <a:srgbClr val="003366"/>
                          </a:solidFill>
                          <a:latin typeface="Arial" panose="020B0604020202020204" pitchFamily="34" charset="0"/>
                          <a:cs typeface="Arial" panose="020B0604020202020204" pitchFamily="34" charset="0"/>
                        </a:defRPr>
                      </a:lvl8pPr>
                      <a:lvl9pPr eaLnBrk="0" fontAlgn="base" hangingPunct="0">
                        <a:spcBef>
                          <a:spcPct val="20000"/>
                        </a:spcBef>
                        <a:spcAft>
                          <a:spcPct val="0"/>
                        </a:spcAft>
                        <a:buSzPct val="100000"/>
                        <a:defRPr sz="1400">
                          <a:solidFill>
                            <a:srgbClr val="003366"/>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Pct val="100000"/>
                        <a:buFontTx/>
                        <a:buNone/>
                        <a:tabLst/>
                      </a:pPr>
                      <a:endParaRPr kumimoji="0" lang="en-GB" altLang="en-US" sz="1300" b="0" i="0" u="none" strike="noStrike" cap="none" normalizeH="0" baseline="0">
                        <a:ln>
                          <a:noFill/>
                        </a:ln>
                        <a:solidFill>
                          <a:srgbClr val="000000"/>
                        </a:solidFill>
                        <a:effectLst/>
                        <a:latin typeface="Helvetica Neue"/>
                        <a:ea typeface="ＭＳ Ｐゴシック" panose="020B0600070205080204" pitchFamily="34" charset="-128"/>
                        <a:sym typeface="Helvetica Neue"/>
                      </a:endParaRPr>
                    </a:p>
                  </a:txBody>
                  <a:tcPr marL="12700" marR="12700" marT="12700" marB="12700" horzOverflow="overflow">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a:noFill/>
                    </a:lnTlToBr>
                    <a:lnBlToTr>
                      <a:noFill/>
                    </a:lnBlToTr>
                    <a:solidFill>
                      <a:srgbClr val="FFFFFF"/>
                    </a:solidFill>
                  </a:tcPr>
                </a:tc>
                <a:tc>
                  <a:txBody>
                    <a:bodyPr/>
                    <a:lstStyle>
                      <a:lvl1pPr eaLnBrk="0" hangingPunct="0">
                        <a:spcBef>
                          <a:spcPct val="20000"/>
                        </a:spcBef>
                        <a:defRPr sz="2000">
                          <a:solidFill>
                            <a:srgbClr val="003366"/>
                          </a:solidFill>
                          <a:latin typeface="Arial" panose="020B0604020202020204" pitchFamily="34" charset="0"/>
                          <a:cs typeface="Arial" panose="020B0604020202020204" pitchFamily="34" charset="0"/>
                        </a:defRPr>
                      </a:lvl1pPr>
                      <a:lvl2pPr eaLnBrk="0" hangingPunct="0">
                        <a:spcBef>
                          <a:spcPct val="20000"/>
                        </a:spcBef>
                        <a:defRPr sz="2000">
                          <a:solidFill>
                            <a:srgbClr val="003366"/>
                          </a:solidFill>
                          <a:latin typeface="Arial" panose="020B0604020202020204" pitchFamily="34" charset="0"/>
                          <a:cs typeface="Arial" panose="020B0604020202020204" pitchFamily="34" charset="0"/>
                        </a:defRPr>
                      </a:lvl2pPr>
                      <a:lvl3pPr eaLnBrk="0" hangingPunct="0">
                        <a:spcBef>
                          <a:spcPct val="20000"/>
                        </a:spcBef>
                        <a:defRPr>
                          <a:solidFill>
                            <a:srgbClr val="003366"/>
                          </a:solidFill>
                          <a:latin typeface="Arial" panose="020B0604020202020204" pitchFamily="34" charset="0"/>
                          <a:cs typeface="Arial" panose="020B0604020202020204" pitchFamily="34" charset="0"/>
                        </a:defRPr>
                      </a:lvl3pPr>
                      <a:lvl4pPr eaLnBrk="0" hangingPunct="0">
                        <a:spcBef>
                          <a:spcPct val="20000"/>
                        </a:spcBef>
                        <a:defRPr>
                          <a:solidFill>
                            <a:srgbClr val="003366"/>
                          </a:solidFill>
                          <a:latin typeface="Arial" panose="020B0604020202020204" pitchFamily="34" charset="0"/>
                          <a:cs typeface="Arial" panose="020B0604020202020204" pitchFamily="34" charset="0"/>
                        </a:defRPr>
                      </a:lvl4pPr>
                      <a:lvl5pPr eaLnBrk="0" hangingPunct="0">
                        <a:spcBef>
                          <a:spcPct val="20000"/>
                        </a:spcBef>
                        <a:defRPr sz="1400">
                          <a:solidFill>
                            <a:srgbClr val="003366"/>
                          </a:solidFill>
                          <a:latin typeface="Arial" panose="020B0604020202020204" pitchFamily="34" charset="0"/>
                          <a:cs typeface="Arial" panose="020B0604020202020204" pitchFamily="34" charset="0"/>
                        </a:defRPr>
                      </a:lvl5pPr>
                      <a:lvl6pPr eaLnBrk="0" fontAlgn="base" hangingPunct="0">
                        <a:spcBef>
                          <a:spcPct val="20000"/>
                        </a:spcBef>
                        <a:spcAft>
                          <a:spcPct val="0"/>
                        </a:spcAft>
                        <a:buSzPct val="100000"/>
                        <a:defRPr sz="1400">
                          <a:solidFill>
                            <a:srgbClr val="003366"/>
                          </a:solidFill>
                          <a:latin typeface="Arial" panose="020B0604020202020204" pitchFamily="34" charset="0"/>
                          <a:cs typeface="Arial" panose="020B0604020202020204" pitchFamily="34" charset="0"/>
                        </a:defRPr>
                      </a:lvl6pPr>
                      <a:lvl7pPr eaLnBrk="0" fontAlgn="base" hangingPunct="0">
                        <a:spcBef>
                          <a:spcPct val="20000"/>
                        </a:spcBef>
                        <a:spcAft>
                          <a:spcPct val="0"/>
                        </a:spcAft>
                        <a:buSzPct val="100000"/>
                        <a:defRPr sz="1400">
                          <a:solidFill>
                            <a:srgbClr val="003366"/>
                          </a:solidFill>
                          <a:latin typeface="Arial" panose="020B0604020202020204" pitchFamily="34" charset="0"/>
                          <a:cs typeface="Arial" panose="020B0604020202020204" pitchFamily="34" charset="0"/>
                        </a:defRPr>
                      </a:lvl7pPr>
                      <a:lvl8pPr eaLnBrk="0" fontAlgn="base" hangingPunct="0">
                        <a:spcBef>
                          <a:spcPct val="20000"/>
                        </a:spcBef>
                        <a:spcAft>
                          <a:spcPct val="0"/>
                        </a:spcAft>
                        <a:buSzPct val="100000"/>
                        <a:defRPr sz="1400">
                          <a:solidFill>
                            <a:srgbClr val="003366"/>
                          </a:solidFill>
                          <a:latin typeface="Arial" panose="020B0604020202020204" pitchFamily="34" charset="0"/>
                          <a:cs typeface="Arial" panose="020B0604020202020204" pitchFamily="34" charset="0"/>
                        </a:defRPr>
                      </a:lvl8pPr>
                      <a:lvl9pPr eaLnBrk="0" fontAlgn="base" hangingPunct="0">
                        <a:spcBef>
                          <a:spcPct val="20000"/>
                        </a:spcBef>
                        <a:spcAft>
                          <a:spcPct val="0"/>
                        </a:spcAft>
                        <a:buSzPct val="100000"/>
                        <a:defRPr sz="1400">
                          <a:solidFill>
                            <a:srgbClr val="003366"/>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Pct val="100000"/>
                        <a:buFontTx/>
                        <a:buNone/>
                        <a:tabLst/>
                      </a:pPr>
                      <a:endParaRPr kumimoji="0" lang="en-GB" altLang="en-US" sz="1300" b="0" i="0" u="none" strike="noStrike" cap="none" normalizeH="0" baseline="0">
                        <a:ln>
                          <a:noFill/>
                        </a:ln>
                        <a:solidFill>
                          <a:srgbClr val="000000"/>
                        </a:solidFill>
                        <a:effectLst/>
                        <a:latin typeface="Helvetica Neue"/>
                        <a:ea typeface="ＭＳ Ｐゴシック" panose="020B0600070205080204" pitchFamily="34" charset="-128"/>
                        <a:sym typeface="Helvetica Neue"/>
                      </a:endParaRPr>
                    </a:p>
                  </a:txBody>
                  <a:tcPr marL="12700" marR="12700" marT="12700" marB="12700" horzOverflow="overflow">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a:noFill/>
                    </a:lnTlToBr>
                    <a:lnBlToTr>
                      <a:noFill/>
                    </a:lnBlToTr>
                    <a:solidFill>
                      <a:srgbClr val="FFFFFF"/>
                    </a:solidFill>
                  </a:tcPr>
                </a:tc>
                <a:tc>
                  <a:txBody>
                    <a:bodyPr/>
                    <a:lstStyle>
                      <a:lvl1pPr eaLnBrk="0" hangingPunct="0">
                        <a:spcBef>
                          <a:spcPct val="20000"/>
                        </a:spcBef>
                        <a:defRPr sz="2000">
                          <a:solidFill>
                            <a:srgbClr val="003366"/>
                          </a:solidFill>
                          <a:latin typeface="Arial" panose="020B0604020202020204" pitchFamily="34" charset="0"/>
                          <a:cs typeface="Arial" panose="020B0604020202020204" pitchFamily="34" charset="0"/>
                        </a:defRPr>
                      </a:lvl1pPr>
                      <a:lvl2pPr eaLnBrk="0" hangingPunct="0">
                        <a:spcBef>
                          <a:spcPct val="20000"/>
                        </a:spcBef>
                        <a:defRPr sz="2000">
                          <a:solidFill>
                            <a:srgbClr val="003366"/>
                          </a:solidFill>
                          <a:latin typeface="Arial" panose="020B0604020202020204" pitchFamily="34" charset="0"/>
                          <a:cs typeface="Arial" panose="020B0604020202020204" pitchFamily="34" charset="0"/>
                        </a:defRPr>
                      </a:lvl2pPr>
                      <a:lvl3pPr eaLnBrk="0" hangingPunct="0">
                        <a:spcBef>
                          <a:spcPct val="20000"/>
                        </a:spcBef>
                        <a:defRPr>
                          <a:solidFill>
                            <a:srgbClr val="003366"/>
                          </a:solidFill>
                          <a:latin typeface="Arial" panose="020B0604020202020204" pitchFamily="34" charset="0"/>
                          <a:cs typeface="Arial" panose="020B0604020202020204" pitchFamily="34" charset="0"/>
                        </a:defRPr>
                      </a:lvl3pPr>
                      <a:lvl4pPr eaLnBrk="0" hangingPunct="0">
                        <a:spcBef>
                          <a:spcPct val="20000"/>
                        </a:spcBef>
                        <a:defRPr>
                          <a:solidFill>
                            <a:srgbClr val="003366"/>
                          </a:solidFill>
                          <a:latin typeface="Arial" panose="020B0604020202020204" pitchFamily="34" charset="0"/>
                          <a:cs typeface="Arial" panose="020B0604020202020204" pitchFamily="34" charset="0"/>
                        </a:defRPr>
                      </a:lvl4pPr>
                      <a:lvl5pPr eaLnBrk="0" hangingPunct="0">
                        <a:spcBef>
                          <a:spcPct val="20000"/>
                        </a:spcBef>
                        <a:defRPr sz="1400">
                          <a:solidFill>
                            <a:srgbClr val="003366"/>
                          </a:solidFill>
                          <a:latin typeface="Arial" panose="020B0604020202020204" pitchFamily="34" charset="0"/>
                          <a:cs typeface="Arial" panose="020B0604020202020204" pitchFamily="34" charset="0"/>
                        </a:defRPr>
                      </a:lvl5pPr>
                      <a:lvl6pPr eaLnBrk="0" fontAlgn="base" hangingPunct="0">
                        <a:spcBef>
                          <a:spcPct val="20000"/>
                        </a:spcBef>
                        <a:spcAft>
                          <a:spcPct val="0"/>
                        </a:spcAft>
                        <a:buSzPct val="100000"/>
                        <a:defRPr sz="1400">
                          <a:solidFill>
                            <a:srgbClr val="003366"/>
                          </a:solidFill>
                          <a:latin typeface="Arial" panose="020B0604020202020204" pitchFamily="34" charset="0"/>
                          <a:cs typeface="Arial" panose="020B0604020202020204" pitchFamily="34" charset="0"/>
                        </a:defRPr>
                      </a:lvl6pPr>
                      <a:lvl7pPr eaLnBrk="0" fontAlgn="base" hangingPunct="0">
                        <a:spcBef>
                          <a:spcPct val="20000"/>
                        </a:spcBef>
                        <a:spcAft>
                          <a:spcPct val="0"/>
                        </a:spcAft>
                        <a:buSzPct val="100000"/>
                        <a:defRPr sz="1400">
                          <a:solidFill>
                            <a:srgbClr val="003366"/>
                          </a:solidFill>
                          <a:latin typeface="Arial" panose="020B0604020202020204" pitchFamily="34" charset="0"/>
                          <a:cs typeface="Arial" panose="020B0604020202020204" pitchFamily="34" charset="0"/>
                        </a:defRPr>
                      </a:lvl7pPr>
                      <a:lvl8pPr eaLnBrk="0" fontAlgn="base" hangingPunct="0">
                        <a:spcBef>
                          <a:spcPct val="20000"/>
                        </a:spcBef>
                        <a:spcAft>
                          <a:spcPct val="0"/>
                        </a:spcAft>
                        <a:buSzPct val="100000"/>
                        <a:defRPr sz="1400">
                          <a:solidFill>
                            <a:srgbClr val="003366"/>
                          </a:solidFill>
                          <a:latin typeface="Arial" panose="020B0604020202020204" pitchFamily="34" charset="0"/>
                          <a:cs typeface="Arial" panose="020B0604020202020204" pitchFamily="34" charset="0"/>
                        </a:defRPr>
                      </a:lvl8pPr>
                      <a:lvl9pPr eaLnBrk="0" fontAlgn="base" hangingPunct="0">
                        <a:spcBef>
                          <a:spcPct val="20000"/>
                        </a:spcBef>
                        <a:spcAft>
                          <a:spcPct val="0"/>
                        </a:spcAft>
                        <a:buSzPct val="100000"/>
                        <a:defRPr sz="1400">
                          <a:solidFill>
                            <a:srgbClr val="003366"/>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Pct val="100000"/>
                        <a:buFontTx/>
                        <a:buNone/>
                        <a:tabLst/>
                      </a:pPr>
                      <a:endParaRPr kumimoji="0" lang="en-GB" altLang="en-US" sz="1300" b="0" i="0" u="none" strike="noStrike" cap="none" normalizeH="0" baseline="0">
                        <a:ln>
                          <a:noFill/>
                        </a:ln>
                        <a:solidFill>
                          <a:srgbClr val="000000"/>
                        </a:solidFill>
                        <a:effectLst/>
                        <a:latin typeface="Helvetica Neue"/>
                        <a:ea typeface="ＭＳ Ｐゴシック" panose="020B0600070205080204" pitchFamily="34" charset="-128"/>
                        <a:sym typeface="Helvetica Neue"/>
                      </a:endParaRPr>
                    </a:p>
                  </a:txBody>
                  <a:tcPr marL="12700" marR="12700" marT="12700" marB="12700" horzOverflow="overflow">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12"/>
                  </a:ext>
                </a:extLst>
              </a:tr>
            </a:tbl>
          </a:graphicData>
        </a:graphic>
      </p:graphicFrame>
      <p:cxnSp>
        <p:nvCxnSpPr>
          <p:cNvPr id="66635" name="Straight Connector 2">
            <a:extLst>
              <a:ext uri="{FF2B5EF4-FFF2-40B4-BE49-F238E27FC236}">
                <a16:creationId xmlns:a16="http://schemas.microsoft.com/office/drawing/2014/main" id="{0A12FBC0-3424-F67F-F541-F22DD5E87367}"/>
              </a:ext>
            </a:extLst>
          </p:cNvPr>
          <p:cNvCxnSpPr>
            <a:cxnSpLocks noChangeShapeType="1"/>
          </p:cNvCxnSpPr>
          <p:nvPr/>
        </p:nvCxnSpPr>
        <p:spPr bwMode="auto">
          <a:xfrm>
            <a:off x="3059113" y="4005263"/>
            <a:ext cx="1512887" cy="0"/>
          </a:xfrm>
          <a:prstGeom prst="line">
            <a:avLst/>
          </a:prstGeom>
          <a:noFill/>
          <a:ln w="63500" algn="ctr">
            <a:solidFill>
              <a:srgbClr val="002A56"/>
            </a:solidFill>
            <a:round/>
            <a:headEnd/>
            <a:tailEnd/>
          </a:ln>
          <a:extLst>
            <a:ext uri="{909E8E84-426E-40DD-AFC4-6F175D3DCCD1}">
              <a14:hiddenFill xmlns:a14="http://schemas.microsoft.com/office/drawing/2010/main">
                <a:noFill/>
              </a14:hiddenFill>
            </a:ext>
          </a:extLst>
        </p:spPr>
      </p:cxnSp>
      <p:cxnSp>
        <p:nvCxnSpPr>
          <p:cNvPr id="66636" name="Straight Connector 5">
            <a:extLst>
              <a:ext uri="{FF2B5EF4-FFF2-40B4-BE49-F238E27FC236}">
                <a16:creationId xmlns:a16="http://schemas.microsoft.com/office/drawing/2014/main" id="{4E09B054-09FA-ABBE-D355-CC0385F8E0BB}"/>
              </a:ext>
            </a:extLst>
          </p:cNvPr>
          <p:cNvCxnSpPr>
            <a:cxnSpLocks noChangeShapeType="1"/>
          </p:cNvCxnSpPr>
          <p:nvPr/>
        </p:nvCxnSpPr>
        <p:spPr bwMode="auto">
          <a:xfrm>
            <a:off x="3059113" y="4581525"/>
            <a:ext cx="1512887" cy="0"/>
          </a:xfrm>
          <a:prstGeom prst="line">
            <a:avLst/>
          </a:prstGeom>
          <a:noFill/>
          <a:ln w="63500" algn="ctr">
            <a:solidFill>
              <a:srgbClr val="002A56"/>
            </a:solidFill>
            <a:round/>
            <a:headEnd/>
            <a:tailEnd/>
          </a:ln>
          <a:extLst>
            <a:ext uri="{909E8E84-426E-40DD-AFC4-6F175D3DCCD1}">
              <a14:hiddenFill xmlns:a14="http://schemas.microsoft.com/office/drawing/2010/main">
                <a:noFill/>
              </a14:hiddenFill>
            </a:ext>
          </a:extLst>
        </p:spPr>
      </p:cxnSp>
    </p:spTree>
  </p:cSld>
  <p:clrMapOvr>
    <a:masterClrMapping/>
  </p:clrMapOvr>
  <p:transition>
    <p:dissolv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a:extLst>
              <a:ext uri="{FF2B5EF4-FFF2-40B4-BE49-F238E27FC236}">
                <a16:creationId xmlns:a16="http://schemas.microsoft.com/office/drawing/2014/main" id="{96E62641-AD4F-BF00-34D1-F4A56D1A7303}"/>
              </a:ext>
            </a:extLst>
          </p:cNvPr>
          <p:cNvSpPr>
            <a:spLocks noGrp="1" noChangeArrowheads="1"/>
          </p:cNvSpPr>
          <p:nvPr>
            <p:ph type="title"/>
          </p:nvPr>
        </p:nvSpPr>
        <p:spPr/>
        <p:txBody>
          <a:bodyPr/>
          <a:lstStyle/>
          <a:p>
            <a:r>
              <a:rPr lang="en-GB" altLang="en-US">
                <a:ea typeface="ＭＳ Ｐゴシック" panose="020B0600070205080204" pitchFamily="34" charset="-128"/>
              </a:rPr>
              <a:t>Ballot Paper Refusal List (BPRL)</a:t>
            </a:r>
            <a:endParaRPr lang="en-GB" altLang="en-US"/>
          </a:p>
        </p:txBody>
      </p:sp>
      <p:pic>
        <p:nvPicPr>
          <p:cNvPr id="68611" name="Picture 5" descr="A template Ballot Paper Refusal List (BPRL).">
            <a:extLst>
              <a:ext uri="{FF2B5EF4-FFF2-40B4-BE49-F238E27FC236}">
                <a16:creationId xmlns:a16="http://schemas.microsoft.com/office/drawing/2014/main" id="{CBBE61D0-8F6C-8F2A-60BB-6351936BCFC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76438" y="2708275"/>
            <a:ext cx="7180262" cy="3760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dissolv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467B351B-7F1B-977B-D074-4FCB8E96B8E9}"/>
              </a:ext>
            </a:extLst>
          </p:cNvPr>
          <p:cNvSpPr>
            <a:spLocks noGrp="1" noChangeArrowheads="1"/>
          </p:cNvSpPr>
          <p:nvPr>
            <p:ph type="title"/>
          </p:nvPr>
        </p:nvSpPr>
        <p:spPr>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r>
              <a:rPr lang="en-US" altLang="en-US"/>
              <a:t>Which elections are being held?</a:t>
            </a:r>
          </a:p>
        </p:txBody>
      </p:sp>
      <p:sp>
        <p:nvSpPr>
          <p:cNvPr id="15363" name="Content Placeholder 2">
            <a:extLst>
              <a:ext uri="{FF2B5EF4-FFF2-40B4-BE49-F238E27FC236}">
                <a16:creationId xmlns:a16="http://schemas.microsoft.com/office/drawing/2014/main" id="{22492B56-58DF-5991-BB04-612360E3E8C7}"/>
              </a:ext>
            </a:extLst>
          </p:cNvPr>
          <p:cNvSpPr>
            <a:spLocks noGrp="1"/>
          </p:cNvSpPr>
          <p:nvPr>
            <p:ph idx="1"/>
          </p:nvPr>
        </p:nvSpPr>
        <p:spPr>
          <a:ln cap="flat" algn="ctr">
            <a:miter lim="800000"/>
            <a:headEnd type="none" w="med" len="med"/>
            <a:tailEnd type="none" w="med" len="med"/>
          </a:ln>
        </p:spPr>
        <p:txBody>
          <a:bodyPr/>
          <a:lstStyle/>
          <a:p>
            <a:pPr marL="342900" lvl="1" indent="0" eaLnBrk="1" hangingPunct="1">
              <a:buSzTx/>
              <a:buFontTx/>
              <a:buNone/>
              <a:defRPr/>
            </a:pPr>
            <a:r>
              <a:rPr lang="en-GB" altLang="en-US" sz="2000">
                <a:solidFill>
                  <a:srgbClr val="FF0000"/>
                </a:solidFill>
                <a:ea typeface="ＭＳ Ｐゴシック" pitchFamily="34" charset="-128"/>
              </a:rPr>
              <a:t>[Include all those that are applicable]</a:t>
            </a:r>
          </a:p>
          <a:p>
            <a:pPr marL="342900" lvl="1" indent="0" eaLnBrk="1" hangingPunct="1">
              <a:buSzTx/>
              <a:buFontTx/>
              <a:buNone/>
              <a:defRPr/>
            </a:pPr>
            <a:endParaRPr lang="en-GB" altLang="en-US" sz="2000">
              <a:solidFill>
                <a:srgbClr val="002060"/>
              </a:solidFill>
              <a:ea typeface="ＭＳ Ｐゴシック" pitchFamily="34" charset="-128"/>
            </a:endParaRPr>
          </a:p>
          <a:p>
            <a:pPr marL="800100" lvl="2" indent="0" eaLnBrk="1" hangingPunct="1">
              <a:buSzTx/>
              <a:buFontTx/>
              <a:buNone/>
              <a:defRPr/>
            </a:pPr>
            <a:r>
              <a:rPr lang="en-GB" altLang="en-US" sz="1800">
                <a:solidFill>
                  <a:srgbClr val="002060"/>
                </a:solidFill>
                <a:ea typeface="ＭＳ Ｐゴシック" pitchFamily="34" charset="-128"/>
              </a:rPr>
              <a:t>-  </a:t>
            </a:r>
            <a:r>
              <a:rPr lang="en-GB" altLang="en-US">
                <a:solidFill>
                  <a:srgbClr val="002060"/>
                </a:solidFill>
                <a:ea typeface="ＭＳ Ｐゴシック" pitchFamily="34" charset="-128"/>
              </a:rPr>
              <a:t>Police </a:t>
            </a:r>
            <a:r>
              <a:rPr lang="en-GB" altLang="en-US">
                <a:solidFill>
                  <a:srgbClr val="FF0000"/>
                </a:solidFill>
                <a:ea typeface="ＭＳ Ｐゴシック" pitchFamily="34" charset="-128"/>
              </a:rPr>
              <a:t>[Fire] </a:t>
            </a:r>
            <a:r>
              <a:rPr lang="en-GB" altLang="en-US">
                <a:solidFill>
                  <a:srgbClr val="002060"/>
                </a:solidFill>
                <a:ea typeface="ＭＳ Ｐゴシック" pitchFamily="34" charset="-128"/>
              </a:rPr>
              <a:t>and Crime commissioner</a:t>
            </a:r>
            <a:endParaRPr lang="en-US" altLang="en-US">
              <a:solidFill>
                <a:srgbClr val="002060"/>
              </a:solidFill>
              <a:ea typeface="ＭＳ Ｐゴシック" pitchFamily="34" charset="-128"/>
            </a:endParaRPr>
          </a:p>
          <a:p>
            <a:pPr marL="0" indent="0">
              <a:buSzTx/>
              <a:buFontTx/>
              <a:buNone/>
              <a:defRPr/>
            </a:pPr>
            <a:r>
              <a:rPr lang="en-US" altLang="en-US" sz="2200">
                <a:solidFill>
                  <a:schemeClr val="tx1"/>
                </a:solidFill>
                <a:ea typeface="ＭＳ Ｐゴシック" pitchFamily="34" charset="-128"/>
              </a:rPr>
              <a:t>	-</a:t>
            </a:r>
            <a:r>
              <a:rPr lang="en-GB" altLang="en-US" sz="2000">
                <a:solidFill>
                  <a:schemeClr val="tx1"/>
                </a:solidFill>
                <a:ea typeface="ＭＳ Ｐゴシック" pitchFamily="34" charset="-128"/>
              </a:rPr>
              <a:t>district,</a:t>
            </a:r>
            <a:r>
              <a:rPr lang="en-GB" altLang="en-US" sz="2000">
                <a:solidFill>
                  <a:schemeClr val="tx1"/>
                </a:solidFill>
              </a:rPr>
              <a:t> borough, county, county borough 	and unitary council elections</a:t>
            </a:r>
          </a:p>
          <a:p>
            <a:pPr marL="0" indent="0">
              <a:buSzTx/>
              <a:buFontTx/>
              <a:buNone/>
              <a:defRPr/>
            </a:pPr>
            <a:r>
              <a:rPr lang="en-GB" altLang="en-US" sz="2000">
                <a:solidFill>
                  <a:schemeClr val="tx1"/>
                </a:solidFill>
              </a:rPr>
              <a:t>	-parish and community council elections </a:t>
            </a:r>
            <a:endParaRPr lang="en-GB" altLang="en-US" sz="2000">
              <a:solidFill>
                <a:schemeClr val="tx1"/>
              </a:solidFill>
              <a:ea typeface="ＭＳ Ｐゴシック" pitchFamily="34" charset="-128"/>
            </a:endParaRPr>
          </a:p>
          <a:p>
            <a:pPr marL="0" indent="0">
              <a:buSzTx/>
              <a:buFontTx/>
              <a:buNone/>
              <a:defRPr/>
            </a:pPr>
            <a:r>
              <a:rPr lang="en-GB" altLang="en-US" sz="2000">
                <a:solidFill>
                  <a:schemeClr val="tx1"/>
                </a:solidFill>
                <a:ea typeface="ＭＳ Ｐゴシック" pitchFamily="34" charset="-128"/>
              </a:rPr>
              <a:t>	-combined authority mayoral elections</a:t>
            </a:r>
          </a:p>
          <a:p>
            <a:pPr marL="0" indent="0">
              <a:buSzTx/>
              <a:buFontTx/>
              <a:buNone/>
              <a:defRPr/>
            </a:pPr>
            <a:r>
              <a:rPr lang="en-GB" altLang="en-US" sz="2000">
                <a:solidFill>
                  <a:schemeClr val="tx1"/>
                </a:solidFill>
                <a:ea typeface="ＭＳ Ｐゴシック" pitchFamily="34" charset="-128"/>
              </a:rPr>
              <a:t>	-mayoral elections</a:t>
            </a:r>
          </a:p>
          <a:p>
            <a:pPr marL="0" indent="0">
              <a:buSzTx/>
              <a:buFontTx/>
              <a:buNone/>
              <a:defRPr/>
            </a:pPr>
            <a:r>
              <a:rPr lang="en-GB" altLang="en-US" sz="2000">
                <a:solidFill>
                  <a:schemeClr val="tx1"/>
                </a:solidFill>
                <a:ea typeface="ＭＳ Ｐゴシック" pitchFamily="34" charset="-128"/>
              </a:rPr>
              <a:t>	-mayoral referendums</a:t>
            </a:r>
          </a:p>
          <a:p>
            <a:pPr>
              <a:buSzTx/>
              <a:defRPr/>
            </a:pPr>
            <a:endParaRPr lang="en-GB" altLang="en-US">
              <a:solidFill>
                <a:schemeClr val="tx1"/>
              </a:solidFill>
            </a:endParaRPr>
          </a:p>
        </p:txBody>
      </p:sp>
    </p:spTree>
  </p:cSld>
  <p:clrMapOvr>
    <a:masterClrMapping/>
  </p:clrMapOvr>
  <p:transition>
    <p:dissolv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1">
            <a:extLst>
              <a:ext uri="{FF2B5EF4-FFF2-40B4-BE49-F238E27FC236}">
                <a16:creationId xmlns:a16="http://schemas.microsoft.com/office/drawing/2014/main" id="{9CD76F5C-E25E-CFA1-D609-7D98695526D2}"/>
              </a:ext>
            </a:extLst>
          </p:cNvPr>
          <p:cNvSpPr>
            <a:spLocks noGrp="1" noChangeArrowheads="1"/>
          </p:cNvSpPr>
          <p:nvPr>
            <p:ph type="title"/>
          </p:nvPr>
        </p:nvSpPr>
        <p:spPr/>
        <p:txBody>
          <a:bodyPr/>
          <a:lstStyle/>
          <a:p>
            <a:r>
              <a:rPr lang="en-US" altLang="en-US"/>
              <a:t>Voter ID Evaluation Form notes sheet</a:t>
            </a:r>
            <a:br>
              <a:rPr lang="en-US" altLang="en-US"/>
            </a:br>
            <a:r>
              <a:rPr lang="en-US" altLang="en-US">
                <a:solidFill>
                  <a:srgbClr val="FF0000"/>
                </a:solidFill>
              </a:rPr>
              <a:t>[slide to be used only if relevant]</a:t>
            </a:r>
            <a:endParaRPr lang="en-GB" altLang="en-US"/>
          </a:p>
        </p:txBody>
      </p:sp>
      <p:pic>
        <p:nvPicPr>
          <p:cNvPr id="70659" name="Picture 3">
            <a:extLst>
              <a:ext uri="{FF2B5EF4-FFF2-40B4-BE49-F238E27FC236}">
                <a16:creationId xmlns:a16="http://schemas.microsoft.com/office/drawing/2014/main" id="{0503E5A2-6105-E943-D626-931DDB59DF9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5513" y="1827213"/>
            <a:ext cx="6850062"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dissolv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6" name="Picture 1">
            <a:extLst>
              <a:ext uri="{FF2B5EF4-FFF2-40B4-BE49-F238E27FC236}">
                <a16:creationId xmlns:a16="http://schemas.microsoft.com/office/drawing/2014/main" id="{5875FE96-DD9F-E7F4-A285-56405FA5C0A0}"/>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62713" y="152400"/>
            <a:ext cx="2605087" cy="151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pic>
      <p:sp>
        <p:nvSpPr>
          <p:cNvPr id="72707" name="Rectangle 2">
            <a:extLst>
              <a:ext uri="{FF2B5EF4-FFF2-40B4-BE49-F238E27FC236}">
                <a16:creationId xmlns:a16="http://schemas.microsoft.com/office/drawing/2014/main" id="{CAB88FCE-3743-1B2E-9626-046BF43705C5}"/>
              </a:ext>
            </a:extLst>
          </p:cNvPr>
          <p:cNvSpPr>
            <a:spLocks noGrp="1" noChangeArrowheads="1"/>
          </p:cNvSpPr>
          <p:nvPr>
            <p:ph type="title" idx="4294967295"/>
          </p:nvPr>
        </p:nvSpPr>
        <p:spPr>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pPr eaLnBrk="1" hangingPunct="1"/>
            <a:r>
              <a:rPr lang="en-US" altLang="en-US"/>
              <a:t>Example Corresponding Number List (CNL)</a:t>
            </a:r>
            <a:br>
              <a:rPr lang="en-US" altLang="en-US"/>
            </a:br>
            <a:br>
              <a:rPr lang="en-US" altLang="en-US"/>
            </a:br>
            <a:endParaRPr lang="en-US" altLang="en-US" sz="1200">
              <a:solidFill>
                <a:srgbClr val="CC0000"/>
              </a:solidFill>
            </a:endParaRPr>
          </a:p>
        </p:txBody>
      </p:sp>
      <p:pic>
        <p:nvPicPr>
          <p:cNvPr id="72708" name="Picture 1">
            <a:extLst>
              <a:ext uri="{FF2B5EF4-FFF2-40B4-BE49-F238E27FC236}">
                <a16:creationId xmlns:a16="http://schemas.microsoft.com/office/drawing/2014/main" id="{8852AA81-7B2F-5052-026F-9F1B77D630FE}"/>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62713" y="152400"/>
            <a:ext cx="2605087" cy="151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pic>
      <p:pic>
        <p:nvPicPr>
          <p:cNvPr id="72709" name="Picture 8">
            <a:extLst>
              <a:ext uri="{FF2B5EF4-FFF2-40B4-BE49-F238E27FC236}">
                <a16:creationId xmlns:a16="http://schemas.microsoft.com/office/drawing/2014/main" id="{55E5A1EE-7E23-5970-54FA-F1B0108F8AF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71775" y="1539875"/>
            <a:ext cx="5400675" cy="476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pic>
      <p:sp>
        <p:nvSpPr>
          <p:cNvPr id="62470" name="Rectangle 4">
            <a:extLst>
              <a:ext uri="{FF2B5EF4-FFF2-40B4-BE49-F238E27FC236}">
                <a16:creationId xmlns:a16="http://schemas.microsoft.com/office/drawing/2014/main" id="{0094DF3D-B654-0EA9-3B50-440D442DED1E}"/>
              </a:ext>
            </a:extLst>
          </p:cNvPr>
          <p:cNvSpPr>
            <a:spLocks noChangeArrowheads="1"/>
          </p:cNvSpPr>
          <p:nvPr/>
        </p:nvSpPr>
        <p:spPr bwMode="auto">
          <a:xfrm>
            <a:off x="6092825" y="4005263"/>
            <a:ext cx="1358900"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40639" bIns="0"/>
          <a:lstStyle>
            <a:lvl1pPr marL="39688">
              <a:spcBef>
                <a:spcPct val="20000"/>
              </a:spcBef>
              <a:buSzPct val="100000"/>
              <a:buChar char="•"/>
              <a:defRPr sz="2400">
                <a:solidFill>
                  <a:srgbClr val="003366"/>
                </a:solidFill>
                <a:latin typeface="Arial" panose="020B0604020202020204" pitchFamily="34" charset="0"/>
                <a:ea typeface="ＭＳ Ｐゴシック" panose="020B0600070205080204" pitchFamily="34" charset="-128"/>
                <a:cs typeface="Arial" panose="020B0604020202020204" pitchFamily="34" charset="0"/>
              </a:defRPr>
            </a:lvl1pPr>
            <a:lvl2pPr marL="628650" indent="-285750">
              <a:spcBef>
                <a:spcPct val="20000"/>
              </a:spcBef>
              <a:buSzPct val="100000"/>
              <a:buChar char="–"/>
              <a:defRPr sz="2200">
                <a:solidFill>
                  <a:srgbClr val="003366"/>
                </a:solidFill>
                <a:latin typeface="Arial" panose="020B0604020202020204" pitchFamily="34" charset="0"/>
                <a:ea typeface="ＭＳ Ｐゴシック" panose="020B0600070205080204" pitchFamily="34" charset="-128"/>
              </a:defRPr>
            </a:lvl2pPr>
            <a:lvl3pPr marL="1028700" indent="-228600">
              <a:spcBef>
                <a:spcPct val="20000"/>
              </a:spcBef>
              <a:buSzPct val="100000"/>
              <a:buChar char="•"/>
              <a:defRPr sz="2000">
                <a:solidFill>
                  <a:srgbClr val="003366"/>
                </a:solidFill>
                <a:latin typeface="Arial" panose="020B0604020202020204" pitchFamily="34" charset="0"/>
                <a:ea typeface="ＭＳ Ｐゴシック" panose="020B0600070205080204" pitchFamily="34" charset="-128"/>
              </a:defRPr>
            </a:lvl3pPr>
            <a:lvl4pPr marL="1435100" indent="-228600">
              <a:spcBef>
                <a:spcPct val="20000"/>
              </a:spcBef>
              <a:buSzPct val="100000"/>
              <a:buChar char="–"/>
              <a:defRPr>
                <a:solidFill>
                  <a:srgbClr val="003366"/>
                </a:solidFill>
                <a:latin typeface="Arial" panose="020B0604020202020204" pitchFamily="34" charset="0"/>
                <a:ea typeface="ＭＳ Ｐゴシック" panose="020B0600070205080204" pitchFamily="34" charset="-128"/>
              </a:defRPr>
            </a:lvl4pPr>
            <a:lvl5pPr marL="1778000" indent="-228600">
              <a:spcBef>
                <a:spcPct val="20000"/>
              </a:spcBef>
              <a:buSzPct val="100000"/>
              <a:buChar char="»"/>
              <a:defRPr sz="1600">
                <a:solidFill>
                  <a:srgbClr val="003366"/>
                </a:solidFill>
                <a:latin typeface="Arial" panose="020B0604020202020204" pitchFamily="34" charset="0"/>
                <a:ea typeface="ＭＳ Ｐゴシック" panose="020B0600070205080204" pitchFamily="34" charset="-128"/>
              </a:defRPr>
            </a:lvl5pPr>
            <a:lvl6pPr marL="22352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6pPr>
            <a:lvl7pPr marL="26924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7pPr>
            <a:lvl8pPr marL="31496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8pPr>
            <a:lvl9pPr marL="36068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9pPr>
          </a:lstStyle>
          <a:p>
            <a:pPr algn="ctr" eaLnBrk="1" hangingPunct="1">
              <a:spcBef>
                <a:spcPts val="1050"/>
              </a:spcBef>
              <a:buSzTx/>
              <a:buFontTx/>
              <a:buNone/>
            </a:pPr>
            <a:r>
              <a:rPr lang="en-US" altLang="en-US" sz="1400">
                <a:latin typeface="Apple Casual"/>
                <a:sym typeface="Apple Casual"/>
              </a:rPr>
              <a:t>BC 27/1</a:t>
            </a:r>
            <a:endParaRPr lang="en-US" altLang="en-US" sz="1400">
              <a:solidFill>
                <a:schemeClr val="tx1"/>
              </a:solidFill>
              <a:latin typeface="Apple Casual"/>
              <a:sym typeface="Apple Casual"/>
            </a:endParaRPr>
          </a:p>
        </p:txBody>
      </p:sp>
      <p:sp>
        <p:nvSpPr>
          <p:cNvPr id="72711" name="Rectangle 9">
            <a:extLst>
              <a:ext uri="{FF2B5EF4-FFF2-40B4-BE49-F238E27FC236}">
                <a16:creationId xmlns:a16="http://schemas.microsoft.com/office/drawing/2014/main" id="{A88130D1-35E9-3384-8F75-3C576631D92A}"/>
              </a:ext>
            </a:extLst>
          </p:cNvPr>
          <p:cNvSpPr>
            <a:spLocks noChangeArrowheads="1"/>
          </p:cNvSpPr>
          <p:nvPr/>
        </p:nvSpPr>
        <p:spPr bwMode="auto">
          <a:xfrm>
            <a:off x="2987675" y="1989138"/>
            <a:ext cx="4608513" cy="719137"/>
          </a:xfrm>
          <a:prstGeom prst="rect">
            <a:avLst/>
          </a:prstGeom>
          <a:solidFill>
            <a:schemeClr val="bg1"/>
          </a:solidFill>
          <a:ln>
            <a:noFill/>
          </a:ln>
          <a:extLst>
            <a:ext uri="{91240B29-F687-4F45-9708-019B960494DF}">
              <a14:hiddenLine xmlns:a14="http://schemas.microsoft.com/office/drawing/2010/main" w="12700" algn="ctr">
                <a:solidFill>
                  <a:srgbClr val="000000"/>
                </a:solidFill>
                <a:miter lim="800000"/>
                <a:headEnd/>
                <a:tailEnd/>
              </a14:hiddenLine>
            </a:ext>
          </a:extLst>
        </p:spPr>
        <p:txBody>
          <a:bodyPr wrap="none" anchor="ctr"/>
          <a:lstStyle>
            <a:lvl1pPr>
              <a:spcBef>
                <a:spcPct val="20000"/>
              </a:spcBef>
              <a:buSzPct val="100000"/>
              <a:buChar char="•"/>
              <a:defRPr sz="2400">
                <a:solidFill>
                  <a:srgbClr val="003366"/>
                </a:solidFill>
                <a:latin typeface="Arial" panose="020B0604020202020204" pitchFamily="34" charset="0"/>
                <a:ea typeface="ＭＳ Ｐゴシック" panose="020B0600070205080204" pitchFamily="34" charset="-128"/>
                <a:cs typeface="Arial" panose="020B0604020202020204" pitchFamily="34" charset="0"/>
              </a:defRPr>
            </a:lvl1pPr>
            <a:lvl2pPr marL="628650" indent="-285750">
              <a:spcBef>
                <a:spcPct val="20000"/>
              </a:spcBef>
              <a:buSzPct val="100000"/>
              <a:buChar char="–"/>
              <a:defRPr sz="2200">
                <a:solidFill>
                  <a:srgbClr val="003366"/>
                </a:solidFill>
                <a:latin typeface="Arial" panose="020B0604020202020204" pitchFamily="34" charset="0"/>
                <a:ea typeface="ＭＳ Ｐゴシック" panose="020B0600070205080204" pitchFamily="34" charset="-128"/>
              </a:defRPr>
            </a:lvl2pPr>
            <a:lvl3pPr marL="1028700" indent="-228600">
              <a:spcBef>
                <a:spcPct val="20000"/>
              </a:spcBef>
              <a:buSzPct val="100000"/>
              <a:buChar char="•"/>
              <a:defRPr sz="2000">
                <a:solidFill>
                  <a:srgbClr val="003366"/>
                </a:solidFill>
                <a:latin typeface="Arial" panose="020B0604020202020204" pitchFamily="34" charset="0"/>
                <a:ea typeface="ＭＳ Ｐゴシック" panose="020B0600070205080204" pitchFamily="34" charset="-128"/>
              </a:defRPr>
            </a:lvl3pPr>
            <a:lvl4pPr marL="1435100" indent="-228600">
              <a:spcBef>
                <a:spcPct val="20000"/>
              </a:spcBef>
              <a:buSzPct val="100000"/>
              <a:buChar char="–"/>
              <a:defRPr>
                <a:solidFill>
                  <a:srgbClr val="003366"/>
                </a:solidFill>
                <a:latin typeface="Arial" panose="020B0604020202020204" pitchFamily="34" charset="0"/>
                <a:ea typeface="ＭＳ Ｐゴシック" panose="020B0600070205080204" pitchFamily="34" charset="-128"/>
              </a:defRPr>
            </a:lvl4pPr>
            <a:lvl5pPr marL="1778000" indent="-228600">
              <a:spcBef>
                <a:spcPct val="20000"/>
              </a:spcBef>
              <a:buSzPct val="100000"/>
              <a:buChar char="»"/>
              <a:defRPr sz="1600">
                <a:solidFill>
                  <a:srgbClr val="003366"/>
                </a:solidFill>
                <a:latin typeface="Arial" panose="020B0604020202020204" pitchFamily="34" charset="0"/>
                <a:ea typeface="ＭＳ Ｐゴシック" panose="020B0600070205080204" pitchFamily="34" charset="-128"/>
              </a:defRPr>
            </a:lvl5pPr>
            <a:lvl6pPr marL="22352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6pPr>
            <a:lvl7pPr marL="26924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7pPr>
            <a:lvl8pPr marL="31496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8pPr>
            <a:lvl9pPr marL="36068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en-GB" altLang="en-US">
              <a:latin typeface="Times" panose="02020603050405020304" pitchFamily="18" charset="0"/>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0" presetClass="entr" presetSubtype="0" fill="hold" nodeType="clickEffect">
                                  <p:stCondLst>
                                    <p:cond delay="0"/>
                                  </p:stCondLst>
                                  <p:iterate type="lt">
                                    <p:tmAbs val="indefinite"/>
                                  </p:iterate>
                                  <p:childTnLst>
                                    <p:set>
                                      <p:cBhvr>
                                        <p:cTn id="6" dur="1" fill="hold">
                                          <p:stCondLst>
                                            <p:cond delay="74"/>
                                          </p:stCondLst>
                                        </p:cTn>
                                        <p:tgtEl>
                                          <p:spTgt spid="624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70"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a:extLst>
              <a:ext uri="{FF2B5EF4-FFF2-40B4-BE49-F238E27FC236}">
                <a16:creationId xmlns:a16="http://schemas.microsoft.com/office/drawing/2014/main" id="{05586A64-2174-A56B-4CCA-762D048742B2}"/>
              </a:ext>
            </a:extLst>
          </p:cNvPr>
          <p:cNvSpPr>
            <a:spLocks noGrp="1" noChangeArrowheads="1"/>
          </p:cNvSpPr>
          <p:nvPr>
            <p:ph type="title"/>
          </p:nvPr>
        </p:nvSpPr>
        <p:spPr>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r>
              <a:rPr lang="en-US" altLang="en-US"/>
              <a:t>Issuing the ballot papers</a:t>
            </a:r>
          </a:p>
        </p:txBody>
      </p:sp>
      <p:sp>
        <p:nvSpPr>
          <p:cNvPr id="74755" name="Rectangle 3">
            <a:extLst>
              <a:ext uri="{FF2B5EF4-FFF2-40B4-BE49-F238E27FC236}">
                <a16:creationId xmlns:a16="http://schemas.microsoft.com/office/drawing/2014/main" id="{A6B3CE58-A43A-DEB7-8FAA-E44C6D9E0793}"/>
              </a:ext>
            </a:extLst>
          </p:cNvPr>
          <p:cNvSpPr>
            <a:spLocks noGrp="1" noChangeArrowheads="1"/>
          </p:cNvSpPr>
          <p:nvPr>
            <p:ph type="body" idx="1"/>
          </p:nvPr>
        </p:nvSpPr>
        <p:spPr>
          <a:xfrm>
            <a:off x="2897188" y="1700213"/>
            <a:ext cx="6018212" cy="4681537"/>
          </a:xfrm>
          <a:extLst>
            <a:ext uri="{91240B29-F687-4F45-9708-019B960494DF}">
              <a14:hiddenLine xmlns:a14="http://schemas.microsoft.com/office/drawing/2010/main" w="9525" cap="flat" algn="ctr">
                <a:solidFill>
                  <a:srgbClr val="000000"/>
                </a:solidFill>
                <a:miter lim="800000"/>
                <a:headEnd type="none" w="med" len="med"/>
                <a:tailEnd type="none" w="med" len="med"/>
              </a14:hiddenLine>
            </a:ext>
          </a:extLst>
        </p:spPr>
        <p:txBody>
          <a:bodyPr/>
          <a:lstStyle/>
          <a:p>
            <a:pPr eaLnBrk="1" hangingPunct="1">
              <a:lnSpc>
                <a:spcPct val="90000"/>
              </a:lnSpc>
            </a:pPr>
            <a:r>
              <a:rPr lang="en-US" altLang="en-US" sz="1900">
                <a:latin typeface="Arial Bold" panose="020B0704020202020204" pitchFamily="34" charset="0"/>
                <a:ea typeface="ＭＳ Ｐゴシック" panose="020B0600070205080204" pitchFamily="34" charset="-128"/>
                <a:cs typeface="Arial Bold" panose="020B0704020202020204" pitchFamily="34" charset="0"/>
                <a:sym typeface="Arial Bold" panose="020B0704020202020204" pitchFamily="34" charset="0"/>
              </a:rPr>
              <a:t>Ballot papers</a:t>
            </a:r>
            <a:endParaRPr lang="en-US" altLang="en-US" sz="1900">
              <a:latin typeface="Arial Bold" panose="020B0704020202020204" pitchFamily="34" charset="0"/>
              <a:ea typeface="ＭＳ Ｐゴシック" panose="020B0600070205080204" pitchFamily="34" charset="-128"/>
              <a:sym typeface="Arial Bold" panose="020B0704020202020204" pitchFamily="34" charset="0"/>
            </a:endParaRPr>
          </a:p>
          <a:p>
            <a:pPr marL="668338" lvl="1" eaLnBrk="1" hangingPunct="1">
              <a:lnSpc>
                <a:spcPct val="90000"/>
              </a:lnSpc>
              <a:buClr>
                <a:srgbClr val="003366"/>
              </a:buClr>
            </a:pPr>
            <a:r>
              <a:rPr lang="en-US" altLang="en-US" sz="1900">
                <a:ea typeface="ＭＳ Ｐゴシック" panose="020B0600070205080204" pitchFamily="34" charset="-128"/>
              </a:rPr>
              <a:t>fold then open up fully so the whole paper is visible before handing to the elector</a:t>
            </a:r>
          </a:p>
          <a:p>
            <a:pPr marL="668338" lvl="1" eaLnBrk="1" hangingPunct="1">
              <a:lnSpc>
                <a:spcPct val="90000"/>
              </a:lnSpc>
              <a:buClr>
                <a:srgbClr val="003366"/>
              </a:buClr>
            </a:pPr>
            <a:r>
              <a:rPr lang="en-US" altLang="en-US" sz="1900">
                <a:ea typeface="ＭＳ Ｐゴシック" panose="020B0600070205080204" pitchFamily="34" charset="-128"/>
              </a:rPr>
              <a:t>official mark</a:t>
            </a:r>
          </a:p>
          <a:p>
            <a:pPr marL="668338" lvl="1" eaLnBrk="1" hangingPunct="1">
              <a:lnSpc>
                <a:spcPct val="90000"/>
              </a:lnSpc>
              <a:buClr>
                <a:srgbClr val="003366"/>
              </a:buClr>
            </a:pPr>
            <a:r>
              <a:rPr lang="en-US" altLang="en-US" sz="1900">
                <a:ea typeface="ＭＳ Ｐゴシック" panose="020B0600070205080204" pitchFamily="34" charset="-128"/>
              </a:rPr>
              <a:t>ballot paper number </a:t>
            </a:r>
          </a:p>
          <a:p>
            <a:pPr marL="668338" lvl="1" eaLnBrk="1" hangingPunct="1">
              <a:lnSpc>
                <a:spcPct val="90000"/>
              </a:lnSpc>
              <a:buClr>
                <a:srgbClr val="003366"/>
              </a:buClr>
            </a:pPr>
            <a:r>
              <a:rPr lang="en-US" altLang="en-US" sz="1900">
                <a:ea typeface="ＭＳ Ｐゴシック" panose="020B0600070205080204" pitchFamily="34" charset="-128"/>
              </a:rPr>
              <a:t>Unique Identifying Mark (UIM)</a:t>
            </a:r>
          </a:p>
          <a:p>
            <a:pPr>
              <a:buSzTx/>
            </a:pPr>
            <a:endParaRPr lang="en-GB" altLang="en-US" sz="2000">
              <a:solidFill>
                <a:schemeClr val="tx1"/>
              </a:solidFill>
              <a:ea typeface="ＭＳ Ｐゴシック" panose="020B0600070205080204" pitchFamily="34" charset="-128"/>
            </a:endParaRPr>
          </a:p>
          <a:p>
            <a:pPr>
              <a:buSzTx/>
            </a:pPr>
            <a:endParaRPr lang="en-GB" altLang="en-US" sz="2000">
              <a:solidFill>
                <a:schemeClr val="tx1"/>
              </a:solidFill>
              <a:ea typeface="ＭＳ Ｐゴシック" panose="020B0600070205080204" pitchFamily="34" charset="-128"/>
            </a:endParaRPr>
          </a:p>
        </p:txBody>
      </p:sp>
    </p:spTree>
  </p:cSld>
  <p:clrMapOvr>
    <a:masterClrMapping/>
  </p:clrMapOvr>
  <p:transition>
    <p:dissolv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2" name="Picture 3">
            <a:extLst>
              <a:ext uri="{FF2B5EF4-FFF2-40B4-BE49-F238E27FC236}">
                <a16:creationId xmlns:a16="http://schemas.microsoft.com/office/drawing/2014/main" id="{C99BF091-7E08-E90C-0CF7-735F1463D0E2}"/>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62713" y="152400"/>
            <a:ext cx="2605087" cy="151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pic>
      <p:sp>
        <p:nvSpPr>
          <p:cNvPr id="76803" name="Rectangle 4">
            <a:extLst>
              <a:ext uri="{FF2B5EF4-FFF2-40B4-BE49-F238E27FC236}">
                <a16:creationId xmlns:a16="http://schemas.microsoft.com/office/drawing/2014/main" id="{AF29F210-1581-08BC-B0DA-34954E4259F1}"/>
              </a:ext>
            </a:extLst>
          </p:cNvPr>
          <p:cNvSpPr>
            <a:spLocks noGrp="1" noChangeArrowheads="1"/>
          </p:cNvSpPr>
          <p:nvPr>
            <p:ph type="title"/>
          </p:nvPr>
        </p:nvSpPr>
        <p:spPr>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r>
              <a:rPr lang="en-US" altLang="en-US"/>
              <a:t>Example reverse of ballot paper</a:t>
            </a:r>
          </a:p>
        </p:txBody>
      </p:sp>
      <p:pic>
        <p:nvPicPr>
          <p:cNvPr id="76804" name="Picture 6">
            <a:extLst>
              <a:ext uri="{FF2B5EF4-FFF2-40B4-BE49-F238E27FC236}">
                <a16:creationId xmlns:a16="http://schemas.microsoft.com/office/drawing/2014/main" id="{59EA0D52-3C9B-158D-F622-B793E653F88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87675" y="1916113"/>
            <a:ext cx="4819650" cy="3819525"/>
          </a:xfrm>
          <a:prstGeom prst="rect">
            <a:avLst/>
          </a:prstGeom>
          <a:noFill/>
          <a:ln>
            <a:noFill/>
          </a:ln>
          <a:effectLst/>
          <a:extLst>
            <a:ext uri="{909E8E84-426E-40DD-AFC4-6F175D3DCCD1}">
              <a14:hiddenFill xmlns:a14="http://schemas.microsoft.com/office/drawing/2010/main">
                <a:solidFill>
                  <a:srgbClr val="0099CC"/>
                </a:solidFill>
              </a14:hiddenFill>
            </a:ex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6805" name="Rectangle 2">
            <a:extLst>
              <a:ext uri="{FF2B5EF4-FFF2-40B4-BE49-F238E27FC236}">
                <a16:creationId xmlns:a16="http://schemas.microsoft.com/office/drawing/2014/main" id="{5D184310-3483-C8E1-9E14-258746F36B8B}"/>
              </a:ext>
            </a:extLst>
          </p:cNvPr>
          <p:cNvSpPr>
            <a:spLocks noChangeArrowheads="1"/>
          </p:cNvSpPr>
          <p:nvPr/>
        </p:nvSpPr>
        <p:spPr bwMode="auto">
          <a:xfrm>
            <a:off x="5795963" y="4508500"/>
            <a:ext cx="1655762" cy="720725"/>
          </a:xfrm>
          <a:prstGeom prst="rect">
            <a:avLst/>
          </a:prstGeom>
          <a:solidFill>
            <a:schemeClr val="bg1"/>
          </a:solidFill>
          <a:ln>
            <a:noFill/>
          </a:ln>
          <a:extLst>
            <a:ext uri="{91240B29-F687-4F45-9708-019B960494DF}">
              <a14:hiddenLine xmlns:a14="http://schemas.microsoft.com/office/drawing/2010/main" w="12700" algn="ctr">
                <a:solidFill>
                  <a:srgbClr val="000000"/>
                </a:solidFill>
                <a:round/>
                <a:headEnd/>
                <a:tailEnd/>
              </a14:hiddenLine>
            </a:ext>
          </a:extLst>
        </p:spPr>
        <p:txBody>
          <a:bodyPr/>
          <a:lstStyle>
            <a:lvl1pPr>
              <a:spcBef>
                <a:spcPct val="20000"/>
              </a:spcBef>
              <a:buSzPct val="100000"/>
              <a:buChar char="•"/>
              <a:defRPr sz="2400">
                <a:solidFill>
                  <a:srgbClr val="003366"/>
                </a:solidFill>
                <a:latin typeface="Arial" panose="020B0604020202020204" pitchFamily="34" charset="0"/>
                <a:ea typeface="ＭＳ Ｐゴシック" panose="020B0600070205080204" pitchFamily="34" charset="-128"/>
                <a:cs typeface="Arial" panose="020B0604020202020204" pitchFamily="34" charset="0"/>
              </a:defRPr>
            </a:lvl1pPr>
            <a:lvl2pPr marL="628650" indent="-285750">
              <a:spcBef>
                <a:spcPct val="20000"/>
              </a:spcBef>
              <a:buSzPct val="100000"/>
              <a:buChar char="–"/>
              <a:defRPr sz="2200">
                <a:solidFill>
                  <a:srgbClr val="003366"/>
                </a:solidFill>
                <a:latin typeface="Arial" panose="020B0604020202020204" pitchFamily="34" charset="0"/>
                <a:ea typeface="ＭＳ Ｐゴシック" panose="020B0600070205080204" pitchFamily="34" charset="-128"/>
              </a:defRPr>
            </a:lvl2pPr>
            <a:lvl3pPr marL="1028700" indent="-228600">
              <a:spcBef>
                <a:spcPct val="20000"/>
              </a:spcBef>
              <a:buSzPct val="100000"/>
              <a:buChar char="•"/>
              <a:defRPr sz="2000">
                <a:solidFill>
                  <a:srgbClr val="003366"/>
                </a:solidFill>
                <a:latin typeface="Arial" panose="020B0604020202020204" pitchFamily="34" charset="0"/>
                <a:ea typeface="ＭＳ Ｐゴシック" panose="020B0600070205080204" pitchFamily="34" charset="-128"/>
              </a:defRPr>
            </a:lvl3pPr>
            <a:lvl4pPr marL="1435100" indent="-228600">
              <a:spcBef>
                <a:spcPct val="20000"/>
              </a:spcBef>
              <a:buSzPct val="100000"/>
              <a:buChar char="–"/>
              <a:defRPr>
                <a:solidFill>
                  <a:srgbClr val="003366"/>
                </a:solidFill>
                <a:latin typeface="Arial" panose="020B0604020202020204" pitchFamily="34" charset="0"/>
                <a:ea typeface="ＭＳ Ｐゴシック" panose="020B0600070205080204" pitchFamily="34" charset="-128"/>
              </a:defRPr>
            </a:lvl4pPr>
            <a:lvl5pPr marL="1778000" indent="-228600">
              <a:spcBef>
                <a:spcPct val="20000"/>
              </a:spcBef>
              <a:buSzPct val="100000"/>
              <a:buChar char="»"/>
              <a:defRPr sz="1600">
                <a:solidFill>
                  <a:srgbClr val="003366"/>
                </a:solidFill>
                <a:latin typeface="Arial" panose="020B0604020202020204" pitchFamily="34" charset="0"/>
                <a:ea typeface="ＭＳ Ｐゴシック" panose="020B0600070205080204" pitchFamily="34" charset="-128"/>
              </a:defRPr>
            </a:lvl5pPr>
            <a:lvl6pPr marL="22352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6pPr>
            <a:lvl7pPr marL="26924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7pPr>
            <a:lvl8pPr marL="31496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8pPr>
            <a:lvl9pPr marL="36068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en-GB" altLang="en-US">
              <a:latin typeface="Times" panose="02020603050405020304" pitchFamily="18" charset="0"/>
            </a:endParaRPr>
          </a:p>
        </p:txBody>
      </p:sp>
    </p:spTree>
  </p:cSld>
  <p:clrMapOvr>
    <a:masterClrMapping/>
  </p:clrMapOvr>
  <p:transition>
    <p:dissolv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itle 1">
            <a:extLst>
              <a:ext uri="{FF2B5EF4-FFF2-40B4-BE49-F238E27FC236}">
                <a16:creationId xmlns:a16="http://schemas.microsoft.com/office/drawing/2014/main" id="{714CBB0F-CCD0-B490-CCF1-38CAA0C8EA6D}"/>
              </a:ext>
            </a:extLst>
          </p:cNvPr>
          <p:cNvSpPr>
            <a:spLocks noGrp="1" noChangeArrowheads="1"/>
          </p:cNvSpPr>
          <p:nvPr>
            <p:ph type="title"/>
          </p:nvPr>
        </p:nvSpPr>
        <p:spPr/>
        <p:txBody>
          <a:bodyPr/>
          <a:lstStyle/>
          <a:p>
            <a:r>
              <a:rPr lang="en-GB" altLang="en-US">
                <a:latin typeface="Arial (Headings)"/>
              </a:rPr>
              <a:t>Providing information </a:t>
            </a:r>
            <a:br>
              <a:rPr lang="en-GB" altLang="en-US">
                <a:latin typeface="Arial (Headings)"/>
              </a:rPr>
            </a:br>
            <a:r>
              <a:rPr lang="en-GB" altLang="en-US">
                <a:latin typeface="Arial (Headings)"/>
              </a:rPr>
              <a:t>on the </a:t>
            </a:r>
            <a:br>
              <a:rPr lang="en-GB" altLang="en-US">
                <a:latin typeface="Arial (Headings)"/>
              </a:rPr>
            </a:br>
            <a:r>
              <a:rPr lang="en-GB" altLang="en-US">
                <a:latin typeface="Arial (Headings)"/>
              </a:rPr>
              <a:t>number of ballot papers issued</a:t>
            </a:r>
            <a:endParaRPr lang="en-GB" altLang="en-US"/>
          </a:p>
        </p:txBody>
      </p:sp>
      <p:sp>
        <p:nvSpPr>
          <p:cNvPr id="3" name="Content Placeholder 2">
            <a:extLst>
              <a:ext uri="{FF2B5EF4-FFF2-40B4-BE49-F238E27FC236}">
                <a16:creationId xmlns:a16="http://schemas.microsoft.com/office/drawing/2014/main" id="{04AA84F6-13ED-B00F-79C0-E0022B12912C}"/>
              </a:ext>
            </a:extLst>
          </p:cNvPr>
          <p:cNvSpPr>
            <a:spLocks noGrp="1"/>
          </p:cNvSpPr>
          <p:nvPr>
            <p:ph idx="1"/>
          </p:nvPr>
        </p:nvSpPr>
        <p:spPr/>
        <p:txBody>
          <a:bodyPr/>
          <a:lstStyle/>
          <a:p>
            <a:pPr>
              <a:defRPr/>
            </a:pPr>
            <a:r>
              <a:rPr lang="en-GB" sz="1800" dirty="0"/>
              <a:t>An election agent or polling agent might ask you for information on the number of ballot papers issued. </a:t>
            </a:r>
          </a:p>
          <a:p>
            <a:pPr>
              <a:defRPr/>
            </a:pPr>
            <a:r>
              <a:rPr lang="en-GB" sz="1800" dirty="0"/>
              <a:t>You can obtain the current total number of ballot papers that have been issued as follows:</a:t>
            </a:r>
          </a:p>
          <a:p>
            <a:pPr marL="342900" indent="-342900">
              <a:buFont typeface="Arial" panose="020B0604020202020204" pitchFamily="34" charset="0"/>
              <a:buChar char="•"/>
              <a:defRPr/>
            </a:pPr>
            <a:r>
              <a:rPr lang="en-GB" b="1" dirty="0"/>
              <a:t>the ballot paper number of the next ballot paper to be issued</a:t>
            </a:r>
          </a:p>
          <a:p>
            <a:pPr algn="ctr">
              <a:defRPr/>
            </a:pPr>
            <a:r>
              <a:rPr lang="en-GB" b="1" dirty="0">
                <a:solidFill>
                  <a:srgbClr val="E6007C"/>
                </a:solidFill>
              </a:rPr>
              <a:t>minus</a:t>
            </a:r>
          </a:p>
          <a:p>
            <a:pPr marL="342900" indent="-342900">
              <a:buFont typeface="Arial" panose="020B0604020202020204" pitchFamily="34" charset="0"/>
              <a:buChar char="•"/>
              <a:defRPr/>
            </a:pPr>
            <a:r>
              <a:rPr lang="en-GB" b="1" dirty="0"/>
              <a:t>the ballot paper number of the first ballot paper issued</a:t>
            </a:r>
          </a:p>
          <a:p>
            <a:pPr algn="ctr">
              <a:defRPr/>
            </a:pPr>
            <a:r>
              <a:rPr lang="en-GB" b="1" dirty="0">
                <a:solidFill>
                  <a:srgbClr val="E6007C"/>
                </a:solidFill>
              </a:rPr>
              <a:t>minus</a:t>
            </a:r>
          </a:p>
          <a:p>
            <a:pPr marL="285750" indent="-285750">
              <a:buFont typeface="Arial" panose="020B0604020202020204" pitchFamily="34" charset="0"/>
              <a:buChar char="•"/>
              <a:defRPr/>
            </a:pPr>
            <a:r>
              <a:rPr lang="en-GB" b="1" dirty="0"/>
              <a:t>the total number of spoilt ballot papers in the envelope for spoilt ballot papers (if any)</a:t>
            </a:r>
          </a:p>
          <a:p>
            <a:pPr>
              <a:defRPr/>
            </a:pPr>
            <a:endParaRPr lang="en-GB" dirty="0"/>
          </a:p>
        </p:txBody>
      </p:sp>
    </p:spTree>
  </p:cSld>
  <p:clrMapOvr>
    <a:masterClrMapping/>
  </p:clrMapOvr>
  <p:transition>
    <p:dissolv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itle 1">
            <a:extLst>
              <a:ext uri="{FF2B5EF4-FFF2-40B4-BE49-F238E27FC236}">
                <a16:creationId xmlns:a16="http://schemas.microsoft.com/office/drawing/2014/main" id="{3BFCB0AE-8D7F-C243-133A-59B888C20EDD}"/>
              </a:ext>
            </a:extLst>
          </p:cNvPr>
          <p:cNvSpPr>
            <a:spLocks noGrp="1" noChangeArrowheads="1"/>
          </p:cNvSpPr>
          <p:nvPr>
            <p:ph type="title"/>
          </p:nvPr>
        </p:nvSpPr>
        <p:spPr>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r>
              <a:rPr lang="en-GB" altLang="en-US"/>
              <a:t>Anonymous electors </a:t>
            </a:r>
            <a:r>
              <a:rPr lang="en-GB" altLang="en-US">
                <a:solidFill>
                  <a:srgbClr val="FF0000"/>
                </a:solidFill>
              </a:rPr>
              <a:t>[slide to be used only if relevant]</a:t>
            </a:r>
          </a:p>
        </p:txBody>
      </p:sp>
      <p:sp>
        <p:nvSpPr>
          <p:cNvPr id="68611" name="Content Placeholder 2">
            <a:extLst>
              <a:ext uri="{FF2B5EF4-FFF2-40B4-BE49-F238E27FC236}">
                <a16:creationId xmlns:a16="http://schemas.microsoft.com/office/drawing/2014/main" id="{C84DC56B-C36A-2E8C-6859-F27A43E29337}"/>
              </a:ext>
            </a:extLst>
          </p:cNvPr>
          <p:cNvSpPr>
            <a:spLocks noGrp="1"/>
          </p:cNvSpPr>
          <p:nvPr>
            <p:ph idx="1"/>
          </p:nvPr>
        </p:nvSpPr>
        <p:spPr>
          <a:xfrm>
            <a:off x="2700338" y="1628775"/>
            <a:ext cx="6192837" cy="4483100"/>
          </a:xfrm>
          <a:ln cap="flat" algn="ctr">
            <a:miter lim="800000"/>
            <a:headEnd type="none" w="med" len="med"/>
            <a:tailEnd type="none" w="med" len="med"/>
          </a:ln>
        </p:spPr>
        <p:txBody>
          <a:bodyPr/>
          <a:lstStyle/>
          <a:p>
            <a:pPr>
              <a:buSzTx/>
              <a:defRPr/>
            </a:pPr>
            <a:r>
              <a:rPr lang="en-GB" altLang="en-US" b="1">
                <a:solidFill>
                  <a:schemeClr val="tx1"/>
                </a:solidFill>
                <a:ea typeface="ＭＳ Ｐゴシック" pitchFamily="34" charset="-128"/>
              </a:rPr>
              <a:t>Anonymous electors</a:t>
            </a:r>
          </a:p>
          <a:p>
            <a:pPr lvl="1">
              <a:buSzTx/>
              <a:defRPr/>
            </a:pPr>
            <a:r>
              <a:rPr lang="en-GB" altLang="en-US">
                <a:solidFill>
                  <a:schemeClr val="tx1"/>
                </a:solidFill>
                <a:ea typeface="ＭＳ Ｐゴシック" pitchFamily="34" charset="-128"/>
              </a:rPr>
              <a:t>Must have poll card</a:t>
            </a:r>
          </a:p>
          <a:p>
            <a:pPr lvl="1">
              <a:buSzTx/>
              <a:defRPr/>
            </a:pPr>
            <a:r>
              <a:rPr lang="en-GB" altLang="en-US">
                <a:solidFill>
                  <a:schemeClr val="tx1"/>
                </a:solidFill>
                <a:ea typeface="ＭＳ Ｐゴシック" pitchFamily="34" charset="-128"/>
              </a:rPr>
              <a:t>Marked ‘N’ on register</a:t>
            </a:r>
          </a:p>
          <a:p>
            <a:pPr lvl="1">
              <a:buSzTx/>
              <a:defRPr/>
            </a:pPr>
            <a:r>
              <a:rPr lang="en-GB" altLang="en-US">
                <a:solidFill>
                  <a:schemeClr val="tx1"/>
                </a:solidFill>
                <a:ea typeface="ＭＳ Ｐゴシック" pitchFamily="34" charset="-128"/>
              </a:rPr>
              <a:t>Name and address must not be called out</a:t>
            </a:r>
          </a:p>
          <a:p>
            <a:pPr lvl="1">
              <a:buSzTx/>
              <a:defRPr/>
            </a:pPr>
            <a:r>
              <a:rPr lang="en-GB" altLang="en-US">
                <a:solidFill>
                  <a:schemeClr val="tx1"/>
                </a:solidFill>
                <a:ea typeface="ＭＳ Ｐゴシック" pitchFamily="34" charset="-128"/>
              </a:rPr>
              <a:t>Mark the register by their poll number as usual</a:t>
            </a:r>
          </a:p>
          <a:p>
            <a:pPr marL="342900" lvl="1" indent="0">
              <a:buSzTx/>
              <a:buFontTx/>
              <a:buNone/>
              <a:defRPr/>
            </a:pPr>
            <a:endParaRPr lang="en-GB" altLang="en-US">
              <a:solidFill>
                <a:schemeClr val="tx1"/>
              </a:solidFill>
              <a:ea typeface="ＭＳ Ｐゴシック" pitchFamily="34" charset="-128"/>
            </a:endParaRPr>
          </a:p>
        </p:txBody>
      </p:sp>
    </p:spTree>
  </p:cSld>
  <p:clrMapOvr>
    <a:masterClrMapping/>
  </p:clrMapOvr>
  <p:transition>
    <p:dissolv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itle 1">
            <a:extLst>
              <a:ext uri="{FF2B5EF4-FFF2-40B4-BE49-F238E27FC236}">
                <a16:creationId xmlns:a16="http://schemas.microsoft.com/office/drawing/2014/main" id="{4B627693-DE36-771D-183F-03724FE9DEF9}"/>
              </a:ext>
            </a:extLst>
          </p:cNvPr>
          <p:cNvSpPr>
            <a:spLocks noGrp="1" noChangeArrowheads="1"/>
          </p:cNvSpPr>
          <p:nvPr>
            <p:ph type="title"/>
          </p:nvPr>
        </p:nvSpPr>
        <p:spPr/>
        <p:txBody>
          <a:bodyPr/>
          <a:lstStyle/>
          <a:p>
            <a:r>
              <a:rPr lang="en-GB" altLang="en-US"/>
              <a:t>Example of Elector’s Document </a:t>
            </a:r>
            <a:br>
              <a:rPr lang="en-GB" altLang="en-US"/>
            </a:br>
            <a:r>
              <a:rPr lang="en-GB" altLang="en-US"/>
              <a:t>(AED)</a:t>
            </a:r>
            <a:br>
              <a:rPr lang="en-GB" altLang="en-US"/>
            </a:br>
            <a:r>
              <a:rPr lang="en-GB" altLang="en-US">
                <a:solidFill>
                  <a:srgbClr val="FF0000"/>
                </a:solidFill>
              </a:rPr>
              <a:t>[slide to be used only if relevant]</a:t>
            </a:r>
            <a:endParaRPr lang="en-GB" altLang="en-US"/>
          </a:p>
        </p:txBody>
      </p:sp>
      <p:pic>
        <p:nvPicPr>
          <p:cNvPr id="82947" name="Content Placeholder 4" descr="Template Elector's Document as issued to anonymous electors.">
            <a:extLst>
              <a:ext uri="{FF2B5EF4-FFF2-40B4-BE49-F238E27FC236}">
                <a16:creationId xmlns:a16="http://schemas.microsoft.com/office/drawing/2014/main" id="{DB2CAE41-5222-9B24-F273-8352C76A7E9C}"/>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r="2844"/>
          <a:stretch>
            <a:fillRect/>
          </a:stretch>
        </p:blipFill>
        <p:spPr>
          <a:xfrm>
            <a:off x="2509838" y="1093788"/>
            <a:ext cx="4006850" cy="5764212"/>
          </a:xfrm>
        </p:spPr>
      </p:pic>
    </p:spTree>
  </p:cSld>
  <p:clrMapOvr>
    <a:masterClrMapping/>
  </p:clrMapOvr>
  <p:transition>
    <p:dissolv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itle 1">
            <a:extLst>
              <a:ext uri="{FF2B5EF4-FFF2-40B4-BE49-F238E27FC236}">
                <a16:creationId xmlns:a16="http://schemas.microsoft.com/office/drawing/2014/main" id="{4EB198C8-AB9A-3AB8-5C93-843E74C30FDB}"/>
              </a:ext>
            </a:extLst>
          </p:cNvPr>
          <p:cNvSpPr>
            <a:spLocks noGrp="1" noChangeArrowheads="1"/>
          </p:cNvSpPr>
          <p:nvPr>
            <p:ph type="title"/>
          </p:nvPr>
        </p:nvSpPr>
        <p:spPr>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r>
              <a:rPr lang="en-GB" altLang="en-US"/>
              <a:t>Secrecy of the vote</a:t>
            </a:r>
            <a:endParaRPr lang="en-GB" altLang="en-US">
              <a:solidFill>
                <a:srgbClr val="000000"/>
              </a:solidFill>
            </a:endParaRPr>
          </a:p>
        </p:txBody>
      </p:sp>
      <p:sp>
        <p:nvSpPr>
          <p:cNvPr id="70659" name="Content Placeholder 2">
            <a:extLst>
              <a:ext uri="{FF2B5EF4-FFF2-40B4-BE49-F238E27FC236}">
                <a16:creationId xmlns:a16="http://schemas.microsoft.com/office/drawing/2014/main" id="{03F62FC0-1938-BE9D-B70E-DF6B8E1A98DA}"/>
              </a:ext>
            </a:extLst>
          </p:cNvPr>
          <p:cNvSpPr>
            <a:spLocks noGrp="1"/>
          </p:cNvSpPr>
          <p:nvPr>
            <p:ph idx="1"/>
          </p:nvPr>
        </p:nvSpPr>
        <p:spPr>
          <a:ln cap="flat" algn="ctr">
            <a:miter lim="800000"/>
            <a:headEnd type="none" w="med" len="med"/>
            <a:tailEnd type="none" w="med" len="med"/>
          </a:ln>
        </p:spPr>
        <p:txBody>
          <a:bodyPr/>
          <a:lstStyle/>
          <a:p>
            <a:pPr>
              <a:buSzTx/>
              <a:defRPr/>
            </a:pPr>
            <a:r>
              <a:rPr lang="en-GB" altLang="en-US">
                <a:solidFill>
                  <a:schemeClr val="tx1"/>
                </a:solidFill>
              </a:rPr>
              <a:t>Make sure voters go to polling booths individually so that their right to a secret vote is protected. </a:t>
            </a:r>
          </a:p>
          <a:p>
            <a:pPr marL="0" indent="0">
              <a:buSzTx/>
              <a:buFontTx/>
              <a:buNone/>
              <a:defRPr/>
            </a:pPr>
            <a:endParaRPr lang="en-GB" altLang="en-US">
              <a:solidFill>
                <a:schemeClr val="tx1"/>
              </a:solidFill>
            </a:endParaRPr>
          </a:p>
          <a:p>
            <a:pPr>
              <a:buSzTx/>
              <a:defRPr/>
            </a:pPr>
            <a:r>
              <a:rPr lang="en-GB" altLang="en-US">
                <a:solidFill>
                  <a:schemeClr val="tx1"/>
                </a:solidFill>
              </a:rPr>
              <a:t>No other person is allowed to accompany a voter to a polling booth unless a voter who is disabled or unable to read has requested assistance to vote.</a:t>
            </a:r>
          </a:p>
          <a:p>
            <a:pPr>
              <a:buSzTx/>
              <a:defRPr/>
            </a:pPr>
            <a:endParaRPr lang="en-GB" altLang="en-US">
              <a:solidFill>
                <a:schemeClr val="tx1"/>
              </a:solidFill>
            </a:endParaRPr>
          </a:p>
        </p:txBody>
      </p:sp>
    </p:spTree>
  </p:cSld>
  <p:clrMapOvr>
    <a:masterClrMapping/>
  </p:clrMapOvr>
  <p:transition>
    <p:dissolv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208D42-9C1F-3EBF-5AC1-3008ADC1E553}"/>
              </a:ext>
            </a:extLst>
          </p:cNvPr>
          <p:cNvSpPr>
            <a:spLocks noGrp="1"/>
          </p:cNvSpPr>
          <p:nvPr>
            <p:ph type="title"/>
          </p:nvPr>
        </p:nvSpPr>
        <p:spPr/>
        <p:txBody>
          <a:bodyPr/>
          <a:lstStyle/>
          <a:p>
            <a:r>
              <a:rPr lang="en-US" altLang="en-US" dirty="0">
                <a:ea typeface="ＭＳ Ｐゴシック" panose="020B0600070205080204" pitchFamily="34" charset="-128"/>
              </a:rPr>
              <a:t>Secrecy of the vote - power to order removal</a:t>
            </a:r>
            <a:endParaRPr lang="en-GB" dirty="0"/>
          </a:p>
        </p:txBody>
      </p:sp>
      <p:sp>
        <p:nvSpPr>
          <p:cNvPr id="3" name="Content Placeholder 2">
            <a:extLst>
              <a:ext uri="{FF2B5EF4-FFF2-40B4-BE49-F238E27FC236}">
                <a16:creationId xmlns:a16="http://schemas.microsoft.com/office/drawing/2014/main" id="{6A100C53-3B81-6928-10F8-16C266545388}"/>
              </a:ext>
            </a:extLst>
          </p:cNvPr>
          <p:cNvSpPr>
            <a:spLocks noGrp="1"/>
          </p:cNvSpPr>
          <p:nvPr>
            <p:ph idx="1"/>
          </p:nvPr>
        </p:nvSpPr>
        <p:spPr/>
        <p:txBody>
          <a:bodyPr/>
          <a:lstStyle/>
          <a:p>
            <a:r>
              <a:rPr lang="en-US" altLang="en-US" dirty="0">
                <a:ea typeface="ＭＳ Ｐゴシック" panose="020B0600070205080204" pitchFamily="34" charset="-128"/>
              </a:rPr>
              <a:t>if you observe someone attempting to accompany a voter in the voting booth who is not their appointed companion, then you must approach them and ask them not to do so</a:t>
            </a:r>
          </a:p>
          <a:p>
            <a:r>
              <a:rPr lang="en-US" altLang="en-US" dirty="0">
                <a:ea typeface="ＭＳ Ｐゴシック" panose="020B0600070205080204" pitchFamily="34" charset="-128"/>
              </a:rPr>
              <a:t>if they fail to comply with this request the presiding officer can order them not to do so</a:t>
            </a:r>
          </a:p>
          <a:p>
            <a:r>
              <a:rPr lang="en-US" altLang="en-US" dirty="0">
                <a:ea typeface="ＭＳ Ｐゴシック" panose="020B0600070205080204" pitchFamily="34" charset="-128"/>
              </a:rPr>
              <a:t>if someone fails to comply with this order the presiding officer has the power to order their removal from the polling station</a:t>
            </a:r>
          </a:p>
          <a:p>
            <a:endParaRPr lang="en-GB" dirty="0"/>
          </a:p>
        </p:txBody>
      </p:sp>
    </p:spTree>
    <p:extLst>
      <p:ext uri="{BB962C8B-B14F-4D97-AF65-F5344CB8AC3E}">
        <p14:creationId xmlns:p14="http://schemas.microsoft.com/office/powerpoint/2010/main" val="1449430163"/>
      </p:ext>
    </p:extLst>
  </p:cSld>
  <p:clrMapOvr>
    <a:masterClrMapping/>
  </p:clrMapOvr>
  <p:transition>
    <p:dissolv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itle 1">
            <a:extLst>
              <a:ext uri="{FF2B5EF4-FFF2-40B4-BE49-F238E27FC236}">
                <a16:creationId xmlns:a16="http://schemas.microsoft.com/office/drawing/2014/main" id="{3AF5BAFE-675D-394A-D9A8-822506A4BFF8}"/>
              </a:ext>
            </a:extLst>
          </p:cNvPr>
          <p:cNvSpPr>
            <a:spLocks noGrp="1" noChangeArrowheads="1"/>
          </p:cNvSpPr>
          <p:nvPr>
            <p:ph type="title"/>
          </p:nvPr>
        </p:nvSpPr>
        <p:spPr>
          <a:xfrm>
            <a:off x="381000" y="1828800"/>
            <a:ext cx="2103438" cy="4267200"/>
          </a:xfrm>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r>
              <a:rPr lang="en-US" altLang="en-US"/>
              <a:t>Marking the ballot paper for the local government election </a:t>
            </a:r>
            <a:br>
              <a:rPr lang="en-US" altLang="en-US"/>
            </a:br>
            <a:endParaRPr lang="en-US" altLang="en-US"/>
          </a:p>
        </p:txBody>
      </p:sp>
      <p:sp>
        <p:nvSpPr>
          <p:cNvPr id="71683" name="Content Placeholder 2">
            <a:extLst>
              <a:ext uri="{FF2B5EF4-FFF2-40B4-BE49-F238E27FC236}">
                <a16:creationId xmlns:a16="http://schemas.microsoft.com/office/drawing/2014/main" id="{D8D865EA-BB4D-B719-5DC8-25E7CA9A3092}"/>
              </a:ext>
            </a:extLst>
          </p:cNvPr>
          <p:cNvSpPr>
            <a:spLocks noGrp="1"/>
          </p:cNvSpPr>
          <p:nvPr>
            <p:ph idx="1"/>
          </p:nvPr>
        </p:nvSpPr>
        <p:spPr>
          <a:xfrm>
            <a:off x="2411413" y="1628775"/>
            <a:ext cx="6575425" cy="4321175"/>
          </a:xfrm>
          <a:ln cap="flat" algn="ctr">
            <a:miter lim="800000"/>
            <a:headEnd type="none" w="med" len="med"/>
            <a:tailEnd type="none" w="med" len="med"/>
          </a:ln>
        </p:spPr>
        <p:txBody>
          <a:bodyPr/>
          <a:lstStyle/>
          <a:p>
            <a:pPr marL="0" indent="0">
              <a:buSzTx/>
              <a:buFontTx/>
              <a:buNone/>
              <a:defRPr/>
            </a:pPr>
            <a:r>
              <a:rPr lang="en-GB" altLang="en-US" sz="2200">
                <a:solidFill>
                  <a:schemeClr val="tx1"/>
                </a:solidFill>
                <a:ea typeface="ＭＳ Ｐゴシック" pitchFamily="34" charset="-128"/>
              </a:rPr>
              <a:t>Some electors may need to have the voting process explained to them:</a:t>
            </a:r>
          </a:p>
          <a:p>
            <a:pPr marL="0" indent="0">
              <a:buSzTx/>
              <a:buFontTx/>
              <a:buNone/>
              <a:defRPr/>
            </a:pPr>
            <a:endParaRPr lang="en-GB" altLang="en-US" sz="2200">
              <a:solidFill>
                <a:schemeClr val="tx1"/>
              </a:solidFill>
              <a:ea typeface="ＭＳ Ｐゴシック" pitchFamily="34" charset="-128"/>
            </a:endParaRPr>
          </a:p>
          <a:p>
            <a:pPr>
              <a:buSzTx/>
              <a:defRPr/>
            </a:pPr>
            <a:r>
              <a:rPr lang="en-GB" altLang="en-US">
                <a:solidFill>
                  <a:schemeClr val="tx1"/>
                </a:solidFill>
              </a:rPr>
              <a:t>Voters at local government elections may be able to vote for more than one candidate depending on how many candidates are to be elected, and should place an ‘X’ in the box to the right of the name of the candidate(s) for whom they wish to vote.  </a:t>
            </a:r>
          </a:p>
          <a:p>
            <a:pPr marL="0" indent="0">
              <a:buSzTx/>
              <a:buFontTx/>
              <a:buNone/>
              <a:defRPr/>
            </a:pPr>
            <a:r>
              <a:rPr lang="en-GB" altLang="en-US" sz="1600">
                <a:solidFill>
                  <a:schemeClr val="tx1"/>
                </a:solidFill>
              </a:rPr>
              <a:t> </a:t>
            </a:r>
          </a:p>
        </p:txBody>
      </p:sp>
    </p:spTree>
  </p:cSld>
  <p:clrMapOvr>
    <a:masterClrMapping/>
  </p:clrMapOvr>
  <p:transition>
    <p:dissolv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a:extLst>
              <a:ext uri="{FF2B5EF4-FFF2-40B4-BE49-F238E27FC236}">
                <a16:creationId xmlns:a16="http://schemas.microsoft.com/office/drawing/2014/main" id="{F791199B-C5A8-9513-FB3A-D8997B3A128B}"/>
              </a:ext>
            </a:extLst>
          </p:cNvPr>
          <p:cNvSpPr>
            <a:spLocks noGrp="1" noChangeArrowheads="1"/>
          </p:cNvSpPr>
          <p:nvPr>
            <p:ph type="title"/>
          </p:nvPr>
        </p:nvSpPr>
        <p:spPr>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r>
              <a:rPr lang="en-US" altLang="en-US"/>
              <a:t>Your role working in a polling station</a:t>
            </a:r>
          </a:p>
        </p:txBody>
      </p:sp>
      <p:sp>
        <p:nvSpPr>
          <p:cNvPr id="17411" name="Content Placeholder 2">
            <a:extLst>
              <a:ext uri="{FF2B5EF4-FFF2-40B4-BE49-F238E27FC236}">
                <a16:creationId xmlns:a16="http://schemas.microsoft.com/office/drawing/2014/main" id="{882B8036-9900-01CE-3A8E-6FEC1FA3123A}"/>
              </a:ext>
            </a:extLst>
          </p:cNvPr>
          <p:cNvSpPr>
            <a:spLocks noGrp="1"/>
          </p:cNvSpPr>
          <p:nvPr>
            <p:ph idx="1"/>
          </p:nvPr>
        </p:nvSpPr>
        <p:spPr>
          <a:ln cap="flat" algn="ctr">
            <a:miter lim="800000"/>
            <a:headEnd type="none" w="med" len="med"/>
            <a:tailEnd type="none" w="med" len="med"/>
          </a:ln>
        </p:spPr>
        <p:txBody>
          <a:bodyPr/>
          <a:lstStyle/>
          <a:p>
            <a:pPr marL="0" indent="0">
              <a:buSzTx/>
              <a:buFontTx/>
              <a:buNone/>
              <a:defRPr/>
            </a:pPr>
            <a:r>
              <a:rPr lang="en-GB" altLang="en-US" sz="1800" dirty="0">
                <a:solidFill>
                  <a:srgbClr val="002060"/>
                </a:solidFill>
                <a:ea typeface="ＭＳ Ｐゴシック" pitchFamily="34" charset="-128"/>
              </a:rPr>
              <a:t>Your role is vital in ensuring voters, political parties, candidates and agents have confidence in the election process.</a:t>
            </a:r>
          </a:p>
          <a:p>
            <a:pPr marL="0" indent="0">
              <a:buSzTx/>
              <a:buFontTx/>
              <a:buNone/>
              <a:defRPr/>
            </a:pPr>
            <a:endParaRPr lang="en-GB" altLang="en-US" sz="1800" dirty="0">
              <a:solidFill>
                <a:srgbClr val="002060"/>
              </a:solidFill>
              <a:ea typeface="ＭＳ Ｐゴシック" pitchFamily="34" charset="-128"/>
            </a:endParaRPr>
          </a:p>
          <a:p>
            <a:pPr marL="0" indent="0">
              <a:buSzTx/>
              <a:buFontTx/>
              <a:buNone/>
              <a:defRPr/>
            </a:pPr>
            <a:r>
              <a:rPr lang="en-GB" altLang="en-US" sz="1800" dirty="0">
                <a:solidFill>
                  <a:srgbClr val="002060"/>
                </a:solidFill>
                <a:ea typeface="ＭＳ Ｐゴシック" pitchFamily="34" charset="-128"/>
              </a:rPr>
              <a:t>It is essential that you:</a:t>
            </a:r>
          </a:p>
          <a:p>
            <a:pPr>
              <a:buSzTx/>
              <a:defRPr/>
            </a:pPr>
            <a:r>
              <a:rPr lang="en-GB" altLang="en-US" sz="1800" dirty="0">
                <a:solidFill>
                  <a:srgbClr val="002060"/>
                </a:solidFill>
                <a:ea typeface="ＭＳ Ｐゴシック" pitchFamily="34" charset="-128"/>
              </a:rPr>
              <a:t>act impartially at all times</a:t>
            </a:r>
          </a:p>
          <a:p>
            <a:pPr>
              <a:buSzTx/>
              <a:defRPr/>
            </a:pPr>
            <a:r>
              <a:rPr lang="en-GB" altLang="en-US" sz="1800" dirty="0">
                <a:solidFill>
                  <a:srgbClr val="002060"/>
                </a:solidFill>
                <a:ea typeface="ＭＳ Ｐゴシック" pitchFamily="34" charset="-128"/>
              </a:rPr>
              <a:t>comply with any instructions issued by the Returning Officer</a:t>
            </a:r>
          </a:p>
          <a:p>
            <a:pPr>
              <a:buSzTx/>
              <a:defRPr/>
            </a:pPr>
            <a:r>
              <a:rPr lang="en-GB" altLang="en-US" sz="1800" dirty="0">
                <a:solidFill>
                  <a:srgbClr val="002060"/>
                </a:solidFill>
                <a:ea typeface="ＭＳ Ｐゴシック" pitchFamily="34" charset="-128"/>
              </a:rPr>
              <a:t>ensure the secrecy and security of the ballot</a:t>
            </a:r>
          </a:p>
          <a:p>
            <a:pPr>
              <a:buSzTx/>
              <a:defRPr/>
            </a:pPr>
            <a:r>
              <a:rPr lang="en-GB" altLang="en-US" sz="1800" dirty="0">
                <a:solidFill>
                  <a:srgbClr val="002060"/>
                </a:solidFill>
                <a:ea typeface="ＭＳ Ｐゴシック" pitchFamily="34" charset="-128"/>
              </a:rPr>
              <a:t>ensure voters are able to cast their vote safely and privately</a:t>
            </a:r>
          </a:p>
          <a:p>
            <a:pPr>
              <a:buSzTx/>
              <a:defRPr/>
            </a:pPr>
            <a:r>
              <a:rPr lang="en-GB" altLang="en-US" sz="1800" dirty="0">
                <a:solidFill>
                  <a:srgbClr val="002060"/>
                </a:solidFill>
                <a:ea typeface="ＭＳ Ｐゴシック" pitchFamily="34" charset="-128"/>
              </a:rPr>
              <a:t>call the elections office without delay in event of problems</a:t>
            </a:r>
          </a:p>
          <a:p>
            <a:pPr>
              <a:buSzTx/>
              <a:defRPr/>
            </a:pPr>
            <a:endParaRPr lang="en-GB" altLang="en-US" dirty="0">
              <a:solidFill>
                <a:schemeClr val="tx1"/>
              </a:solidFill>
              <a:ea typeface="ＭＳ Ｐゴシック" pitchFamily="34" charset="-128"/>
            </a:endParaRPr>
          </a:p>
        </p:txBody>
      </p:sp>
    </p:spTree>
  </p:cSld>
  <p:clrMapOvr>
    <a:masterClrMapping/>
  </p:clrMapOvr>
  <p:transition>
    <p:dissolv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Title 1">
            <a:extLst>
              <a:ext uri="{FF2B5EF4-FFF2-40B4-BE49-F238E27FC236}">
                <a16:creationId xmlns:a16="http://schemas.microsoft.com/office/drawing/2014/main" id="{CB697320-7821-97F3-73B4-CC1F3505BDB3}"/>
              </a:ext>
            </a:extLst>
          </p:cNvPr>
          <p:cNvSpPr>
            <a:spLocks noGrp="1" noChangeArrowheads="1"/>
          </p:cNvSpPr>
          <p:nvPr>
            <p:ph type="title"/>
          </p:nvPr>
        </p:nvSpPr>
        <p:spPr>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r>
              <a:rPr lang="en-GB" altLang="en-US"/>
              <a:t>Marking the Police and Crime Commissioner election ballot paper</a:t>
            </a:r>
            <a:br>
              <a:rPr lang="en-GB" altLang="en-US"/>
            </a:br>
            <a:endParaRPr lang="en-GB" altLang="en-US">
              <a:solidFill>
                <a:srgbClr val="FF0000"/>
              </a:solidFill>
            </a:endParaRPr>
          </a:p>
        </p:txBody>
      </p:sp>
      <p:sp>
        <p:nvSpPr>
          <p:cNvPr id="88067" name="Content Placeholder 2">
            <a:extLst>
              <a:ext uri="{FF2B5EF4-FFF2-40B4-BE49-F238E27FC236}">
                <a16:creationId xmlns:a16="http://schemas.microsoft.com/office/drawing/2014/main" id="{7EEBE79E-CE79-FEFA-DAFA-2593D06A4356}"/>
              </a:ext>
            </a:extLst>
          </p:cNvPr>
          <p:cNvSpPr>
            <a:spLocks noGrp="1" noChangeArrowheads="1"/>
          </p:cNvSpPr>
          <p:nvPr>
            <p:ph idx="1"/>
          </p:nvPr>
        </p:nvSpPr>
        <p:spPr>
          <a:xfrm>
            <a:off x="2971800" y="1700213"/>
            <a:ext cx="5943600" cy="4395787"/>
          </a:xfrm>
          <a:extLst>
            <a:ext uri="{91240B29-F687-4F45-9708-019B960494DF}">
              <a14:hiddenLine xmlns:a14="http://schemas.microsoft.com/office/drawing/2010/main" w="9525" cap="flat" algn="ctr">
                <a:solidFill>
                  <a:srgbClr val="000000"/>
                </a:solidFill>
                <a:miter lim="800000"/>
                <a:headEnd type="none" w="med" len="med"/>
                <a:tailEnd type="none" w="med" len="med"/>
              </a14:hiddenLine>
            </a:ext>
          </a:extLst>
        </p:spPr>
        <p:txBody>
          <a:bodyPr/>
          <a:lstStyle/>
          <a:p>
            <a:r>
              <a:rPr lang="en-GB" altLang="en-US">
                <a:ea typeface="ＭＳ Ｐゴシック" panose="020B0600070205080204" pitchFamily="34" charset="-128"/>
              </a:rPr>
              <a:t>The Police and Crime Commissioner is elected under the first-past-the-post electoral system, whereby the candidate with the most votes is elected.</a:t>
            </a:r>
          </a:p>
          <a:p>
            <a:r>
              <a:rPr lang="en-GB" altLang="en-US">
                <a:ea typeface="ＭＳ Ｐゴシック" panose="020B0600070205080204" pitchFamily="34" charset="-128"/>
              </a:rPr>
              <a:t>voters put an ‘X’ in the box next to the candidate of their choice</a:t>
            </a:r>
          </a:p>
          <a:p>
            <a:pPr>
              <a:buSzTx/>
            </a:pPr>
            <a:endParaRPr lang="en-GB" altLang="en-US" b="1">
              <a:solidFill>
                <a:schemeClr val="tx1"/>
              </a:solidFill>
              <a:ea typeface="ＭＳ Ｐゴシック" panose="020B0600070205080204" pitchFamily="34" charset="-128"/>
            </a:endParaRPr>
          </a:p>
        </p:txBody>
      </p:sp>
    </p:spTree>
  </p:cSld>
  <p:clrMapOvr>
    <a:masterClrMapping/>
  </p:clrMapOvr>
  <p:transition>
    <p:dissolv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le 1">
            <a:extLst>
              <a:ext uri="{FF2B5EF4-FFF2-40B4-BE49-F238E27FC236}">
                <a16:creationId xmlns:a16="http://schemas.microsoft.com/office/drawing/2014/main" id="{615EB653-EDF2-76E3-4595-A7401E772E6B}"/>
              </a:ext>
            </a:extLst>
          </p:cNvPr>
          <p:cNvSpPr>
            <a:spLocks noGrp="1"/>
          </p:cNvSpPr>
          <p:nvPr>
            <p:ph type="title"/>
          </p:nvPr>
        </p:nvSpPr>
        <p:spPr>
          <a:ln cap="flat" algn="ctr">
            <a:miter lim="800000"/>
            <a:headEnd type="none" w="med" len="med"/>
            <a:tailEnd type="none" w="med" len="med"/>
          </a:ln>
        </p:spPr>
        <p:txBody>
          <a:bodyPr>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2800" b="0" i="0" u="none" baseline="0">
                <a:solidFill>
                  <a:schemeClr val="tx2"/>
                </a:solidFill>
                <a:latin typeface="Arial" pitchFamily="34" charset="0"/>
                <a:ea typeface="ＭＳ Ｐゴシック" pitchFamily="34" charset="-128"/>
                <a:cs typeface="+mj-cs"/>
              </a:defRPr>
            </a:lvl1pPr>
          </a:lstStyle>
          <a:p>
            <a:pPr>
              <a:defRPr/>
            </a:pPr>
            <a:r>
              <a:rPr lang="en-GB" kern="1200">
                <a:ln w="9525" cap="flat" cmpd="sng" algn="ctr">
                  <a:noFill/>
                  <a:prstDash val="solid"/>
                  <a:round/>
                  <a:headEnd type="none" w="med" len="med"/>
                  <a:tailEnd type="none" w="med" len="med"/>
                </a:ln>
                <a:solidFill>
                  <a:srgbClr val="00B0F0"/>
                </a:solidFill>
                <a:sym typeface="Wingdings"/>
              </a:rPr>
              <a:t>If voter ask you how to vote….. </a:t>
            </a:r>
            <a:r>
              <a:rPr lang="en-GB" kern="1200">
                <a:ln w="9525" cap="flat" cmpd="sng" algn="ctr">
                  <a:noFill/>
                  <a:prstDash val="solid"/>
                  <a:round/>
                  <a:headEnd type="none" w="med" len="med"/>
                  <a:tailEnd type="none" w="med" len="med"/>
                </a:ln>
                <a:solidFill>
                  <a:srgbClr val="0099CC"/>
                </a:solidFill>
                <a:sym typeface="Wingdings"/>
              </a:rPr>
              <a:t>	</a:t>
            </a:r>
            <a:endParaRPr lang="en-GB"/>
          </a:p>
        </p:txBody>
      </p:sp>
      <p:sp>
        <p:nvSpPr>
          <p:cNvPr id="77827" name="Content Placeholder 2">
            <a:extLst>
              <a:ext uri="{FF2B5EF4-FFF2-40B4-BE49-F238E27FC236}">
                <a16:creationId xmlns:a16="http://schemas.microsoft.com/office/drawing/2014/main" id="{8A3F5AAB-A6DE-576B-556A-742213395769}"/>
              </a:ext>
            </a:extLst>
          </p:cNvPr>
          <p:cNvSpPr>
            <a:spLocks noGrp="1"/>
          </p:cNvSpPr>
          <p:nvPr>
            <p:ph idx="1"/>
          </p:nvPr>
        </p:nvSpPr>
        <p:spPr>
          <a:ln cap="flat" algn="ctr">
            <a:miter lim="800000"/>
            <a:headEnd type="none" w="med" len="med"/>
            <a:tailEnd type="none" w="med" len="med"/>
          </a:ln>
        </p:spPr>
        <p:txBody>
          <a:bodyPr>
            <a:noAutofit/>
          </a:bodyPr>
          <a:lstStyle>
            <a:lvl1pPr marL="228600" indent="-228600" algn="l" defTabSz="914400" rtl="0" eaLnBrk="0" fontAlgn="base" hangingPunct="0">
              <a:lnSpc>
                <a:spcPct val="100000"/>
              </a:lnSpc>
              <a:spcBef>
                <a:spcPct val="20000"/>
              </a:spcBef>
              <a:spcAft>
                <a:spcPct val="0"/>
              </a:spcAft>
              <a:buClrTx/>
              <a:buSzTx/>
              <a:buFontTx/>
              <a:buChar char="•"/>
              <a:defRPr kumimoji="0" lang="en-US" altLang="en-US" sz="2400" b="0" i="0" u="none" baseline="0">
                <a:solidFill>
                  <a:schemeClr val="tx1"/>
                </a:solidFill>
                <a:effectLst/>
                <a:latin typeface="+mn-lt"/>
                <a:ea typeface="ＭＳ Ｐゴシック" charset="-128"/>
                <a:cs typeface="+mn-cs"/>
              </a:defRPr>
            </a:lvl1pPr>
            <a:lvl2pPr marL="628650" indent="-285750" algn="l" defTabSz="914400" rtl="0" eaLnBrk="0" fontAlgn="base" hangingPunct="0">
              <a:lnSpc>
                <a:spcPct val="100000"/>
              </a:lnSpc>
              <a:spcBef>
                <a:spcPct val="20000"/>
              </a:spcBef>
              <a:spcAft>
                <a:spcPct val="0"/>
              </a:spcAft>
              <a:buClrTx/>
              <a:buSzTx/>
              <a:buFontTx/>
              <a:buChar char="–"/>
              <a:defRPr kumimoji="0" lang="en-US" altLang="en-US" sz="2200" b="0" i="0" u="none" baseline="0">
                <a:solidFill>
                  <a:schemeClr val="tx1"/>
                </a:solidFill>
                <a:effectLst/>
                <a:latin typeface="+mn-lt"/>
                <a:ea typeface="ＭＳ Ｐゴシック" charset="-128"/>
              </a:defRPr>
            </a:lvl2pPr>
            <a:lvl3pPr marL="1028700" indent="-228600" algn="l" defTabSz="914400" rtl="0" eaLnBrk="0" fontAlgn="base" hangingPunct="0">
              <a:lnSpc>
                <a:spcPct val="100000"/>
              </a:lnSpc>
              <a:spcBef>
                <a:spcPct val="20000"/>
              </a:spcBef>
              <a:spcAft>
                <a:spcPct val="0"/>
              </a:spcAft>
              <a:buClrTx/>
              <a:buSzTx/>
              <a:buFontTx/>
              <a:buChar char="•"/>
              <a:defRPr kumimoji="0" lang="en-US" altLang="en-US" sz="2000" b="0" i="0" u="none" baseline="0">
                <a:solidFill>
                  <a:schemeClr val="tx1"/>
                </a:solidFill>
                <a:effectLst/>
                <a:latin typeface="+mn-lt"/>
                <a:ea typeface="ＭＳ Ｐゴシック" charset="-128"/>
              </a:defRPr>
            </a:lvl3pPr>
            <a:lvl4pPr marL="1435100" indent="-228600" algn="l" defTabSz="914400" rtl="0" eaLnBrk="0" fontAlgn="base" hangingPunct="0">
              <a:lnSpc>
                <a:spcPct val="100000"/>
              </a:lnSpc>
              <a:spcBef>
                <a:spcPct val="20000"/>
              </a:spcBef>
              <a:spcAft>
                <a:spcPct val="0"/>
              </a:spcAft>
              <a:buClrTx/>
              <a:buSzTx/>
              <a:buFontTx/>
              <a:buChar char="–"/>
              <a:defRPr kumimoji="0" lang="en-US" altLang="en-US" sz="1800" b="0" i="0" u="none" baseline="0">
                <a:solidFill>
                  <a:schemeClr val="tx1"/>
                </a:solidFill>
                <a:effectLst/>
                <a:latin typeface="+mn-lt"/>
                <a:ea typeface="ＭＳ Ｐゴシック" charset="-128"/>
              </a:defRPr>
            </a:lvl4pPr>
            <a:lvl5pPr marL="1778000" indent="-228600" algn="l" defTabSz="914400" rtl="0" eaLnBrk="0" fontAlgn="base" hangingPunct="0">
              <a:lnSpc>
                <a:spcPct val="100000"/>
              </a:lnSpc>
              <a:spcBef>
                <a:spcPct val="20000"/>
              </a:spcBef>
              <a:spcAft>
                <a:spcPct val="0"/>
              </a:spcAft>
              <a:buClrTx/>
              <a:buSzTx/>
              <a:buFontTx/>
              <a:buChar char="»"/>
              <a:defRPr kumimoji="0" lang="en-US" altLang="en-US" sz="1600" b="0" i="0" u="none" baseline="0">
                <a:solidFill>
                  <a:schemeClr val="tx1"/>
                </a:solidFill>
                <a:effectLst/>
                <a:latin typeface="+mn-lt"/>
                <a:ea typeface="ＭＳ Ｐゴシック" charset="-128"/>
              </a:defRPr>
            </a:lvl5pPr>
            <a:lvl6pPr marL="2235200" indent="-228600" algn="l" rtl="0" fontAlgn="base">
              <a:spcBef>
                <a:spcPct val="20000"/>
              </a:spcBef>
              <a:spcAft>
                <a:spcPct val="0"/>
              </a:spcAft>
              <a:buChar char="»"/>
              <a:defRPr lang="en-US" altLang="en-US" sz="1600">
                <a:solidFill>
                  <a:schemeClr val="tx1"/>
                </a:solidFill>
                <a:latin typeface="+mn-lt"/>
                <a:ea typeface="ＭＳ Ｐゴシック" charset="-128"/>
              </a:defRPr>
            </a:lvl6pPr>
            <a:lvl7pPr marL="2692400" indent="-228600" algn="l" rtl="0" fontAlgn="base">
              <a:spcBef>
                <a:spcPct val="20000"/>
              </a:spcBef>
              <a:spcAft>
                <a:spcPct val="0"/>
              </a:spcAft>
              <a:buChar char="»"/>
              <a:defRPr lang="en-US" altLang="en-US" sz="1600">
                <a:solidFill>
                  <a:schemeClr val="tx1"/>
                </a:solidFill>
                <a:latin typeface="+mn-lt"/>
                <a:ea typeface="ＭＳ Ｐゴシック" charset="-128"/>
              </a:defRPr>
            </a:lvl7pPr>
            <a:lvl8pPr marL="3149600" indent="-228600" algn="l" rtl="0" fontAlgn="base">
              <a:spcBef>
                <a:spcPct val="20000"/>
              </a:spcBef>
              <a:spcAft>
                <a:spcPct val="0"/>
              </a:spcAft>
              <a:buChar char="»"/>
              <a:defRPr lang="en-US" altLang="en-US" sz="1600">
                <a:solidFill>
                  <a:schemeClr val="tx1"/>
                </a:solidFill>
                <a:latin typeface="+mn-lt"/>
                <a:ea typeface="ＭＳ Ｐゴシック" charset="-128"/>
              </a:defRPr>
            </a:lvl8pPr>
            <a:lvl9pPr marL="3606800" indent="-228600" algn="l" rtl="0" fontAlgn="base">
              <a:spcBef>
                <a:spcPct val="20000"/>
              </a:spcBef>
              <a:spcAft>
                <a:spcPct val="0"/>
              </a:spcAft>
              <a:buChar char="»"/>
              <a:defRPr lang="en-US" altLang="en-US" sz="1600">
                <a:solidFill>
                  <a:schemeClr val="tx1"/>
                </a:solidFill>
                <a:latin typeface="+mn-lt"/>
                <a:ea typeface="ＭＳ Ｐゴシック" charset="-128"/>
              </a:defRPr>
            </a:lvl9pPr>
          </a:lstStyle>
          <a:p>
            <a:pPr>
              <a:defRPr/>
            </a:pPr>
            <a:r>
              <a:rPr kern="1200" dirty="0">
                <a:ln w="9525" cap="flat" cmpd="sng" algn="ctr">
                  <a:noFill/>
                  <a:prstDash val="solid"/>
                  <a:round/>
                  <a:headEnd type="none" w="med" len="med"/>
                  <a:tailEnd type="none" w="med" len="med"/>
                </a:ln>
                <a:solidFill>
                  <a:srgbClr val="003366"/>
                </a:solidFill>
                <a:sym typeface="Wingdings"/>
              </a:rPr>
              <a:t>If a voter asks you how to vote, read out the instructions at the top of each ballot paper</a:t>
            </a:r>
          </a:p>
          <a:p>
            <a:pPr>
              <a:defRPr/>
            </a:pPr>
            <a:r>
              <a:rPr kern="1200" dirty="0">
                <a:ln w="9525" cap="flat" cmpd="sng" algn="ctr">
                  <a:noFill/>
                  <a:prstDash val="solid"/>
                  <a:round/>
                  <a:headEnd type="none" w="med" len="med"/>
                  <a:tailEnd type="none" w="med" len="med"/>
                </a:ln>
                <a:solidFill>
                  <a:srgbClr val="003366"/>
                </a:solidFill>
                <a:sym typeface="Wingdings"/>
              </a:rPr>
              <a:t>If voters make a mistake, simply follow the spoilt procedure</a:t>
            </a:r>
          </a:p>
          <a:p>
            <a:pPr>
              <a:defRPr/>
            </a:pPr>
            <a:r>
              <a:rPr kern="1200" dirty="0">
                <a:ln w="9525" cap="flat" cmpd="sng" algn="ctr">
                  <a:noFill/>
                  <a:prstDash val="solid"/>
                  <a:round/>
                  <a:headEnd type="none" w="med" len="med"/>
                  <a:tailEnd type="none" w="med" len="med"/>
                </a:ln>
                <a:solidFill>
                  <a:srgbClr val="003366"/>
                </a:solidFill>
                <a:sym typeface="Wingdings"/>
              </a:rPr>
              <a:t>Don’t get into conversations about the election, the police, the council or anything other than how to vote</a:t>
            </a:r>
          </a:p>
          <a:p>
            <a:pPr>
              <a:defRPr/>
            </a:pPr>
            <a:r>
              <a:rPr lang="en-GB" dirty="0">
                <a:ea typeface="ＭＳ Ｐゴシック" panose="020B0600070205080204" pitchFamily="34" charset="-128"/>
              </a:rPr>
              <a:t>More information in the Polling Station Handbook</a:t>
            </a:r>
          </a:p>
          <a:p>
            <a:pPr>
              <a:defRPr/>
            </a:pPr>
            <a:endParaRPr kern="1200" dirty="0">
              <a:ln w="9525" cap="flat" cmpd="sng" algn="ctr">
                <a:noFill/>
                <a:prstDash val="solid"/>
                <a:round/>
                <a:headEnd type="none" w="med" len="med"/>
                <a:tailEnd type="none" w="med" len="med"/>
              </a:ln>
              <a:solidFill>
                <a:srgbClr val="003366"/>
              </a:solidFill>
              <a:sym typeface="Wingdings"/>
            </a:endParaRPr>
          </a:p>
          <a:p>
            <a:pPr>
              <a:defRPr/>
            </a:pPr>
            <a:endParaRPr kern="1200" dirty="0">
              <a:ln w="9525" cap="flat" cmpd="sng" algn="ctr">
                <a:noFill/>
                <a:prstDash val="solid"/>
                <a:round/>
                <a:headEnd type="none" w="med" len="med"/>
                <a:tailEnd type="none" w="med" len="med"/>
              </a:ln>
              <a:solidFill>
                <a:srgbClr val="003366"/>
              </a:solidFill>
              <a:sym typeface="Wingdings"/>
            </a:endParaRPr>
          </a:p>
        </p:txBody>
      </p:sp>
    </p:spTree>
  </p:cSld>
  <p:clrMapOvr>
    <a:masterClrMapping/>
  </p:clrMapOvr>
  <p:transition>
    <p:dissolv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itle 1">
            <a:extLst>
              <a:ext uri="{FF2B5EF4-FFF2-40B4-BE49-F238E27FC236}">
                <a16:creationId xmlns:a16="http://schemas.microsoft.com/office/drawing/2014/main" id="{1F39B860-68EB-F9F4-0B01-DB463EE3BCED}"/>
              </a:ext>
            </a:extLst>
          </p:cNvPr>
          <p:cNvSpPr>
            <a:spLocks noGrp="1"/>
          </p:cNvSpPr>
          <p:nvPr>
            <p:ph type="title"/>
          </p:nvPr>
        </p:nvSpPr>
        <p:spPr>
          <a:ln cap="flat" algn="ctr">
            <a:miter lim="800000"/>
            <a:headEnd type="none" w="med" len="med"/>
            <a:tailEnd type="none" w="med" len="med"/>
          </a:ln>
        </p:spPr>
        <p:txBody>
          <a:bodyPr>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2800" b="0" i="0" u="none" baseline="0">
                <a:solidFill>
                  <a:schemeClr val="tx2"/>
                </a:solidFill>
                <a:latin typeface="Arial" pitchFamily="34" charset="0"/>
                <a:ea typeface="ＭＳ Ｐゴシック" pitchFamily="34" charset="-128"/>
                <a:cs typeface="+mj-cs"/>
              </a:defRPr>
            </a:lvl1pPr>
          </a:lstStyle>
          <a:p>
            <a:pPr>
              <a:defRPr/>
            </a:pPr>
            <a:r>
              <a:rPr kern="1200">
                <a:ln w="9525" cap="flat" cmpd="sng" algn="ctr">
                  <a:noFill/>
                  <a:prstDash val="solid"/>
                  <a:round/>
                  <a:headEnd type="none" w="med" len="med"/>
                  <a:tailEnd type="none" w="med" len="med"/>
                </a:ln>
                <a:solidFill>
                  <a:srgbClr val="0099CC"/>
                </a:solidFill>
                <a:sym typeface="Wingdings"/>
              </a:rPr>
              <a:t>What </a:t>
            </a:r>
            <a:br>
              <a:rPr kern="1200">
                <a:ln w="9525" cap="flat" cmpd="sng" algn="ctr">
                  <a:noFill/>
                  <a:prstDash val="solid"/>
                  <a:round/>
                  <a:headEnd type="none" w="med" len="med"/>
                  <a:tailEnd type="none" w="med" len="med"/>
                </a:ln>
                <a:solidFill>
                  <a:srgbClr val="0099CC"/>
                </a:solidFill>
                <a:sym typeface="Wingdings"/>
              </a:rPr>
            </a:br>
            <a:r>
              <a:rPr kern="1200">
                <a:ln w="9525" cap="flat" cmpd="sng" algn="ctr">
                  <a:noFill/>
                  <a:prstDash val="solid"/>
                  <a:round/>
                  <a:headEnd type="none" w="med" len="med"/>
                  <a:tailEnd type="none" w="med" len="med"/>
                </a:ln>
                <a:solidFill>
                  <a:srgbClr val="0099CC"/>
                </a:solidFill>
                <a:sym typeface="Wingdings"/>
              </a:rPr>
              <a:t>happens if…?</a:t>
            </a:r>
            <a:br>
              <a:rPr kern="1200">
                <a:ln w="9525" cap="flat" cmpd="sng" algn="ctr">
                  <a:noFill/>
                  <a:prstDash val="solid"/>
                  <a:round/>
                  <a:headEnd type="none" w="med" len="med"/>
                  <a:tailEnd type="none" w="med" len="med"/>
                </a:ln>
                <a:solidFill>
                  <a:srgbClr val="0099CC"/>
                </a:solidFill>
                <a:sym typeface="Wingdings"/>
              </a:rPr>
            </a:br>
            <a:br>
              <a:rPr kern="1200">
                <a:ln w="9525" cap="flat" cmpd="sng" algn="ctr">
                  <a:noFill/>
                  <a:prstDash val="solid"/>
                  <a:round/>
                  <a:headEnd type="none" w="med" len="med"/>
                  <a:tailEnd type="none" w="med" len="med"/>
                </a:ln>
                <a:solidFill>
                  <a:srgbClr val="0099CC"/>
                </a:solidFill>
                <a:sym typeface="Wingdings"/>
              </a:rPr>
            </a:br>
            <a:endParaRPr lang="en-GB">
              <a:solidFill>
                <a:schemeClr val="accent1"/>
              </a:solidFill>
            </a:endParaRPr>
          </a:p>
        </p:txBody>
      </p:sp>
      <p:sp>
        <p:nvSpPr>
          <p:cNvPr id="79875" name="Content Placeholder 2">
            <a:extLst>
              <a:ext uri="{FF2B5EF4-FFF2-40B4-BE49-F238E27FC236}">
                <a16:creationId xmlns:a16="http://schemas.microsoft.com/office/drawing/2014/main" id="{93D57BAE-D0DB-F471-8883-3CA71212CA18}"/>
              </a:ext>
            </a:extLst>
          </p:cNvPr>
          <p:cNvSpPr>
            <a:spLocks noGrp="1"/>
          </p:cNvSpPr>
          <p:nvPr>
            <p:ph idx="1"/>
          </p:nvPr>
        </p:nvSpPr>
        <p:spPr>
          <a:xfrm>
            <a:off x="2971800" y="1754188"/>
            <a:ext cx="5943600" cy="4267200"/>
          </a:xfrm>
          <a:ln cap="flat" algn="ctr">
            <a:miter lim="800000"/>
            <a:headEnd type="none" w="med" len="med"/>
            <a:tailEnd type="none" w="med" len="med"/>
          </a:ln>
        </p:spPr>
        <p:txBody>
          <a:bodyPr>
            <a:normAutofit fontScale="92500" lnSpcReduction="10000"/>
          </a:bodyPr>
          <a:lstStyle/>
          <a:p>
            <a:pPr eaLnBrk="1" hangingPunct="1">
              <a:buSzTx/>
              <a:defRPr/>
            </a:pPr>
            <a:r>
              <a:rPr lang="en-US" altLang="en-US" sz="2200">
                <a:solidFill>
                  <a:schemeClr val="tx1"/>
                </a:solidFill>
                <a:ea typeface="ＭＳ Ｐゴシック" pitchFamily="34" charset="-128"/>
              </a:rPr>
              <a:t>you are handed a certificate of employment</a:t>
            </a:r>
          </a:p>
          <a:p>
            <a:pPr eaLnBrk="1" hangingPunct="1">
              <a:buSzTx/>
              <a:defRPr/>
            </a:pPr>
            <a:r>
              <a:rPr lang="en-US" altLang="en-US" sz="2200">
                <a:solidFill>
                  <a:schemeClr val="tx1"/>
                </a:solidFill>
                <a:ea typeface="ＭＳ Ｐゴシック" pitchFamily="34" charset="-128"/>
              </a:rPr>
              <a:t>a voter spoils a ballot paper</a:t>
            </a:r>
          </a:p>
          <a:p>
            <a:pPr eaLnBrk="1" hangingPunct="1">
              <a:buSzTx/>
              <a:defRPr/>
            </a:pPr>
            <a:r>
              <a:rPr lang="en-US" altLang="en-US" sz="2200">
                <a:solidFill>
                  <a:schemeClr val="tx1"/>
                </a:solidFill>
                <a:ea typeface="ＭＳ Ｐゴシック" pitchFamily="34" charset="-128"/>
              </a:rPr>
              <a:t>a voter has nominated a proxy but the voter arrives before the proxy</a:t>
            </a:r>
          </a:p>
          <a:p>
            <a:pPr eaLnBrk="1" hangingPunct="1">
              <a:buSzTx/>
              <a:defRPr/>
            </a:pPr>
            <a:r>
              <a:rPr lang="en-US" altLang="en-US" sz="2200">
                <a:solidFill>
                  <a:schemeClr val="tx1"/>
                </a:solidFill>
                <a:ea typeface="ＭＳ Ｐゴシック" pitchFamily="34" charset="-128"/>
              </a:rPr>
              <a:t>a person arrives to vote but the register indicates the person has already voted</a:t>
            </a:r>
          </a:p>
          <a:p>
            <a:pPr eaLnBrk="1" hangingPunct="1">
              <a:buSzTx/>
              <a:defRPr/>
            </a:pPr>
            <a:r>
              <a:rPr lang="en-US" altLang="en-US" sz="2200">
                <a:solidFill>
                  <a:schemeClr val="tx1"/>
                </a:solidFill>
                <a:ea typeface="ＭＳ Ｐゴシック" pitchFamily="34" charset="-128"/>
              </a:rPr>
              <a:t>a person arrives to vote but the register indicates the person is a postal voter</a:t>
            </a:r>
          </a:p>
          <a:p>
            <a:pPr eaLnBrk="1" hangingPunct="1">
              <a:buSzTx/>
              <a:defRPr/>
            </a:pPr>
            <a:r>
              <a:rPr lang="en-US" altLang="en-US" sz="2200">
                <a:solidFill>
                  <a:schemeClr val="tx1"/>
                </a:solidFill>
                <a:ea typeface="ＭＳ Ｐゴシック" pitchFamily="34" charset="-128"/>
              </a:rPr>
              <a:t>a person arrives wanting to vote as an emergency proxy</a:t>
            </a:r>
          </a:p>
          <a:p>
            <a:pPr eaLnBrk="1" hangingPunct="1">
              <a:buSzTx/>
              <a:defRPr/>
            </a:pPr>
            <a:r>
              <a:rPr lang="en-US" altLang="en-US" sz="2200">
                <a:solidFill>
                  <a:schemeClr val="tx1"/>
                </a:solidFill>
                <a:ea typeface="ＭＳ Ｐゴシック" pitchFamily="34" charset="-128"/>
              </a:rPr>
              <a:t>a person believes they should be on the register but they are not listed </a:t>
            </a:r>
          </a:p>
          <a:p>
            <a:pPr eaLnBrk="1" hangingPunct="1">
              <a:buSzTx/>
              <a:defRPr/>
            </a:pPr>
            <a:r>
              <a:rPr lang="en-US" altLang="en-US" sz="2200">
                <a:solidFill>
                  <a:schemeClr val="tx1"/>
                </a:solidFill>
                <a:ea typeface="ＭＳ Ｐゴシック" pitchFamily="34" charset="-128"/>
              </a:rPr>
              <a:t>there is a disturbance at the polling station</a:t>
            </a:r>
          </a:p>
          <a:p>
            <a:pPr eaLnBrk="1" hangingPunct="1">
              <a:buSzTx/>
              <a:defRPr/>
            </a:pPr>
            <a:endParaRPr lang="en-US" altLang="en-US" sz="2200">
              <a:solidFill>
                <a:schemeClr val="tx1"/>
              </a:solidFill>
              <a:ea typeface="ＭＳ Ｐゴシック" pitchFamily="34" charset="-128"/>
            </a:endParaRPr>
          </a:p>
          <a:p>
            <a:pPr>
              <a:buSzTx/>
              <a:defRPr/>
            </a:pPr>
            <a:endParaRPr lang="en-GB" altLang="en-US" sz="2200">
              <a:solidFill>
                <a:schemeClr val="tx1"/>
              </a:solidFill>
              <a:ea typeface="ＭＳ Ｐゴシック" pitchFamily="34" charset="-128"/>
            </a:endParaRPr>
          </a:p>
        </p:txBody>
      </p:sp>
    </p:spTree>
  </p:cSld>
  <p:clrMapOvr>
    <a:masterClrMapping/>
  </p:clrMapOvr>
  <p:transition>
    <p:dissolv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Title 1">
            <a:extLst>
              <a:ext uri="{FF2B5EF4-FFF2-40B4-BE49-F238E27FC236}">
                <a16:creationId xmlns:a16="http://schemas.microsoft.com/office/drawing/2014/main" id="{9F38C114-559F-9514-70C1-B6DB58343974}"/>
              </a:ext>
            </a:extLst>
          </p:cNvPr>
          <p:cNvSpPr>
            <a:spLocks noGrp="1" noChangeArrowheads="1"/>
          </p:cNvSpPr>
          <p:nvPr>
            <p:ph type="title"/>
          </p:nvPr>
        </p:nvSpPr>
        <p:spPr/>
        <p:txBody>
          <a:bodyPr/>
          <a:lstStyle/>
          <a:p>
            <a:r>
              <a:rPr lang="en-GB" altLang="en-US"/>
              <a:t>What happens if….?</a:t>
            </a:r>
            <a:br>
              <a:rPr lang="en-GB" altLang="en-US"/>
            </a:br>
            <a:r>
              <a:rPr lang="en-GB" altLang="en-US"/>
              <a:t>(Voter ID)	</a:t>
            </a:r>
          </a:p>
        </p:txBody>
      </p:sp>
      <p:sp>
        <p:nvSpPr>
          <p:cNvPr id="94211" name="Content Placeholder 2">
            <a:extLst>
              <a:ext uri="{FF2B5EF4-FFF2-40B4-BE49-F238E27FC236}">
                <a16:creationId xmlns:a16="http://schemas.microsoft.com/office/drawing/2014/main" id="{16ECC1C4-FB89-F154-4394-26108153E0F4}"/>
              </a:ext>
            </a:extLst>
          </p:cNvPr>
          <p:cNvSpPr>
            <a:spLocks noGrp="1" noChangeArrowheads="1"/>
          </p:cNvSpPr>
          <p:nvPr>
            <p:ph idx="1"/>
          </p:nvPr>
        </p:nvSpPr>
        <p:spPr/>
        <p:txBody>
          <a:bodyPr/>
          <a:lstStyle/>
          <a:p>
            <a:pPr lvl="1"/>
            <a:r>
              <a:rPr lang="en-GB" altLang="en-US" sz="2000">
                <a:ea typeface="ＭＳ Ｐゴシック" panose="020B0600070205080204" pitchFamily="34" charset="-128"/>
              </a:rPr>
              <a:t>a v</a:t>
            </a:r>
            <a:r>
              <a:rPr lang="en-GB" altLang="en-US" sz="2000">
                <a:ea typeface="ＭＳ Ｐゴシック" panose="020B0600070205080204" pitchFamily="34" charset="-128"/>
                <a:cs typeface="Times New Roman" panose="02020603050405020304" pitchFamily="18" charset="0"/>
              </a:rPr>
              <a:t>oter produces a photographic ID that is not on the accepted ID list</a:t>
            </a:r>
          </a:p>
          <a:p>
            <a:pPr lvl="1"/>
            <a:r>
              <a:rPr lang="en-GB" altLang="en-US" sz="2000">
                <a:ea typeface="ＭＳ Ｐゴシック" panose="020B0600070205080204" pitchFamily="34" charset="-128"/>
                <a:cs typeface="Times New Roman" panose="02020603050405020304" pitchFamily="18" charset="0"/>
              </a:rPr>
              <a:t>a voter refuses to provide photographic ID and demands a ballot paper</a:t>
            </a:r>
          </a:p>
          <a:p>
            <a:pPr lvl="1"/>
            <a:r>
              <a:rPr lang="en-GB" altLang="en-US" sz="2000">
                <a:ea typeface="ＭＳ Ｐゴシック" panose="020B0600070205080204" pitchFamily="34" charset="-128"/>
                <a:cs typeface="Times New Roman" panose="02020603050405020304" pitchFamily="18" charset="0"/>
              </a:rPr>
              <a:t>a voter does not have an accepted voter ID</a:t>
            </a:r>
          </a:p>
          <a:p>
            <a:pPr lvl="1"/>
            <a:r>
              <a:rPr lang="en-GB" altLang="en-US" sz="2000">
                <a:ea typeface="ＭＳ Ｐゴシック" panose="020B0600070205080204" pitchFamily="34" charset="-128"/>
                <a:cs typeface="Times New Roman" panose="02020603050405020304" pitchFamily="18" charset="0"/>
              </a:rPr>
              <a:t>a voter is known to the polling staff</a:t>
            </a:r>
          </a:p>
          <a:p>
            <a:pPr lvl="1"/>
            <a:r>
              <a:rPr lang="en-GB" altLang="en-US" sz="2000">
                <a:ea typeface="ＭＳ Ｐゴシック" panose="020B0600070205080204" pitchFamily="34" charset="-128"/>
                <a:cs typeface="Times New Roman" panose="02020603050405020304" pitchFamily="18" charset="0"/>
              </a:rPr>
              <a:t>the photographic ID provided does not resemble the voter</a:t>
            </a:r>
          </a:p>
          <a:p>
            <a:pPr lvl="1"/>
            <a:r>
              <a:rPr lang="en-GB" altLang="en-US" sz="2000">
                <a:ea typeface="ＭＳ Ｐゴシック" panose="020B0600070205080204" pitchFamily="34" charset="-128"/>
                <a:cs typeface="Times New Roman" panose="02020603050405020304" pitchFamily="18" charset="0"/>
              </a:rPr>
              <a:t>the voter’s name on the register is different from the name on the photographic ID</a:t>
            </a:r>
          </a:p>
          <a:p>
            <a:pPr lvl="1"/>
            <a:r>
              <a:rPr lang="en-GB" altLang="en-US" sz="2000">
                <a:ea typeface="ＭＳ Ｐゴシック" panose="020B0600070205080204" pitchFamily="34" charset="-128"/>
                <a:cs typeface="Times New Roman" panose="02020603050405020304" pitchFamily="18" charset="0"/>
              </a:rPr>
              <a:t>a voter is wearing a face covering and refuses to remove it to verify their identity</a:t>
            </a:r>
          </a:p>
          <a:p>
            <a:pPr lvl="1"/>
            <a:r>
              <a:rPr lang="en-GB" altLang="en-US" sz="2000">
                <a:ea typeface="ＭＳ Ｐゴシック" panose="020B0600070205080204" pitchFamily="34" charset="-128"/>
                <a:cs typeface="Times New Roman" panose="02020603050405020304" pitchFamily="18" charset="0"/>
              </a:rPr>
              <a:t>a voter’s photographic ID appears to be a forgery</a:t>
            </a:r>
          </a:p>
          <a:p>
            <a:endParaRPr lang="en-GB" altLang="en-US">
              <a:ea typeface="ＭＳ Ｐゴシック" panose="020B0600070205080204" pitchFamily="34" charset="-128"/>
            </a:endParaRPr>
          </a:p>
        </p:txBody>
      </p:sp>
    </p:spTree>
  </p:cSld>
  <p:clrMapOvr>
    <a:masterClrMapping/>
  </p:clrMapOvr>
  <p:transition>
    <p:dissolv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Title 1">
            <a:extLst>
              <a:ext uri="{FF2B5EF4-FFF2-40B4-BE49-F238E27FC236}">
                <a16:creationId xmlns:a16="http://schemas.microsoft.com/office/drawing/2014/main" id="{1310EF99-3FC6-AD1C-1838-ACEB02754195}"/>
              </a:ext>
            </a:extLst>
          </p:cNvPr>
          <p:cNvSpPr>
            <a:spLocks noGrp="1" noChangeArrowheads="1"/>
          </p:cNvSpPr>
          <p:nvPr>
            <p:ph type="title"/>
          </p:nvPr>
        </p:nvSpPr>
        <p:spPr>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r>
              <a:rPr lang="en-US" altLang="en-US"/>
              <a:t>The </a:t>
            </a:r>
            <a:br>
              <a:rPr lang="en-US" altLang="en-US"/>
            </a:br>
            <a:r>
              <a:rPr lang="en-US" altLang="en-US"/>
              <a:t>prescribed questions </a:t>
            </a:r>
          </a:p>
        </p:txBody>
      </p:sp>
      <p:sp>
        <p:nvSpPr>
          <p:cNvPr id="81923" name="Content Placeholder 2">
            <a:extLst>
              <a:ext uri="{FF2B5EF4-FFF2-40B4-BE49-F238E27FC236}">
                <a16:creationId xmlns:a16="http://schemas.microsoft.com/office/drawing/2014/main" id="{11D5B326-C8E7-6BA1-2F60-8232BAE13367}"/>
              </a:ext>
            </a:extLst>
          </p:cNvPr>
          <p:cNvSpPr>
            <a:spLocks noGrp="1"/>
          </p:cNvSpPr>
          <p:nvPr>
            <p:ph idx="1"/>
          </p:nvPr>
        </p:nvSpPr>
        <p:spPr>
          <a:xfrm>
            <a:off x="2555875" y="1828800"/>
            <a:ext cx="6359525" cy="4479925"/>
          </a:xfrm>
          <a:ln cap="flat" algn="ctr">
            <a:miter lim="800000"/>
            <a:headEnd type="none" w="med" len="med"/>
            <a:tailEnd type="none" w="med" len="med"/>
          </a:ln>
        </p:spPr>
        <p:txBody>
          <a:bodyPr>
            <a:normAutofit/>
          </a:bodyPr>
          <a:lstStyle/>
          <a:p>
            <a:pPr eaLnBrk="1" hangingPunct="1">
              <a:lnSpc>
                <a:spcPct val="90000"/>
              </a:lnSpc>
              <a:buSzTx/>
              <a:defRPr/>
            </a:pPr>
            <a:r>
              <a:rPr lang="en-GB" altLang="en-US">
                <a:solidFill>
                  <a:schemeClr val="accent6"/>
                </a:solidFill>
              </a:rPr>
              <a:t>No enquiry or questioning of electors is allowed other than asking the prescribed questions</a:t>
            </a:r>
          </a:p>
          <a:p>
            <a:pPr eaLnBrk="1" hangingPunct="1">
              <a:lnSpc>
                <a:spcPct val="90000"/>
              </a:lnSpc>
              <a:buSzTx/>
              <a:defRPr/>
            </a:pPr>
            <a:r>
              <a:rPr lang="en-US" altLang="en-US" sz="2200">
                <a:solidFill>
                  <a:schemeClr val="tx1"/>
                </a:solidFill>
              </a:rPr>
              <a:t>The prescribed questions must be asked:</a:t>
            </a:r>
          </a:p>
          <a:p>
            <a:pPr lvl="1" eaLnBrk="1" hangingPunct="1">
              <a:lnSpc>
                <a:spcPct val="90000"/>
              </a:lnSpc>
              <a:buSzTx/>
              <a:defRPr/>
            </a:pPr>
            <a:r>
              <a:rPr lang="en-US" altLang="en-US" sz="2000">
                <a:solidFill>
                  <a:schemeClr val="tx1"/>
                </a:solidFill>
              </a:rPr>
              <a:t>when a candidate, an election agent or polling agent requests them</a:t>
            </a:r>
          </a:p>
          <a:p>
            <a:pPr lvl="1" eaLnBrk="1" hangingPunct="1">
              <a:lnSpc>
                <a:spcPct val="90000"/>
              </a:lnSpc>
              <a:buSzTx/>
              <a:defRPr/>
            </a:pPr>
            <a:r>
              <a:rPr lang="en-US" altLang="en-US" sz="2000">
                <a:solidFill>
                  <a:schemeClr val="tx1"/>
                </a:solidFill>
              </a:rPr>
              <a:t>before issuing a tendered ballot paper</a:t>
            </a:r>
          </a:p>
          <a:p>
            <a:pPr marL="342900" lvl="1" indent="0" eaLnBrk="1" hangingPunct="1">
              <a:lnSpc>
                <a:spcPct val="90000"/>
              </a:lnSpc>
              <a:buSzTx/>
              <a:buFontTx/>
              <a:buNone/>
              <a:defRPr/>
            </a:pPr>
            <a:endParaRPr lang="en-US" altLang="en-US" sz="1200">
              <a:solidFill>
                <a:schemeClr val="tx1"/>
              </a:solidFill>
            </a:endParaRPr>
          </a:p>
          <a:p>
            <a:pPr eaLnBrk="1" hangingPunct="1">
              <a:lnSpc>
                <a:spcPct val="90000"/>
              </a:lnSpc>
              <a:buSzTx/>
              <a:defRPr/>
            </a:pPr>
            <a:r>
              <a:rPr lang="en-US" altLang="en-US" sz="2200">
                <a:solidFill>
                  <a:schemeClr val="tx1"/>
                </a:solidFill>
              </a:rPr>
              <a:t>The prescribed questions should be asked:</a:t>
            </a:r>
          </a:p>
          <a:p>
            <a:pPr lvl="1" eaLnBrk="1" hangingPunct="1">
              <a:lnSpc>
                <a:spcPct val="90000"/>
              </a:lnSpc>
              <a:buSzTx/>
              <a:defRPr/>
            </a:pPr>
            <a:r>
              <a:rPr lang="en-US" altLang="en-US" sz="2000">
                <a:solidFill>
                  <a:schemeClr val="tx1"/>
                </a:solidFill>
              </a:rPr>
              <a:t>when you suspect personation </a:t>
            </a:r>
          </a:p>
          <a:p>
            <a:pPr lvl="1" eaLnBrk="1" hangingPunct="1">
              <a:lnSpc>
                <a:spcPct val="90000"/>
              </a:lnSpc>
              <a:buSzTx/>
              <a:defRPr/>
            </a:pPr>
            <a:r>
              <a:rPr lang="en-US" altLang="en-US" sz="2000">
                <a:solidFill>
                  <a:schemeClr val="tx1"/>
                </a:solidFill>
              </a:rPr>
              <a:t>when a registered elector is clearly under age</a:t>
            </a:r>
          </a:p>
          <a:p>
            <a:pPr lvl="1" eaLnBrk="1" hangingPunct="1">
              <a:lnSpc>
                <a:spcPct val="90000"/>
              </a:lnSpc>
              <a:buSzTx/>
              <a:defRPr/>
            </a:pPr>
            <a:r>
              <a:rPr lang="en-US" altLang="en-US" sz="2000">
                <a:solidFill>
                  <a:schemeClr val="tx1"/>
                </a:solidFill>
              </a:rPr>
              <a:t>when an elector states their name is not as shown in the register of electors</a:t>
            </a:r>
          </a:p>
          <a:p>
            <a:pPr marL="342900" lvl="1" indent="0" eaLnBrk="1" hangingPunct="1">
              <a:lnSpc>
                <a:spcPct val="90000"/>
              </a:lnSpc>
              <a:buSzTx/>
              <a:buFontTx/>
              <a:buNone/>
              <a:defRPr/>
            </a:pPr>
            <a:endParaRPr lang="en-US" altLang="en-US" sz="2000">
              <a:solidFill>
                <a:schemeClr val="tx1"/>
              </a:solidFill>
            </a:endParaRPr>
          </a:p>
        </p:txBody>
      </p:sp>
    </p:spTree>
  </p:cSld>
  <p:clrMapOvr>
    <a:masterClrMapping/>
  </p:clrMapOvr>
  <p:transition>
    <p:dissolve/>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Title 1">
            <a:extLst>
              <a:ext uri="{FF2B5EF4-FFF2-40B4-BE49-F238E27FC236}">
                <a16:creationId xmlns:a16="http://schemas.microsoft.com/office/drawing/2014/main" id="{0B3AE4DA-E2C4-2FE3-9CD0-27951618A778}"/>
              </a:ext>
            </a:extLst>
          </p:cNvPr>
          <p:cNvSpPr>
            <a:spLocks noGrp="1" noChangeArrowheads="1"/>
          </p:cNvSpPr>
          <p:nvPr>
            <p:ph type="title"/>
          </p:nvPr>
        </p:nvSpPr>
        <p:spPr>
          <a:xfrm>
            <a:off x="381000" y="1828800"/>
            <a:ext cx="2030413" cy="4267200"/>
          </a:xfrm>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r>
              <a:rPr lang="en-US" altLang="en-US"/>
              <a:t>Postal votes being handed in at the polling station </a:t>
            </a:r>
          </a:p>
        </p:txBody>
      </p:sp>
      <p:sp>
        <p:nvSpPr>
          <p:cNvPr id="83971" name="Content Placeholder 2">
            <a:extLst>
              <a:ext uri="{FF2B5EF4-FFF2-40B4-BE49-F238E27FC236}">
                <a16:creationId xmlns:a16="http://schemas.microsoft.com/office/drawing/2014/main" id="{A0388E24-4BB5-6747-8839-115AC8F6B826}"/>
              </a:ext>
            </a:extLst>
          </p:cNvPr>
          <p:cNvSpPr>
            <a:spLocks noGrp="1"/>
          </p:cNvSpPr>
          <p:nvPr>
            <p:ph idx="1"/>
          </p:nvPr>
        </p:nvSpPr>
        <p:spPr>
          <a:xfrm>
            <a:off x="2555875" y="1773238"/>
            <a:ext cx="6359525" cy="4535487"/>
          </a:xfrm>
          <a:ln cap="flat" algn="ctr">
            <a:miter lim="800000"/>
            <a:headEnd type="none" w="med" len="med"/>
            <a:tailEnd type="none" w="med" len="med"/>
          </a:ln>
        </p:spPr>
        <p:txBody>
          <a:bodyPr/>
          <a:lstStyle/>
          <a:p>
            <a:pPr>
              <a:spcBef>
                <a:spcPts val="550"/>
              </a:spcBef>
              <a:defRPr/>
            </a:pPr>
            <a:r>
              <a:rPr lang="en-US" sz="2000" dirty="0">
                <a:sym typeface="Arial"/>
              </a:rPr>
              <a:t>voters can hand in their postal votes at any polling station within the voting area</a:t>
            </a:r>
          </a:p>
          <a:p>
            <a:pPr>
              <a:spcBef>
                <a:spcPts val="550"/>
              </a:spcBef>
              <a:defRPr/>
            </a:pPr>
            <a:r>
              <a:rPr lang="en-US" sz="2000" dirty="0">
                <a:sym typeface="Arial"/>
              </a:rPr>
              <a:t>a postal vote return form must be completed to enable the polling station staff to determine if the postal votes are to be accepted or rejected</a:t>
            </a:r>
          </a:p>
          <a:p>
            <a:pPr>
              <a:spcBef>
                <a:spcPts val="550"/>
              </a:spcBef>
              <a:defRPr/>
            </a:pPr>
            <a:r>
              <a:rPr lang="en-US" sz="2000" dirty="0">
                <a:sym typeface="Arial"/>
              </a:rPr>
              <a:t>if the form is not completed in full, the polling station staff must reject the postal vote(s)</a:t>
            </a:r>
          </a:p>
          <a:p>
            <a:pPr>
              <a:spcBef>
                <a:spcPts val="550"/>
              </a:spcBef>
              <a:defRPr/>
            </a:pPr>
            <a:r>
              <a:rPr lang="en-GB" sz="2000" dirty="0">
                <a:sym typeface="Arial"/>
              </a:rPr>
              <a:t>returned postal ballot packs must be stored, sealed and labelled as instructed</a:t>
            </a:r>
            <a:endParaRPr lang="en-US" sz="2000" dirty="0">
              <a:sym typeface="Arial"/>
            </a:endParaRPr>
          </a:p>
          <a:p>
            <a:pPr>
              <a:spcBef>
                <a:spcPts val="550"/>
              </a:spcBef>
              <a:defRPr/>
            </a:pPr>
            <a:r>
              <a:rPr lang="en-GB" sz="2000" dirty="0">
                <a:sym typeface="Arial"/>
              </a:rPr>
              <a:t>postal votes may be collected during the day. Any not collected will be returned with the ballot box at close of poll</a:t>
            </a:r>
          </a:p>
          <a:p>
            <a:pPr>
              <a:spcBef>
                <a:spcPts val="550"/>
              </a:spcBef>
              <a:buSzTx/>
              <a:defRPr/>
            </a:pPr>
            <a:endParaRPr lang="en-GB" altLang="en-US" dirty="0">
              <a:sym typeface="Arial"/>
            </a:endParaRPr>
          </a:p>
          <a:p>
            <a:pPr marL="0" indent="0">
              <a:spcBef>
                <a:spcPts val="550"/>
              </a:spcBef>
              <a:buSzTx/>
              <a:buFontTx/>
              <a:buNone/>
              <a:defRPr/>
            </a:pPr>
            <a:endParaRPr lang="en-US" altLang="en-US" dirty="0">
              <a:sym typeface="Arial"/>
            </a:endParaRPr>
          </a:p>
          <a:p>
            <a:pPr marL="0" indent="0">
              <a:spcBef>
                <a:spcPts val="550"/>
              </a:spcBef>
              <a:buSzTx/>
              <a:buFontTx/>
              <a:buNone/>
              <a:defRPr/>
            </a:pPr>
            <a:endParaRPr lang="en-US" altLang="en-US" dirty="0">
              <a:solidFill>
                <a:srgbClr val="FF00FF"/>
              </a:solidFill>
              <a:sym typeface="Arial"/>
            </a:endParaRPr>
          </a:p>
          <a:p>
            <a:pPr>
              <a:buSzTx/>
              <a:defRPr/>
            </a:pPr>
            <a:endParaRPr lang="en-GB" altLang="en-US" dirty="0">
              <a:solidFill>
                <a:schemeClr val="tx1"/>
              </a:solidFill>
            </a:endParaRPr>
          </a:p>
        </p:txBody>
      </p:sp>
    </p:spTree>
  </p:cSld>
  <p:clrMapOvr>
    <a:masterClrMapping/>
  </p:clrMapOvr>
  <p:transition>
    <p:dissolve/>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Title 1">
            <a:extLst>
              <a:ext uri="{FF2B5EF4-FFF2-40B4-BE49-F238E27FC236}">
                <a16:creationId xmlns:a16="http://schemas.microsoft.com/office/drawing/2014/main" id="{DDED6A57-2299-76C0-A42F-44B8CCFACE25}"/>
              </a:ext>
            </a:extLst>
          </p:cNvPr>
          <p:cNvSpPr>
            <a:spLocks noGrp="1" noChangeArrowheads="1"/>
          </p:cNvSpPr>
          <p:nvPr>
            <p:ph type="title"/>
          </p:nvPr>
        </p:nvSpPr>
        <p:spPr/>
        <p:txBody>
          <a:bodyPr/>
          <a:lstStyle/>
          <a:p>
            <a:r>
              <a:rPr lang="en-US" altLang="en-US"/>
              <a:t>Who can hand in postal votes at the polling station</a:t>
            </a:r>
            <a:endParaRPr lang="en-GB" altLang="en-US"/>
          </a:p>
        </p:txBody>
      </p:sp>
      <p:sp>
        <p:nvSpPr>
          <p:cNvPr id="3" name="Content Placeholder 2">
            <a:extLst>
              <a:ext uri="{FF2B5EF4-FFF2-40B4-BE49-F238E27FC236}">
                <a16:creationId xmlns:a16="http://schemas.microsoft.com/office/drawing/2014/main" id="{46D43CCC-6D88-9918-E05F-C7703AE959D5}"/>
              </a:ext>
            </a:extLst>
          </p:cNvPr>
          <p:cNvSpPr>
            <a:spLocks noGrp="1"/>
          </p:cNvSpPr>
          <p:nvPr>
            <p:ph idx="1"/>
          </p:nvPr>
        </p:nvSpPr>
        <p:spPr/>
        <p:txBody>
          <a:bodyPr/>
          <a:lstStyle/>
          <a:p>
            <a:pPr>
              <a:spcBef>
                <a:spcPts val="550"/>
              </a:spcBef>
              <a:buFont typeface="Arial"/>
              <a:buChar char="•"/>
              <a:defRPr/>
            </a:pPr>
            <a:r>
              <a:rPr lang="en-US" sz="2000" dirty="0">
                <a:ea typeface="ＭＳ Ｐゴシック"/>
              </a:rPr>
              <a:t>an individual can hand in:</a:t>
            </a:r>
            <a:endParaRPr lang="en-US" sz="2000" dirty="0"/>
          </a:p>
          <a:p>
            <a:pPr lvl="1">
              <a:spcBef>
                <a:spcPts val="550"/>
              </a:spcBef>
              <a:buFont typeface="Courier New"/>
              <a:buChar char="o"/>
              <a:defRPr/>
            </a:pPr>
            <a:r>
              <a:rPr lang="en-US" sz="2000" dirty="0">
                <a:ea typeface="ＭＳ Ｐゴシック"/>
              </a:rPr>
              <a:t> their own postal vote </a:t>
            </a:r>
            <a:endParaRPr lang="en-US" sz="2000" dirty="0">
              <a:cs typeface="Arial"/>
            </a:endParaRPr>
          </a:p>
          <a:p>
            <a:pPr lvl="1">
              <a:spcBef>
                <a:spcPts val="550"/>
              </a:spcBef>
              <a:buFont typeface="Courier New"/>
              <a:buChar char="o"/>
              <a:defRPr/>
            </a:pPr>
            <a:r>
              <a:rPr lang="en-US" sz="2000" dirty="0">
                <a:ea typeface="ＭＳ Ｐゴシック"/>
              </a:rPr>
              <a:t>as well as postal votes for up to five other people</a:t>
            </a:r>
            <a:endParaRPr lang="en-US" sz="2000" dirty="0">
              <a:cs typeface="Arial"/>
            </a:endParaRPr>
          </a:p>
          <a:p>
            <a:pPr>
              <a:spcBef>
                <a:spcPts val="550"/>
              </a:spcBef>
              <a:buFont typeface="Arial"/>
              <a:buChar char="•"/>
              <a:defRPr/>
            </a:pPr>
            <a:r>
              <a:rPr lang="en-US" sz="2000" dirty="0">
                <a:ea typeface="ＭＳ Ｐゴシック"/>
              </a:rPr>
              <a:t>political campaigners can only hand in:</a:t>
            </a:r>
          </a:p>
          <a:p>
            <a:pPr lvl="1">
              <a:spcBef>
                <a:spcPts val="550"/>
              </a:spcBef>
              <a:buFont typeface="Courier New"/>
              <a:buChar char="o"/>
              <a:defRPr/>
            </a:pPr>
            <a:r>
              <a:rPr lang="en-US" sz="2000" dirty="0">
                <a:ea typeface="ＭＳ Ｐゴシック"/>
              </a:rPr>
              <a:t>their own postal vote </a:t>
            </a:r>
            <a:endParaRPr lang="en-US" sz="2000" dirty="0">
              <a:cs typeface="Arial"/>
            </a:endParaRPr>
          </a:p>
          <a:p>
            <a:pPr lvl="1">
              <a:spcBef>
                <a:spcPts val="550"/>
              </a:spcBef>
              <a:buFont typeface="Courier New"/>
              <a:buChar char="o"/>
              <a:defRPr/>
            </a:pPr>
            <a:r>
              <a:rPr lang="en-US" sz="2000" dirty="0">
                <a:ea typeface="ＭＳ Ｐゴシック"/>
              </a:rPr>
              <a:t>and up to five others who are either a close relative or someone for whom they provide regular care</a:t>
            </a:r>
          </a:p>
          <a:p>
            <a:pPr marL="0" indent="0">
              <a:spcBef>
                <a:spcPts val="550"/>
              </a:spcBef>
              <a:buFontTx/>
              <a:buNone/>
              <a:defRPr/>
            </a:pPr>
            <a:endParaRPr lang="en-US" sz="2200" dirty="0"/>
          </a:p>
          <a:p>
            <a:pPr marL="0" indent="0">
              <a:spcBef>
                <a:spcPts val="550"/>
              </a:spcBef>
              <a:buFontTx/>
              <a:buNone/>
              <a:defRPr/>
            </a:pPr>
            <a:r>
              <a:rPr lang="en-US" sz="2200" dirty="0"/>
              <a:t>Anyone handing in postal votes must complete a postal vote return form</a:t>
            </a:r>
          </a:p>
          <a:p>
            <a:pPr>
              <a:defRPr/>
            </a:pPr>
            <a:endParaRPr lang="en-GB" dirty="0"/>
          </a:p>
        </p:txBody>
      </p:sp>
    </p:spTree>
  </p:cSld>
  <p:clrMapOvr>
    <a:masterClrMapping/>
  </p:clrMapOvr>
  <p:transition>
    <p:dissolve/>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Title 1">
            <a:extLst>
              <a:ext uri="{FF2B5EF4-FFF2-40B4-BE49-F238E27FC236}">
                <a16:creationId xmlns:a16="http://schemas.microsoft.com/office/drawing/2014/main" id="{D2DCB27B-564B-E662-E9AF-9775661F39F6}"/>
              </a:ext>
            </a:extLst>
          </p:cNvPr>
          <p:cNvSpPr>
            <a:spLocks noGrp="1" noChangeArrowheads="1"/>
          </p:cNvSpPr>
          <p:nvPr>
            <p:ph type="title"/>
          </p:nvPr>
        </p:nvSpPr>
        <p:spPr/>
        <p:txBody>
          <a:bodyPr/>
          <a:lstStyle/>
          <a:p>
            <a:r>
              <a:rPr lang="en-GB" altLang="en-US"/>
              <a:t>Procedure for receiving postal votes handed in at the polling station</a:t>
            </a:r>
            <a:br>
              <a:rPr lang="en-GB" altLang="en-US"/>
            </a:br>
            <a:br>
              <a:rPr lang="en-GB" altLang="en-US"/>
            </a:br>
            <a:r>
              <a:rPr lang="en-GB" altLang="en-US"/>
              <a:t>- Completion of the postal vote return form</a:t>
            </a:r>
          </a:p>
        </p:txBody>
      </p:sp>
      <p:sp>
        <p:nvSpPr>
          <p:cNvPr id="3" name="Content Placeholder 2">
            <a:extLst>
              <a:ext uri="{FF2B5EF4-FFF2-40B4-BE49-F238E27FC236}">
                <a16:creationId xmlns:a16="http://schemas.microsoft.com/office/drawing/2014/main" id="{D8A62E5D-38B5-1B61-00E8-9872DB6257F6}"/>
              </a:ext>
            </a:extLst>
          </p:cNvPr>
          <p:cNvSpPr>
            <a:spLocks noGrp="1"/>
          </p:cNvSpPr>
          <p:nvPr>
            <p:ph idx="1"/>
          </p:nvPr>
        </p:nvSpPr>
        <p:spPr/>
        <p:txBody>
          <a:bodyPr/>
          <a:lstStyle/>
          <a:p>
            <a:pPr marL="342900" indent="-342900">
              <a:buFontTx/>
              <a:buAutoNum type="arabicParenR"/>
            </a:pPr>
            <a:r>
              <a:rPr lang="en-GB" altLang="en-US" sz="2000">
                <a:ea typeface="ＭＳ Ｐゴシック" panose="020B0600070205080204" pitchFamily="34" charset="-128"/>
              </a:rPr>
              <a:t>confirm that the postal vote(s) can be returned to your polling station and inform the individual that they will need to provide some details to return the postal votes</a:t>
            </a:r>
          </a:p>
          <a:p>
            <a:pPr marL="342900" indent="-342900">
              <a:buFontTx/>
              <a:buAutoNum type="arabicParenR"/>
            </a:pPr>
            <a:r>
              <a:rPr lang="en-GB" altLang="en-US" sz="2000">
                <a:ea typeface="ＭＳ Ｐゴシック" panose="020B0600070205080204" pitchFamily="34" charset="-128"/>
              </a:rPr>
              <a:t>polling station staff should assist the individual with completing section 1 of the form</a:t>
            </a:r>
          </a:p>
          <a:p>
            <a:pPr marL="342900" indent="-342900">
              <a:buFontTx/>
              <a:buAutoNum type="arabicParenR"/>
            </a:pPr>
            <a:r>
              <a:rPr lang="en-GB" altLang="en-US" sz="2000">
                <a:ea typeface="ＭＳ Ｐゴシック" panose="020B0600070205080204" pitchFamily="34" charset="-128"/>
              </a:rPr>
              <a:t>the individual to check the information provided in section 1 is correct and to complete section 2</a:t>
            </a:r>
          </a:p>
          <a:p>
            <a:pPr marL="342900" indent="-342900">
              <a:buFontTx/>
              <a:buAutoNum type="arabicParenR"/>
            </a:pPr>
            <a:r>
              <a:rPr lang="en-GB" altLang="en-US" sz="2000">
                <a:ea typeface="ＭＳ Ｐゴシック" panose="020B0600070205080204" pitchFamily="34" charset="-128"/>
              </a:rPr>
              <a:t>if satisfied that the form has been completed correctly with the required information, accept the postal votes and complete section 3A of the form</a:t>
            </a:r>
          </a:p>
          <a:p>
            <a:pPr marL="342900" indent="-342900"/>
            <a:endParaRPr lang="en-GB" altLang="en-US">
              <a:ea typeface="ＭＳ Ｐゴシック" panose="020B0600070205080204" pitchFamily="34" charset="-128"/>
            </a:endParaRPr>
          </a:p>
        </p:txBody>
      </p:sp>
    </p:spTree>
  </p:cSld>
  <p:clrMapOvr>
    <a:masterClrMapping/>
  </p:clrMapOvr>
  <p:transition>
    <p:dissolve/>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Title 1">
            <a:extLst>
              <a:ext uri="{FF2B5EF4-FFF2-40B4-BE49-F238E27FC236}">
                <a16:creationId xmlns:a16="http://schemas.microsoft.com/office/drawing/2014/main" id="{0DB67AA5-88DD-326D-DEA4-2422486761DD}"/>
              </a:ext>
            </a:extLst>
          </p:cNvPr>
          <p:cNvSpPr>
            <a:spLocks noGrp="1" noChangeArrowheads="1"/>
          </p:cNvSpPr>
          <p:nvPr>
            <p:ph type="title"/>
          </p:nvPr>
        </p:nvSpPr>
        <p:spPr/>
        <p:txBody>
          <a:bodyPr/>
          <a:lstStyle/>
          <a:p>
            <a:r>
              <a:rPr lang="en-US" altLang="en-US"/>
              <a:t>Procedure for receiving postal votes handed in at the polling station</a:t>
            </a:r>
            <a:br>
              <a:rPr lang="en-US" altLang="en-US"/>
            </a:br>
            <a:br>
              <a:rPr lang="en-US" altLang="en-US"/>
            </a:br>
            <a:r>
              <a:rPr lang="en-US" altLang="en-US"/>
              <a:t>- Storage of handed in postal votes</a:t>
            </a:r>
            <a:endParaRPr lang="en-GB" altLang="en-US"/>
          </a:p>
        </p:txBody>
      </p:sp>
      <p:sp>
        <p:nvSpPr>
          <p:cNvPr id="104451" name="Content Placeholder 2">
            <a:extLst>
              <a:ext uri="{FF2B5EF4-FFF2-40B4-BE49-F238E27FC236}">
                <a16:creationId xmlns:a16="http://schemas.microsoft.com/office/drawing/2014/main" id="{026FF354-4993-2D20-0AD6-C19F4E871DB7}"/>
              </a:ext>
            </a:extLst>
          </p:cNvPr>
          <p:cNvSpPr>
            <a:spLocks noGrp="1" noChangeArrowheads="1"/>
          </p:cNvSpPr>
          <p:nvPr>
            <p:ph idx="1"/>
          </p:nvPr>
        </p:nvSpPr>
        <p:spPr/>
        <p:txBody>
          <a:bodyPr/>
          <a:lstStyle/>
          <a:p>
            <a:r>
              <a:rPr lang="en-GB" altLang="en-US">
                <a:ea typeface="ＭＳ Ｐゴシック" panose="020B0600070205080204" pitchFamily="34" charset="-128"/>
              </a:rPr>
              <a:t>Once you are satisfied the form has been completed fully, thank the individual and inform them the postal votes will be forwarded to the Returning Officer</a:t>
            </a:r>
            <a:endParaRPr lang="en-US" altLang="en-US">
              <a:ea typeface="ＭＳ Ｐゴシック" panose="020B0600070205080204" pitchFamily="34" charset="-128"/>
            </a:endParaRPr>
          </a:p>
          <a:p>
            <a:r>
              <a:rPr lang="en-GB" altLang="en-US">
                <a:ea typeface="ＭＳ Ｐゴシック" panose="020B0600070205080204" pitchFamily="34" charset="-128"/>
              </a:rPr>
              <a:t>Put the postal votes in the packet for accepted postal votes</a:t>
            </a:r>
            <a:endParaRPr lang="en-US" altLang="en-US">
              <a:ea typeface="ＭＳ Ｐゴシック" panose="020B0600070205080204" pitchFamily="34" charset="-128"/>
            </a:endParaRPr>
          </a:p>
          <a:p>
            <a:r>
              <a:rPr lang="en-GB" altLang="en-US">
                <a:ea typeface="ＭＳ Ｐゴシック" panose="020B0600070205080204" pitchFamily="34" charset="-128"/>
              </a:rPr>
              <a:t>Put the completed postal vote return form in the appropriate packet</a:t>
            </a:r>
            <a:endParaRPr lang="en-US" altLang="en-US">
              <a:ea typeface="ＭＳ Ｐゴシック" panose="020B0600070205080204" pitchFamily="34" charset="-128"/>
            </a:endParaRPr>
          </a:p>
          <a:p>
            <a:endParaRPr lang="en-GB" altLang="en-US">
              <a:ea typeface="ＭＳ Ｐゴシック" panose="020B0600070205080204" pitchFamily="34" charset="-128"/>
            </a:endParaRPr>
          </a:p>
          <a:p>
            <a:r>
              <a:rPr lang="en-GB" altLang="en-US">
                <a:ea typeface="ＭＳ Ｐゴシック" panose="020B0600070205080204" pitchFamily="34" charset="-128"/>
              </a:rPr>
              <a:t>More detail on the process is contained in the Polling Station Handbook.</a:t>
            </a:r>
            <a:endParaRPr lang="en-US" altLang="en-US">
              <a:ea typeface="ＭＳ Ｐゴシック" panose="020B0600070205080204" pitchFamily="34" charset="-128"/>
            </a:endParaRPr>
          </a:p>
          <a:p>
            <a:endParaRPr lang="en-GB" altLang="en-US">
              <a:ea typeface="ＭＳ Ｐゴシック" panose="020B0600070205080204" pitchFamily="34" charset="-128"/>
            </a:endParaRPr>
          </a:p>
        </p:txBody>
      </p:sp>
    </p:spTree>
  </p:cSld>
  <p:clrMapOvr>
    <a:masterClrMapping/>
  </p:clrMapOvr>
  <p:transition>
    <p:dissolve/>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Title 1">
            <a:extLst>
              <a:ext uri="{FF2B5EF4-FFF2-40B4-BE49-F238E27FC236}">
                <a16:creationId xmlns:a16="http://schemas.microsoft.com/office/drawing/2014/main" id="{C801F3DC-5CA6-F82D-9811-A428740E1FE5}"/>
              </a:ext>
            </a:extLst>
          </p:cNvPr>
          <p:cNvSpPr>
            <a:spLocks noGrp="1" noChangeArrowheads="1"/>
          </p:cNvSpPr>
          <p:nvPr>
            <p:ph type="title"/>
          </p:nvPr>
        </p:nvSpPr>
        <p:spPr/>
        <p:txBody>
          <a:bodyPr/>
          <a:lstStyle/>
          <a:p>
            <a:r>
              <a:rPr lang="en-GB" altLang="en-US"/>
              <a:t>Rejecting postal votes handed in at the polling station</a:t>
            </a:r>
          </a:p>
        </p:txBody>
      </p:sp>
      <p:sp>
        <p:nvSpPr>
          <p:cNvPr id="3" name="Content Placeholder 2">
            <a:extLst>
              <a:ext uri="{FF2B5EF4-FFF2-40B4-BE49-F238E27FC236}">
                <a16:creationId xmlns:a16="http://schemas.microsoft.com/office/drawing/2014/main" id="{41CBF928-98B1-3C11-1341-B82C6ECFA806}"/>
              </a:ext>
            </a:extLst>
          </p:cNvPr>
          <p:cNvSpPr>
            <a:spLocks noGrp="1"/>
          </p:cNvSpPr>
          <p:nvPr>
            <p:ph idx="1"/>
          </p:nvPr>
        </p:nvSpPr>
        <p:spPr/>
        <p:txBody>
          <a:bodyPr/>
          <a:lstStyle/>
          <a:p>
            <a:pPr marL="0" indent="0">
              <a:buFontTx/>
              <a:buNone/>
              <a:defRPr/>
            </a:pPr>
            <a:r>
              <a:rPr lang="en-GB" sz="2000" dirty="0"/>
              <a:t>There are 4 situations when you must reject postal vote(s) that are handed in. These are where the individual:</a:t>
            </a:r>
          </a:p>
          <a:p>
            <a:pPr>
              <a:defRPr/>
            </a:pPr>
            <a:r>
              <a:rPr lang="en-GB" sz="2000" dirty="0"/>
              <a:t>did not fully complete the postal vote return form</a:t>
            </a:r>
          </a:p>
          <a:p>
            <a:pPr>
              <a:defRPr/>
            </a:pPr>
            <a:r>
              <a:rPr lang="en-GB" sz="2000" dirty="0"/>
              <a:t>handed in more postal votes on behalf of other electors than permitted</a:t>
            </a:r>
          </a:p>
          <a:p>
            <a:pPr>
              <a:defRPr/>
            </a:pPr>
            <a:r>
              <a:rPr lang="en-GB" sz="2000" dirty="0"/>
              <a:t>is a campaigner not permitted to handle the postal votes</a:t>
            </a:r>
          </a:p>
          <a:p>
            <a:pPr>
              <a:defRPr/>
            </a:pPr>
            <a:r>
              <a:rPr lang="en-GB" sz="2000" dirty="0"/>
              <a:t>did not complete the postal vote return form</a:t>
            </a:r>
          </a:p>
          <a:p>
            <a:pPr marL="0" indent="0">
              <a:buFontTx/>
              <a:buNone/>
              <a:defRPr/>
            </a:pPr>
            <a:r>
              <a:rPr lang="en-GB" sz="2000" dirty="0"/>
              <a:t>In all of these cases you must complete section 3B of the postal vote return form.</a:t>
            </a:r>
          </a:p>
          <a:p>
            <a:pPr marL="0" indent="0">
              <a:buFontTx/>
              <a:buNone/>
              <a:defRPr/>
            </a:pPr>
            <a:r>
              <a:rPr lang="en-GB" sz="2000" dirty="0"/>
              <a:t>More detail on the process is contained in the Polling Station Handbook.</a:t>
            </a:r>
          </a:p>
          <a:p>
            <a:pPr>
              <a:defRPr/>
            </a:pPr>
            <a:endParaRPr lang="en-GB" dirty="0"/>
          </a:p>
        </p:txBody>
      </p:sp>
    </p:spTree>
  </p:cSld>
  <p:clrMapOvr>
    <a:masterClrMapping/>
  </p:clrMapOvr>
  <p:transition>
    <p:dissolv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a:extLst>
              <a:ext uri="{FF2B5EF4-FFF2-40B4-BE49-F238E27FC236}">
                <a16:creationId xmlns:a16="http://schemas.microsoft.com/office/drawing/2014/main" id="{BEB3D2CB-C62D-3AFA-B942-7E49538A80CC}"/>
              </a:ext>
            </a:extLst>
          </p:cNvPr>
          <p:cNvSpPr>
            <a:spLocks noGrp="1" noChangeArrowheads="1"/>
          </p:cNvSpPr>
          <p:nvPr>
            <p:ph type="title"/>
          </p:nvPr>
        </p:nvSpPr>
        <p:spPr>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r>
              <a:rPr lang="en-US" altLang="en-US"/>
              <a:t>Staff in the polling station</a:t>
            </a:r>
          </a:p>
        </p:txBody>
      </p:sp>
      <p:sp>
        <p:nvSpPr>
          <p:cNvPr id="19459" name="Content Placeholder 2">
            <a:extLst>
              <a:ext uri="{FF2B5EF4-FFF2-40B4-BE49-F238E27FC236}">
                <a16:creationId xmlns:a16="http://schemas.microsoft.com/office/drawing/2014/main" id="{CFF2865F-7977-7BA2-88E8-49A05AD3F102}"/>
              </a:ext>
            </a:extLst>
          </p:cNvPr>
          <p:cNvSpPr>
            <a:spLocks noGrp="1"/>
          </p:cNvSpPr>
          <p:nvPr>
            <p:ph idx="1"/>
          </p:nvPr>
        </p:nvSpPr>
        <p:spPr>
          <a:xfrm>
            <a:off x="2971800" y="1828800"/>
            <a:ext cx="5943600" cy="4695825"/>
          </a:xfrm>
          <a:ln cap="flat" algn="ctr">
            <a:miter lim="800000"/>
            <a:headEnd type="none" w="med" len="med"/>
            <a:tailEnd type="none" w="med" len="med"/>
          </a:ln>
        </p:spPr>
        <p:txBody>
          <a:bodyPr/>
          <a:lstStyle/>
          <a:p>
            <a:pPr eaLnBrk="1" hangingPunct="1">
              <a:buSzTx/>
              <a:defRPr/>
            </a:pPr>
            <a:r>
              <a:rPr lang="en-GB" altLang="en-US" dirty="0">
                <a:solidFill>
                  <a:srgbClr val="002060"/>
                </a:solidFill>
                <a:ea typeface="ＭＳ Ｐゴシック" pitchFamily="34" charset="-128"/>
              </a:rPr>
              <a:t>Presiding Officers</a:t>
            </a:r>
          </a:p>
          <a:p>
            <a:pPr eaLnBrk="1" hangingPunct="1">
              <a:buSzTx/>
              <a:defRPr/>
            </a:pPr>
            <a:r>
              <a:rPr lang="en-GB" altLang="en-US" dirty="0">
                <a:solidFill>
                  <a:srgbClr val="002060"/>
                </a:solidFill>
                <a:ea typeface="ＭＳ Ｐゴシック" pitchFamily="34" charset="-128"/>
              </a:rPr>
              <a:t>Poll Clerks</a:t>
            </a:r>
          </a:p>
          <a:p>
            <a:pPr eaLnBrk="1" hangingPunct="1">
              <a:buSzTx/>
              <a:defRPr/>
            </a:pPr>
            <a:r>
              <a:rPr lang="en-GB" altLang="en-US" dirty="0">
                <a:solidFill>
                  <a:srgbClr val="002060"/>
                </a:solidFill>
                <a:ea typeface="ＭＳ Ｐゴシック" pitchFamily="34" charset="-128"/>
              </a:rPr>
              <a:t>Polling station inspectors</a:t>
            </a:r>
          </a:p>
          <a:p>
            <a:pPr eaLnBrk="1" hangingPunct="1">
              <a:buSzTx/>
              <a:defRPr/>
            </a:pPr>
            <a:endParaRPr lang="en-GB" altLang="en-US" dirty="0">
              <a:solidFill>
                <a:srgbClr val="002060"/>
              </a:solidFill>
              <a:ea typeface="ＭＳ Ｐゴシック" pitchFamily="34" charset="-128"/>
            </a:endParaRPr>
          </a:p>
          <a:p>
            <a:pPr marL="0" indent="0" eaLnBrk="1" hangingPunct="1">
              <a:buSzTx/>
              <a:buFontTx/>
              <a:buNone/>
              <a:defRPr/>
            </a:pPr>
            <a:r>
              <a:rPr lang="en-GB" altLang="en-US" dirty="0">
                <a:solidFill>
                  <a:srgbClr val="002060"/>
                </a:solidFill>
                <a:ea typeface="ＭＳ Ｐゴシック" pitchFamily="34" charset="-128"/>
              </a:rPr>
              <a:t>All should:</a:t>
            </a:r>
          </a:p>
          <a:p>
            <a:pPr eaLnBrk="1" hangingPunct="1">
              <a:buSzTx/>
              <a:defRPr/>
            </a:pPr>
            <a:r>
              <a:rPr lang="en-GB" altLang="en-US" dirty="0">
                <a:solidFill>
                  <a:srgbClr val="002060"/>
                </a:solidFill>
                <a:ea typeface="ＭＳ Ｐゴシック" pitchFamily="34" charset="-128"/>
              </a:rPr>
              <a:t>be polite and professional</a:t>
            </a:r>
          </a:p>
          <a:p>
            <a:pPr eaLnBrk="1" hangingPunct="1">
              <a:buSzTx/>
              <a:defRPr/>
            </a:pPr>
            <a:r>
              <a:rPr lang="en-GB" altLang="en-US" dirty="0">
                <a:solidFill>
                  <a:srgbClr val="002060"/>
                </a:solidFill>
                <a:ea typeface="ＭＳ Ｐゴシック" pitchFamily="34" charset="-128"/>
              </a:rPr>
              <a:t>understand the process for issuing ballot papers</a:t>
            </a:r>
          </a:p>
          <a:p>
            <a:pPr eaLnBrk="1" hangingPunct="1">
              <a:buSzTx/>
              <a:defRPr/>
            </a:pPr>
            <a:r>
              <a:rPr lang="en-GB" altLang="en-US" dirty="0">
                <a:solidFill>
                  <a:srgbClr val="002060"/>
                </a:solidFill>
                <a:ea typeface="ＭＳ Ｐゴシック" pitchFamily="34" charset="-128"/>
              </a:rPr>
              <a:t>dress appropriately </a:t>
            </a:r>
          </a:p>
          <a:p>
            <a:pPr>
              <a:buSzTx/>
              <a:defRPr/>
            </a:pPr>
            <a:endParaRPr lang="en-GB" altLang="en-US" dirty="0">
              <a:solidFill>
                <a:schemeClr val="tx1"/>
              </a:solidFill>
              <a:ea typeface="ＭＳ Ｐゴシック" pitchFamily="34" charset="-128"/>
            </a:endParaRPr>
          </a:p>
        </p:txBody>
      </p:sp>
    </p:spTree>
  </p:cSld>
  <p:clrMapOvr>
    <a:masterClrMapping/>
  </p:clrMapOvr>
  <p:transition>
    <p:dissolve/>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Title 1">
            <a:extLst>
              <a:ext uri="{FF2B5EF4-FFF2-40B4-BE49-F238E27FC236}">
                <a16:creationId xmlns:a16="http://schemas.microsoft.com/office/drawing/2014/main" id="{2B229549-A2E8-9B7A-0F20-FC3D4E4E2585}"/>
              </a:ext>
            </a:extLst>
          </p:cNvPr>
          <p:cNvSpPr>
            <a:spLocks noGrp="1" noChangeArrowheads="1"/>
          </p:cNvSpPr>
          <p:nvPr>
            <p:ph type="title"/>
          </p:nvPr>
        </p:nvSpPr>
        <p:spPr>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r>
              <a:rPr lang="en-US" altLang="en-US"/>
              <a:t>Postal votes</a:t>
            </a:r>
          </a:p>
        </p:txBody>
      </p:sp>
      <p:sp>
        <p:nvSpPr>
          <p:cNvPr id="86019" name="Content Placeholder 2">
            <a:extLst>
              <a:ext uri="{FF2B5EF4-FFF2-40B4-BE49-F238E27FC236}">
                <a16:creationId xmlns:a16="http://schemas.microsoft.com/office/drawing/2014/main" id="{EB8D3DCF-D201-43EF-5971-0FA99A0ABEB7}"/>
              </a:ext>
            </a:extLst>
          </p:cNvPr>
          <p:cNvSpPr>
            <a:spLocks noGrp="1"/>
          </p:cNvSpPr>
          <p:nvPr>
            <p:ph idx="1"/>
          </p:nvPr>
        </p:nvSpPr>
        <p:spPr>
          <a:ln cap="flat" algn="ctr">
            <a:miter lim="800000"/>
            <a:headEnd type="none" w="med" len="med"/>
            <a:tailEnd type="none" w="med" len="med"/>
          </a:ln>
        </p:spPr>
        <p:txBody>
          <a:bodyPr>
            <a:noAutofit/>
          </a:bodyPr>
          <a:lstStyle>
            <a:lvl1pPr marL="228600" indent="-228600" algn="l" defTabSz="914400" rtl="0" eaLnBrk="0" fontAlgn="base" hangingPunct="0">
              <a:lnSpc>
                <a:spcPct val="100000"/>
              </a:lnSpc>
              <a:spcBef>
                <a:spcPct val="20000"/>
              </a:spcBef>
              <a:spcAft>
                <a:spcPct val="0"/>
              </a:spcAft>
              <a:buClrTx/>
              <a:buSzTx/>
              <a:buFontTx/>
              <a:buChar char="•"/>
              <a:defRPr kumimoji="0" lang="en-US" altLang="en-US" sz="2400" b="0" i="0" u="none" baseline="0">
                <a:solidFill>
                  <a:schemeClr val="tx1"/>
                </a:solidFill>
                <a:effectLst/>
                <a:latin typeface="+mn-lt"/>
                <a:ea typeface="ＭＳ Ｐゴシック" charset="-128"/>
                <a:cs typeface="+mn-cs"/>
              </a:defRPr>
            </a:lvl1pPr>
            <a:lvl2pPr marL="628650" indent="-285750" algn="l" defTabSz="914400" rtl="0" eaLnBrk="0" fontAlgn="base" hangingPunct="0">
              <a:lnSpc>
                <a:spcPct val="100000"/>
              </a:lnSpc>
              <a:spcBef>
                <a:spcPct val="20000"/>
              </a:spcBef>
              <a:spcAft>
                <a:spcPct val="0"/>
              </a:spcAft>
              <a:buClrTx/>
              <a:buSzTx/>
              <a:buFontTx/>
              <a:buChar char="–"/>
              <a:defRPr kumimoji="0" lang="en-US" altLang="en-US" sz="2200" b="0" i="0" u="none" baseline="0">
                <a:solidFill>
                  <a:schemeClr val="tx1"/>
                </a:solidFill>
                <a:effectLst/>
                <a:latin typeface="+mn-lt"/>
                <a:ea typeface="ＭＳ Ｐゴシック" charset="-128"/>
              </a:defRPr>
            </a:lvl2pPr>
            <a:lvl3pPr marL="1028700" indent="-228600" algn="l" defTabSz="914400" rtl="0" eaLnBrk="0" fontAlgn="base" hangingPunct="0">
              <a:lnSpc>
                <a:spcPct val="100000"/>
              </a:lnSpc>
              <a:spcBef>
                <a:spcPct val="20000"/>
              </a:spcBef>
              <a:spcAft>
                <a:spcPct val="0"/>
              </a:spcAft>
              <a:buClrTx/>
              <a:buSzTx/>
              <a:buFontTx/>
              <a:buChar char="•"/>
              <a:defRPr kumimoji="0" lang="en-US" altLang="en-US" sz="2000" b="0" i="0" u="none" baseline="0">
                <a:solidFill>
                  <a:schemeClr val="tx1"/>
                </a:solidFill>
                <a:effectLst/>
                <a:latin typeface="+mn-lt"/>
                <a:ea typeface="ＭＳ Ｐゴシック" charset="-128"/>
              </a:defRPr>
            </a:lvl3pPr>
            <a:lvl4pPr marL="1435100" indent="-228600" algn="l" defTabSz="914400" rtl="0" eaLnBrk="0" fontAlgn="base" hangingPunct="0">
              <a:lnSpc>
                <a:spcPct val="100000"/>
              </a:lnSpc>
              <a:spcBef>
                <a:spcPct val="20000"/>
              </a:spcBef>
              <a:spcAft>
                <a:spcPct val="0"/>
              </a:spcAft>
              <a:buClrTx/>
              <a:buSzTx/>
              <a:buFontTx/>
              <a:buChar char="–"/>
              <a:defRPr kumimoji="0" lang="en-US" altLang="en-US" sz="1800" b="0" i="0" u="none" baseline="0">
                <a:solidFill>
                  <a:schemeClr val="tx1"/>
                </a:solidFill>
                <a:effectLst/>
                <a:latin typeface="+mn-lt"/>
                <a:ea typeface="ＭＳ Ｐゴシック" charset="-128"/>
              </a:defRPr>
            </a:lvl4pPr>
            <a:lvl5pPr marL="1778000" indent="-228600" algn="l" defTabSz="914400" rtl="0" eaLnBrk="0" fontAlgn="base" hangingPunct="0">
              <a:lnSpc>
                <a:spcPct val="100000"/>
              </a:lnSpc>
              <a:spcBef>
                <a:spcPct val="20000"/>
              </a:spcBef>
              <a:spcAft>
                <a:spcPct val="0"/>
              </a:spcAft>
              <a:buClrTx/>
              <a:buSzTx/>
              <a:buFontTx/>
              <a:buChar char="»"/>
              <a:defRPr kumimoji="0" lang="en-US" altLang="en-US" sz="1600" b="0" i="0" u="none" baseline="0">
                <a:solidFill>
                  <a:schemeClr val="tx1"/>
                </a:solidFill>
                <a:effectLst/>
                <a:latin typeface="+mn-lt"/>
                <a:ea typeface="ＭＳ Ｐゴシック" charset="-128"/>
              </a:defRPr>
            </a:lvl5pPr>
            <a:lvl6pPr marL="2235200" indent="-228600" algn="l" rtl="0" fontAlgn="base">
              <a:spcBef>
                <a:spcPct val="20000"/>
              </a:spcBef>
              <a:spcAft>
                <a:spcPct val="0"/>
              </a:spcAft>
              <a:buChar char="»"/>
              <a:defRPr lang="en-US" altLang="en-US" sz="1600">
                <a:solidFill>
                  <a:schemeClr val="tx1"/>
                </a:solidFill>
                <a:latin typeface="+mn-lt"/>
                <a:ea typeface="ＭＳ Ｐゴシック" charset="-128"/>
              </a:defRPr>
            </a:lvl6pPr>
            <a:lvl7pPr marL="2692400" indent="-228600" algn="l" rtl="0" fontAlgn="base">
              <a:spcBef>
                <a:spcPct val="20000"/>
              </a:spcBef>
              <a:spcAft>
                <a:spcPct val="0"/>
              </a:spcAft>
              <a:buChar char="»"/>
              <a:defRPr lang="en-US" altLang="en-US" sz="1600">
                <a:solidFill>
                  <a:schemeClr val="tx1"/>
                </a:solidFill>
                <a:latin typeface="+mn-lt"/>
                <a:ea typeface="ＭＳ Ｐゴシック" charset="-128"/>
              </a:defRPr>
            </a:lvl7pPr>
            <a:lvl8pPr marL="3149600" indent="-228600" algn="l" rtl="0" fontAlgn="base">
              <a:spcBef>
                <a:spcPct val="20000"/>
              </a:spcBef>
              <a:spcAft>
                <a:spcPct val="0"/>
              </a:spcAft>
              <a:buChar char="»"/>
              <a:defRPr lang="en-US" altLang="en-US" sz="1600">
                <a:solidFill>
                  <a:schemeClr val="tx1"/>
                </a:solidFill>
                <a:latin typeface="+mn-lt"/>
                <a:ea typeface="ＭＳ Ｐゴシック" charset="-128"/>
              </a:defRPr>
            </a:lvl8pPr>
            <a:lvl9pPr marL="3606800" indent="-228600" algn="l" rtl="0" fontAlgn="base">
              <a:spcBef>
                <a:spcPct val="20000"/>
              </a:spcBef>
              <a:spcAft>
                <a:spcPct val="0"/>
              </a:spcAft>
              <a:buChar char="»"/>
              <a:defRPr lang="en-US" altLang="en-US" sz="1600">
                <a:solidFill>
                  <a:schemeClr val="tx1"/>
                </a:solidFill>
                <a:latin typeface="+mn-lt"/>
                <a:ea typeface="ＭＳ Ｐゴシック" charset="-128"/>
              </a:defRPr>
            </a:lvl9pPr>
          </a:lstStyle>
          <a:p>
            <a:pPr eaLnBrk="1" hangingPunct="1">
              <a:defRPr/>
            </a:pPr>
            <a:r>
              <a:rPr kern="1200">
                <a:ln w="9525" cap="flat" cmpd="sng" algn="ctr">
                  <a:noFill/>
                  <a:prstDash val="solid"/>
                  <a:round/>
                  <a:headEnd type="none" w="med" len="med"/>
                  <a:tailEnd type="none" w="med" len="med"/>
                </a:ln>
                <a:solidFill>
                  <a:srgbClr val="003366"/>
                </a:solidFill>
                <a:sym typeface="Wingdings"/>
              </a:rPr>
              <a:t>A’ markers </a:t>
            </a:r>
            <a:r>
              <a:rPr b="1" kern="1200">
                <a:ln w="9525" cap="flat" cmpd="sng" algn="ctr">
                  <a:noFill/>
                  <a:prstDash val="solid"/>
                  <a:round/>
                  <a:headEnd type="none" w="med" len="med"/>
                  <a:tailEnd type="none" w="med" len="med"/>
                </a:ln>
                <a:solidFill>
                  <a:srgbClr val="003366"/>
                </a:solidFill>
                <a:sym typeface="Wingdings"/>
              </a:rPr>
              <a:t>cannot</a:t>
            </a:r>
            <a:r>
              <a:rPr kern="1200">
                <a:ln w="9525" cap="flat" cmpd="sng" algn="ctr">
                  <a:noFill/>
                  <a:prstDash val="solid"/>
                  <a:round/>
                  <a:headEnd type="none" w="med" len="med"/>
                  <a:tailEnd type="none" w="med" len="med"/>
                </a:ln>
                <a:solidFill>
                  <a:srgbClr val="003366"/>
                </a:solidFill>
                <a:sym typeface="Wingdings"/>
              </a:rPr>
              <a:t> be given ordinary ballot papers at the polling station:</a:t>
            </a:r>
          </a:p>
          <a:p>
            <a:pPr lvl="1" eaLnBrk="1" hangingPunct="1">
              <a:defRPr/>
            </a:pPr>
            <a:r>
              <a:rPr kern="1200">
                <a:ln w="9525" cap="flat" cmpd="sng" algn="ctr">
                  <a:noFill/>
                  <a:prstDash val="solid"/>
                  <a:round/>
                  <a:headEnd type="none" w="med" len="med"/>
                  <a:tailEnd type="none" w="med" len="med"/>
                </a:ln>
                <a:solidFill>
                  <a:srgbClr val="003366"/>
                </a:solidFill>
                <a:cs typeface="Arial"/>
                <a:sym typeface="Wingdings"/>
              </a:rPr>
              <a:t>direct to Returning Officer for replacement </a:t>
            </a:r>
          </a:p>
          <a:p>
            <a:pPr lvl="2" eaLnBrk="1" hangingPunct="1">
              <a:buFont typeface="Wingdings" pitchFamily="2" charset="2"/>
              <a:buChar char="Ø"/>
              <a:defRPr/>
            </a:pPr>
            <a:r>
              <a:rPr kern="1200">
                <a:ln w="9525" cap="flat" cmpd="sng" algn="ctr">
                  <a:noFill/>
                  <a:prstDash val="solid"/>
                  <a:round/>
                  <a:headEnd type="none" w="med" len="med"/>
                  <a:tailEnd type="none" w="med" len="med"/>
                </a:ln>
                <a:solidFill>
                  <a:srgbClr val="003366"/>
                </a:solidFill>
                <a:cs typeface="Arial"/>
                <a:sym typeface="Wingdings"/>
              </a:rPr>
              <a:t>if a person has spoilt, lost or not received their postal ballot paper, </a:t>
            </a:r>
            <a:r>
              <a:rPr b="1" kern="1200">
                <a:ln w="9525" cap="flat" cmpd="sng" algn="ctr">
                  <a:noFill/>
                  <a:prstDash val="solid"/>
                  <a:round/>
                  <a:headEnd type="none" w="med" len="med"/>
                  <a:tailEnd type="none" w="med" len="med"/>
                </a:ln>
                <a:solidFill>
                  <a:srgbClr val="003366"/>
                </a:solidFill>
                <a:cs typeface="Arial"/>
                <a:sym typeface="Wingdings"/>
              </a:rPr>
              <a:t>it can be replaced until 5pm</a:t>
            </a:r>
          </a:p>
          <a:p>
            <a:pPr lvl="1" eaLnBrk="1" hangingPunct="1">
              <a:defRPr/>
            </a:pPr>
            <a:r>
              <a:rPr kern="1200">
                <a:ln w="9525" cap="flat" cmpd="sng" algn="ctr">
                  <a:noFill/>
                  <a:prstDash val="solid"/>
                  <a:round/>
                  <a:headEnd type="none" w="med" len="med"/>
                  <a:tailEnd type="none" w="med" len="med"/>
                </a:ln>
                <a:solidFill>
                  <a:srgbClr val="003366"/>
                </a:solidFill>
                <a:cs typeface="Arial"/>
                <a:sym typeface="Wingdings"/>
              </a:rPr>
              <a:t>tendered ballot paper procedure</a:t>
            </a:r>
            <a:endParaRPr lang="en-GB" kern="1200">
              <a:ln w="9525" cap="flat" cmpd="sng" algn="ctr">
                <a:noFill/>
                <a:prstDash val="solid"/>
                <a:round/>
                <a:headEnd type="none" w="med" len="med"/>
                <a:tailEnd type="none" w="med" len="med"/>
              </a:ln>
              <a:solidFill>
                <a:srgbClr val="003366"/>
              </a:solidFill>
              <a:cs typeface="Arial"/>
              <a:sym typeface="Wingdings"/>
            </a:endParaRPr>
          </a:p>
          <a:p>
            <a:pPr>
              <a:defRPr/>
            </a:pPr>
            <a:endParaRPr lang="en-GB"/>
          </a:p>
        </p:txBody>
      </p:sp>
    </p:spTree>
  </p:cSld>
  <p:clrMapOvr>
    <a:masterClrMapping/>
  </p:clrMapOvr>
  <p:transition>
    <p:dissolve/>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a:extLst>
              <a:ext uri="{FF2B5EF4-FFF2-40B4-BE49-F238E27FC236}">
                <a16:creationId xmlns:a16="http://schemas.microsoft.com/office/drawing/2014/main" id="{A1F53F2A-14B0-A3D1-D4FA-7EF1D07D99AF}"/>
              </a:ext>
            </a:extLst>
          </p:cNvPr>
          <p:cNvSpPr>
            <a:spLocks noGrp="1" noChangeArrowheads="1"/>
          </p:cNvSpPr>
          <p:nvPr>
            <p:ph type="ctrTitle"/>
          </p:nvPr>
        </p:nvSpPr>
        <p:spPr>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pPr eaLnBrk="1" hangingPunct="1"/>
            <a:r>
              <a:rPr lang="en-GB" altLang="en-US"/>
              <a:t>Close of poll</a:t>
            </a:r>
          </a:p>
        </p:txBody>
      </p:sp>
      <p:sp>
        <p:nvSpPr>
          <p:cNvPr id="110595" name="Rectangle 3">
            <a:extLst>
              <a:ext uri="{FF2B5EF4-FFF2-40B4-BE49-F238E27FC236}">
                <a16:creationId xmlns:a16="http://schemas.microsoft.com/office/drawing/2014/main" id="{4B2DCE71-36BB-05DD-C07D-B6D4967E74C6}"/>
              </a:ext>
            </a:extLst>
          </p:cNvPr>
          <p:cNvSpPr>
            <a:spLocks noGrp="1" noChangeArrowheads="1"/>
          </p:cNvSpPr>
          <p:nvPr>
            <p:ph type="subTitle" idx="1"/>
          </p:nvPr>
        </p:nvSpPr>
        <p:spPr>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pPr eaLnBrk="1" hangingPunct="1"/>
            <a:r>
              <a:rPr lang="en-GB" altLang="en-US">
                <a:solidFill>
                  <a:srgbClr val="FFFFFF"/>
                </a:solidFill>
                <a:ea typeface="ＭＳ Ｐゴシック" panose="020B0600070205080204" pitchFamily="34" charset="-128"/>
              </a:rPr>
              <a:t>The procedures to be followed</a:t>
            </a:r>
          </a:p>
          <a:p>
            <a:pPr eaLnBrk="1" hangingPunct="1"/>
            <a:endParaRPr lang="en-GB" altLang="en-US">
              <a:solidFill>
                <a:srgbClr val="FFFFFF"/>
              </a:solidFill>
              <a:ea typeface="ＭＳ Ｐゴシック" panose="020B0600070205080204" pitchFamily="34" charset="-128"/>
            </a:endParaRPr>
          </a:p>
        </p:txBody>
      </p:sp>
    </p:spTree>
  </p:cSld>
  <p:clrMapOvr>
    <a:masterClrMapping/>
  </p:clrMapOvr>
  <p:transition spd="slow">
    <p:dissolve/>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Title 1">
            <a:extLst>
              <a:ext uri="{FF2B5EF4-FFF2-40B4-BE49-F238E27FC236}">
                <a16:creationId xmlns:a16="http://schemas.microsoft.com/office/drawing/2014/main" id="{9202EBB5-1A2A-4E18-F3CF-7B3CBC846631}"/>
              </a:ext>
            </a:extLst>
          </p:cNvPr>
          <p:cNvSpPr>
            <a:spLocks noGrp="1" noChangeArrowheads="1"/>
          </p:cNvSpPr>
          <p:nvPr>
            <p:ph type="title"/>
          </p:nvPr>
        </p:nvSpPr>
        <p:spPr>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r>
              <a:rPr lang="en-GB" altLang="en-US">
                <a:solidFill>
                  <a:srgbClr val="00B0F0"/>
                </a:solidFill>
              </a:rPr>
              <a:t>Managing a queue</a:t>
            </a:r>
            <a:endParaRPr lang="en-GB" altLang="en-US"/>
          </a:p>
        </p:txBody>
      </p:sp>
      <p:sp>
        <p:nvSpPr>
          <p:cNvPr id="90115" name="Content Placeholder 3">
            <a:extLst>
              <a:ext uri="{FF2B5EF4-FFF2-40B4-BE49-F238E27FC236}">
                <a16:creationId xmlns:a16="http://schemas.microsoft.com/office/drawing/2014/main" id="{D7DE8AB1-11D1-13B1-E7A5-1B758A532EB5}"/>
              </a:ext>
            </a:extLst>
          </p:cNvPr>
          <p:cNvSpPr>
            <a:spLocks noGrp="1"/>
          </p:cNvSpPr>
          <p:nvPr>
            <p:ph sz="half" idx="2"/>
          </p:nvPr>
        </p:nvSpPr>
        <p:spPr>
          <a:ln cap="flat" algn="ctr">
            <a:miter lim="800000"/>
            <a:headEnd type="none" w="med" len="med"/>
            <a:tailEnd type="none" w="med" len="med"/>
          </a:ln>
        </p:spPr>
        <p:txBody>
          <a:bodyPr/>
          <a:lstStyle/>
          <a:p>
            <a:pPr marL="342900" lvl="1" indent="0" eaLnBrk="1" hangingPunct="1">
              <a:lnSpc>
                <a:spcPct val="90000"/>
              </a:lnSpc>
              <a:buSzTx/>
              <a:buFontTx/>
              <a:buNone/>
              <a:defRPr/>
            </a:pPr>
            <a:r>
              <a:rPr lang="en-US" altLang="en-US">
                <a:solidFill>
                  <a:srgbClr val="002060"/>
                </a:solidFill>
                <a:ea typeface="ＭＳ Ｐゴシック" pitchFamily="34" charset="-128"/>
              </a:rPr>
              <a:t>Just before 10pm:</a:t>
            </a:r>
          </a:p>
          <a:p>
            <a:pPr lvl="1" eaLnBrk="1" hangingPunct="1">
              <a:lnSpc>
                <a:spcPct val="90000"/>
              </a:lnSpc>
              <a:buSzTx/>
              <a:defRPr/>
            </a:pPr>
            <a:r>
              <a:rPr lang="en-US" altLang="en-US" sz="1800">
                <a:solidFill>
                  <a:srgbClr val="002060"/>
                </a:solidFill>
                <a:ea typeface="ＭＳ Ｐゴシック" pitchFamily="34" charset="-128"/>
              </a:rPr>
              <a:t>make sure those waiting can cast their vote</a:t>
            </a:r>
          </a:p>
          <a:p>
            <a:pPr lvl="1" eaLnBrk="1" hangingPunct="1">
              <a:lnSpc>
                <a:spcPct val="90000"/>
              </a:lnSpc>
              <a:buSzTx/>
              <a:defRPr/>
            </a:pPr>
            <a:r>
              <a:rPr lang="en-US" altLang="en-US" sz="1800">
                <a:solidFill>
                  <a:srgbClr val="002060"/>
                </a:solidFill>
                <a:ea typeface="ＭＳ Ｐゴシック" pitchFamily="34" charset="-128"/>
              </a:rPr>
              <a:t>check that anyone waiting to vote is at the correct polling station for their address</a:t>
            </a:r>
          </a:p>
          <a:p>
            <a:pPr>
              <a:buSzTx/>
              <a:defRPr/>
            </a:pPr>
            <a:endParaRPr lang="en-GB" altLang="en-US">
              <a:solidFill>
                <a:schemeClr val="tx1"/>
              </a:solidFill>
            </a:endParaRPr>
          </a:p>
          <a:p>
            <a:pPr>
              <a:buSzTx/>
              <a:defRPr/>
            </a:pPr>
            <a:endParaRPr lang="en-GB" altLang="en-US">
              <a:solidFill>
                <a:schemeClr val="tx1"/>
              </a:solidFill>
            </a:endParaRPr>
          </a:p>
        </p:txBody>
      </p:sp>
      <p:sp>
        <p:nvSpPr>
          <p:cNvPr id="90116" name="Content Placeholder 5">
            <a:extLst>
              <a:ext uri="{FF2B5EF4-FFF2-40B4-BE49-F238E27FC236}">
                <a16:creationId xmlns:a16="http://schemas.microsoft.com/office/drawing/2014/main" id="{35EEA43D-3746-682F-12D9-56538BF20F9D}"/>
              </a:ext>
            </a:extLst>
          </p:cNvPr>
          <p:cNvSpPr>
            <a:spLocks noGrp="1"/>
          </p:cNvSpPr>
          <p:nvPr>
            <p:ph sz="quarter" idx="4"/>
          </p:nvPr>
        </p:nvSpPr>
        <p:spPr>
          <a:ln cap="flat" algn="ctr">
            <a:miter lim="800000"/>
            <a:headEnd type="none" w="med" len="med"/>
            <a:tailEnd type="none" w="med" len="med"/>
          </a:ln>
        </p:spPr>
        <p:txBody>
          <a:bodyPr/>
          <a:lstStyle/>
          <a:p>
            <a:pPr marL="0" indent="0" eaLnBrk="1" hangingPunct="1">
              <a:lnSpc>
                <a:spcPct val="90000"/>
              </a:lnSpc>
              <a:buSzTx/>
              <a:buFontTx/>
              <a:buNone/>
              <a:defRPr/>
            </a:pPr>
            <a:r>
              <a:rPr lang="en-US" altLang="en-US" sz="2000" dirty="0">
                <a:solidFill>
                  <a:srgbClr val="002060"/>
                </a:solidFill>
                <a:ea typeface="ＭＳ Ｐゴシック" pitchFamily="34" charset="-128"/>
              </a:rPr>
              <a:t>At 10pm:</a:t>
            </a:r>
          </a:p>
          <a:p>
            <a:pPr lvl="1" eaLnBrk="1" hangingPunct="1">
              <a:lnSpc>
                <a:spcPct val="90000"/>
              </a:lnSpc>
              <a:defRPr/>
            </a:pPr>
            <a:r>
              <a:rPr lang="en-US" altLang="en-US" sz="1800" dirty="0">
                <a:solidFill>
                  <a:srgbClr val="002060"/>
                </a:solidFill>
                <a:ea typeface="ＭＳ Ｐゴシック" panose="020B0600070205080204" pitchFamily="34" charset="-128"/>
              </a:rPr>
              <a:t>bring all the waiting electors into the room/building and close the door, OR</a:t>
            </a:r>
          </a:p>
          <a:p>
            <a:pPr lvl="1" eaLnBrk="1" hangingPunct="1">
              <a:lnSpc>
                <a:spcPct val="90000"/>
              </a:lnSpc>
              <a:defRPr/>
            </a:pPr>
            <a:r>
              <a:rPr lang="en-US" altLang="en-US" sz="1800" dirty="0">
                <a:solidFill>
                  <a:srgbClr val="002060"/>
                </a:solidFill>
                <a:ea typeface="ＭＳ Ｐゴシック" panose="020B0600070205080204" pitchFamily="34" charset="-128"/>
              </a:rPr>
              <a:t>if the room/building is not big enough, a member of the team should stand at the end of the queue to mark it, OR</a:t>
            </a:r>
          </a:p>
          <a:p>
            <a:pPr lvl="1" eaLnBrk="1" hangingPunct="1">
              <a:lnSpc>
                <a:spcPct val="90000"/>
              </a:lnSpc>
              <a:defRPr/>
            </a:pPr>
            <a:r>
              <a:rPr lang="en-US" altLang="en-US" sz="1800" dirty="0">
                <a:solidFill>
                  <a:srgbClr val="002060"/>
                </a:solidFill>
                <a:ea typeface="ＭＳ Ｐゴシック" panose="020B0600070205080204" pitchFamily="34" charset="-128"/>
              </a:rPr>
              <a:t>Hand out tokens to identify electors in the queue</a:t>
            </a:r>
          </a:p>
          <a:p>
            <a:pPr lvl="1" eaLnBrk="1" hangingPunct="1">
              <a:lnSpc>
                <a:spcPct val="90000"/>
              </a:lnSpc>
              <a:defRPr/>
            </a:pPr>
            <a:r>
              <a:rPr lang="en-US" altLang="en-US" sz="1800" dirty="0">
                <a:solidFill>
                  <a:srgbClr val="002060"/>
                </a:solidFill>
                <a:ea typeface="ＭＳ Ｐゴシック" panose="020B0600070205080204" pitchFamily="34" charset="-128"/>
              </a:rPr>
              <a:t>continue to issue ballot papers until everyone who was in the queue by 10pm has voted</a:t>
            </a:r>
          </a:p>
          <a:p>
            <a:pPr marL="0" indent="0">
              <a:buSzTx/>
              <a:buFontTx/>
              <a:buNone/>
              <a:defRPr/>
            </a:pPr>
            <a:r>
              <a:rPr lang="en-GB" altLang="en-US" sz="2000" dirty="0">
                <a:solidFill>
                  <a:schemeClr val="accent6"/>
                </a:solidFill>
              </a:rPr>
              <a:t>Anyone who was not in the queue at 10pm must NOT be issued with a ballot paper</a:t>
            </a:r>
          </a:p>
          <a:p>
            <a:pPr>
              <a:buSzTx/>
              <a:defRPr/>
            </a:pPr>
            <a:endParaRPr lang="en-GB" altLang="en-US" dirty="0">
              <a:solidFill>
                <a:schemeClr val="tx1"/>
              </a:solidFill>
            </a:endParaRPr>
          </a:p>
        </p:txBody>
      </p:sp>
    </p:spTree>
  </p:cSld>
  <p:clrMapOvr>
    <a:masterClrMapping/>
  </p:clrMapOvr>
  <p:transition>
    <p:dissolve/>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a:extLst>
              <a:ext uri="{FF2B5EF4-FFF2-40B4-BE49-F238E27FC236}">
                <a16:creationId xmlns:a16="http://schemas.microsoft.com/office/drawing/2014/main" id="{7A13326E-8F43-80FD-D68C-95E542C00BDE}"/>
              </a:ext>
            </a:extLst>
          </p:cNvPr>
          <p:cNvSpPr txBox="1">
            <a:spLocks noChangeArrowheads="1"/>
          </p:cNvSpPr>
          <p:nvPr/>
        </p:nvSpPr>
        <p:spPr bwMode="auto">
          <a:xfrm>
            <a:off x="381000" y="1828800"/>
            <a:ext cx="2319338" cy="4267200"/>
          </a:xfrm>
          <a:prstGeom prst="rect">
            <a:avLst/>
          </a:prstGeom>
          <a:noFill/>
          <a:ln>
            <a:noFill/>
          </a:ln>
        </p:spPr>
        <p:txBody>
          <a:bodyPr lIns="0" tIns="0" rIns="0" bIns="0"/>
          <a:lstStyle>
            <a:lvl1pPr algn="l" rtl="0" eaLnBrk="0" fontAlgn="base" hangingPunct="0">
              <a:spcBef>
                <a:spcPct val="0"/>
              </a:spcBef>
              <a:spcAft>
                <a:spcPct val="0"/>
              </a:spcAft>
              <a:defRPr sz="2800">
                <a:solidFill>
                  <a:schemeClr val="tx2"/>
                </a:solidFill>
                <a:latin typeface="+mj-lt"/>
                <a:ea typeface="ＭＳ Ｐゴシック" charset="-128"/>
                <a:cs typeface="ＭＳ Ｐゴシック" pitchFamily="-1" charset="-128"/>
              </a:defRPr>
            </a:lvl1pPr>
            <a:lvl2pPr algn="l" rtl="0" eaLnBrk="0" fontAlgn="base" hangingPunct="0">
              <a:spcBef>
                <a:spcPct val="0"/>
              </a:spcBef>
              <a:spcAft>
                <a:spcPct val="0"/>
              </a:spcAft>
              <a:defRPr sz="2800">
                <a:solidFill>
                  <a:schemeClr val="tx2"/>
                </a:solidFill>
                <a:latin typeface="Arial"/>
                <a:ea typeface="ＭＳ Ｐゴシック" charset="-128"/>
                <a:cs typeface="ＭＳ Ｐゴシック" pitchFamily="-1" charset="-128"/>
              </a:defRPr>
            </a:lvl2pPr>
            <a:lvl3pPr algn="l" rtl="0" eaLnBrk="0" fontAlgn="base" hangingPunct="0">
              <a:spcBef>
                <a:spcPct val="0"/>
              </a:spcBef>
              <a:spcAft>
                <a:spcPct val="0"/>
              </a:spcAft>
              <a:defRPr sz="2800">
                <a:solidFill>
                  <a:schemeClr val="tx2"/>
                </a:solidFill>
                <a:latin typeface="Arial"/>
                <a:ea typeface="ＭＳ Ｐゴシック" charset="-128"/>
                <a:cs typeface="ＭＳ Ｐゴシック" pitchFamily="-1" charset="-128"/>
              </a:defRPr>
            </a:lvl3pPr>
            <a:lvl4pPr algn="l" rtl="0" eaLnBrk="0" fontAlgn="base" hangingPunct="0">
              <a:spcBef>
                <a:spcPct val="0"/>
              </a:spcBef>
              <a:spcAft>
                <a:spcPct val="0"/>
              </a:spcAft>
              <a:defRPr sz="2800">
                <a:solidFill>
                  <a:schemeClr val="tx2"/>
                </a:solidFill>
                <a:latin typeface="Arial"/>
                <a:ea typeface="ＭＳ Ｐゴシック" charset="-128"/>
                <a:cs typeface="ＭＳ Ｐゴシック" pitchFamily="-1" charset="-128"/>
              </a:defRPr>
            </a:lvl4pPr>
            <a:lvl5pPr algn="l" rtl="0" eaLnBrk="0" fontAlgn="base" hangingPunct="0">
              <a:spcBef>
                <a:spcPct val="0"/>
              </a:spcBef>
              <a:spcAft>
                <a:spcPct val="0"/>
              </a:spcAft>
              <a:defRPr sz="2800">
                <a:solidFill>
                  <a:schemeClr val="tx2"/>
                </a:solidFill>
                <a:latin typeface="Arial"/>
                <a:ea typeface="ＭＳ Ｐゴシック" charset="-128"/>
                <a:cs typeface="ＭＳ Ｐゴシック" pitchFamily="-1" charset="-128"/>
              </a:defRPr>
            </a:lvl5pPr>
            <a:lvl6pPr marL="457200" algn="l" rtl="0" fontAlgn="base">
              <a:spcBef>
                <a:spcPct val="0"/>
              </a:spcBef>
              <a:spcAft>
                <a:spcPct val="0"/>
              </a:spcAft>
              <a:defRPr sz="2800">
                <a:solidFill>
                  <a:schemeClr val="tx2"/>
                </a:solidFill>
                <a:latin typeface="Arial"/>
              </a:defRPr>
            </a:lvl6pPr>
            <a:lvl7pPr marL="914400" algn="l" rtl="0" fontAlgn="base">
              <a:spcBef>
                <a:spcPct val="0"/>
              </a:spcBef>
              <a:spcAft>
                <a:spcPct val="0"/>
              </a:spcAft>
              <a:defRPr sz="2800">
                <a:solidFill>
                  <a:schemeClr val="tx2"/>
                </a:solidFill>
                <a:latin typeface="Arial"/>
              </a:defRPr>
            </a:lvl7pPr>
            <a:lvl8pPr marL="1371600" algn="l" rtl="0" fontAlgn="base">
              <a:spcBef>
                <a:spcPct val="0"/>
              </a:spcBef>
              <a:spcAft>
                <a:spcPct val="0"/>
              </a:spcAft>
              <a:defRPr sz="2800">
                <a:solidFill>
                  <a:schemeClr val="tx2"/>
                </a:solidFill>
                <a:latin typeface="Arial"/>
              </a:defRPr>
            </a:lvl8pPr>
            <a:lvl9pPr marL="1828800" algn="l" rtl="0" fontAlgn="base">
              <a:spcBef>
                <a:spcPct val="0"/>
              </a:spcBef>
              <a:spcAft>
                <a:spcPct val="0"/>
              </a:spcAft>
              <a:defRPr sz="2800">
                <a:solidFill>
                  <a:schemeClr val="tx2"/>
                </a:solidFill>
                <a:latin typeface="Arial"/>
              </a:defRPr>
            </a:lvl9pPr>
          </a:lstStyle>
          <a:p>
            <a:pPr eaLnBrk="1" hangingPunct="1">
              <a:defRPr/>
            </a:pPr>
            <a:r>
              <a:rPr lang="en-GB" altLang="en-US" kern="0">
                <a:ea typeface="ＭＳ Ｐゴシック" pitchFamily="34" charset="-128"/>
              </a:rPr>
              <a:t>Close of poll</a:t>
            </a:r>
          </a:p>
        </p:txBody>
      </p:sp>
      <p:sp>
        <p:nvSpPr>
          <p:cNvPr id="92163" name="Rectangle 3">
            <a:extLst>
              <a:ext uri="{FF2B5EF4-FFF2-40B4-BE49-F238E27FC236}">
                <a16:creationId xmlns:a16="http://schemas.microsoft.com/office/drawing/2014/main" id="{ABAE1489-ACF7-F24D-9412-1077C6BF0BEA}"/>
              </a:ext>
            </a:extLst>
          </p:cNvPr>
          <p:cNvSpPr txBox="1">
            <a:spLocks noChangeArrowheads="1"/>
          </p:cNvSpPr>
          <p:nvPr/>
        </p:nvSpPr>
        <p:spPr bwMode="auto">
          <a:xfrm>
            <a:off x="2555875" y="1828800"/>
            <a:ext cx="6359525" cy="4267200"/>
          </a:xfrm>
          <a:prstGeom prst="rect">
            <a:avLst/>
          </a:prstGeom>
          <a:noFill/>
          <a:ln>
            <a:noFill/>
          </a:ln>
        </p:spPr>
        <p:txBody>
          <a:bodyPr lIns="0" tIns="0" rIns="0" bIns="0"/>
          <a:lstStyle>
            <a:lvl1pPr marL="228600" indent="-228600" algn="l" rtl="0" eaLnBrk="0" fontAlgn="base" hangingPunct="0">
              <a:spcBef>
                <a:spcPct val="20000"/>
              </a:spcBef>
              <a:spcAft>
                <a:spcPct val="0"/>
              </a:spcAft>
              <a:buChar char="•"/>
              <a:defRPr sz="2400">
                <a:solidFill>
                  <a:schemeClr val="tx1"/>
                </a:solidFill>
                <a:latin typeface="+mn-lt"/>
                <a:ea typeface="ＭＳ Ｐゴシック" charset="-128"/>
                <a:cs typeface="ＭＳ Ｐゴシック" pitchFamily="-1" charset="-128"/>
              </a:defRPr>
            </a:lvl1pPr>
            <a:lvl2pPr marL="628650" indent="-285750" algn="l" rtl="0" eaLnBrk="0" fontAlgn="base" hangingPunct="0">
              <a:spcBef>
                <a:spcPct val="20000"/>
              </a:spcBef>
              <a:spcAft>
                <a:spcPct val="0"/>
              </a:spcAft>
              <a:buChar char="–"/>
              <a:defRPr sz="2200">
                <a:solidFill>
                  <a:schemeClr val="tx1"/>
                </a:solidFill>
                <a:latin typeface="+mn-lt"/>
                <a:ea typeface="ＭＳ Ｐゴシック" charset="-128"/>
              </a:defRPr>
            </a:lvl2pPr>
            <a:lvl3pPr marL="1028700" indent="-228600" algn="l" rtl="0" eaLnBrk="0" fontAlgn="base" hangingPunct="0">
              <a:spcBef>
                <a:spcPct val="20000"/>
              </a:spcBef>
              <a:spcAft>
                <a:spcPct val="0"/>
              </a:spcAft>
              <a:buChar char="•"/>
              <a:defRPr sz="2000">
                <a:solidFill>
                  <a:schemeClr val="tx1"/>
                </a:solidFill>
                <a:latin typeface="+mn-lt"/>
                <a:ea typeface="ＭＳ Ｐゴシック" charset="-128"/>
              </a:defRPr>
            </a:lvl3pPr>
            <a:lvl4pPr marL="1435100" indent="-228600" algn="l" rtl="0" eaLnBrk="0" fontAlgn="base" hangingPunct="0">
              <a:spcBef>
                <a:spcPct val="20000"/>
              </a:spcBef>
              <a:spcAft>
                <a:spcPct val="0"/>
              </a:spcAft>
              <a:buChar char="–"/>
              <a:defRPr>
                <a:solidFill>
                  <a:schemeClr val="tx1"/>
                </a:solidFill>
                <a:latin typeface="+mn-lt"/>
                <a:ea typeface="ＭＳ Ｐゴシック" charset="-128"/>
              </a:defRPr>
            </a:lvl4pPr>
            <a:lvl5pPr marL="1778000" indent="-228600" algn="l" rtl="0" eaLnBrk="0" fontAlgn="base" hangingPunct="0">
              <a:spcBef>
                <a:spcPct val="20000"/>
              </a:spcBef>
              <a:spcAft>
                <a:spcPct val="0"/>
              </a:spcAft>
              <a:buChar char="»"/>
              <a:defRPr sz="1600">
                <a:solidFill>
                  <a:schemeClr val="tx1"/>
                </a:solidFill>
                <a:latin typeface="+mn-lt"/>
                <a:ea typeface="ＭＳ Ｐゴシック" charset="-128"/>
              </a:defRPr>
            </a:lvl5pPr>
            <a:lvl6pPr marL="2235200" indent="-228600" algn="l" rtl="0" fontAlgn="base">
              <a:spcBef>
                <a:spcPct val="20000"/>
              </a:spcBef>
              <a:spcAft>
                <a:spcPct val="0"/>
              </a:spcAft>
              <a:buChar char="»"/>
              <a:defRPr sz="1600">
                <a:solidFill>
                  <a:schemeClr val="tx1"/>
                </a:solidFill>
                <a:latin typeface="+mn-lt"/>
                <a:ea typeface="ＭＳ Ｐゴシック" charset="-128"/>
              </a:defRPr>
            </a:lvl6pPr>
            <a:lvl7pPr marL="2692400" indent="-228600" algn="l" rtl="0" fontAlgn="base">
              <a:spcBef>
                <a:spcPct val="20000"/>
              </a:spcBef>
              <a:spcAft>
                <a:spcPct val="0"/>
              </a:spcAft>
              <a:buChar char="»"/>
              <a:defRPr sz="1600">
                <a:solidFill>
                  <a:schemeClr val="tx1"/>
                </a:solidFill>
                <a:latin typeface="+mn-lt"/>
                <a:ea typeface="ＭＳ Ｐゴシック" charset="-128"/>
              </a:defRPr>
            </a:lvl7pPr>
            <a:lvl8pPr marL="3149600" indent="-228600" algn="l" rtl="0" fontAlgn="base">
              <a:spcBef>
                <a:spcPct val="20000"/>
              </a:spcBef>
              <a:spcAft>
                <a:spcPct val="0"/>
              </a:spcAft>
              <a:buChar char="»"/>
              <a:defRPr sz="1600">
                <a:solidFill>
                  <a:schemeClr val="tx1"/>
                </a:solidFill>
                <a:latin typeface="+mn-lt"/>
                <a:ea typeface="ＭＳ Ｐゴシック" charset="-128"/>
              </a:defRPr>
            </a:lvl8pPr>
            <a:lvl9pPr marL="3606800" indent="-228600" algn="l" rtl="0" fontAlgn="base">
              <a:spcBef>
                <a:spcPct val="20000"/>
              </a:spcBef>
              <a:spcAft>
                <a:spcPct val="0"/>
              </a:spcAft>
              <a:buChar char="»"/>
              <a:defRPr sz="1600">
                <a:solidFill>
                  <a:schemeClr val="tx1"/>
                </a:solidFill>
                <a:latin typeface="+mn-lt"/>
                <a:ea typeface="ＭＳ Ｐゴシック" charset="-128"/>
              </a:defRPr>
            </a:lvl9pPr>
          </a:lstStyle>
          <a:p>
            <a:pPr eaLnBrk="1" hangingPunct="1">
              <a:lnSpc>
                <a:spcPct val="90000"/>
              </a:lnSpc>
              <a:spcBef>
                <a:spcPct val="0"/>
              </a:spcBef>
              <a:defRPr/>
            </a:pPr>
            <a:r>
              <a:rPr lang="en-US" altLang="en-US" kern="0" dirty="0">
                <a:ea typeface="ＭＳ Ｐゴシック" pitchFamily="34" charset="-128"/>
              </a:rPr>
              <a:t>Once the last voter has voted, seal the ballot box(es)</a:t>
            </a:r>
          </a:p>
          <a:p>
            <a:pPr eaLnBrk="1" hangingPunct="1">
              <a:lnSpc>
                <a:spcPct val="90000"/>
              </a:lnSpc>
              <a:spcBef>
                <a:spcPct val="0"/>
              </a:spcBef>
              <a:buFontTx/>
              <a:buNone/>
              <a:defRPr/>
            </a:pPr>
            <a:endParaRPr lang="en-US" altLang="en-US" kern="0" dirty="0">
              <a:ea typeface="ＭＳ Ｐゴシック" pitchFamily="34" charset="-128"/>
            </a:endParaRPr>
          </a:p>
          <a:p>
            <a:pPr eaLnBrk="1" hangingPunct="1">
              <a:lnSpc>
                <a:spcPct val="90000"/>
              </a:lnSpc>
              <a:spcBef>
                <a:spcPct val="0"/>
              </a:spcBef>
              <a:defRPr/>
            </a:pPr>
            <a:r>
              <a:rPr lang="en-US" altLang="en-US" kern="0" dirty="0">
                <a:ea typeface="ＭＳ Ｐゴシック" pitchFamily="34" charset="-128"/>
              </a:rPr>
              <a:t>Candidates/agents are also entitled to affix seals to the ballot box(es) at this point</a:t>
            </a:r>
          </a:p>
          <a:p>
            <a:pPr eaLnBrk="1" hangingPunct="1">
              <a:buFontTx/>
              <a:buNone/>
              <a:defRPr/>
            </a:pPr>
            <a:endParaRPr lang="en-GB" altLang="en-US" sz="3200" kern="0" dirty="0">
              <a:ea typeface="ＭＳ Ｐゴシック" pitchFamily="34" charset="-128"/>
            </a:endParaRPr>
          </a:p>
          <a:p>
            <a:pPr eaLnBrk="1" hangingPunct="1">
              <a:buFontTx/>
              <a:buNone/>
              <a:defRPr/>
            </a:pPr>
            <a:endParaRPr lang="en-GB" altLang="en-US" sz="3200" kern="0" dirty="0">
              <a:ea typeface="ＭＳ Ｐゴシック" pitchFamily="34" charset="-128"/>
            </a:endParaRPr>
          </a:p>
        </p:txBody>
      </p:sp>
    </p:spTree>
  </p:cSld>
  <p:clrMapOvr>
    <a:masterClrMapping/>
  </p:clrMapOvr>
  <p:transition>
    <p:dissolve/>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a:extLst>
              <a:ext uri="{FF2B5EF4-FFF2-40B4-BE49-F238E27FC236}">
                <a16:creationId xmlns:a16="http://schemas.microsoft.com/office/drawing/2014/main" id="{6F0D6BC9-790D-98B3-9EE1-32FF8BBA2CC6}"/>
              </a:ext>
            </a:extLst>
          </p:cNvPr>
          <p:cNvSpPr txBox="1">
            <a:spLocks noChangeArrowheads="1"/>
          </p:cNvSpPr>
          <p:nvPr/>
        </p:nvSpPr>
        <p:spPr bwMode="auto">
          <a:xfrm>
            <a:off x="381000" y="1828800"/>
            <a:ext cx="2516188" cy="4267200"/>
          </a:xfrm>
          <a:prstGeom prst="rect">
            <a:avLst/>
          </a:prstGeom>
          <a:noFill/>
          <a:ln>
            <a:noFill/>
          </a:ln>
        </p:spPr>
        <p:txBody>
          <a:bodyPr lIns="0" tIns="0" rIns="0" bIns="0"/>
          <a:lstStyle>
            <a:lvl1pPr algn="l" rtl="0" eaLnBrk="0" fontAlgn="base" hangingPunct="0">
              <a:spcBef>
                <a:spcPct val="0"/>
              </a:spcBef>
              <a:spcAft>
                <a:spcPct val="0"/>
              </a:spcAft>
              <a:defRPr sz="2800">
                <a:solidFill>
                  <a:schemeClr val="tx2"/>
                </a:solidFill>
                <a:latin typeface="+mj-lt"/>
                <a:ea typeface="ＭＳ Ｐゴシック" charset="-128"/>
                <a:cs typeface="+mj-cs"/>
              </a:defRPr>
            </a:lvl1pPr>
            <a:lvl2pPr algn="l" rtl="0" eaLnBrk="0" fontAlgn="base" hangingPunct="0">
              <a:spcBef>
                <a:spcPct val="0"/>
              </a:spcBef>
              <a:spcAft>
                <a:spcPct val="0"/>
              </a:spcAft>
              <a:defRPr sz="2800">
                <a:solidFill>
                  <a:schemeClr val="tx2"/>
                </a:solidFill>
                <a:latin typeface="Arial"/>
                <a:ea typeface="ＭＳ Ｐゴシック" charset="-128"/>
              </a:defRPr>
            </a:lvl2pPr>
            <a:lvl3pPr algn="l" rtl="0" eaLnBrk="0" fontAlgn="base" hangingPunct="0">
              <a:spcBef>
                <a:spcPct val="0"/>
              </a:spcBef>
              <a:spcAft>
                <a:spcPct val="0"/>
              </a:spcAft>
              <a:defRPr sz="2800">
                <a:solidFill>
                  <a:schemeClr val="tx2"/>
                </a:solidFill>
                <a:latin typeface="Arial"/>
                <a:ea typeface="ＭＳ Ｐゴシック" charset="-128"/>
              </a:defRPr>
            </a:lvl3pPr>
            <a:lvl4pPr algn="l" rtl="0" eaLnBrk="0" fontAlgn="base" hangingPunct="0">
              <a:spcBef>
                <a:spcPct val="0"/>
              </a:spcBef>
              <a:spcAft>
                <a:spcPct val="0"/>
              </a:spcAft>
              <a:defRPr sz="2800">
                <a:solidFill>
                  <a:schemeClr val="tx2"/>
                </a:solidFill>
                <a:latin typeface="Arial"/>
                <a:ea typeface="ＭＳ Ｐゴシック" charset="-128"/>
              </a:defRPr>
            </a:lvl4pPr>
            <a:lvl5pPr algn="l" rtl="0" eaLnBrk="0" fontAlgn="base" hangingPunct="0">
              <a:spcBef>
                <a:spcPct val="0"/>
              </a:spcBef>
              <a:spcAft>
                <a:spcPct val="0"/>
              </a:spcAft>
              <a:defRPr sz="2800">
                <a:solidFill>
                  <a:schemeClr val="tx2"/>
                </a:solidFill>
                <a:latin typeface="Arial"/>
                <a:ea typeface="ＭＳ Ｐゴシック" charset="-128"/>
              </a:defRPr>
            </a:lvl5pPr>
            <a:lvl6pPr marL="457200" algn="l" rtl="0" fontAlgn="base">
              <a:spcBef>
                <a:spcPct val="0"/>
              </a:spcBef>
              <a:spcAft>
                <a:spcPct val="0"/>
              </a:spcAft>
              <a:defRPr sz="2800">
                <a:solidFill>
                  <a:schemeClr val="tx2"/>
                </a:solidFill>
                <a:latin typeface="Arial"/>
              </a:defRPr>
            </a:lvl6pPr>
            <a:lvl7pPr marL="914400" algn="l" rtl="0" fontAlgn="base">
              <a:spcBef>
                <a:spcPct val="0"/>
              </a:spcBef>
              <a:spcAft>
                <a:spcPct val="0"/>
              </a:spcAft>
              <a:defRPr sz="2800">
                <a:solidFill>
                  <a:schemeClr val="tx2"/>
                </a:solidFill>
                <a:latin typeface="Arial"/>
              </a:defRPr>
            </a:lvl7pPr>
            <a:lvl8pPr marL="1371600" algn="l" rtl="0" fontAlgn="base">
              <a:spcBef>
                <a:spcPct val="0"/>
              </a:spcBef>
              <a:spcAft>
                <a:spcPct val="0"/>
              </a:spcAft>
              <a:defRPr sz="2800">
                <a:solidFill>
                  <a:schemeClr val="tx2"/>
                </a:solidFill>
                <a:latin typeface="Arial"/>
              </a:defRPr>
            </a:lvl8pPr>
            <a:lvl9pPr marL="1828800" algn="l" rtl="0" fontAlgn="base">
              <a:spcBef>
                <a:spcPct val="0"/>
              </a:spcBef>
              <a:spcAft>
                <a:spcPct val="0"/>
              </a:spcAft>
              <a:defRPr sz="2800">
                <a:solidFill>
                  <a:schemeClr val="tx2"/>
                </a:solidFill>
                <a:latin typeface="Arial"/>
              </a:defRPr>
            </a:lvl9pPr>
          </a:lstStyle>
          <a:p>
            <a:pPr eaLnBrk="1" hangingPunct="1">
              <a:defRPr/>
            </a:pPr>
            <a:r>
              <a:rPr lang="en-US" altLang="en-US" kern="0">
                <a:ea typeface="ＭＳ Ｐゴシック" pitchFamily="34" charset="-128"/>
              </a:rPr>
              <a:t>After close of poll </a:t>
            </a:r>
            <a:endParaRPr lang="en-GB" altLang="en-US" kern="0">
              <a:ea typeface="ＭＳ Ｐゴシック" pitchFamily="34" charset="-128"/>
            </a:endParaRPr>
          </a:p>
        </p:txBody>
      </p:sp>
      <p:sp>
        <p:nvSpPr>
          <p:cNvPr id="94211" name="Rectangle 3">
            <a:extLst>
              <a:ext uri="{FF2B5EF4-FFF2-40B4-BE49-F238E27FC236}">
                <a16:creationId xmlns:a16="http://schemas.microsoft.com/office/drawing/2014/main" id="{48AAFB90-C1B5-7EED-95D2-74F780E10AB8}"/>
              </a:ext>
            </a:extLst>
          </p:cNvPr>
          <p:cNvSpPr txBox="1">
            <a:spLocks noChangeArrowheads="1"/>
          </p:cNvSpPr>
          <p:nvPr/>
        </p:nvSpPr>
        <p:spPr bwMode="auto">
          <a:xfrm>
            <a:off x="2987675" y="1628775"/>
            <a:ext cx="5943600" cy="4267200"/>
          </a:xfrm>
          <a:prstGeom prst="rect">
            <a:avLst/>
          </a:prstGeom>
          <a:noFill/>
          <a:ln>
            <a:noFill/>
          </a:ln>
        </p:spPr>
        <p:txBody>
          <a:bodyPr lIns="0" tIns="0" rIns="0" bIns="0"/>
          <a:lstStyle>
            <a:lvl1pPr marL="228600" indent="-228600" algn="l" rtl="0" eaLnBrk="0" fontAlgn="base" hangingPunct="0">
              <a:spcBef>
                <a:spcPct val="20000"/>
              </a:spcBef>
              <a:spcAft>
                <a:spcPct val="0"/>
              </a:spcAft>
              <a:buChar char="•"/>
              <a:defRPr sz="2400">
                <a:solidFill>
                  <a:schemeClr val="tx1"/>
                </a:solidFill>
                <a:latin typeface="+mn-lt"/>
                <a:ea typeface="ＭＳ Ｐゴシック" charset="-128"/>
                <a:cs typeface="+mn-cs"/>
              </a:defRPr>
            </a:lvl1pPr>
            <a:lvl2pPr marL="628650" indent="-285750" algn="l" rtl="0" eaLnBrk="0" fontAlgn="base" hangingPunct="0">
              <a:spcBef>
                <a:spcPct val="20000"/>
              </a:spcBef>
              <a:spcAft>
                <a:spcPct val="0"/>
              </a:spcAft>
              <a:buChar char="–"/>
              <a:defRPr sz="2200">
                <a:solidFill>
                  <a:schemeClr val="tx1"/>
                </a:solidFill>
                <a:latin typeface="+mn-lt"/>
                <a:ea typeface="ＭＳ Ｐゴシック" charset="-128"/>
              </a:defRPr>
            </a:lvl2pPr>
            <a:lvl3pPr marL="1028700" indent="-228600" algn="l" rtl="0" eaLnBrk="0" fontAlgn="base" hangingPunct="0">
              <a:spcBef>
                <a:spcPct val="20000"/>
              </a:spcBef>
              <a:spcAft>
                <a:spcPct val="0"/>
              </a:spcAft>
              <a:buChar char="•"/>
              <a:defRPr sz="2000">
                <a:solidFill>
                  <a:schemeClr val="tx1"/>
                </a:solidFill>
                <a:latin typeface="+mn-lt"/>
                <a:ea typeface="ＭＳ Ｐゴシック" charset="-128"/>
              </a:defRPr>
            </a:lvl3pPr>
            <a:lvl4pPr marL="1435100" indent="-228600" algn="l" rtl="0" eaLnBrk="0" fontAlgn="base" hangingPunct="0">
              <a:spcBef>
                <a:spcPct val="20000"/>
              </a:spcBef>
              <a:spcAft>
                <a:spcPct val="0"/>
              </a:spcAft>
              <a:buChar char="–"/>
              <a:defRPr>
                <a:solidFill>
                  <a:schemeClr val="tx1"/>
                </a:solidFill>
                <a:latin typeface="+mn-lt"/>
                <a:ea typeface="ＭＳ Ｐゴシック" charset="-128"/>
              </a:defRPr>
            </a:lvl4pPr>
            <a:lvl5pPr marL="1778000" indent="-228600" algn="l" rtl="0" eaLnBrk="0" fontAlgn="base" hangingPunct="0">
              <a:spcBef>
                <a:spcPct val="20000"/>
              </a:spcBef>
              <a:spcAft>
                <a:spcPct val="0"/>
              </a:spcAft>
              <a:buChar char="»"/>
              <a:defRPr sz="1600">
                <a:solidFill>
                  <a:schemeClr val="tx1"/>
                </a:solidFill>
                <a:latin typeface="+mn-lt"/>
                <a:ea typeface="ＭＳ Ｐゴシック" charset="-128"/>
              </a:defRPr>
            </a:lvl5pPr>
            <a:lvl6pPr marL="2235200" indent="-228600" algn="l" rtl="0" fontAlgn="base">
              <a:spcBef>
                <a:spcPct val="20000"/>
              </a:spcBef>
              <a:spcAft>
                <a:spcPct val="0"/>
              </a:spcAft>
              <a:buChar char="»"/>
              <a:defRPr sz="1600">
                <a:solidFill>
                  <a:schemeClr val="tx1"/>
                </a:solidFill>
                <a:latin typeface="+mn-lt"/>
                <a:ea typeface="ＭＳ Ｐゴシック" charset="-128"/>
              </a:defRPr>
            </a:lvl6pPr>
            <a:lvl7pPr marL="2692400" indent="-228600" algn="l" rtl="0" fontAlgn="base">
              <a:spcBef>
                <a:spcPct val="20000"/>
              </a:spcBef>
              <a:spcAft>
                <a:spcPct val="0"/>
              </a:spcAft>
              <a:buChar char="»"/>
              <a:defRPr sz="1600">
                <a:solidFill>
                  <a:schemeClr val="tx1"/>
                </a:solidFill>
                <a:latin typeface="+mn-lt"/>
                <a:ea typeface="ＭＳ Ｐゴシック" charset="-128"/>
              </a:defRPr>
            </a:lvl7pPr>
            <a:lvl8pPr marL="3149600" indent="-228600" algn="l" rtl="0" fontAlgn="base">
              <a:spcBef>
                <a:spcPct val="20000"/>
              </a:spcBef>
              <a:spcAft>
                <a:spcPct val="0"/>
              </a:spcAft>
              <a:buChar char="»"/>
              <a:defRPr sz="1600">
                <a:solidFill>
                  <a:schemeClr val="tx1"/>
                </a:solidFill>
                <a:latin typeface="+mn-lt"/>
                <a:ea typeface="ＭＳ Ｐゴシック" charset="-128"/>
              </a:defRPr>
            </a:lvl8pPr>
            <a:lvl9pPr marL="3606800" indent="-228600" algn="l" rtl="0" fontAlgn="base">
              <a:spcBef>
                <a:spcPct val="20000"/>
              </a:spcBef>
              <a:spcAft>
                <a:spcPct val="0"/>
              </a:spcAft>
              <a:buChar char="»"/>
              <a:defRPr sz="1600">
                <a:solidFill>
                  <a:schemeClr val="tx1"/>
                </a:solidFill>
                <a:latin typeface="+mn-lt"/>
                <a:ea typeface="ＭＳ Ｐゴシック" charset="-128"/>
              </a:defRPr>
            </a:lvl9pPr>
          </a:lstStyle>
          <a:p>
            <a:pPr eaLnBrk="1" hangingPunct="1">
              <a:defRPr/>
            </a:pPr>
            <a:r>
              <a:rPr lang="en-US" altLang="en-US" kern="0" dirty="0">
                <a:ea typeface="ＭＳ Ｐゴシック" pitchFamily="34" charset="-128"/>
              </a:rPr>
              <a:t>Absolutely essential that the ballot paper accounts are completed accurately</a:t>
            </a:r>
          </a:p>
          <a:p>
            <a:pPr eaLnBrk="1" hangingPunct="1">
              <a:defRPr/>
            </a:pPr>
            <a:r>
              <a:rPr lang="en-US" altLang="en-US" kern="0" dirty="0">
                <a:ea typeface="ＭＳ Ｐゴシック" pitchFamily="34" charset="-128"/>
              </a:rPr>
              <a:t>The ballot paper accounts – must be kept with the ballot box(es)</a:t>
            </a:r>
          </a:p>
          <a:p>
            <a:pPr eaLnBrk="1" hangingPunct="1">
              <a:defRPr/>
            </a:pPr>
            <a:r>
              <a:rPr lang="en-US" dirty="0">
                <a:ln w="9525" cap="flat" cmpd="sng" algn="ctr">
                  <a:noFill/>
                  <a:prstDash val="solid"/>
                  <a:round/>
                  <a:headEnd type="none" w="med" len="med"/>
                  <a:tailEnd type="none" w="med" len="med"/>
                </a:ln>
                <a:solidFill>
                  <a:srgbClr val="FF0000"/>
                </a:solidFill>
                <a:sym typeface="Wingdings"/>
              </a:rPr>
              <a:t>[to be included if relevant] </a:t>
            </a:r>
            <a:r>
              <a:rPr lang="en-US" dirty="0">
                <a:ln w="9525" cap="flat" cmpd="sng" algn="ctr">
                  <a:noFill/>
                  <a:prstDash val="solid"/>
                  <a:round/>
                  <a:headEnd type="none" w="med" len="med"/>
                  <a:tailEnd type="none" w="med" len="med"/>
                </a:ln>
                <a:solidFill>
                  <a:srgbClr val="003366"/>
                </a:solidFill>
                <a:sym typeface="Wingdings"/>
              </a:rPr>
              <a:t>The VIDEF will need to be completed using the data recorded during the day on the VIDEF notes sheet and BPRL</a:t>
            </a:r>
            <a:endParaRPr lang="en-US" altLang="en-US" kern="0" dirty="0">
              <a:ea typeface="ＭＳ Ｐゴシック" pitchFamily="34" charset="-128"/>
            </a:endParaRPr>
          </a:p>
          <a:p>
            <a:pPr eaLnBrk="1" hangingPunct="1">
              <a:defRPr/>
            </a:pPr>
            <a:r>
              <a:rPr lang="en-US" altLang="en-US" kern="0" dirty="0">
                <a:ea typeface="ＭＳ Ｐゴシック" pitchFamily="34" charset="-128"/>
              </a:rPr>
              <a:t>Ensure all documents placed in correct packets and signed as appropriate</a:t>
            </a:r>
          </a:p>
          <a:p>
            <a:pPr eaLnBrk="1" hangingPunct="1">
              <a:defRPr/>
            </a:pPr>
            <a:r>
              <a:rPr lang="en-GB" altLang="en-US" kern="0" dirty="0">
                <a:ea typeface="ＭＳ Ｐゴシック" pitchFamily="34" charset="-128"/>
              </a:rPr>
              <a:t>Poll clerks to assist packing up station to allow Presiding Officer to do these important tasks</a:t>
            </a:r>
            <a:endParaRPr lang="en-US" altLang="en-US" kern="0" dirty="0">
              <a:ea typeface="ＭＳ Ｐゴシック" pitchFamily="34" charset="-128"/>
            </a:endParaRPr>
          </a:p>
          <a:p>
            <a:pPr eaLnBrk="1" hangingPunct="1">
              <a:defRPr/>
            </a:pPr>
            <a:endParaRPr lang="en-GB" altLang="en-US" kern="0" dirty="0">
              <a:ea typeface="ＭＳ Ｐゴシック" pitchFamily="34" charset="-128"/>
            </a:endParaRPr>
          </a:p>
        </p:txBody>
      </p:sp>
    </p:spTree>
  </p:cSld>
  <p:clrMapOvr>
    <a:masterClrMapping/>
  </p:clrMapOvr>
  <p:transition>
    <p:dissolve/>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8B4A88D5-826A-ED84-CA2A-98871EF95CA4}"/>
              </a:ext>
            </a:extLst>
          </p:cNvPr>
          <p:cNvSpPr txBox="1">
            <a:spLocks noChangeArrowheads="1"/>
          </p:cNvSpPr>
          <p:nvPr/>
        </p:nvSpPr>
        <p:spPr bwMode="auto">
          <a:xfrm>
            <a:off x="381000" y="1828800"/>
            <a:ext cx="1938338" cy="4267200"/>
          </a:xfrm>
          <a:prstGeom prst="rect">
            <a:avLst/>
          </a:prstGeom>
          <a:noFill/>
          <a:ln>
            <a:noFill/>
          </a:ln>
        </p:spPr>
        <p:txBody>
          <a:bodyPr lIns="0" tIns="0" rIns="0" bIns="0"/>
          <a:lstStyle>
            <a:lvl1pPr algn="l" rtl="0" eaLnBrk="0" fontAlgn="base" hangingPunct="0">
              <a:spcBef>
                <a:spcPct val="0"/>
              </a:spcBef>
              <a:spcAft>
                <a:spcPct val="0"/>
              </a:spcAft>
              <a:defRPr sz="2800">
                <a:solidFill>
                  <a:schemeClr val="tx2"/>
                </a:solidFill>
                <a:latin typeface="+mj-lt"/>
                <a:ea typeface="ＭＳ Ｐゴシック" charset="-128"/>
                <a:cs typeface="+mj-cs"/>
              </a:defRPr>
            </a:lvl1pPr>
            <a:lvl2pPr algn="l" rtl="0" eaLnBrk="0" fontAlgn="base" hangingPunct="0">
              <a:spcBef>
                <a:spcPct val="0"/>
              </a:spcBef>
              <a:spcAft>
                <a:spcPct val="0"/>
              </a:spcAft>
              <a:defRPr sz="2800">
                <a:solidFill>
                  <a:schemeClr val="tx2"/>
                </a:solidFill>
                <a:latin typeface="Arial"/>
                <a:ea typeface="ＭＳ Ｐゴシック" charset="-128"/>
              </a:defRPr>
            </a:lvl2pPr>
            <a:lvl3pPr algn="l" rtl="0" eaLnBrk="0" fontAlgn="base" hangingPunct="0">
              <a:spcBef>
                <a:spcPct val="0"/>
              </a:spcBef>
              <a:spcAft>
                <a:spcPct val="0"/>
              </a:spcAft>
              <a:defRPr sz="2800">
                <a:solidFill>
                  <a:schemeClr val="tx2"/>
                </a:solidFill>
                <a:latin typeface="Arial"/>
                <a:ea typeface="ＭＳ Ｐゴシック" charset="-128"/>
              </a:defRPr>
            </a:lvl3pPr>
            <a:lvl4pPr algn="l" rtl="0" eaLnBrk="0" fontAlgn="base" hangingPunct="0">
              <a:spcBef>
                <a:spcPct val="0"/>
              </a:spcBef>
              <a:spcAft>
                <a:spcPct val="0"/>
              </a:spcAft>
              <a:defRPr sz="2800">
                <a:solidFill>
                  <a:schemeClr val="tx2"/>
                </a:solidFill>
                <a:latin typeface="Arial"/>
                <a:ea typeface="ＭＳ Ｐゴシック" charset="-128"/>
              </a:defRPr>
            </a:lvl4pPr>
            <a:lvl5pPr algn="l" rtl="0" eaLnBrk="0" fontAlgn="base" hangingPunct="0">
              <a:spcBef>
                <a:spcPct val="0"/>
              </a:spcBef>
              <a:spcAft>
                <a:spcPct val="0"/>
              </a:spcAft>
              <a:defRPr sz="2800">
                <a:solidFill>
                  <a:schemeClr val="tx2"/>
                </a:solidFill>
                <a:latin typeface="Arial"/>
                <a:ea typeface="ＭＳ Ｐゴシック" charset="-128"/>
              </a:defRPr>
            </a:lvl5pPr>
            <a:lvl6pPr marL="457200" algn="l" rtl="0" fontAlgn="base">
              <a:spcBef>
                <a:spcPct val="0"/>
              </a:spcBef>
              <a:spcAft>
                <a:spcPct val="0"/>
              </a:spcAft>
              <a:defRPr sz="2800">
                <a:solidFill>
                  <a:schemeClr val="tx2"/>
                </a:solidFill>
                <a:latin typeface="Arial"/>
              </a:defRPr>
            </a:lvl6pPr>
            <a:lvl7pPr marL="914400" algn="l" rtl="0" fontAlgn="base">
              <a:spcBef>
                <a:spcPct val="0"/>
              </a:spcBef>
              <a:spcAft>
                <a:spcPct val="0"/>
              </a:spcAft>
              <a:defRPr sz="2800">
                <a:solidFill>
                  <a:schemeClr val="tx2"/>
                </a:solidFill>
                <a:latin typeface="Arial"/>
              </a:defRPr>
            </a:lvl7pPr>
            <a:lvl8pPr marL="1371600" algn="l" rtl="0" fontAlgn="base">
              <a:spcBef>
                <a:spcPct val="0"/>
              </a:spcBef>
              <a:spcAft>
                <a:spcPct val="0"/>
              </a:spcAft>
              <a:defRPr sz="2800">
                <a:solidFill>
                  <a:schemeClr val="tx2"/>
                </a:solidFill>
                <a:latin typeface="Arial"/>
              </a:defRPr>
            </a:lvl8pPr>
            <a:lvl9pPr marL="1828800" algn="l" rtl="0" fontAlgn="base">
              <a:spcBef>
                <a:spcPct val="0"/>
              </a:spcBef>
              <a:spcAft>
                <a:spcPct val="0"/>
              </a:spcAft>
              <a:defRPr sz="2800">
                <a:solidFill>
                  <a:schemeClr val="tx2"/>
                </a:solidFill>
                <a:latin typeface="Arial"/>
              </a:defRPr>
            </a:lvl9pPr>
          </a:lstStyle>
          <a:p>
            <a:pPr eaLnBrk="1" hangingPunct="1">
              <a:defRPr/>
            </a:pPr>
            <a:r>
              <a:rPr lang="en-US" altLang="en-US" dirty="0"/>
              <a:t>Voter ID Evaluation Form </a:t>
            </a:r>
            <a:br>
              <a:rPr lang="en-US" altLang="en-US" dirty="0"/>
            </a:br>
            <a:r>
              <a:rPr lang="en-US" altLang="en-US" dirty="0"/>
              <a:t>(VIDEF)</a:t>
            </a:r>
            <a:br>
              <a:rPr lang="en-US" altLang="en-US" dirty="0"/>
            </a:br>
            <a:r>
              <a:rPr lang="en-US" altLang="en-US" dirty="0">
                <a:solidFill>
                  <a:srgbClr val="FF0000"/>
                </a:solidFill>
              </a:rPr>
              <a:t>[to be included if relevant]</a:t>
            </a:r>
            <a:endParaRPr lang="en-GB" altLang="en-US" kern="0" dirty="0">
              <a:ea typeface="ＭＳ Ｐゴシック" panose="020B0600070205080204" pitchFamily="34" charset="-128"/>
            </a:endParaRPr>
          </a:p>
        </p:txBody>
      </p:sp>
      <p:pic>
        <p:nvPicPr>
          <p:cNvPr id="118787" name="Picture 2">
            <a:extLst>
              <a:ext uri="{FF2B5EF4-FFF2-40B4-BE49-F238E27FC236}">
                <a16:creationId xmlns:a16="http://schemas.microsoft.com/office/drawing/2014/main" id="{4CE83F04-8C32-914A-11BB-1840AA85B07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1050" y="773113"/>
            <a:ext cx="4594225" cy="584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dissolve/>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a:extLst>
              <a:ext uri="{FF2B5EF4-FFF2-40B4-BE49-F238E27FC236}">
                <a16:creationId xmlns:a16="http://schemas.microsoft.com/office/drawing/2014/main" id="{2C528A24-B4C1-755D-1681-A225F1064DBE}"/>
              </a:ext>
            </a:extLst>
          </p:cNvPr>
          <p:cNvSpPr>
            <a:spLocks noGrp="1" noChangeArrowheads="1"/>
          </p:cNvSpPr>
          <p:nvPr>
            <p:ph type="ctrTitle"/>
          </p:nvPr>
        </p:nvSpPr>
        <p:spPr>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pPr eaLnBrk="1" hangingPunct="1"/>
            <a:r>
              <a:rPr lang="en-GB" altLang="en-US"/>
              <a:t>Any questions? </a:t>
            </a:r>
          </a:p>
        </p:txBody>
      </p:sp>
      <p:sp>
        <p:nvSpPr>
          <p:cNvPr id="120835" name="Rectangle 3">
            <a:extLst>
              <a:ext uri="{FF2B5EF4-FFF2-40B4-BE49-F238E27FC236}">
                <a16:creationId xmlns:a16="http://schemas.microsoft.com/office/drawing/2014/main" id="{AF24EA0F-3B0E-4BE0-BE9E-CBA01B9A9919}"/>
              </a:ext>
            </a:extLst>
          </p:cNvPr>
          <p:cNvSpPr>
            <a:spLocks noGrp="1" noChangeArrowheads="1"/>
          </p:cNvSpPr>
          <p:nvPr>
            <p:ph type="subTitle" idx="1"/>
          </p:nvPr>
        </p:nvSpPr>
        <p:spPr>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pPr eaLnBrk="1" hangingPunct="1"/>
            <a:endParaRPr lang="en-GB" altLang="en-US">
              <a:solidFill>
                <a:srgbClr val="FFFFFF"/>
              </a:solidFill>
              <a:ea typeface="ＭＳ Ｐゴシック" panose="020B0600070205080204" pitchFamily="34" charset="-128"/>
            </a:endParaRPr>
          </a:p>
        </p:txBody>
      </p:sp>
    </p:spTree>
  </p:cSld>
  <p:clrMapOvr>
    <a:masterClrMapping/>
  </p:clrMapOvr>
  <p:transition spd="slow">
    <p:dissolve/>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Title 1">
            <a:extLst>
              <a:ext uri="{FF2B5EF4-FFF2-40B4-BE49-F238E27FC236}">
                <a16:creationId xmlns:a16="http://schemas.microsoft.com/office/drawing/2014/main" id="{F9BBC643-79ED-A5C2-0627-A2B400D7B17F}"/>
              </a:ext>
            </a:extLst>
          </p:cNvPr>
          <p:cNvSpPr>
            <a:spLocks noGrp="1" noChangeArrowheads="1"/>
          </p:cNvSpPr>
          <p:nvPr>
            <p:ph type="title"/>
          </p:nvPr>
        </p:nvSpPr>
        <p:spPr>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r>
              <a:rPr lang="en-US" altLang="en-US"/>
              <a:t>Additional Information</a:t>
            </a:r>
          </a:p>
        </p:txBody>
      </p:sp>
      <p:sp>
        <p:nvSpPr>
          <p:cNvPr id="122883" name="Content Placeholder 2">
            <a:extLst>
              <a:ext uri="{FF2B5EF4-FFF2-40B4-BE49-F238E27FC236}">
                <a16:creationId xmlns:a16="http://schemas.microsoft.com/office/drawing/2014/main" id="{5F4F7B0F-D004-7323-1E44-C50B968D6C4C}"/>
              </a:ext>
            </a:extLst>
          </p:cNvPr>
          <p:cNvSpPr>
            <a:spLocks noGrp="1" noChangeArrowheads="1"/>
          </p:cNvSpPr>
          <p:nvPr>
            <p:ph idx="1"/>
          </p:nvPr>
        </p:nvSpPr>
        <p:spPr>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pPr eaLnBrk="1" hangingPunct="1"/>
            <a:r>
              <a:rPr lang="en-US" altLang="en-US">
                <a:ea typeface="ＭＳ Ｐゴシック" panose="020B0600070205080204" pitchFamily="34" charset="-128"/>
              </a:rPr>
              <a:t>Election team contacts</a:t>
            </a:r>
          </a:p>
          <a:p>
            <a:pPr eaLnBrk="1" hangingPunct="1"/>
            <a:r>
              <a:rPr lang="en-US" altLang="en-US">
                <a:ea typeface="ＭＳ Ｐゴシック" panose="020B0600070205080204" pitchFamily="34" charset="-128"/>
              </a:rPr>
              <a:t>Electoral Commission website</a:t>
            </a:r>
          </a:p>
          <a:p>
            <a:pPr lvl="1" eaLnBrk="1" hangingPunct="1"/>
            <a:r>
              <a:rPr lang="en-US" altLang="en-US" u="sng">
                <a:ea typeface="ＭＳ Ｐゴシック" panose="020B0600070205080204" pitchFamily="34" charset="-128"/>
                <a:hlinkClick r:id="rId3"/>
              </a:rPr>
              <a:t>www.electoralcommission.org.uk</a:t>
            </a:r>
            <a:endParaRPr lang="en-US" altLang="en-US" u="sng">
              <a:ea typeface="ＭＳ Ｐゴシック" panose="020B0600070205080204" pitchFamily="34" charset="-128"/>
            </a:endParaRPr>
          </a:p>
          <a:p>
            <a:pPr eaLnBrk="1" hangingPunct="1"/>
            <a:r>
              <a:rPr lang="en-US" altLang="en-US">
                <a:ea typeface="ＭＳ Ｐゴシック" panose="020B0600070205080204" pitchFamily="34" charset="-128"/>
              </a:rPr>
              <a:t>Feedback sheets</a:t>
            </a:r>
          </a:p>
          <a:p>
            <a:endParaRPr lang="en-GB" altLang="en-US">
              <a:ea typeface="ＭＳ Ｐゴシック" panose="020B0600070205080204" pitchFamily="34" charset="-128"/>
            </a:endParaRPr>
          </a:p>
        </p:txBody>
      </p:sp>
    </p:spTree>
  </p:cSld>
  <p:clrMapOvr>
    <a:masterClrMapping/>
  </p:clrMapOvr>
  <p:transition>
    <p:dissolv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a:extLst>
              <a:ext uri="{FF2B5EF4-FFF2-40B4-BE49-F238E27FC236}">
                <a16:creationId xmlns:a16="http://schemas.microsoft.com/office/drawing/2014/main" id="{022EC271-EA82-3021-32B1-CAD7C36A4992}"/>
              </a:ext>
            </a:extLst>
          </p:cNvPr>
          <p:cNvSpPr>
            <a:spLocks noGrp="1" noChangeArrowheads="1"/>
          </p:cNvSpPr>
          <p:nvPr>
            <p:ph type="title"/>
          </p:nvPr>
        </p:nvSpPr>
        <p:spPr>
          <a:xfrm>
            <a:off x="381000" y="1828800"/>
            <a:ext cx="2390775" cy="4267200"/>
          </a:xfrm>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r>
              <a:rPr lang="en-US" altLang="en-US"/>
              <a:t>Specific duties of the Presiding Officer</a:t>
            </a:r>
          </a:p>
        </p:txBody>
      </p:sp>
      <p:sp>
        <p:nvSpPr>
          <p:cNvPr id="23555" name="Content Placeholder 2">
            <a:extLst>
              <a:ext uri="{FF2B5EF4-FFF2-40B4-BE49-F238E27FC236}">
                <a16:creationId xmlns:a16="http://schemas.microsoft.com/office/drawing/2014/main" id="{08E0F723-87EF-C598-AA33-489ED508688F}"/>
              </a:ext>
            </a:extLst>
          </p:cNvPr>
          <p:cNvSpPr>
            <a:spLocks noGrp="1"/>
          </p:cNvSpPr>
          <p:nvPr>
            <p:ph idx="1"/>
          </p:nvPr>
        </p:nvSpPr>
        <p:spPr>
          <a:ln cap="flat" algn="ctr">
            <a:miter lim="800000"/>
            <a:headEnd type="none" w="med" len="med"/>
            <a:tailEnd type="none" w="med" len="med"/>
          </a:ln>
        </p:spPr>
        <p:txBody>
          <a:bodyPr/>
          <a:lstStyle/>
          <a:p>
            <a:pPr marL="0" indent="0">
              <a:buSzTx/>
              <a:buFontTx/>
              <a:buNone/>
              <a:defRPr/>
            </a:pPr>
            <a:r>
              <a:rPr lang="en-GB" altLang="en-US" sz="1800" dirty="0">
                <a:solidFill>
                  <a:srgbClr val="002060"/>
                </a:solidFill>
              </a:rPr>
              <a:t>Certain duties must only be carried out by the Presiding Officer when certain scenarios arise. These are:</a:t>
            </a:r>
          </a:p>
          <a:p>
            <a:pPr marL="0" indent="0">
              <a:buSzTx/>
              <a:buFontTx/>
              <a:buNone/>
              <a:defRPr/>
            </a:pPr>
            <a:endParaRPr lang="en-GB" altLang="en-US" sz="1800" dirty="0">
              <a:solidFill>
                <a:srgbClr val="002060"/>
              </a:solidFill>
            </a:endParaRPr>
          </a:p>
          <a:p>
            <a:pPr>
              <a:buSzTx/>
              <a:defRPr/>
            </a:pPr>
            <a:r>
              <a:rPr lang="en-GB" altLang="en-US" sz="1800" dirty="0">
                <a:solidFill>
                  <a:srgbClr val="002060"/>
                </a:solidFill>
              </a:rPr>
              <a:t>Instructing a police officer to remove  someone from the polling station (but they must be allowed to vote)</a:t>
            </a:r>
          </a:p>
          <a:p>
            <a:pPr>
              <a:buSzTx/>
              <a:defRPr/>
            </a:pPr>
            <a:r>
              <a:rPr lang="en-GB" altLang="en-US" sz="1800" dirty="0">
                <a:solidFill>
                  <a:srgbClr val="002060"/>
                </a:solidFill>
              </a:rPr>
              <a:t>Asking the prescribed questions</a:t>
            </a:r>
          </a:p>
          <a:p>
            <a:pPr>
              <a:buSzTx/>
              <a:defRPr/>
            </a:pPr>
            <a:r>
              <a:rPr lang="en-GB" altLang="en-US" sz="1800" dirty="0">
                <a:solidFill>
                  <a:srgbClr val="002060"/>
                </a:solidFill>
              </a:rPr>
              <a:t>Limiting the number of accredited observers present at any one time</a:t>
            </a:r>
          </a:p>
          <a:p>
            <a:pPr>
              <a:buSzTx/>
              <a:defRPr/>
            </a:pPr>
            <a:r>
              <a:rPr lang="en-US" altLang="en-US" sz="1800" dirty="0">
                <a:solidFill>
                  <a:srgbClr val="002060"/>
                </a:solidFill>
              </a:rPr>
              <a:t>deciding to refuse to issue a ballot paper to an elector:</a:t>
            </a:r>
          </a:p>
          <a:p>
            <a:pPr lvl="1">
              <a:buSzTx/>
              <a:defRPr/>
            </a:pPr>
            <a:r>
              <a:rPr lang="en-US" altLang="en-US" sz="1800" dirty="0">
                <a:solidFill>
                  <a:srgbClr val="002060"/>
                </a:solidFill>
              </a:rPr>
              <a:t>if their photographic ID raises reasonable doubt as to whether the voter is the elector they claim to be or if it is reasonably suspected to be a forgery</a:t>
            </a:r>
          </a:p>
          <a:p>
            <a:pPr lvl="1">
              <a:buSzTx/>
              <a:defRPr/>
            </a:pPr>
            <a:r>
              <a:rPr lang="en-US" altLang="en-US" sz="1800" dirty="0">
                <a:solidFill>
                  <a:srgbClr val="002060"/>
                </a:solidFill>
              </a:rPr>
              <a:t>who has not answered the prescribed questions satisfactorily</a:t>
            </a:r>
          </a:p>
          <a:p>
            <a:pPr>
              <a:buSzTx/>
              <a:defRPr/>
            </a:pPr>
            <a:endParaRPr lang="en-GB" altLang="en-US" dirty="0">
              <a:solidFill>
                <a:srgbClr val="002060"/>
              </a:solidFill>
            </a:endParaRPr>
          </a:p>
          <a:p>
            <a:pPr>
              <a:buSzTx/>
              <a:defRPr/>
            </a:pPr>
            <a:endParaRPr lang="en-GB" altLang="en-US" dirty="0">
              <a:solidFill>
                <a:schemeClr val="tx1"/>
              </a:solidFill>
              <a:ea typeface="ＭＳ Ｐゴシック" pitchFamily="34" charset="-128"/>
            </a:endParaRPr>
          </a:p>
        </p:txBody>
      </p:sp>
    </p:spTree>
  </p:cSld>
  <p:clrMapOvr>
    <a:masterClrMapping/>
  </p:clrMapOvr>
  <p:transition>
    <p:dissolv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a:extLst>
              <a:ext uri="{FF2B5EF4-FFF2-40B4-BE49-F238E27FC236}">
                <a16:creationId xmlns:a16="http://schemas.microsoft.com/office/drawing/2014/main" id="{87A7F62C-DBFF-6EC9-A9C9-8FA66907C23C}"/>
              </a:ext>
            </a:extLst>
          </p:cNvPr>
          <p:cNvSpPr>
            <a:spLocks noGrp="1" noChangeArrowheads="1"/>
          </p:cNvSpPr>
          <p:nvPr>
            <p:ph type="title"/>
          </p:nvPr>
        </p:nvSpPr>
        <p:spPr>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r>
              <a:rPr lang="en-GB" altLang="en-US"/>
              <a:t>Staying safe</a:t>
            </a:r>
            <a:endParaRPr lang="en-GB" altLang="en-US">
              <a:solidFill>
                <a:srgbClr val="000000"/>
              </a:solidFill>
            </a:endParaRPr>
          </a:p>
        </p:txBody>
      </p:sp>
      <p:sp>
        <p:nvSpPr>
          <p:cNvPr id="25603" name="Content Placeholder 2">
            <a:extLst>
              <a:ext uri="{FF2B5EF4-FFF2-40B4-BE49-F238E27FC236}">
                <a16:creationId xmlns:a16="http://schemas.microsoft.com/office/drawing/2014/main" id="{08EEE81D-2BFA-594E-BEA4-E5646336569A}"/>
              </a:ext>
            </a:extLst>
          </p:cNvPr>
          <p:cNvSpPr>
            <a:spLocks noGrp="1"/>
          </p:cNvSpPr>
          <p:nvPr>
            <p:ph idx="1"/>
          </p:nvPr>
        </p:nvSpPr>
        <p:spPr>
          <a:ln cap="flat" algn="ctr">
            <a:miter lim="800000"/>
            <a:headEnd type="none" w="med" len="med"/>
            <a:tailEnd type="none" w="med" len="med"/>
          </a:ln>
        </p:spPr>
        <p:txBody>
          <a:bodyPr/>
          <a:lstStyle/>
          <a:p>
            <a:pPr marL="0" indent="0" eaLnBrk="1" hangingPunct="1">
              <a:buSzTx/>
              <a:buFontTx/>
              <a:buNone/>
              <a:defRPr/>
            </a:pPr>
            <a:r>
              <a:rPr lang="en-US" altLang="en-US" dirty="0">
                <a:solidFill>
                  <a:srgbClr val="002060"/>
                </a:solidFill>
                <a:ea typeface="ＭＳ Ｐゴシック" pitchFamily="34" charset="-128"/>
              </a:rPr>
              <a:t>All staff throughout the day should:</a:t>
            </a:r>
          </a:p>
          <a:p>
            <a:pPr eaLnBrk="1" hangingPunct="1">
              <a:buSzTx/>
              <a:defRPr/>
            </a:pPr>
            <a:r>
              <a:rPr lang="en-US" altLang="en-US" dirty="0">
                <a:solidFill>
                  <a:srgbClr val="002060"/>
                </a:solidFill>
                <a:ea typeface="ＭＳ Ｐゴシック" pitchFamily="34" charset="-128"/>
              </a:rPr>
              <a:t>never put the safety of anyone inside the polling station at risk</a:t>
            </a:r>
          </a:p>
          <a:p>
            <a:pPr eaLnBrk="1" hangingPunct="1">
              <a:buSzTx/>
              <a:defRPr/>
            </a:pPr>
            <a:r>
              <a:rPr lang="en-US" altLang="en-US" dirty="0">
                <a:solidFill>
                  <a:srgbClr val="002060"/>
                </a:solidFill>
                <a:ea typeface="ＭＳ Ｐゴシック" pitchFamily="34" charset="-128"/>
              </a:rPr>
              <a:t>be aware of any potential risks to safety</a:t>
            </a:r>
          </a:p>
          <a:p>
            <a:pPr eaLnBrk="1" hangingPunct="1">
              <a:buSzTx/>
              <a:defRPr/>
            </a:pPr>
            <a:r>
              <a:rPr lang="en-US" altLang="en-US" dirty="0">
                <a:solidFill>
                  <a:srgbClr val="002060"/>
                </a:solidFill>
                <a:ea typeface="ＭＳ Ｐゴシック" pitchFamily="34" charset="-128"/>
              </a:rPr>
              <a:t>inspect the premises regularly</a:t>
            </a:r>
          </a:p>
          <a:p>
            <a:pPr eaLnBrk="1" hangingPunct="1">
              <a:buSzTx/>
              <a:defRPr/>
            </a:pPr>
            <a:r>
              <a:rPr lang="en-US" altLang="en-US" dirty="0">
                <a:solidFill>
                  <a:srgbClr val="002060"/>
                </a:solidFill>
                <a:ea typeface="ＭＳ Ｐゴシック" pitchFamily="34" charset="-128"/>
              </a:rPr>
              <a:t>if hazards are discovered – find a remedy</a:t>
            </a:r>
          </a:p>
          <a:p>
            <a:pPr eaLnBrk="1" hangingPunct="1">
              <a:buSzTx/>
              <a:defRPr/>
            </a:pPr>
            <a:r>
              <a:rPr lang="en-US" altLang="en-US" dirty="0">
                <a:solidFill>
                  <a:srgbClr val="002060"/>
                </a:solidFill>
                <a:ea typeface="ＭＳ Ｐゴシック" pitchFamily="34" charset="-128"/>
              </a:rPr>
              <a:t>if an accident occurs – follow procedures</a:t>
            </a:r>
          </a:p>
          <a:p>
            <a:pPr eaLnBrk="1" hangingPunct="1">
              <a:buSzTx/>
              <a:defRPr/>
            </a:pPr>
            <a:r>
              <a:rPr lang="en-US" altLang="en-US" dirty="0">
                <a:solidFill>
                  <a:srgbClr val="002060"/>
                </a:solidFill>
                <a:ea typeface="ＭＳ Ｐゴシック" pitchFamily="34" charset="-128"/>
              </a:rPr>
              <a:t>be careful when lifting heavy objects</a:t>
            </a:r>
          </a:p>
          <a:p>
            <a:pPr>
              <a:buSzTx/>
              <a:defRPr/>
            </a:pPr>
            <a:endParaRPr lang="en-GB" altLang="en-US" dirty="0">
              <a:solidFill>
                <a:schemeClr val="tx1"/>
              </a:solidFill>
              <a:ea typeface="ＭＳ Ｐゴシック" pitchFamily="34" charset="-128"/>
            </a:endParaRPr>
          </a:p>
        </p:txBody>
      </p:sp>
    </p:spTree>
  </p:cSld>
  <p:clrMapOvr>
    <a:masterClrMapping/>
  </p:clrMapOvr>
  <p:transition>
    <p:dissolv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a:extLst>
              <a:ext uri="{FF2B5EF4-FFF2-40B4-BE49-F238E27FC236}">
                <a16:creationId xmlns:a16="http://schemas.microsoft.com/office/drawing/2014/main" id="{989363DD-9004-F150-ACDB-100DA835BC91}"/>
              </a:ext>
            </a:extLst>
          </p:cNvPr>
          <p:cNvSpPr>
            <a:spLocks noGrp="1"/>
          </p:cNvSpPr>
          <p:nvPr>
            <p:ph type="title"/>
          </p:nvPr>
        </p:nvSpPr>
        <p:spPr>
          <a:ln cap="flat" algn="ctr">
            <a:miter lim="800000"/>
            <a:headEnd type="none" w="med" len="med"/>
            <a:tailEnd type="none" w="med" len="med"/>
          </a:ln>
        </p:spPr>
        <p:txBody>
          <a:bodyPr>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2800" b="0" i="0" u="none" baseline="0">
                <a:solidFill>
                  <a:schemeClr val="tx2"/>
                </a:solidFill>
                <a:latin typeface="Arial" pitchFamily="34" charset="0"/>
                <a:ea typeface="ＭＳ Ｐゴシック" pitchFamily="34" charset="-128"/>
                <a:cs typeface="+mj-cs"/>
              </a:defRPr>
            </a:lvl1pPr>
          </a:lstStyle>
          <a:p>
            <a:pPr>
              <a:defRPr/>
            </a:pPr>
            <a:r>
              <a:rPr lang="en-GB" kern="1200">
                <a:ln w="9525" cap="flat" cmpd="sng" algn="ctr">
                  <a:noFill/>
                  <a:prstDash val="solid"/>
                  <a:round/>
                  <a:headEnd type="none" w="med" len="med"/>
                  <a:tailEnd type="none" w="med" len="med"/>
                </a:ln>
                <a:solidFill>
                  <a:srgbClr val="0099CC"/>
                </a:solidFill>
                <a:sym typeface="Wingdings"/>
              </a:rPr>
              <a:t>What happens if…</a:t>
            </a:r>
            <a:endParaRPr lang="en-GB">
              <a:solidFill>
                <a:schemeClr val="tx1"/>
              </a:solidFill>
            </a:endParaRPr>
          </a:p>
        </p:txBody>
      </p:sp>
      <p:sp>
        <p:nvSpPr>
          <p:cNvPr id="31747" name="Content Placeholder 2">
            <a:extLst>
              <a:ext uri="{FF2B5EF4-FFF2-40B4-BE49-F238E27FC236}">
                <a16:creationId xmlns:a16="http://schemas.microsoft.com/office/drawing/2014/main" id="{6D2BEEE1-91A3-84BB-CA27-27990AC5F179}"/>
              </a:ext>
            </a:extLst>
          </p:cNvPr>
          <p:cNvSpPr>
            <a:spLocks noGrp="1"/>
          </p:cNvSpPr>
          <p:nvPr>
            <p:ph idx="1"/>
          </p:nvPr>
        </p:nvSpPr>
        <p:spPr>
          <a:ln cap="flat" algn="ctr">
            <a:miter lim="800000"/>
            <a:headEnd type="none" w="med" len="med"/>
            <a:tailEnd type="none" w="med" len="med"/>
          </a:ln>
        </p:spPr>
        <p:txBody>
          <a:bodyPr>
            <a:noAutofit/>
          </a:bodyPr>
          <a:lstStyle>
            <a:lvl1pPr marL="228600" indent="-228600" algn="l" defTabSz="914400" rtl="0" eaLnBrk="0" fontAlgn="base" hangingPunct="0">
              <a:lnSpc>
                <a:spcPct val="100000"/>
              </a:lnSpc>
              <a:spcBef>
                <a:spcPct val="20000"/>
              </a:spcBef>
              <a:spcAft>
                <a:spcPct val="0"/>
              </a:spcAft>
              <a:buClrTx/>
              <a:buSzTx/>
              <a:buFontTx/>
              <a:buChar char="•"/>
              <a:defRPr kumimoji="0" lang="en-US" altLang="en-US" sz="2400" b="0" i="0" u="none" baseline="0">
                <a:solidFill>
                  <a:schemeClr val="tx1"/>
                </a:solidFill>
                <a:effectLst/>
                <a:latin typeface="+mn-lt"/>
                <a:ea typeface="ＭＳ Ｐゴシック" charset="-128"/>
                <a:cs typeface="+mn-cs"/>
              </a:defRPr>
            </a:lvl1pPr>
            <a:lvl2pPr marL="628650" indent="-285750" algn="l" defTabSz="914400" rtl="0" eaLnBrk="0" fontAlgn="base" hangingPunct="0">
              <a:lnSpc>
                <a:spcPct val="100000"/>
              </a:lnSpc>
              <a:spcBef>
                <a:spcPct val="20000"/>
              </a:spcBef>
              <a:spcAft>
                <a:spcPct val="0"/>
              </a:spcAft>
              <a:buClrTx/>
              <a:buSzTx/>
              <a:buFontTx/>
              <a:buChar char="–"/>
              <a:defRPr kumimoji="0" lang="en-US" altLang="en-US" sz="2200" b="0" i="0" u="none" baseline="0">
                <a:solidFill>
                  <a:schemeClr val="tx1"/>
                </a:solidFill>
                <a:effectLst/>
                <a:latin typeface="+mn-lt"/>
                <a:ea typeface="ＭＳ Ｐゴシック" charset="-128"/>
              </a:defRPr>
            </a:lvl2pPr>
            <a:lvl3pPr marL="1028700" indent="-228600" algn="l" defTabSz="914400" rtl="0" eaLnBrk="0" fontAlgn="base" hangingPunct="0">
              <a:lnSpc>
                <a:spcPct val="100000"/>
              </a:lnSpc>
              <a:spcBef>
                <a:spcPct val="20000"/>
              </a:spcBef>
              <a:spcAft>
                <a:spcPct val="0"/>
              </a:spcAft>
              <a:buClrTx/>
              <a:buSzTx/>
              <a:buFontTx/>
              <a:buChar char="•"/>
              <a:defRPr kumimoji="0" lang="en-US" altLang="en-US" sz="2000" b="0" i="0" u="none" baseline="0">
                <a:solidFill>
                  <a:schemeClr val="tx1"/>
                </a:solidFill>
                <a:effectLst/>
                <a:latin typeface="+mn-lt"/>
                <a:ea typeface="ＭＳ Ｐゴシック" charset="-128"/>
              </a:defRPr>
            </a:lvl3pPr>
            <a:lvl4pPr marL="1435100" indent="-228600" algn="l" defTabSz="914400" rtl="0" eaLnBrk="0" fontAlgn="base" hangingPunct="0">
              <a:lnSpc>
                <a:spcPct val="100000"/>
              </a:lnSpc>
              <a:spcBef>
                <a:spcPct val="20000"/>
              </a:spcBef>
              <a:spcAft>
                <a:spcPct val="0"/>
              </a:spcAft>
              <a:buClrTx/>
              <a:buSzTx/>
              <a:buFontTx/>
              <a:buChar char="–"/>
              <a:defRPr kumimoji="0" lang="en-US" altLang="en-US" sz="1800" b="0" i="0" u="none" baseline="0">
                <a:solidFill>
                  <a:schemeClr val="tx1"/>
                </a:solidFill>
                <a:effectLst/>
                <a:latin typeface="+mn-lt"/>
                <a:ea typeface="ＭＳ Ｐゴシック" charset="-128"/>
              </a:defRPr>
            </a:lvl4pPr>
            <a:lvl5pPr marL="1778000" indent="-228600" algn="l" defTabSz="914400" rtl="0" eaLnBrk="0" fontAlgn="base" hangingPunct="0">
              <a:lnSpc>
                <a:spcPct val="100000"/>
              </a:lnSpc>
              <a:spcBef>
                <a:spcPct val="20000"/>
              </a:spcBef>
              <a:spcAft>
                <a:spcPct val="0"/>
              </a:spcAft>
              <a:buClrTx/>
              <a:buSzTx/>
              <a:buFontTx/>
              <a:buChar char="»"/>
              <a:defRPr kumimoji="0" lang="en-US" altLang="en-US" sz="1600" b="0" i="0" u="none" baseline="0">
                <a:solidFill>
                  <a:schemeClr val="tx1"/>
                </a:solidFill>
                <a:effectLst/>
                <a:latin typeface="+mn-lt"/>
                <a:ea typeface="ＭＳ Ｐゴシック" charset="-128"/>
              </a:defRPr>
            </a:lvl5pPr>
            <a:lvl6pPr marL="2235200" indent="-228600" algn="l" rtl="0" fontAlgn="base">
              <a:spcBef>
                <a:spcPct val="20000"/>
              </a:spcBef>
              <a:spcAft>
                <a:spcPct val="0"/>
              </a:spcAft>
              <a:buChar char="»"/>
              <a:defRPr lang="en-US" altLang="en-US" sz="1600">
                <a:solidFill>
                  <a:schemeClr val="tx1"/>
                </a:solidFill>
                <a:latin typeface="+mn-lt"/>
                <a:ea typeface="ＭＳ Ｐゴシック" charset="-128"/>
              </a:defRPr>
            </a:lvl6pPr>
            <a:lvl7pPr marL="2692400" indent="-228600" algn="l" rtl="0" fontAlgn="base">
              <a:spcBef>
                <a:spcPct val="20000"/>
              </a:spcBef>
              <a:spcAft>
                <a:spcPct val="0"/>
              </a:spcAft>
              <a:buChar char="»"/>
              <a:defRPr lang="en-US" altLang="en-US" sz="1600">
                <a:solidFill>
                  <a:schemeClr val="tx1"/>
                </a:solidFill>
                <a:latin typeface="+mn-lt"/>
                <a:ea typeface="ＭＳ Ｐゴシック" charset="-128"/>
              </a:defRPr>
            </a:lvl7pPr>
            <a:lvl8pPr marL="3149600" indent="-228600" algn="l" rtl="0" fontAlgn="base">
              <a:spcBef>
                <a:spcPct val="20000"/>
              </a:spcBef>
              <a:spcAft>
                <a:spcPct val="0"/>
              </a:spcAft>
              <a:buChar char="»"/>
              <a:defRPr lang="en-US" altLang="en-US" sz="1600">
                <a:solidFill>
                  <a:schemeClr val="tx1"/>
                </a:solidFill>
                <a:latin typeface="+mn-lt"/>
                <a:ea typeface="ＭＳ Ｐゴシック" charset="-128"/>
              </a:defRPr>
            </a:lvl8pPr>
            <a:lvl9pPr marL="3606800" indent="-228600" algn="l" rtl="0" fontAlgn="base">
              <a:spcBef>
                <a:spcPct val="20000"/>
              </a:spcBef>
              <a:spcAft>
                <a:spcPct val="0"/>
              </a:spcAft>
              <a:buChar char="»"/>
              <a:defRPr lang="en-US" altLang="en-US" sz="1600">
                <a:solidFill>
                  <a:schemeClr val="tx1"/>
                </a:solidFill>
                <a:latin typeface="+mn-lt"/>
                <a:ea typeface="ＭＳ Ｐゴシック" charset="-128"/>
              </a:defRPr>
            </a:lvl9pPr>
          </a:lstStyle>
          <a:p>
            <a:pPr eaLnBrk="1" hangingPunct="1">
              <a:defRPr/>
            </a:pPr>
            <a:r>
              <a:rPr lang="en-GB" kern="1200" dirty="0">
                <a:ln w="9525" cap="flat" cmpd="sng" algn="ctr">
                  <a:noFill/>
                  <a:prstDash val="solid"/>
                  <a:round/>
                  <a:headEnd type="none" w="med" len="med"/>
                  <a:tailEnd type="none" w="med" len="med"/>
                </a:ln>
                <a:solidFill>
                  <a:srgbClr val="003366"/>
                </a:solidFill>
                <a:sym typeface="Wingdings"/>
              </a:rPr>
              <a:t>Can’t make contact with key-holder</a:t>
            </a:r>
          </a:p>
          <a:p>
            <a:pPr eaLnBrk="1" hangingPunct="1">
              <a:defRPr/>
            </a:pPr>
            <a:r>
              <a:rPr lang="en-GB" kern="1200" dirty="0">
                <a:ln w="9525" cap="flat" cmpd="sng" algn="ctr">
                  <a:noFill/>
                  <a:prstDash val="solid"/>
                  <a:round/>
                  <a:headEnd type="none" w="med" len="med"/>
                  <a:tailEnd type="none" w="med" len="med"/>
                </a:ln>
                <a:solidFill>
                  <a:srgbClr val="003366"/>
                </a:solidFill>
                <a:sym typeface="Wingdings"/>
              </a:rPr>
              <a:t>Can’t gain access to the polling station</a:t>
            </a:r>
          </a:p>
          <a:p>
            <a:pPr eaLnBrk="1" hangingPunct="1">
              <a:defRPr/>
            </a:pPr>
            <a:r>
              <a:rPr lang="en-GB" kern="1200" dirty="0">
                <a:ln w="9525" cap="flat" cmpd="sng" algn="ctr">
                  <a:noFill/>
                  <a:prstDash val="solid"/>
                  <a:round/>
                  <a:headEnd type="none" w="med" len="med"/>
                  <a:tailEnd type="none" w="med" len="med"/>
                </a:ln>
                <a:solidFill>
                  <a:srgbClr val="003366"/>
                </a:solidFill>
                <a:sym typeface="Wingdings"/>
              </a:rPr>
              <a:t>Staff failing to turn up or being late</a:t>
            </a:r>
          </a:p>
          <a:p>
            <a:pPr eaLnBrk="1" hangingPunct="1">
              <a:defRPr/>
            </a:pPr>
            <a:r>
              <a:rPr lang="en-GB" kern="1200" dirty="0">
                <a:ln w="9525" cap="flat" cmpd="sng" algn="ctr">
                  <a:noFill/>
                  <a:prstDash val="solid"/>
                  <a:round/>
                  <a:headEnd type="none" w="med" len="med"/>
                  <a:tailEnd type="none" w="med" len="med"/>
                </a:ln>
                <a:solidFill>
                  <a:srgbClr val="003366"/>
                </a:solidFill>
                <a:sym typeface="Wingdings"/>
              </a:rPr>
              <a:t>A member of staff becomes ill</a:t>
            </a:r>
          </a:p>
          <a:p>
            <a:pPr eaLnBrk="1" hangingPunct="1">
              <a:defRPr/>
            </a:pPr>
            <a:r>
              <a:rPr lang="en-GB" kern="1200" dirty="0">
                <a:ln w="9525" cap="flat" cmpd="sng" algn="ctr">
                  <a:noFill/>
                  <a:prstDash val="solid"/>
                  <a:round/>
                  <a:headEnd type="none" w="med" len="med"/>
                  <a:tailEnd type="none" w="med" len="med"/>
                </a:ln>
                <a:solidFill>
                  <a:srgbClr val="003366"/>
                </a:solidFill>
                <a:sym typeface="Wingdings"/>
              </a:rPr>
              <a:t>Problems displaying notices</a:t>
            </a:r>
          </a:p>
          <a:p>
            <a:pPr eaLnBrk="1" hangingPunct="1">
              <a:defRPr/>
            </a:pPr>
            <a:r>
              <a:rPr lang="en-GB" kern="1200" dirty="0">
                <a:ln w="9525" cap="flat" cmpd="sng" algn="ctr">
                  <a:noFill/>
                  <a:prstDash val="solid"/>
                  <a:round/>
                  <a:headEnd type="none" w="med" len="med"/>
                  <a:tailEnd type="none" w="med" len="med"/>
                </a:ln>
                <a:solidFill>
                  <a:srgbClr val="003366"/>
                </a:solidFill>
                <a:sym typeface="Wingdings"/>
              </a:rPr>
              <a:t>Wrong registers allocated to the station</a:t>
            </a:r>
          </a:p>
          <a:p>
            <a:pPr eaLnBrk="1" hangingPunct="1">
              <a:defRPr/>
            </a:pPr>
            <a:r>
              <a:rPr lang="en-GB" kern="1200" dirty="0">
                <a:ln w="9525" cap="flat" cmpd="sng" algn="ctr">
                  <a:noFill/>
                  <a:prstDash val="solid"/>
                  <a:round/>
                  <a:headEnd type="none" w="med" len="med"/>
                  <a:tailEnd type="none" w="med" len="med"/>
                </a:ln>
                <a:solidFill>
                  <a:srgbClr val="003366"/>
                </a:solidFill>
                <a:sym typeface="Wingdings"/>
              </a:rPr>
              <a:t>The ballot paper numbers do not match those pre-printed on the CNL</a:t>
            </a:r>
          </a:p>
          <a:p>
            <a:pPr marL="0" indent="0">
              <a:buFontTx/>
              <a:buNone/>
              <a:defRPr/>
            </a:pPr>
            <a:endParaRPr lang="en-GB" dirty="0"/>
          </a:p>
        </p:txBody>
      </p:sp>
    </p:spTree>
  </p:cSld>
  <p:clrMapOvr>
    <a:masterClrMapping/>
  </p:clrMapOvr>
  <p:transition>
    <p:dissolv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a:extLst>
              <a:ext uri="{FF2B5EF4-FFF2-40B4-BE49-F238E27FC236}">
                <a16:creationId xmlns:a16="http://schemas.microsoft.com/office/drawing/2014/main" id="{24ADB070-11F1-243C-C566-076F430FFBAC}"/>
              </a:ext>
            </a:extLst>
          </p:cNvPr>
          <p:cNvSpPr>
            <a:spLocks noGrp="1" noChangeArrowheads="1"/>
          </p:cNvSpPr>
          <p:nvPr>
            <p:ph type="ctrTitle"/>
          </p:nvPr>
        </p:nvSpPr>
        <p:spPr>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r>
              <a:rPr lang="en-GB" altLang="en-US"/>
              <a:t>The polling station</a:t>
            </a:r>
          </a:p>
        </p:txBody>
      </p:sp>
      <p:sp>
        <p:nvSpPr>
          <p:cNvPr id="27651" name="Subtitle 2">
            <a:extLst>
              <a:ext uri="{FF2B5EF4-FFF2-40B4-BE49-F238E27FC236}">
                <a16:creationId xmlns:a16="http://schemas.microsoft.com/office/drawing/2014/main" id="{3A3CD6FA-DCC7-B329-E578-2400DAD1DC3F}"/>
              </a:ext>
            </a:extLst>
          </p:cNvPr>
          <p:cNvSpPr>
            <a:spLocks noGrp="1" noChangeArrowheads="1"/>
          </p:cNvSpPr>
          <p:nvPr>
            <p:ph type="subTitle" idx="1"/>
          </p:nvPr>
        </p:nvSpPr>
        <p:spPr>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r>
              <a:rPr lang="en-GB" altLang="en-US">
                <a:solidFill>
                  <a:srgbClr val="FFFFFF"/>
                </a:solidFill>
                <a:ea typeface="ＭＳ Ｐゴシック" panose="020B0600070205080204" pitchFamily="34" charset="-128"/>
              </a:rPr>
              <a:t>Setting up, layout and who can enter the polling station</a:t>
            </a:r>
          </a:p>
          <a:p>
            <a:endParaRPr lang="en-GB" altLang="en-US">
              <a:solidFill>
                <a:srgbClr val="FFFFFF"/>
              </a:solidFill>
              <a:ea typeface="ＭＳ Ｐゴシック" panose="020B0600070205080204" pitchFamily="34" charset="-128"/>
            </a:endParaRPr>
          </a:p>
        </p:txBody>
      </p:sp>
    </p:spTree>
  </p:cSld>
  <p:clrMapOvr>
    <a:masterClrMapping/>
  </p:clrMapOvr>
  <p:transition spd="slow">
    <p:dissolve/>
  </p:transition>
</p:sld>
</file>

<file path=ppt/tags/tag1.xml><?xml version="1.0" encoding="utf-8"?>
<p:tagLst xmlns:a="http://schemas.openxmlformats.org/drawingml/2006/main" xmlns:r="http://schemas.openxmlformats.org/officeDocument/2006/relationships" xmlns:p="http://schemas.openxmlformats.org/presentationml/2006/main">
  <p:tag name="AS_NET" val="4.0.30319.42000"/>
  <p:tag name="AS_OS" val="Microsoft Windows NT 10.0.17763.0"/>
  <p:tag name="AS_RELEASE_DATE" val="2022.02.14"/>
  <p:tag name="AS_TITLE" val="Aspose.Slides for .NET 4.0"/>
  <p:tag name="AS_VERSION" val="22.2"/>
</p:tagLst>
</file>

<file path=ppt/theme/theme1.xml><?xml version="1.0" encoding="utf-8"?>
<a:theme xmlns:a="http://schemas.openxmlformats.org/drawingml/2006/main" name="1_EC_Powerpoint">
  <a:themeElements>
    <a:clrScheme name="1_EC_Powerpoint 2">
      <a:dk1>
        <a:srgbClr val="003366"/>
      </a:dk1>
      <a:lt1>
        <a:srgbClr val="FFFFFF"/>
      </a:lt1>
      <a:dk2>
        <a:srgbClr val="0099CC"/>
      </a:dk2>
      <a:lt2>
        <a:srgbClr val="CCCCCC"/>
      </a:lt2>
      <a:accent1>
        <a:srgbClr val="0099CC"/>
      </a:accent1>
      <a:accent2>
        <a:srgbClr val="CC0066"/>
      </a:accent2>
      <a:accent3>
        <a:srgbClr val="FFFFFF"/>
      </a:accent3>
      <a:accent4>
        <a:srgbClr val="002A56"/>
      </a:accent4>
      <a:accent5>
        <a:srgbClr val="AACAE2"/>
      </a:accent5>
      <a:accent6>
        <a:srgbClr val="B9005C"/>
      </a:accent6>
      <a:hlink>
        <a:srgbClr val="333333"/>
      </a:hlink>
      <a:folHlink>
        <a:srgbClr val="0099CC"/>
      </a:folHlink>
    </a:clrScheme>
    <a:fontScheme name="1_EC_Powerpoint">
      <a:majorFont>
        <a:latin typeface="Arial"/>
        <a:ea typeface="Arial"/>
        <a:cs typeface="Arial"/>
      </a:majorFont>
      <a:minorFont>
        <a:latin typeface="Arial"/>
        <a:ea typeface="Arial"/>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99CC"/>
        </a:solid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3366"/>
            </a:solidFill>
            <a:effectLst/>
            <a:latin typeface="Times" charset="0"/>
            <a:sym typeface="Times" charset="0"/>
          </a:defRPr>
        </a:defPPr>
      </a:lstStyle>
    </a:spDef>
    <a:lnDef>
      <a:spPr bwMode="auto">
        <a:xfrm>
          <a:off x="0" y="0"/>
          <a:ext cx="1" cy="1"/>
        </a:xfrm>
        <a:custGeom>
          <a:avLst/>
          <a:gdLst/>
          <a:ahLst/>
          <a:cxnLst/>
          <a:rect l="0" t="0" r="0" b="0"/>
          <a:pathLst/>
        </a:custGeom>
        <a:solidFill>
          <a:srgbClr val="0099CC"/>
        </a:solid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3366"/>
            </a:solidFill>
            <a:effectLst/>
            <a:latin typeface="Times" charset="0"/>
            <a:sym typeface="Times" charset="0"/>
          </a:defRPr>
        </a:defPPr>
      </a:lstStyle>
    </a:lnDef>
  </a:objectDefaults>
  <a:extraClrSchemeLst>
    <a:extraClrScheme>
      <a:clrScheme name="1_EC_Powerpoint 1">
        <a:dk1>
          <a:srgbClr val="CCCCCC"/>
        </a:dk1>
        <a:lt1>
          <a:srgbClr val="FFFFFF"/>
        </a:lt1>
        <a:dk2>
          <a:srgbClr val="003366"/>
        </a:dk2>
        <a:lt2>
          <a:srgbClr val="0099CC"/>
        </a:lt2>
        <a:accent1>
          <a:srgbClr val="0099CC"/>
        </a:accent1>
        <a:accent2>
          <a:srgbClr val="CC0066"/>
        </a:accent2>
        <a:accent3>
          <a:srgbClr val="AAADB8"/>
        </a:accent3>
        <a:accent4>
          <a:srgbClr val="DADADA"/>
        </a:accent4>
        <a:accent5>
          <a:srgbClr val="AACAE2"/>
        </a:accent5>
        <a:accent6>
          <a:srgbClr val="B9005C"/>
        </a:accent6>
        <a:hlink>
          <a:srgbClr val="333333"/>
        </a:hlink>
        <a:folHlink>
          <a:srgbClr val="0099CC"/>
        </a:folHlink>
      </a:clrScheme>
      <a:clrMap bg1="dk2" tx1="lt1" bg2="dk1" tx2="lt2" accent1="accent1" accent2="accent2" accent3="accent3" accent4="accent4" accent5="accent5" accent6="accent6" hlink="hlink" folHlink="folHlink"/>
    </a:extraClrScheme>
    <a:extraClrScheme>
      <a:clrScheme name="1_EC_Powerpoint 2">
        <a:dk1>
          <a:srgbClr val="003366"/>
        </a:dk1>
        <a:lt1>
          <a:srgbClr val="FFFFFF"/>
        </a:lt1>
        <a:dk2>
          <a:srgbClr val="0099CC"/>
        </a:dk2>
        <a:lt2>
          <a:srgbClr val="CCCCCC"/>
        </a:lt2>
        <a:accent1>
          <a:srgbClr val="0099CC"/>
        </a:accent1>
        <a:accent2>
          <a:srgbClr val="CC0066"/>
        </a:accent2>
        <a:accent3>
          <a:srgbClr val="FFFFFF"/>
        </a:accent3>
        <a:accent4>
          <a:srgbClr val="002A56"/>
        </a:accent4>
        <a:accent5>
          <a:srgbClr val="AACAE2"/>
        </a:accent5>
        <a:accent6>
          <a:srgbClr val="B9005C"/>
        </a:accent6>
        <a:hlink>
          <a:srgbClr val="333333"/>
        </a:hlink>
        <a:folHlink>
          <a:srgbClr val="0099C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EC_Powerpoint">
  <a:themeElements>
    <a:clrScheme name="1_EC_Powerpoint 2">
      <a:dk1>
        <a:srgbClr val="003366"/>
      </a:dk1>
      <a:lt1>
        <a:srgbClr val="FFFFFF"/>
      </a:lt1>
      <a:dk2>
        <a:srgbClr val="0099CC"/>
      </a:dk2>
      <a:lt2>
        <a:srgbClr val="CCCCCC"/>
      </a:lt2>
      <a:accent1>
        <a:srgbClr val="0099CC"/>
      </a:accent1>
      <a:accent2>
        <a:srgbClr val="CC0066"/>
      </a:accent2>
      <a:accent3>
        <a:srgbClr val="FFFFFF"/>
      </a:accent3>
      <a:accent4>
        <a:srgbClr val="002A56"/>
      </a:accent4>
      <a:accent5>
        <a:srgbClr val="AACAE2"/>
      </a:accent5>
      <a:accent6>
        <a:srgbClr val="B9005C"/>
      </a:accent6>
      <a:hlink>
        <a:srgbClr val="333333"/>
      </a:hlink>
      <a:folHlink>
        <a:srgbClr val="0099CC"/>
      </a:folHlink>
    </a:clrScheme>
    <a:fontScheme name="1_EC_Powerpoint">
      <a:majorFont>
        <a:latin typeface="Arial"/>
        <a:ea typeface="Arial"/>
        <a:cs typeface="Arial"/>
      </a:majorFont>
      <a:minorFont>
        <a:latin typeface="Arial"/>
        <a:ea typeface="Arial"/>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99CC"/>
        </a:solid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3366"/>
            </a:solidFill>
            <a:effectLst/>
            <a:latin typeface="Times" charset="0"/>
            <a:sym typeface="Times" charset="0"/>
          </a:defRPr>
        </a:defPPr>
      </a:lstStyle>
    </a:spDef>
    <a:lnDef>
      <a:spPr bwMode="auto">
        <a:xfrm>
          <a:off x="0" y="0"/>
          <a:ext cx="1" cy="1"/>
        </a:xfrm>
        <a:custGeom>
          <a:avLst/>
          <a:gdLst/>
          <a:ahLst/>
          <a:cxnLst/>
          <a:rect l="0" t="0" r="0" b="0"/>
          <a:pathLst/>
        </a:custGeom>
        <a:solidFill>
          <a:srgbClr val="0099CC"/>
        </a:solid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3366"/>
            </a:solidFill>
            <a:effectLst/>
            <a:latin typeface="Times" charset="0"/>
            <a:sym typeface="Times" charset="0"/>
          </a:defRPr>
        </a:defPPr>
      </a:lstStyle>
    </a:lnDef>
  </a:objectDefaults>
  <a:extraClrSchemeLst>
    <a:extraClrScheme>
      <a:clrScheme name="1_EC_Powerpoint 1">
        <a:dk1>
          <a:srgbClr val="CCCCCC"/>
        </a:dk1>
        <a:lt1>
          <a:srgbClr val="FFFFFF"/>
        </a:lt1>
        <a:dk2>
          <a:srgbClr val="003366"/>
        </a:dk2>
        <a:lt2>
          <a:srgbClr val="0099CC"/>
        </a:lt2>
        <a:accent1>
          <a:srgbClr val="0099CC"/>
        </a:accent1>
        <a:accent2>
          <a:srgbClr val="CC0066"/>
        </a:accent2>
        <a:accent3>
          <a:srgbClr val="AAADB8"/>
        </a:accent3>
        <a:accent4>
          <a:srgbClr val="DADADA"/>
        </a:accent4>
        <a:accent5>
          <a:srgbClr val="AACAE2"/>
        </a:accent5>
        <a:accent6>
          <a:srgbClr val="B9005C"/>
        </a:accent6>
        <a:hlink>
          <a:srgbClr val="333333"/>
        </a:hlink>
        <a:folHlink>
          <a:srgbClr val="0099CC"/>
        </a:folHlink>
      </a:clrScheme>
      <a:clrMap bg1="dk2" tx1="lt1" bg2="dk1" tx2="lt2" accent1="accent1" accent2="accent2" accent3="accent3" accent4="accent4" accent5="accent5" accent6="accent6" hlink="hlink" folHlink="folHlink"/>
    </a:extraClrScheme>
    <a:extraClrScheme>
      <a:clrScheme name="1_EC_Powerpoint 2">
        <a:dk1>
          <a:srgbClr val="003366"/>
        </a:dk1>
        <a:lt1>
          <a:srgbClr val="FFFFFF"/>
        </a:lt1>
        <a:dk2>
          <a:srgbClr val="0099CC"/>
        </a:dk2>
        <a:lt2>
          <a:srgbClr val="CCCCCC"/>
        </a:lt2>
        <a:accent1>
          <a:srgbClr val="0099CC"/>
        </a:accent1>
        <a:accent2>
          <a:srgbClr val="CC0066"/>
        </a:accent2>
        <a:accent3>
          <a:srgbClr val="FFFFFF"/>
        </a:accent3>
        <a:accent4>
          <a:srgbClr val="002A56"/>
        </a:accent4>
        <a:accent5>
          <a:srgbClr val="AACAE2"/>
        </a:accent5>
        <a:accent6>
          <a:srgbClr val="B9005C"/>
        </a:accent6>
        <a:hlink>
          <a:srgbClr val="333333"/>
        </a:hlink>
        <a:folHlink>
          <a:srgbClr val="0099CC"/>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4_EC_Powerpoint">
  <a:themeElements>
    <a:clrScheme name="1_EC_Powerpoint 2">
      <a:dk1>
        <a:srgbClr val="003366"/>
      </a:dk1>
      <a:lt1>
        <a:srgbClr val="FFFFFF"/>
      </a:lt1>
      <a:dk2>
        <a:srgbClr val="0099CC"/>
      </a:dk2>
      <a:lt2>
        <a:srgbClr val="CCCCCC"/>
      </a:lt2>
      <a:accent1>
        <a:srgbClr val="0099CC"/>
      </a:accent1>
      <a:accent2>
        <a:srgbClr val="CC0066"/>
      </a:accent2>
      <a:accent3>
        <a:srgbClr val="FFFFFF"/>
      </a:accent3>
      <a:accent4>
        <a:srgbClr val="002A56"/>
      </a:accent4>
      <a:accent5>
        <a:srgbClr val="AACAE2"/>
      </a:accent5>
      <a:accent6>
        <a:srgbClr val="B9005C"/>
      </a:accent6>
      <a:hlink>
        <a:srgbClr val="333333"/>
      </a:hlink>
      <a:folHlink>
        <a:srgbClr val="0099CC"/>
      </a:folHlink>
    </a:clrScheme>
    <a:fontScheme name="1_EC_Powerpoint">
      <a:majorFont>
        <a:latin typeface="Arial"/>
        <a:ea typeface="Arial"/>
        <a:cs typeface="Arial"/>
      </a:majorFont>
      <a:minorFont>
        <a:latin typeface="Arial"/>
        <a:ea typeface="Arial"/>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99CC"/>
        </a:solid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3366"/>
            </a:solidFill>
            <a:effectLst/>
            <a:latin typeface="Times" charset="0"/>
            <a:sym typeface="Times" charset="0"/>
          </a:defRPr>
        </a:defPPr>
      </a:lstStyle>
    </a:spDef>
    <a:lnDef>
      <a:spPr bwMode="auto">
        <a:xfrm>
          <a:off x="0" y="0"/>
          <a:ext cx="1" cy="1"/>
        </a:xfrm>
        <a:custGeom>
          <a:avLst/>
          <a:gdLst/>
          <a:ahLst/>
          <a:cxnLst/>
          <a:rect l="0" t="0" r="0" b="0"/>
          <a:pathLst/>
        </a:custGeom>
        <a:solidFill>
          <a:srgbClr val="0099CC"/>
        </a:solid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3366"/>
            </a:solidFill>
            <a:effectLst/>
            <a:latin typeface="Times" charset="0"/>
            <a:sym typeface="Times" charset="0"/>
          </a:defRPr>
        </a:defPPr>
      </a:lstStyle>
    </a:lnDef>
  </a:objectDefaults>
  <a:extraClrSchemeLst>
    <a:extraClrScheme>
      <a:clrScheme name="1_EC_Powerpoint 1">
        <a:dk1>
          <a:srgbClr val="CCCCCC"/>
        </a:dk1>
        <a:lt1>
          <a:srgbClr val="FFFFFF"/>
        </a:lt1>
        <a:dk2>
          <a:srgbClr val="003366"/>
        </a:dk2>
        <a:lt2>
          <a:srgbClr val="0099CC"/>
        </a:lt2>
        <a:accent1>
          <a:srgbClr val="0099CC"/>
        </a:accent1>
        <a:accent2>
          <a:srgbClr val="CC0066"/>
        </a:accent2>
        <a:accent3>
          <a:srgbClr val="AAADB8"/>
        </a:accent3>
        <a:accent4>
          <a:srgbClr val="DADADA"/>
        </a:accent4>
        <a:accent5>
          <a:srgbClr val="AACAE2"/>
        </a:accent5>
        <a:accent6>
          <a:srgbClr val="B9005C"/>
        </a:accent6>
        <a:hlink>
          <a:srgbClr val="333333"/>
        </a:hlink>
        <a:folHlink>
          <a:srgbClr val="0099CC"/>
        </a:folHlink>
      </a:clrScheme>
      <a:clrMap bg1="dk2" tx1="lt1" bg2="dk1" tx2="lt2" accent1="accent1" accent2="accent2" accent3="accent3" accent4="accent4" accent5="accent5" accent6="accent6" hlink="hlink" folHlink="folHlink"/>
    </a:extraClrScheme>
    <a:extraClrScheme>
      <a:clrScheme name="1_EC_Powerpoint 2">
        <a:dk1>
          <a:srgbClr val="003366"/>
        </a:dk1>
        <a:lt1>
          <a:srgbClr val="FFFFFF"/>
        </a:lt1>
        <a:dk2>
          <a:srgbClr val="0099CC"/>
        </a:dk2>
        <a:lt2>
          <a:srgbClr val="CCCCCC"/>
        </a:lt2>
        <a:accent1>
          <a:srgbClr val="0099CC"/>
        </a:accent1>
        <a:accent2>
          <a:srgbClr val="CC0066"/>
        </a:accent2>
        <a:accent3>
          <a:srgbClr val="FFFFFF"/>
        </a:accent3>
        <a:accent4>
          <a:srgbClr val="002A56"/>
        </a:accent4>
        <a:accent5>
          <a:srgbClr val="AACAE2"/>
        </a:accent5>
        <a:accent6>
          <a:srgbClr val="B9005C"/>
        </a:accent6>
        <a:hlink>
          <a:srgbClr val="333333"/>
        </a:hlink>
        <a:folHlink>
          <a:srgbClr val="0099CC"/>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5_EC_Powerpoint">
  <a:themeElements>
    <a:clrScheme name="1_EC_Powerpoint 2">
      <a:dk1>
        <a:srgbClr val="003366"/>
      </a:dk1>
      <a:lt1>
        <a:srgbClr val="FFFFFF"/>
      </a:lt1>
      <a:dk2>
        <a:srgbClr val="0099CC"/>
      </a:dk2>
      <a:lt2>
        <a:srgbClr val="CCCCCC"/>
      </a:lt2>
      <a:accent1>
        <a:srgbClr val="0099CC"/>
      </a:accent1>
      <a:accent2>
        <a:srgbClr val="CC0066"/>
      </a:accent2>
      <a:accent3>
        <a:srgbClr val="FFFFFF"/>
      </a:accent3>
      <a:accent4>
        <a:srgbClr val="002A56"/>
      </a:accent4>
      <a:accent5>
        <a:srgbClr val="AACAE2"/>
      </a:accent5>
      <a:accent6>
        <a:srgbClr val="B9005C"/>
      </a:accent6>
      <a:hlink>
        <a:srgbClr val="333333"/>
      </a:hlink>
      <a:folHlink>
        <a:srgbClr val="0099CC"/>
      </a:folHlink>
    </a:clrScheme>
    <a:fontScheme name="1_EC_Powerpoint">
      <a:majorFont>
        <a:latin typeface="Arial"/>
        <a:ea typeface="Arial"/>
        <a:cs typeface="Arial"/>
      </a:majorFont>
      <a:minorFont>
        <a:latin typeface="Arial"/>
        <a:ea typeface="Arial"/>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99CC"/>
        </a:solid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rgbClr val="003366"/>
            </a:solidFill>
            <a:effectLst/>
            <a:latin typeface="Times" pitchFamily="18" charset="0"/>
            <a:sym typeface="Times" pitchFamily="18" charset="0"/>
          </a:defRPr>
        </a:defPPr>
      </a:lstStyle>
    </a:spDef>
    <a:lnDef>
      <a:spPr bwMode="auto">
        <a:xfrm>
          <a:off x="0" y="0"/>
          <a:ext cx="1" cy="1"/>
        </a:xfrm>
        <a:custGeom>
          <a:avLst/>
          <a:gdLst/>
          <a:ahLst/>
          <a:cxnLst/>
          <a:rect l="0" t="0" r="0" b="0"/>
          <a:pathLst/>
        </a:custGeom>
        <a:solidFill>
          <a:srgbClr val="0099CC"/>
        </a:solid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rgbClr val="003366"/>
            </a:solidFill>
            <a:effectLst/>
            <a:latin typeface="Times" pitchFamily="18" charset="0"/>
            <a:sym typeface="Times" pitchFamily="18" charset="0"/>
          </a:defRPr>
        </a:defPPr>
      </a:lstStyle>
    </a:lnDef>
  </a:objectDefaults>
  <a:extraClrSchemeLst>
    <a:extraClrScheme>
      <a:clrScheme name="1_EC_Powerpoint 1">
        <a:dk1>
          <a:srgbClr val="CCCCCC"/>
        </a:dk1>
        <a:lt1>
          <a:srgbClr val="FFFFFF"/>
        </a:lt1>
        <a:dk2>
          <a:srgbClr val="003366"/>
        </a:dk2>
        <a:lt2>
          <a:srgbClr val="0099CC"/>
        </a:lt2>
        <a:accent1>
          <a:srgbClr val="0099CC"/>
        </a:accent1>
        <a:accent2>
          <a:srgbClr val="CC0066"/>
        </a:accent2>
        <a:accent3>
          <a:srgbClr val="AAADB8"/>
        </a:accent3>
        <a:accent4>
          <a:srgbClr val="DADADA"/>
        </a:accent4>
        <a:accent5>
          <a:srgbClr val="AACAE2"/>
        </a:accent5>
        <a:accent6>
          <a:srgbClr val="B9005C"/>
        </a:accent6>
        <a:hlink>
          <a:srgbClr val="333333"/>
        </a:hlink>
        <a:folHlink>
          <a:srgbClr val="0099CC"/>
        </a:folHlink>
      </a:clrScheme>
      <a:clrMap bg1="dk2" tx1="lt1" bg2="dk1" tx2="lt2" accent1="accent1" accent2="accent2" accent3="accent3" accent4="accent4" accent5="accent5" accent6="accent6" hlink="hlink" folHlink="folHlink"/>
    </a:extraClrScheme>
    <a:extraClrScheme>
      <a:clrScheme name="1_EC_Powerpoint 2">
        <a:dk1>
          <a:srgbClr val="003366"/>
        </a:dk1>
        <a:lt1>
          <a:srgbClr val="FFFFFF"/>
        </a:lt1>
        <a:dk2>
          <a:srgbClr val="0099CC"/>
        </a:dk2>
        <a:lt2>
          <a:srgbClr val="CCCCCC"/>
        </a:lt2>
        <a:accent1>
          <a:srgbClr val="0099CC"/>
        </a:accent1>
        <a:accent2>
          <a:srgbClr val="CC0066"/>
        </a:accent2>
        <a:accent3>
          <a:srgbClr val="FFFFFF"/>
        </a:accent3>
        <a:accent4>
          <a:srgbClr val="002A56"/>
        </a:accent4>
        <a:accent5>
          <a:srgbClr val="AACAE2"/>
        </a:accent5>
        <a:accent6>
          <a:srgbClr val="B9005C"/>
        </a:accent6>
        <a:hlink>
          <a:srgbClr val="333333"/>
        </a:hlink>
        <a:folHlink>
          <a:srgbClr val="0099CC"/>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Calibri"/>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Calibri"/>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Calibri"/>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Calibri"/>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1_EC_Powerpoint 1">
    <a:dk1>
      <a:srgbClr val="CCCCCC"/>
    </a:dk1>
    <a:lt1>
      <a:srgbClr val="FFFFFF"/>
    </a:lt1>
    <a:dk2>
      <a:srgbClr val="003366"/>
    </a:dk2>
    <a:lt2>
      <a:srgbClr val="0099CC"/>
    </a:lt2>
    <a:accent1>
      <a:srgbClr val="0099CC"/>
    </a:accent1>
    <a:accent2>
      <a:srgbClr val="CC0066"/>
    </a:accent2>
    <a:accent3>
      <a:srgbClr val="AAADB8"/>
    </a:accent3>
    <a:accent4>
      <a:srgbClr val="DADADA"/>
    </a:accent4>
    <a:accent5>
      <a:srgbClr val="AACAE2"/>
    </a:accent5>
    <a:accent6>
      <a:srgbClr val="B9005C"/>
    </a:accent6>
    <a:hlink>
      <a:srgbClr val="333333"/>
    </a:hlink>
    <a:folHlink>
      <a:srgbClr val="0099CC"/>
    </a:folHlink>
  </a:clrScheme>
</a:themeOverride>
</file>

<file path=ppt/theme/themeOverride2.xml><?xml version="1.0" encoding="utf-8"?>
<a:themeOverride xmlns:a="http://schemas.openxmlformats.org/drawingml/2006/main">
  <a:clrScheme name="1_EC_Powerpoint 1">
    <a:dk1>
      <a:srgbClr val="CCCCCC"/>
    </a:dk1>
    <a:lt1>
      <a:srgbClr val="FFFFFF"/>
    </a:lt1>
    <a:dk2>
      <a:srgbClr val="003366"/>
    </a:dk2>
    <a:lt2>
      <a:srgbClr val="0099CC"/>
    </a:lt2>
    <a:accent1>
      <a:srgbClr val="0099CC"/>
    </a:accent1>
    <a:accent2>
      <a:srgbClr val="CC0066"/>
    </a:accent2>
    <a:accent3>
      <a:srgbClr val="AAADB8"/>
    </a:accent3>
    <a:accent4>
      <a:srgbClr val="DADADA"/>
    </a:accent4>
    <a:accent5>
      <a:srgbClr val="AACAE2"/>
    </a:accent5>
    <a:accent6>
      <a:srgbClr val="B9005C"/>
    </a:accent6>
    <a:hlink>
      <a:srgbClr val="333333"/>
    </a:hlink>
    <a:folHlink>
      <a:srgbClr val="0099CC"/>
    </a:folHlink>
  </a:clrScheme>
</a:themeOverride>
</file>

<file path=ppt/theme/themeOverride3.xml><?xml version="1.0" encoding="utf-8"?>
<a:themeOverride xmlns:a="http://schemas.openxmlformats.org/drawingml/2006/main">
  <a:clrScheme name="1_EC_Powerpoint 1">
    <a:dk1>
      <a:srgbClr val="CCCCCC"/>
    </a:dk1>
    <a:lt1>
      <a:srgbClr val="FFFFFF"/>
    </a:lt1>
    <a:dk2>
      <a:srgbClr val="003366"/>
    </a:dk2>
    <a:lt2>
      <a:srgbClr val="0099CC"/>
    </a:lt2>
    <a:accent1>
      <a:srgbClr val="0099CC"/>
    </a:accent1>
    <a:accent2>
      <a:srgbClr val="CC0066"/>
    </a:accent2>
    <a:accent3>
      <a:srgbClr val="AAADB8"/>
    </a:accent3>
    <a:accent4>
      <a:srgbClr val="DADADA"/>
    </a:accent4>
    <a:accent5>
      <a:srgbClr val="AACAE2"/>
    </a:accent5>
    <a:accent6>
      <a:srgbClr val="B9005C"/>
    </a:accent6>
    <a:hlink>
      <a:srgbClr val="333333"/>
    </a:hlink>
    <a:folHlink>
      <a:srgbClr val="0099CC"/>
    </a:folHlink>
  </a:clrScheme>
</a:themeOverride>
</file>

<file path=ppt/theme/themeOverride4.xml><?xml version="1.0" encoding="utf-8"?>
<a:themeOverride xmlns:a="http://schemas.openxmlformats.org/drawingml/2006/main">
  <a:clrScheme name="1_EC_Powerpoint 1">
    <a:dk1>
      <a:srgbClr val="CCCCCC"/>
    </a:dk1>
    <a:lt1>
      <a:srgbClr val="FFFFFF"/>
    </a:lt1>
    <a:dk2>
      <a:srgbClr val="003366"/>
    </a:dk2>
    <a:lt2>
      <a:srgbClr val="0099CC"/>
    </a:lt2>
    <a:accent1>
      <a:srgbClr val="0099CC"/>
    </a:accent1>
    <a:accent2>
      <a:srgbClr val="CC0066"/>
    </a:accent2>
    <a:accent3>
      <a:srgbClr val="AAADB8"/>
    </a:accent3>
    <a:accent4>
      <a:srgbClr val="DADADA"/>
    </a:accent4>
    <a:accent5>
      <a:srgbClr val="AACAE2"/>
    </a:accent5>
    <a:accent6>
      <a:srgbClr val="B9005C"/>
    </a:accent6>
    <a:hlink>
      <a:srgbClr val="333333"/>
    </a:hlink>
    <a:folHlink>
      <a:srgbClr val="0099CC"/>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ct:contentTypeSchema xmlns:ct="http://schemas.microsoft.com/office/2006/metadata/contentType" xmlns:ma="http://schemas.microsoft.com/office/2006/metadata/properties/metaAttributes" ct:_="" ma:_="" ma:contentTypeName="Presentation" ma:contentTypeID="0x010100AF3E272AA106CD4B8F8855EAE1DE43E30900C339F3D3BE1E0042B31F9D3F3B79E82E" ma:contentTypeVersion="24" ma:contentTypeDescription="Presentation Content Type" ma:contentTypeScope="" ma:versionID="8147d73f524f46a5ac3bbb25ecb55525">
  <xsd:schema xmlns:xsd="http://www.w3.org/2001/XMLSchema" xmlns:xs="http://www.w3.org/2001/XMLSchema" xmlns:p="http://schemas.microsoft.com/office/2006/metadata/properties" xmlns:ns2="fc73922b-ee12-4d47-9fe9-79c993e89b0c" xmlns:ns3="493acf16-e4f6-4c9b-a835-13355f79d791" targetNamespace="http://schemas.microsoft.com/office/2006/metadata/properties" ma:root="true" ma:fieldsID="62012c59f5a640c5e034dfb75975266d" ns2:_="" ns3:_="">
    <xsd:import namespace="fc73922b-ee12-4d47-9fe9-79c993e89b0c"/>
    <xsd:import namespace="493acf16-e4f6-4c9b-a835-13355f79d791"/>
    <xsd:element name="properties">
      <xsd:complexType>
        <xsd:sequence>
          <xsd:element name="documentManagement">
            <xsd:complexType>
              <xsd:all>
                <xsd:element ref="ns2:Owner" minOccurs="0"/>
                <xsd:element ref="ns2:Retention"/>
                <xsd:element ref="ns2:ArticleName" minOccurs="0"/>
                <xsd:element ref="ns2:TaxCatchAll" minOccurs="0"/>
                <xsd:element ref="ns3:Original_x0020_Modified_x0020_By" minOccurs="0"/>
                <xsd:element ref="ns3:Original_x0020_Creator" minOccurs="0"/>
                <xsd:element ref="ns2:j5093c87c62f4e2ea96105d295eed61a" minOccurs="0"/>
                <xsd:element ref="ns2:TaxCatchAllLabel" minOccurs="0"/>
                <xsd:element ref="ns2:k8d136f7c151492e9a8c9a3ff7eb0306" minOccurs="0"/>
                <xsd:element ref="ns2:o4f6c70134b64a99b8a9c18b6cabc6d3" minOccurs="0"/>
                <xsd:element ref="ns2:b78556a5ab004a83993a9660bce6152c" minOccurs="0"/>
                <xsd:element ref="ns2:b9ca678d06974d1b9a589aa70f41520a" minOccurs="0"/>
                <xsd:element ref="ns2:j4f12893337a4eac9e2d2c696f543b80" minOccurs="0"/>
                <xsd:element ref="ns2:_dlc_DocId" minOccurs="0"/>
                <xsd:element ref="ns2:_dlc_DocIdUrl" minOccurs="0"/>
                <xsd:element ref="ns2:_dlc_DocIdPersistId" minOccurs="0"/>
                <xsd:element ref="ns2:TaxKeywordTaxHTField" minOccurs="0"/>
                <xsd:element ref="ns3:lcf76f155ced4ddcb4097134ff3c332f"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c73922b-ee12-4d47-9fe9-79c993e89b0c" elementFormDefault="qualified">
    <xsd:import namespace="http://schemas.microsoft.com/office/2006/documentManagement/types"/>
    <xsd:import namespace="http://schemas.microsoft.com/office/infopath/2007/PartnerControls"/>
    <xsd:element name="Owner" ma:index="3" nillable="true" ma:displayName="Owner" ma:list="UserInfo" ma:SharePointGroup="0" ma:internalName="Owne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Retention" ma:index="4" ma:displayName="Retention" ma:default="7 years" ma:format="Dropdown" ma:internalName="Retention" ma:readOnly="false">
      <xsd:simpleType>
        <xsd:restriction base="dms:Choice">
          <xsd:enumeration value="6 months"/>
          <xsd:enumeration value="1 year"/>
          <xsd:enumeration value="3 years"/>
          <xsd:enumeration value="7 years"/>
          <xsd:enumeration value="12 years"/>
          <xsd:enumeration value="100 years"/>
        </xsd:restriction>
      </xsd:simpleType>
    </xsd:element>
    <xsd:element name="ArticleName" ma:index="10" nillable="true" ma:displayName="Name" ma:hidden="true" ma:internalName="ArticleName" ma:readOnly="false">
      <xsd:simpleType>
        <xsd:restriction base="dms:Text"/>
      </xsd:simpleType>
    </xsd:element>
    <xsd:element name="TaxCatchAll" ma:index="12" nillable="true" ma:displayName="Taxonomy Catch All Column" ma:hidden="true" ma:list="{b3d0162d-4c3c-4564-b215-192c783a7803}" ma:internalName="TaxCatchAll" ma:readOnly="false" ma:showField="CatchAllData" ma:web="fc73922b-ee12-4d47-9fe9-79c993e89b0c">
      <xsd:complexType>
        <xsd:complexContent>
          <xsd:extension base="dms:MultiChoiceLookup">
            <xsd:sequence>
              <xsd:element name="Value" type="dms:Lookup" maxOccurs="unbounded" minOccurs="0" nillable="true"/>
            </xsd:sequence>
          </xsd:extension>
        </xsd:complexContent>
      </xsd:complexType>
    </xsd:element>
    <xsd:element name="j5093c87c62f4e2ea96105d295eed61a" ma:index="21" ma:taxonomy="true" ma:internalName="j5093c87c62f4e2ea96105d295eed61a" ma:taxonomyFieldName="GPMS_x0020_marking" ma:displayName="GPMS marking" ma:readOnly="false" ma:default="-1;#Official|77462fb2-11a1-4cd5-8628-4e6081b9477e" ma:fieldId="{35093c87-c62f-4e2e-a961-05d295eed61a}" ma:sspId="7c0fde62-7cba-4014-acb1-76457a673074" ma:termSetId="1f343abd-db6c-4475-a574-cc7b5b5bdee2" ma:anchorId="00000000-0000-0000-0000-000000000000" ma:open="true" ma:isKeyword="false">
      <xsd:complexType>
        <xsd:sequence>
          <xsd:element ref="pc:Terms" minOccurs="0" maxOccurs="1"/>
        </xsd:sequence>
      </xsd:complexType>
    </xsd:element>
    <xsd:element name="TaxCatchAllLabel" ma:index="22" nillable="true" ma:displayName="Taxonomy Catch All Column1" ma:hidden="true" ma:list="{b3d0162d-4c3c-4564-b215-192c783a7803}" ma:internalName="TaxCatchAllLabel" ma:readOnly="true" ma:showField="CatchAllDataLabel" ma:web="fc73922b-ee12-4d47-9fe9-79c993e89b0c">
      <xsd:complexType>
        <xsd:complexContent>
          <xsd:extension base="dms:MultiChoiceLookup">
            <xsd:sequence>
              <xsd:element name="Value" type="dms:Lookup" maxOccurs="unbounded" minOccurs="0" nillable="true"/>
            </xsd:sequence>
          </xsd:extension>
        </xsd:complexContent>
      </xsd:complexType>
    </xsd:element>
    <xsd:element name="k8d136f7c151492e9a8c9a3ff7eb0306" ma:index="23" nillable="true" ma:taxonomy="true" ma:internalName="k8d136f7c151492e9a8c9a3ff7eb0306" ma:taxonomyFieldName="ECSubject" ma:displayName="EC Subject" ma:readOnly="false" ma:fieldId="{48d136f7-c151-492e-9a8c-9a3ff7eb0306}" ma:taxonomyMulti="true" ma:sspId="7c0fde62-7cba-4014-acb1-76457a673074" ma:termSetId="0d5ca8a1-c45c-44af-a3cd-d024f1ba8d30" ma:anchorId="00000000-0000-0000-0000-000000000000" ma:open="false" ma:isKeyword="false">
      <xsd:complexType>
        <xsd:sequence>
          <xsd:element ref="pc:Terms" minOccurs="0" maxOccurs="1"/>
        </xsd:sequence>
      </xsd:complexType>
    </xsd:element>
    <xsd:element name="o4f6c70134b64a99b8a9c18b6cabc6d3" ma:index="24" nillable="true" ma:taxonomy="true" ma:internalName="o4f6c70134b64a99b8a9c18b6cabc6d3" ma:taxonomyFieldName="Calendar_x0020_Year" ma:displayName="Calendar Year" ma:readOnly="false" ma:default="-1;#2018|26ca1e8c-16e7-413b-b05d-61c89da0dc68" ma:fieldId="{84f6c701-34b6-4a99-b8a9-c18b6cabc6d3}" ma:sspId="7c0fde62-7cba-4014-acb1-76457a673074" ma:termSetId="edba5c96-86f2-4f08-a5c2-e39c740b563b" ma:anchorId="00000000-0000-0000-0000-000000000000" ma:open="true" ma:isKeyword="false">
      <xsd:complexType>
        <xsd:sequence>
          <xsd:element ref="pc:Terms" minOccurs="0" maxOccurs="1"/>
        </xsd:sequence>
      </xsd:complexType>
    </xsd:element>
    <xsd:element name="b78556a5ab004a83993a9660bce6152c" ma:index="25" nillable="true" ma:taxonomy="true" ma:internalName="b78556a5ab004a83993a9660bce6152c" ma:taxonomyFieldName="Audience1" ma:displayName="Audience" ma:readOnly="false" ma:default="-1;#All staff|1a1e0e6e-8d96-4235-ac5f-9f1dcc3600b0" ma:fieldId="{b78556a5-ab00-4a83-993a-9660bce6152c}" ma:taxonomyMulti="true" ma:sspId="7c0fde62-7cba-4014-acb1-76457a673074" ma:termSetId="12a82b95-0313-4ef6-8f09-a1fc7e7a5295" ma:anchorId="00000000-0000-0000-0000-000000000000" ma:open="false" ma:isKeyword="false">
      <xsd:complexType>
        <xsd:sequence>
          <xsd:element ref="pc:Terms" minOccurs="0" maxOccurs="1"/>
        </xsd:sequence>
      </xsd:complexType>
    </xsd:element>
    <xsd:element name="b9ca678d06974d1b9a589aa70f41520a" ma:index="26" ma:taxonomy="true" ma:internalName="b9ca678d06974d1b9a589aa70f41520a" ma:taxonomyFieldName="Countries" ma:displayName="Country" ma:readOnly="false" ma:default="-1;#UK wide|6834a7d2-fb91-47b3-99a3-3181df52306f" ma:fieldId="{b9ca678d-0697-4d1b-9a58-9aa70f41520a}" ma:taxonomyMulti="true" ma:sspId="7c0fde62-7cba-4014-acb1-76457a673074" ma:termSetId="84dafbee-6db0-42d8-9610-c7f28f591f89" ma:anchorId="00000000-0000-0000-0000-000000000000" ma:open="false" ma:isKeyword="false">
      <xsd:complexType>
        <xsd:sequence>
          <xsd:element ref="pc:Terms" minOccurs="0" maxOccurs="1"/>
        </xsd:sequence>
      </xsd:complexType>
    </xsd:element>
    <xsd:element name="j4f12893337a4eac9e2d2c696f543b80" ma:index="27" nillable="true" ma:taxonomy="true" ma:internalName="j4f12893337a4eac9e2d2c696f543b80" ma:taxonomyFieldName="Financial_x0020_year" ma:displayName="Financial year" ma:readOnly="false" ma:fieldId="{34f12893-337a-4eac-9e2d-2c696f543b80}" ma:sspId="7c0fde62-7cba-4014-acb1-76457a673074" ma:termSetId="e63f34e3-1607-4f97-aade-c4ace54ed86c" ma:anchorId="00000000-0000-0000-0000-000000000000" ma:open="true" ma:isKeyword="false">
      <xsd:complexType>
        <xsd:sequence>
          <xsd:element ref="pc:Terms" minOccurs="0" maxOccurs="1"/>
        </xsd:sequence>
      </xsd:complexType>
    </xsd:element>
    <xsd:element name="_dlc_DocId" ma:index="28" nillable="true" ma:displayName="Document ID Value" ma:description="The value of the document ID assigned to this item." ma:indexed="true" ma:internalName="_dlc_DocId" ma:readOnly="true">
      <xsd:simpleType>
        <xsd:restriction base="dms:Text"/>
      </xsd:simpleType>
    </xsd:element>
    <xsd:element name="_dlc_DocIdUrl" ma:index="2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30" nillable="true" ma:displayName="Persist ID" ma:description="Keep ID on add." ma:hidden="true" ma:internalName="_dlc_DocIdPersistId" ma:readOnly="false">
      <xsd:simpleType>
        <xsd:restriction base="dms:Boolean"/>
      </xsd:simpleType>
    </xsd:element>
    <xsd:element name="TaxKeywordTaxHTField" ma:index="31" nillable="true" ma:taxonomy="true" ma:internalName="TaxKeywordTaxHTField" ma:taxonomyFieldName="TaxKeyword" ma:displayName="Enterprise Keywords" ma:readOnly="false" ma:fieldId="{23f27201-bee3-471e-b2e7-b64fd8b7ca38}" ma:taxonomyMulti="true" ma:sspId="7c0fde62-7cba-4014-acb1-76457a673074" ma:termSetId="00000000-0000-0000-0000-000000000000" ma:anchorId="00000000-0000-0000-0000-000000000000" ma:open="true" ma:isKeyword="tru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493acf16-e4f6-4c9b-a835-13355f79d791" elementFormDefault="qualified">
    <xsd:import namespace="http://schemas.microsoft.com/office/2006/documentManagement/types"/>
    <xsd:import namespace="http://schemas.microsoft.com/office/infopath/2007/PartnerControls"/>
    <xsd:element name="Original_x0020_Modified_x0020_By" ma:index="18" nillable="true" ma:displayName="Original Modified By" ma:internalName="Original_x0020_Modified_x0020_By" ma:readOnly="false">
      <xsd:simpleType>
        <xsd:restriction base="dms:Text"/>
      </xsd:simpleType>
    </xsd:element>
    <xsd:element name="Original_x0020_Creator" ma:index="19" nillable="true" ma:displayName="Original Creator" ma:internalName="Original_x0020_Creator" ma:readOnly="false">
      <xsd:simpleType>
        <xsd:restriction base="dms:Text"/>
      </xsd:simpleType>
    </xsd:element>
    <xsd:element name="lcf76f155ced4ddcb4097134ff3c332f" ma:index="32" nillable="true" ma:displayName="Image Tags_0" ma:hidden="true" ma:internalName="lcf76f155ced4ddcb4097134ff3c332f">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3"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LongProperties xmlns="http://schemas.microsoft.com/office/2006/metadata/longProperties">
  <LongProp xmlns="" name="TaxCatchAll"><![CDATA[152;#May 2016|f88888ee-dc82-4b98-927d-c2ad831c4c71;#53;#UK wide|6834a7d2-fb91-47b3-99a3-3181df52306f;#90;#2016|8f39083b-fb8f-4eed-8824-ab1517390990;#55;#Official|77462fb2-11a1-4cd5-8628-4e6081b9477e;#3;#PCC elections|7c5b499c-7450-4343-b275-2f8e7ac9cb9a;#2;#Local government elections|5a21ae26-924a-4744-a4dc-0e03c1213209;#52;#All staff|1a1e0e6e-8d96-4235-ac5f-9f1dcc3600b0;#51;#Electoral events|3cfbaf24-06a3-4a4a-89d4-419bd40c2206]]></LongProp>
</Long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5.xml><?xml version="1.0" encoding="utf-8"?>
<p:properties xmlns:p="http://schemas.microsoft.com/office/2006/metadata/properties" xmlns:xsi="http://www.w3.org/2001/XMLSchema-instance" xmlns:pc="http://schemas.microsoft.com/office/infopath/2007/PartnerControls">
  <documentManagement>
    <_dlc_DocIdPersistId xmlns="fc73922b-ee12-4d47-9fe9-79c993e89b0c" xsi:nil="true"/>
    <j4f12893337a4eac9e2d2c696f543b80 xmlns="fc73922b-ee12-4d47-9fe9-79c993e89b0c">
      <Terms xmlns="http://schemas.microsoft.com/office/infopath/2007/PartnerControls"/>
    </j4f12893337a4eac9e2d2c696f543b80>
    <lcf76f155ced4ddcb4097134ff3c332f xmlns="493acf16-e4f6-4c9b-a835-13355f79d791" xsi:nil="true"/>
    <TaxCatchAll xmlns="fc73922b-ee12-4d47-9fe9-79c993e89b0c">
      <Value>152</Value>
      <Value>53</Value>
      <Value>90</Value>
      <Value>55</Value>
      <Value>3</Value>
      <Value>2</Value>
      <Value>52</Value>
      <Value>51</Value>
    </TaxCatchAll>
    <k8d136f7c151492e9a8c9a3ff7eb0306 xmlns="fc73922b-ee12-4d47-9fe9-79c993e89b0c">
      <Terms xmlns="http://schemas.microsoft.com/office/infopath/2007/PartnerControls">
        <TermInfo xmlns="http://schemas.microsoft.com/office/infopath/2007/PartnerControls">
          <TermName xmlns="http://schemas.microsoft.com/office/infopath/2007/PartnerControls">Electoral events</TermName>
          <TermId xmlns="http://schemas.microsoft.com/office/infopath/2007/PartnerControls">3cfbaf24-06a3-4a4a-89d4-419bd40c2206</TermId>
        </TermInfo>
        <TermInfo xmlns="http://schemas.microsoft.com/office/infopath/2007/PartnerControls">
          <TermName xmlns="http://schemas.microsoft.com/office/infopath/2007/PartnerControls">Local government elections</TermName>
          <TermId xmlns="http://schemas.microsoft.com/office/infopath/2007/PartnerControls">5a21ae26-924a-4744-a4dc-0e03c1213209</TermId>
        </TermInfo>
        <TermInfo xmlns="http://schemas.microsoft.com/office/infopath/2007/PartnerControls">
          <TermName xmlns="http://schemas.microsoft.com/office/infopath/2007/PartnerControls">PCC elections</TermName>
          <TermId xmlns="http://schemas.microsoft.com/office/infopath/2007/PartnerControls">7c5b499c-7450-4343-b275-2f8e7ac9cb9a</TermId>
        </TermInfo>
      </Terms>
    </k8d136f7c151492e9a8c9a3ff7eb0306>
    <o4f6c70134b64a99b8a9c18b6cabc6d3 xmlns="fc73922b-ee12-4d47-9fe9-79c993e89b0c">
      <Terms xmlns="http://schemas.microsoft.com/office/infopath/2007/PartnerControls">
        <TermInfo xmlns="http://schemas.microsoft.com/office/infopath/2007/PartnerControls">
          <TermName xmlns="http://schemas.microsoft.com/office/infopath/2007/PartnerControls">2016</TermName>
          <TermId xmlns="http://schemas.microsoft.com/office/infopath/2007/PartnerControls">8f39083b-fb8f-4eed-8824-ab1517390990</TermId>
        </TermInfo>
      </Terms>
    </o4f6c70134b64a99b8a9c18b6cabc6d3>
    <b9ca678d06974d1b9a589aa70f41520a xmlns="fc73922b-ee12-4d47-9fe9-79c993e89b0c">
      <Terms xmlns="http://schemas.microsoft.com/office/infopath/2007/PartnerControls">
        <TermInfo xmlns="http://schemas.microsoft.com/office/infopath/2007/PartnerControls">
          <TermName xmlns="http://schemas.microsoft.com/office/infopath/2007/PartnerControls">UK wide</TermName>
          <TermId xmlns="http://schemas.microsoft.com/office/infopath/2007/PartnerControls">6834a7d2-fb91-47b3-99a3-3181df52306f</TermId>
        </TermInfo>
      </Terms>
    </b9ca678d06974d1b9a589aa70f41520a>
    <Owner xmlns="fc73922b-ee12-4d47-9fe9-79c993e89b0c">
      <UserInfo>
        <DisplayName>Samuel Opara</DisplayName>
        <AccountId>60</AccountId>
        <AccountType/>
      </UserInfo>
    </Owner>
    <Original_x0020_Modified_x0020_By xmlns="493acf16-e4f6-4c9b-a835-13355f79d791" xsi:nil="true"/>
    <b78556a5ab004a83993a9660bce6152c xmlns="fc73922b-ee12-4d47-9fe9-79c993e89b0c">
      <Terms xmlns="http://schemas.microsoft.com/office/infopath/2007/PartnerControls">
        <TermInfo xmlns="http://schemas.microsoft.com/office/infopath/2007/PartnerControls">
          <TermName xmlns="http://schemas.microsoft.com/office/infopath/2007/PartnerControls">All staff</TermName>
          <TermId xmlns="http://schemas.microsoft.com/office/infopath/2007/PartnerControls">1a1e0e6e-8d96-4235-ac5f-9f1dcc3600b0</TermId>
        </TermInfo>
      </Terms>
    </b78556a5ab004a83993a9660bce6152c>
    <j5093c87c62f4e2ea96105d295eed61a xmlns="fc73922b-ee12-4d47-9fe9-79c993e89b0c">
      <Terms xmlns="http://schemas.microsoft.com/office/infopath/2007/PartnerControls">
        <TermInfo xmlns="http://schemas.microsoft.com/office/infopath/2007/PartnerControls">
          <TermName xmlns="http://schemas.microsoft.com/office/infopath/2007/PartnerControls">Official</TermName>
          <TermId xmlns="http://schemas.microsoft.com/office/infopath/2007/PartnerControls">77462fb2-11a1-4cd5-8628-4e6081b9477e</TermId>
        </TermInfo>
      </Terms>
    </j5093c87c62f4e2ea96105d295eed61a>
    <Retention xmlns="fc73922b-ee12-4d47-9fe9-79c993e89b0c">7 years</Retention>
    <TaxKeywordTaxHTField xmlns="fc73922b-ee12-4d47-9fe9-79c993e89b0c">
      <Terms xmlns="http://schemas.microsoft.com/office/infopath/2007/PartnerControls"/>
    </TaxKeywordTaxHTField>
    <ArticleName xmlns="fc73922b-ee12-4d47-9fe9-79c993e89b0c" xsi:nil="true"/>
    <Original_x0020_Creator xmlns="493acf16-e4f6-4c9b-a835-13355f79d791" xsi:nil="true"/>
    <_dlc_DocId xmlns="fc73922b-ee12-4d47-9fe9-79c993e89b0c">ECHGU-1236231365-5112</_dlc_DocId>
    <_dlc_DocIdUrl xmlns="fc73922b-ee12-4d47-9fe9-79c993e89b0c">
      <Url>https://electoralcommissionorguk.sharepoint.com/teams/CT_EAG/_layouts/15/DocIdRedir.aspx?ID=ECHGU-1236231365-5112</Url>
      <Description>ECHGU-1236231365-5112</Description>
    </_dlc_DocIdUrl>
  </documentManagement>
</p:properties>
</file>

<file path=customXml/itemProps1.xml><?xml version="1.0" encoding="utf-8"?>
<ds:datastoreItem xmlns:ds="http://schemas.openxmlformats.org/officeDocument/2006/customXml" ds:itemID="{714D7894-0E11-41E1-8B2C-DF8E2080091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c73922b-ee12-4d47-9fe9-79c993e89b0c"/>
    <ds:schemaRef ds:uri="493acf16-e4f6-4c9b-a835-13355f79d7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A33EEEC-2EE8-4B23-9B5E-A362C0C014D3}">
  <ds:schemaRefs>
    <ds:schemaRef ds:uri="http://schemas.microsoft.com/office/2006/metadata/longProperties"/>
    <ds:schemaRef ds:uri=""/>
  </ds:schemaRefs>
</ds:datastoreItem>
</file>

<file path=customXml/itemProps3.xml><?xml version="1.0" encoding="utf-8"?>
<ds:datastoreItem xmlns:ds="http://schemas.openxmlformats.org/officeDocument/2006/customXml" ds:itemID="{FEA2C348-DCD4-4FDB-9A5E-E58D54EEE5AB}">
  <ds:schemaRefs>
    <ds:schemaRef ds:uri="http://schemas.microsoft.com/sharepoint/v3/contenttype/forms"/>
  </ds:schemaRefs>
</ds:datastoreItem>
</file>

<file path=customXml/itemProps4.xml><?xml version="1.0" encoding="utf-8"?>
<ds:datastoreItem xmlns:ds="http://schemas.openxmlformats.org/officeDocument/2006/customXml" ds:itemID="{3A3BC3BB-9CE1-4BC7-A0C1-2C29E7F61230}">
  <ds:schemaRefs>
    <ds:schemaRef ds:uri="http://schemas.microsoft.com/sharepoint/events"/>
  </ds:schemaRefs>
</ds:datastoreItem>
</file>

<file path=customXml/itemProps5.xml><?xml version="1.0" encoding="utf-8"?>
<ds:datastoreItem xmlns:ds="http://schemas.openxmlformats.org/officeDocument/2006/customXml" ds:itemID="{3857C720-EBEF-4EED-980B-968E0037389A}">
  <ds:schemaRefs>
    <ds:schemaRef ds:uri="http://schemas.microsoft.com/office/2006/documentManagement/types"/>
    <ds:schemaRef ds:uri="http://purl.org/dc/elements/1.1/"/>
    <ds:schemaRef ds:uri="http://schemas.openxmlformats.org/package/2006/metadata/core-properties"/>
    <ds:schemaRef ds:uri="http://schemas.microsoft.com/office/2006/metadata/properties"/>
    <ds:schemaRef ds:uri="http://www.w3.org/XML/1998/namespace"/>
    <ds:schemaRef ds:uri="http://schemas.microsoft.com/office/infopath/2007/PartnerControls"/>
    <ds:schemaRef ds:uri="http://purl.org/dc/terms/"/>
    <ds:schemaRef ds:uri="493acf16-e4f6-4c9b-a835-13355f79d791"/>
    <ds:schemaRef ds:uri="fc73922b-ee12-4d47-9fe9-79c993e89b0c"/>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17396</TotalTime>
  <Words>13824</Words>
  <Application>Microsoft Office PowerPoint</Application>
  <PresentationFormat>On-screen Show (4:3)</PresentationFormat>
  <Paragraphs>1112</Paragraphs>
  <Slides>57</Slides>
  <Notes>56</Notes>
  <HiddenSlides>0</HiddenSlides>
  <MMClips>0</MMClips>
  <ScaleCrop>false</ScaleCrop>
  <HeadingPairs>
    <vt:vector size="6" baseType="variant">
      <vt:variant>
        <vt:lpstr>Fonts Used</vt:lpstr>
      </vt:variant>
      <vt:variant>
        <vt:i4>14</vt:i4>
      </vt:variant>
      <vt:variant>
        <vt:lpstr>Theme</vt:lpstr>
      </vt:variant>
      <vt:variant>
        <vt:i4>4</vt:i4>
      </vt:variant>
      <vt:variant>
        <vt:lpstr>Slide Titles</vt:lpstr>
      </vt:variant>
      <vt:variant>
        <vt:i4>57</vt:i4>
      </vt:variant>
    </vt:vector>
  </HeadingPairs>
  <TitlesOfParts>
    <vt:vector size="75" baseType="lpstr">
      <vt:lpstr>ＭＳ Ｐゴシック</vt:lpstr>
      <vt:lpstr>Apple Casual</vt:lpstr>
      <vt:lpstr>Arial</vt:lpstr>
      <vt:lpstr>Arial (Headings)</vt:lpstr>
      <vt:lpstr>Arial Bold</vt:lpstr>
      <vt:lpstr>Arial Unicode MS</vt:lpstr>
      <vt:lpstr>Arial,Sans-Serif</vt:lpstr>
      <vt:lpstr>Calibri</vt:lpstr>
      <vt:lpstr>Courier New</vt:lpstr>
      <vt:lpstr>Courier New,monospace</vt:lpstr>
      <vt:lpstr>Helvetica Neue</vt:lpstr>
      <vt:lpstr>Symbol</vt:lpstr>
      <vt:lpstr>Times</vt:lpstr>
      <vt:lpstr>Wingdings</vt:lpstr>
      <vt:lpstr>1_EC_Powerpoint</vt:lpstr>
      <vt:lpstr>2_EC_Powerpoint</vt:lpstr>
      <vt:lpstr>4_EC_Powerpoint</vt:lpstr>
      <vt:lpstr>5_EC_Powerpoint</vt:lpstr>
      <vt:lpstr>Polling station staff training session</vt:lpstr>
      <vt:lpstr>Introduction </vt:lpstr>
      <vt:lpstr>Which elections are being held?</vt:lpstr>
      <vt:lpstr>Your role working in a polling station</vt:lpstr>
      <vt:lpstr>Staff in the polling station</vt:lpstr>
      <vt:lpstr>Specific duties of the Presiding Officer</vt:lpstr>
      <vt:lpstr>Staying safe</vt:lpstr>
      <vt:lpstr>What happens if…</vt:lpstr>
      <vt:lpstr>The polling station</vt:lpstr>
      <vt:lpstr>Polling station layouts</vt:lpstr>
      <vt:lpstr>Polling station layouts (cont’d)</vt:lpstr>
      <vt:lpstr>Polling station layouts (cont’d)</vt:lpstr>
      <vt:lpstr>Getting ready to open the polling station</vt:lpstr>
      <vt:lpstr>Who can enter the polling station?</vt:lpstr>
      <vt:lpstr>Accredited observers and Commission representatives</vt:lpstr>
      <vt:lpstr>Customer care</vt:lpstr>
      <vt:lpstr>Ensuring access for all voters – Being aware of the barriers faced by disabled voters</vt:lpstr>
      <vt:lpstr>Ensuring access for all voters – what you can do</vt:lpstr>
      <vt:lpstr>Ensuring access for all voters – supporting people with sight loss</vt:lpstr>
      <vt:lpstr>The experience of someone with a learning disability when they vote in a polling station  Charlotte – polling station https://www.youtube.com/watch?v=xmA_ZtYqGaE   Harry – polling station https://www.youtube.com/watch?v=-KjeqUkqj5Y </vt:lpstr>
      <vt:lpstr>Who can and cannot vote?</vt:lpstr>
      <vt:lpstr>Who is eligible to vote at the polling station in the PCC election and local government election?</vt:lpstr>
      <vt:lpstr>Voter ID Checks</vt:lpstr>
      <vt:lpstr>Accepted  ID</vt:lpstr>
      <vt:lpstr>Voter Authority Certificate (VAC)</vt:lpstr>
      <vt:lpstr>Temporary Voter Authority Certificate (VAC)</vt:lpstr>
      <vt:lpstr>Marking the register and completing the Voter ID paperwork</vt:lpstr>
      <vt:lpstr>Marking the register  </vt:lpstr>
      <vt:lpstr>Ballot Paper Refusal List (BPRL)</vt:lpstr>
      <vt:lpstr>Voter ID Evaluation Form notes sheet [slide to be used only if relevant]</vt:lpstr>
      <vt:lpstr>Example Corresponding Number List (CNL)  </vt:lpstr>
      <vt:lpstr>Issuing the ballot papers</vt:lpstr>
      <vt:lpstr>Example reverse of ballot paper</vt:lpstr>
      <vt:lpstr>Providing information  on the  number of ballot papers issued</vt:lpstr>
      <vt:lpstr>Anonymous electors [slide to be used only if relevant]</vt:lpstr>
      <vt:lpstr>Example of Elector’s Document  (AED) [slide to be used only if relevant]</vt:lpstr>
      <vt:lpstr>Secrecy of the vote</vt:lpstr>
      <vt:lpstr>Secrecy of the vote - power to order removal</vt:lpstr>
      <vt:lpstr>Marking the ballot paper for the local government election  </vt:lpstr>
      <vt:lpstr>Marking the Police and Crime Commissioner election ballot paper </vt:lpstr>
      <vt:lpstr>If voter ask you how to vote…..  </vt:lpstr>
      <vt:lpstr>What  happens if…?  </vt:lpstr>
      <vt:lpstr>What happens if….? (Voter ID) </vt:lpstr>
      <vt:lpstr>The  prescribed questions </vt:lpstr>
      <vt:lpstr>Postal votes being handed in at the polling station </vt:lpstr>
      <vt:lpstr>Who can hand in postal votes at the polling station</vt:lpstr>
      <vt:lpstr>Procedure for receiving postal votes handed in at the polling station  - Completion of the postal vote return form</vt:lpstr>
      <vt:lpstr>Procedure for receiving postal votes handed in at the polling station  - Storage of handed in postal votes</vt:lpstr>
      <vt:lpstr>Rejecting postal votes handed in at the polling station</vt:lpstr>
      <vt:lpstr>Postal votes</vt:lpstr>
      <vt:lpstr>Close of poll</vt:lpstr>
      <vt:lpstr>Managing a queue</vt:lpstr>
      <vt:lpstr>PowerPoint Presentation</vt:lpstr>
      <vt:lpstr>PowerPoint Presentation</vt:lpstr>
      <vt:lpstr>PowerPoint Presentation</vt:lpstr>
      <vt:lpstr>Any questions? </vt:lpstr>
      <vt:lpstr>Additional Information</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LGE-PCC - Briefing for polling station staff</dc:title>
  <dc:subject/>
  <dc:creator>TADS Ltd</dc:creator>
  <cp:keywords/>
  <dc:description/>
  <cp:lastModifiedBy>Sam Whiteley</cp:lastModifiedBy>
  <cp:revision>463</cp:revision>
  <cp:lastPrinted>2016-01-05T10:01:02Z</cp:lastPrinted>
  <dcterms:created xsi:type="dcterms:W3CDTF">1601-01-01T00:00:00Z</dcterms:created>
  <dcterms:modified xsi:type="dcterms:W3CDTF">2024-08-08T11:45:45Z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dlc_DocId">
    <vt:lpwstr>TX6SW6SUV4E4-666515829-2833</vt:lpwstr>
  </property>
  <property fmtid="{D5CDD505-2E9C-101B-9397-08002B2CF9AE}" pid="3" name="_dlc_DocIdUrl">
    <vt:lpwstr>https://electoralcommissionorguk.sharepoint.com/teams/CT_EAG/_layouts/15/DocIdRedir.aspx?ID=TX6SW6SUV4E4-666515829-2833, TX6SW6SUV4E4-666515829-2833</vt:lpwstr>
  </property>
  <property fmtid="{D5CDD505-2E9C-101B-9397-08002B2CF9AE}" pid="4" name="Audience1">
    <vt:lpwstr>52;#All staff|1a1e0e6e-8d96-4235-ac5f-9f1dcc3600b0</vt:lpwstr>
  </property>
  <property fmtid="{D5CDD505-2E9C-101B-9397-08002B2CF9AE}" pid="5" name="Calendar_x0020_Year">
    <vt:lpwstr>788;#2016|8f39083b-fb8f-4eed-8824-ab1517390990</vt:lpwstr>
  </property>
  <property fmtid="{D5CDD505-2E9C-101B-9397-08002B2CF9AE}" pid="6" name="Category">
    <vt:lpwstr>791;#WS3 - Guidance and supporting resources for ROs and RROs|efeb66b1-3e40-4edf-9862-f1ba72bc4ddd</vt:lpwstr>
  </property>
  <property fmtid="{D5CDD505-2E9C-101B-9397-08002B2CF9AE}" pid="7" name="ContentTypeId">
    <vt:lpwstr>0x010100AF3E272AA106CD4B8F8855EAE1DE43E30900C339F3D3BE1E0042B31F9D3F3B79E82E</vt:lpwstr>
  </property>
  <property fmtid="{D5CDD505-2E9C-101B-9397-08002B2CF9AE}" pid="8" name="Countries">
    <vt:lpwstr>53;#UK wide|6834a7d2-fb91-47b3-99a3-3181df52306f</vt:lpwstr>
  </property>
  <property fmtid="{D5CDD505-2E9C-101B-9397-08002B2CF9AE}" pid="9" name="d7e05c9ad6914a3c91fc7c6d52d321c1">
    <vt:lpwstr/>
  </property>
  <property fmtid="{D5CDD505-2E9C-101B-9397-08002B2CF9AE}" pid="10" name="display_urn:schemas-microsoft-com:office:office#Owner">
    <vt:lpwstr>Samuel Opara</vt:lpwstr>
  </property>
  <property fmtid="{D5CDD505-2E9C-101B-9397-08002B2CF9AE}" pid="11" name="ECSubject">
    <vt:lpwstr>51;#Electoral events|3cfbaf24-06a3-4a4a-89d4-419bd40c2206;#2;#Local government elections|5a21ae26-924a-4744-a4dc-0e03c1213209;#3;#PCC elections|7c5b499c-7450-4343-b275-2f8e7ac9cb9a</vt:lpwstr>
  </property>
  <property fmtid="{D5CDD505-2E9C-101B-9397-08002B2CF9AE}" pid="12" name="Electoral Event">
    <vt:lpwstr>152;#UK parliamentary elections|5470a683-dc10-4d62-a95f-e88158225a57</vt:lpwstr>
  </property>
  <property fmtid="{D5CDD505-2E9C-101B-9397-08002B2CF9AE}" pid="13" name="Financial year">
    <vt:lpwstr/>
  </property>
  <property fmtid="{D5CDD505-2E9C-101B-9397-08002B2CF9AE}" pid="14" name="Financial_x0020_year">
    <vt:lpwstr/>
  </property>
  <property fmtid="{D5CDD505-2E9C-101B-9397-08002B2CF9AE}" pid="15" name="GPMS_x0020_marking">
    <vt:lpwstr>517;#Official|77462fb2-11a1-4cd5-8628-4e6081b9477e</vt:lpwstr>
  </property>
  <property fmtid="{D5CDD505-2E9C-101B-9397-08002B2CF9AE}" pid="16" name="h6fb27d4aac1450da7417332cd6c7000">
    <vt:lpwstr>WS3 - Guidance and supporting resources for ROs and RROs|efeb66b1-3e40-4edf-9862-f1ba72bc4ddd</vt:lpwstr>
  </property>
  <property fmtid="{D5CDD505-2E9C-101B-9397-08002B2CF9AE}" pid="17" name="i1810b1101b44b14bbc21f09779139fa">
    <vt:lpwstr/>
  </property>
  <property fmtid="{D5CDD505-2E9C-101B-9397-08002B2CF9AE}" pid="18" name="LINKTEK-CHUNK-1">
    <vt:lpwstr>010021{"F":2,"I":"37D3-C824-7FA9-1BFF"}</vt:lpwstr>
  </property>
  <property fmtid="{D5CDD505-2E9C-101B-9397-08002B2CF9AE}" pid="19" name="Month">
    <vt:lpwstr/>
  </property>
  <property fmtid="{D5CDD505-2E9C-101B-9397-08002B2CF9AE}" pid="20" name="n1c1b04c02ef414ba7cc6e68c55f9e2a">
    <vt:lpwstr>WS3 - Returning officer delivery|4f69987c-b2ff-4198-93e6-f041bb695c6e</vt:lpwstr>
  </property>
  <property fmtid="{D5CDD505-2E9C-101B-9397-08002B2CF9AE}" pid="21" name="pf1c3e1bd69e4157938b459bbd5820b8">
    <vt:lpwstr>May 2016|f88888ee-dc82-4b98-927d-c2ad831c4c71</vt:lpwstr>
  </property>
  <property fmtid="{D5CDD505-2E9C-101B-9397-08002B2CF9AE}" pid="22" name="PPM Stage">
    <vt:lpwstr/>
  </property>
  <property fmtid="{D5CDD505-2E9C-101B-9397-08002B2CF9AE}" pid="23" name="PPM_x0020_Name">
    <vt:lpwstr>535;#May 2016|f88888ee-dc82-4b98-927d-c2ad831c4c71</vt:lpwstr>
  </property>
  <property fmtid="{D5CDD505-2E9C-101B-9397-08002B2CF9AE}" pid="24" name="PPM_x0020_Stage">
    <vt:lpwstr/>
  </property>
  <property fmtid="{D5CDD505-2E9C-101B-9397-08002B2CF9AE}" pid="25" name="ProtectiveMarking">
    <vt:lpwstr>Not protectively marked</vt:lpwstr>
  </property>
  <property fmtid="{D5CDD505-2E9C-101B-9397-08002B2CF9AE}" pid="26" name="Published to website">
    <vt:lpwstr/>
  </property>
  <property fmtid="{D5CDD505-2E9C-101B-9397-08002B2CF9AE}" pid="27" name="TaxKeyword">
    <vt:lpwstr/>
  </property>
  <property fmtid="{D5CDD505-2E9C-101B-9397-08002B2CF9AE}" pid="28" name="Work stream">
    <vt:lpwstr>789;#WS3 - Returning officer delivery|4f69987c-b2ff-4198-93e6-f041bb695c6e</vt:lpwstr>
  </property>
  <property fmtid="{D5CDD505-2E9C-101B-9397-08002B2CF9AE}" pid="29" name="Work_x0020_stream">
    <vt:lpwstr>789;#WS3 - Returning officer delivery|4f69987c-b2ff-4198-93e6-f041bb695c6e</vt:lpwstr>
  </property>
  <property fmtid="{D5CDD505-2E9C-101B-9397-08002B2CF9AE}" pid="30" name="display_urn:schemas-microsoft-com:office:office#Editor">
    <vt:lpwstr>T1-Linkfixer</vt:lpwstr>
  </property>
  <property fmtid="{D5CDD505-2E9C-101B-9397-08002B2CF9AE}" pid="31" name="p66823bc255a48c5b1111b08c7c3cd3f">
    <vt:lpwstr/>
  </property>
  <property fmtid="{D5CDD505-2E9C-101B-9397-08002B2CF9AE}" pid="32" name="Guidance type (EA)">
    <vt:lpwstr/>
  </property>
  <property fmtid="{D5CDD505-2E9C-101B-9397-08002B2CF9AE}" pid="33" name="Event (EA)">
    <vt:lpwstr/>
  </property>
  <property fmtid="{D5CDD505-2E9C-101B-9397-08002B2CF9AE}" pid="34" name="PeriodOfReview">
    <vt:lpwstr/>
  </property>
  <property fmtid="{D5CDD505-2E9C-101B-9397-08002B2CF9AE}" pid="35" name="NextReviewDate ">
    <vt:lpwstr/>
  </property>
  <property fmtid="{D5CDD505-2E9C-101B-9397-08002B2CF9AE}" pid="36" name="Audience (EA)">
    <vt:lpwstr/>
  </property>
  <property fmtid="{D5CDD505-2E9C-101B-9397-08002B2CF9AE}" pid="37" name="DateOfIssue">
    <vt:lpwstr/>
  </property>
  <property fmtid="{D5CDD505-2E9C-101B-9397-08002B2CF9AE}" pid="38" name="nc1286104a3a4088847700fe2f03ac10">
    <vt:lpwstr/>
  </property>
  <property fmtid="{D5CDD505-2E9C-101B-9397-08002B2CF9AE}" pid="39" name="LastReviewDate">
    <vt:lpwstr/>
  </property>
  <property fmtid="{D5CDD505-2E9C-101B-9397-08002B2CF9AE}" pid="40" name="DocumentOwner">
    <vt:lpwstr/>
  </property>
  <property fmtid="{D5CDD505-2E9C-101B-9397-08002B2CF9AE}" pid="41" name="Language (EA)">
    <vt:lpwstr/>
  </property>
  <property fmtid="{D5CDD505-2E9C-101B-9397-08002B2CF9AE}" pid="42" name="ApprovingBody">
    <vt:lpwstr/>
  </property>
  <property fmtid="{D5CDD505-2E9C-101B-9397-08002B2CF9AE}" pid="43" name="l31485a79714489ba1e137a3446044a9">
    <vt:lpwstr/>
  </property>
  <property fmtid="{D5CDD505-2E9C-101B-9397-08002B2CF9AE}" pid="44" name="je831b0ab68147b593f643c3e92cd3da">
    <vt:lpwstr/>
  </property>
  <property fmtid="{D5CDD505-2E9C-101B-9397-08002B2CF9AE}" pid="45" name="Area (EA)">
    <vt:lpwstr/>
  </property>
  <property fmtid="{D5CDD505-2E9C-101B-9397-08002B2CF9AE}" pid="46" name="display_urn:schemas-microsoft-com:office:office#Author">
    <vt:lpwstr>Joanne Nelson</vt:lpwstr>
  </property>
  <property fmtid="{D5CDD505-2E9C-101B-9397-08002B2CF9AE}" pid="47" name="NextReviewDate">
    <vt:lpwstr/>
  </property>
  <property fmtid="{D5CDD505-2E9C-101B-9397-08002B2CF9AE}" pid="48" name="_dlc_DocIdItemGuid">
    <vt:lpwstr>72fdb77b-011f-45d4-b8fa-297a221fa904</vt:lpwstr>
  </property>
  <property fmtid="{D5CDD505-2E9C-101B-9397-08002B2CF9AE}" pid="49" name="Calendar Year">
    <vt:lpwstr>90;#2016|8f39083b-fb8f-4eed-8824-ab1517390990</vt:lpwstr>
  </property>
  <property fmtid="{D5CDD505-2E9C-101B-9397-08002B2CF9AE}" pid="50" name="MediaServiceImageTags">
    <vt:lpwstr/>
  </property>
  <property fmtid="{D5CDD505-2E9C-101B-9397-08002B2CF9AE}" pid="51" name="GPMS marking">
    <vt:lpwstr>55;#Official|77462fb2-11a1-4cd5-8628-4e6081b9477e</vt:lpwstr>
  </property>
  <property fmtid="{D5CDD505-2E9C-101B-9397-08002B2CF9AE}" pid="52" name="PPM Name">
    <vt:lpwstr>152;#May 2016|f88888ee-dc82-4b98-927d-c2ad831c4c71</vt:lpwstr>
  </property>
</Properties>
</file>