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3" r:id="rId11"/>
  </p:sldIdLst>
  <p:sldSz cx="7559675" cy="10691813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7" roundtripDataSignature="AMtx7mjIqNlfXDaGgA2Ym/gFO9rRlpbv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9F4"/>
    <a:srgbClr val="E6FD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A7C34-904D-4123-9020-05D966158860}" v="7" dt="2025-02-26T14:15:44.009"/>
  </p1510:revLst>
</p1510:revInfo>
</file>

<file path=ppt/tableStyles.xml><?xml version="1.0" encoding="utf-8"?>
<a:tblStyleLst xmlns:a="http://schemas.openxmlformats.org/drawingml/2006/main" def="{C7EE7645-BC85-4B11-836C-7D8190E21AE4}">
  <a:tblStyle styleId="{C7EE7645-BC85-4B11-836C-7D8190E21AE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AF4"/>
          </a:solidFill>
        </a:fill>
      </a:tcStyle>
    </a:wholeTbl>
    <a:band1H>
      <a:tcTxStyle b="off" i="off"/>
      <a:tcStyle>
        <a:tcBdr/>
        <a:fill>
          <a:solidFill>
            <a:srgbClr val="CAF6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F6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2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Valentine" userId="beef5a57-e985-43f7-be51-e6e522a875b7" providerId="ADAL" clId="{7CA2C99F-C759-4DB5-9948-8AAD52265605}"/>
    <pc:docChg chg="undo redo custSel addSld delSld modSld">
      <pc:chgData name="Lauren Valentine" userId="beef5a57-e985-43f7-be51-e6e522a875b7" providerId="ADAL" clId="{7CA2C99F-C759-4DB5-9948-8AAD52265605}" dt="2025-02-05T18:19:48.710" v="240" actId="14100"/>
      <pc:docMkLst>
        <pc:docMk/>
      </pc:docMkLst>
      <pc:sldChg chg="addSp modSp mod">
        <pc:chgData name="Lauren Valentine" userId="beef5a57-e985-43f7-be51-e6e522a875b7" providerId="ADAL" clId="{7CA2C99F-C759-4DB5-9948-8AAD52265605}" dt="2025-02-05T18:08:58.079" v="84" actId="164"/>
        <pc:sldMkLst>
          <pc:docMk/>
          <pc:sldMk cId="0" sldId="256"/>
        </pc:sldMkLst>
        <pc:spChg chg="add mod">
          <ac:chgData name="Lauren Valentine" userId="beef5a57-e985-43f7-be51-e6e522a875b7" providerId="ADAL" clId="{7CA2C99F-C759-4DB5-9948-8AAD52265605}" dt="2025-02-05T18:05:11.370" v="72" actId="164"/>
          <ac:spMkLst>
            <pc:docMk/>
            <pc:sldMk cId="0" sldId="256"/>
            <ac:spMk id="2" creationId="{10C01B3B-C276-6778-E5BA-8E3251384F80}"/>
          </ac:spMkLst>
        </pc:spChg>
        <pc:spChg chg="add mod ord">
          <ac:chgData name="Lauren Valentine" userId="beef5a57-e985-43f7-be51-e6e522a875b7" providerId="ADAL" clId="{7CA2C99F-C759-4DB5-9948-8AAD52265605}" dt="2025-02-05T18:08:58.079" v="84" actId="164"/>
          <ac:spMkLst>
            <pc:docMk/>
            <pc:sldMk cId="0" sldId="256"/>
            <ac:spMk id="8" creationId="{AD309DA3-65E3-B762-F661-A7915AEDCA2A}"/>
          </ac:spMkLst>
        </pc:spChg>
        <pc:grpChg chg="add mod">
          <ac:chgData name="Lauren Valentine" userId="beef5a57-e985-43f7-be51-e6e522a875b7" providerId="ADAL" clId="{7CA2C99F-C759-4DB5-9948-8AAD52265605}" dt="2025-02-05T18:08:58.079" v="84" actId="164"/>
          <ac:grpSpMkLst>
            <pc:docMk/>
            <pc:sldMk cId="0" sldId="256"/>
            <ac:grpSpMk id="5" creationId="{1D8AEA4E-358D-4483-3D33-F2AD3D31F8AA}"/>
          </ac:grpSpMkLst>
        </pc:grpChg>
        <pc:grpChg chg="add mod">
          <ac:chgData name="Lauren Valentine" userId="beef5a57-e985-43f7-be51-e6e522a875b7" providerId="ADAL" clId="{7CA2C99F-C759-4DB5-9948-8AAD52265605}" dt="2025-02-05T18:08:58.079" v="84" actId="164"/>
          <ac:grpSpMkLst>
            <pc:docMk/>
            <pc:sldMk cId="0" sldId="256"/>
            <ac:grpSpMk id="9" creationId="{937E97F2-FD4E-BD50-21F7-E1BE121F28E2}"/>
          </ac:grpSpMkLst>
        </pc:grpChg>
        <pc:picChg chg="add mod">
          <ac:chgData name="Lauren Valentine" userId="beef5a57-e985-43f7-be51-e6e522a875b7" providerId="ADAL" clId="{7CA2C99F-C759-4DB5-9948-8AAD52265605}" dt="2025-02-05T18:05:11.370" v="72" actId="164"/>
          <ac:picMkLst>
            <pc:docMk/>
            <pc:sldMk cId="0" sldId="256"/>
            <ac:picMk id="4" creationId="{09CB1486-30CE-603E-1372-963D714D921B}"/>
          </ac:picMkLst>
        </pc:picChg>
        <pc:picChg chg="add mod">
          <ac:chgData name="Lauren Valentine" userId="beef5a57-e985-43f7-be51-e6e522a875b7" providerId="ADAL" clId="{7CA2C99F-C759-4DB5-9948-8AAD52265605}" dt="2025-02-05T18:08:58.079" v="84" actId="164"/>
          <ac:picMkLst>
            <pc:docMk/>
            <pc:sldMk cId="0" sldId="256"/>
            <ac:picMk id="7" creationId="{2A5A9618-65F9-BB19-248B-AE82800BCB67}"/>
          </ac:picMkLst>
        </pc:picChg>
        <pc:picChg chg="mod ord">
          <ac:chgData name="Lauren Valentine" userId="beef5a57-e985-43f7-be51-e6e522a875b7" providerId="ADAL" clId="{7CA2C99F-C759-4DB5-9948-8AAD52265605}" dt="2025-02-05T18:05:11.370" v="72" actId="164"/>
          <ac:picMkLst>
            <pc:docMk/>
            <pc:sldMk cId="0" sldId="256"/>
            <ac:picMk id="64" creationId="{00000000-0000-0000-0000-000000000000}"/>
          </ac:picMkLst>
        </pc:picChg>
      </pc:sldChg>
      <pc:sldChg chg="delSp modSp mod">
        <pc:chgData name="Lauren Valentine" userId="beef5a57-e985-43f7-be51-e6e522a875b7" providerId="ADAL" clId="{7CA2C99F-C759-4DB5-9948-8AAD52265605}" dt="2025-02-05T18:19:27.575" v="238" actId="2711"/>
        <pc:sldMkLst>
          <pc:docMk/>
          <pc:sldMk cId="0" sldId="257"/>
        </pc:sldMkLst>
        <pc:spChg chg="mod">
          <ac:chgData name="Lauren Valentine" userId="beef5a57-e985-43f7-be51-e6e522a875b7" providerId="ADAL" clId="{7CA2C99F-C759-4DB5-9948-8AAD52265605}" dt="2025-02-05T18:18:53.380" v="222" actId="20577"/>
          <ac:spMkLst>
            <pc:docMk/>
            <pc:sldMk cId="0" sldId="257"/>
            <ac:spMk id="70" creationId="{00000000-0000-0000-0000-000000000000}"/>
          </ac:spMkLst>
        </pc:spChg>
        <pc:spChg chg="mod">
          <ac:chgData name="Lauren Valentine" userId="beef5a57-e985-43f7-be51-e6e522a875b7" providerId="ADAL" clId="{7CA2C99F-C759-4DB5-9948-8AAD52265605}" dt="2025-02-05T18:19:27.575" v="238" actId="2711"/>
          <ac:spMkLst>
            <pc:docMk/>
            <pc:sldMk cId="0" sldId="257"/>
            <ac:spMk id="80" creationId="{00000000-0000-0000-0000-000000000000}"/>
          </ac:spMkLst>
        </pc:spChg>
        <pc:grpChg chg="mod">
          <ac:chgData name="Lauren Valentine" userId="beef5a57-e985-43f7-be51-e6e522a875b7" providerId="ADAL" clId="{7CA2C99F-C759-4DB5-9948-8AAD52265605}" dt="2025-02-05T18:18:42.083" v="221" actId="1076"/>
          <ac:grpSpMkLst>
            <pc:docMk/>
            <pc:sldMk cId="0" sldId="257"/>
            <ac:grpSpMk id="81" creationId="{00000000-0000-0000-0000-000000000000}"/>
          </ac:grpSpMkLst>
        </pc:grpChg>
      </pc:sldChg>
      <pc:sldChg chg="addSp modSp mod">
        <pc:chgData name="Lauren Valentine" userId="beef5a57-e985-43f7-be51-e6e522a875b7" providerId="ADAL" clId="{7CA2C99F-C759-4DB5-9948-8AAD52265605}" dt="2025-02-05T18:18:24.665" v="217" actId="1076"/>
        <pc:sldMkLst>
          <pc:docMk/>
          <pc:sldMk cId="0" sldId="258"/>
        </pc:sldMkLst>
        <pc:spChg chg="add mod">
          <ac:chgData name="Lauren Valentine" userId="beef5a57-e985-43f7-be51-e6e522a875b7" providerId="ADAL" clId="{7CA2C99F-C759-4DB5-9948-8AAD52265605}" dt="2025-02-05T18:18:13.886" v="214" actId="1076"/>
          <ac:spMkLst>
            <pc:docMk/>
            <pc:sldMk cId="0" sldId="258"/>
            <ac:spMk id="2" creationId="{597E3735-6D06-779B-0F66-80B7159E9960}"/>
          </ac:spMkLst>
        </pc:spChg>
        <pc:spChg chg="mod">
          <ac:chgData name="Lauren Valentine" userId="beef5a57-e985-43f7-be51-e6e522a875b7" providerId="ADAL" clId="{7CA2C99F-C759-4DB5-9948-8AAD52265605}" dt="2025-02-05T18:18:08.964" v="212" actId="1076"/>
          <ac:spMkLst>
            <pc:docMk/>
            <pc:sldMk cId="0" sldId="258"/>
            <ac:spMk id="104" creationId="{00000000-0000-0000-0000-000000000000}"/>
          </ac:spMkLst>
        </pc:spChg>
        <pc:grpChg chg="mod ord">
          <ac:chgData name="Lauren Valentine" userId="beef5a57-e985-43f7-be51-e6e522a875b7" providerId="ADAL" clId="{7CA2C99F-C759-4DB5-9948-8AAD52265605}" dt="2025-02-05T18:18:24.665" v="217" actId="1076"/>
          <ac:grpSpMkLst>
            <pc:docMk/>
            <pc:sldMk cId="0" sldId="258"/>
            <ac:grpSpMk id="105" creationId="{00000000-0000-0000-0000-000000000000}"/>
          </ac:grpSpMkLst>
        </pc:grpChg>
      </pc:sldChg>
      <pc:sldChg chg="delSp modSp mod">
        <pc:chgData name="Lauren Valentine" userId="beef5a57-e985-43f7-be51-e6e522a875b7" providerId="ADAL" clId="{7CA2C99F-C759-4DB5-9948-8AAD52265605}" dt="2025-02-05T18:19:48.710" v="240" actId="14100"/>
        <pc:sldMkLst>
          <pc:docMk/>
          <pc:sldMk cId="0" sldId="259"/>
        </pc:sldMkLst>
        <pc:spChg chg="mod">
          <ac:chgData name="Lauren Valentine" userId="beef5a57-e985-43f7-be51-e6e522a875b7" providerId="ADAL" clId="{7CA2C99F-C759-4DB5-9948-8AAD52265605}" dt="2025-02-05T18:10:05.734" v="85" actId="20577"/>
          <ac:spMkLst>
            <pc:docMk/>
            <pc:sldMk cId="0" sldId="259"/>
            <ac:spMk id="124" creationId="{00000000-0000-0000-0000-000000000000}"/>
          </ac:spMkLst>
        </pc:spChg>
        <pc:grpChg chg="mod">
          <ac:chgData name="Lauren Valentine" userId="beef5a57-e985-43f7-be51-e6e522a875b7" providerId="ADAL" clId="{7CA2C99F-C759-4DB5-9948-8AAD52265605}" dt="2025-02-05T18:19:48.710" v="240" actId="14100"/>
          <ac:grpSpMkLst>
            <pc:docMk/>
            <pc:sldMk cId="0" sldId="259"/>
            <ac:grpSpMk id="130" creationId="{00000000-0000-0000-0000-000000000000}"/>
          </ac:grpSpMkLst>
        </pc:grpChg>
      </pc:sldChg>
      <pc:sldChg chg="modSp mod">
        <pc:chgData name="Lauren Valentine" userId="beef5a57-e985-43f7-be51-e6e522a875b7" providerId="ADAL" clId="{7CA2C99F-C759-4DB5-9948-8AAD52265605}" dt="2025-02-05T18:10:13.723" v="88" actId="20577"/>
        <pc:sldMkLst>
          <pc:docMk/>
          <pc:sldMk cId="0" sldId="260"/>
        </pc:sldMkLst>
        <pc:spChg chg="mod">
          <ac:chgData name="Lauren Valentine" userId="beef5a57-e985-43f7-be51-e6e522a875b7" providerId="ADAL" clId="{7CA2C99F-C759-4DB5-9948-8AAD52265605}" dt="2025-02-05T18:10:13.723" v="88" actId="20577"/>
          <ac:spMkLst>
            <pc:docMk/>
            <pc:sldMk cId="0" sldId="260"/>
            <ac:spMk id="154" creationId="{00000000-0000-0000-0000-000000000000}"/>
          </ac:spMkLst>
        </pc:spChg>
      </pc:sldChg>
      <pc:sldChg chg="modSp del mod">
        <pc:chgData name="Lauren Valentine" userId="beef5a57-e985-43f7-be51-e6e522a875b7" providerId="ADAL" clId="{7CA2C99F-C759-4DB5-9948-8AAD52265605}" dt="2025-02-05T18:17:46.261" v="211" actId="47"/>
        <pc:sldMkLst>
          <pc:docMk/>
          <pc:sldMk cId="0" sldId="261"/>
        </pc:sldMkLst>
      </pc:sldChg>
      <pc:sldChg chg="addSp delSp modSp del mod">
        <pc:chgData name="Lauren Valentine" userId="beef5a57-e985-43f7-be51-e6e522a875b7" providerId="ADAL" clId="{7CA2C99F-C759-4DB5-9948-8AAD52265605}" dt="2025-02-05T18:17:43.312" v="210" actId="47"/>
        <pc:sldMkLst>
          <pc:docMk/>
          <pc:sldMk cId="0" sldId="262"/>
        </pc:sldMkLst>
      </pc:sldChg>
      <pc:sldChg chg="addSp delSp modSp add mod">
        <pc:chgData name="Lauren Valentine" userId="beef5a57-e985-43f7-be51-e6e522a875b7" providerId="ADAL" clId="{7CA2C99F-C759-4DB5-9948-8AAD52265605}" dt="2025-02-05T18:17:35.482" v="209" actId="14100"/>
        <pc:sldMkLst>
          <pc:docMk/>
          <pc:sldMk cId="2468157894" sldId="263"/>
        </pc:sldMkLst>
        <pc:grpChg chg="mod">
          <ac:chgData name="Lauren Valentine" userId="beef5a57-e985-43f7-be51-e6e522a875b7" providerId="ADAL" clId="{7CA2C99F-C759-4DB5-9948-8AAD52265605}" dt="2025-02-05T18:16:38.958" v="173" actId="1076"/>
          <ac:grpSpMkLst>
            <pc:docMk/>
            <pc:sldMk cId="2468157894" sldId="263"/>
            <ac:grpSpMk id="179" creationId="{979C70CB-9153-C0FC-2453-1A29A489280C}"/>
          </ac:grpSpMkLst>
        </pc:grpChg>
        <pc:graphicFrameChg chg="add mod ord modGraphic">
          <ac:chgData name="Lauren Valentine" userId="beef5a57-e985-43f7-be51-e6e522a875b7" providerId="ADAL" clId="{7CA2C99F-C759-4DB5-9948-8AAD52265605}" dt="2025-02-05T18:16:29.102" v="171" actId="403"/>
          <ac:graphicFrameMkLst>
            <pc:docMk/>
            <pc:sldMk cId="2468157894" sldId="263"/>
            <ac:graphicFrameMk id="3" creationId="{7683EBF2-24F0-A2F5-72D6-54F549EADC18}"/>
          </ac:graphicFrameMkLst>
        </pc:graphicFrameChg>
        <pc:graphicFrameChg chg="mod modGraphic">
          <ac:chgData name="Lauren Valentine" userId="beef5a57-e985-43f7-be51-e6e522a875b7" providerId="ADAL" clId="{7CA2C99F-C759-4DB5-9948-8AAD52265605}" dt="2025-02-05T18:16:32.658" v="172" actId="403"/>
          <ac:graphicFrameMkLst>
            <pc:docMk/>
            <pc:sldMk cId="2468157894" sldId="263"/>
            <ac:graphicFrameMk id="185" creationId="{C1D36BC4-F240-A569-5BB1-E7FB049F28E8}"/>
          </ac:graphicFrameMkLst>
        </pc:graphicFrameChg>
        <pc:cxnChg chg="mod">
          <ac:chgData name="Lauren Valentine" userId="beef5a57-e985-43f7-be51-e6e522a875b7" providerId="ADAL" clId="{7CA2C99F-C759-4DB5-9948-8AAD52265605}" dt="2025-02-05T18:17:35.482" v="209" actId="14100"/>
          <ac:cxnSpMkLst>
            <pc:docMk/>
            <pc:sldMk cId="2468157894" sldId="263"/>
            <ac:cxnSpMk id="187" creationId="{78E2A3CC-3E58-CBB2-D018-0572E4055D8C}"/>
          </ac:cxnSpMkLst>
        </pc:cxnChg>
        <pc:cxnChg chg="mod">
          <ac:chgData name="Lauren Valentine" userId="beef5a57-e985-43f7-be51-e6e522a875b7" providerId="ADAL" clId="{7CA2C99F-C759-4DB5-9948-8AAD52265605}" dt="2025-02-05T18:17:28.714" v="202" actId="14100"/>
          <ac:cxnSpMkLst>
            <pc:docMk/>
            <pc:sldMk cId="2468157894" sldId="263"/>
            <ac:cxnSpMk id="188" creationId="{DD5124F1-05B1-AE4A-841A-D79D2B39D02C}"/>
          </ac:cxnSpMkLst>
        </pc:cxnChg>
      </pc:sldChg>
      <pc:sldMasterChg chg="delSldLayout">
        <pc:chgData name="Lauren Valentine" userId="beef5a57-e985-43f7-be51-e6e522a875b7" providerId="ADAL" clId="{7CA2C99F-C759-4DB5-9948-8AAD52265605}" dt="2025-02-05T18:17:43.312" v="210" actId="47"/>
        <pc:sldMasterMkLst>
          <pc:docMk/>
          <pc:sldMasterMk cId="0" sldId="2147483648"/>
        </pc:sldMasterMkLst>
        <pc:sldLayoutChg chg="del">
          <pc:chgData name="Lauren Valentine" userId="beef5a57-e985-43f7-be51-e6e522a875b7" providerId="ADAL" clId="{7CA2C99F-C759-4DB5-9948-8AAD52265605}" dt="2025-02-05T18:17:43.312" v="21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  <pc:docChgLst>
    <pc:chgData name="Judy Edwards" userId="S::jedwards@electoralcommission.org.uk::97ec32ec-1920-4447-8ec7-1835dc49ef49" providerId="AD" clId="Web-{9675C378-DE2F-EB45-77DB-AADA6E755375}"/>
    <pc:docChg chg="modSld">
      <pc:chgData name="Judy Edwards" userId="S::jedwards@electoralcommission.org.uk::97ec32ec-1920-4447-8ec7-1835dc49ef49" providerId="AD" clId="Web-{9675C378-DE2F-EB45-77DB-AADA6E755375}" dt="2025-02-25T14:31:54.875" v="39" actId="1076"/>
      <pc:docMkLst>
        <pc:docMk/>
      </pc:docMkLst>
      <pc:sldChg chg="modSp">
        <pc:chgData name="Judy Edwards" userId="S::jedwards@electoralcommission.org.uk::97ec32ec-1920-4447-8ec7-1835dc49ef49" providerId="AD" clId="Web-{9675C378-DE2F-EB45-77DB-AADA6E755375}" dt="2025-02-25T14:26:53.618" v="0" actId="14100"/>
        <pc:sldMkLst>
          <pc:docMk/>
          <pc:sldMk cId="0" sldId="256"/>
        </pc:sldMkLst>
        <pc:spChg chg="mod">
          <ac:chgData name="Judy Edwards" userId="S::jedwards@electoralcommission.org.uk::97ec32ec-1920-4447-8ec7-1835dc49ef49" providerId="AD" clId="Web-{9675C378-DE2F-EB45-77DB-AADA6E755375}" dt="2025-02-25T14:26:53.618" v="0" actId="14100"/>
          <ac:spMkLst>
            <pc:docMk/>
            <pc:sldMk cId="0" sldId="256"/>
            <ac:spMk id="63" creationId="{00000000-0000-0000-0000-000000000000}"/>
          </ac:spMkLst>
        </pc:spChg>
      </pc:sldChg>
      <pc:sldChg chg="modSp">
        <pc:chgData name="Judy Edwards" userId="S::jedwards@electoralcommission.org.uk::97ec32ec-1920-4447-8ec7-1835dc49ef49" providerId="AD" clId="Web-{9675C378-DE2F-EB45-77DB-AADA6E755375}" dt="2025-02-25T14:31:23.140" v="36" actId="1076"/>
        <pc:sldMkLst>
          <pc:docMk/>
          <pc:sldMk cId="0" sldId="257"/>
        </pc:sldMkLst>
        <pc:spChg chg="mod">
          <ac:chgData name="Judy Edwards" userId="S::jedwards@electoralcommission.org.uk::97ec32ec-1920-4447-8ec7-1835dc49ef49" providerId="AD" clId="Web-{9675C378-DE2F-EB45-77DB-AADA6E755375}" dt="2025-02-25T14:31:23.140" v="36" actId="1076"/>
          <ac:spMkLst>
            <pc:docMk/>
            <pc:sldMk cId="0" sldId="257"/>
            <ac:spMk id="69" creationId="{00000000-0000-0000-0000-000000000000}"/>
          </ac:spMkLst>
        </pc:spChg>
      </pc:sldChg>
      <pc:sldChg chg="modSp">
        <pc:chgData name="Judy Edwards" userId="S::jedwards@electoralcommission.org.uk::97ec32ec-1920-4447-8ec7-1835dc49ef49" providerId="AD" clId="Web-{9675C378-DE2F-EB45-77DB-AADA6E755375}" dt="2025-02-25T14:31:16.202" v="35" actId="1076"/>
        <pc:sldMkLst>
          <pc:docMk/>
          <pc:sldMk cId="0" sldId="258"/>
        </pc:sldMkLst>
        <pc:spChg chg="mod">
          <ac:chgData name="Judy Edwards" userId="S::jedwards@electoralcommission.org.uk::97ec32ec-1920-4447-8ec7-1835dc49ef49" providerId="AD" clId="Web-{9675C378-DE2F-EB45-77DB-AADA6E755375}" dt="2025-02-25T14:31:16.202" v="35" actId="1076"/>
          <ac:spMkLst>
            <pc:docMk/>
            <pc:sldMk cId="0" sldId="258"/>
            <ac:spMk id="97" creationId="{00000000-0000-0000-0000-000000000000}"/>
          </ac:spMkLst>
        </pc:spChg>
      </pc:sldChg>
      <pc:sldChg chg="modSp">
        <pc:chgData name="Judy Edwards" userId="S::jedwards@electoralcommission.org.uk::97ec32ec-1920-4447-8ec7-1835dc49ef49" providerId="AD" clId="Web-{9675C378-DE2F-EB45-77DB-AADA6E755375}" dt="2025-02-25T14:31:03.765" v="34" actId="1076"/>
        <pc:sldMkLst>
          <pc:docMk/>
          <pc:sldMk cId="0" sldId="259"/>
        </pc:sldMkLst>
        <pc:spChg chg="mod">
          <ac:chgData name="Judy Edwards" userId="S::jedwards@electoralcommission.org.uk::97ec32ec-1920-4447-8ec7-1835dc49ef49" providerId="AD" clId="Web-{9675C378-DE2F-EB45-77DB-AADA6E755375}" dt="2025-02-25T14:30:32.108" v="27" actId="1076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9675C378-DE2F-EB45-77DB-AADA6E755375}" dt="2025-02-25T14:30:40.389" v="30" actId="1076"/>
          <ac:spMkLst>
            <pc:docMk/>
            <pc:sldMk cId="0" sldId="259"/>
            <ac:spMk id="124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9675C378-DE2F-EB45-77DB-AADA6E755375}" dt="2025-02-25T14:30:43.420" v="31" actId="1076"/>
          <ac:spMkLst>
            <pc:docMk/>
            <pc:sldMk cId="0" sldId="259"/>
            <ac:spMk id="127" creationId="{00000000-0000-0000-0000-000000000000}"/>
          </ac:spMkLst>
        </pc:spChg>
        <pc:cxnChg chg="mod">
          <ac:chgData name="Judy Edwards" userId="S::jedwards@electoralcommission.org.uk::97ec32ec-1920-4447-8ec7-1835dc49ef49" providerId="AD" clId="Web-{9675C378-DE2F-EB45-77DB-AADA6E755375}" dt="2025-02-25T14:30:59.639" v="32" actId="1076"/>
          <ac:cxnSpMkLst>
            <pc:docMk/>
            <pc:sldMk cId="0" sldId="259"/>
            <ac:cxnSpMk id="128" creationId="{00000000-0000-0000-0000-000000000000}"/>
          </ac:cxnSpMkLst>
        </pc:cxnChg>
        <pc:cxnChg chg="mod">
          <ac:chgData name="Judy Edwards" userId="S::jedwards@electoralcommission.org.uk::97ec32ec-1920-4447-8ec7-1835dc49ef49" providerId="AD" clId="Web-{9675C378-DE2F-EB45-77DB-AADA6E755375}" dt="2025-02-25T14:31:03.765" v="34" actId="1076"/>
          <ac:cxnSpMkLst>
            <pc:docMk/>
            <pc:sldMk cId="0" sldId="259"/>
            <ac:cxnSpMk id="129" creationId="{00000000-0000-0000-0000-000000000000}"/>
          </ac:cxnSpMkLst>
        </pc:cxnChg>
      </pc:sldChg>
      <pc:sldChg chg="modSp">
        <pc:chgData name="Judy Edwards" userId="S::jedwards@electoralcommission.org.uk::97ec32ec-1920-4447-8ec7-1835dc49ef49" providerId="AD" clId="Web-{9675C378-DE2F-EB45-77DB-AADA6E755375}" dt="2025-02-25T14:29:18.981" v="15" actId="1076"/>
        <pc:sldMkLst>
          <pc:docMk/>
          <pc:sldMk cId="0" sldId="260"/>
        </pc:sldMkLst>
        <pc:spChg chg="mod">
          <ac:chgData name="Judy Edwards" userId="S::jedwards@electoralcommission.org.uk::97ec32ec-1920-4447-8ec7-1835dc49ef49" providerId="AD" clId="Web-{9675C378-DE2F-EB45-77DB-AADA6E755375}" dt="2025-02-25T14:28:59.465" v="11" actId="1076"/>
          <ac:spMkLst>
            <pc:docMk/>
            <pc:sldMk cId="0" sldId="260"/>
            <ac:spMk id="154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9675C378-DE2F-EB45-77DB-AADA6E755375}" dt="2025-02-25T14:29:04.512" v="12" actId="1076"/>
          <ac:spMkLst>
            <pc:docMk/>
            <pc:sldMk cId="0" sldId="260"/>
            <ac:spMk id="157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9675C378-DE2F-EB45-77DB-AADA6E755375}" dt="2025-02-25T14:29:12.934" v="13" actId="1076"/>
          <ac:spMkLst>
            <pc:docMk/>
            <pc:sldMk cId="0" sldId="260"/>
            <ac:spMk id="167" creationId="{00000000-0000-0000-0000-000000000000}"/>
          </ac:spMkLst>
        </pc:spChg>
        <pc:cxnChg chg="mod">
          <ac:chgData name="Judy Edwards" userId="S::jedwards@electoralcommission.org.uk::97ec32ec-1920-4447-8ec7-1835dc49ef49" providerId="AD" clId="Web-{9675C378-DE2F-EB45-77DB-AADA6E755375}" dt="2025-02-25T14:29:17.215" v="14" actId="1076"/>
          <ac:cxnSpMkLst>
            <pc:docMk/>
            <pc:sldMk cId="0" sldId="260"/>
            <ac:cxnSpMk id="168" creationId="{00000000-0000-0000-0000-000000000000}"/>
          </ac:cxnSpMkLst>
        </pc:cxnChg>
        <pc:cxnChg chg="mod">
          <ac:chgData name="Judy Edwards" userId="S::jedwards@electoralcommission.org.uk::97ec32ec-1920-4447-8ec7-1835dc49ef49" providerId="AD" clId="Web-{9675C378-DE2F-EB45-77DB-AADA6E755375}" dt="2025-02-25T14:29:18.981" v="15" actId="1076"/>
          <ac:cxnSpMkLst>
            <pc:docMk/>
            <pc:sldMk cId="0" sldId="260"/>
            <ac:cxnSpMk id="169" creationId="{00000000-0000-0000-0000-000000000000}"/>
          </ac:cxnSpMkLst>
        </pc:cxnChg>
      </pc:sldChg>
      <pc:sldChg chg="modSp">
        <pc:chgData name="Judy Edwards" userId="S::jedwards@electoralcommission.org.uk::97ec32ec-1920-4447-8ec7-1835dc49ef49" providerId="AD" clId="Web-{9675C378-DE2F-EB45-77DB-AADA6E755375}" dt="2025-02-25T14:31:54.875" v="39" actId="1076"/>
        <pc:sldMkLst>
          <pc:docMk/>
          <pc:sldMk cId="2468157894" sldId="263"/>
        </pc:sldMkLst>
        <pc:spChg chg="mod">
          <ac:chgData name="Judy Edwards" userId="S::jedwards@electoralcommission.org.uk::97ec32ec-1920-4447-8ec7-1835dc49ef49" providerId="AD" clId="Web-{9675C378-DE2F-EB45-77DB-AADA6E755375}" dt="2025-02-25T14:29:48.763" v="17" actId="1076"/>
          <ac:spMkLst>
            <pc:docMk/>
            <pc:sldMk cId="2468157894" sldId="263"/>
            <ac:spMk id="186" creationId="{6F17C56C-BE36-08C5-0D71-21D7BF01B8ED}"/>
          </ac:spMkLst>
        </pc:spChg>
        <pc:graphicFrameChg chg="mod modGraphic">
          <ac:chgData name="Judy Edwards" userId="S::jedwards@electoralcommission.org.uk::97ec32ec-1920-4447-8ec7-1835dc49ef49" providerId="AD" clId="Web-{9675C378-DE2F-EB45-77DB-AADA6E755375}" dt="2025-02-25T14:29:58.341" v="21"/>
          <ac:graphicFrameMkLst>
            <pc:docMk/>
            <pc:sldMk cId="2468157894" sldId="263"/>
            <ac:graphicFrameMk id="3" creationId="{7683EBF2-24F0-A2F5-72D6-54F549EADC18}"/>
          </ac:graphicFrameMkLst>
        </pc:graphicFrameChg>
        <pc:graphicFrameChg chg="mod modGraphic">
          <ac:chgData name="Judy Edwards" userId="S::jedwards@electoralcommission.org.uk::97ec32ec-1920-4447-8ec7-1835dc49ef49" providerId="AD" clId="Web-{9675C378-DE2F-EB45-77DB-AADA6E755375}" dt="2025-02-25T14:29:55.622" v="19"/>
          <ac:graphicFrameMkLst>
            <pc:docMk/>
            <pc:sldMk cId="2468157894" sldId="263"/>
            <ac:graphicFrameMk id="185" creationId="{C1D36BC4-F240-A569-5BB1-E7FB049F28E8}"/>
          </ac:graphicFrameMkLst>
        </pc:graphicFrameChg>
        <pc:picChg chg="mod">
          <ac:chgData name="Judy Edwards" userId="S::jedwards@electoralcommission.org.uk::97ec32ec-1920-4447-8ec7-1835dc49ef49" providerId="AD" clId="Web-{9675C378-DE2F-EB45-77DB-AADA6E755375}" dt="2025-02-25T14:31:54.875" v="39" actId="1076"/>
          <ac:picMkLst>
            <pc:docMk/>
            <pc:sldMk cId="2468157894" sldId="263"/>
            <ac:picMk id="184" creationId="{7A27233F-51BC-5432-A536-38129642BC3A}"/>
          </ac:picMkLst>
        </pc:picChg>
      </pc:sldChg>
    </pc:docChg>
  </pc:docChgLst>
  <pc:docChgLst>
    <pc:chgData name="Ceri Hughes" userId="43cbb599-05f5-4b40-8a49-0b602e2e5037" providerId="ADAL" clId="{1C056370-A421-48C7-B4A4-596A20E1BC36}"/>
    <pc:docChg chg="modSld">
      <pc:chgData name="Ceri Hughes" userId="43cbb599-05f5-4b40-8a49-0b602e2e5037" providerId="ADAL" clId="{1C056370-A421-48C7-B4A4-596A20E1BC36}" dt="2025-02-19T16:55:29.750" v="0" actId="14100"/>
      <pc:docMkLst>
        <pc:docMk/>
      </pc:docMkLst>
      <pc:sldChg chg="modSp mod">
        <pc:chgData name="Ceri Hughes" userId="43cbb599-05f5-4b40-8a49-0b602e2e5037" providerId="ADAL" clId="{1C056370-A421-48C7-B4A4-596A20E1BC36}" dt="2025-02-19T16:55:29.750" v="0" actId="14100"/>
        <pc:sldMkLst>
          <pc:docMk/>
          <pc:sldMk cId="0" sldId="258"/>
        </pc:sldMkLst>
        <pc:spChg chg="mod">
          <ac:chgData name="Ceri Hughes" userId="43cbb599-05f5-4b40-8a49-0b602e2e5037" providerId="ADAL" clId="{1C056370-A421-48C7-B4A4-596A20E1BC36}" dt="2025-02-19T16:55:29.750" v="0" actId="14100"/>
          <ac:spMkLst>
            <pc:docMk/>
            <pc:sldMk cId="0" sldId="258"/>
            <ac:spMk id="104" creationId="{00000000-0000-0000-0000-000000000000}"/>
          </ac:spMkLst>
        </pc:spChg>
      </pc:sldChg>
    </pc:docChg>
  </pc:docChgLst>
  <pc:docChgLst>
    <pc:chgData name="Lauren Valentine" userId="beef5a57-e985-43f7-be51-e6e522a875b7" providerId="ADAL" clId="{632A7C34-904D-4123-9020-05D966158860}"/>
    <pc:docChg chg="undo custSel modSld">
      <pc:chgData name="Lauren Valentine" userId="beef5a57-e985-43f7-be51-e6e522a875b7" providerId="ADAL" clId="{632A7C34-904D-4123-9020-05D966158860}" dt="2025-02-27T09:48:16.895" v="62" actId="1037"/>
      <pc:docMkLst>
        <pc:docMk/>
      </pc:docMkLst>
      <pc:sldChg chg="addSp delSp modSp mod">
        <pc:chgData name="Lauren Valentine" userId="beef5a57-e985-43f7-be51-e6e522a875b7" providerId="ADAL" clId="{632A7C34-904D-4123-9020-05D966158860}" dt="2025-02-27T09:48:16.895" v="62" actId="1037"/>
        <pc:sldMkLst>
          <pc:docMk/>
          <pc:sldMk cId="0" sldId="256"/>
        </pc:sldMkLst>
        <pc:spChg chg="add del mod ord">
          <ac:chgData name="Lauren Valentine" userId="beef5a57-e985-43f7-be51-e6e522a875b7" providerId="ADAL" clId="{632A7C34-904D-4123-9020-05D966158860}" dt="2025-02-26T14:15:46.297" v="43" actId="34135"/>
          <ac:spMkLst>
            <pc:docMk/>
            <pc:sldMk cId="0" sldId="256"/>
            <ac:spMk id="13" creationId="{D4EEC43D-F560-A9CE-A2DC-E79952F051A4}"/>
          </ac:spMkLst>
        </pc:spChg>
        <pc:spChg chg="mod">
          <ac:chgData name="Lauren Valentine" userId="beef5a57-e985-43f7-be51-e6e522a875b7" providerId="ADAL" clId="{632A7C34-904D-4123-9020-05D966158860}" dt="2025-02-27T09:48:16.895" v="62" actId="1037"/>
          <ac:spMkLst>
            <pc:docMk/>
            <pc:sldMk cId="0" sldId="256"/>
            <ac:spMk id="63" creationId="{00000000-0000-0000-0000-000000000000}"/>
          </ac:spMkLst>
        </pc:spChg>
        <pc:grpChg chg="add del ord">
          <ac:chgData name="Lauren Valentine" userId="beef5a57-e985-43f7-be51-e6e522a875b7" providerId="ADAL" clId="{632A7C34-904D-4123-9020-05D966158860}" dt="2025-02-26T14:14:37.734" v="31" actId="166"/>
          <ac:grpSpMkLst>
            <pc:docMk/>
            <pc:sldMk cId="0" sldId="256"/>
            <ac:grpSpMk id="9" creationId="{937E97F2-FD4E-BD50-21F7-E1BE121F28E2}"/>
          </ac:grpSpMkLst>
        </pc:grpChg>
        <pc:grpChg chg="add mod">
          <ac:chgData name="Lauren Valentine" userId="beef5a57-e985-43f7-be51-e6e522a875b7" providerId="ADAL" clId="{632A7C34-904D-4123-9020-05D966158860}" dt="2025-02-26T14:15:46.297" v="43" actId="34135"/>
          <ac:grpSpMkLst>
            <pc:docMk/>
            <pc:sldMk cId="0" sldId="256"/>
            <ac:grpSpMk id="14" creationId="{1CE1F20D-F7C6-AB76-3844-765345E8027D}"/>
          </ac:grpSpMkLst>
        </pc:grpChg>
        <pc:picChg chg="add del mod">
          <ac:chgData name="Lauren Valentine" userId="beef5a57-e985-43f7-be51-e6e522a875b7" providerId="ADAL" clId="{632A7C34-904D-4123-9020-05D966158860}" dt="2025-02-26T14:13:26.347" v="19" actId="478"/>
          <ac:picMkLst>
            <pc:docMk/>
            <pc:sldMk cId="0" sldId="256"/>
            <ac:picMk id="6" creationId="{69407E40-6841-8658-A0D3-1EFC6AA4F0E3}"/>
          </ac:picMkLst>
        </pc:picChg>
        <pc:picChg chg="add mod ord">
          <ac:chgData name="Lauren Valentine" userId="beef5a57-e985-43f7-be51-e6e522a875b7" providerId="ADAL" clId="{632A7C34-904D-4123-9020-05D966158860}" dt="2025-02-26T14:15:46.297" v="43" actId="34135"/>
          <ac:picMkLst>
            <pc:docMk/>
            <pc:sldMk cId="0" sldId="256"/>
            <ac:picMk id="10" creationId="{725AC2D7-AA5A-0B58-C32E-1F5D61494D68}"/>
          </ac:picMkLst>
        </pc:picChg>
        <pc:picChg chg="add mod ord">
          <ac:chgData name="Lauren Valentine" userId="beef5a57-e985-43f7-be51-e6e522a875b7" providerId="ADAL" clId="{632A7C34-904D-4123-9020-05D966158860}" dt="2025-02-26T14:15:46.297" v="43" actId="34135"/>
          <ac:picMkLst>
            <pc:docMk/>
            <pc:sldMk cId="0" sldId="256"/>
            <ac:picMk id="12" creationId="{508B1980-FB78-87EA-F43E-EB2C76026BC9}"/>
          </ac:picMkLst>
        </pc:picChg>
      </pc:sldChg>
      <pc:sldChg chg="addSp modSp mod">
        <pc:chgData name="Lauren Valentine" userId="beef5a57-e985-43f7-be51-e6e522a875b7" providerId="ADAL" clId="{632A7C34-904D-4123-9020-05D966158860}" dt="2025-02-26T13:51:43.129" v="1" actId="34135"/>
        <pc:sldMkLst>
          <pc:docMk/>
          <pc:sldMk cId="0" sldId="257"/>
        </pc:sldMkLst>
        <pc:spChg chg="mod">
          <ac:chgData name="Lauren Valentine" userId="beef5a57-e985-43f7-be51-e6e522a875b7" providerId="ADAL" clId="{632A7C34-904D-4123-9020-05D966158860}" dt="2025-02-26T13:51:43.129" v="1" actId="34135"/>
          <ac:spMkLst>
            <pc:docMk/>
            <pc:sldMk cId="0" sldId="257"/>
            <ac:spMk id="3" creationId="{F420183E-754E-DB59-1C26-48754F2E18C3}"/>
          </ac:spMkLst>
        </pc:spChg>
        <pc:grpChg chg="add mod">
          <ac:chgData name="Lauren Valentine" userId="beef5a57-e985-43f7-be51-e6e522a875b7" providerId="ADAL" clId="{632A7C34-904D-4123-9020-05D966158860}" dt="2025-02-26T13:51:43.129" v="1" actId="34135"/>
          <ac:grpSpMkLst>
            <pc:docMk/>
            <pc:sldMk cId="0" sldId="257"/>
            <ac:grpSpMk id="2" creationId="{1A7AA8C3-E794-342A-3C32-4C4D3DBEC81F}"/>
          </ac:grpSpMkLst>
        </pc:grpChg>
        <pc:picChg chg="mod">
          <ac:chgData name="Lauren Valentine" userId="beef5a57-e985-43f7-be51-e6e522a875b7" providerId="ADAL" clId="{632A7C34-904D-4123-9020-05D966158860}" dt="2025-02-26T13:51:43.129" v="1" actId="34135"/>
          <ac:picMkLst>
            <pc:docMk/>
            <pc:sldMk cId="0" sldId="257"/>
            <ac:picMk id="4" creationId="{0FEA9E1A-EAC6-8F37-C1A9-140952FF1CC1}"/>
          </ac:picMkLst>
        </pc:picChg>
      </pc:sldChg>
      <pc:sldChg chg="addSp modSp mod">
        <pc:chgData name="Lauren Valentine" userId="beef5a57-e985-43f7-be51-e6e522a875b7" providerId="ADAL" clId="{632A7C34-904D-4123-9020-05D966158860}" dt="2025-02-26T13:51:48.168" v="3" actId="34135"/>
        <pc:sldMkLst>
          <pc:docMk/>
          <pc:sldMk cId="0" sldId="258"/>
        </pc:sldMkLst>
        <pc:spChg chg="mod">
          <ac:chgData name="Lauren Valentine" userId="beef5a57-e985-43f7-be51-e6e522a875b7" providerId="ADAL" clId="{632A7C34-904D-4123-9020-05D966158860}" dt="2025-02-26T13:51:48.168" v="3" actId="34135"/>
          <ac:spMkLst>
            <pc:docMk/>
            <pc:sldMk cId="0" sldId="258"/>
            <ac:spMk id="4" creationId="{9BCCBE87-93E7-5616-0451-B4931FCB9A28}"/>
          </ac:spMkLst>
        </pc:spChg>
        <pc:grpChg chg="add mod">
          <ac:chgData name="Lauren Valentine" userId="beef5a57-e985-43f7-be51-e6e522a875b7" providerId="ADAL" clId="{632A7C34-904D-4123-9020-05D966158860}" dt="2025-02-26T13:51:48.168" v="3" actId="34135"/>
          <ac:grpSpMkLst>
            <pc:docMk/>
            <pc:sldMk cId="0" sldId="258"/>
            <ac:grpSpMk id="3" creationId="{DC07BC6F-BC2A-6242-D203-811EF6E99966}"/>
          </ac:grpSpMkLst>
        </pc:grpChg>
        <pc:picChg chg="mod">
          <ac:chgData name="Lauren Valentine" userId="beef5a57-e985-43f7-be51-e6e522a875b7" providerId="ADAL" clId="{632A7C34-904D-4123-9020-05D966158860}" dt="2025-02-26T13:51:48.168" v="3" actId="34135"/>
          <ac:picMkLst>
            <pc:docMk/>
            <pc:sldMk cId="0" sldId="258"/>
            <ac:picMk id="5" creationId="{9BA186E8-B5E6-2B30-1CAB-8E06A38B6C97}"/>
          </ac:picMkLst>
        </pc:picChg>
      </pc:sldChg>
      <pc:sldChg chg="addSp modSp mod">
        <pc:chgData name="Lauren Valentine" userId="beef5a57-e985-43f7-be51-e6e522a875b7" providerId="ADAL" clId="{632A7C34-904D-4123-9020-05D966158860}" dt="2025-02-26T13:51:59.081" v="6" actId="166"/>
        <pc:sldMkLst>
          <pc:docMk/>
          <pc:sldMk cId="0" sldId="259"/>
        </pc:sldMkLst>
        <pc:spChg chg="mod">
          <ac:chgData name="Lauren Valentine" userId="beef5a57-e985-43f7-be51-e6e522a875b7" providerId="ADAL" clId="{632A7C34-904D-4123-9020-05D966158860}" dt="2025-02-26T13:51:54.944" v="5" actId="34135"/>
          <ac:spMkLst>
            <pc:docMk/>
            <pc:sldMk cId="0" sldId="259"/>
            <ac:spMk id="3" creationId="{8F7719F2-F32A-23C5-7648-28C275633BEF}"/>
          </ac:spMkLst>
        </pc:spChg>
        <pc:grpChg chg="add mod">
          <ac:chgData name="Lauren Valentine" userId="beef5a57-e985-43f7-be51-e6e522a875b7" providerId="ADAL" clId="{632A7C34-904D-4123-9020-05D966158860}" dt="2025-02-26T13:51:54.944" v="5" actId="34135"/>
          <ac:grpSpMkLst>
            <pc:docMk/>
            <pc:sldMk cId="0" sldId="259"/>
            <ac:grpSpMk id="2" creationId="{B4ECF679-1054-044D-FDDF-173340DD23A6}"/>
          </ac:grpSpMkLst>
        </pc:grpChg>
        <pc:grpChg chg="ord">
          <ac:chgData name="Lauren Valentine" userId="beef5a57-e985-43f7-be51-e6e522a875b7" providerId="ADAL" clId="{632A7C34-904D-4123-9020-05D966158860}" dt="2025-02-26T13:51:59.081" v="6" actId="166"/>
          <ac:grpSpMkLst>
            <pc:docMk/>
            <pc:sldMk cId="0" sldId="259"/>
            <ac:grpSpMk id="130" creationId="{00000000-0000-0000-0000-000000000000}"/>
          </ac:grpSpMkLst>
        </pc:grpChg>
        <pc:picChg chg="mod">
          <ac:chgData name="Lauren Valentine" userId="beef5a57-e985-43f7-be51-e6e522a875b7" providerId="ADAL" clId="{632A7C34-904D-4123-9020-05D966158860}" dt="2025-02-26T13:51:54.944" v="5" actId="34135"/>
          <ac:picMkLst>
            <pc:docMk/>
            <pc:sldMk cId="0" sldId="259"/>
            <ac:picMk id="4" creationId="{1B326371-2BDF-84CA-9429-46CF3D73C6A8}"/>
          </ac:picMkLst>
        </pc:picChg>
      </pc:sldChg>
      <pc:sldChg chg="addSp modSp mod">
        <pc:chgData name="Lauren Valentine" userId="beef5a57-e985-43f7-be51-e6e522a875b7" providerId="ADAL" clId="{632A7C34-904D-4123-9020-05D966158860}" dt="2025-02-26T13:52:15.616" v="9" actId="166"/>
        <pc:sldMkLst>
          <pc:docMk/>
          <pc:sldMk cId="0" sldId="260"/>
        </pc:sldMkLst>
        <pc:spChg chg="mod">
          <ac:chgData name="Lauren Valentine" userId="beef5a57-e985-43f7-be51-e6e522a875b7" providerId="ADAL" clId="{632A7C34-904D-4123-9020-05D966158860}" dt="2025-02-26T13:52:04.359" v="8" actId="34135"/>
          <ac:spMkLst>
            <pc:docMk/>
            <pc:sldMk cId="0" sldId="260"/>
            <ac:spMk id="3" creationId="{DF1E237A-7ECF-3DBA-F173-6FDA3485F27D}"/>
          </ac:spMkLst>
        </pc:spChg>
        <pc:grpChg chg="add mod">
          <ac:chgData name="Lauren Valentine" userId="beef5a57-e985-43f7-be51-e6e522a875b7" providerId="ADAL" clId="{632A7C34-904D-4123-9020-05D966158860}" dt="2025-02-26T13:52:04.359" v="8" actId="34135"/>
          <ac:grpSpMkLst>
            <pc:docMk/>
            <pc:sldMk cId="0" sldId="260"/>
            <ac:grpSpMk id="2" creationId="{839B3CB8-A679-D73D-CB67-0F3118456EC5}"/>
          </ac:grpSpMkLst>
        </pc:grpChg>
        <pc:grpChg chg="ord">
          <ac:chgData name="Lauren Valentine" userId="beef5a57-e985-43f7-be51-e6e522a875b7" providerId="ADAL" clId="{632A7C34-904D-4123-9020-05D966158860}" dt="2025-02-26T13:52:15.616" v="9" actId="166"/>
          <ac:grpSpMkLst>
            <pc:docMk/>
            <pc:sldMk cId="0" sldId="260"/>
            <ac:grpSpMk id="158" creationId="{00000000-0000-0000-0000-000000000000}"/>
          </ac:grpSpMkLst>
        </pc:grpChg>
        <pc:picChg chg="mod">
          <ac:chgData name="Lauren Valentine" userId="beef5a57-e985-43f7-be51-e6e522a875b7" providerId="ADAL" clId="{632A7C34-904D-4123-9020-05D966158860}" dt="2025-02-26T13:52:04.359" v="8" actId="34135"/>
          <ac:picMkLst>
            <pc:docMk/>
            <pc:sldMk cId="0" sldId="260"/>
            <ac:picMk id="4" creationId="{81E9962A-CD75-C06C-387A-C471CC54EA47}"/>
          </ac:picMkLst>
        </pc:picChg>
      </pc:sldChg>
      <pc:sldChg chg="addSp modSp mod">
        <pc:chgData name="Lauren Valentine" userId="beef5a57-e985-43f7-be51-e6e522a875b7" providerId="ADAL" clId="{632A7C34-904D-4123-9020-05D966158860}" dt="2025-02-26T13:53:17.250" v="13" actId="166"/>
        <pc:sldMkLst>
          <pc:docMk/>
          <pc:sldMk cId="2468157894" sldId="263"/>
        </pc:sldMkLst>
        <pc:spChg chg="mod">
          <ac:chgData name="Lauren Valentine" userId="beef5a57-e985-43f7-be51-e6e522a875b7" providerId="ADAL" clId="{632A7C34-904D-4123-9020-05D966158860}" dt="2025-02-26T13:52:25.286" v="11" actId="34135"/>
          <ac:spMkLst>
            <pc:docMk/>
            <pc:sldMk cId="2468157894" sldId="263"/>
            <ac:spMk id="4" creationId="{93C179E8-2EC7-7B2C-478E-684FBE4BE61B}"/>
          </ac:spMkLst>
        </pc:spChg>
        <pc:grpChg chg="add mod">
          <ac:chgData name="Lauren Valentine" userId="beef5a57-e985-43f7-be51-e6e522a875b7" providerId="ADAL" clId="{632A7C34-904D-4123-9020-05D966158860}" dt="2025-02-26T13:52:25.286" v="11" actId="34135"/>
          <ac:grpSpMkLst>
            <pc:docMk/>
            <pc:sldMk cId="2468157894" sldId="263"/>
            <ac:grpSpMk id="2" creationId="{E63C114F-24CA-1392-3B29-576878DB8328}"/>
          </ac:grpSpMkLst>
        </pc:grpChg>
        <pc:grpChg chg="ord">
          <ac:chgData name="Lauren Valentine" userId="beef5a57-e985-43f7-be51-e6e522a875b7" providerId="ADAL" clId="{632A7C34-904D-4123-9020-05D966158860}" dt="2025-02-26T13:53:17.250" v="13" actId="166"/>
          <ac:grpSpMkLst>
            <pc:docMk/>
            <pc:sldMk cId="2468157894" sldId="263"/>
            <ac:grpSpMk id="179" creationId="{979C70CB-9153-C0FC-2453-1A29A489280C}"/>
          </ac:grpSpMkLst>
        </pc:grpChg>
        <pc:graphicFrameChg chg="ord">
          <ac:chgData name="Lauren Valentine" userId="beef5a57-e985-43f7-be51-e6e522a875b7" providerId="ADAL" clId="{632A7C34-904D-4123-9020-05D966158860}" dt="2025-02-26T13:52:31.252" v="12" actId="166"/>
          <ac:graphicFrameMkLst>
            <pc:docMk/>
            <pc:sldMk cId="2468157894" sldId="263"/>
            <ac:graphicFrameMk id="3" creationId="{7683EBF2-24F0-A2F5-72D6-54F549EADC18}"/>
          </ac:graphicFrameMkLst>
        </pc:graphicFrameChg>
        <pc:picChg chg="mod">
          <ac:chgData name="Lauren Valentine" userId="beef5a57-e985-43f7-be51-e6e522a875b7" providerId="ADAL" clId="{632A7C34-904D-4123-9020-05D966158860}" dt="2025-02-26T13:52:25.286" v="11" actId="34135"/>
          <ac:picMkLst>
            <pc:docMk/>
            <pc:sldMk cId="2468157894" sldId="263"/>
            <ac:picMk id="5" creationId="{F0E46EF8-5A8C-17CA-CC0B-AD38F7427C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998e2fea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32998e2fea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1DC42EB8-3F55-73FD-6906-58C0ADC1A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2998e2fea5_0_37:notes">
            <a:extLst>
              <a:ext uri="{FF2B5EF4-FFF2-40B4-BE49-F238E27FC236}">
                <a16:creationId xmlns:a16="http://schemas.microsoft.com/office/drawing/2014/main" id="{843633D3-1E11-5886-4D05-2A60D81C82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32998e2fea5_0_37:notes">
            <a:extLst>
              <a:ext uri="{FF2B5EF4-FFF2-40B4-BE49-F238E27FC236}">
                <a16:creationId xmlns:a16="http://schemas.microsoft.com/office/drawing/2014/main" id="{EAA66EBE-D15B-04B2-1EDE-FD0275502B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174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3" y="-3271"/>
            <a:ext cx="7560000" cy="1069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862445" y="3472775"/>
            <a:ext cx="5953992" cy="330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536237" y="2077524"/>
            <a:ext cx="3063600" cy="733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2"/>
          </p:nvPr>
        </p:nvSpPr>
        <p:spPr>
          <a:xfrm>
            <a:off x="3959558" y="2077524"/>
            <a:ext cx="3063600" cy="733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36237" y="2524990"/>
            <a:ext cx="64872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536575" y="1872191"/>
            <a:ext cx="6486583" cy="5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Standfirst">
  <p:cSld name="2 Column - Standfirs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536576" y="1872191"/>
            <a:ext cx="3063262" cy="151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536237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3959558" y="3836140"/>
            <a:ext cx="3063600" cy="55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Subheading">
  <p:cSld name="2 Column - Subheading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536237" y="2524990"/>
            <a:ext cx="30636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2"/>
          </p:nvPr>
        </p:nvSpPr>
        <p:spPr>
          <a:xfrm>
            <a:off x="536575" y="1872191"/>
            <a:ext cx="6486583" cy="51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3"/>
          </p:nvPr>
        </p:nvSpPr>
        <p:spPr>
          <a:xfrm>
            <a:off x="3959558" y="2524990"/>
            <a:ext cx="3063600" cy="68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6004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able Layout">
  <p:cSld name="Variable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1"/>
            <a:ext cx="7559675" cy="542925"/>
          </a:xfrm>
          <a:prstGeom prst="rect">
            <a:avLst/>
          </a:prstGeom>
          <a:solidFill>
            <a:srgbClr val="B3F8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536517" y="1183668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536237" y="2077524"/>
            <a:ext cx="6487200" cy="719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623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0" descr="Tex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5399" y="9789460"/>
            <a:ext cx="1912687" cy="48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6237" y="9793101"/>
            <a:ext cx="981278" cy="4906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993076" y="3472775"/>
            <a:ext cx="5571012" cy="330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Fy Mhleidlais Gyntaf: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Cynllun y Sesiwn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7E97F2-FD4E-BD50-21F7-E1BE121F28E2}"/>
              </a:ext>
            </a:extLst>
          </p:cNvPr>
          <p:cNvGrpSpPr/>
          <p:nvPr/>
        </p:nvGrpSpPr>
        <p:grpSpPr>
          <a:xfrm>
            <a:off x="236960" y="0"/>
            <a:ext cx="7143337" cy="1592494"/>
            <a:chOff x="236960" y="0"/>
            <a:chExt cx="7143337" cy="15924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309DA3-65E3-B762-F661-A7915AEDCA2A}"/>
                </a:ext>
              </a:extLst>
            </p:cNvPr>
            <p:cNvSpPr/>
            <p:nvPr/>
          </p:nvSpPr>
          <p:spPr>
            <a:xfrm>
              <a:off x="4166063" y="591126"/>
              <a:ext cx="2962688" cy="895475"/>
            </a:xfrm>
            <a:prstGeom prst="rect">
              <a:avLst/>
            </a:prstGeom>
            <a:solidFill>
              <a:srgbClr val="CCF9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y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8AEA4E-358D-4483-3D33-F2AD3D31F8AA}"/>
                </a:ext>
              </a:extLst>
            </p:cNvPr>
            <p:cNvGrpSpPr/>
            <p:nvPr/>
          </p:nvGrpSpPr>
          <p:grpSpPr>
            <a:xfrm>
              <a:off x="236960" y="0"/>
              <a:ext cx="3640581" cy="1592494"/>
              <a:chOff x="236960" y="0"/>
              <a:chExt cx="3640581" cy="159249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C01B3B-C276-6778-E5BA-8E3251384F80}"/>
                  </a:ext>
                </a:extLst>
              </p:cNvPr>
              <p:cNvSpPr/>
              <p:nvPr/>
            </p:nvSpPr>
            <p:spPr>
              <a:xfrm>
                <a:off x="236960" y="0"/>
                <a:ext cx="2250041" cy="1592494"/>
              </a:xfrm>
              <a:prstGeom prst="rect">
                <a:avLst/>
              </a:prstGeom>
              <a:solidFill>
                <a:srgbClr val="CCF9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cy"/>
              </a:p>
            </p:txBody>
          </p:sp>
          <p:pic>
            <p:nvPicPr>
              <p:cNvPr id="64" name="Google Shape;64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919863" y="292338"/>
                <a:ext cx="1957678" cy="680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Picture 3" descr="A blu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09CB1486-30CE-603E-1372-963D714D9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71" y="292338"/>
                <a:ext cx="1360649" cy="68090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5A9618-65F9-BB19-248B-AE82800BC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0255" y="293161"/>
              <a:ext cx="2250042" cy="6800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E1F20D-F7C6-AB76-3844-765345E8027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36960" y="125128"/>
            <a:ext cx="7143337" cy="1020278"/>
            <a:chOff x="236960" y="125128"/>
            <a:chExt cx="7143337" cy="10202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EEC43D-F560-A9CE-A2DC-E79952F051A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6960" y="125128"/>
              <a:ext cx="7143337" cy="1020278"/>
            </a:xfrm>
            <a:prstGeom prst="rect">
              <a:avLst/>
            </a:prstGeom>
            <a:solidFill>
              <a:srgbClr val="CCF9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A blue and black text&#10;&#10;Description automatically generated">
              <a:extLst>
                <a:ext uri="{FF2B5EF4-FFF2-40B4-BE49-F238E27FC236}">
                  <a16:creationId xmlns:a16="http://schemas.microsoft.com/office/drawing/2014/main" id="{725AC2D7-AA5A-0B58-C32E-1F5D61494D6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68" b="97623" l="1609" r="89924">
                          <a14:foregroundMark x1="5504" y1="12903" x2="5504" y2="12903"/>
                          <a14:foregroundMark x1="9738" y1="2037" x2="9738" y2="2037"/>
                          <a14:foregroundMark x1="1693" y1="3396" x2="1693" y2="3396"/>
                          <a14:foregroundMark x1="10754" y1="40238" x2="10754" y2="40238"/>
                          <a14:foregroundMark x1="22269" y1="58065" x2="22269" y2="58065"/>
                          <a14:foregroundMark x1="40982" y1="49745" x2="40982" y2="49745"/>
                          <a14:foregroundMark x1="40898" y1="38710" x2="40898" y2="38710"/>
                          <a14:foregroundMark x1="48518" y1="44482" x2="48518" y2="44482"/>
                          <a14:foregroundMark x1="53599" y1="39049" x2="53599" y2="39049"/>
                          <a14:foregroundMark x1="53514" y1="46180" x2="53514" y2="46180"/>
                          <a14:foregroundMark x1="61727" y1="49745" x2="61727" y2="49745"/>
                          <a14:foregroundMark x1="72227" y1="45840" x2="72227" y2="45840"/>
                          <a14:foregroundMark x1="78408" y1="80475" x2="78408" y2="80475"/>
                          <a14:foregroundMark x1="75106" y1="88964" x2="75106" y2="88964"/>
                          <a14:foregroundMark x1="78493" y1="91171" x2="78239" y2="84550"/>
                          <a14:foregroundMark x1="78154" y1="96944" x2="77731" y2="92190"/>
                          <a14:foregroundMark x1="67824" y1="95246" x2="69433" y2="97623"/>
                          <a14:foregroundMark x1="73497" y1="81664" x2="74852" y2="87776"/>
                          <a14:foregroundMark x1="64098" y1="94567" x2="64268" y2="84890"/>
                          <a14:foregroundMark x1="53260" y1="96774" x2="53599" y2="87946"/>
                          <a14:foregroundMark x1="43099" y1="81834" x2="43268" y2="88285"/>
                          <a14:foregroundMark x1="43184" y1="75042" x2="43184" y2="75042"/>
                          <a14:foregroundMark x1="39458" y1="77250" x2="39966" y2="86757"/>
                          <a14:foregroundMark x1="35732" y1="85399" x2="36325" y2="93718"/>
                          <a14:foregroundMark x1="25402" y1="84380" x2="25656" y2="92190"/>
                          <a14:foregroundMark x1="13463" y1="78438" x2="13633" y2="81664"/>
                          <a14:foregroundMark x1="3895" y1="85399" x2="5117" y2="86566"/>
                          <a14:backgroundMark x1="5504" y1="87267" x2="5504" y2="87267"/>
                          <a14:backgroundMark x1="4572" y1="87946" x2="6181" y2="889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0052" y="331767"/>
              <a:ext cx="1286209" cy="6414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8B1980-FB78-87EA-F43E-EB2C76026BC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5900" y="292338"/>
              <a:ext cx="1845294" cy="7277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536517" y="96957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sz="3600" b="0" i="0" u="none" baseline="0">
                <a:solidFill>
                  <a:srgbClr val="002C4C"/>
                </a:solidFill>
                <a:latin typeface="Montserrat"/>
                <a:ea typeface="Montserrat"/>
                <a:cs typeface="Montserrat"/>
                <a:sym typeface="Montserrat"/>
              </a:rPr>
              <a:t>Fy Mhleidlais Gyntaf: Cynllun y Sesiwn 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1"/>
          </p:nvPr>
        </p:nvSpPr>
        <p:spPr>
          <a:xfrm>
            <a:off x="546101" y="2266916"/>
            <a:ext cx="3063600" cy="60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Gwers 1 awr ar gyfer myfyrwyr 7-11 oed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cy" sz="1400" b="1" i="0" u="none" baseline="0" dirty="0">
                <a:latin typeface="Montserrat"/>
                <a:ea typeface="Montserrat"/>
                <a:cs typeface="Montserrat"/>
                <a:sym typeface="Montserrat"/>
              </a:rPr>
              <a:t>Amcanion Dysgu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Bydd myfyrwyr: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yn trafod eu barn ac yn ystyried gwahanol safbwyntiau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yn deall pam ein bod yn defnyddio systemau pleidleisio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yn deall sut y gall barn pobl gael ei ddylanwadu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yn meddu ar well gwybodaeth ynghylch prosesau etholiadol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none" baseline="0" dirty="0">
                <a:latin typeface="Montserrat"/>
                <a:ea typeface="Montserrat"/>
                <a:cs typeface="Montserrat"/>
                <a:sym typeface="Montserrat"/>
              </a:rPr>
              <a:t>Gwahaniaethu 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I wahaniaethu am i fyny, defnyddiwch rolau’r ymgyrch i herio myfyrwyr, gan ofyn iddynt greu dadleuon mwy cymhleth ar gyfer eu hymgyrchoedd.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Er mwyn gwahaniaethu i lawr gallwch ddefnyddio’r rolau o glercod pleidleisio i gynorthwyo myfyrwyr a allai fod angen mwy o gefnogaeth.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4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Fy Mhleidlais Gyntaf: Cynllun y Sesiwn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4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>
                <a:latin typeface="Montserrat"/>
                <a:ea typeface="Montserrat"/>
                <a:cs typeface="Montserrat"/>
                <a:sym typeface="Montserrat"/>
              </a:rPr>
              <a:t>2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" name="Google Shape;73;p4"/>
          <p:cNvCxnSpPr/>
          <p:nvPr/>
        </p:nvCxnSpPr>
        <p:spPr>
          <a:xfrm>
            <a:off x="546101" y="2077524"/>
            <a:ext cx="3063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74;p4"/>
          <p:cNvCxnSpPr/>
          <p:nvPr/>
        </p:nvCxnSpPr>
        <p:spPr>
          <a:xfrm>
            <a:off x="3959558" y="2077524"/>
            <a:ext cx="3063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75" name="Google Shape;75;p4"/>
          <p:cNvGrpSpPr/>
          <p:nvPr/>
        </p:nvGrpSpPr>
        <p:grpSpPr>
          <a:xfrm>
            <a:off x="161925" y="785011"/>
            <a:ext cx="384176" cy="378032"/>
            <a:chOff x="3641734" y="5207824"/>
            <a:chExt cx="276303" cy="271884"/>
          </a:xfrm>
        </p:grpSpPr>
        <p:sp>
          <p:nvSpPr>
            <p:cNvPr id="76" name="Google Shape;76;p4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0" name="Google Shape;80;p4"/>
          <p:cNvSpPr txBox="1"/>
          <p:nvPr/>
        </p:nvSpPr>
        <p:spPr>
          <a:xfrm>
            <a:off x="3959067" y="2103787"/>
            <a:ext cx="2743200" cy="228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none" baseline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Adnoddau sydd eu hangen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y" sz="1100" b="0" i="0" u="none" baseline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Taflen waith Fy Mhleidlais Gyntaf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y" sz="1100" b="0" i="0" u="none" baseline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Papurau pleidleisio ar gyfer y myfyrwyr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y" sz="1100" b="0" i="0" u="none" baseline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Blwch i roi’r pleidleisiau ynddo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" sz="1200" b="1" i="0" u="none" strike="noStrike" cap="none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" sz="1200" b="1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strike="noStrike" cap="none" baseline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Amser sydd ei angen​</a:t>
            </a:r>
            <a:endParaRPr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60 munud</a:t>
            </a:r>
            <a:endParaRPr sz="1200" b="0" i="0" u="none" strike="noStrike" cap="none">
              <a:solidFill>
                <a:srgbClr val="003057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grpSp>
        <p:nvGrpSpPr>
          <p:cNvPr id="81" name="Google Shape;81;p4"/>
          <p:cNvGrpSpPr/>
          <p:nvPr/>
        </p:nvGrpSpPr>
        <p:grpSpPr>
          <a:xfrm>
            <a:off x="4495635" y="7009273"/>
            <a:ext cx="2743199" cy="2164382"/>
            <a:chOff x="4386278" y="7502955"/>
            <a:chExt cx="985438" cy="823245"/>
          </a:xfrm>
        </p:grpSpPr>
        <p:sp>
          <p:nvSpPr>
            <p:cNvPr id="82" name="Google Shape;82;p4"/>
            <p:cNvSpPr/>
            <p:nvPr/>
          </p:nvSpPr>
          <p:spPr>
            <a:xfrm>
              <a:off x="4458679" y="7502955"/>
              <a:ext cx="823245" cy="823245"/>
            </a:xfrm>
            <a:custGeom>
              <a:avLst/>
              <a:gdLst/>
              <a:ahLst/>
              <a:cxnLst/>
              <a:rect l="l" t="t" r="r" b="b"/>
              <a:pathLst>
                <a:path w="823245" h="823245" extrusionOk="0">
                  <a:moveTo>
                    <a:pt x="0" y="0"/>
                  </a:moveTo>
                  <a:lnTo>
                    <a:pt x="823246" y="0"/>
                  </a:lnTo>
                  <a:lnTo>
                    <a:pt x="823246" y="823246"/>
                  </a:lnTo>
                  <a:lnTo>
                    <a:pt x="0" y="823246"/>
                  </a:lnTo>
                  <a:close/>
                </a:path>
              </a:pathLst>
            </a:custGeom>
            <a:solidFill>
              <a:srgbClr val="A890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83" name="Google Shape;83;p4"/>
            <p:cNvGrpSpPr/>
            <p:nvPr/>
          </p:nvGrpSpPr>
          <p:grpSpPr>
            <a:xfrm>
              <a:off x="4386278" y="7686734"/>
              <a:ext cx="985438" cy="589162"/>
              <a:chOff x="4386278" y="7686734"/>
              <a:chExt cx="985438" cy="589162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4677849" y="7769845"/>
                <a:ext cx="52006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52006" h="31527" extrusionOk="0">
                    <a:moveTo>
                      <a:pt x="46482" y="31528"/>
                    </a:moveTo>
                    <a:cubicBezTo>
                      <a:pt x="43434" y="31528"/>
                      <a:pt x="40957" y="29051"/>
                      <a:pt x="40957" y="26003"/>
                    </a:cubicBezTo>
                    <a:cubicBezTo>
                      <a:pt x="40957" y="17716"/>
                      <a:pt x="34290" y="11049"/>
                      <a:pt x="26003" y="11049"/>
                    </a:cubicBezTo>
                    <a:cubicBezTo>
                      <a:pt x="17717" y="11049"/>
                      <a:pt x="11049" y="17716"/>
                      <a:pt x="11049" y="26003"/>
                    </a:cubicBezTo>
                    <a:cubicBezTo>
                      <a:pt x="11049" y="29051"/>
                      <a:pt x="8572" y="31528"/>
                      <a:pt x="5524" y="31528"/>
                    </a:cubicBezTo>
                    <a:cubicBezTo>
                      <a:pt x="2477" y="31528"/>
                      <a:pt x="0" y="29051"/>
                      <a:pt x="0" y="26003"/>
                    </a:cubicBezTo>
                    <a:cubicBezTo>
                      <a:pt x="0" y="11620"/>
                      <a:pt x="11716" y="0"/>
                      <a:pt x="26003" y="0"/>
                    </a:cubicBezTo>
                    <a:cubicBezTo>
                      <a:pt x="40386" y="0"/>
                      <a:pt x="52006" y="11620"/>
                      <a:pt x="52006" y="26003"/>
                    </a:cubicBezTo>
                    <a:cubicBezTo>
                      <a:pt x="52006" y="29051"/>
                      <a:pt x="49530" y="31528"/>
                      <a:pt x="46482" y="31528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772718" y="7769845"/>
                <a:ext cx="52009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52009" h="31527" extrusionOk="0">
                    <a:moveTo>
                      <a:pt x="46482" y="31528"/>
                    </a:moveTo>
                    <a:cubicBezTo>
                      <a:pt x="43434" y="31528"/>
                      <a:pt x="40957" y="29051"/>
                      <a:pt x="40957" y="26003"/>
                    </a:cubicBezTo>
                    <a:cubicBezTo>
                      <a:pt x="40957" y="17716"/>
                      <a:pt x="34290" y="11049"/>
                      <a:pt x="26003" y="11049"/>
                    </a:cubicBezTo>
                    <a:cubicBezTo>
                      <a:pt x="17717" y="11049"/>
                      <a:pt x="11049" y="17716"/>
                      <a:pt x="11049" y="26003"/>
                    </a:cubicBezTo>
                    <a:cubicBezTo>
                      <a:pt x="11049" y="29051"/>
                      <a:pt x="8573" y="31528"/>
                      <a:pt x="5525" y="31528"/>
                    </a:cubicBezTo>
                    <a:cubicBezTo>
                      <a:pt x="2477" y="31528"/>
                      <a:pt x="0" y="29051"/>
                      <a:pt x="0" y="26003"/>
                    </a:cubicBezTo>
                    <a:cubicBezTo>
                      <a:pt x="0" y="11620"/>
                      <a:pt x="11621" y="0"/>
                      <a:pt x="26003" y="0"/>
                    </a:cubicBezTo>
                    <a:cubicBezTo>
                      <a:pt x="40386" y="0"/>
                      <a:pt x="52006" y="11620"/>
                      <a:pt x="52006" y="26003"/>
                    </a:cubicBezTo>
                    <a:cubicBezTo>
                      <a:pt x="52102" y="29051"/>
                      <a:pt x="49625" y="31528"/>
                      <a:pt x="46482" y="31528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4720601" y="7828710"/>
                <a:ext cx="63653" cy="28291"/>
              </a:xfrm>
              <a:custGeom>
                <a:avLst/>
                <a:gdLst/>
                <a:ahLst/>
                <a:cxnLst/>
                <a:rect l="l" t="t" r="r" b="b"/>
                <a:pathLst>
                  <a:path w="63653" h="28291" extrusionOk="0">
                    <a:moveTo>
                      <a:pt x="58117" y="0"/>
                    </a:moveTo>
                    <a:cubicBezTo>
                      <a:pt x="59260" y="0"/>
                      <a:pt x="60403" y="381"/>
                      <a:pt x="61356" y="1048"/>
                    </a:cubicBezTo>
                    <a:cubicBezTo>
                      <a:pt x="63832" y="2857"/>
                      <a:pt x="64404" y="6286"/>
                      <a:pt x="62594" y="8763"/>
                    </a:cubicBezTo>
                    <a:cubicBezTo>
                      <a:pt x="55736" y="18193"/>
                      <a:pt x="44973" y="25622"/>
                      <a:pt x="35257" y="27622"/>
                    </a:cubicBezTo>
                    <a:cubicBezTo>
                      <a:pt x="25446" y="29623"/>
                      <a:pt x="12683" y="27051"/>
                      <a:pt x="2682" y="21050"/>
                    </a:cubicBezTo>
                    <a:cubicBezTo>
                      <a:pt x="15" y="19431"/>
                      <a:pt x="-747" y="16097"/>
                      <a:pt x="777" y="13430"/>
                    </a:cubicBezTo>
                    <a:cubicBezTo>
                      <a:pt x="2396" y="10763"/>
                      <a:pt x="5730" y="10001"/>
                      <a:pt x="8397" y="11525"/>
                    </a:cubicBezTo>
                    <a:cubicBezTo>
                      <a:pt x="16017" y="16097"/>
                      <a:pt x="25923" y="18193"/>
                      <a:pt x="32971" y="16764"/>
                    </a:cubicBezTo>
                    <a:cubicBezTo>
                      <a:pt x="40115" y="15335"/>
                      <a:pt x="48402" y="9525"/>
                      <a:pt x="53545" y="2286"/>
                    </a:cubicBezTo>
                    <a:cubicBezTo>
                      <a:pt x="54783" y="762"/>
                      <a:pt x="56403" y="0"/>
                      <a:pt x="58117" y="0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4386278" y="7686734"/>
                <a:ext cx="215094" cy="328127"/>
              </a:xfrm>
              <a:custGeom>
                <a:avLst/>
                <a:gdLst/>
                <a:ahLst/>
                <a:cxnLst/>
                <a:rect l="l" t="t" r="r" b="b"/>
                <a:pathLst>
                  <a:path w="215094" h="328127" extrusionOk="0">
                    <a:moveTo>
                      <a:pt x="88403" y="1768"/>
                    </a:moveTo>
                    <a:cubicBezTo>
                      <a:pt x="16394" y="61013"/>
                      <a:pt x="-16658" y="163883"/>
                      <a:pt x="8202" y="253895"/>
                    </a:cubicBezTo>
                    <a:cubicBezTo>
                      <a:pt x="19632" y="295138"/>
                      <a:pt x="53827" y="341239"/>
                      <a:pt x="102404" y="324665"/>
                    </a:cubicBezTo>
                    <a:cubicBezTo>
                      <a:pt x="118501" y="319141"/>
                      <a:pt x="133932" y="308378"/>
                      <a:pt x="141457" y="292852"/>
                    </a:cubicBezTo>
                    <a:cubicBezTo>
                      <a:pt x="148124" y="279136"/>
                      <a:pt x="152696" y="264372"/>
                      <a:pt x="157459" y="249894"/>
                    </a:cubicBezTo>
                    <a:cubicBezTo>
                      <a:pt x="164603" y="228558"/>
                      <a:pt x="171651" y="207127"/>
                      <a:pt x="180509" y="186362"/>
                    </a:cubicBezTo>
                    <a:cubicBezTo>
                      <a:pt x="188796" y="166931"/>
                      <a:pt x="198607" y="147215"/>
                      <a:pt x="213085" y="131594"/>
                    </a:cubicBezTo>
                    <a:cubicBezTo>
                      <a:pt x="219467" y="124640"/>
                      <a:pt x="209179" y="114258"/>
                      <a:pt x="202703" y="121211"/>
                    </a:cubicBezTo>
                    <a:cubicBezTo>
                      <a:pt x="177938" y="147881"/>
                      <a:pt x="164698" y="184076"/>
                      <a:pt x="152887" y="217795"/>
                    </a:cubicBezTo>
                    <a:cubicBezTo>
                      <a:pt x="147267" y="233702"/>
                      <a:pt x="142219" y="249894"/>
                      <a:pt x="136504" y="265801"/>
                    </a:cubicBezTo>
                    <a:cubicBezTo>
                      <a:pt x="134408" y="271706"/>
                      <a:pt x="132218" y="277707"/>
                      <a:pt x="129646" y="283422"/>
                    </a:cubicBezTo>
                    <a:cubicBezTo>
                      <a:pt x="128693" y="285518"/>
                      <a:pt x="127741" y="287518"/>
                      <a:pt x="126598" y="289518"/>
                    </a:cubicBezTo>
                    <a:cubicBezTo>
                      <a:pt x="125550" y="291423"/>
                      <a:pt x="124217" y="293233"/>
                      <a:pt x="123645" y="293900"/>
                    </a:cubicBezTo>
                    <a:cubicBezTo>
                      <a:pt x="109072" y="310187"/>
                      <a:pt x="84021" y="318855"/>
                      <a:pt x="63542" y="309044"/>
                    </a:cubicBezTo>
                    <a:cubicBezTo>
                      <a:pt x="44873" y="300091"/>
                      <a:pt x="32967" y="280279"/>
                      <a:pt x="26109" y="261515"/>
                    </a:cubicBezTo>
                    <a:cubicBezTo>
                      <a:pt x="11345" y="221319"/>
                      <a:pt x="11631" y="175409"/>
                      <a:pt x="22108" y="134261"/>
                    </a:cubicBezTo>
                    <a:cubicBezTo>
                      <a:pt x="34301" y="86636"/>
                      <a:pt x="60780" y="43392"/>
                      <a:pt x="98785" y="12150"/>
                    </a:cubicBezTo>
                    <a:cubicBezTo>
                      <a:pt x="106119" y="6149"/>
                      <a:pt x="95642" y="-4138"/>
                      <a:pt x="88403" y="1768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5233244" y="7905342"/>
                <a:ext cx="102919" cy="309058"/>
              </a:xfrm>
              <a:custGeom>
                <a:avLst/>
                <a:gdLst/>
                <a:ahLst/>
                <a:cxnLst/>
                <a:rect l="l" t="t" r="r" b="b"/>
                <a:pathLst>
                  <a:path w="102919" h="309058" extrusionOk="0">
                    <a:moveTo>
                      <a:pt x="2389" y="12426"/>
                    </a:moveTo>
                    <a:cubicBezTo>
                      <a:pt x="31345" y="38430"/>
                      <a:pt x="47347" y="77863"/>
                      <a:pt x="59253" y="114058"/>
                    </a:cubicBezTo>
                    <a:cubicBezTo>
                      <a:pt x="73064" y="155873"/>
                      <a:pt x="82113" y="199688"/>
                      <a:pt x="86114" y="243503"/>
                    </a:cubicBezTo>
                    <a:cubicBezTo>
                      <a:pt x="87923" y="262934"/>
                      <a:pt x="88876" y="282556"/>
                      <a:pt x="87161" y="301986"/>
                    </a:cubicBezTo>
                    <a:cubicBezTo>
                      <a:pt x="86399" y="311416"/>
                      <a:pt x="101068" y="311416"/>
                      <a:pt x="101925" y="301986"/>
                    </a:cubicBezTo>
                    <a:cubicBezTo>
                      <a:pt x="105259" y="262934"/>
                      <a:pt x="99734" y="222643"/>
                      <a:pt x="92400" y="184258"/>
                    </a:cubicBezTo>
                    <a:cubicBezTo>
                      <a:pt x="83828" y="139395"/>
                      <a:pt x="71159" y="94342"/>
                      <a:pt x="50300" y="53574"/>
                    </a:cubicBezTo>
                    <a:cubicBezTo>
                      <a:pt x="40584" y="34715"/>
                      <a:pt x="28678" y="16237"/>
                      <a:pt x="12866" y="1949"/>
                    </a:cubicBezTo>
                    <a:cubicBezTo>
                      <a:pt x="5723" y="-4337"/>
                      <a:pt x="-4755" y="6045"/>
                      <a:pt x="2389" y="12426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4578529" y="7753527"/>
                <a:ext cx="78961" cy="67008"/>
              </a:xfrm>
              <a:custGeom>
                <a:avLst/>
                <a:gdLst/>
                <a:ahLst/>
                <a:cxnLst/>
                <a:rect l="l" t="t" r="r" b="b"/>
                <a:pathLst>
                  <a:path w="78961" h="67008" extrusionOk="0">
                    <a:moveTo>
                      <a:pt x="355" y="8984"/>
                    </a:moveTo>
                    <a:cubicBezTo>
                      <a:pt x="5593" y="25939"/>
                      <a:pt x="4069" y="44512"/>
                      <a:pt x="8546" y="61562"/>
                    </a:cubicBezTo>
                    <a:cubicBezTo>
                      <a:pt x="9403" y="64896"/>
                      <a:pt x="12356" y="66706"/>
                      <a:pt x="15595" y="66991"/>
                    </a:cubicBezTo>
                    <a:cubicBezTo>
                      <a:pt x="19119" y="67277"/>
                      <a:pt x="23405" y="63943"/>
                      <a:pt x="26263" y="62229"/>
                    </a:cubicBezTo>
                    <a:cubicBezTo>
                      <a:pt x="32644" y="58609"/>
                      <a:pt x="38931" y="54895"/>
                      <a:pt x="45217" y="51275"/>
                    </a:cubicBezTo>
                    <a:cubicBezTo>
                      <a:pt x="55314" y="45370"/>
                      <a:pt x="65601" y="39559"/>
                      <a:pt x="75507" y="33273"/>
                    </a:cubicBezTo>
                    <a:cubicBezTo>
                      <a:pt x="83508" y="28225"/>
                      <a:pt x="76174" y="15461"/>
                      <a:pt x="68077" y="20605"/>
                    </a:cubicBezTo>
                    <a:cubicBezTo>
                      <a:pt x="59029" y="26320"/>
                      <a:pt x="49599" y="31654"/>
                      <a:pt x="40360" y="37083"/>
                    </a:cubicBezTo>
                    <a:cubicBezTo>
                      <a:pt x="34264" y="40607"/>
                      <a:pt x="28263" y="44227"/>
                      <a:pt x="22167" y="47751"/>
                    </a:cubicBezTo>
                    <a:cubicBezTo>
                      <a:pt x="19976" y="48989"/>
                      <a:pt x="17690" y="50323"/>
                      <a:pt x="15499" y="51561"/>
                    </a:cubicBezTo>
                    <a:cubicBezTo>
                      <a:pt x="14833" y="51942"/>
                      <a:pt x="13785" y="52228"/>
                      <a:pt x="13309" y="52704"/>
                    </a:cubicBezTo>
                    <a:cubicBezTo>
                      <a:pt x="12070" y="53942"/>
                      <a:pt x="14452" y="52228"/>
                      <a:pt x="15690" y="52323"/>
                    </a:cubicBezTo>
                    <a:cubicBezTo>
                      <a:pt x="18071" y="54133"/>
                      <a:pt x="20452" y="55942"/>
                      <a:pt x="22738" y="57752"/>
                    </a:cubicBezTo>
                    <a:cubicBezTo>
                      <a:pt x="18262" y="40702"/>
                      <a:pt x="19786" y="22129"/>
                      <a:pt x="14547" y="5174"/>
                    </a:cubicBezTo>
                    <a:cubicBezTo>
                      <a:pt x="11785" y="-3875"/>
                      <a:pt x="-2408" y="-65"/>
                      <a:pt x="355" y="8984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4586754" y="7752925"/>
                <a:ext cx="46561" cy="67295"/>
              </a:xfrm>
              <a:custGeom>
                <a:avLst/>
                <a:gdLst/>
                <a:ahLst/>
                <a:cxnLst/>
                <a:rect l="l" t="t" r="r" b="b"/>
                <a:pathLst>
                  <a:path w="46561" h="67295" extrusionOk="0">
                    <a:moveTo>
                      <a:pt x="14800" y="60259"/>
                    </a:moveTo>
                    <a:cubicBezTo>
                      <a:pt x="14704" y="61497"/>
                      <a:pt x="15466" y="58258"/>
                      <a:pt x="15657" y="57877"/>
                    </a:cubicBezTo>
                    <a:cubicBezTo>
                      <a:pt x="16228" y="56258"/>
                      <a:pt x="16990" y="54829"/>
                      <a:pt x="17752" y="53305"/>
                    </a:cubicBezTo>
                    <a:cubicBezTo>
                      <a:pt x="19943" y="48924"/>
                      <a:pt x="22420" y="44638"/>
                      <a:pt x="24991" y="40447"/>
                    </a:cubicBezTo>
                    <a:cubicBezTo>
                      <a:pt x="30897" y="30826"/>
                      <a:pt x="37469" y="21492"/>
                      <a:pt x="44708" y="12824"/>
                    </a:cubicBezTo>
                    <a:cubicBezTo>
                      <a:pt x="50804" y="5680"/>
                      <a:pt x="40422" y="-4797"/>
                      <a:pt x="34326" y="2442"/>
                    </a:cubicBezTo>
                    <a:cubicBezTo>
                      <a:pt x="25753" y="12538"/>
                      <a:pt x="18038" y="23397"/>
                      <a:pt x="11180" y="34732"/>
                    </a:cubicBezTo>
                    <a:cubicBezTo>
                      <a:pt x="6513" y="42447"/>
                      <a:pt x="988" y="51115"/>
                      <a:pt x="36" y="60259"/>
                    </a:cubicBezTo>
                    <a:cubicBezTo>
                      <a:pt x="-821" y="69688"/>
                      <a:pt x="13942" y="69593"/>
                      <a:pt x="14800" y="60259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5292267" y="8200071"/>
                <a:ext cx="79449" cy="73394"/>
              </a:xfrm>
              <a:custGeom>
                <a:avLst/>
                <a:gdLst/>
                <a:ahLst/>
                <a:cxnLst/>
                <a:rect l="l" t="t" r="r" b="b"/>
                <a:pathLst>
                  <a:path w="79449" h="73394" extrusionOk="0">
                    <a:moveTo>
                      <a:pt x="76906" y="41071"/>
                    </a:moveTo>
                    <a:cubicBezTo>
                      <a:pt x="63000" y="29926"/>
                      <a:pt x="53951" y="13734"/>
                      <a:pt x="40616" y="2113"/>
                    </a:cubicBezTo>
                    <a:cubicBezTo>
                      <a:pt x="38139" y="-77"/>
                      <a:pt x="34710" y="-744"/>
                      <a:pt x="31662" y="970"/>
                    </a:cubicBezTo>
                    <a:cubicBezTo>
                      <a:pt x="28424" y="2780"/>
                      <a:pt x="26900" y="7447"/>
                      <a:pt x="25281" y="10591"/>
                    </a:cubicBezTo>
                    <a:cubicBezTo>
                      <a:pt x="22042" y="17163"/>
                      <a:pt x="18899" y="23735"/>
                      <a:pt x="15756" y="30307"/>
                    </a:cubicBezTo>
                    <a:cubicBezTo>
                      <a:pt x="10707" y="40880"/>
                      <a:pt x="5469" y="51453"/>
                      <a:pt x="706" y="62121"/>
                    </a:cubicBezTo>
                    <a:cubicBezTo>
                      <a:pt x="-3104" y="70693"/>
                      <a:pt x="9564" y="78218"/>
                      <a:pt x="13374" y="69550"/>
                    </a:cubicBezTo>
                    <a:cubicBezTo>
                      <a:pt x="17661" y="59740"/>
                      <a:pt x="22519" y="50024"/>
                      <a:pt x="27090" y="40309"/>
                    </a:cubicBezTo>
                    <a:cubicBezTo>
                      <a:pt x="30138" y="33927"/>
                      <a:pt x="33186" y="27640"/>
                      <a:pt x="36234" y="21354"/>
                    </a:cubicBezTo>
                    <a:cubicBezTo>
                      <a:pt x="37377" y="19068"/>
                      <a:pt x="38521" y="16782"/>
                      <a:pt x="39663" y="14496"/>
                    </a:cubicBezTo>
                    <a:cubicBezTo>
                      <a:pt x="40044" y="13829"/>
                      <a:pt x="40616" y="13067"/>
                      <a:pt x="40806" y="12305"/>
                    </a:cubicBezTo>
                    <a:cubicBezTo>
                      <a:pt x="41187" y="10591"/>
                      <a:pt x="43854" y="10876"/>
                      <a:pt x="38997" y="13639"/>
                    </a:cubicBezTo>
                    <a:cubicBezTo>
                      <a:pt x="36044" y="13258"/>
                      <a:pt x="33091" y="12877"/>
                      <a:pt x="30043" y="12496"/>
                    </a:cubicBezTo>
                    <a:cubicBezTo>
                      <a:pt x="43283" y="24116"/>
                      <a:pt x="52427" y="40404"/>
                      <a:pt x="66333" y="51453"/>
                    </a:cubicBezTo>
                    <a:cubicBezTo>
                      <a:pt x="73858" y="57358"/>
                      <a:pt x="84336" y="46976"/>
                      <a:pt x="76906" y="41071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5320415" y="8199995"/>
                <a:ext cx="18909" cy="75901"/>
              </a:xfrm>
              <a:custGeom>
                <a:avLst/>
                <a:gdLst/>
                <a:ahLst/>
                <a:cxnLst/>
                <a:rect l="l" t="t" r="r" b="b"/>
                <a:pathLst>
                  <a:path w="18909" h="75901" extrusionOk="0">
                    <a:moveTo>
                      <a:pt x="943" y="11048"/>
                    </a:moveTo>
                    <a:cubicBezTo>
                      <a:pt x="3896" y="16572"/>
                      <a:pt x="3610" y="27431"/>
                      <a:pt x="3896" y="34098"/>
                    </a:cubicBezTo>
                    <a:cubicBezTo>
                      <a:pt x="4372" y="45719"/>
                      <a:pt x="4086" y="57339"/>
                      <a:pt x="2848" y="68865"/>
                    </a:cubicBezTo>
                    <a:cubicBezTo>
                      <a:pt x="1800" y="78294"/>
                      <a:pt x="16564" y="78199"/>
                      <a:pt x="17612" y="68865"/>
                    </a:cubicBezTo>
                    <a:cubicBezTo>
                      <a:pt x="19041" y="56006"/>
                      <a:pt x="19231" y="42957"/>
                      <a:pt x="18469" y="30098"/>
                    </a:cubicBezTo>
                    <a:cubicBezTo>
                      <a:pt x="17993" y="21525"/>
                      <a:pt x="17897" y="11334"/>
                      <a:pt x="13707" y="3618"/>
                    </a:cubicBezTo>
                    <a:cubicBezTo>
                      <a:pt x="9134" y="-4668"/>
                      <a:pt x="-3534" y="2761"/>
                      <a:pt x="943" y="11048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7AA8C3-E794-342A-3C32-4C4D3DBEC8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20183E-754E-DB59-1C26-48754F2E18C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0FEA9E1A-EAC6-8F37-C1A9-140952FF1CC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536517" y="969570"/>
            <a:ext cx="6486641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sz="3600" b="0" i="0" u="none" baseline="0" dirty="0">
                <a:solidFill>
                  <a:srgbClr val="002C4C"/>
                </a:solidFill>
                <a:latin typeface="Montserrat"/>
                <a:ea typeface="Montserrat"/>
                <a:cs typeface="Montserrat"/>
                <a:sym typeface="Montserrat"/>
              </a:rPr>
              <a:t>Fy Mhleidlais Gyntaf: Cynllun y Sesiwn </a:t>
            </a:r>
            <a:endParaRPr sz="3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Fy Mhleidlais Gyntaf: Cynllun y Sesiwn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>
                <a:latin typeface="Montserrat"/>
                <a:ea typeface="Montserrat"/>
                <a:cs typeface="Montserrat"/>
                <a:sym typeface="Montserrat"/>
              </a:rPr>
              <a:t>3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61925" y="785011"/>
            <a:ext cx="384176" cy="378032"/>
            <a:chOff x="3641734" y="5207824"/>
            <a:chExt cx="276303" cy="271884"/>
          </a:xfrm>
        </p:grpSpPr>
        <p:sp>
          <p:nvSpPr>
            <p:cNvPr id="101" name="Google Shape;101;p2"/>
            <p:cNvSpPr/>
            <p:nvPr/>
          </p:nvSpPr>
          <p:spPr>
            <a:xfrm>
              <a:off x="3765335" y="5294027"/>
              <a:ext cx="87010" cy="123950"/>
            </a:xfrm>
            <a:custGeom>
              <a:avLst/>
              <a:gdLst/>
              <a:ahLst/>
              <a:cxnLst/>
              <a:rect l="l" t="t" r="r" b="b"/>
              <a:pathLst>
                <a:path w="87010" h="123950" extrusionOk="0">
                  <a:moveTo>
                    <a:pt x="85177" y="94646"/>
                  </a:moveTo>
                  <a:cubicBezTo>
                    <a:pt x="70699" y="67595"/>
                    <a:pt x="56221" y="40544"/>
                    <a:pt x="41743" y="13588"/>
                  </a:cubicBezTo>
                  <a:cubicBezTo>
                    <a:pt x="36314" y="3397"/>
                    <a:pt x="25646" y="-3080"/>
                    <a:pt x="13930" y="1492"/>
                  </a:cubicBezTo>
                  <a:cubicBezTo>
                    <a:pt x="4120" y="5302"/>
                    <a:pt x="-3691" y="19018"/>
                    <a:pt x="1834" y="29305"/>
                  </a:cubicBezTo>
                  <a:cubicBezTo>
                    <a:pt x="16312" y="56356"/>
                    <a:pt x="30790" y="83407"/>
                    <a:pt x="45268" y="110362"/>
                  </a:cubicBezTo>
                  <a:cubicBezTo>
                    <a:pt x="50697" y="120554"/>
                    <a:pt x="61365" y="127031"/>
                    <a:pt x="73081" y="122459"/>
                  </a:cubicBezTo>
                  <a:cubicBezTo>
                    <a:pt x="82891" y="118554"/>
                    <a:pt x="90702" y="104838"/>
                    <a:pt x="85177" y="9464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843852" y="5207824"/>
              <a:ext cx="74185" cy="201165"/>
            </a:xfrm>
            <a:custGeom>
              <a:avLst/>
              <a:gdLst/>
              <a:ahLst/>
              <a:cxnLst/>
              <a:rect l="l" t="t" r="r" b="b"/>
              <a:pathLst>
                <a:path w="74185" h="201165" extrusionOk="0">
                  <a:moveTo>
                    <a:pt x="73050" y="171991"/>
                  </a:moveTo>
                  <a:cubicBezTo>
                    <a:pt x="57905" y="121699"/>
                    <a:pt x="47142" y="70930"/>
                    <a:pt x="42761" y="18543"/>
                  </a:cubicBezTo>
                  <a:cubicBezTo>
                    <a:pt x="40475" y="-8984"/>
                    <a:pt x="-2197" y="-4508"/>
                    <a:pt x="89" y="23020"/>
                  </a:cubicBezTo>
                  <a:cubicBezTo>
                    <a:pt x="4756" y="79122"/>
                    <a:pt x="16853" y="133795"/>
                    <a:pt x="33140" y="187707"/>
                  </a:cubicBezTo>
                  <a:cubicBezTo>
                    <a:pt x="36474" y="198756"/>
                    <a:pt x="50762" y="203804"/>
                    <a:pt x="60953" y="199804"/>
                  </a:cubicBezTo>
                  <a:cubicBezTo>
                    <a:pt x="72383" y="195232"/>
                    <a:pt x="76384" y="183135"/>
                    <a:pt x="73050" y="1719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41734" y="5394542"/>
              <a:ext cx="191718" cy="85166"/>
            </a:xfrm>
            <a:custGeom>
              <a:avLst/>
              <a:gdLst/>
              <a:ahLst/>
              <a:cxnLst/>
              <a:rect l="l" t="t" r="r" b="b"/>
              <a:pathLst>
                <a:path w="191718" h="85166" extrusionOk="0">
                  <a:moveTo>
                    <a:pt x="179155" y="44518"/>
                  </a:moveTo>
                  <a:cubicBezTo>
                    <a:pt x="128959" y="25087"/>
                    <a:pt x="77047" y="10324"/>
                    <a:pt x="24184" y="418"/>
                  </a:cubicBezTo>
                  <a:cubicBezTo>
                    <a:pt x="-2963" y="-4631"/>
                    <a:pt x="-9916" y="37660"/>
                    <a:pt x="17135" y="42709"/>
                  </a:cubicBezTo>
                  <a:cubicBezTo>
                    <a:pt x="66475" y="51853"/>
                    <a:pt x="114671" y="65473"/>
                    <a:pt x="161439" y="83571"/>
                  </a:cubicBezTo>
                  <a:cubicBezTo>
                    <a:pt x="187156" y="93477"/>
                    <a:pt x="204873" y="54424"/>
                    <a:pt x="179155" y="445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4" name="Google Shape;104;p2"/>
          <p:cNvSpPr/>
          <p:nvPr/>
        </p:nvSpPr>
        <p:spPr>
          <a:xfrm>
            <a:off x="3959558" y="2282775"/>
            <a:ext cx="3063600" cy="57639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y" sz="1200" b="1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Dolenni cwricwlwm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1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Yr Alban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Ail (P5-7)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Astudiaethau Cymdeithasol Es+Os: 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2-17a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2-18a</a:t>
            </a:r>
            <a:endParaRPr/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1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Cymru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Datganiadau o'r Hyn sy'n Bwysig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Mae ymholi, archwilio ac ymchwilio yn ysbrydoli chwilfrydedd am y byd, ei orffennol, ei bresennol a'i ddyfodol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Mae dinasyddion gwybodus, hunanymwybodol yn mynd i'r afael â'r heriau a'r cyfleoedd sy'n wynebu dynoliaeth, ac yn gallu cymryd camau ystyrlon ac egwyddorol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Mae cymdeithasau dynol yn gymhleth ac yn amrywiol, ac wedi'u siapio gan weithredoedd a chredoau dynol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7" name="Google Shape;117;p2"/>
          <p:cNvCxnSpPr/>
          <p:nvPr/>
        </p:nvCxnSpPr>
        <p:spPr>
          <a:xfrm>
            <a:off x="546101" y="2077524"/>
            <a:ext cx="3063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2"/>
          <p:cNvCxnSpPr/>
          <p:nvPr/>
        </p:nvCxnSpPr>
        <p:spPr>
          <a:xfrm>
            <a:off x="3959558" y="2077524"/>
            <a:ext cx="3063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" name="Google Shape;79;p4">
            <a:extLst>
              <a:ext uri="{FF2B5EF4-FFF2-40B4-BE49-F238E27FC236}">
                <a16:creationId xmlns:a16="http://schemas.microsoft.com/office/drawing/2014/main" id="{597E3735-6D06-779B-0F66-80B7159E9960}"/>
              </a:ext>
            </a:extLst>
          </p:cNvPr>
          <p:cNvSpPr/>
          <p:nvPr/>
        </p:nvSpPr>
        <p:spPr>
          <a:xfrm>
            <a:off x="536517" y="2282776"/>
            <a:ext cx="3063600" cy="47993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y" sz="1200" b="1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Dolenni cwricwlwm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1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Lloegr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CA3 Dinasyddiaeth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Paratoi i chwarae rhan fel dinasyddion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CA3 Addysg Ysbrydol, Moesol, Cymdeithasol a Diwylliannol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Deall pwysigrwydd rheolau a deddfau; llunio barn foesegol; datblygu ymdeimlad o gyfrifoldeb ac empathi.</a:t>
            </a:r>
            <a:endParaRPr/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1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Gogledd Iwerddon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CA2 Datblygiad Personol a Dealltwriaeth Gyffredin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Dealltwriaeth Gyffredin yn y Gymuned Leol ac Ehangach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cy" sz="12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Ymwybyddiaeth o’r cyfryngau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1062432" y="7574021"/>
            <a:ext cx="2011770" cy="1670031"/>
            <a:chOff x="3027361" y="4722019"/>
            <a:chExt cx="1506664" cy="1250727"/>
          </a:xfrm>
        </p:grpSpPr>
        <p:sp>
          <p:nvSpPr>
            <p:cNvPr id="106" name="Google Shape;106;p2"/>
            <p:cNvSpPr/>
            <p:nvPr/>
          </p:nvSpPr>
          <p:spPr>
            <a:xfrm>
              <a:off x="3089845" y="4722019"/>
              <a:ext cx="1444180" cy="1250727"/>
            </a:xfrm>
            <a:custGeom>
              <a:avLst/>
              <a:gdLst/>
              <a:ahLst/>
              <a:cxnLst/>
              <a:rect l="l" t="t" r="r" b="b"/>
              <a:pathLst>
                <a:path w="1444180" h="1250727" extrusionOk="0">
                  <a:moveTo>
                    <a:pt x="722090" y="0"/>
                  </a:moveTo>
                  <a:lnTo>
                    <a:pt x="0" y="1250728"/>
                  </a:lnTo>
                  <a:lnTo>
                    <a:pt x="1444180" y="1250728"/>
                  </a:lnTo>
                  <a:close/>
                </a:path>
              </a:pathLst>
            </a:custGeom>
            <a:solidFill>
              <a:srgbClr val="B3F8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2"/>
            <p:cNvGrpSpPr/>
            <p:nvPr/>
          </p:nvGrpSpPr>
          <p:grpSpPr>
            <a:xfrm>
              <a:off x="3027361" y="5228884"/>
              <a:ext cx="1334918" cy="522463"/>
              <a:chOff x="3027361" y="5228884"/>
              <a:chExt cx="1334918" cy="522463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3842130" y="5481066"/>
                <a:ext cx="75247" cy="45910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45910" extrusionOk="0">
                    <a:moveTo>
                      <a:pt x="8477" y="45910"/>
                    </a:moveTo>
                    <a:cubicBezTo>
                      <a:pt x="13049" y="45910"/>
                      <a:pt x="16764" y="42196"/>
                      <a:pt x="16764" y="37624"/>
                    </a:cubicBezTo>
                    <a:cubicBezTo>
                      <a:pt x="16764" y="26003"/>
                      <a:pt x="26194" y="16669"/>
                      <a:pt x="37719" y="16669"/>
                    </a:cubicBezTo>
                    <a:cubicBezTo>
                      <a:pt x="49244" y="16669"/>
                      <a:pt x="58674" y="26098"/>
                      <a:pt x="58674" y="37624"/>
                    </a:cubicBezTo>
                    <a:cubicBezTo>
                      <a:pt x="58674" y="42196"/>
                      <a:pt x="62389" y="45910"/>
                      <a:pt x="66961" y="45910"/>
                    </a:cubicBezTo>
                    <a:cubicBezTo>
                      <a:pt x="71533" y="45910"/>
                      <a:pt x="75248" y="42196"/>
                      <a:pt x="75248" y="37624"/>
                    </a:cubicBezTo>
                    <a:cubicBezTo>
                      <a:pt x="75248" y="16859"/>
                      <a:pt x="58388" y="0"/>
                      <a:pt x="37624" y="0"/>
                    </a:cubicBezTo>
                    <a:cubicBezTo>
                      <a:pt x="16859" y="0"/>
                      <a:pt x="0" y="16859"/>
                      <a:pt x="0" y="37624"/>
                    </a:cubicBezTo>
                    <a:cubicBezTo>
                      <a:pt x="95" y="42196"/>
                      <a:pt x="3810" y="45910"/>
                      <a:pt x="8477" y="45910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706303" y="5481066"/>
                <a:ext cx="75247" cy="45910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45910" extrusionOk="0">
                    <a:moveTo>
                      <a:pt x="8477" y="45910"/>
                    </a:moveTo>
                    <a:cubicBezTo>
                      <a:pt x="13049" y="45910"/>
                      <a:pt x="16764" y="42196"/>
                      <a:pt x="16764" y="37624"/>
                    </a:cubicBezTo>
                    <a:cubicBezTo>
                      <a:pt x="16764" y="26003"/>
                      <a:pt x="26194" y="16669"/>
                      <a:pt x="37719" y="16669"/>
                    </a:cubicBezTo>
                    <a:cubicBezTo>
                      <a:pt x="49244" y="16669"/>
                      <a:pt x="58674" y="26098"/>
                      <a:pt x="58674" y="37624"/>
                    </a:cubicBezTo>
                    <a:cubicBezTo>
                      <a:pt x="58674" y="42196"/>
                      <a:pt x="62389" y="45910"/>
                      <a:pt x="66961" y="45910"/>
                    </a:cubicBezTo>
                    <a:cubicBezTo>
                      <a:pt x="71533" y="45910"/>
                      <a:pt x="75248" y="42196"/>
                      <a:pt x="75248" y="37624"/>
                    </a:cubicBezTo>
                    <a:cubicBezTo>
                      <a:pt x="75248" y="16859"/>
                      <a:pt x="58388" y="0"/>
                      <a:pt x="37624" y="0"/>
                    </a:cubicBezTo>
                    <a:cubicBezTo>
                      <a:pt x="16859" y="0"/>
                      <a:pt x="0" y="16859"/>
                      <a:pt x="0" y="37624"/>
                    </a:cubicBezTo>
                    <a:cubicBezTo>
                      <a:pt x="191" y="42196"/>
                      <a:pt x="3905" y="45910"/>
                      <a:pt x="8477" y="45910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765255" y="5565925"/>
                <a:ext cx="93361" cy="33060"/>
              </a:xfrm>
              <a:custGeom>
                <a:avLst/>
                <a:gdLst/>
                <a:ahLst/>
                <a:cxnLst/>
                <a:rect l="l" t="t" r="r" b="b"/>
                <a:pathLst>
                  <a:path w="93361" h="33060" extrusionOk="0">
                    <a:moveTo>
                      <a:pt x="46681" y="33060"/>
                    </a:moveTo>
                    <a:cubicBezTo>
                      <a:pt x="61064" y="33060"/>
                      <a:pt x="78304" y="25726"/>
                      <a:pt x="90686" y="14391"/>
                    </a:cubicBezTo>
                    <a:cubicBezTo>
                      <a:pt x="94020" y="11248"/>
                      <a:pt x="94306" y="6009"/>
                      <a:pt x="91163" y="2675"/>
                    </a:cubicBezTo>
                    <a:cubicBezTo>
                      <a:pt x="88019" y="-658"/>
                      <a:pt x="82781" y="-944"/>
                      <a:pt x="79447" y="2199"/>
                    </a:cubicBezTo>
                    <a:cubicBezTo>
                      <a:pt x="70112" y="10772"/>
                      <a:pt x="56968" y="16487"/>
                      <a:pt x="46681" y="16487"/>
                    </a:cubicBezTo>
                    <a:cubicBezTo>
                      <a:pt x="36394" y="16487"/>
                      <a:pt x="23249" y="10772"/>
                      <a:pt x="13915" y="2199"/>
                    </a:cubicBezTo>
                    <a:cubicBezTo>
                      <a:pt x="10581" y="-944"/>
                      <a:pt x="5247" y="-658"/>
                      <a:pt x="2199" y="2675"/>
                    </a:cubicBezTo>
                    <a:cubicBezTo>
                      <a:pt x="-944" y="6009"/>
                      <a:pt x="-658" y="11343"/>
                      <a:pt x="2675" y="14391"/>
                    </a:cubicBezTo>
                    <a:cubicBezTo>
                      <a:pt x="15058" y="25821"/>
                      <a:pt x="32393" y="33060"/>
                      <a:pt x="46681" y="33060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918397" y="5448956"/>
                <a:ext cx="443882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443882" h="293925" extrusionOk="0">
                    <a:moveTo>
                      <a:pt x="271110" y="3630"/>
                    </a:moveTo>
                    <a:cubicBezTo>
                      <a:pt x="312639" y="-6657"/>
                      <a:pt x="360645" y="5630"/>
                      <a:pt x="393792" y="31538"/>
                    </a:cubicBezTo>
                    <a:cubicBezTo>
                      <a:pt x="431035" y="60684"/>
                      <a:pt x="449513" y="107071"/>
                      <a:pt x="442369" y="153839"/>
                    </a:cubicBezTo>
                    <a:cubicBezTo>
                      <a:pt x="434845" y="202607"/>
                      <a:pt x="399412" y="236230"/>
                      <a:pt x="355692" y="255185"/>
                    </a:cubicBezTo>
                    <a:cubicBezTo>
                      <a:pt x="306733" y="276426"/>
                      <a:pt x="252250" y="286713"/>
                      <a:pt x="199291" y="291475"/>
                    </a:cubicBezTo>
                    <a:cubicBezTo>
                      <a:pt x="135379" y="297190"/>
                      <a:pt x="70704" y="292809"/>
                      <a:pt x="7934" y="279378"/>
                    </a:cubicBezTo>
                    <a:cubicBezTo>
                      <a:pt x="-5972" y="276426"/>
                      <a:pt x="-67" y="255090"/>
                      <a:pt x="13840" y="258042"/>
                    </a:cubicBezTo>
                    <a:cubicBezTo>
                      <a:pt x="111947" y="278997"/>
                      <a:pt x="215865" y="276711"/>
                      <a:pt x="312163" y="247565"/>
                    </a:cubicBezTo>
                    <a:cubicBezTo>
                      <a:pt x="351787" y="235563"/>
                      <a:pt x="394078" y="217085"/>
                      <a:pt x="412651" y="177366"/>
                    </a:cubicBezTo>
                    <a:cubicBezTo>
                      <a:pt x="429987" y="140218"/>
                      <a:pt x="423034" y="93831"/>
                      <a:pt x="395792" y="63256"/>
                    </a:cubicBezTo>
                    <a:cubicBezTo>
                      <a:pt x="367598" y="31633"/>
                      <a:pt x="318925" y="14393"/>
                      <a:pt x="277111" y="24775"/>
                    </a:cubicBezTo>
                    <a:cubicBezTo>
                      <a:pt x="263109" y="28395"/>
                      <a:pt x="257299" y="7059"/>
                      <a:pt x="271110" y="3630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101660" y="5321650"/>
                <a:ext cx="282859" cy="274862"/>
              </a:xfrm>
              <a:custGeom>
                <a:avLst/>
                <a:gdLst/>
                <a:ahLst/>
                <a:cxnLst/>
                <a:rect l="l" t="t" r="r" b="b"/>
                <a:pathLst>
                  <a:path w="282859" h="274862" extrusionOk="0">
                    <a:moveTo>
                      <a:pt x="260696" y="273335"/>
                    </a:moveTo>
                    <a:cubicBezTo>
                      <a:pt x="148587" y="220471"/>
                      <a:pt x="72577" y="119506"/>
                      <a:pt x="2664" y="21018"/>
                    </a:cubicBezTo>
                    <a:cubicBezTo>
                      <a:pt x="-8195" y="5778"/>
                      <a:pt x="16951" y="-8700"/>
                      <a:pt x="27715" y="6349"/>
                    </a:cubicBezTo>
                    <a:cubicBezTo>
                      <a:pt x="94961" y="101027"/>
                      <a:pt x="167732" y="197421"/>
                      <a:pt x="275460" y="248284"/>
                    </a:cubicBezTo>
                    <a:cubicBezTo>
                      <a:pt x="292224" y="256285"/>
                      <a:pt x="277555" y="281241"/>
                      <a:pt x="260696" y="273335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823337" y="5640890"/>
                <a:ext cx="116803" cy="110457"/>
              </a:xfrm>
              <a:custGeom>
                <a:avLst/>
                <a:gdLst/>
                <a:ahLst/>
                <a:cxnLst/>
                <a:rect l="l" t="t" r="r" b="b"/>
                <a:pathLst>
                  <a:path w="116803" h="110457" extrusionOk="0">
                    <a:moveTo>
                      <a:pt x="69751" y="5625"/>
                    </a:moveTo>
                    <a:cubicBezTo>
                      <a:pt x="81658" y="29533"/>
                      <a:pt x="102613" y="48107"/>
                      <a:pt x="115376" y="71253"/>
                    </a:cubicBezTo>
                    <a:cubicBezTo>
                      <a:pt x="117853" y="75729"/>
                      <a:pt x="116995" y="80873"/>
                      <a:pt x="113662" y="84588"/>
                    </a:cubicBezTo>
                    <a:cubicBezTo>
                      <a:pt x="110137" y="88588"/>
                      <a:pt x="102232" y="89446"/>
                      <a:pt x="97374" y="90589"/>
                    </a:cubicBezTo>
                    <a:cubicBezTo>
                      <a:pt x="86706" y="93256"/>
                      <a:pt x="76038" y="95827"/>
                      <a:pt x="65370" y="98304"/>
                    </a:cubicBezTo>
                    <a:cubicBezTo>
                      <a:pt x="48225" y="102304"/>
                      <a:pt x="31080" y="106686"/>
                      <a:pt x="13840" y="110210"/>
                    </a:cubicBezTo>
                    <a:cubicBezTo>
                      <a:pt x="-67" y="112972"/>
                      <a:pt x="-5972" y="91731"/>
                      <a:pt x="7934" y="88874"/>
                    </a:cubicBezTo>
                    <a:cubicBezTo>
                      <a:pt x="23746" y="85635"/>
                      <a:pt x="39462" y="81730"/>
                      <a:pt x="55178" y="78016"/>
                    </a:cubicBezTo>
                    <a:cubicBezTo>
                      <a:pt x="65465" y="75634"/>
                      <a:pt x="75657" y="73158"/>
                      <a:pt x="85944" y="70681"/>
                    </a:cubicBezTo>
                    <a:cubicBezTo>
                      <a:pt x="89659" y="69729"/>
                      <a:pt x="93469" y="68871"/>
                      <a:pt x="97183" y="67824"/>
                    </a:cubicBezTo>
                    <a:cubicBezTo>
                      <a:pt x="98326" y="67538"/>
                      <a:pt x="99660" y="66967"/>
                      <a:pt x="100708" y="66871"/>
                    </a:cubicBezTo>
                    <a:cubicBezTo>
                      <a:pt x="103565" y="66681"/>
                      <a:pt x="103089" y="63156"/>
                      <a:pt x="97945" y="68967"/>
                    </a:cubicBezTo>
                    <a:cubicBezTo>
                      <a:pt x="97374" y="73444"/>
                      <a:pt x="96802" y="77920"/>
                      <a:pt x="96231" y="82302"/>
                    </a:cubicBezTo>
                    <a:cubicBezTo>
                      <a:pt x="83467" y="59156"/>
                      <a:pt x="62512" y="40582"/>
                      <a:pt x="50606" y="16675"/>
                    </a:cubicBezTo>
                    <a:cubicBezTo>
                      <a:pt x="44320" y="4102"/>
                      <a:pt x="63370" y="-7138"/>
                      <a:pt x="69751" y="5625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829176" y="5682730"/>
                <a:ext cx="111403" cy="45663"/>
              </a:xfrm>
              <a:custGeom>
                <a:avLst/>
                <a:gdLst/>
                <a:ahLst/>
                <a:cxnLst/>
                <a:rect l="l" t="t" r="r" b="b"/>
                <a:pathLst>
                  <a:path w="111403" h="45663" extrusionOk="0">
                    <a:moveTo>
                      <a:pt x="92202" y="42843"/>
                    </a:moveTo>
                    <a:cubicBezTo>
                      <a:pt x="86201" y="37699"/>
                      <a:pt x="69818" y="34175"/>
                      <a:pt x="60484" y="31698"/>
                    </a:cubicBezTo>
                    <a:cubicBezTo>
                      <a:pt x="44101" y="27412"/>
                      <a:pt x="27432" y="23983"/>
                      <a:pt x="10573" y="22173"/>
                    </a:cubicBezTo>
                    <a:cubicBezTo>
                      <a:pt x="-3429" y="20649"/>
                      <a:pt x="-3619" y="-1449"/>
                      <a:pt x="10573" y="75"/>
                    </a:cubicBezTo>
                    <a:cubicBezTo>
                      <a:pt x="30385" y="2171"/>
                      <a:pt x="50102" y="5886"/>
                      <a:pt x="69247" y="11124"/>
                    </a:cubicBezTo>
                    <a:cubicBezTo>
                      <a:pt x="82106" y="14649"/>
                      <a:pt x="97346" y="18268"/>
                      <a:pt x="107728" y="27126"/>
                    </a:cubicBezTo>
                    <a:cubicBezTo>
                      <a:pt x="118586" y="36461"/>
                      <a:pt x="102965" y="52082"/>
                      <a:pt x="92202" y="42843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027361" y="5228884"/>
                <a:ext cx="100409" cy="117520"/>
              </a:xfrm>
              <a:custGeom>
                <a:avLst/>
                <a:gdLst/>
                <a:ahLst/>
                <a:cxnLst/>
                <a:rect l="l" t="t" r="r" b="b"/>
                <a:pathLst>
                  <a:path w="100409" h="117520" extrusionOk="0">
                    <a:moveTo>
                      <a:pt x="10668" y="81494"/>
                    </a:moveTo>
                    <a:cubicBezTo>
                      <a:pt x="25432" y="81875"/>
                      <a:pt x="40481" y="85780"/>
                      <a:pt x="54864" y="88542"/>
                    </a:cubicBezTo>
                    <a:cubicBezTo>
                      <a:pt x="63151" y="90162"/>
                      <a:pt x="71438" y="91781"/>
                      <a:pt x="79724" y="93400"/>
                    </a:cubicBezTo>
                    <a:cubicBezTo>
                      <a:pt x="82391" y="93972"/>
                      <a:pt x="84963" y="94448"/>
                      <a:pt x="87630" y="95019"/>
                    </a:cubicBezTo>
                    <a:cubicBezTo>
                      <a:pt x="89059" y="95305"/>
                      <a:pt x="94964" y="95877"/>
                      <a:pt x="89345" y="95496"/>
                    </a:cubicBezTo>
                    <a:cubicBezTo>
                      <a:pt x="86201" y="97305"/>
                      <a:pt x="82963" y="99115"/>
                      <a:pt x="79820" y="100925"/>
                    </a:cubicBezTo>
                    <a:cubicBezTo>
                      <a:pt x="77819" y="105592"/>
                      <a:pt x="78962" y="109212"/>
                      <a:pt x="77915" y="103592"/>
                    </a:cubicBezTo>
                    <a:cubicBezTo>
                      <a:pt x="77248" y="99782"/>
                      <a:pt x="76486" y="95972"/>
                      <a:pt x="75819" y="92257"/>
                    </a:cubicBezTo>
                    <a:cubicBezTo>
                      <a:pt x="73819" y="81875"/>
                      <a:pt x="71723" y="71588"/>
                      <a:pt x="69628" y="61206"/>
                    </a:cubicBezTo>
                    <a:cubicBezTo>
                      <a:pt x="66389" y="45394"/>
                      <a:pt x="63437" y="29487"/>
                      <a:pt x="59722" y="13771"/>
                    </a:cubicBezTo>
                    <a:cubicBezTo>
                      <a:pt x="56483" y="-40"/>
                      <a:pt x="77724" y="-5946"/>
                      <a:pt x="81058" y="7866"/>
                    </a:cubicBezTo>
                    <a:cubicBezTo>
                      <a:pt x="85154" y="25392"/>
                      <a:pt x="88487" y="43108"/>
                      <a:pt x="92107" y="60729"/>
                    </a:cubicBezTo>
                    <a:cubicBezTo>
                      <a:pt x="94202" y="71112"/>
                      <a:pt x="96298" y="81494"/>
                      <a:pt x="98298" y="91876"/>
                    </a:cubicBezTo>
                    <a:cubicBezTo>
                      <a:pt x="99536" y="98544"/>
                      <a:pt x="101918" y="105592"/>
                      <a:pt x="99060" y="112069"/>
                    </a:cubicBezTo>
                    <a:cubicBezTo>
                      <a:pt x="97631" y="115308"/>
                      <a:pt x="92964" y="117784"/>
                      <a:pt x="89535" y="117498"/>
                    </a:cubicBezTo>
                    <a:cubicBezTo>
                      <a:pt x="63056" y="115593"/>
                      <a:pt x="37433" y="104354"/>
                      <a:pt x="10763" y="103592"/>
                    </a:cubicBezTo>
                    <a:cubicBezTo>
                      <a:pt x="-3524" y="103211"/>
                      <a:pt x="-3619" y="81113"/>
                      <a:pt x="10668" y="81494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046481" y="5253286"/>
                <a:ext cx="81590" cy="92693"/>
              </a:xfrm>
              <a:custGeom>
                <a:avLst/>
                <a:gdLst/>
                <a:ahLst/>
                <a:cxnLst/>
                <a:rect l="l" t="t" r="r" b="b"/>
                <a:pathLst>
                  <a:path w="81590" h="92693" extrusionOk="0">
                    <a:moveTo>
                      <a:pt x="64700" y="91572"/>
                    </a:moveTo>
                    <a:cubicBezTo>
                      <a:pt x="52985" y="86238"/>
                      <a:pt x="43460" y="73284"/>
                      <a:pt x="35459" y="63664"/>
                    </a:cubicBezTo>
                    <a:cubicBezTo>
                      <a:pt x="23076" y="48805"/>
                      <a:pt x="11551" y="33089"/>
                      <a:pt x="1645" y="16420"/>
                    </a:cubicBezTo>
                    <a:cubicBezTo>
                      <a:pt x="-5689" y="4228"/>
                      <a:pt x="13456" y="-6916"/>
                      <a:pt x="20695" y="5276"/>
                    </a:cubicBezTo>
                    <a:cubicBezTo>
                      <a:pt x="29648" y="20325"/>
                      <a:pt x="39840" y="34613"/>
                      <a:pt x="51080" y="48043"/>
                    </a:cubicBezTo>
                    <a:cubicBezTo>
                      <a:pt x="57842" y="56234"/>
                      <a:pt x="65939" y="67950"/>
                      <a:pt x="75845" y="72522"/>
                    </a:cubicBezTo>
                    <a:cubicBezTo>
                      <a:pt x="88799" y="78428"/>
                      <a:pt x="77559" y="97478"/>
                      <a:pt x="64700" y="91572"/>
                    </a:cubicBezTo>
                  </a:path>
                </a:pathLst>
              </a:custGeom>
              <a:solidFill>
                <a:srgbClr val="2B2B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7BC6F-BC2A-6242-D203-811EF6E999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CCBE87-93E7-5616-0451-B4931FCB9A2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1236324507" descr="Y Comisiwn Etholiadol Logo">
              <a:extLst>
                <a:ext uri="{FF2B5EF4-FFF2-40B4-BE49-F238E27FC236}">
                  <a16:creationId xmlns:a16="http://schemas.microsoft.com/office/drawing/2014/main" id="{9BA186E8-B5E6-2B30-1CAB-8E06A38B6C9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522069" y="894829"/>
            <a:ext cx="6752249" cy="58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sz="3600" b="0" i="0" u="none" baseline="0">
                <a:solidFill>
                  <a:srgbClr val="002C4C"/>
                </a:solidFill>
                <a:latin typeface="Montserrat"/>
                <a:ea typeface="Montserrat"/>
                <a:cs typeface="Montserrat"/>
                <a:sym typeface="Montserrat"/>
              </a:rPr>
              <a:t>Fy Mhleidlais Gyntaf: Cynllun y Sesiwn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594028" y="2095173"/>
            <a:ext cx="3180279" cy="733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b="1" i="0" u="sng" baseline="0" dirty="0">
                <a:latin typeface="Montserrat"/>
                <a:ea typeface="Montserrat"/>
                <a:cs typeface="Montserrat"/>
                <a:sym typeface="Montserrat"/>
              </a:rPr>
              <a:t>Gweithgareddau’r wers:</a:t>
            </a:r>
            <a:endParaRPr lang="en-US" b="1" dirty="0">
              <a:latin typeface="Montserrat"/>
              <a:ea typeface="Montserrat"/>
              <a:cs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Sleidiau 1-2</a:t>
            </a:r>
            <a:endParaRPr b="1" dirty="0">
              <a:latin typeface="Montserrat"/>
              <a:ea typeface="Montserrat"/>
              <a:cs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Croeso a chyflwyniad (5 munud) </a:t>
            </a:r>
            <a:endParaRPr b="1" dirty="0"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Croesawch y myfyrwyr a chyflwyno’r thema “Croeso i’ch Pleidlais”.</a:t>
            </a:r>
            <a:endParaRPr dirty="0"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Gofynnwch i’r myfyrwyr os ydynt yn gwybod beth yw pleidleisio a lle maent wedi ei brofi o’r blaen. </a:t>
            </a:r>
            <a:endParaRPr dirty="0"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800"/>
              <a:buNone/>
            </a:pPr>
            <a:endParaRPr dirty="0">
              <a:latin typeface="Montserrat"/>
              <a:ea typeface="Montserrat"/>
              <a:cs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Sleidiau 3-4</a:t>
            </a:r>
            <a:endParaRPr b="1" dirty="0">
              <a:latin typeface="Montserrat"/>
              <a:ea typeface="Montserrat"/>
              <a:cs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Pleidlais fach (5 munud) </a:t>
            </a:r>
            <a:endParaRPr b="1" dirty="0"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Gofynnwch i fyfyrwyr, gan ddefnyddio pleidleisio drwy roi llaw i fyny, os yw'n well ganddynt gathod neu gŵn a phleidleisiwch fel dosbarth. </a:t>
            </a:r>
            <a:endParaRPr dirty="0"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Dewisol:</a:t>
            </a: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 Gallwch gynnal sawl pleidlais yn y dull hwn fel dosbarth. Gallwch hefyd ofyn i fyfyrwyr feddwl am eu pleidleisiau eu hunain rhwng dau beth. </a:t>
            </a:r>
            <a:endParaRPr dirty="0">
              <a:latin typeface="Montserrat"/>
              <a:ea typeface="Montserrat"/>
              <a:cs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 dirty="0">
              <a:latin typeface="Montserrat"/>
              <a:ea typeface="Montserrat"/>
              <a:cs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Sleid 5</a:t>
            </a:r>
            <a:endParaRPr b="1" dirty="0">
              <a:latin typeface="Montserrat"/>
              <a:ea typeface="Montserrat"/>
              <a:cs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b="1" i="0" u="none" baseline="0" dirty="0">
                <a:latin typeface="Montserrat"/>
                <a:ea typeface="Montserrat"/>
                <a:cs typeface="Montserrat"/>
                <a:sym typeface="Montserrat"/>
              </a:rPr>
              <a:t>Rolau o fewn pleidleisio (5 Munud) </a:t>
            </a:r>
            <a:endParaRPr b="1" dirty="0"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Darllenwch drwy'r rolau pleidleisio fel dosbarth. Atgoffwch y myfyrwyr y bydd pawb yn pleidleisio, ni waeth beth yw eu rôl, gan gynnwys yr athro/athrawes! </a:t>
            </a:r>
            <a:endParaRPr dirty="0"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Gofynnwch i'r myfyrwyr gymryd rolau gwahanol ar gyfer y bleidlais. Dylai myfyrwyr mwy galluog ymgymryd â rolau ymgyrchu. </a:t>
            </a:r>
            <a:endParaRPr dirty="0"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606" cy="21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Fy Mhleidlais Gyntaf: Cynllun y Sesiwn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20" cy="2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>
                <a:latin typeface="Montserrat"/>
                <a:ea typeface="Montserrat"/>
                <a:cs typeface="Montserrat"/>
                <a:sym typeface="Montserrat"/>
              </a:rPr>
              <a:t>4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2"/>
          </p:nvPr>
        </p:nvSpPr>
        <p:spPr>
          <a:xfrm>
            <a:off x="3959558" y="2101655"/>
            <a:ext cx="3063600" cy="733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sz="1200" b="1" i="0" u="none" baseline="0" err="1">
                <a:latin typeface="Montserrat"/>
                <a:ea typeface="Montserrat"/>
                <a:cs typeface="Montserrat"/>
                <a:sym typeface="Montserrat"/>
              </a:rPr>
              <a:t>Sleidiau</a:t>
            </a:r>
            <a:r>
              <a:rPr lang="cy" sz="1200" b="1" i="0" u="none" baseline="0">
                <a:latin typeface="Montserrat"/>
                <a:ea typeface="Montserrat"/>
                <a:cs typeface="Montserrat"/>
                <a:sym typeface="Montserrat"/>
              </a:rPr>
              <a:t> 6-9</a:t>
            </a:r>
            <a:endParaRPr lang="en-US" sz="1200">
              <a:latin typeface="Montserrat"/>
              <a:ea typeface="Montserrat"/>
              <a:cs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sz="1200" b="1" i="0" u="none" baseline="0" err="1">
                <a:latin typeface="Montserrat"/>
                <a:ea typeface="Montserrat"/>
                <a:cs typeface="Montserrat"/>
                <a:sym typeface="Montserrat"/>
              </a:rPr>
              <a:t>Cwrdd</a:t>
            </a:r>
            <a:r>
              <a:rPr lang="cy" sz="1200" b="1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200" b="1" i="0" u="none" baseline="0" err="1">
                <a:latin typeface="Montserrat"/>
                <a:ea typeface="Montserrat"/>
                <a:cs typeface="Montserrat"/>
                <a:sym typeface="Montserrat"/>
              </a:rPr>
              <a:t>â'r</a:t>
            </a:r>
            <a:r>
              <a:rPr lang="cy" sz="1200" b="1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200" b="1" i="0" u="none" baseline="0" err="1">
                <a:latin typeface="Montserrat"/>
                <a:ea typeface="Montserrat"/>
                <a:cs typeface="Montserrat"/>
                <a:sym typeface="Montserrat"/>
              </a:rPr>
              <a:t>ymgeiswyr</a:t>
            </a:r>
            <a:r>
              <a:rPr lang="cy" sz="1200" b="1" i="0" u="none" baseline="0">
                <a:latin typeface="Montserrat"/>
                <a:ea typeface="Montserrat"/>
                <a:cs typeface="Montserrat"/>
                <a:sym typeface="Montserrat"/>
              </a:rPr>
              <a:t> (10 </a:t>
            </a:r>
            <a:r>
              <a:rPr lang="cy" sz="1200" b="1" i="0" u="none" baseline="0" err="1">
                <a:latin typeface="Montserrat"/>
                <a:ea typeface="Montserrat"/>
                <a:cs typeface="Montserrat"/>
                <a:sym typeface="Montserrat"/>
              </a:rPr>
              <a:t>munud</a:t>
            </a:r>
            <a:r>
              <a:rPr lang="cy" sz="1200" b="1" i="0" u="none" baseline="0">
                <a:latin typeface="Montserrat"/>
                <a:ea typeface="Montserrat"/>
                <a:cs typeface="Montserrat"/>
                <a:sym typeface="Montserrat"/>
              </a:rPr>
              <a:t>) </a:t>
            </a:r>
            <a:endParaRPr sz="1200"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Darllenwch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drwy'r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gwahanol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ymgeiswyr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a'r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rhesymau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maent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rhoi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dros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bleidleisio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drostynt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ôl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pob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ymgeisydd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gallwch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ofyn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fyfyrwyr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rannu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meddyliau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gyda'r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person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sy'n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eistedd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wrth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hymyl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latin typeface="Montserrat"/>
              <a:ea typeface="Montserrat"/>
              <a:cs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Dylid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annog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ymgyrchwyr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roi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sylw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ychwanegol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nawr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wneud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siŵr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bod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gallu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meddwl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am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resymau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da pam y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dylai'r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dosbarth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bleidleisio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dros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hymgeisydd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 a neb </a:t>
            </a:r>
            <a:r>
              <a:rPr lang="cy" b="0" i="0" u="none" baseline="0" err="1">
                <a:latin typeface="Montserrat"/>
                <a:ea typeface="Montserrat"/>
                <a:cs typeface="Montserrat"/>
                <a:sym typeface="Montserrat"/>
              </a:rPr>
              <a:t>arall</a:t>
            </a: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594309" y="1944884"/>
            <a:ext cx="3063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5"/>
          <p:cNvCxnSpPr/>
          <p:nvPr/>
        </p:nvCxnSpPr>
        <p:spPr>
          <a:xfrm>
            <a:off x="3901766" y="1939059"/>
            <a:ext cx="3063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141" name="Google Shape;141;p5"/>
          <p:cNvGrpSpPr/>
          <p:nvPr/>
        </p:nvGrpSpPr>
        <p:grpSpPr>
          <a:xfrm>
            <a:off x="3599837" y="9684092"/>
            <a:ext cx="590073" cy="540612"/>
            <a:chOff x="3575027" y="5160207"/>
            <a:chExt cx="410343" cy="375947"/>
          </a:xfrm>
        </p:grpSpPr>
        <p:sp>
          <p:nvSpPr>
            <p:cNvPr id="142" name="Google Shape;142;p5"/>
            <p:cNvSpPr/>
            <p:nvPr/>
          </p:nvSpPr>
          <p:spPr>
            <a:xfrm>
              <a:off x="3575027" y="5160207"/>
              <a:ext cx="329094" cy="294890"/>
            </a:xfrm>
            <a:custGeom>
              <a:avLst/>
              <a:gdLst/>
              <a:ahLst/>
              <a:cxnLst/>
              <a:rect l="l" t="t" r="r" b="b"/>
              <a:pathLst>
                <a:path w="329094" h="294890" extrusionOk="0">
                  <a:moveTo>
                    <a:pt x="213" y="237230"/>
                  </a:moveTo>
                  <a:cubicBezTo>
                    <a:pt x="-549" y="220466"/>
                    <a:pt x="12119" y="205892"/>
                    <a:pt x="24978" y="195796"/>
                  </a:cubicBezTo>
                  <a:cubicBezTo>
                    <a:pt x="56791" y="165792"/>
                    <a:pt x="90795" y="208369"/>
                    <a:pt x="121466" y="186938"/>
                  </a:cubicBezTo>
                  <a:cubicBezTo>
                    <a:pt x="158232" y="159410"/>
                    <a:pt x="146802" y="103308"/>
                    <a:pt x="192141" y="77305"/>
                  </a:cubicBezTo>
                  <a:cubicBezTo>
                    <a:pt x="225955" y="64827"/>
                    <a:pt x="224526" y="80448"/>
                    <a:pt x="246339" y="93307"/>
                  </a:cubicBezTo>
                  <a:cubicBezTo>
                    <a:pt x="274247" y="95402"/>
                    <a:pt x="274628" y="58826"/>
                    <a:pt x="279390" y="39967"/>
                  </a:cubicBezTo>
                  <a:cubicBezTo>
                    <a:pt x="282248" y="11011"/>
                    <a:pt x="313014" y="-22612"/>
                    <a:pt x="328349" y="20726"/>
                  </a:cubicBezTo>
                  <a:cubicBezTo>
                    <a:pt x="333778" y="70542"/>
                    <a:pt x="310061" y="160077"/>
                    <a:pt x="240814" y="139027"/>
                  </a:cubicBezTo>
                  <a:cubicBezTo>
                    <a:pt x="227384" y="137693"/>
                    <a:pt x="217764" y="111785"/>
                    <a:pt x="205000" y="127121"/>
                  </a:cubicBezTo>
                  <a:cubicBezTo>
                    <a:pt x="190903" y="151409"/>
                    <a:pt x="210048" y="169507"/>
                    <a:pt x="184712" y="198368"/>
                  </a:cubicBezTo>
                  <a:cubicBezTo>
                    <a:pt x="169758" y="217037"/>
                    <a:pt x="146326" y="231515"/>
                    <a:pt x="121656" y="234277"/>
                  </a:cubicBezTo>
                  <a:cubicBezTo>
                    <a:pt x="108321" y="235896"/>
                    <a:pt x="96606" y="227705"/>
                    <a:pt x="83271" y="228276"/>
                  </a:cubicBezTo>
                  <a:cubicBezTo>
                    <a:pt x="45171" y="230372"/>
                    <a:pt x="78127" y="255708"/>
                    <a:pt x="61268" y="277235"/>
                  </a:cubicBezTo>
                  <a:cubicBezTo>
                    <a:pt x="25454" y="319907"/>
                    <a:pt x="-2740" y="276758"/>
                    <a:pt x="213" y="237230"/>
                  </a:cubicBezTo>
                </a:path>
              </a:pathLst>
            </a:custGeom>
            <a:solidFill>
              <a:srgbClr val="64E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656167" y="5241264"/>
              <a:ext cx="329203" cy="294890"/>
            </a:xfrm>
            <a:custGeom>
              <a:avLst/>
              <a:gdLst/>
              <a:ahLst/>
              <a:cxnLst/>
              <a:rect l="l" t="t" r="r" b="b"/>
              <a:pathLst>
                <a:path w="329203" h="294890" extrusionOk="0">
                  <a:moveTo>
                    <a:pt x="226" y="237230"/>
                  </a:moveTo>
                  <a:cubicBezTo>
                    <a:pt x="-536" y="220466"/>
                    <a:pt x="12132" y="205892"/>
                    <a:pt x="24991" y="195796"/>
                  </a:cubicBezTo>
                  <a:cubicBezTo>
                    <a:pt x="56804" y="165792"/>
                    <a:pt x="90809" y="208369"/>
                    <a:pt x="121479" y="186938"/>
                  </a:cubicBezTo>
                  <a:cubicBezTo>
                    <a:pt x="158246" y="159410"/>
                    <a:pt x="146816" y="103308"/>
                    <a:pt x="192155" y="77305"/>
                  </a:cubicBezTo>
                  <a:cubicBezTo>
                    <a:pt x="225968" y="64827"/>
                    <a:pt x="224540" y="80448"/>
                    <a:pt x="246352" y="93307"/>
                  </a:cubicBezTo>
                  <a:cubicBezTo>
                    <a:pt x="274260" y="95402"/>
                    <a:pt x="274641" y="58826"/>
                    <a:pt x="279404" y="39967"/>
                  </a:cubicBezTo>
                  <a:cubicBezTo>
                    <a:pt x="282261" y="11011"/>
                    <a:pt x="313027" y="-22612"/>
                    <a:pt x="328457" y="20726"/>
                  </a:cubicBezTo>
                  <a:cubicBezTo>
                    <a:pt x="333887" y="70542"/>
                    <a:pt x="310169" y="160077"/>
                    <a:pt x="240923" y="139027"/>
                  </a:cubicBezTo>
                  <a:cubicBezTo>
                    <a:pt x="227492" y="137693"/>
                    <a:pt x="217872" y="111785"/>
                    <a:pt x="205109" y="127121"/>
                  </a:cubicBezTo>
                  <a:cubicBezTo>
                    <a:pt x="191012" y="151409"/>
                    <a:pt x="210157" y="169507"/>
                    <a:pt x="184820" y="198368"/>
                  </a:cubicBezTo>
                  <a:cubicBezTo>
                    <a:pt x="169866" y="217037"/>
                    <a:pt x="146435" y="231515"/>
                    <a:pt x="121765" y="234277"/>
                  </a:cubicBezTo>
                  <a:cubicBezTo>
                    <a:pt x="108430" y="235801"/>
                    <a:pt x="96714" y="227705"/>
                    <a:pt x="83379" y="228276"/>
                  </a:cubicBezTo>
                  <a:cubicBezTo>
                    <a:pt x="45279" y="230372"/>
                    <a:pt x="78236" y="255708"/>
                    <a:pt x="61376" y="277235"/>
                  </a:cubicBezTo>
                  <a:cubicBezTo>
                    <a:pt x="25372" y="319907"/>
                    <a:pt x="-2822" y="276758"/>
                    <a:pt x="226" y="237230"/>
                  </a:cubicBezTo>
                </a:path>
              </a:pathLst>
            </a:custGeom>
            <a:solidFill>
              <a:srgbClr val="64E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49" name="Google Shape;149;p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399" y="9789460"/>
            <a:ext cx="1912687" cy="4879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4ECF679-1054-044D-FDDF-173340DD23A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7719F2-F32A-23C5-7648-28C275633B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1B326371-2BDF-84CA-9429-46CF3D73C6A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0" name="Google Shape;130;p5"/>
          <p:cNvGrpSpPr/>
          <p:nvPr/>
        </p:nvGrpSpPr>
        <p:grpSpPr>
          <a:xfrm>
            <a:off x="4189752" y="5632710"/>
            <a:ext cx="4429413" cy="4847721"/>
            <a:chOff x="379196" y="5404584"/>
            <a:chExt cx="3842051" cy="3712844"/>
          </a:xfrm>
        </p:grpSpPr>
        <p:sp>
          <p:nvSpPr>
            <p:cNvPr id="131" name="Google Shape;131;p5"/>
            <p:cNvSpPr/>
            <p:nvPr/>
          </p:nvSpPr>
          <p:spPr>
            <a:xfrm>
              <a:off x="447389" y="5404584"/>
              <a:ext cx="3712844" cy="3712844"/>
            </a:xfrm>
            <a:custGeom>
              <a:avLst/>
              <a:gdLst/>
              <a:ahLst/>
              <a:cxnLst/>
              <a:rect l="l" t="t" r="r" b="b"/>
              <a:pathLst>
                <a:path w="3712844" h="3712844" extrusionOk="0">
                  <a:moveTo>
                    <a:pt x="1856423" y="3712845"/>
                  </a:moveTo>
                  <a:cubicBezTo>
                    <a:pt x="831152" y="3712845"/>
                    <a:pt x="0" y="2881694"/>
                    <a:pt x="0" y="1856423"/>
                  </a:cubicBezTo>
                  <a:cubicBezTo>
                    <a:pt x="0" y="831152"/>
                    <a:pt x="831152" y="0"/>
                    <a:pt x="1856423" y="0"/>
                  </a:cubicBezTo>
                  <a:cubicBezTo>
                    <a:pt x="2881694" y="0"/>
                    <a:pt x="3712845" y="831152"/>
                    <a:pt x="3712845" y="1856423"/>
                  </a:cubicBezTo>
                  <a:cubicBezTo>
                    <a:pt x="3712845" y="2881694"/>
                    <a:pt x="2881694" y="3712845"/>
                    <a:pt x="1856423" y="371284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966489" y="7829029"/>
              <a:ext cx="262761" cy="117057"/>
            </a:xfrm>
            <a:custGeom>
              <a:avLst/>
              <a:gdLst/>
              <a:ahLst/>
              <a:cxnLst/>
              <a:rect l="l" t="t" r="r" b="b"/>
              <a:pathLst>
                <a:path w="262761" h="117057" extrusionOk="0">
                  <a:moveTo>
                    <a:pt x="237786" y="117015"/>
                  </a:moveTo>
                  <a:cubicBezTo>
                    <a:pt x="233215" y="117015"/>
                    <a:pt x="228642" y="115776"/>
                    <a:pt x="224452" y="113205"/>
                  </a:cubicBezTo>
                  <a:lnTo>
                    <a:pt x="131392" y="54435"/>
                  </a:lnTo>
                  <a:lnTo>
                    <a:pt x="38333" y="113205"/>
                  </a:lnTo>
                  <a:cubicBezTo>
                    <a:pt x="26712" y="120539"/>
                    <a:pt x="11282" y="117110"/>
                    <a:pt x="3852" y="105394"/>
                  </a:cubicBezTo>
                  <a:cubicBezTo>
                    <a:pt x="-3482" y="93774"/>
                    <a:pt x="-53" y="78343"/>
                    <a:pt x="11663" y="71009"/>
                  </a:cubicBezTo>
                  <a:lnTo>
                    <a:pt x="118057" y="3858"/>
                  </a:lnTo>
                  <a:cubicBezTo>
                    <a:pt x="126153" y="-1286"/>
                    <a:pt x="136536" y="-1286"/>
                    <a:pt x="144727" y="3858"/>
                  </a:cubicBezTo>
                  <a:lnTo>
                    <a:pt x="251121" y="71009"/>
                  </a:lnTo>
                  <a:cubicBezTo>
                    <a:pt x="262742" y="78343"/>
                    <a:pt x="266266" y="93774"/>
                    <a:pt x="258932" y="105394"/>
                  </a:cubicBezTo>
                  <a:cubicBezTo>
                    <a:pt x="254169" y="112919"/>
                    <a:pt x="246073" y="117015"/>
                    <a:pt x="237786" y="117015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378446" y="7829029"/>
              <a:ext cx="262761" cy="117057"/>
            </a:xfrm>
            <a:custGeom>
              <a:avLst/>
              <a:gdLst/>
              <a:ahLst/>
              <a:cxnLst/>
              <a:rect l="l" t="t" r="r" b="b"/>
              <a:pathLst>
                <a:path w="262761" h="117057" extrusionOk="0">
                  <a:moveTo>
                    <a:pt x="237786" y="117015"/>
                  </a:moveTo>
                  <a:cubicBezTo>
                    <a:pt x="233215" y="117015"/>
                    <a:pt x="228642" y="115776"/>
                    <a:pt x="224452" y="113205"/>
                  </a:cubicBezTo>
                  <a:lnTo>
                    <a:pt x="131392" y="54435"/>
                  </a:lnTo>
                  <a:lnTo>
                    <a:pt x="38333" y="113205"/>
                  </a:lnTo>
                  <a:cubicBezTo>
                    <a:pt x="26712" y="120539"/>
                    <a:pt x="11282" y="117110"/>
                    <a:pt x="3852" y="105394"/>
                  </a:cubicBezTo>
                  <a:cubicBezTo>
                    <a:pt x="-3482" y="93774"/>
                    <a:pt x="-53" y="78343"/>
                    <a:pt x="11663" y="71009"/>
                  </a:cubicBezTo>
                  <a:lnTo>
                    <a:pt x="118057" y="3858"/>
                  </a:lnTo>
                  <a:cubicBezTo>
                    <a:pt x="126153" y="-1286"/>
                    <a:pt x="136536" y="-1286"/>
                    <a:pt x="144727" y="3858"/>
                  </a:cubicBezTo>
                  <a:lnTo>
                    <a:pt x="251121" y="71009"/>
                  </a:lnTo>
                  <a:cubicBezTo>
                    <a:pt x="262742" y="78343"/>
                    <a:pt x="266266" y="93774"/>
                    <a:pt x="258932" y="105394"/>
                  </a:cubicBezTo>
                  <a:cubicBezTo>
                    <a:pt x="254169" y="112919"/>
                    <a:pt x="246073" y="117015"/>
                    <a:pt x="237786" y="117015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152353" y="8079478"/>
              <a:ext cx="302726" cy="104309"/>
            </a:xfrm>
            <a:custGeom>
              <a:avLst/>
              <a:gdLst/>
              <a:ahLst/>
              <a:cxnLst/>
              <a:rect l="l" t="t" r="r" b="b"/>
              <a:pathLst>
                <a:path w="302726" h="104309" extrusionOk="0">
                  <a:moveTo>
                    <a:pt x="151459" y="104310"/>
                  </a:moveTo>
                  <a:cubicBezTo>
                    <a:pt x="104691" y="104310"/>
                    <a:pt x="48398" y="80402"/>
                    <a:pt x="8107" y="43350"/>
                  </a:cubicBezTo>
                  <a:cubicBezTo>
                    <a:pt x="-2084" y="34015"/>
                    <a:pt x="-2751" y="18204"/>
                    <a:pt x="6583" y="8107"/>
                  </a:cubicBezTo>
                  <a:cubicBezTo>
                    <a:pt x="15918" y="-2084"/>
                    <a:pt x="31729" y="-2751"/>
                    <a:pt x="41826" y="6583"/>
                  </a:cubicBezTo>
                  <a:cubicBezTo>
                    <a:pt x="72973" y="35158"/>
                    <a:pt x="116978" y="54399"/>
                    <a:pt x="151363" y="54399"/>
                  </a:cubicBezTo>
                  <a:cubicBezTo>
                    <a:pt x="185749" y="54399"/>
                    <a:pt x="229849" y="35158"/>
                    <a:pt x="260901" y="6583"/>
                  </a:cubicBezTo>
                  <a:cubicBezTo>
                    <a:pt x="271093" y="-2751"/>
                    <a:pt x="286809" y="-2084"/>
                    <a:pt x="296143" y="8107"/>
                  </a:cubicBezTo>
                  <a:cubicBezTo>
                    <a:pt x="305478" y="18299"/>
                    <a:pt x="304811" y="34015"/>
                    <a:pt x="294619" y="43350"/>
                  </a:cubicBezTo>
                  <a:cubicBezTo>
                    <a:pt x="254519" y="80402"/>
                    <a:pt x="198226" y="104310"/>
                    <a:pt x="151459" y="104310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79196" y="7345104"/>
              <a:ext cx="1117365" cy="1028842"/>
            </a:xfrm>
            <a:custGeom>
              <a:avLst/>
              <a:gdLst/>
              <a:ahLst/>
              <a:cxnLst/>
              <a:rect l="l" t="t" r="r" b="b"/>
              <a:pathLst>
                <a:path w="1117365" h="1028842" extrusionOk="0">
                  <a:moveTo>
                    <a:pt x="139822" y="10675"/>
                  </a:moveTo>
                  <a:cubicBezTo>
                    <a:pt x="-32676" y="204700"/>
                    <a:pt x="-36105" y="529407"/>
                    <a:pt x="77814" y="753530"/>
                  </a:cubicBezTo>
                  <a:cubicBezTo>
                    <a:pt x="135250" y="866592"/>
                    <a:pt x="230119" y="953269"/>
                    <a:pt x="349848" y="996037"/>
                  </a:cubicBezTo>
                  <a:cubicBezTo>
                    <a:pt x="469577" y="1038804"/>
                    <a:pt x="595879" y="1033279"/>
                    <a:pt x="719608" y="1015849"/>
                  </a:cubicBezTo>
                  <a:cubicBezTo>
                    <a:pt x="845148" y="998132"/>
                    <a:pt x="971354" y="974796"/>
                    <a:pt x="1093846" y="941839"/>
                  </a:cubicBezTo>
                  <a:cubicBezTo>
                    <a:pt x="1135089" y="930791"/>
                    <a:pt x="1117563" y="866783"/>
                    <a:pt x="1076224" y="877832"/>
                  </a:cubicBezTo>
                  <a:cubicBezTo>
                    <a:pt x="979260" y="903930"/>
                    <a:pt x="880009" y="922885"/>
                    <a:pt x="781045" y="939553"/>
                  </a:cubicBezTo>
                  <a:cubicBezTo>
                    <a:pt x="675508" y="957270"/>
                    <a:pt x="567208" y="973462"/>
                    <a:pt x="460433" y="955936"/>
                  </a:cubicBezTo>
                  <a:cubicBezTo>
                    <a:pt x="339942" y="936220"/>
                    <a:pt x="233357" y="875260"/>
                    <a:pt x="165444" y="772485"/>
                  </a:cubicBezTo>
                  <a:cubicBezTo>
                    <a:pt x="102198" y="676854"/>
                    <a:pt x="72956" y="561411"/>
                    <a:pt x="69146" y="447682"/>
                  </a:cubicBezTo>
                  <a:cubicBezTo>
                    <a:pt x="64574" y="310427"/>
                    <a:pt x="93054" y="162980"/>
                    <a:pt x="186685" y="57634"/>
                  </a:cubicBezTo>
                  <a:cubicBezTo>
                    <a:pt x="214974" y="25820"/>
                    <a:pt x="168206" y="-21329"/>
                    <a:pt x="139822" y="10675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964425" y="7562382"/>
              <a:ext cx="1256822" cy="874532"/>
            </a:xfrm>
            <a:custGeom>
              <a:avLst/>
              <a:gdLst/>
              <a:ahLst/>
              <a:cxnLst/>
              <a:rect l="l" t="t" r="r" b="b"/>
              <a:pathLst>
                <a:path w="1256822" h="874532" extrusionOk="0">
                  <a:moveTo>
                    <a:pt x="1005595" y="66479"/>
                  </a:moveTo>
                  <a:cubicBezTo>
                    <a:pt x="995975" y="62764"/>
                    <a:pt x="1005119" y="66193"/>
                    <a:pt x="1008739" y="68098"/>
                  </a:cubicBezTo>
                  <a:cubicBezTo>
                    <a:pt x="1016263" y="72099"/>
                    <a:pt x="1023788" y="76004"/>
                    <a:pt x="1031027" y="80386"/>
                  </a:cubicBezTo>
                  <a:cubicBezTo>
                    <a:pt x="1055887" y="95626"/>
                    <a:pt x="1077985" y="114485"/>
                    <a:pt x="1097798" y="135916"/>
                  </a:cubicBezTo>
                  <a:cubicBezTo>
                    <a:pt x="1141898" y="183541"/>
                    <a:pt x="1178760" y="245073"/>
                    <a:pt x="1187904" y="310129"/>
                  </a:cubicBezTo>
                  <a:cubicBezTo>
                    <a:pt x="1201620" y="407379"/>
                    <a:pt x="1166187" y="520345"/>
                    <a:pt x="1095797" y="589021"/>
                  </a:cubicBezTo>
                  <a:cubicBezTo>
                    <a:pt x="1025979" y="657124"/>
                    <a:pt x="934444" y="715989"/>
                    <a:pt x="845099" y="753136"/>
                  </a:cubicBezTo>
                  <a:cubicBezTo>
                    <a:pt x="728894" y="801523"/>
                    <a:pt x="602593" y="815716"/>
                    <a:pt x="477720" y="806000"/>
                  </a:cubicBezTo>
                  <a:cubicBezTo>
                    <a:pt x="326749" y="794284"/>
                    <a:pt x="179968" y="748755"/>
                    <a:pt x="39856" y="693510"/>
                  </a:cubicBezTo>
                  <a:cubicBezTo>
                    <a:pt x="136" y="677794"/>
                    <a:pt x="-17104" y="741992"/>
                    <a:pt x="22234" y="757518"/>
                  </a:cubicBezTo>
                  <a:cubicBezTo>
                    <a:pt x="290554" y="863341"/>
                    <a:pt x="596211" y="929444"/>
                    <a:pt x="872531" y="813049"/>
                  </a:cubicBezTo>
                  <a:cubicBezTo>
                    <a:pt x="935587" y="786474"/>
                    <a:pt x="992451" y="751327"/>
                    <a:pt x="1047696" y="711322"/>
                  </a:cubicBezTo>
                  <a:cubicBezTo>
                    <a:pt x="1082177" y="686366"/>
                    <a:pt x="1117324" y="661792"/>
                    <a:pt x="1147327" y="631407"/>
                  </a:cubicBezTo>
                  <a:cubicBezTo>
                    <a:pt x="1226957" y="550921"/>
                    <a:pt x="1267057" y="423857"/>
                    <a:pt x="1254579" y="311748"/>
                  </a:cubicBezTo>
                  <a:cubicBezTo>
                    <a:pt x="1240577" y="184684"/>
                    <a:pt x="1144089" y="49429"/>
                    <a:pt x="1023312" y="2376"/>
                  </a:cubicBezTo>
                  <a:cubicBezTo>
                    <a:pt x="983402" y="-13055"/>
                    <a:pt x="966162" y="51144"/>
                    <a:pt x="1005595" y="66479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434948" y="8018012"/>
              <a:ext cx="353110" cy="326309"/>
            </a:xfrm>
            <a:custGeom>
              <a:avLst/>
              <a:gdLst/>
              <a:ahLst/>
              <a:cxnLst/>
              <a:rect l="l" t="t" r="r" b="b"/>
              <a:pathLst>
                <a:path w="353110" h="326309" extrusionOk="0">
                  <a:moveTo>
                    <a:pt x="133630" y="17281"/>
                  </a:moveTo>
                  <a:cubicBezTo>
                    <a:pt x="100673" y="90433"/>
                    <a:pt x="39904" y="148536"/>
                    <a:pt x="4185" y="219592"/>
                  </a:cubicBezTo>
                  <a:cubicBezTo>
                    <a:pt x="-2578" y="233023"/>
                    <a:pt x="-1340" y="248739"/>
                    <a:pt x="9328" y="259788"/>
                  </a:cubicBezTo>
                  <a:cubicBezTo>
                    <a:pt x="20949" y="271789"/>
                    <a:pt x="43237" y="273313"/>
                    <a:pt x="58573" y="276552"/>
                  </a:cubicBezTo>
                  <a:cubicBezTo>
                    <a:pt x="90767" y="283315"/>
                    <a:pt x="123152" y="289696"/>
                    <a:pt x="155442" y="296078"/>
                  </a:cubicBezTo>
                  <a:cubicBezTo>
                    <a:pt x="207353" y="306270"/>
                    <a:pt x="259264" y="317319"/>
                    <a:pt x="311461" y="325796"/>
                  </a:cubicBezTo>
                  <a:cubicBezTo>
                    <a:pt x="353276" y="332654"/>
                    <a:pt x="371183" y="268646"/>
                    <a:pt x="329083" y="261788"/>
                  </a:cubicBezTo>
                  <a:cubicBezTo>
                    <a:pt x="281172" y="253978"/>
                    <a:pt x="233642" y="243881"/>
                    <a:pt x="186017" y="234547"/>
                  </a:cubicBezTo>
                  <a:cubicBezTo>
                    <a:pt x="154966" y="228450"/>
                    <a:pt x="123819" y="222355"/>
                    <a:pt x="92767" y="215973"/>
                  </a:cubicBezTo>
                  <a:cubicBezTo>
                    <a:pt x="81433" y="213592"/>
                    <a:pt x="70098" y="211306"/>
                    <a:pt x="58763" y="208734"/>
                  </a:cubicBezTo>
                  <a:cubicBezTo>
                    <a:pt x="55525" y="207972"/>
                    <a:pt x="51238" y="206257"/>
                    <a:pt x="47905" y="206257"/>
                  </a:cubicBezTo>
                  <a:cubicBezTo>
                    <a:pt x="39808" y="206257"/>
                    <a:pt x="38665" y="194732"/>
                    <a:pt x="56096" y="212734"/>
                  </a:cubicBezTo>
                  <a:cubicBezTo>
                    <a:pt x="57811" y="226165"/>
                    <a:pt x="59525" y="239500"/>
                    <a:pt x="61240" y="252930"/>
                  </a:cubicBezTo>
                  <a:cubicBezTo>
                    <a:pt x="97054" y="181873"/>
                    <a:pt x="157823" y="123771"/>
                    <a:pt x="190684" y="50619"/>
                  </a:cubicBezTo>
                  <a:cubicBezTo>
                    <a:pt x="208306" y="12138"/>
                    <a:pt x="151156" y="-21676"/>
                    <a:pt x="133630" y="17281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433939" y="8140231"/>
              <a:ext cx="332402" cy="146667"/>
            </a:xfrm>
            <a:custGeom>
              <a:avLst/>
              <a:gdLst/>
              <a:ahLst/>
              <a:cxnLst/>
              <a:rect l="l" t="t" r="r" b="b"/>
              <a:pathLst>
                <a:path w="332402" h="146667" extrusionOk="0">
                  <a:moveTo>
                    <a:pt x="57295" y="137569"/>
                  </a:moveTo>
                  <a:cubicBezTo>
                    <a:pt x="78536" y="117947"/>
                    <a:pt x="126066" y="107470"/>
                    <a:pt x="155308" y="98802"/>
                  </a:cubicBezTo>
                  <a:cubicBezTo>
                    <a:pt x="205409" y="83848"/>
                    <a:pt x="256558" y="71942"/>
                    <a:pt x="308374" y="64417"/>
                  </a:cubicBezTo>
                  <a:cubicBezTo>
                    <a:pt x="350475" y="58321"/>
                    <a:pt x="332568" y="-5687"/>
                    <a:pt x="290753" y="409"/>
                  </a:cubicBezTo>
                  <a:cubicBezTo>
                    <a:pt x="232936" y="8791"/>
                    <a:pt x="175882" y="22507"/>
                    <a:pt x="120256" y="40128"/>
                  </a:cubicBezTo>
                  <a:cubicBezTo>
                    <a:pt x="83584" y="51749"/>
                    <a:pt x="39388" y="63845"/>
                    <a:pt x="10432" y="90611"/>
                  </a:cubicBezTo>
                  <a:cubicBezTo>
                    <a:pt x="-21095" y="119662"/>
                    <a:pt x="25958" y="166525"/>
                    <a:pt x="57295" y="137569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740251" y="8042328"/>
              <a:ext cx="287730" cy="369877"/>
            </a:xfrm>
            <a:custGeom>
              <a:avLst/>
              <a:gdLst/>
              <a:ahLst/>
              <a:cxnLst/>
              <a:rect l="l" t="t" r="r" b="b"/>
              <a:pathLst>
                <a:path w="287730" h="369877" extrusionOk="0">
                  <a:moveTo>
                    <a:pt x="49431" y="365012"/>
                  </a:moveTo>
                  <a:cubicBezTo>
                    <a:pt x="118488" y="324245"/>
                    <a:pt x="201546" y="311862"/>
                    <a:pt x="271840" y="274334"/>
                  </a:cubicBezTo>
                  <a:cubicBezTo>
                    <a:pt x="285937" y="266809"/>
                    <a:pt x="289366" y="251188"/>
                    <a:pt x="287080" y="236900"/>
                  </a:cubicBezTo>
                  <a:cubicBezTo>
                    <a:pt x="284794" y="221946"/>
                    <a:pt x="264696" y="205944"/>
                    <a:pt x="254981" y="195562"/>
                  </a:cubicBezTo>
                  <a:cubicBezTo>
                    <a:pt x="232597" y="171464"/>
                    <a:pt x="209832" y="147651"/>
                    <a:pt x="187067" y="123839"/>
                  </a:cubicBezTo>
                  <a:cubicBezTo>
                    <a:pt x="150491" y="85643"/>
                    <a:pt x="114487" y="46686"/>
                    <a:pt x="76768" y="9634"/>
                  </a:cubicBezTo>
                  <a:cubicBezTo>
                    <a:pt x="46288" y="-20370"/>
                    <a:pt x="-670" y="26588"/>
                    <a:pt x="29810" y="56592"/>
                  </a:cubicBezTo>
                  <a:cubicBezTo>
                    <a:pt x="64385" y="90596"/>
                    <a:pt x="97437" y="126315"/>
                    <a:pt x="130965" y="161272"/>
                  </a:cubicBezTo>
                  <a:cubicBezTo>
                    <a:pt x="152873" y="184132"/>
                    <a:pt x="174780" y="207087"/>
                    <a:pt x="196402" y="230138"/>
                  </a:cubicBezTo>
                  <a:cubicBezTo>
                    <a:pt x="204308" y="238615"/>
                    <a:pt x="212309" y="246997"/>
                    <a:pt x="220024" y="255569"/>
                  </a:cubicBezTo>
                  <a:cubicBezTo>
                    <a:pt x="222215" y="258046"/>
                    <a:pt x="224691" y="262046"/>
                    <a:pt x="227454" y="263856"/>
                  </a:cubicBezTo>
                  <a:cubicBezTo>
                    <a:pt x="234121" y="268333"/>
                    <a:pt x="223834" y="259665"/>
                    <a:pt x="222977" y="254617"/>
                  </a:cubicBezTo>
                  <a:cubicBezTo>
                    <a:pt x="228025" y="242139"/>
                    <a:pt x="233168" y="229661"/>
                    <a:pt x="238217" y="217184"/>
                  </a:cubicBezTo>
                  <a:cubicBezTo>
                    <a:pt x="249456" y="211183"/>
                    <a:pt x="238883" y="216803"/>
                    <a:pt x="234597" y="218517"/>
                  </a:cubicBezTo>
                  <a:cubicBezTo>
                    <a:pt x="226501" y="221565"/>
                    <a:pt x="218405" y="224708"/>
                    <a:pt x="210404" y="227852"/>
                  </a:cubicBezTo>
                  <a:cubicBezTo>
                    <a:pt x="186687" y="236900"/>
                    <a:pt x="162969" y="246044"/>
                    <a:pt x="139347" y="255284"/>
                  </a:cubicBezTo>
                  <a:cubicBezTo>
                    <a:pt x="98390" y="271286"/>
                    <a:pt x="53908" y="285478"/>
                    <a:pt x="15903" y="307957"/>
                  </a:cubicBezTo>
                  <a:cubicBezTo>
                    <a:pt x="-20768" y="329483"/>
                    <a:pt x="12569" y="386824"/>
                    <a:pt x="49431" y="365012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697673" y="8168997"/>
              <a:ext cx="329217" cy="153108"/>
            </a:xfrm>
            <a:custGeom>
              <a:avLst/>
              <a:gdLst/>
              <a:ahLst/>
              <a:cxnLst/>
              <a:rect l="l" t="t" r="r" b="b"/>
              <a:pathLst>
                <a:path w="329217" h="153108" extrusionOk="0">
                  <a:moveTo>
                    <a:pt x="297749" y="85847"/>
                  </a:moveTo>
                  <a:cubicBezTo>
                    <a:pt x="265078" y="90133"/>
                    <a:pt x="226312" y="73560"/>
                    <a:pt x="196022" y="63654"/>
                  </a:cubicBezTo>
                  <a:cubicBezTo>
                    <a:pt x="146111" y="47366"/>
                    <a:pt x="97153" y="27745"/>
                    <a:pt x="50290" y="3932"/>
                  </a:cubicBezTo>
                  <a:cubicBezTo>
                    <a:pt x="12285" y="-15404"/>
                    <a:pt x="-21338" y="41842"/>
                    <a:pt x="16762" y="61273"/>
                  </a:cubicBezTo>
                  <a:cubicBezTo>
                    <a:pt x="68673" y="87657"/>
                    <a:pt x="123060" y="109564"/>
                    <a:pt x="178306" y="127662"/>
                  </a:cubicBezTo>
                  <a:cubicBezTo>
                    <a:pt x="213929" y="139282"/>
                    <a:pt x="259458" y="157285"/>
                    <a:pt x="297749" y="152236"/>
                  </a:cubicBezTo>
                  <a:cubicBezTo>
                    <a:pt x="339468" y="146712"/>
                    <a:pt x="339945" y="80323"/>
                    <a:pt x="297749" y="85847"/>
                  </a:cubicBezTo>
                </a:path>
              </a:pathLst>
            </a:custGeom>
            <a:solidFill>
              <a:srgbClr val="2B2B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998e2fea5_0_7"/>
          <p:cNvSpPr txBox="1">
            <a:spLocks noGrp="1"/>
          </p:cNvSpPr>
          <p:nvPr>
            <p:ph type="body" idx="1"/>
          </p:nvPr>
        </p:nvSpPr>
        <p:spPr>
          <a:xfrm>
            <a:off x="536237" y="2187684"/>
            <a:ext cx="3063600" cy="7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sng" baseline="0" dirty="0">
                <a:latin typeface="Montserrat"/>
                <a:ea typeface="Montserrat"/>
                <a:cs typeface="Montserrat"/>
                <a:sym typeface="Montserrat"/>
              </a:rPr>
              <a:t>Gweithgareddau’r wers: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none" baseline="0" dirty="0">
                <a:latin typeface="Montserrat"/>
                <a:ea typeface="Montserrat"/>
                <a:cs typeface="Montserrat"/>
                <a:sym typeface="Montserrat"/>
              </a:rPr>
              <a:t>Sleid 10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none" baseline="0" dirty="0">
                <a:latin typeface="Montserrat"/>
                <a:ea typeface="Montserrat"/>
                <a:cs typeface="Montserrat"/>
                <a:sym typeface="Montserrat"/>
              </a:rPr>
              <a:t>Pwy ydych chi'n ystyried pleidleisio drostynt? (5 munud) 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Gofynnwch i fyfyrwyr ystyried i bwy y byddant yn pleidleisio nawr eu bod wedi clywed gan bob ymgeisydd.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Nawr gofynnwch i'r ymgyrchwyr geisio perswadio'r dosbarth i bleidleisio dros eu hymgeisydd.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800"/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none" baseline="0" dirty="0">
                <a:latin typeface="Montserrat"/>
                <a:ea typeface="Montserrat"/>
                <a:cs typeface="Montserrat"/>
                <a:sym typeface="Montserrat"/>
              </a:rPr>
              <a:t>Sleid 11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none" baseline="0" dirty="0">
                <a:latin typeface="Montserrat"/>
                <a:ea typeface="Montserrat"/>
                <a:cs typeface="Montserrat"/>
                <a:sym typeface="Montserrat"/>
              </a:rPr>
              <a:t>Pleidleisio (10 munud) 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Darllenwch y cyfarwyddiadau’n uchel a rhoi’r papurau pleidleisio i’r holl fyfyrwyr. Atgoffwch y myfyrwyr mai dim ond dros un ymgeisydd y gallant bleidleisio neu ni fydd eu pleidlais yn cael ei chyfrif.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Anogwch y clercod pleidleisio i gynorthwyo yn y broses.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none" baseline="0" dirty="0">
                <a:latin typeface="Montserrat"/>
                <a:ea typeface="Montserrat"/>
                <a:cs typeface="Montserrat"/>
                <a:sym typeface="Montserrat"/>
              </a:rPr>
              <a:t>Sleid 12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4351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y" sz="1400" b="1" i="0" u="none" baseline="0" dirty="0">
                <a:latin typeface="Montserrat"/>
                <a:ea typeface="Montserrat"/>
                <a:cs typeface="Montserrat"/>
                <a:sym typeface="Montserrat"/>
              </a:rPr>
              <a:t>Cyfrif y pleidleisiau (5 munud) </a:t>
            </a:r>
            <a:endParaRPr sz="14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cy" b="0" i="0" u="none" baseline="0" dirty="0">
                <a:latin typeface="Montserrat"/>
                <a:ea typeface="Montserrat"/>
                <a:cs typeface="Montserrat"/>
                <a:sym typeface="Montserrat"/>
              </a:rPr>
              <a:t>Darllenwch y cyfarwyddiadau a rhowch arweiniad i'r cynorthwyydd cyfrif. Dylai fod y myfyrwyr yn gallu gwylio’r broses gyfrif.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g32998e2fea5_0_7"/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Fy Mhleidlais Gyntaf: Cynllun y Sesiwn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g32998e2fea5_0_7"/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>
                <a:latin typeface="Montserrat"/>
                <a:ea typeface="Montserrat"/>
                <a:cs typeface="Montserrat"/>
                <a:sym typeface="Montserrat"/>
              </a:rPr>
              <a:t>5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32998e2fea5_0_7"/>
          <p:cNvSpPr txBox="1">
            <a:spLocks noGrp="1"/>
          </p:cNvSpPr>
          <p:nvPr>
            <p:ph type="body" idx="2"/>
          </p:nvPr>
        </p:nvSpPr>
        <p:spPr>
          <a:xfrm>
            <a:off x="3959558" y="2190681"/>
            <a:ext cx="3063600" cy="7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Sleidiau 13-16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Taflen waith (10 munud)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Darllenwch trwy’r cyfarwyddiadau a rhowch daflen waith i bob myfyriwr.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Y rhan gyntaf o’r daflen waith yw datblygu geirfa - dylai myfyrwyr ddefnyddio'r blwch gwyrdd ar y daflen i’w helpu.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Ail ran y daflen waith fydd profiad personol y myfyrwyr.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Ewch trwy’r atebion, gan rannu profiadau’r grŵp.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Sleidiau 17-22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Cwis bach (5 munud)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Atebwch y cwis Gwir/Gau/Ansicr fel dosbarth, gan drafod sut y gall myfyrwyr wneud dewisiadau gwybodus o ran pleidleisio.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Anogwch y myfyrwyr i drafod y datganiadau cyn dangos yr esboniad iddynt.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Sleid 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I gloi (5 munud)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</a:pPr>
            <a:r>
              <a:rPr lang="cy" b="0" i="0" u="none" baseline="0">
                <a:latin typeface="Montserrat"/>
                <a:ea typeface="Montserrat"/>
                <a:cs typeface="Montserrat"/>
                <a:sym typeface="Montserrat"/>
              </a:rPr>
              <a:t>Darllenwch y cwestiwn a gofynnwch i’r myfyrwyr fyfyrio ar yr hyn maent wedi’i ddysgu trwy gydol y sesiwn.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1" name="Google Shape;161;g32998e2fea5_0_7"/>
          <p:cNvGrpSpPr/>
          <p:nvPr/>
        </p:nvGrpSpPr>
        <p:grpSpPr>
          <a:xfrm>
            <a:off x="6688065" y="6994425"/>
            <a:ext cx="535018" cy="509231"/>
            <a:chOff x="3579851" y="5155389"/>
            <a:chExt cx="398999" cy="379768"/>
          </a:xfrm>
        </p:grpSpPr>
        <p:sp>
          <p:nvSpPr>
            <p:cNvPr id="162" name="Google Shape;162;g32998e2fea5_0_7"/>
            <p:cNvSpPr/>
            <p:nvPr/>
          </p:nvSpPr>
          <p:spPr>
            <a:xfrm>
              <a:off x="3654344" y="5444261"/>
              <a:ext cx="154590" cy="90896"/>
            </a:xfrm>
            <a:custGeom>
              <a:avLst/>
              <a:gdLst/>
              <a:ahLst/>
              <a:cxnLst/>
              <a:rect l="l" t="t" r="r" b="b"/>
              <a:pathLst>
                <a:path w="154590" h="90896" extrusionOk="0">
                  <a:moveTo>
                    <a:pt x="24909" y="84334"/>
                  </a:moveTo>
                  <a:cubicBezTo>
                    <a:pt x="-25955" y="62141"/>
                    <a:pt x="10240" y="9849"/>
                    <a:pt x="51960" y="5658"/>
                  </a:cubicBezTo>
                  <a:cubicBezTo>
                    <a:pt x="100632" y="-14440"/>
                    <a:pt x="199121" y="21374"/>
                    <a:pt x="131779" y="75667"/>
                  </a:cubicBezTo>
                  <a:cubicBezTo>
                    <a:pt x="101585" y="95383"/>
                    <a:pt x="58532" y="93288"/>
                    <a:pt x="24909" y="8433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3" name="Google Shape;163;g32998e2fea5_0_7"/>
            <p:cNvSpPr/>
            <p:nvPr/>
          </p:nvSpPr>
          <p:spPr>
            <a:xfrm>
              <a:off x="3836239" y="5338208"/>
              <a:ext cx="142611" cy="90486"/>
            </a:xfrm>
            <a:custGeom>
              <a:avLst/>
              <a:gdLst/>
              <a:ahLst/>
              <a:cxnLst/>
              <a:rect l="l" t="t" r="r" b="b"/>
              <a:pathLst>
                <a:path w="142611" h="90486" extrusionOk="0">
                  <a:moveTo>
                    <a:pt x="118000" y="8554"/>
                  </a:moveTo>
                  <a:cubicBezTo>
                    <a:pt x="178484" y="49417"/>
                    <a:pt x="114095" y="86183"/>
                    <a:pt x="68184" y="90469"/>
                  </a:cubicBezTo>
                  <a:cubicBezTo>
                    <a:pt x="36656" y="91231"/>
                    <a:pt x="-16112" y="65704"/>
                    <a:pt x="4748" y="27985"/>
                  </a:cubicBezTo>
                  <a:cubicBezTo>
                    <a:pt x="33132" y="-494"/>
                    <a:pt x="81329" y="-7733"/>
                    <a:pt x="118000" y="85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4" name="Google Shape;164;g32998e2fea5_0_7"/>
            <p:cNvSpPr/>
            <p:nvPr/>
          </p:nvSpPr>
          <p:spPr>
            <a:xfrm>
              <a:off x="3579851" y="5278626"/>
              <a:ext cx="128685" cy="89136"/>
            </a:xfrm>
            <a:custGeom>
              <a:avLst/>
              <a:gdLst/>
              <a:ahLst/>
              <a:cxnLst/>
              <a:rect l="l" t="t" r="r" b="b"/>
              <a:pathLst>
                <a:path w="128685" h="89136" extrusionOk="0">
                  <a:moveTo>
                    <a:pt x="94924" y="65565"/>
                  </a:moveTo>
                  <a:cubicBezTo>
                    <a:pt x="94543" y="67947"/>
                    <a:pt x="99020" y="66137"/>
                    <a:pt x="99877" y="65089"/>
                  </a:cubicBezTo>
                  <a:cubicBezTo>
                    <a:pt x="99401" y="63279"/>
                    <a:pt x="96163" y="64899"/>
                    <a:pt x="94924" y="65565"/>
                  </a:cubicBezTo>
                  <a:moveTo>
                    <a:pt x="111403" y="4796"/>
                  </a:moveTo>
                  <a:cubicBezTo>
                    <a:pt x="132262" y="12987"/>
                    <a:pt x="131786" y="41372"/>
                    <a:pt x="122833" y="58612"/>
                  </a:cubicBezTo>
                  <a:cubicBezTo>
                    <a:pt x="103306" y="92331"/>
                    <a:pt x="-17090" y="110238"/>
                    <a:pt x="2056" y="46515"/>
                  </a:cubicBezTo>
                  <a:cubicBezTo>
                    <a:pt x="11485" y="13273"/>
                    <a:pt x="81589" y="-10635"/>
                    <a:pt x="111403" y="479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5" name="Google Shape;165;g32998e2fea5_0_7"/>
            <p:cNvSpPr/>
            <p:nvPr/>
          </p:nvSpPr>
          <p:spPr>
            <a:xfrm>
              <a:off x="3773970" y="5155389"/>
              <a:ext cx="121881" cy="83567"/>
            </a:xfrm>
            <a:custGeom>
              <a:avLst/>
              <a:gdLst/>
              <a:ahLst/>
              <a:cxnLst/>
              <a:rect l="l" t="t" r="r" b="b"/>
              <a:pathLst>
                <a:path w="121881" h="83567" extrusionOk="0">
                  <a:moveTo>
                    <a:pt x="2247" y="33449"/>
                  </a:moveTo>
                  <a:cubicBezTo>
                    <a:pt x="23298" y="-12842"/>
                    <a:pt x="109880" y="-11223"/>
                    <a:pt x="121881" y="39164"/>
                  </a:cubicBezTo>
                  <a:cubicBezTo>
                    <a:pt x="117214" y="97743"/>
                    <a:pt x="-18994" y="100886"/>
                    <a:pt x="2247" y="3344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66" name="Google Shape;166;g32998e2fea5_0_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399" y="9789460"/>
            <a:ext cx="1912686" cy="48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2998e2fea5_0_7"/>
          <p:cNvSpPr txBox="1">
            <a:spLocks noGrp="1"/>
          </p:cNvSpPr>
          <p:nvPr>
            <p:ph type="title"/>
          </p:nvPr>
        </p:nvSpPr>
        <p:spPr>
          <a:xfrm>
            <a:off x="536517" y="880387"/>
            <a:ext cx="6622159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sz="3600" b="0" i="0" u="none" baseline="0">
                <a:solidFill>
                  <a:srgbClr val="002C4C"/>
                </a:solidFill>
                <a:latin typeface="Montserrat"/>
                <a:ea typeface="Montserrat"/>
                <a:cs typeface="Montserrat"/>
                <a:sym typeface="Montserrat"/>
              </a:rPr>
              <a:t>Fy Mhleidlais Gyntaf: Cynllun y Sesiwn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8" name="Google Shape;168;g32998e2fea5_0_7"/>
          <p:cNvCxnSpPr/>
          <p:nvPr/>
        </p:nvCxnSpPr>
        <p:spPr>
          <a:xfrm>
            <a:off x="536517" y="1973769"/>
            <a:ext cx="3063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g32998e2fea5_0_7"/>
          <p:cNvCxnSpPr/>
          <p:nvPr/>
        </p:nvCxnSpPr>
        <p:spPr>
          <a:xfrm>
            <a:off x="3959558" y="1967944"/>
            <a:ext cx="3063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39B3CB8-A679-D73D-CB67-0F3118456EC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1E237A-7ECF-3DBA-F173-6FDA3485F2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236324507" descr="Y Comisiwn Etholiadol Logo">
              <a:extLst>
                <a:ext uri="{FF2B5EF4-FFF2-40B4-BE49-F238E27FC236}">
                  <a16:creationId xmlns:a16="http://schemas.microsoft.com/office/drawing/2014/main" id="{81E9962A-CD75-C06C-387A-C471CC54EA4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8" name="Google Shape;158;g32998e2fea5_0_7"/>
          <p:cNvGrpSpPr/>
          <p:nvPr/>
        </p:nvGrpSpPr>
        <p:grpSpPr>
          <a:xfrm>
            <a:off x="2858830" y="9519154"/>
            <a:ext cx="590073" cy="540612"/>
            <a:chOff x="3575027" y="5160207"/>
            <a:chExt cx="410343" cy="375947"/>
          </a:xfrm>
        </p:grpSpPr>
        <p:sp>
          <p:nvSpPr>
            <p:cNvPr id="159" name="Google Shape;159;g32998e2fea5_0_7"/>
            <p:cNvSpPr/>
            <p:nvPr/>
          </p:nvSpPr>
          <p:spPr>
            <a:xfrm>
              <a:off x="3575027" y="5160207"/>
              <a:ext cx="329094" cy="294890"/>
            </a:xfrm>
            <a:custGeom>
              <a:avLst/>
              <a:gdLst/>
              <a:ahLst/>
              <a:cxnLst/>
              <a:rect l="l" t="t" r="r" b="b"/>
              <a:pathLst>
                <a:path w="329094" h="294890" extrusionOk="0">
                  <a:moveTo>
                    <a:pt x="213" y="237230"/>
                  </a:moveTo>
                  <a:cubicBezTo>
                    <a:pt x="-549" y="220466"/>
                    <a:pt x="12119" y="205892"/>
                    <a:pt x="24978" y="195796"/>
                  </a:cubicBezTo>
                  <a:cubicBezTo>
                    <a:pt x="56791" y="165792"/>
                    <a:pt x="90795" y="208369"/>
                    <a:pt x="121466" y="186938"/>
                  </a:cubicBezTo>
                  <a:cubicBezTo>
                    <a:pt x="158232" y="159410"/>
                    <a:pt x="146802" y="103308"/>
                    <a:pt x="192141" y="77305"/>
                  </a:cubicBezTo>
                  <a:cubicBezTo>
                    <a:pt x="225955" y="64827"/>
                    <a:pt x="224526" y="80448"/>
                    <a:pt x="246339" y="93307"/>
                  </a:cubicBezTo>
                  <a:cubicBezTo>
                    <a:pt x="274247" y="95402"/>
                    <a:pt x="274628" y="58826"/>
                    <a:pt x="279390" y="39967"/>
                  </a:cubicBezTo>
                  <a:cubicBezTo>
                    <a:pt x="282248" y="11011"/>
                    <a:pt x="313014" y="-22612"/>
                    <a:pt x="328349" y="20726"/>
                  </a:cubicBezTo>
                  <a:cubicBezTo>
                    <a:pt x="333778" y="70542"/>
                    <a:pt x="310061" y="160077"/>
                    <a:pt x="240814" y="139027"/>
                  </a:cubicBezTo>
                  <a:cubicBezTo>
                    <a:pt x="227384" y="137693"/>
                    <a:pt x="217764" y="111785"/>
                    <a:pt x="205000" y="127121"/>
                  </a:cubicBezTo>
                  <a:cubicBezTo>
                    <a:pt x="190903" y="151409"/>
                    <a:pt x="210048" y="169507"/>
                    <a:pt x="184712" y="198368"/>
                  </a:cubicBezTo>
                  <a:cubicBezTo>
                    <a:pt x="169758" y="217037"/>
                    <a:pt x="146326" y="231515"/>
                    <a:pt x="121656" y="234277"/>
                  </a:cubicBezTo>
                  <a:cubicBezTo>
                    <a:pt x="108321" y="235896"/>
                    <a:pt x="96606" y="227705"/>
                    <a:pt x="83271" y="228276"/>
                  </a:cubicBezTo>
                  <a:cubicBezTo>
                    <a:pt x="45171" y="230372"/>
                    <a:pt x="78127" y="255708"/>
                    <a:pt x="61268" y="277235"/>
                  </a:cubicBezTo>
                  <a:cubicBezTo>
                    <a:pt x="25454" y="319907"/>
                    <a:pt x="-2740" y="276758"/>
                    <a:pt x="213" y="237230"/>
                  </a:cubicBezTo>
                </a:path>
              </a:pathLst>
            </a:custGeom>
            <a:solidFill>
              <a:srgbClr val="64E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0" name="Google Shape;160;g32998e2fea5_0_7"/>
            <p:cNvSpPr/>
            <p:nvPr/>
          </p:nvSpPr>
          <p:spPr>
            <a:xfrm>
              <a:off x="3656167" y="5241264"/>
              <a:ext cx="329203" cy="294890"/>
            </a:xfrm>
            <a:custGeom>
              <a:avLst/>
              <a:gdLst/>
              <a:ahLst/>
              <a:cxnLst/>
              <a:rect l="l" t="t" r="r" b="b"/>
              <a:pathLst>
                <a:path w="329203" h="294890" extrusionOk="0">
                  <a:moveTo>
                    <a:pt x="226" y="237230"/>
                  </a:moveTo>
                  <a:cubicBezTo>
                    <a:pt x="-536" y="220466"/>
                    <a:pt x="12132" y="205892"/>
                    <a:pt x="24991" y="195796"/>
                  </a:cubicBezTo>
                  <a:cubicBezTo>
                    <a:pt x="56804" y="165792"/>
                    <a:pt x="90809" y="208369"/>
                    <a:pt x="121479" y="186938"/>
                  </a:cubicBezTo>
                  <a:cubicBezTo>
                    <a:pt x="158246" y="159410"/>
                    <a:pt x="146816" y="103308"/>
                    <a:pt x="192155" y="77305"/>
                  </a:cubicBezTo>
                  <a:cubicBezTo>
                    <a:pt x="225968" y="64827"/>
                    <a:pt x="224540" y="80448"/>
                    <a:pt x="246352" y="93307"/>
                  </a:cubicBezTo>
                  <a:cubicBezTo>
                    <a:pt x="274260" y="95402"/>
                    <a:pt x="274641" y="58826"/>
                    <a:pt x="279404" y="39967"/>
                  </a:cubicBezTo>
                  <a:cubicBezTo>
                    <a:pt x="282261" y="11011"/>
                    <a:pt x="313027" y="-22612"/>
                    <a:pt x="328457" y="20726"/>
                  </a:cubicBezTo>
                  <a:cubicBezTo>
                    <a:pt x="333887" y="70542"/>
                    <a:pt x="310169" y="160077"/>
                    <a:pt x="240923" y="139027"/>
                  </a:cubicBezTo>
                  <a:cubicBezTo>
                    <a:pt x="227492" y="137693"/>
                    <a:pt x="217872" y="111785"/>
                    <a:pt x="205109" y="127121"/>
                  </a:cubicBezTo>
                  <a:cubicBezTo>
                    <a:pt x="191012" y="151409"/>
                    <a:pt x="210157" y="169507"/>
                    <a:pt x="184820" y="198368"/>
                  </a:cubicBezTo>
                  <a:cubicBezTo>
                    <a:pt x="169866" y="217037"/>
                    <a:pt x="146435" y="231515"/>
                    <a:pt x="121765" y="234277"/>
                  </a:cubicBezTo>
                  <a:cubicBezTo>
                    <a:pt x="108430" y="235801"/>
                    <a:pt x="96714" y="227705"/>
                    <a:pt x="83379" y="228276"/>
                  </a:cubicBezTo>
                  <a:cubicBezTo>
                    <a:pt x="45279" y="230372"/>
                    <a:pt x="78236" y="255708"/>
                    <a:pt x="61376" y="277235"/>
                  </a:cubicBezTo>
                  <a:cubicBezTo>
                    <a:pt x="25372" y="319907"/>
                    <a:pt x="-2822" y="276758"/>
                    <a:pt x="226" y="237230"/>
                  </a:cubicBezTo>
                </a:path>
              </a:pathLst>
            </a:custGeom>
            <a:solidFill>
              <a:srgbClr val="64E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819A5EBD-00E9-54C4-98B4-35869FC85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998e2fea5_0_37">
            <a:extLst>
              <a:ext uri="{FF2B5EF4-FFF2-40B4-BE49-F238E27FC236}">
                <a16:creationId xmlns:a16="http://schemas.microsoft.com/office/drawing/2014/main" id="{1E97CCEA-2486-4427-591E-3323E088049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36517" y="192865"/>
            <a:ext cx="523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" b="1" i="0" u="none" baseline="0">
                <a:latin typeface="Montserrat"/>
                <a:ea typeface="Montserrat"/>
                <a:cs typeface="Montserrat"/>
                <a:sym typeface="Montserrat"/>
              </a:rPr>
              <a:t>Fy Mhleidlais Gyntaf: Cynllun y Sesiwn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32998e2fea5_0_37">
            <a:extLst>
              <a:ext uri="{FF2B5EF4-FFF2-40B4-BE49-F238E27FC236}">
                <a16:creationId xmlns:a16="http://schemas.microsoft.com/office/drawing/2014/main" id="{48866204-2A25-0D78-AD1B-D8A2E295B8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258438" y="192865"/>
            <a:ext cx="7647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>
                <a:latin typeface="Montserrat"/>
                <a:ea typeface="Montserrat"/>
                <a:cs typeface="Montserrat"/>
                <a:sym typeface="Montserrat"/>
              </a:rPr>
              <a:t>6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6" name="Google Shape;176;g32998e2fea5_0_37">
            <a:extLst>
              <a:ext uri="{FF2B5EF4-FFF2-40B4-BE49-F238E27FC236}">
                <a16:creationId xmlns:a16="http://schemas.microsoft.com/office/drawing/2014/main" id="{5B2B2E7D-DEC7-9426-439A-77CD514E37EA}"/>
              </a:ext>
            </a:extLst>
          </p:cNvPr>
          <p:cNvGrpSpPr/>
          <p:nvPr/>
        </p:nvGrpSpPr>
        <p:grpSpPr>
          <a:xfrm>
            <a:off x="2416509" y="9763124"/>
            <a:ext cx="590073" cy="540612"/>
            <a:chOff x="3575027" y="5160207"/>
            <a:chExt cx="410343" cy="375947"/>
          </a:xfrm>
        </p:grpSpPr>
        <p:sp>
          <p:nvSpPr>
            <p:cNvPr id="177" name="Google Shape;177;g32998e2fea5_0_37">
              <a:extLst>
                <a:ext uri="{FF2B5EF4-FFF2-40B4-BE49-F238E27FC236}">
                  <a16:creationId xmlns:a16="http://schemas.microsoft.com/office/drawing/2014/main" id="{F30A7DD3-AC68-9A80-E234-04363E41FA62}"/>
                </a:ext>
              </a:extLst>
            </p:cNvPr>
            <p:cNvSpPr/>
            <p:nvPr/>
          </p:nvSpPr>
          <p:spPr>
            <a:xfrm>
              <a:off x="3575027" y="5160207"/>
              <a:ext cx="329094" cy="294890"/>
            </a:xfrm>
            <a:custGeom>
              <a:avLst/>
              <a:gdLst/>
              <a:ahLst/>
              <a:cxnLst/>
              <a:rect l="l" t="t" r="r" b="b"/>
              <a:pathLst>
                <a:path w="329094" h="294890" extrusionOk="0">
                  <a:moveTo>
                    <a:pt x="213" y="237230"/>
                  </a:moveTo>
                  <a:cubicBezTo>
                    <a:pt x="-549" y="220466"/>
                    <a:pt x="12119" y="205892"/>
                    <a:pt x="24978" y="195796"/>
                  </a:cubicBezTo>
                  <a:cubicBezTo>
                    <a:pt x="56791" y="165792"/>
                    <a:pt x="90795" y="208369"/>
                    <a:pt x="121466" y="186938"/>
                  </a:cubicBezTo>
                  <a:cubicBezTo>
                    <a:pt x="158232" y="159410"/>
                    <a:pt x="146802" y="103308"/>
                    <a:pt x="192141" y="77305"/>
                  </a:cubicBezTo>
                  <a:cubicBezTo>
                    <a:pt x="225955" y="64827"/>
                    <a:pt x="224526" y="80448"/>
                    <a:pt x="246339" y="93307"/>
                  </a:cubicBezTo>
                  <a:cubicBezTo>
                    <a:pt x="274247" y="95402"/>
                    <a:pt x="274628" y="58826"/>
                    <a:pt x="279390" y="39967"/>
                  </a:cubicBezTo>
                  <a:cubicBezTo>
                    <a:pt x="282248" y="11011"/>
                    <a:pt x="313014" y="-22612"/>
                    <a:pt x="328349" y="20726"/>
                  </a:cubicBezTo>
                  <a:cubicBezTo>
                    <a:pt x="333778" y="70542"/>
                    <a:pt x="310061" y="160077"/>
                    <a:pt x="240814" y="139027"/>
                  </a:cubicBezTo>
                  <a:cubicBezTo>
                    <a:pt x="227384" y="137693"/>
                    <a:pt x="217764" y="111785"/>
                    <a:pt x="205000" y="127121"/>
                  </a:cubicBezTo>
                  <a:cubicBezTo>
                    <a:pt x="190903" y="151409"/>
                    <a:pt x="210048" y="169507"/>
                    <a:pt x="184712" y="198368"/>
                  </a:cubicBezTo>
                  <a:cubicBezTo>
                    <a:pt x="169758" y="217037"/>
                    <a:pt x="146326" y="231515"/>
                    <a:pt x="121656" y="234277"/>
                  </a:cubicBezTo>
                  <a:cubicBezTo>
                    <a:pt x="108321" y="235896"/>
                    <a:pt x="96606" y="227705"/>
                    <a:pt x="83271" y="228276"/>
                  </a:cubicBezTo>
                  <a:cubicBezTo>
                    <a:pt x="45171" y="230372"/>
                    <a:pt x="78127" y="255708"/>
                    <a:pt x="61268" y="277235"/>
                  </a:cubicBezTo>
                  <a:cubicBezTo>
                    <a:pt x="25454" y="319907"/>
                    <a:pt x="-2740" y="276758"/>
                    <a:pt x="213" y="237230"/>
                  </a:cubicBezTo>
                </a:path>
              </a:pathLst>
            </a:custGeom>
            <a:solidFill>
              <a:srgbClr val="64E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8" name="Google Shape;178;g32998e2fea5_0_37">
              <a:extLst>
                <a:ext uri="{FF2B5EF4-FFF2-40B4-BE49-F238E27FC236}">
                  <a16:creationId xmlns:a16="http://schemas.microsoft.com/office/drawing/2014/main" id="{287F12B4-7539-5F9B-76AA-E36261F914FC}"/>
                </a:ext>
              </a:extLst>
            </p:cNvPr>
            <p:cNvSpPr/>
            <p:nvPr/>
          </p:nvSpPr>
          <p:spPr>
            <a:xfrm>
              <a:off x="3656167" y="5241264"/>
              <a:ext cx="329203" cy="294890"/>
            </a:xfrm>
            <a:custGeom>
              <a:avLst/>
              <a:gdLst/>
              <a:ahLst/>
              <a:cxnLst/>
              <a:rect l="l" t="t" r="r" b="b"/>
              <a:pathLst>
                <a:path w="329203" h="294890" extrusionOk="0">
                  <a:moveTo>
                    <a:pt x="226" y="237230"/>
                  </a:moveTo>
                  <a:cubicBezTo>
                    <a:pt x="-536" y="220466"/>
                    <a:pt x="12132" y="205892"/>
                    <a:pt x="24991" y="195796"/>
                  </a:cubicBezTo>
                  <a:cubicBezTo>
                    <a:pt x="56804" y="165792"/>
                    <a:pt x="90809" y="208369"/>
                    <a:pt x="121479" y="186938"/>
                  </a:cubicBezTo>
                  <a:cubicBezTo>
                    <a:pt x="158246" y="159410"/>
                    <a:pt x="146816" y="103308"/>
                    <a:pt x="192155" y="77305"/>
                  </a:cubicBezTo>
                  <a:cubicBezTo>
                    <a:pt x="225968" y="64827"/>
                    <a:pt x="224540" y="80448"/>
                    <a:pt x="246352" y="93307"/>
                  </a:cubicBezTo>
                  <a:cubicBezTo>
                    <a:pt x="274260" y="95402"/>
                    <a:pt x="274641" y="58826"/>
                    <a:pt x="279404" y="39967"/>
                  </a:cubicBezTo>
                  <a:cubicBezTo>
                    <a:pt x="282261" y="11011"/>
                    <a:pt x="313027" y="-22612"/>
                    <a:pt x="328457" y="20726"/>
                  </a:cubicBezTo>
                  <a:cubicBezTo>
                    <a:pt x="333887" y="70542"/>
                    <a:pt x="310169" y="160077"/>
                    <a:pt x="240923" y="139027"/>
                  </a:cubicBezTo>
                  <a:cubicBezTo>
                    <a:pt x="227492" y="137693"/>
                    <a:pt x="217872" y="111785"/>
                    <a:pt x="205109" y="127121"/>
                  </a:cubicBezTo>
                  <a:cubicBezTo>
                    <a:pt x="191012" y="151409"/>
                    <a:pt x="210157" y="169507"/>
                    <a:pt x="184820" y="198368"/>
                  </a:cubicBezTo>
                  <a:cubicBezTo>
                    <a:pt x="169866" y="217037"/>
                    <a:pt x="146435" y="231515"/>
                    <a:pt x="121765" y="234277"/>
                  </a:cubicBezTo>
                  <a:cubicBezTo>
                    <a:pt x="108430" y="235801"/>
                    <a:pt x="96714" y="227705"/>
                    <a:pt x="83379" y="228276"/>
                  </a:cubicBezTo>
                  <a:cubicBezTo>
                    <a:pt x="45279" y="230372"/>
                    <a:pt x="78236" y="255708"/>
                    <a:pt x="61376" y="277235"/>
                  </a:cubicBezTo>
                  <a:cubicBezTo>
                    <a:pt x="25372" y="319907"/>
                    <a:pt x="-2822" y="276758"/>
                    <a:pt x="226" y="237230"/>
                  </a:cubicBezTo>
                </a:path>
              </a:pathLst>
            </a:custGeom>
            <a:solidFill>
              <a:srgbClr val="64EF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84" name="Google Shape;184;g32998e2fea5_0_37" descr="Text&#10;&#10;Description automatically generated">
            <a:extLst>
              <a:ext uri="{FF2B5EF4-FFF2-40B4-BE49-F238E27FC236}">
                <a16:creationId xmlns:a16="http://schemas.microsoft.com/office/drawing/2014/main" id="{7A27233F-51BC-5432-A536-38129642B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399" y="9818344"/>
            <a:ext cx="1912686" cy="4879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g32998e2fea5_0_37">
            <a:extLst>
              <a:ext uri="{FF2B5EF4-FFF2-40B4-BE49-F238E27FC236}">
                <a16:creationId xmlns:a16="http://schemas.microsoft.com/office/drawing/2014/main" id="{C1D36BC4-F240-A569-5BB1-E7FB049F2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199763"/>
              </p:ext>
            </p:extLst>
          </p:nvPr>
        </p:nvGraphicFramePr>
        <p:xfrm>
          <a:off x="536524" y="1981965"/>
          <a:ext cx="2888601" cy="7526177"/>
        </p:xfrm>
        <a:graphic>
          <a:graphicData uri="http://schemas.openxmlformats.org/drawingml/2006/table">
            <a:tbl>
              <a:tblPr firstRow="1" bandRow="1">
                <a:noFill/>
                <a:tableStyleId>{C7EE7645-BC85-4B11-836C-7D8190E21AE4}</a:tableStyleId>
              </a:tblPr>
              <a:tblGrid>
                <a:gridCol w="2888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261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Arial"/>
                        <a:buNone/>
                      </a:pPr>
                      <a:r>
                        <a:rPr lang="cy" sz="1400" b="1" i="0" u="none" strike="noStrike" cap="none" baseline="0" dirty="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Blwch geirfa</a:t>
                      </a:r>
                      <a:endParaRPr sz="14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Papur Pleidleisio: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Darn o bapur yr ydych yn marcio eich pleidlais arno.  </a:t>
                      </a:r>
                      <a:endParaRPr sz="1200" b="0" u="none" strike="noStrike" cap="none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Blwch Pleidleisio: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Blwch wedi'i selio gyda slot, a ddefnyddir ar gyfer casglu papurau pleidleisio mewn etholiad. </a:t>
                      </a:r>
                      <a:endParaRPr sz="1200" b="0" u="none" strike="noStrike" cap="none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Ymgeisydd: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Person sy’n ceisio cael eu hethol.  </a:t>
                      </a:r>
                      <a:endParaRPr sz="1200" b="0" u="none" strike="noStrike" cap="none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Ymgyrchydd: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Person sy’n cefnogi ymgeisydd ac yn ceisio perswadio eraill i bleidleisio drostynt. </a:t>
                      </a:r>
                      <a:endParaRPr sz="1200" b="0" u="none" strike="noStrike" cap="none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Clerc Pleidleisio: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Person sy’n helpu etholwyr mewn gorsaf bleidleisio.  </a:t>
                      </a:r>
                      <a:endParaRPr sz="1200" b="0" u="none" strike="noStrike" cap="none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Cynorthwyydd Cyfrif: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Person sydd yn cyfrif pleidleisiau mewn etholiad.    </a:t>
                      </a:r>
                      <a:endParaRPr sz="1200" b="0" u="none" strike="noStrike" cap="none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Democratiaeth: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System o lywodraeth lle mae pobl yn dewis eu harweinwyr drwy bleidleisio.  </a:t>
                      </a:r>
                      <a:endParaRPr sz="1200" b="0" u="none" strike="noStrike" cap="none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Etholiad: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Y broses o ddewis arweinydd neu wneud penderfyniad drwy bleidleisio.  </a:t>
                      </a:r>
                      <a:endParaRPr sz="1200" b="0" u="none" strike="noStrike" cap="none" dirty="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Pleidlais:</a:t>
                      </a:r>
                      <a:r>
                        <a:rPr lang="cy" sz="1200" b="0" i="0" u="none" strike="noStrike" cap="none" baseline="0" dirty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Dewis rydych chi’n ei wneud mewn etholiad neu ar fater penodol. 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0000" marR="180000" marT="180000" marB="18000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6" name="Google Shape;186;g32998e2fea5_0_37">
            <a:extLst>
              <a:ext uri="{FF2B5EF4-FFF2-40B4-BE49-F238E27FC236}">
                <a16:creationId xmlns:a16="http://schemas.microsoft.com/office/drawing/2014/main" id="{6F17C56C-BE36-08C5-0D71-21D7BF01B8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517" y="851503"/>
            <a:ext cx="6622159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C4C"/>
              </a:buClr>
              <a:buSzPts val="4200"/>
              <a:buFont typeface="Arial"/>
              <a:buNone/>
            </a:pPr>
            <a:r>
              <a:rPr lang="cy" sz="3600" b="0" i="0" u="none" baseline="0">
                <a:solidFill>
                  <a:srgbClr val="002C4C"/>
                </a:solidFill>
                <a:latin typeface="Montserrat"/>
                <a:ea typeface="Montserrat"/>
                <a:cs typeface="Montserrat"/>
                <a:sym typeface="Montserrat"/>
              </a:rPr>
              <a:t>Fy Mhleidlais Gyntaf: Cynllun y Sesiwn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7" name="Google Shape;187;g32998e2fea5_0_37">
            <a:extLst>
              <a:ext uri="{FF2B5EF4-FFF2-40B4-BE49-F238E27FC236}">
                <a16:creationId xmlns:a16="http://schemas.microsoft.com/office/drawing/2014/main" id="{78E2A3CC-3E58-CBB2-D018-0572E4055D8C}"/>
              </a:ext>
            </a:extLst>
          </p:cNvPr>
          <p:cNvCxnSpPr/>
          <p:nvPr/>
        </p:nvCxnSpPr>
        <p:spPr>
          <a:xfrm>
            <a:off x="536517" y="1829349"/>
            <a:ext cx="2916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g32998e2fea5_0_37">
            <a:extLst>
              <a:ext uri="{FF2B5EF4-FFF2-40B4-BE49-F238E27FC236}">
                <a16:creationId xmlns:a16="http://schemas.microsoft.com/office/drawing/2014/main" id="{DD5124F1-05B1-AE4A-841A-D79D2B39D02C}"/>
              </a:ext>
            </a:extLst>
          </p:cNvPr>
          <p:cNvCxnSpPr>
            <a:cxnSpLocks/>
          </p:cNvCxnSpPr>
          <p:nvPr/>
        </p:nvCxnSpPr>
        <p:spPr>
          <a:xfrm>
            <a:off x="3777809" y="1823524"/>
            <a:ext cx="324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63C114F-24CA-1392-3B29-576878DB83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60" y="9692640"/>
            <a:ext cx="6777872" cy="713232"/>
            <a:chOff x="336160" y="9692640"/>
            <a:chExt cx="6777872" cy="7132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C179E8-2EC7-7B2C-478E-684FBE4BE6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0004" y="9692640"/>
              <a:ext cx="6594028" cy="713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1236324507" descr="Y Comisiwn Etholiadol Logo">
              <a:extLst>
                <a:ext uri="{FF2B5EF4-FFF2-40B4-BE49-F238E27FC236}">
                  <a16:creationId xmlns:a16="http://schemas.microsoft.com/office/drawing/2014/main" id="{F0E46EF8-5A8C-17CA-CC0B-AD38F7427C6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60" y="9819095"/>
              <a:ext cx="917976" cy="5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Google Shape;185;g32998e2fea5_0_37">
            <a:extLst>
              <a:ext uri="{FF2B5EF4-FFF2-40B4-BE49-F238E27FC236}">
                <a16:creationId xmlns:a16="http://schemas.microsoft.com/office/drawing/2014/main" id="{7683EBF2-24F0-A2F5-72D6-54F549EAD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100113"/>
              </p:ext>
            </p:extLst>
          </p:nvPr>
        </p:nvGraphicFramePr>
        <p:xfrm>
          <a:off x="3779837" y="1992465"/>
          <a:ext cx="3245626" cy="8178120"/>
        </p:xfrm>
        <a:graphic>
          <a:graphicData uri="http://schemas.openxmlformats.org/drawingml/2006/table">
            <a:tbl>
              <a:tblPr firstRow="1" bandRow="1">
                <a:noFill/>
                <a:tableStyleId>{C7EE7645-BC85-4B11-836C-7D8190E21AE4}</a:tableStyleId>
              </a:tblPr>
              <a:tblGrid>
                <a:gridCol w="324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70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cy" sz="1400" b="1" i="0" u="none" strike="noStrike" cap="none" baseline="0" dirty="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Cwestiynau ac atebion</a:t>
                      </a:r>
                      <a:endParaRPr lang="cy" sz="1400" b="1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Allwn ni bleidleisio fwy nag unwaith?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200" b="0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Na. Mewn etholiad teg, mae pawb yn cael un bleidlais yn unig i'w wneud yn deg. Dyna pam ei bod hi’n bwysig meddwl yn ofalus am eich dewis.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cy" sz="1200" b="0" u="none" strike="noStrike" cap="none" dirty="0">
                        <a:solidFill>
                          <a:schemeClr val="bg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Pam fod yr ymgyrchwyr yn ceisio gwneud i ni bleidleisio dros rywun? </a:t>
                      </a:r>
                      <a:r>
                        <a:rPr lang="cy" sz="1200" b="0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Allwn ni ddim penderfynu ar ein pennau ein hunain?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200" b="0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Gallwch, chi sy’n cael dewis! Ond mae ymgyrchwyr yn rhannu’r hyn maent yn ei hoffi am ymgeiswyr i’ch helpu i wneud penderfyniad gwybodus. Mae fel dangos gwahanol opsiynau i chi cyn i chi ddewis eich hoff un.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cy" sz="1200" b="0" u="none" strike="noStrike" cap="none" dirty="0">
                        <a:solidFill>
                          <a:schemeClr val="bg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 dyma sut caiff y Prif Weinidog ei ddewis?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200" b="0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Mae'n debyg! Rydym yn pleidleisio dros bobl a elwir yn ASau (Aelodau Seneddol), ac fel arfer y blaid sydd â’r mwyaf o ASau sy’n cael dewis y Prif Weinidog. Felly, mae ein hetholiad fel fersiwn ar raddfa fach o sut rydym yn dewis ein harweinwyr.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cy" sz="1200" b="0" u="none" strike="noStrike" cap="none" dirty="0">
                        <a:solidFill>
                          <a:schemeClr val="bg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200" b="1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Oes rhaid i ni ddweud wrth unrhyw un dros bwy rydym wedi pleidleisio?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y" sz="1200" b="0" i="0" u="none" strike="noStrike" cap="none" baseline="0" dirty="0">
                          <a:solidFill>
                            <a:schemeClr val="bg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Eich cyfrinach chi yw hynny! Mae pleidleisio yn breifat, dyna pam rydym yn plygu’r papur pleidleisio. Gallwch ddewis cadw’ch pleidlais yn gyfrinachol os hoffech neu rannu ag eraill.</a:t>
                      </a:r>
                      <a:endParaRPr lang="cy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0000" marR="180000" marT="180000" marB="18000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9" name="Google Shape;179;g32998e2fea5_0_37">
            <a:extLst>
              <a:ext uri="{FF2B5EF4-FFF2-40B4-BE49-F238E27FC236}">
                <a16:creationId xmlns:a16="http://schemas.microsoft.com/office/drawing/2014/main" id="{979C70CB-9153-C0FC-2453-1A29A489280C}"/>
              </a:ext>
            </a:extLst>
          </p:cNvPr>
          <p:cNvGrpSpPr/>
          <p:nvPr/>
        </p:nvGrpSpPr>
        <p:grpSpPr>
          <a:xfrm>
            <a:off x="6757954" y="5741507"/>
            <a:ext cx="535018" cy="509231"/>
            <a:chOff x="3579851" y="5155389"/>
            <a:chExt cx="398999" cy="379768"/>
          </a:xfrm>
        </p:grpSpPr>
        <p:sp>
          <p:nvSpPr>
            <p:cNvPr id="180" name="Google Shape;180;g32998e2fea5_0_37">
              <a:extLst>
                <a:ext uri="{FF2B5EF4-FFF2-40B4-BE49-F238E27FC236}">
                  <a16:creationId xmlns:a16="http://schemas.microsoft.com/office/drawing/2014/main" id="{A8D74228-670B-E0D9-A4F9-2B80D2C45D64}"/>
                </a:ext>
              </a:extLst>
            </p:cNvPr>
            <p:cNvSpPr/>
            <p:nvPr/>
          </p:nvSpPr>
          <p:spPr>
            <a:xfrm>
              <a:off x="3654344" y="5444261"/>
              <a:ext cx="154590" cy="90896"/>
            </a:xfrm>
            <a:custGeom>
              <a:avLst/>
              <a:gdLst/>
              <a:ahLst/>
              <a:cxnLst/>
              <a:rect l="l" t="t" r="r" b="b"/>
              <a:pathLst>
                <a:path w="154590" h="90896" extrusionOk="0">
                  <a:moveTo>
                    <a:pt x="24909" y="84334"/>
                  </a:moveTo>
                  <a:cubicBezTo>
                    <a:pt x="-25955" y="62141"/>
                    <a:pt x="10240" y="9849"/>
                    <a:pt x="51960" y="5658"/>
                  </a:cubicBezTo>
                  <a:cubicBezTo>
                    <a:pt x="100632" y="-14440"/>
                    <a:pt x="199121" y="21374"/>
                    <a:pt x="131779" y="75667"/>
                  </a:cubicBezTo>
                  <a:cubicBezTo>
                    <a:pt x="101585" y="95383"/>
                    <a:pt x="58532" y="93288"/>
                    <a:pt x="24909" y="8433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1" name="Google Shape;181;g32998e2fea5_0_37">
              <a:extLst>
                <a:ext uri="{FF2B5EF4-FFF2-40B4-BE49-F238E27FC236}">
                  <a16:creationId xmlns:a16="http://schemas.microsoft.com/office/drawing/2014/main" id="{BE59B234-857A-397C-45C2-796B98E54B5D}"/>
                </a:ext>
              </a:extLst>
            </p:cNvPr>
            <p:cNvSpPr/>
            <p:nvPr/>
          </p:nvSpPr>
          <p:spPr>
            <a:xfrm>
              <a:off x="3836239" y="5338208"/>
              <a:ext cx="142611" cy="90486"/>
            </a:xfrm>
            <a:custGeom>
              <a:avLst/>
              <a:gdLst/>
              <a:ahLst/>
              <a:cxnLst/>
              <a:rect l="l" t="t" r="r" b="b"/>
              <a:pathLst>
                <a:path w="142611" h="90486" extrusionOk="0">
                  <a:moveTo>
                    <a:pt x="118000" y="8554"/>
                  </a:moveTo>
                  <a:cubicBezTo>
                    <a:pt x="178484" y="49417"/>
                    <a:pt x="114095" y="86183"/>
                    <a:pt x="68184" y="90469"/>
                  </a:cubicBezTo>
                  <a:cubicBezTo>
                    <a:pt x="36656" y="91231"/>
                    <a:pt x="-16112" y="65704"/>
                    <a:pt x="4748" y="27985"/>
                  </a:cubicBezTo>
                  <a:cubicBezTo>
                    <a:pt x="33132" y="-494"/>
                    <a:pt x="81329" y="-7733"/>
                    <a:pt x="118000" y="85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2" name="Google Shape;182;g32998e2fea5_0_37">
              <a:extLst>
                <a:ext uri="{FF2B5EF4-FFF2-40B4-BE49-F238E27FC236}">
                  <a16:creationId xmlns:a16="http://schemas.microsoft.com/office/drawing/2014/main" id="{15ECDE0D-6B5D-5F35-114E-22AB371E82BC}"/>
                </a:ext>
              </a:extLst>
            </p:cNvPr>
            <p:cNvSpPr/>
            <p:nvPr/>
          </p:nvSpPr>
          <p:spPr>
            <a:xfrm>
              <a:off x="3579851" y="5278626"/>
              <a:ext cx="128685" cy="89136"/>
            </a:xfrm>
            <a:custGeom>
              <a:avLst/>
              <a:gdLst/>
              <a:ahLst/>
              <a:cxnLst/>
              <a:rect l="l" t="t" r="r" b="b"/>
              <a:pathLst>
                <a:path w="128685" h="89136" extrusionOk="0">
                  <a:moveTo>
                    <a:pt x="94924" y="65565"/>
                  </a:moveTo>
                  <a:cubicBezTo>
                    <a:pt x="94543" y="67947"/>
                    <a:pt x="99020" y="66137"/>
                    <a:pt x="99877" y="65089"/>
                  </a:cubicBezTo>
                  <a:cubicBezTo>
                    <a:pt x="99401" y="63279"/>
                    <a:pt x="96163" y="64899"/>
                    <a:pt x="94924" y="65565"/>
                  </a:cubicBezTo>
                  <a:moveTo>
                    <a:pt x="111403" y="4796"/>
                  </a:moveTo>
                  <a:cubicBezTo>
                    <a:pt x="132262" y="12987"/>
                    <a:pt x="131786" y="41372"/>
                    <a:pt x="122833" y="58612"/>
                  </a:cubicBezTo>
                  <a:cubicBezTo>
                    <a:pt x="103306" y="92331"/>
                    <a:pt x="-17090" y="110238"/>
                    <a:pt x="2056" y="46515"/>
                  </a:cubicBezTo>
                  <a:cubicBezTo>
                    <a:pt x="11485" y="13273"/>
                    <a:pt x="81589" y="-10635"/>
                    <a:pt x="111403" y="479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3" name="Google Shape;183;g32998e2fea5_0_37">
              <a:extLst>
                <a:ext uri="{FF2B5EF4-FFF2-40B4-BE49-F238E27FC236}">
                  <a16:creationId xmlns:a16="http://schemas.microsoft.com/office/drawing/2014/main" id="{91ABCB5A-4077-F1B5-A7FA-80E17F94F267}"/>
                </a:ext>
              </a:extLst>
            </p:cNvPr>
            <p:cNvSpPr/>
            <p:nvPr/>
          </p:nvSpPr>
          <p:spPr>
            <a:xfrm>
              <a:off x="3773970" y="5155389"/>
              <a:ext cx="121881" cy="83567"/>
            </a:xfrm>
            <a:custGeom>
              <a:avLst/>
              <a:gdLst/>
              <a:ahLst/>
              <a:cxnLst/>
              <a:rect l="l" t="t" r="r" b="b"/>
              <a:pathLst>
                <a:path w="121881" h="83567" extrusionOk="0">
                  <a:moveTo>
                    <a:pt x="2247" y="33449"/>
                  </a:moveTo>
                  <a:cubicBezTo>
                    <a:pt x="23298" y="-12842"/>
                    <a:pt x="109880" y="-11223"/>
                    <a:pt x="121881" y="39164"/>
                  </a:cubicBezTo>
                  <a:cubicBezTo>
                    <a:pt x="117214" y="97743"/>
                    <a:pt x="-18994" y="100886"/>
                    <a:pt x="2247" y="3344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15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3057"/>
      </a:dk1>
      <a:lt1>
        <a:srgbClr val="FFFFFF"/>
      </a:lt1>
      <a:dk2>
        <a:srgbClr val="000000"/>
      </a:dk2>
      <a:lt2>
        <a:srgbClr val="FFFFFF"/>
      </a:lt2>
      <a:accent1>
        <a:srgbClr val="00E7BD"/>
      </a:accent1>
      <a:accent2>
        <a:srgbClr val="CCFAF2"/>
      </a:accent2>
      <a:accent3>
        <a:srgbClr val="E6FDF8"/>
      </a:accent3>
      <a:accent4>
        <a:srgbClr val="705191"/>
      </a:accent4>
      <a:accent5>
        <a:srgbClr val="FF8AFF"/>
      </a:accent5>
      <a:accent6>
        <a:srgbClr val="A91255"/>
      </a:accent6>
      <a:hlink>
        <a:srgbClr val="705191"/>
      </a:hlink>
      <a:folHlink>
        <a:srgbClr val="00E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ECHDL-1310062365-138</_dlc_DocId>
    <_dlc_DocIdUrl xmlns="f1dc5fc2-22f3-4bac-b797-10482b60afd2">
      <Url>https://electoralcommissionorguk.sharepoint.com/teams/CT_VE/_layouts/15/DocIdRedir.aspx?ID=ECHDL-1310062365-138</Url>
      <Description>ECHDL-1310062365-138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BDF6C750B74429A91F444EE5B6214" ma:contentTypeVersion="4" ma:contentTypeDescription="Create a new document." ma:contentTypeScope="" ma:versionID="05e73e5d475b6493381a35d7eec5af3b">
  <xsd:schema xmlns:xsd="http://www.w3.org/2001/XMLSchema" xmlns:xs="http://www.w3.org/2001/XMLSchema" xmlns:p="http://schemas.microsoft.com/office/2006/metadata/properties" xmlns:ns2="f1dc5fc2-22f3-4bac-b797-10482b60afd2" xmlns:ns3="9bc44819-535f-491d-8e8b-8c4dff21d437" targetNamespace="http://schemas.microsoft.com/office/2006/metadata/properties" ma:root="true" ma:fieldsID="c5e02737aced2bc7cae375bd6ef85c90" ns2:_="" ns3:_="">
    <xsd:import namespace="f1dc5fc2-22f3-4bac-b797-10482b60afd2"/>
    <xsd:import namespace="9bc44819-535f-491d-8e8b-8c4dff21d4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44819-535f-491d-8e8b-8c4dff21d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43BE74-0F84-455C-B2D9-82697891462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9C72B05-097C-4AF9-9277-E50009B91EF2}">
  <ds:schemaRefs>
    <ds:schemaRef ds:uri="f1dc5fc2-22f3-4bac-b797-10482b60afd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492FAF-DFE4-4653-B3C9-1F1B7ADD6EA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39E52D-2AF8-497A-974E-6D2CE2280442}">
  <ds:schemaRefs>
    <ds:schemaRef ds:uri="9bc44819-535f-491d-8e8b-8c4dff21d437"/>
    <ds:schemaRef ds:uri="f1dc5fc2-22f3-4bac-b797-10482b60a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1179</Words>
  <Application>Microsoft Office PowerPoint</Application>
  <PresentationFormat>Custom</PresentationFormat>
  <Paragraphs>142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Noto Sans Symbols</vt:lpstr>
      <vt:lpstr>Montserrat</vt:lpstr>
      <vt:lpstr>Arial</vt:lpstr>
      <vt:lpstr>Calibri</vt:lpstr>
      <vt:lpstr>Office Theme</vt:lpstr>
      <vt:lpstr>Fy Mhleidlais Gyntaf:  Cynllun y Sesiwn</vt:lpstr>
      <vt:lpstr>Fy Mhleidlais Gyntaf: Cynllun y Sesiwn </vt:lpstr>
      <vt:lpstr>Fy Mhleidlais Gyntaf: Cynllun y Sesiwn </vt:lpstr>
      <vt:lpstr>Fy Mhleidlais Gyntaf: Cynllun y Sesiwn</vt:lpstr>
      <vt:lpstr>Fy Mhleidlais Gyntaf: Cynllun y Sesiwn</vt:lpstr>
      <vt:lpstr>Fy Mhleidlais Gyntaf: Cynllun y Sesiwn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 Brunt</dc:creator>
  <cp:lastModifiedBy>Lauren Valentine</cp:lastModifiedBy>
  <cp:revision>1</cp:revision>
  <dcterms:created xsi:type="dcterms:W3CDTF">2023-04-16T17:25:37Z</dcterms:created>
  <dcterms:modified xsi:type="dcterms:W3CDTF">2025-02-27T09:48:44Z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0x010100FD2BDF6C750B74429A91F444EE5B6214</vt:lpwstr>
  </property>
  <property fmtid="{D5CDD505-2E9C-101B-9397-08002B2CF9AE}" pid="3" name="_dlc_DocIdItemGuid">
    <vt:lpwstr>fe5d691f-b54b-45f9-a221-0169f1a70df9</vt:lpwstr>
  </property>
  <property fmtid="{D5CDD505-2E9C-101B-9397-08002B2CF9AE}" pid="4" name="Countries">
    <vt:lpwstr>6;#UK wide|6834a7d2-fb91-47b3-99a3-3181df52306f</vt:lpwstr>
  </property>
  <property fmtid="{D5CDD505-2E9C-101B-9397-08002B2CF9AE}" pid="5" name="Audience1">
    <vt:lpwstr>2;#All staff|1a1e0e6e-8d96-4235-ac5f-9f1dcc3600b0</vt:lpwstr>
  </property>
  <property fmtid="{D5CDD505-2E9C-101B-9397-08002B2CF9AE}" pid="6" name="ECSubject">
    <vt:lpwstr>12;#Learning|e6beb499-5ab0-4760-8695-75ca908008ae</vt:lpwstr>
  </property>
  <property fmtid="{D5CDD505-2E9C-101B-9397-08002B2CF9AE}" pid="7" name="GPMS marking">
    <vt:lpwstr>3</vt:lpwstr>
  </property>
  <property fmtid="{D5CDD505-2E9C-101B-9397-08002B2CF9AE}" pid="8" name="Calendar Year">
    <vt:lpwstr>5</vt:lpwstr>
  </property>
  <property fmtid="{D5CDD505-2E9C-101B-9397-08002B2CF9AE}" pid="9" name="MediaServiceImageTags">
    <vt:lpwstr/>
  </property>
  <property fmtid="{D5CDD505-2E9C-101B-9397-08002B2CF9AE}" pid="10" name="GPMS_x0020_marking">
    <vt:lpwstr>3</vt:lpwstr>
  </property>
  <property fmtid="{D5CDD505-2E9C-101B-9397-08002B2CF9AE}" pid="11" name="Board_x0020_Paper_x0020_Subject">
    <vt:lpwstr/>
  </property>
  <property fmtid="{D5CDD505-2E9C-101B-9397-08002B2CF9AE}" pid="12" name="Financial year">
    <vt:lpwstr/>
  </property>
  <property fmtid="{D5CDD505-2E9C-101B-9397-08002B2CF9AE}" pid="13" name="f9169cbde8cd43d083a6796edf077c19">
    <vt:lpwstr/>
  </property>
  <property fmtid="{D5CDD505-2E9C-101B-9397-08002B2CF9AE}" pid="14" name="Calendar_x0020_Year">
    <vt:lpwstr>5</vt:lpwstr>
  </property>
  <property fmtid="{D5CDD505-2E9C-101B-9397-08002B2CF9AE}" pid="15" name="n0ecf30723e04ad4a18670a4e17a3129">
    <vt:lpwstr/>
  </property>
  <property fmtid="{D5CDD505-2E9C-101B-9397-08002B2CF9AE}" pid="16" name="Electoral_x0020_Event">
    <vt:lpwstr/>
  </property>
  <property fmtid="{D5CDD505-2E9C-101B-9397-08002B2CF9AE}" pid="17" name="Board Paper Subject">
    <vt:lpwstr/>
  </property>
  <property fmtid="{D5CDD505-2E9C-101B-9397-08002B2CF9AE}" pid="18" name="Electoral Event">
    <vt:lpwstr/>
  </property>
  <property fmtid="{D5CDD505-2E9C-101B-9397-08002B2CF9AE}" pid="19" name="Financial_x0020_year">
    <vt:lpwstr/>
  </property>
</Properties>
</file>