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5"/>
  </p:sldMasterIdLst>
  <p:notesMasterIdLst>
    <p:notesMasterId r:id="rId27"/>
  </p:notesMasterIdLst>
  <p:sldIdLst>
    <p:sldId id="285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94" r:id="rId19"/>
    <p:sldId id="270" r:id="rId20"/>
    <p:sldId id="273" r:id="rId21"/>
    <p:sldId id="274" r:id="rId22"/>
    <p:sldId id="275" r:id="rId23"/>
    <p:sldId id="276" r:id="rId24"/>
    <p:sldId id="277" r:id="rId25"/>
    <p:sldId id="279" r:id="rId26"/>
  </p:sldIdLst>
  <p:sldSz cx="12192000" cy="6858000"/>
  <p:notesSz cx="6858000" cy="9144000"/>
  <p:embeddedFontLs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Montserrat Black" panose="00000A00000000000000" pitchFamily="2" charset="0"/>
      <p:bold r:id="rId32"/>
      <p:boldItalic r:id="rId33"/>
    </p:embeddedFont>
    <p:embeddedFont>
      <p:font typeface="Montserrat ExtraBold" panose="00000900000000000000" pitchFamily="2" charset="0"/>
      <p:bold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38" roundtripDataSignature="AMtx7mh7aRzNMw9Iax/4npd0/RfZ0lKuB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CE1711-3D84-1E7E-FDA3-58C656944681}" name="Judy Edwards" initials="JE" userId="S::JEdwards@electoralcommission.org.uk::97ec32ec-1920-4447-8ec7-1835dc49ef49" providerId="AD"/>
  <p188:author id="{6292BCCF-7DD7-8A64-415B-58CD6D555FBC}" name="Susanne Leach" initials="SL" userId="S::smalmgren@electoralcommission.org.uk::2e2cc05d-0a29-48aa-bead-0dd4d3e40f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FF2EB0-DB08-4B70-A49F-AE4A550424FF}" v="81" dt="2025-02-26T18:41:31.513"/>
    <p1510:client id="{8310D8F6-2F5A-4CC3-803D-DC4C70AB1F42}" v="1" dt="2025-02-27T08:53:28.440"/>
    <p1510:client id="{F0972F4C-AD29-A6D9-CFE2-18F703AC4B8F}" v="77" dt="2025-02-26T12:34:39.174"/>
  </p1510:revLst>
</p1510:revInfo>
</file>

<file path=ppt/tableStyles.xml><?xml version="1.0" encoding="utf-8"?>
<a:tblStyleLst xmlns:a="http://schemas.openxmlformats.org/drawingml/2006/main" def="{56E5419A-0FEA-45F3-A331-2EA7E496F678}">
  <a:tblStyle styleId="{56E5419A-0FEA-45F3-A331-2EA7E496F67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 b="off" i="off"/>
      <a:tcStyle>
        <a:tcBdr/>
        <a:fill>
          <a:solidFill>
            <a:srgbClr val="CAF5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F5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y Edwards" userId="97ec32ec-1920-4447-8ec7-1835dc49ef49" providerId="ADAL" clId="{67FF2EB0-DB08-4B70-A49F-AE4A550424FF}"/>
    <pc:docChg chg="custSel delSld modSld">
      <pc:chgData name="Judy Edwards" userId="97ec32ec-1920-4447-8ec7-1835dc49ef49" providerId="ADAL" clId="{67FF2EB0-DB08-4B70-A49F-AE4A550424FF}" dt="2025-02-26T18:41:01.673" v="60"/>
      <pc:docMkLst>
        <pc:docMk/>
      </pc:docMkLst>
      <pc:sldChg chg="setBg">
        <pc:chgData name="Judy Edwards" userId="97ec32ec-1920-4447-8ec7-1835dc49ef49" providerId="ADAL" clId="{67FF2EB0-DB08-4B70-A49F-AE4A550424FF}" dt="2025-02-26T18:36:14.899" v="4"/>
        <pc:sldMkLst>
          <pc:docMk/>
          <pc:sldMk cId="0" sldId="257"/>
        </pc:sldMkLst>
      </pc:sldChg>
      <pc:sldChg chg="setBg">
        <pc:chgData name="Judy Edwards" userId="97ec32ec-1920-4447-8ec7-1835dc49ef49" providerId="ADAL" clId="{67FF2EB0-DB08-4B70-A49F-AE4A550424FF}" dt="2025-02-26T18:36:30.243" v="7"/>
        <pc:sldMkLst>
          <pc:docMk/>
          <pc:sldMk cId="0" sldId="259"/>
        </pc:sldMkLst>
      </pc:sldChg>
      <pc:sldChg chg="setBg">
        <pc:chgData name="Judy Edwards" userId="97ec32ec-1920-4447-8ec7-1835dc49ef49" providerId="ADAL" clId="{67FF2EB0-DB08-4B70-A49F-AE4A550424FF}" dt="2025-02-26T18:36:49.417" v="10"/>
        <pc:sldMkLst>
          <pc:docMk/>
          <pc:sldMk cId="0" sldId="260"/>
        </pc:sldMkLst>
      </pc:sldChg>
      <pc:sldChg chg="setBg">
        <pc:chgData name="Judy Edwards" userId="97ec32ec-1920-4447-8ec7-1835dc49ef49" providerId="ADAL" clId="{67FF2EB0-DB08-4B70-A49F-AE4A550424FF}" dt="2025-02-26T18:37:01.893" v="13"/>
        <pc:sldMkLst>
          <pc:docMk/>
          <pc:sldMk cId="0" sldId="261"/>
        </pc:sldMkLst>
      </pc:sldChg>
      <pc:sldChg chg="setBg">
        <pc:chgData name="Judy Edwards" userId="97ec32ec-1920-4447-8ec7-1835dc49ef49" providerId="ADAL" clId="{67FF2EB0-DB08-4B70-A49F-AE4A550424FF}" dt="2025-02-26T18:37:17.018" v="16"/>
        <pc:sldMkLst>
          <pc:docMk/>
          <pc:sldMk cId="0" sldId="262"/>
        </pc:sldMkLst>
      </pc:sldChg>
      <pc:sldChg chg="setBg">
        <pc:chgData name="Judy Edwards" userId="97ec32ec-1920-4447-8ec7-1835dc49ef49" providerId="ADAL" clId="{67FF2EB0-DB08-4B70-A49F-AE4A550424FF}" dt="2025-02-26T18:37:30.469" v="19"/>
        <pc:sldMkLst>
          <pc:docMk/>
          <pc:sldMk cId="0" sldId="263"/>
        </pc:sldMkLst>
      </pc:sldChg>
      <pc:sldChg chg="setBg">
        <pc:chgData name="Judy Edwards" userId="97ec32ec-1920-4447-8ec7-1835dc49ef49" providerId="ADAL" clId="{67FF2EB0-DB08-4B70-A49F-AE4A550424FF}" dt="2025-02-26T18:37:40.411" v="22"/>
        <pc:sldMkLst>
          <pc:docMk/>
          <pc:sldMk cId="0" sldId="264"/>
        </pc:sldMkLst>
      </pc:sldChg>
      <pc:sldChg chg="setBg">
        <pc:chgData name="Judy Edwards" userId="97ec32ec-1920-4447-8ec7-1835dc49ef49" providerId="ADAL" clId="{67FF2EB0-DB08-4B70-A49F-AE4A550424FF}" dt="2025-02-26T18:37:59.384" v="27"/>
        <pc:sldMkLst>
          <pc:docMk/>
          <pc:sldMk cId="0" sldId="265"/>
        </pc:sldMkLst>
      </pc:sldChg>
      <pc:sldChg chg="setBg">
        <pc:chgData name="Judy Edwards" userId="97ec32ec-1920-4447-8ec7-1835dc49ef49" providerId="ADAL" clId="{67FF2EB0-DB08-4B70-A49F-AE4A550424FF}" dt="2025-02-26T18:38:19.195" v="30"/>
        <pc:sldMkLst>
          <pc:docMk/>
          <pc:sldMk cId="0" sldId="266"/>
        </pc:sldMkLst>
      </pc:sldChg>
      <pc:sldChg chg="setBg">
        <pc:chgData name="Judy Edwards" userId="97ec32ec-1920-4447-8ec7-1835dc49ef49" providerId="ADAL" clId="{67FF2EB0-DB08-4B70-A49F-AE4A550424FF}" dt="2025-02-26T18:38:27.642" v="33"/>
        <pc:sldMkLst>
          <pc:docMk/>
          <pc:sldMk cId="0" sldId="267"/>
        </pc:sldMkLst>
      </pc:sldChg>
      <pc:sldChg chg="modSp mod setBg">
        <pc:chgData name="Judy Edwards" userId="97ec32ec-1920-4447-8ec7-1835dc49ef49" providerId="ADAL" clId="{67FF2EB0-DB08-4B70-A49F-AE4A550424FF}" dt="2025-02-26T18:38:50.677" v="37" actId="1076"/>
        <pc:sldMkLst>
          <pc:docMk/>
          <pc:sldMk cId="0" sldId="268"/>
        </pc:sldMkLst>
        <pc:spChg chg="mod">
          <ac:chgData name="Judy Edwards" userId="97ec32ec-1920-4447-8ec7-1835dc49ef49" providerId="ADAL" clId="{67FF2EB0-DB08-4B70-A49F-AE4A550424FF}" dt="2025-02-26T18:38:50.677" v="37" actId="1076"/>
          <ac:spMkLst>
            <pc:docMk/>
            <pc:sldMk cId="0" sldId="268"/>
            <ac:spMk id="527" creationId="{00000000-0000-0000-0000-000000000000}"/>
          </ac:spMkLst>
        </pc:spChg>
      </pc:sldChg>
      <pc:sldChg chg="setBg">
        <pc:chgData name="Judy Edwards" userId="97ec32ec-1920-4447-8ec7-1835dc49ef49" providerId="ADAL" clId="{67FF2EB0-DB08-4B70-A49F-AE4A550424FF}" dt="2025-02-26T18:40:00.280" v="45"/>
        <pc:sldMkLst>
          <pc:docMk/>
          <pc:sldMk cId="0" sldId="270"/>
        </pc:sldMkLst>
      </pc:sldChg>
      <pc:sldChg chg="setBg">
        <pc:chgData name="Judy Edwards" userId="97ec32ec-1920-4447-8ec7-1835dc49ef49" providerId="ADAL" clId="{67FF2EB0-DB08-4B70-A49F-AE4A550424FF}" dt="2025-02-26T18:40:14.167" v="48"/>
        <pc:sldMkLst>
          <pc:docMk/>
          <pc:sldMk cId="0" sldId="273"/>
        </pc:sldMkLst>
      </pc:sldChg>
      <pc:sldChg chg="setBg">
        <pc:chgData name="Judy Edwards" userId="97ec32ec-1920-4447-8ec7-1835dc49ef49" providerId="ADAL" clId="{67FF2EB0-DB08-4B70-A49F-AE4A550424FF}" dt="2025-02-26T18:40:25.099" v="51"/>
        <pc:sldMkLst>
          <pc:docMk/>
          <pc:sldMk cId="0" sldId="275"/>
        </pc:sldMkLst>
      </pc:sldChg>
      <pc:sldChg chg="setBg">
        <pc:chgData name="Judy Edwards" userId="97ec32ec-1920-4447-8ec7-1835dc49ef49" providerId="ADAL" clId="{67FF2EB0-DB08-4B70-A49F-AE4A550424FF}" dt="2025-02-26T18:40:37.563" v="54"/>
        <pc:sldMkLst>
          <pc:docMk/>
          <pc:sldMk cId="0" sldId="276"/>
        </pc:sldMkLst>
      </pc:sldChg>
      <pc:sldChg chg="setBg">
        <pc:chgData name="Judy Edwards" userId="97ec32ec-1920-4447-8ec7-1835dc49ef49" providerId="ADAL" clId="{67FF2EB0-DB08-4B70-A49F-AE4A550424FF}" dt="2025-02-26T18:40:49.689" v="57"/>
        <pc:sldMkLst>
          <pc:docMk/>
          <pc:sldMk cId="0" sldId="277"/>
        </pc:sldMkLst>
      </pc:sldChg>
      <pc:sldChg chg="setBg">
        <pc:chgData name="Judy Edwards" userId="97ec32ec-1920-4447-8ec7-1835dc49ef49" providerId="ADAL" clId="{67FF2EB0-DB08-4B70-A49F-AE4A550424FF}" dt="2025-02-26T18:41:01.673" v="60"/>
        <pc:sldMkLst>
          <pc:docMk/>
          <pc:sldMk cId="0" sldId="279"/>
        </pc:sldMkLst>
      </pc:sldChg>
      <pc:sldChg chg="del">
        <pc:chgData name="Judy Edwards" userId="97ec32ec-1920-4447-8ec7-1835dc49ef49" providerId="ADAL" clId="{67FF2EB0-DB08-4B70-A49F-AE4A550424FF}" dt="2025-02-26T18:35:51.951" v="1" actId="47"/>
        <pc:sldMkLst>
          <pc:docMk/>
          <pc:sldMk cId="317215671" sldId="284"/>
        </pc:sldMkLst>
      </pc:sldChg>
      <pc:sldChg chg="modSp mod">
        <pc:chgData name="Judy Edwards" userId="97ec32ec-1920-4447-8ec7-1835dc49ef49" providerId="ADAL" clId="{67FF2EB0-DB08-4B70-A49F-AE4A550424FF}" dt="2025-02-26T18:35:48.571" v="0"/>
        <pc:sldMkLst>
          <pc:docMk/>
          <pc:sldMk cId="1552375587" sldId="285"/>
        </pc:sldMkLst>
        <pc:spChg chg="mod">
          <ac:chgData name="Judy Edwards" userId="97ec32ec-1920-4447-8ec7-1835dc49ef49" providerId="ADAL" clId="{67FF2EB0-DB08-4B70-A49F-AE4A550424FF}" dt="2025-02-26T18:35:48.571" v="0"/>
          <ac:spMkLst>
            <pc:docMk/>
            <pc:sldMk cId="1552375587" sldId="285"/>
            <ac:spMk id="2" creationId="{0EB65139-0A4F-9541-A8E6-EC6EFDFBC027}"/>
          </ac:spMkLst>
        </pc:spChg>
      </pc:sldChg>
      <pc:sldChg chg="delSp modSp mod setBg">
        <pc:chgData name="Judy Edwards" userId="97ec32ec-1920-4447-8ec7-1835dc49ef49" providerId="ADAL" clId="{67FF2EB0-DB08-4B70-A49F-AE4A550424FF}" dt="2025-02-26T18:39:49.193" v="42" actId="478"/>
        <pc:sldMkLst>
          <pc:docMk/>
          <pc:sldMk cId="0" sldId="294"/>
        </pc:sldMkLst>
        <pc:spChg chg="del mod">
          <ac:chgData name="Judy Edwards" userId="97ec32ec-1920-4447-8ec7-1835dc49ef49" providerId="ADAL" clId="{67FF2EB0-DB08-4B70-A49F-AE4A550424FF}" dt="2025-02-26T18:39:49.193" v="42" actId="478"/>
          <ac:spMkLst>
            <pc:docMk/>
            <pc:sldMk cId="0" sldId="294"/>
            <ac:spMk id="502" creationId="{00000000-0000-0000-0000-000000000000}"/>
          </ac:spMkLst>
        </pc:spChg>
      </pc:sldChg>
      <pc:sldMasterChg chg="delSldLayout">
        <pc:chgData name="Judy Edwards" userId="97ec32ec-1920-4447-8ec7-1835dc49ef49" providerId="ADAL" clId="{67FF2EB0-DB08-4B70-A49F-AE4A550424FF}" dt="2025-02-26T18:35:51.951" v="1" actId="47"/>
        <pc:sldMasterMkLst>
          <pc:docMk/>
          <pc:sldMasterMk cId="0" sldId="2147483648"/>
        </pc:sldMasterMkLst>
        <pc:sldLayoutChg chg="del">
          <pc:chgData name="Judy Edwards" userId="97ec32ec-1920-4447-8ec7-1835dc49ef49" providerId="ADAL" clId="{67FF2EB0-DB08-4B70-A49F-AE4A550424FF}" dt="2025-02-26T18:35:51.951" v="1" actId="47"/>
          <pc:sldLayoutMkLst>
            <pc:docMk/>
            <pc:sldMasterMk cId="0" sldId="2147483648"/>
            <pc:sldLayoutMk cId="1551992496" sldId="2147483685"/>
          </pc:sldLayoutMkLst>
        </pc:sldLayoutChg>
      </pc:sldMasterChg>
    </pc:docChg>
  </pc:docChgLst>
  <pc:docChgLst>
    <pc:chgData name="Judy Edwards" userId="S::jedwards@electoralcommission.org.uk::97ec32ec-1920-4447-8ec7-1835dc49ef49" providerId="AD" clId="Web-{C02FB054-91A4-0593-740A-490564BECAC9}"/>
    <pc:docChg chg="modSld">
      <pc:chgData name="Judy Edwards" userId="S::jedwards@electoralcommission.org.uk::97ec32ec-1920-4447-8ec7-1835dc49ef49" providerId="AD" clId="Web-{C02FB054-91A4-0593-740A-490564BECAC9}" dt="2025-02-25T14:24:54.011" v="6" actId="20577"/>
      <pc:docMkLst>
        <pc:docMk/>
      </pc:docMkLst>
      <pc:sldChg chg="modSp">
        <pc:chgData name="Judy Edwards" userId="S::jedwards@electoralcommission.org.uk::97ec32ec-1920-4447-8ec7-1835dc49ef49" providerId="AD" clId="Web-{C02FB054-91A4-0593-740A-490564BECAC9}" dt="2025-02-25T14:24:10.228" v="0" actId="14100"/>
        <pc:sldMkLst>
          <pc:docMk/>
          <pc:sldMk cId="0" sldId="258"/>
        </pc:sldMkLst>
      </pc:sldChg>
      <pc:sldChg chg="modSp">
        <pc:chgData name="Judy Edwards" userId="S::jedwards@electoralcommission.org.uk::97ec32ec-1920-4447-8ec7-1835dc49ef49" providerId="AD" clId="Web-{C02FB054-91A4-0593-740A-490564BECAC9}" dt="2025-02-25T14:24:37.682" v="2" actId="20577"/>
        <pc:sldMkLst>
          <pc:docMk/>
          <pc:sldMk cId="0" sldId="259"/>
        </pc:sldMkLst>
        <pc:spChg chg="mod">
          <ac:chgData name="Judy Edwards" userId="S::jedwards@electoralcommission.org.uk::97ec32ec-1920-4447-8ec7-1835dc49ef49" providerId="AD" clId="Web-{C02FB054-91A4-0593-740A-490564BECAC9}" dt="2025-02-25T14:24:37.682" v="2" actId="20577"/>
          <ac:spMkLst>
            <pc:docMk/>
            <pc:sldMk cId="0" sldId="259"/>
            <ac:spMk id="433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C02FB054-91A4-0593-740A-490564BECAC9}" dt="2025-02-25T14:24:54.011" v="6" actId="20577"/>
        <pc:sldMkLst>
          <pc:docMk/>
          <pc:sldMk cId="0" sldId="261"/>
        </pc:sldMkLst>
        <pc:spChg chg="mod">
          <ac:chgData name="Judy Edwards" userId="S::jedwards@electoralcommission.org.uk::97ec32ec-1920-4447-8ec7-1835dc49ef49" providerId="AD" clId="Web-{C02FB054-91A4-0593-740A-490564BECAC9}" dt="2025-02-25T14:24:54.011" v="6" actId="20577"/>
          <ac:spMkLst>
            <pc:docMk/>
            <pc:sldMk cId="0" sldId="261"/>
            <ac:spMk id="449" creationId="{00000000-0000-0000-0000-000000000000}"/>
          </ac:spMkLst>
        </pc:spChg>
      </pc:sldChg>
    </pc:docChg>
  </pc:docChgLst>
  <pc:docChgLst>
    <pc:chgData name="Gareth Jones" userId="S::gajones@electoralcommission.org.uk::0f46c550-7e73-4d0f-b419-236506f6a8e1" providerId="AD" clId="Web-{F0972F4C-AD29-A6D9-CFE2-18F703AC4B8F}"/>
    <pc:docChg chg="addSld delSld modSld">
      <pc:chgData name="Gareth Jones" userId="S::gajones@electoralcommission.org.uk::0f46c550-7e73-4d0f-b419-236506f6a8e1" providerId="AD" clId="Web-{F0972F4C-AD29-A6D9-CFE2-18F703AC4B8F}" dt="2025-02-26T12:34:34.971" v="73" actId="20577"/>
      <pc:docMkLst>
        <pc:docMk/>
      </pc:docMkLst>
      <pc:sldChg chg="del">
        <pc:chgData name="Gareth Jones" userId="S::gajones@electoralcommission.org.uk::0f46c550-7e73-4d0f-b419-236506f6a8e1" providerId="AD" clId="Web-{F0972F4C-AD29-A6D9-CFE2-18F703AC4B8F}" dt="2025-02-26T11:46:03.718" v="0"/>
        <pc:sldMkLst>
          <pc:docMk/>
          <pc:sldMk cId="0" sldId="258"/>
        </pc:sldMkLst>
      </pc:sldChg>
      <pc:sldChg chg="modSp">
        <pc:chgData name="Gareth Jones" userId="S::gajones@electoralcommission.org.uk::0f46c550-7e73-4d0f-b419-236506f6a8e1" providerId="AD" clId="Web-{F0972F4C-AD29-A6D9-CFE2-18F703AC4B8F}" dt="2025-02-26T12:34:34.971" v="73" actId="20577"/>
        <pc:sldMkLst>
          <pc:docMk/>
          <pc:sldMk cId="0" sldId="270"/>
        </pc:sldMkLst>
        <pc:spChg chg="mod">
          <ac:chgData name="Gareth Jones" userId="S::gajones@electoralcommission.org.uk::0f46c550-7e73-4d0f-b419-236506f6a8e1" providerId="AD" clId="Web-{F0972F4C-AD29-A6D9-CFE2-18F703AC4B8F}" dt="2025-02-26T12:34:34.971" v="73" actId="20577"/>
          <ac:spMkLst>
            <pc:docMk/>
            <pc:sldMk cId="0" sldId="270"/>
            <ac:spMk id="547" creationId="{00000000-0000-0000-0000-000000000000}"/>
          </ac:spMkLst>
        </pc:spChg>
      </pc:sldChg>
      <pc:sldChg chg="del">
        <pc:chgData name="Gareth Jones" userId="S::gajones@electoralcommission.org.uk::0f46c550-7e73-4d0f-b419-236506f6a8e1" providerId="AD" clId="Web-{F0972F4C-AD29-A6D9-CFE2-18F703AC4B8F}" dt="2025-02-26T11:51:18.554" v="4"/>
        <pc:sldMkLst>
          <pc:docMk/>
          <pc:sldMk cId="0" sldId="271"/>
        </pc:sldMkLst>
      </pc:sldChg>
      <pc:sldChg chg="del">
        <pc:chgData name="Gareth Jones" userId="S::gajones@electoralcommission.org.uk::0f46c550-7e73-4d0f-b419-236506f6a8e1" providerId="AD" clId="Web-{F0972F4C-AD29-A6D9-CFE2-18F703AC4B8F}" dt="2025-02-26T11:51:23.930" v="5"/>
        <pc:sldMkLst>
          <pc:docMk/>
          <pc:sldMk cId="0" sldId="272"/>
        </pc:sldMkLst>
      </pc:sldChg>
      <pc:sldChg chg="modSp add">
        <pc:chgData name="Gareth Jones" userId="S::gajones@electoralcommission.org.uk::0f46c550-7e73-4d0f-b419-236506f6a8e1" providerId="AD" clId="Web-{F0972F4C-AD29-A6D9-CFE2-18F703AC4B8F}" dt="2025-02-26T12:33:41.203" v="71" actId="20577"/>
        <pc:sldMkLst>
          <pc:docMk/>
          <pc:sldMk cId="0" sldId="294"/>
        </pc:sldMkLst>
        <pc:spChg chg="mod">
          <ac:chgData name="Gareth Jones" userId="S::gajones@electoralcommission.org.uk::0f46c550-7e73-4d0f-b419-236506f6a8e1" providerId="AD" clId="Web-{F0972F4C-AD29-A6D9-CFE2-18F703AC4B8F}" dt="2025-02-26T12:30:22.181" v="17" actId="14100"/>
          <ac:spMkLst>
            <pc:docMk/>
            <pc:sldMk cId="0" sldId="294"/>
            <ac:spMk id="501" creationId="{00000000-0000-0000-0000-000000000000}"/>
          </ac:spMkLst>
        </pc:spChg>
        <pc:spChg chg="mod">
          <ac:chgData name="Gareth Jones" userId="S::gajones@electoralcommission.org.uk::0f46c550-7e73-4d0f-b419-236506f6a8e1" providerId="AD" clId="Web-{F0972F4C-AD29-A6D9-CFE2-18F703AC4B8F}" dt="2025-02-26T12:33:41.203" v="71" actId="20577"/>
          <ac:spMkLst>
            <pc:docMk/>
            <pc:sldMk cId="0" sldId="294"/>
            <ac:spMk id="502" creationId="{00000000-0000-0000-0000-000000000000}"/>
          </ac:spMkLst>
        </pc:spChg>
        <pc:spChg chg="mod">
          <ac:chgData name="Gareth Jones" userId="S::gajones@electoralcommission.org.uk::0f46c550-7e73-4d0f-b419-236506f6a8e1" providerId="AD" clId="Web-{F0972F4C-AD29-A6D9-CFE2-18F703AC4B8F}" dt="2025-02-26T12:30:45.432" v="23" actId="20577"/>
          <ac:spMkLst>
            <pc:docMk/>
            <pc:sldMk cId="0" sldId="294"/>
            <ac:spMk id="503" creationId="{00000000-0000-0000-0000-000000000000}"/>
          </ac:spMkLst>
        </pc:spChg>
        <pc:spChg chg="mod">
          <ac:chgData name="Gareth Jones" userId="S::gajones@electoralcommission.org.uk::0f46c550-7e73-4d0f-b419-236506f6a8e1" providerId="AD" clId="Web-{F0972F4C-AD29-A6D9-CFE2-18F703AC4B8F}" dt="2025-02-26T12:31:31.121" v="27" actId="20577"/>
          <ac:spMkLst>
            <pc:docMk/>
            <pc:sldMk cId="0" sldId="294"/>
            <ac:spMk id="504" creationId="{00000000-0000-0000-0000-000000000000}"/>
          </ac:spMkLst>
        </pc:spChg>
        <pc:spChg chg="mod">
          <ac:chgData name="Gareth Jones" userId="S::gajones@electoralcommission.org.uk::0f46c550-7e73-4d0f-b419-236506f6a8e1" providerId="AD" clId="Web-{F0972F4C-AD29-A6D9-CFE2-18F703AC4B8F}" dt="2025-02-26T12:31:50.934" v="30" actId="20577"/>
          <ac:spMkLst>
            <pc:docMk/>
            <pc:sldMk cId="0" sldId="294"/>
            <ac:spMk id="505" creationId="{00000000-0000-0000-0000-000000000000}"/>
          </ac:spMkLst>
        </pc:spChg>
        <pc:spChg chg="mod">
          <ac:chgData name="Gareth Jones" userId="S::gajones@electoralcommission.org.uk::0f46c550-7e73-4d0f-b419-236506f6a8e1" providerId="AD" clId="Web-{F0972F4C-AD29-A6D9-CFE2-18F703AC4B8F}" dt="2025-02-26T12:32:10.528" v="34" actId="20577"/>
          <ac:spMkLst>
            <pc:docMk/>
            <pc:sldMk cId="0" sldId="294"/>
            <ac:spMk id="506" creationId="{00000000-0000-0000-0000-000000000000}"/>
          </ac:spMkLst>
        </pc:spChg>
        <pc:spChg chg="mod">
          <ac:chgData name="Gareth Jones" userId="S::gajones@electoralcommission.org.uk::0f46c550-7e73-4d0f-b419-236506f6a8e1" providerId="AD" clId="Web-{F0972F4C-AD29-A6D9-CFE2-18F703AC4B8F}" dt="2025-02-26T12:32:49.092" v="41" actId="20577"/>
          <ac:spMkLst>
            <pc:docMk/>
            <pc:sldMk cId="0" sldId="294"/>
            <ac:spMk id="507" creationId="{00000000-0000-0000-0000-000000000000}"/>
          </ac:spMkLst>
        </pc:spChg>
        <pc:spChg chg="mod">
          <ac:chgData name="Gareth Jones" userId="S::gajones@electoralcommission.org.uk::0f46c550-7e73-4d0f-b419-236506f6a8e1" providerId="AD" clId="Web-{F0972F4C-AD29-A6D9-CFE2-18F703AC4B8F}" dt="2025-02-26T12:33:05.358" v="49" actId="20577"/>
          <ac:spMkLst>
            <pc:docMk/>
            <pc:sldMk cId="0" sldId="294"/>
            <ac:spMk id="508" creationId="{00000000-0000-0000-0000-000000000000}"/>
          </ac:spMkLst>
        </pc:spChg>
        <pc:spChg chg="mod">
          <ac:chgData name="Gareth Jones" userId="S::gajones@electoralcommission.org.uk::0f46c550-7e73-4d0f-b419-236506f6a8e1" providerId="AD" clId="Web-{F0972F4C-AD29-A6D9-CFE2-18F703AC4B8F}" dt="2025-02-26T12:33:23.406" v="54" actId="20577"/>
          <ac:spMkLst>
            <pc:docMk/>
            <pc:sldMk cId="0" sldId="294"/>
            <ac:spMk id="509" creationId="{00000000-0000-0000-0000-000000000000}"/>
          </ac:spMkLst>
        </pc:spChg>
      </pc:sldChg>
    </pc:docChg>
  </pc:docChgLst>
  <pc:docChgLst>
    <pc:chgData name="Judy Edwards" userId="S::jedwards@electoralcommission.org.uk::97ec32ec-1920-4447-8ec7-1835dc49ef49" providerId="AD" clId="Web-{76F72C0F-CEA3-B004-7097-BE5724B0ECF4}"/>
    <pc:docChg chg="addSld delSld modSld">
      <pc:chgData name="Judy Edwards" userId="S::jedwards@electoralcommission.org.uk::97ec32ec-1920-4447-8ec7-1835dc49ef49" providerId="AD" clId="Web-{76F72C0F-CEA3-B004-7097-BE5724B0ECF4}" dt="2025-02-25T14:52:20.802" v="94" actId="20577"/>
      <pc:docMkLst>
        <pc:docMk/>
      </pc:docMkLst>
      <pc:sldChg chg="del">
        <pc:chgData name="Judy Edwards" userId="S::jedwards@electoralcommission.org.uk::97ec32ec-1920-4447-8ec7-1835dc49ef49" providerId="AD" clId="Web-{76F72C0F-CEA3-B004-7097-BE5724B0ECF4}" dt="2025-02-25T14:42:21.518" v="1"/>
        <pc:sldMkLst>
          <pc:docMk/>
          <pc:sldMk cId="0" sldId="256"/>
        </pc:sldMkLst>
      </pc:sldChg>
      <pc:sldChg chg="addSp delSp modSp">
        <pc:chgData name="Judy Edwards" userId="S::jedwards@electoralcommission.org.uk::97ec32ec-1920-4447-8ec7-1835dc49ef49" providerId="AD" clId="Web-{76F72C0F-CEA3-B004-7097-BE5724B0ECF4}" dt="2025-02-25T14:43:20.067" v="11"/>
        <pc:sldMkLst>
          <pc:docMk/>
          <pc:sldMk cId="0" sldId="257"/>
        </pc:sldMkLst>
        <pc:spChg chg="add">
          <ac:chgData name="Judy Edwards" userId="S::jedwards@electoralcommission.org.uk::97ec32ec-1920-4447-8ec7-1835dc49ef49" providerId="AD" clId="Web-{76F72C0F-CEA3-B004-7097-BE5724B0ECF4}" dt="2025-02-25T14:43:20.067" v="11"/>
          <ac:spMkLst>
            <pc:docMk/>
            <pc:sldMk cId="0" sldId="257"/>
            <ac:spMk id="3" creationId="{44FD54F8-133C-F7EF-0AF9-437855820752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3:14.833" v="9" actId="1076"/>
          <ac:spMkLst>
            <pc:docMk/>
            <pc:sldMk cId="0" sldId="257"/>
            <ac:spMk id="401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6F72C0F-CEA3-B004-7097-BE5724B0ECF4}" dt="2025-02-25T14:44:40.319" v="15" actId="14100"/>
        <pc:sldMkLst>
          <pc:docMk/>
          <pc:sldMk cId="0" sldId="258"/>
        </pc:sldMkLst>
      </pc:sldChg>
      <pc:sldChg chg="modSp">
        <pc:chgData name="Judy Edwards" userId="S::jedwards@electoralcommission.org.uk::97ec32ec-1920-4447-8ec7-1835dc49ef49" providerId="AD" clId="Web-{76F72C0F-CEA3-B004-7097-BE5724B0ECF4}" dt="2025-02-25T14:48:25.951" v="59" actId="20577"/>
        <pc:sldMkLst>
          <pc:docMk/>
          <pc:sldMk cId="0" sldId="259"/>
        </pc:sldMkLst>
        <pc:spChg chg="mod">
          <ac:chgData name="Judy Edwards" userId="S::jedwards@electoralcommission.org.uk::97ec32ec-1920-4447-8ec7-1835dc49ef49" providerId="AD" clId="Web-{76F72C0F-CEA3-B004-7097-BE5724B0ECF4}" dt="2025-02-25T14:48:25.951" v="59" actId="20577"/>
          <ac:spMkLst>
            <pc:docMk/>
            <pc:sldMk cId="0" sldId="259"/>
            <ac:spMk id="423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6F72C0F-CEA3-B004-7097-BE5724B0ECF4}" dt="2025-02-25T14:48:38.842" v="61" actId="20577"/>
        <pc:sldMkLst>
          <pc:docMk/>
          <pc:sldMk cId="0" sldId="260"/>
        </pc:sldMkLst>
        <pc:spChg chg="mod">
          <ac:chgData name="Judy Edwards" userId="S::jedwards@electoralcommission.org.uk::97ec32ec-1920-4447-8ec7-1835dc49ef49" providerId="AD" clId="Web-{76F72C0F-CEA3-B004-7097-BE5724B0ECF4}" dt="2025-02-25T14:48:38.842" v="61" actId="20577"/>
          <ac:spMkLst>
            <pc:docMk/>
            <pc:sldMk cId="0" sldId="260"/>
            <ac:spMk id="442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6F72C0F-CEA3-B004-7097-BE5724B0ECF4}" dt="2025-02-25T14:45:30.946" v="26" actId="1076"/>
        <pc:sldMkLst>
          <pc:docMk/>
          <pc:sldMk cId="0" sldId="261"/>
        </pc:sldMkLst>
        <pc:spChg chg="mod">
          <ac:chgData name="Judy Edwards" userId="S::jedwards@electoralcommission.org.uk::97ec32ec-1920-4447-8ec7-1835dc49ef49" providerId="AD" clId="Web-{76F72C0F-CEA3-B004-7097-BE5724B0ECF4}" dt="2025-02-25T14:45:26.555" v="24" actId="1076"/>
          <ac:spMkLst>
            <pc:docMk/>
            <pc:sldMk cId="0" sldId="261"/>
            <ac:spMk id="449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5:29.040" v="25" actId="1076"/>
          <ac:spMkLst>
            <pc:docMk/>
            <pc:sldMk cId="0" sldId="261"/>
            <ac:spMk id="451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5:30.946" v="26" actId="1076"/>
          <ac:spMkLst>
            <pc:docMk/>
            <pc:sldMk cId="0" sldId="261"/>
            <ac:spMk id="452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6F72C0F-CEA3-B004-7097-BE5724B0ECF4}" dt="2025-02-25T14:45:36.993" v="27" actId="1076"/>
        <pc:sldMkLst>
          <pc:docMk/>
          <pc:sldMk cId="0" sldId="262"/>
        </pc:sldMkLst>
        <pc:spChg chg="mod">
          <ac:chgData name="Judy Edwards" userId="S::jedwards@electoralcommission.org.uk::97ec32ec-1920-4447-8ec7-1835dc49ef49" providerId="AD" clId="Web-{76F72C0F-CEA3-B004-7097-BE5724B0ECF4}" dt="2025-02-25T14:45:36.993" v="27" actId="1076"/>
          <ac:spMkLst>
            <pc:docMk/>
            <pc:sldMk cId="0" sldId="262"/>
            <ac:spMk id="460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6F72C0F-CEA3-B004-7097-BE5724B0ECF4}" dt="2025-02-25T14:45:48.509" v="29" actId="1076"/>
        <pc:sldMkLst>
          <pc:docMk/>
          <pc:sldMk cId="0" sldId="263"/>
        </pc:sldMkLst>
        <pc:spChg chg="mod">
          <ac:chgData name="Judy Edwards" userId="S::jedwards@electoralcommission.org.uk::97ec32ec-1920-4447-8ec7-1835dc49ef49" providerId="AD" clId="Web-{76F72C0F-CEA3-B004-7097-BE5724B0ECF4}" dt="2025-02-25T14:45:48.509" v="29" actId="1076"/>
          <ac:spMkLst>
            <pc:docMk/>
            <pc:sldMk cId="0" sldId="263"/>
            <ac:spMk id="471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5:47.228" v="28" actId="1076"/>
          <ac:spMkLst>
            <pc:docMk/>
            <pc:sldMk cId="0" sldId="263"/>
            <ac:spMk id="472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6F72C0F-CEA3-B004-7097-BE5724B0ECF4}" dt="2025-02-25T14:46:03.384" v="32" actId="1076"/>
        <pc:sldMkLst>
          <pc:docMk/>
          <pc:sldMk cId="0" sldId="264"/>
        </pc:sldMkLst>
        <pc:spChg chg="mod">
          <ac:chgData name="Judy Edwards" userId="S::jedwards@electoralcommission.org.uk::97ec32ec-1920-4447-8ec7-1835dc49ef49" providerId="AD" clId="Web-{76F72C0F-CEA3-B004-7097-BE5724B0ECF4}" dt="2025-02-25T14:45:59.306" v="30" actId="1076"/>
          <ac:spMkLst>
            <pc:docMk/>
            <pc:sldMk cId="0" sldId="264"/>
            <ac:spMk id="482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6:03.384" v="32" actId="1076"/>
          <ac:spMkLst>
            <pc:docMk/>
            <pc:sldMk cId="0" sldId="264"/>
            <ac:spMk id="483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6:01.759" v="31" actId="1076"/>
          <ac:spMkLst>
            <pc:docMk/>
            <pc:sldMk cId="0" sldId="264"/>
            <ac:spMk id="484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6F72C0F-CEA3-B004-7097-BE5724B0ECF4}" dt="2025-02-25T14:46:28.198" v="37" actId="20577"/>
        <pc:sldMkLst>
          <pc:docMk/>
          <pc:sldMk cId="0" sldId="265"/>
        </pc:sldMkLst>
        <pc:spChg chg="mod">
          <ac:chgData name="Judy Edwards" userId="S::jedwards@electoralcommission.org.uk::97ec32ec-1920-4447-8ec7-1835dc49ef49" providerId="AD" clId="Web-{76F72C0F-CEA3-B004-7097-BE5724B0ECF4}" dt="2025-02-25T14:46:11.291" v="33" actId="1076"/>
          <ac:spMkLst>
            <pc:docMk/>
            <pc:sldMk cId="0" sldId="265"/>
            <ac:spMk id="49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6:15.635" v="35" actId="1076"/>
          <ac:spMkLst>
            <pc:docMk/>
            <pc:sldMk cId="0" sldId="265"/>
            <ac:spMk id="495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6:12.650" v="34" actId="1076"/>
          <ac:spMkLst>
            <pc:docMk/>
            <pc:sldMk cId="0" sldId="265"/>
            <ac:spMk id="496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6:28.198" v="37" actId="20577"/>
          <ac:spMkLst>
            <pc:docMk/>
            <pc:sldMk cId="0" sldId="265"/>
            <ac:spMk id="497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6F72C0F-CEA3-B004-7097-BE5724B0ECF4}" dt="2025-02-25T14:46:50.698" v="40" actId="14100"/>
        <pc:sldMkLst>
          <pc:docMk/>
          <pc:sldMk cId="0" sldId="266"/>
        </pc:sldMkLst>
        <pc:spChg chg="mod">
          <ac:chgData name="Judy Edwards" userId="S::jedwards@electoralcommission.org.uk::97ec32ec-1920-4447-8ec7-1835dc49ef49" providerId="AD" clId="Web-{76F72C0F-CEA3-B004-7097-BE5724B0ECF4}" dt="2025-02-25T14:46:43.026" v="39" actId="1076"/>
          <ac:spMkLst>
            <pc:docMk/>
            <pc:sldMk cId="0" sldId="266"/>
            <ac:spMk id="507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6:41.651" v="38" actId="1076"/>
          <ac:spMkLst>
            <pc:docMk/>
            <pc:sldMk cId="0" sldId="266"/>
            <ac:spMk id="508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6:50.698" v="40" actId="14100"/>
          <ac:spMkLst>
            <pc:docMk/>
            <pc:sldMk cId="0" sldId="266"/>
            <ac:spMk id="509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6F72C0F-CEA3-B004-7097-BE5724B0ECF4}" dt="2025-02-25T14:47:15.746" v="49" actId="1076"/>
        <pc:sldMkLst>
          <pc:docMk/>
          <pc:sldMk cId="0" sldId="267"/>
        </pc:sldMkLst>
        <pc:spChg chg="mod">
          <ac:chgData name="Judy Edwards" userId="S::jedwards@electoralcommission.org.uk::97ec32ec-1920-4447-8ec7-1835dc49ef49" providerId="AD" clId="Web-{76F72C0F-CEA3-B004-7097-BE5724B0ECF4}" dt="2025-02-25T14:46:59.167" v="42" actId="20577"/>
          <ac:spMkLst>
            <pc:docMk/>
            <pc:sldMk cId="0" sldId="267"/>
            <ac:spMk id="515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7:13.465" v="48" actId="1076"/>
          <ac:spMkLst>
            <pc:docMk/>
            <pc:sldMk cId="0" sldId="267"/>
            <ac:spMk id="518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7:15.746" v="49" actId="1076"/>
          <ac:spMkLst>
            <pc:docMk/>
            <pc:sldMk cId="0" sldId="267"/>
            <ac:spMk id="519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7:11.871" v="47" actId="1076"/>
          <ac:spMkLst>
            <pc:docMk/>
            <pc:sldMk cId="0" sldId="267"/>
            <ac:spMk id="520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7:04.230" v="44" actId="20577"/>
          <ac:spMkLst>
            <pc:docMk/>
            <pc:sldMk cId="0" sldId="267"/>
            <ac:spMk id="521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6F72C0F-CEA3-B004-7097-BE5724B0ECF4}" dt="2025-02-25T14:48:00.812" v="57" actId="1076"/>
        <pc:sldMkLst>
          <pc:docMk/>
          <pc:sldMk cId="0" sldId="269"/>
        </pc:sldMkLst>
        <pc:spChg chg="mod">
          <ac:chgData name="Judy Edwards" userId="S::jedwards@electoralcommission.org.uk::97ec32ec-1920-4447-8ec7-1835dc49ef49" providerId="AD" clId="Web-{76F72C0F-CEA3-B004-7097-BE5724B0ECF4}" dt="2025-02-25T14:47:30.934" v="50" actId="1076"/>
          <ac:spMkLst>
            <pc:docMk/>
            <pc:sldMk cId="0" sldId="269"/>
            <ac:spMk id="533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7:41.059" v="52" actId="1076"/>
          <ac:spMkLst>
            <pc:docMk/>
            <pc:sldMk cId="0" sldId="269"/>
            <ac:spMk id="53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7:46.497" v="53" actId="1076"/>
          <ac:spMkLst>
            <pc:docMk/>
            <pc:sldMk cId="0" sldId="269"/>
            <ac:spMk id="535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8:00.812" v="57" actId="1076"/>
          <ac:spMkLst>
            <pc:docMk/>
            <pc:sldMk cId="0" sldId="269"/>
            <ac:spMk id="536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47:52.091" v="55" actId="1076"/>
          <ac:spMkLst>
            <pc:docMk/>
            <pc:sldMk cId="0" sldId="269"/>
            <ac:spMk id="537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6F72C0F-CEA3-B004-7097-BE5724B0ECF4}" dt="2025-02-25T14:52:20.802" v="94" actId="20577"/>
        <pc:sldMkLst>
          <pc:docMk/>
          <pc:sldMk cId="0" sldId="270"/>
        </pc:sldMkLst>
        <pc:spChg chg="mod">
          <ac:chgData name="Judy Edwards" userId="S::jedwards@electoralcommission.org.uk::97ec32ec-1920-4447-8ec7-1835dc49ef49" providerId="AD" clId="Web-{76F72C0F-CEA3-B004-7097-BE5724B0ECF4}" dt="2025-02-25T14:52:20.802" v="94" actId="20577"/>
          <ac:spMkLst>
            <pc:docMk/>
            <pc:sldMk cId="0" sldId="270"/>
            <ac:spMk id="547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6F72C0F-CEA3-B004-7097-BE5724B0ECF4}" dt="2025-02-25T14:49:51.688" v="65" actId="20577"/>
        <pc:sldMkLst>
          <pc:docMk/>
          <pc:sldMk cId="0" sldId="271"/>
        </pc:sldMkLst>
      </pc:sldChg>
      <pc:sldChg chg="modSp">
        <pc:chgData name="Judy Edwards" userId="S::jedwards@electoralcommission.org.uk::97ec32ec-1920-4447-8ec7-1835dc49ef49" providerId="AD" clId="Web-{76F72C0F-CEA3-B004-7097-BE5724B0ECF4}" dt="2025-02-25T14:50:09.063" v="67" actId="20577"/>
        <pc:sldMkLst>
          <pc:docMk/>
          <pc:sldMk cId="0" sldId="272"/>
        </pc:sldMkLst>
      </pc:sldChg>
      <pc:sldChg chg="modSp">
        <pc:chgData name="Judy Edwards" userId="S::jedwards@electoralcommission.org.uk::97ec32ec-1920-4447-8ec7-1835dc49ef49" providerId="AD" clId="Web-{76F72C0F-CEA3-B004-7097-BE5724B0ECF4}" dt="2025-02-25T14:50:38.564" v="75" actId="1076"/>
        <pc:sldMkLst>
          <pc:docMk/>
          <pc:sldMk cId="0" sldId="273"/>
        </pc:sldMkLst>
        <pc:spChg chg="mod">
          <ac:chgData name="Judy Edwards" userId="S::jedwards@electoralcommission.org.uk::97ec32ec-1920-4447-8ec7-1835dc49ef49" providerId="AD" clId="Web-{76F72C0F-CEA3-B004-7097-BE5724B0ECF4}" dt="2025-02-25T14:50:38.564" v="75" actId="1076"/>
          <ac:spMkLst>
            <pc:docMk/>
            <pc:sldMk cId="0" sldId="273"/>
            <ac:spMk id="569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6F72C0F-CEA3-B004-7097-BE5724B0ECF4}" dt="2025-02-25T14:51:20.409" v="81" actId="20577"/>
        <pc:sldMkLst>
          <pc:docMk/>
          <pc:sldMk cId="0" sldId="274"/>
        </pc:sldMkLst>
        <pc:spChg chg="mod">
          <ac:chgData name="Judy Edwards" userId="S::jedwards@electoralcommission.org.uk::97ec32ec-1920-4447-8ec7-1835dc49ef49" providerId="AD" clId="Web-{76F72C0F-CEA3-B004-7097-BE5724B0ECF4}" dt="2025-02-25T14:51:20.409" v="81" actId="20577"/>
          <ac:spMkLst>
            <pc:docMk/>
            <pc:sldMk cId="0" sldId="274"/>
            <ac:spMk id="577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6F72C0F-CEA3-B004-7097-BE5724B0ECF4}" dt="2025-02-25T14:51:40.144" v="86" actId="1076"/>
        <pc:sldMkLst>
          <pc:docMk/>
          <pc:sldMk cId="0" sldId="275"/>
        </pc:sldMkLst>
        <pc:spChg chg="mod">
          <ac:chgData name="Judy Edwards" userId="S::jedwards@electoralcommission.org.uk::97ec32ec-1920-4447-8ec7-1835dc49ef49" providerId="AD" clId="Web-{76F72C0F-CEA3-B004-7097-BE5724B0ECF4}" dt="2025-02-25T14:51:35.707" v="85" actId="1076"/>
          <ac:spMkLst>
            <pc:docMk/>
            <pc:sldMk cId="0" sldId="275"/>
            <ac:spMk id="590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51:40.144" v="86" actId="1076"/>
          <ac:spMkLst>
            <pc:docMk/>
            <pc:sldMk cId="0" sldId="275"/>
            <ac:spMk id="591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76F72C0F-CEA3-B004-7097-BE5724B0ECF4}" dt="2025-02-25T14:51:54.629" v="90" actId="14100"/>
        <pc:sldMkLst>
          <pc:docMk/>
          <pc:sldMk cId="0" sldId="276"/>
        </pc:sldMkLst>
        <pc:spChg chg="mod">
          <ac:chgData name="Judy Edwards" userId="S::jedwards@electoralcommission.org.uk::97ec32ec-1920-4447-8ec7-1835dc49ef49" providerId="AD" clId="Web-{76F72C0F-CEA3-B004-7097-BE5724B0ECF4}" dt="2025-02-25T14:51:49.441" v="89" actId="1076"/>
          <ac:spMkLst>
            <pc:docMk/>
            <pc:sldMk cId="0" sldId="276"/>
            <ac:spMk id="60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76F72C0F-CEA3-B004-7097-BE5724B0ECF4}" dt="2025-02-25T14:51:54.629" v="90" actId="14100"/>
          <ac:spMkLst>
            <pc:docMk/>
            <pc:sldMk cId="0" sldId="276"/>
            <ac:spMk id="605" creationId="{00000000-0000-0000-0000-000000000000}"/>
          </ac:spMkLst>
        </pc:spChg>
      </pc:sldChg>
      <pc:sldChg chg="add">
        <pc:chgData name="Judy Edwards" userId="S::jedwards@electoralcommission.org.uk::97ec32ec-1920-4447-8ec7-1835dc49ef49" providerId="AD" clId="Web-{76F72C0F-CEA3-B004-7097-BE5724B0ECF4}" dt="2025-02-25T14:42:14.159" v="0"/>
        <pc:sldMkLst>
          <pc:docMk/>
          <pc:sldMk cId="317215671" sldId="284"/>
        </pc:sldMkLst>
      </pc:sldChg>
      <pc:sldMasterChg chg="addSldLayout">
        <pc:chgData name="Judy Edwards" userId="S::jedwards@electoralcommission.org.uk::97ec32ec-1920-4447-8ec7-1835dc49ef49" providerId="AD" clId="Web-{76F72C0F-CEA3-B004-7097-BE5724B0ECF4}" dt="2025-02-25T14:42:14.159" v="0"/>
        <pc:sldMasterMkLst>
          <pc:docMk/>
          <pc:sldMasterMk cId="0" sldId="2147483648"/>
        </pc:sldMasterMkLst>
        <pc:sldLayoutChg chg="add">
          <pc:chgData name="Judy Edwards" userId="S::jedwards@electoralcommission.org.uk::97ec32ec-1920-4447-8ec7-1835dc49ef49" providerId="AD" clId="Web-{76F72C0F-CEA3-B004-7097-BE5724B0ECF4}" dt="2025-02-25T14:42:14.159" v="0"/>
          <pc:sldLayoutMkLst>
            <pc:docMk/>
            <pc:sldMasterMk cId="0" sldId="2147483648"/>
            <pc:sldLayoutMk cId="1551992496" sldId="2147483685"/>
          </pc:sldLayoutMkLst>
        </pc:sldLayoutChg>
      </pc:sldMasterChg>
    </pc:docChg>
  </pc:docChgLst>
  <pc:docChgLst>
    <pc:chgData name="Lauren Valentine" userId="beef5a57-e985-43f7-be51-e6e522a875b7" providerId="ADAL" clId="{8310D8F6-2F5A-4CC3-803D-DC4C70AB1F42}"/>
    <pc:docChg chg="custSel modSld">
      <pc:chgData name="Lauren Valentine" userId="beef5a57-e985-43f7-be51-e6e522a875b7" providerId="ADAL" clId="{8310D8F6-2F5A-4CC3-803D-DC4C70AB1F42}" dt="2025-02-27T10:20:06.527" v="39" actId="27636"/>
      <pc:docMkLst>
        <pc:docMk/>
      </pc:docMkLst>
      <pc:sldChg chg="addSp delSp modSp mod delAnim modAnim">
        <pc:chgData name="Lauren Valentine" userId="beef5a57-e985-43f7-be51-e6e522a875b7" providerId="ADAL" clId="{8310D8F6-2F5A-4CC3-803D-DC4C70AB1F42}" dt="2025-02-21T16:10:08.662" v="3" actId="1076"/>
        <pc:sldMkLst>
          <pc:docMk/>
          <pc:sldMk cId="0" sldId="262"/>
        </pc:sldMkLst>
        <pc:picChg chg="add mod">
          <ac:chgData name="Lauren Valentine" userId="beef5a57-e985-43f7-be51-e6e522a875b7" providerId="ADAL" clId="{8310D8F6-2F5A-4CC3-803D-DC4C70AB1F42}" dt="2025-02-21T16:10:08.662" v="3" actId="1076"/>
          <ac:picMkLst>
            <pc:docMk/>
            <pc:sldMk cId="0" sldId="262"/>
            <ac:picMk id="2" creationId="{CF76CDC9-E4B4-C74D-82B4-4347F56D0F0B}"/>
          </ac:picMkLst>
        </pc:picChg>
      </pc:sldChg>
      <pc:sldChg chg="addSp modSp mod">
        <pc:chgData name="Lauren Valentine" userId="beef5a57-e985-43f7-be51-e6e522a875b7" providerId="ADAL" clId="{8310D8F6-2F5A-4CC3-803D-DC4C70AB1F42}" dt="2025-02-27T08:54:21.864" v="37" actId="34135"/>
        <pc:sldMkLst>
          <pc:docMk/>
          <pc:sldMk cId="0" sldId="269"/>
        </pc:sldMkLst>
        <pc:spChg chg="add mod ord">
          <ac:chgData name="Lauren Valentine" userId="beef5a57-e985-43f7-be51-e6e522a875b7" providerId="ADAL" clId="{8310D8F6-2F5A-4CC3-803D-DC4C70AB1F42}" dt="2025-02-27T08:52:21.034" v="15" actId="34135"/>
          <ac:spMkLst>
            <pc:docMk/>
            <pc:sldMk cId="0" sldId="269"/>
            <ac:spMk id="4" creationId="{2057FF92-114E-4AD8-8EE2-7389855CBA01}"/>
          </ac:spMkLst>
        </pc:spChg>
        <pc:spChg chg="add mod">
          <ac:chgData name="Lauren Valentine" userId="beef5a57-e985-43f7-be51-e6e522a875b7" providerId="ADAL" clId="{8310D8F6-2F5A-4CC3-803D-DC4C70AB1F42}" dt="2025-02-27T08:53:52.121" v="33" actId="1035"/>
          <ac:spMkLst>
            <pc:docMk/>
            <pc:sldMk cId="0" sldId="269"/>
            <ac:spMk id="5" creationId="{D6D62AEF-1D85-AA98-52F9-5BA3E057CA8E}"/>
          </ac:spMkLst>
        </pc:spChg>
        <pc:spChg chg="add mod">
          <ac:chgData name="Lauren Valentine" userId="beef5a57-e985-43f7-be51-e6e522a875b7" providerId="ADAL" clId="{8310D8F6-2F5A-4CC3-803D-DC4C70AB1F42}" dt="2025-02-27T08:54:21.864" v="37" actId="34135"/>
          <ac:spMkLst>
            <pc:docMk/>
            <pc:sldMk cId="0" sldId="269"/>
            <ac:spMk id="6" creationId="{47563C76-C6AF-2297-87AD-916C6DC5AE4E}"/>
          </ac:spMkLst>
        </pc:spChg>
        <pc:picChg chg="add mod">
          <ac:chgData name="Lauren Valentine" userId="beef5a57-e985-43f7-be51-e6e522a875b7" providerId="ADAL" clId="{8310D8F6-2F5A-4CC3-803D-DC4C70AB1F42}" dt="2025-02-27T08:52:44.331" v="18" actId="14100"/>
          <ac:picMkLst>
            <pc:docMk/>
            <pc:sldMk cId="0" sldId="269"/>
            <ac:picMk id="3" creationId="{50FC64D0-36CB-E3F2-90A1-6EFE655EDE06}"/>
          </ac:picMkLst>
        </pc:picChg>
      </pc:sldChg>
      <pc:sldChg chg="modSp mod">
        <pc:chgData name="Lauren Valentine" userId="beef5a57-e985-43f7-be51-e6e522a875b7" providerId="ADAL" clId="{8310D8F6-2F5A-4CC3-803D-DC4C70AB1F42}" dt="2025-02-27T08:51:23.399" v="8" actId="14100"/>
        <pc:sldMkLst>
          <pc:docMk/>
          <pc:sldMk cId="0" sldId="270"/>
        </pc:sldMkLst>
        <pc:spChg chg="mod">
          <ac:chgData name="Lauren Valentine" userId="beef5a57-e985-43f7-be51-e6e522a875b7" providerId="ADAL" clId="{8310D8F6-2F5A-4CC3-803D-DC4C70AB1F42}" dt="2025-02-27T08:51:23.399" v="8" actId="14100"/>
          <ac:spMkLst>
            <pc:docMk/>
            <pc:sldMk cId="0" sldId="270"/>
            <ac:spMk id="547" creationId="{00000000-0000-0000-0000-000000000000}"/>
          </ac:spMkLst>
        </pc:spChg>
      </pc:sldChg>
      <pc:sldChg chg="modSp mod">
        <pc:chgData name="Lauren Valentine" userId="beef5a57-e985-43f7-be51-e6e522a875b7" providerId="ADAL" clId="{8310D8F6-2F5A-4CC3-803D-DC4C70AB1F42}" dt="2025-02-27T10:20:06.527" v="39" actId="27636"/>
        <pc:sldMkLst>
          <pc:docMk/>
          <pc:sldMk cId="0" sldId="279"/>
        </pc:sldMkLst>
        <pc:spChg chg="mod">
          <ac:chgData name="Lauren Valentine" userId="beef5a57-e985-43f7-be51-e6e522a875b7" providerId="ADAL" clId="{8310D8F6-2F5A-4CC3-803D-DC4C70AB1F42}" dt="2025-02-27T10:20:06.527" v="39" actId="27636"/>
          <ac:spMkLst>
            <pc:docMk/>
            <pc:sldMk cId="0" sldId="279"/>
            <ac:spMk id="51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 dirty="0"/>
              <a:t>Sleid 1: “Wythnos Croeso i’ch Pleidlais” </a:t>
            </a:r>
            <a:endParaRPr lang="cy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 dirty="0"/>
              <a:t>Croesawch y bobl ifanc yn gryno a rhoi trosolwg ar gyfer y sesiwn.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 dirty="0"/>
              <a:t>Esboniwch fod hyn yn rhan o “Wythnos Croeso i’ch Pleidlais” ac y byddant yn trafod camwybodaeth/twyllwybodaeth a sut mae’n berthnasol i ddemocratiaeth.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1959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28fdd3311c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g328fdd3311c_0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g328fdd3311c_0_1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28fdd3311c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g328fdd3311c_0_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328fdd3311c_0_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28fdd3311c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328fdd3311c_0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g328fdd3311c_0_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28fdd3311c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28fdd3311c_0_1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g328fdd3311c_0_1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d81aab107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g2d81aab1078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  <p:sp>
        <p:nvSpPr>
          <p:cNvPr id="499" name="Google Shape;499;g2d81aab1078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28fdd3311c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28fdd3311c_0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g328fdd3311c_0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28fdd3311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g328fdd3311c_0_1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/>
          </a:p>
        </p:txBody>
      </p:sp>
      <p:sp>
        <p:nvSpPr>
          <p:cNvPr id="566" name="Google Shape;566;g328fdd3311c_0_1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28fdd3311c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g328fdd3311c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/>
          </a:p>
        </p:txBody>
      </p:sp>
      <p:sp>
        <p:nvSpPr>
          <p:cNvPr id="574" name="Google Shape;574;g328fdd3311c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28fdd3311c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g328fdd3311c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/>
          </a:p>
        </p:txBody>
      </p:sp>
      <p:sp>
        <p:nvSpPr>
          <p:cNvPr id="588" name="Google Shape;588;g328fdd3311c_0_1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28fdd3311c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g328fdd3311c_0_2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/>
          </a:p>
        </p:txBody>
      </p:sp>
      <p:sp>
        <p:nvSpPr>
          <p:cNvPr id="602" name="Google Shape;602;g328fdd3311c_0_2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28fdd3311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g328fdd3311c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328fdd3311c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28fdd3311c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28fdd3311c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g328fdd3311c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28fdd3311c_0_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g328fdd3311c_0_9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g328fdd3311c_0_9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28fdd3311c_0_1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28fdd3311c_0_10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328fdd3311c_0_10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28fdd3311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g328fdd3311c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328fdd3311c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28fdd3311c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g328fdd3311c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328fdd3311c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28fdd3311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g328fdd3311c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g328fdd3311c_0_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28fdd3311c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g328fdd3311c_0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g328fdd3311c_0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28fdd3311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g328fdd3311c_0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g328fdd3311c_0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electoralcommission.org.uk/learning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://comisiwnetholiadol.org.uk/dysgu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image" Target="../media/image15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/ Closing Slide">
  <p:cSld name="Title Slide / Closing Slide">
    <p:bg>
      <p:bgPr>
        <a:solidFill>
          <a:srgbClr val="00E7BD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" name="Google Shape;1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7496" y="5914398"/>
            <a:ext cx="7646909" cy="66867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>
            <a:hlinkClick r:id="rId3"/>
          </p:cNvPr>
          <p:cNvSpPr/>
          <p:nvPr/>
        </p:nvSpPr>
        <p:spPr>
          <a:xfrm>
            <a:off x="654960" y="6084231"/>
            <a:ext cx="50143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" name="Google Shape;18;p15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5" descr="A person holding a microphon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l="7159" t="1669" r="24898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5"/>
          <p:cNvPicPr preferRelativeResize="0"/>
          <p:nvPr/>
        </p:nvPicPr>
        <p:blipFill rotWithShape="1">
          <a:blip r:embed="rId6">
            <a:alphaModFix/>
          </a:blip>
          <a:srcRect t="9782" b="29459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50950" y="6268405"/>
            <a:ext cx="502317" cy="50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5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8" name="Google Shape;108;p2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4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24"/>
          <p:cNvPicPr preferRelativeResize="0"/>
          <p:nvPr/>
        </p:nvPicPr>
        <p:blipFill rotWithShape="1">
          <a:blip r:embed="rId3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2col">
  <p:cSld name="1_Title and Content 2col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body" idx="1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9" name="Google Shape;119;p25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5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25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5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1" name="Google Shape;13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6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26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27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 2col">
  <p:cSld name="3_Title and Content 2col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3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8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8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8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">
  <p:cSld name="Breaker Slid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29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9"/>
          <p:cNvPicPr preferRelativeResize="0"/>
          <p:nvPr/>
        </p:nvPicPr>
        <p:blipFill rotWithShape="1">
          <a:blip r:embed="rId3">
            <a:alphaModFix/>
          </a:blip>
          <a:srcRect l="25551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">
  <p:cSld name="Image + Ca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0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30" descr="Large 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" name="Google Shape;17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B">
  <p:cSld name="Image + Caption B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1" descr="Left hand Side Image&#10;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1" name="Google Shape;181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1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A">
  <p:cSld name="Image + Caption + White 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32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2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32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B">
  <p:cSld name="Image + Caption + White B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33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7" name="Google Shape;197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3" descr="Outline of a hand pointing at an image&#10;"/>
          <p:cNvPicPr preferRelativeResize="0"/>
          <p:nvPr/>
        </p:nvPicPr>
        <p:blipFill rotWithShape="1">
          <a:blip r:embed="rId3">
            <a:alphaModFix/>
          </a:blip>
          <a:srcRect l="52079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3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33"/>
          <p:cNvPicPr preferRelativeResize="0"/>
          <p:nvPr/>
        </p:nvPicPr>
        <p:blipFill rotWithShape="1">
          <a:blip r:embed="rId4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3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">
  <p:cSld name="1_Activity Slide B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469127" y="1778216"/>
            <a:ext cx="5209679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16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A">
  <p:cSld name="Quote A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34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4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4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">
  <p:cSld name="Quote B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35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5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5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5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A">
  <p:cSld name="Grid A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2" name="Google Shape;22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6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rid A">
  <p:cSld name="1_Grid A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28" name="Google Shape;228;p37" descr="Table&#10;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{56E5419A-0FEA-45F3-A331-2EA7E496F678}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9" name="Google Shape;229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7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B">
  <p:cSld name="Grid B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35" name="Google Shape;235;p38" descr="Table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{56E5419A-0FEA-45F3-A331-2EA7E496F678}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6" name="Google Shape;236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8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A">
  <p:cSld name="Header Grid A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2" name="Google Shape;242;p39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{56E5419A-0FEA-45F3-A331-2EA7E496F678}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43" name="Google Shape;243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9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B">
  <p:cSld name="Header Grid B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9" name="Google Shape;249;p40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{56E5419A-0FEA-45F3-A331-2EA7E496F678}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50" name="Google Shape;250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 Example">
  <p:cSld name="Compliment A Exampl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1"/>
          <p:cNvSpPr txBox="1"/>
          <p:nvPr/>
        </p:nvSpPr>
        <p:spPr>
          <a:xfrm>
            <a:off x="6240462" y="2198274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41" descr="Large thumbs up image"/>
          <p:cNvPicPr preferRelativeResize="0"/>
          <p:nvPr/>
        </p:nvPicPr>
        <p:blipFill rotWithShape="1">
          <a:blip r:embed="rId2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1"/>
          <p:cNvSpPr txBox="1"/>
          <p:nvPr/>
        </p:nvSpPr>
        <p:spPr>
          <a:xfrm>
            <a:off x="6240462" y="1123100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1"/>
          <p:cNvSpPr txBox="1"/>
          <p:nvPr/>
        </p:nvSpPr>
        <p:spPr>
          <a:xfrm>
            <a:off x="6240463" y="7807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1"/>
          <p:cNvSpPr txBox="1"/>
          <p:nvPr/>
        </p:nvSpPr>
        <p:spPr>
          <a:xfrm>
            <a:off x="6240462" y="4398863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1"/>
          <p:cNvSpPr txBox="1"/>
          <p:nvPr/>
        </p:nvSpPr>
        <p:spPr>
          <a:xfrm>
            <a:off x="6240463" y="331364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">
  <p:cSld name="Compliment A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42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42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42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42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42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3" name="Google Shape;273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2" descr="Large thumbs up image"/>
          <p:cNvPicPr preferRelativeResize="0"/>
          <p:nvPr/>
        </p:nvPicPr>
        <p:blipFill rotWithShape="1">
          <a:blip r:embed="rId3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B">
  <p:cSld name="Compliment B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3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3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43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43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3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43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5" name="Google Shape;28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3" descr="Large thumbs up image"/>
          <p:cNvPicPr preferRelativeResize="0"/>
          <p:nvPr/>
        </p:nvPicPr>
        <p:blipFill rotWithShape="1">
          <a:blip r:embed="rId4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3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2col">
  <p:cSld name="2_Title and Content 2col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17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">
  <p:cSld name="Activity Slide A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4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4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44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44"/>
          <p:cNvSpPr txBox="1">
            <a:spLocks noGrp="1"/>
          </p:cNvSpPr>
          <p:nvPr>
            <p:ph type="body" idx="2"/>
          </p:nvPr>
        </p:nvSpPr>
        <p:spPr>
          <a:xfrm>
            <a:off x="954135" y="1784826"/>
            <a:ext cx="4724671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5" name="Google Shape;295;p4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31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4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4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44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">
  <p:cSld name="1_Activity Slide A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5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5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45"/>
          <p:cNvSpPr txBox="1">
            <a:spLocks noGrp="1"/>
          </p:cNvSpPr>
          <p:nvPr>
            <p:ph type="body" idx="2"/>
          </p:nvPr>
        </p:nvSpPr>
        <p:spPr>
          <a:xfrm>
            <a:off x="469127" y="1784826"/>
            <a:ext cx="5209679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45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4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45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">
  <p:cSld name="Activity Slide B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4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46"/>
          <p:cNvSpPr txBox="1">
            <a:spLocks noGrp="1"/>
          </p:cNvSpPr>
          <p:nvPr>
            <p:ph type="body" idx="2"/>
          </p:nvPr>
        </p:nvSpPr>
        <p:spPr>
          <a:xfrm>
            <a:off x="954135" y="1778216"/>
            <a:ext cx="4724671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1" name="Google Shape;321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46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 + Additional Info">
  <p:cSld name="Activity Slide A + Additional Info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7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7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3" name="Google Shape;333;p4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6725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7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4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47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 + Additional Info">
  <p:cSld name="1_Activity Slide A + Additional Info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8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48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48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48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8"/>
          <p:cNvSpPr txBox="1">
            <a:spLocks noGrp="1"/>
          </p:cNvSpPr>
          <p:nvPr>
            <p:ph type="body" idx="4"/>
          </p:nvPr>
        </p:nvSpPr>
        <p:spPr>
          <a:xfrm>
            <a:off x="6337191" y="1784826"/>
            <a:ext cx="5143610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8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 + Additional Info">
  <p:cSld name="Activity Slide B + Additional Info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9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9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9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49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2" name="Google Shape;362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49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49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 + Additional Info">
  <p:cSld name="1_Activity Slide B + Additional Inf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0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5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0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50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50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50"/>
          <p:cNvSpPr txBox="1">
            <a:spLocks noGrp="1"/>
          </p:cNvSpPr>
          <p:nvPr>
            <p:ph type="body" idx="4"/>
          </p:nvPr>
        </p:nvSpPr>
        <p:spPr>
          <a:xfrm>
            <a:off x="6329239" y="1784826"/>
            <a:ext cx="5151562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5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50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5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/ Closing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 Title">
            <a:extLst>
              <a:ext uri="{FF2B5EF4-FFF2-40B4-BE49-F238E27FC236}">
                <a16:creationId xmlns:a16="http://schemas.microsoft.com/office/drawing/2014/main" id="{AB6753AC-2849-E248-8B58-78738F23B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 dirty="0"/>
              <a:t>Presentation Title to go here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7CCC75-C9A8-3C44-AA82-325585558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496" y="5914398"/>
            <a:ext cx="7646909" cy="668670"/>
          </a:xfrm>
          <a:prstGeom prst="rect">
            <a:avLst/>
          </a:prstGeom>
        </p:spPr>
      </p:pic>
      <p:sp>
        <p:nvSpPr>
          <p:cNvPr id="4" name="URL">
            <a:hlinkClick r:id="rId3"/>
            <a:extLst>
              <a:ext uri="{FF2B5EF4-FFF2-40B4-BE49-F238E27FC236}">
                <a16:creationId xmlns:a16="http://schemas.microsoft.com/office/drawing/2014/main" id="{310A67D8-39EE-EB40-828A-4703FAECA758}"/>
              </a:ext>
            </a:extLst>
          </p:cNvPr>
          <p:cNvSpPr/>
          <p:nvPr userDrawn="1"/>
        </p:nvSpPr>
        <p:spPr>
          <a:xfrm>
            <a:off x="654960" y="6084231"/>
            <a:ext cx="501431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comisiwnetholiadol.org.uk</a:t>
            </a:r>
            <a:r>
              <a:rPr lang="en-GB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/</a:t>
            </a:r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dysgu</a:t>
            </a:r>
            <a:endParaRPr lang="en-GB" sz="1500" b="1" dirty="0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2" name="Front Cover Image One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18" name="Front Cover Image Two">
            <a:extLst>
              <a:ext uri="{FF2B5EF4-FFF2-40B4-BE49-F238E27FC236}">
                <a16:creationId xmlns:a16="http://schemas.microsoft.com/office/drawing/2014/main" id="{D9AB496D-5C5B-994B-8E76-A075FD69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9782" b="29461"/>
          <a:stretch/>
        </p:blipFill>
        <p:spPr>
          <a:xfrm>
            <a:off x="5055977" y="1839959"/>
            <a:ext cx="5517185" cy="502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98A60-2F60-C44B-BEDE-8DC44436C79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50950" y="6268405"/>
            <a:ext cx="502317" cy="502317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low confidence">
            <a:extLst>
              <a:ext uri="{FF2B5EF4-FFF2-40B4-BE49-F238E27FC236}">
                <a16:creationId xmlns:a16="http://schemas.microsoft.com/office/drawing/2014/main" id="{CC8CE3DD-FFDE-3947-AA69-E476A7B42EE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00654" y="476249"/>
            <a:ext cx="1373457" cy="867567"/>
          </a:xfrm>
          <a:prstGeom prst="rect">
            <a:avLst/>
          </a:prstGeom>
        </p:spPr>
      </p:pic>
      <p:pic>
        <p:nvPicPr>
          <p:cNvPr id="19" name="Picture 18" descr="MAE DY BLEIDLAIS YN CYFRI PAID COLLI DY GYFLE Logo">
            <a:extLst>
              <a:ext uri="{FF2B5EF4-FFF2-40B4-BE49-F238E27FC236}">
                <a16:creationId xmlns:a16="http://schemas.microsoft.com/office/drawing/2014/main" id="{068D99AA-F1DA-2440-8E9B-94A5CCC90E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26608" y="6062337"/>
            <a:ext cx="2246659" cy="468054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4A36F98-D4B3-8948-87BC-9B98EC072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1" y="0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20C813B-93AB-284E-9C49-4483B0228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1" y="676893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FEC430A-5D40-7D48-8686-43A8312703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1" y="1389412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2AB9820-F8D4-744E-8838-30A7F7DAE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1" y="2042555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AE45DF9-9F84-B640-98A8-906C7E7EB5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1" y="2743199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2EE0B62-1FDE-9840-898E-B8C080ADFD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439781"/>
            <a:ext cx="5895938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CROESO I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DC3CA743-D7A4-6A40-B259-E82B3F9F9C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240" y="4128549"/>
            <a:ext cx="6608137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DY BLEIDLAIS</a:t>
            </a:r>
          </a:p>
        </p:txBody>
      </p:sp>
    </p:spTree>
    <p:extLst>
      <p:ext uri="{BB962C8B-B14F-4D97-AF65-F5344CB8AC3E}">
        <p14:creationId xmlns:p14="http://schemas.microsoft.com/office/powerpoint/2010/main" val="385423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 B">
  <p:cSld name="Breaker Slide B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8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18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8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 2col">
  <p:cSld name="4_Title and Content 2col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body" idx="3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65;p19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9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20"/>
          <p:cNvPicPr preferRelativeResize="0"/>
          <p:nvPr/>
        </p:nvPicPr>
        <p:blipFill rotWithShape="1">
          <a:blip r:embed="rId2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ssets">
  <p:cSld name="2_Assets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ssets">
  <p:cSld name="1_Assets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2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802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898" y="2221719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2" descr="Outline of a hand pointing at an image&#10;"/>
          <p:cNvPicPr preferRelativeResize="0"/>
          <p:nvPr/>
        </p:nvPicPr>
        <p:blipFill rotWithShape="1">
          <a:blip r:embed="rId5">
            <a:alphaModFix/>
          </a:blip>
          <a:srcRect l="52079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2" descr="Large thumbs up image"/>
          <p:cNvPicPr preferRelativeResize="0"/>
          <p:nvPr/>
        </p:nvPicPr>
        <p:blipFill rotWithShape="1">
          <a:blip r:embed="rId6">
            <a:alphaModFix/>
          </a:blip>
          <a:srcRect l="368" t="1275" r="-2802" b="-6320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2" descr="15 year old boy smiling in a puffer jacket"/>
          <p:cNvPicPr preferRelativeResize="0"/>
          <p:nvPr/>
        </p:nvPicPr>
        <p:blipFill rotWithShape="1">
          <a:blip r:embed="rId7">
            <a:alphaModFix/>
          </a:blip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2" descr="16 year old girl with glasses , smiling, and carrying bag over one shoulder."/>
          <p:cNvPicPr preferRelativeResize="0"/>
          <p:nvPr/>
        </p:nvPicPr>
        <p:blipFill rotWithShape="1">
          <a:blip r:embed="rId8">
            <a:alphaModFix/>
          </a:blip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2" descr="14 year old girl with thick black glasses and a pony tail. She leans slightly back, looking upwards with her finger on her chin she posing in deep thought."/>
          <p:cNvPicPr preferRelativeResize="0"/>
          <p:nvPr/>
        </p:nvPicPr>
        <p:blipFill rotWithShape="1">
          <a:blip r:embed="rId9">
            <a:alphaModFix/>
          </a:blip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2" descr="17 year old young male, smiling and holding backpack over one shoulder"/>
          <p:cNvPicPr preferRelativeResize="0"/>
          <p:nvPr/>
        </p:nvPicPr>
        <p:blipFill rotWithShape="1">
          <a:blip r:embed="rId10">
            <a:alphaModFix/>
          </a:blip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2" descr="16 year old girl with long wavy hair and glasses, her head tilted slightly to one side."/>
          <p:cNvPicPr preferRelativeResize="0"/>
          <p:nvPr/>
        </p:nvPicPr>
        <p:blipFill rotWithShape="1">
          <a:blip r:embed="rId11">
            <a:alphaModFix/>
          </a:blip>
          <a:srcRect t="11875" b="27365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2" descr="18 year old female with nose ring, with her head slightly tilted back and a hint of a smile she exudes confidence."/>
          <p:cNvPicPr preferRelativeResize="0"/>
          <p:nvPr/>
        </p:nvPicPr>
        <p:blipFill rotWithShape="1">
          <a:blip r:embed="rId12">
            <a:alphaModFix/>
          </a:blip>
          <a:srcRect l="20359" r="12230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00E7BD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1" name="Google Shape;101;p23" descr="A person holding a micropho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7159" t="1669" r="24898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3"/>
          <p:cNvPicPr preferRelativeResize="0"/>
          <p:nvPr/>
        </p:nvPicPr>
        <p:blipFill rotWithShape="1">
          <a:blip r:embed="rId4">
            <a:alphaModFix/>
          </a:blip>
          <a:srcRect t="9782" b="29459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3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 u="none" strike="noStrike" cap="none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ftr" idx="11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6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3840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bc.co.uk/bitesize/topics/zks4g7h/articles/zhhcbqt" TargetMode="External"/><Relationship Id="rId3" Type="http://schemas.openxmlformats.org/officeDocument/2006/relationships/image" Target="../media/image33.png"/><Relationship Id="rId7" Type="http://schemas.openxmlformats.org/officeDocument/2006/relationships/hyperlink" Target="https://youthparliament.senedd.wales/get-involved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lectoralcommission.org.uk/i-am-a/voter/your-election-information" TargetMode="External"/><Relationship Id="rId5" Type="http://schemas.openxmlformats.org/officeDocument/2006/relationships/hyperlink" Target="https://www.electoralcommission.org.uk/resources/resources-young-people" TargetMode="External"/><Relationship Id="rId10" Type="http://schemas.openxmlformats.org/officeDocument/2006/relationships/hyperlink" Target="https://fullfact.org/" TargetMode="External"/><Relationship Id="rId4" Type="http://schemas.openxmlformats.org/officeDocument/2006/relationships/hyperlink" Target="https://senedd.wales/" TargetMode="External"/><Relationship Id="rId9" Type="http://schemas.openxmlformats.org/officeDocument/2006/relationships/hyperlink" Target="https://www.shoutoutuk.org/dismiss-welsh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B4B315-60E7-F9F3-E12E-9E980839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86" y="3396342"/>
            <a:ext cx="7346317" cy="224352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B65139-0A4F-9541-A8E6-EC6EFDFBC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60"/>
              <a:buNone/>
            </a:pPr>
            <a:r>
              <a:rPr lang="cy" b="1" i="0" u="none" baseline="0" dirty="0"/>
              <a:t>Wythnos Croeso i’ch Pleidlais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5724D-7AAF-DE45-A007-234B1407A8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F42CB-4536-F64C-8355-6102CB7E97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28BB9-9623-6747-A19E-D0108A053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2909A5-461A-B945-AB1A-6DD0AB5A0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CF4FB4-BEF0-5144-B460-63075FD384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pic>
        <p:nvPicPr>
          <p:cNvPr id="18" name="Google Shape;64;p1">
            <a:extLst>
              <a:ext uri="{FF2B5EF4-FFF2-40B4-BE49-F238E27FC236}">
                <a16:creationId xmlns:a16="http://schemas.microsoft.com/office/drawing/2014/main" id="{86A9F41F-1220-EF1E-16F6-04A28D89234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5806" y="596239"/>
            <a:ext cx="1957678" cy="68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375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28fdd3311c_0_110"/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700" cy="11034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</a:rPr>
              <a:t>4) Mae gwirio gwybodaeth wleidyddol yn bwysig, hyd yn oed os yw'n dod o ffynhonnell rydych chi fel arfer yn cytuno â hi.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504" name="Google Shape;504;g328fdd3311c_0_11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505" name="Google Shape;505;g328fdd3311c_0_110"/>
          <p:cNvSpPr txBox="1">
            <a:spLocks noGrp="1"/>
          </p:cNvSpPr>
          <p:nvPr>
            <p:ph type="title"/>
          </p:nvPr>
        </p:nvSpPr>
        <p:spPr>
          <a:xfrm>
            <a:off x="290456" y="469831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Cwis: Gwir neu Gau? </a:t>
            </a:r>
            <a:endParaRPr/>
          </a:p>
        </p:txBody>
      </p:sp>
      <p:sp>
        <p:nvSpPr>
          <p:cNvPr id="506" name="Google Shape;506;g328fdd3311c_0_110"/>
          <p:cNvSpPr txBox="1"/>
          <p:nvPr/>
        </p:nvSpPr>
        <p:spPr>
          <a:xfrm>
            <a:off x="340712" y="3044782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</a:t>
            </a:r>
            <a:endParaRPr/>
          </a:p>
        </p:txBody>
      </p:sp>
      <p:sp>
        <p:nvSpPr>
          <p:cNvPr id="507" name="Google Shape;507;g328fdd3311c_0_110"/>
          <p:cNvSpPr txBox="1"/>
          <p:nvPr/>
        </p:nvSpPr>
        <p:spPr>
          <a:xfrm>
            <a:off x="5193350" y="2917640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/>
          </a:p>
        </p:txBody>
      </p:sp>
      <p:sp>
        <p:nvSpPr>
          <p:cNvPr id="508" name="Google Shape;508;g328fdd3311c_0_110"/>
          <p:cNvSpPr/>
          <p:nvPr/>
        </p:nvSpPr>
        <p:spPr>
          <a:xfrm>
            <a:off x="339290" y="2916561"/>
            <a:ext cx="3939300" cy="14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8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Gwir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09" name="Google Shape;509;g328fdd3311c_0_110"/>
          <p:cNvSpPr/>
          <p:nvPr/>
        </p:nvSpPr>
        <p:spPr>
          <a:xfrm>
            <a:off x="297771" y="4523798"/>
            <a:ext cx="8784629" cy="1093200"/>
          </a:xfrm>
          <a:prstGeom prst="rect">
            <a:avLst/>
          </a:prstGeom>
          <a:solidFill>
            <a:srgbClr val="00E6BD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Esboniad: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Mae camwybodaeth wleidyddol yn gyffredin. Mae hi’n bwysig dilysu a gwirio gwybodaeth, yn enwedig os gallai ddylanwadu ar farn. 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28fdd3311c_0_121"/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700" cy="11034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sz="1800" b="0" i="0" u="none" baseline="0">
                <a:solidFill>
                  <a:srgbClr val="000000"/>
                </a:solidFill>
              </a:rPr>
              <a:t>5) Ni all </a:t>
            </a:r>
            <a:r>
              <a:rPr lang="cy" sz="1800" b="0" i="0" u="none" baseline="0" err="1">
                <a:solidFill>
                  <a:srgbClr val="000000"/>
                </a:solidFill>
              </a:rPr>
              <a:t>pobl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ifanc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wneud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unrhyw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beth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i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atal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lledaeniad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camwybodaeth</a:t>
            </a:r>
            <a:r>
              <a:rPr lang="cy" sz="1800" b="0" i="0" u="none" baseline="0">
                <a:solidFill>
                  <a:srgbClr val="000000"/>
                </a:solidFill>
              </a:rPr>
              <a:t> a </a:t>
            </a:r>
            <a:r>
              <a:rPr lang="cy" sz="1800" b="0" i="0" u="none" baseline="0" err="1">
                <a:solidFill>
                  <a:srgbClr val="000000"/>
                </a:solidFill>
              </a:rPr>
              <a:t>thwyllwybodaeth</a:t>
            </a:r>
            <a:r>
              <a:rPr lang="cy" sz="1800" b="0" i="0" u="none" baseline="0">
                <a:solidFill>
                  <a:srgbClr val="000000"/>
                </a:solidFill>
              </a:rPr>
              <a:t> am </a:t>
            </a:r>
            <a:r>
              <a:rPr lang="cy" sz="1800" b="0" i="0" u="none" baseline="0" err="1">
                <a:solidFill>
                  <a:srgbClr val="000000"/>
                </a:solidFill>
              </a:rPr>
              <a:t>nad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ydynt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yn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gallu</a:t>
            </a:r>
            <a:r>
              <a:rPr lang="cy" sz="1800" b="0" i="0" u="none" baseline="0">
                <a:solidFill>
                  <a:srgbClr val="000000"/>
                </a:solidFill>
              </a:rPr>
              <a:t> </a:t>
            </a:r>
            <a:r>
              <a:rPr lang="cy" sz="1800" b="0" i="0" u="none" baseline="0" err="1">
                <a:solidFill>
                  <a:srgbClr val="000000"/>
                </a:solidFill>
              </a:rPr>
              <a:t>pleidleisio</a:t>
            </a:r>
            <a:r>
              <a:rPr lang="cy" sz="1800" b="0" i="0" u="none" baseline="0">
                <a:solidFill>
                  <a:srgbClr val="000000"/>
                </a:solidFill>
              </a:rPr>
              <a:t>.  </a:t>
            </a:r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516" name="Google Shape;516;g328fdd3311c_0_12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517" name="Google Shape;517;g328fdd3311c_0_121"/>
          <p:cNvSpPr txBox="1">
            <a:spLocks noGrp="1"/>
          </p:cNvSpPr>
          <p:nvPr>
            <p:ph type="title"/>
          </p:nvPr>
        </p:nvSpPr>
        <p:spPr>
          <a:xfrm>
            <a:off x="290456" y="469831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Cwis: Gwir neu Gau? </a:t>
            </a:r>
            <a:endParaRPr/>
          </a:p>
        </p:txBody>
      </p:sp>
      <p:sp>
        <p:nvSpPr>
          <p:cNvPr id="518" name="Google Shape;518;g328fdd3311c_0_121"/>
          <p:cNvSpPr txBox="1"/>
          <p:nvPr/>
        </p:nvSpPr>
        <p:spPr>
          <a:xfrm>
            <a:off x="340712" y="2905260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</a:t>
            </a:r>
            <a:endParaRPr/>
          </a:p>
        </p:txBody>
      </p:sp>
      <p:sp>
        <p:nvSpPr>
          <p:cNvPr id="519" name="Google Shape;519;g328fdd3311c_0_121"/>
          <p:cNvSpPr txBox="1"/>
          <p:nvPr/>
        </p:nvSpPr>
        <p:spPr>
          <a:xfrm>
            <a:off x="5161153" y="2906907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/>
          </a:p>
        </p:txBody>
      </p:sp>
      <p:sp>
        <p:nvSpPr>
          <p:cNvPr id="520" name="Google Shape;520;g328fdd3311c_0_121"/>
          <p:cNvSpPr/>
          <p:nvPr/>
        </p:nvSpPr>
        <p:spPr>
          <a:xfrm>
            <a:off x="5135965" y="2905841"/>
            <a:ext cx="3939300" cy="14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8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21" name="Google Shape;521;g328fdd3311c_0_121"/>
          <p:cNvSpPr/>
          <p:nvPr/>
        </p:nvSpPr>
        <p:spPr>
          <a:xfrm>
            <a:off x="340700" y="4598925"/>
            <a:ext cx="9295500" cy="1093200"/>
          </a:xfrm>
          <a:prstGeom prst="rect">
            <a:avLst/>
          </a:prstGeom>
          <a:solidFill>
            <a:srgbClr val="00E6BD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</a:t>
            </a:r>
            <a:r>
              <a:rPr lang="cy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cy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Mae </a:t>
            </a:r>
            <a:r>
              <a:rPr lang="cy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cy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thwyllwybodaeth</a:t>
            </a:r>
            <a:r>
              <a:rPr lang="cy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yn</a:t>
            </a:r>
            <a:r>
              <a:rPr lang="cy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bodoli</a:t>
            </a:r>
            <a:r>
              <a:rPr lang="cy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mewn</a:t>
            </a:r>
            <a:r>
              <a:rPr lang="cy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gwleidyddiaeth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gofal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iechyd,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straeon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am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enwogion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ayyb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Trwy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adrodd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amdano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lwyfannau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cyfryngau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cymdeithasol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gwirio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ffeithiau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defnyddio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sgiliau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meddwl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beirniadol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chymryd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rhan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mewn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ffordd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ystyrlon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gall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pobl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ifanc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greu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newid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pan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ddaw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fynd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i'r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afael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gamwybodaeth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cy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thwyllwybodaeth</a:t>
            </a:r>
            <a:r>
              <a:rPr lang="cy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   </a:t>
            </a:r>
            <a:endParaRPr lang="en-US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28fdd3311c_0_132"/>
          <p:cNvSpPr txBox="1">
            <a:spLocks noGrp="1"/>
          </p:cNvSpPr>
          <p:nvPr>
            <p:ph type="title"/>
          </p:nvPr>
        </p:nvSpPr>
        <p:spPr>
          <a:xfrm>
            <a:off x="-370769" y="1382131"/>
            <a:ext cx="8170500" cy="3581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 rtl="0"/>
            <a:r>
              <a:rPr lang="cy" b="1" i="0" u="none" baseline="0" dirty="0"/>
              <a:t>Sut gall</a:t>
            </a:r>
            <a:r>
              <a:rPr lang="cy" b="0" i="0" u="none" baseline="0" dirty="0"/>
              <a:t> </a:t>
            </a:r>
            <a:r>
              <a:rPr lang="cy" b="1" i="0" u="none" baseline="0" dirty="0">
                <a:highlight>
                  <a:schemeClr val="accent3"/>
                </a:highlight>
              </a:rPr>
              <a:t>camwybodaeth</a:t>
            </a:r>
            <a:r>
              <a:rPr lang="cy" b="1" i="0" u="none" baseline="0" dirty="0"/>
              <a:t> ledaenu?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57FF92-114E-4AD8-8EE2-7389855CBA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81684" y="138223"/>
            <a:ext cx="1796902" cy="126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3" name="Google Shape;533;g328fdd3311c_0_137"/>
          <p:cNvSpPr txBox="1">
            <a:spLocks noGrp="1"/>
          </p:cNvSpPr>
          <p:nvPr>
            <p:ph type="title"/>
          </p:nvPr>
        </p:nvSpPr>
        <p:spPr>
          <a:xfrm>
            <a:off x="301180" y="263235"/>
            <a:ext cx="10575347" cy="688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Beth ydych chi’n credu yw’r dechneg twyllwybodaeth fwyaf dylanwadol?</a:t>
            </a:r>
            <a:endParaRPr/>
          </a:p>
        </p:txBody>
      </p:sp>
      <p:sp>
        <p:nvSpPr>
          <p:cNvPr id="534" name="Google Shape;534;g328fdd3311c_0_137"/>
          <p:cNvSpPr txBox="1"/>
          <p:nvPr/>
        </p:nvSpPr>
        <p:spPr>
          <a:xfrm>
            <a:off x="1271712" y="1734451"/>
            <a:ext cx="3930025" cy="621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700" b="0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Stori newyddion ffug</a:t>
            </a:r>
            <a:endParaRPr sz="270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5" name="Google Shape;535;g328fdd3311c_0_137"/>
          <p:cNvSpPr txBox="1"/>
          <p:nvPr/>
        </p:nvSpPr>
        <p:spPr>
          <a:xfrm>
            <a:off x="1647346" y="2838902"/>
            <a:ext cx="3457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700" b="0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Llafar gwlad  </a:t>
            </a:r>
            <a:endParaRPr sz="270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6" name="Google Shape;536;g328fdd3311c_0_137"/>
          <p:cNvSpPr txBox="1"/>
          <p:nvPr/>
        </p:nvSpPr>
        <p:spPr>
          <a:xfrm>
            <a:off x="1464895" y="3692018"/>
            <a:ext cx="3543659" cy="1026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700" b="0" i="0" u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Postiad cyfryngau cymdeithasol </a:t>
            </a:r>
            <a:endParaRPr sz="2700" dirty="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7" name="Google Shape;537;g328fdd3311c_0_137"/>
          <p:cNvSpPr txBox="1"/>
          <p:nvPr/>
        </p:nvSpPr>
        <p:spPr>
          <a:xfrm>
            <a:off x="1647346" y="4718550"/>
            <a:ext cx="3457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700" b="0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Apiau negeseuon (e.e. WhatsApp) </a:t>
            </a:r>
            <a:endParaRPr sz="270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8" name="Google Shape;538;g328fdd3311c_0_137"/>
          <p:cNvSpPr txBox="1"/>
          <p:nvPr/>
        </p:nvSpPr>
        <p:spPr>
          <a:xfrm>
            <a:off x="7048600" y="1734450"/>
            <a:ext cx="3457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700" b="0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Blog personol</a:t>
            </a:r>
            <a:endParaRPr sz="270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g328fdd3311c_0_137"/>
          <p:cNvSpPr txBox="1"/>
          <p:nvPr/>
        </p:nvSpPr>
        <p:spPr>
          <a:xfrm>
            <a:off x="7048600" y="2672750"/>
            <a:ext cx="3457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700" b="0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Fideo/sain ‘deepfake’</a:t>
            </a:r>
            <a:endParaRPr sz="270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g328fdd3311c_0_137"/>
          <p:cNvSpPr txBox="1"/>
          <p:nvPr/>
        </p:nvSpPr>
        <p:spPr>
          <a:xfrm>
            <a:off x="7048600" y="3793100"/>
            <a:ext cx="3457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700" b="0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Posteri/sticeri</a:t>
            </a:r>
            <a:endParaRPr sz="270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1" name="Google Shape;541;g328fdd3311c_0_137"/>
          <p:cNvSpPr txBox="1"/>
          <p:nvPr/>
        </p:nvSpPr>
        <p:spPr>
          <a:xfrm>
            <a:off x="7048600" y="4718550"/>
            <a:ext cx="3457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700" b="0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Rhwydwaith o gyfrifon bot </a:t>
            </a:r>
            <a:endParaRPr sz="270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FC64D0-36CB-E3F2-90A1-6EFE655ED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180" y="72373"/>
            <a:ext cx="1480406" cy="1182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D62AEF-1D85-AA98-52F9-5BA3E057CA8E}"/>
              </a:ext>
            </a:extLst>
          </p:cNvPr>
          <p:cNvSpPr txBox="1"/>
          <p:nvPr/>
        </p:nvSpPr>
        <p:spPr>
          <a:xfrm>
            <a:off x="301180" y="6286066"/>
            <a:ext cx="315787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comisiwnetholiadol.org.uk/</a:t>
            </a:r>
            <a:r>
              <a:rPr lang="en-GB" sz="1000" dirty="0" err="1"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dysgu</a:t>
            </a:r>
            <a:r>
              <a:rPr lang="en-GB" sz="1000" dirty="0"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 </a:t>
            </a:r>
            <a:endParaRPr lang="en-GB" sz="800" dirty="0">
              <a:latin typeface="Montserrat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563C76-C6AF-2297-87AD-916C6DC5AE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824484" y="5964865"/>
            <a:ext cx="2066336" cy="629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d81aab1078_0_26"/>
          <p:cNvSpPr txBox="1">
            <a:spLocks noGrp="1"/>
          </p:cNvSpPr>
          <p:nvPr>
            <p:ph type="title"/>
          </p:nvPr>
        </p:nvSpPr>
        <p:spPr>
          <a:xfrm>
            <a:off x="290450" y="490775"/>
            <a:ext cx="10239169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ct val="100000"/>
            </a:pPr>
            <a:r>
              <a:rPr lang="en-GB" dirty="0"/>
              <a:t> </a:t>
            </a:r>
            <a:r>
              <a:rPr lang="en-GB" b="0" dirty="0"/>
              <a:t>Beth </a:t>
            </a:r>
            <a:r>
              <a:rPr lang="en-GB" b="0" dirty="0" err="1"/>
              <a:t>yw’r</a:t>
            </a:r>
            <a:r>
              <a:rPr lang="en-GB" b="0" dirty="0"/>
              <a:t> her </a:t>
            </a:r>
            <a:r>
              <a:rPr lang="en-GB" b="0" dirty="0" err="1"/>
              <a:t>fwyaf</a:t>
            </a:r>
            <a:r>
              <a:rPr lang="en-GB" b="0" dirty="0"/>
              <a:t> </a:t>
            </a:r>
            <a:r>
              <a:rPr lang="en-GB" b="0" dirty="0" err="1"/>
              <a:t>gyda</a:t>
            </a:r>
            <a:r>
              <a:rPr lang="en-GB" b="0" dirty="0"/>
              <a:t> </a:t>
            </a:r>
            <a:r>
              <a:rPr lang="en-GB" b="0" dirty="0" err="1"/>
              <a:t>chamwybodaeth</a:t>
            </a:r>
            <a:r>
              <a:rPr lang="en-GB" b="0" dirty="0"/>
              <a:t>/</a:t>
            </a:r>
            <a:r>
              <a:rPr lang="en-GB" b="0" dirty="0" err="1"/>
              <a:t>twyllwybodaeth</a:t>
            </a:r>
            <a:r>
              <a:rPr lang="en-GB" b="0" dirty="0"/>
              <a:t>?</a:t>
            </a:r>
            <a:r>
              <a:rPr lang="en-GB" dirty="0"/>
              <a:t> </a:t>
            </a:r>
            <a:endParaRPr dirty="0"/>
          </a:p>
        </p:txBody>
      </p:sp>
      <p:sp>
        <p:nvSpPr>
          <p:cNvPr id="503" name="Google Shape;503;g2d81aab1078_0_26"/>
          <p:cNvSpPr txBox="1">
            <a:spLocks noGrp="1"/>
          </p:cNvSpPr>
          <p:nvPr>
            <p:ph type="body" idx="2"/>
          </p:nvPr>
        </p:nvSpPr>
        <p:spPr>
          <a:xfrm>
            <a:off x="293500" y="1765003"/>
            <a:ext cx="10063500" cy="987879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ct val="38888"/>
              <a:buNone/>
            </a:pPr>
            <a:r>
              <a:rPr lang="en-GB" sz="1800" dirty="0" err="1"/>
              <a:t>Cyfarwyddiadau</a:t>
            </a:r>
            <a:r>
              <a:rPr lang="en-GB" sz="1800" b="0" dirty="0"/>
              <a:t>: </a:t>
            </a:r>
            <a:r>
              <a:rPr lang="en-GB" sz="1800" b="0" dirty="0" err="1"/>
              <a:t>Gweithiwch</a:t>
            </a:r>
            <a:r>
              <a:rPr lang="en-GB" sz="1800" b="0" dirty="0"/>
              <a:t> </a:t>
            </a:r>
            <a:r>
              <a:rPr lang="en-GB" sz="1800" b="0" dirty="0" err="1"/>
              <a:t>gyda</a:t>
            </a:r>
            <a:r>
              <a:rPr lang="en-GB" sz="1800" b="0" dirty="0"/>
              <a:t> </a:t>
            </a:r>
            <a:r>
              <a:rPr lang="en-GB" sz="1800" b="0" dirty="0" err="1"/>
              <a:t>phartner</a:t>
            </a:r>
            <a:r>
              <a:rPr lang="en-GB" sz="1800" b="0" dirty="0"/>
              <a:t>. </a:t>
            </a:r>
            <a:r>
              <a:rPr lang="en-GB" sz="1800" b="0" dirty="0" err="1"/>
              <a:t>Rhestrwch</a:t>
            </a:r>
            <a:r>
              <a:rPr lang="en-GB" sz="1800" b="0" dirty="0"/>
              <a:t> yr </a:t>
            </a:r>
            <a:r>
              <a:rPr lang="en-GB" sz="1800" b="0" dirty="0" err="1"/>
              <a:t>heriau</a:t>
            </a:r>
            <a:r>
              <a:rPr lang="en-GB" sz="1800" b="0" dirty="0"/>
              <a:t> </a:t>
            </a:r>
            <a:r>
              <a:rPr lang="en-GB" sz="1800" b="0" dirty="0" err="1"/>
              <a:t>isod</a:t>
            </a:r>
            <a:r>
              <a:rPr lang="en-GB" sz="1800" b="0" dirty="0"/>
              <a:t> </a:t>
            </a:r>
            <a:r>
              <a:rPr lang="en-GB" sz="1800" b="0" dirty="0" err="1"/>
              <a:t>o’r</a:t>
            </a:r>
            <a:r>
              <a:rPr lang="en-GB" sz="1800" b="0" dirty="0"/>
              <a:t> </a:t>
            </a:r>
            <a:r>
              <a:rPr lang="en-GB" sz="1800" b="0" dirty="0" err="1"/>
              <a:t>mwyaf</a:t>
            </a:r>
            <a:r>
              <a:rPr lang="en-GB" sz="1800" b="0" dirty="0"/>
              <a:t> </a:t>
            </a:r>
            <a:r>
              <a:rPr lang="en-GB" sz="1800" b="0" dirty="0" err="1"/>
              <a:t>heriol</a:t>
            </a:r>
            <a:r>
              <a:rPr lang="en-GB" sz="1800" b="0" dirty="0"/>
              <a:t> (#1) </a:t>
            </a:r>
            <a:r>
              <a:rPr lang="en-GB" sz="1800" b="0" dirty="0" err="1"/>
              <a:t>i’r</a:t>
            </a:r>
            <a:r>
              <a:rPr lang="en-GB" sz="1800" b="0" dirty="0"/>
              <a:t> </a:t>
            </a:r>
            <a:r>
              <a:rPr lang="en-GB" sz="1800" b="0" dirty="0" err="1"/>
              <a:t>lleiaf</a:t>
            </a:r>
            <a:r>
              <a:rPr lang="en-GB" sz="1800" b="0" dirty="0"/>
              <a:t> </a:t>
            </a:r>
            <a:r>
              <a:rPr lang="en-GB" sz="1800" b="0" dirty="0" err="1"/>
              <a:t>heriol</a:t>
            </a:r>
            <a:r>
              <a:rPr lang="en-GB" sz="1800" b="0" dirty="0"/>
              <a:t> (#6)</a:t>
            </a:r>
            <a:endParaRPr sz="1800" b="0" dirty="0"/>
          </a:p>
        </p:txBody>
      </p:sp>
      <p:sp>
        <p:nvSpPr>
          <p:cNvPr id="504" name="Google Shape;504;g2d81aab1078_0_26"/>
          <p:cNvSpPr txBox="1"/>
          <p:nvPr/>
        </p:nvSpPr>
        <p:spPr>
          <a:xfrm>
            <a:off x="290454" y="2939268"/>
            <a:ext cx="3095400" cy="1142536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1800" err="1">
                <a:solidFill>
                  <a:srgbClr val="0C0C0C"/>
                </a:solidFill>
                <a:latin typeface="Montserrat"/>
                <a:sym typeface="Montserrat"/>
              </a:rPr>
              <a:t>Bydd</a:t>
            </a:r>
            <a:r>
              <a:rPr lang="en-GB" sz="1800" dirty="0">
                <a:solidFill>
                  <a:srgbClr val="0C0C0C"/>
                </a:solidFill>
                <a:latin typeface="Montserrat"/>
                <a:sym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  <a:sym typeface="Montserrat"/>
              </a:rPr>
              <a:t>pobl</a:t>
            </a:r>
            <a:r>
              <a:rPr lang="en-GB" sz="1800" dirty="0">
                <a:solidFill>
                  <a:srgbClr val="0C0C0C"/>
                </a:solidFill>
                <a:latin typeface="Montserrat"/>
                <a:sym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  <a:sym typeface="Montserrat"/>
              </a:rPr>
              <a:t>ddim</a:t>
            </a:r>
            <a:r>
              <a:rPr lang="en-GB" sz="1800" dirty="0">
                <a:solidFill>
                  <a:srgbClr val="0C0C0C"/>
                </a:solidFill>
                <a:latin typeface="Montserrat"/>
                <a:sym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  <a:sym typeface="Montserrat"/>
              </a:rPr>
              <a:t>yn</a:t>
            </a:r>
            <a:r>
              <a:rPr lang="en-GB" sz="1800" dirty="0">
                <a:solidFill>
                  <a:srgbClr val="0C0C0C"/>
                </a:solidFill>
                <a:latin typeface="Montserrat"/>
                <a:sym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  <a:sym typeface="Montserrat"/>
              </a:rPr>
              <a:t>gwybod</a:t>
            </a:r>
            <a:r>
              <a:rPr lang="en-GB" sz="1800" dirty="0">
                <a:solidFill>
                  <a:srgbClr val="0C0C0C"/>
                </a:solidFill>
                <a:latin typeface="Montserrat"/>
                <a:sym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  <a:sym typeface="Montserrat"/>
              </a:rPr>
              <a:t>beth</a:t>
            </a:r>
            <a:r>
              <a:rPr lang="en-GB" sz="1800" dirty="0">
                <a:solidFill>
                  <a:srgbClr val="0C0C0C"/>
                </a:solidFill>
                <a:latin typeface="Montserrat"/>
                <a:sym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  <a:sym typeface="Montserrat"/>
              </a:rPr>
              <a:t>i’w</a:t>
            </a:r>
            <a:r>
              <a:rPr lang="en-GB" sz="1800" dirty="0">
                <a:solidFill>
                  <a:srgbClr val="0C0C0C"/>
                </a:solidFill>
                <a:latin typeface="Montserrat"/>
                <a:sym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  <a:sym typeface="Montserrat"/>
              </a:rPr>
              <a:t>gredu</a:t>
            </a:r>
            <a:endParaRPr lang="en-US" err="1">
              <a:latin typeface="Montserrat"/>
            </a:endParaRPr>
          </a:p>
        </p:txBody>
      </p:sp>
      <p:sp>
        <p:nvSpPr>
          <p:cNvPr id="505" name="Google Shape;505;g2d81aab1078_0_26"/>
          <p:cNvSpPr txBox="1"/>
          <p:nvPr/>
        </p:nvSpPr>
        <p:spPr>
          <a:xfrm>
            <a:off x="3777538" y="2939267"/>
            <a:ext cx="3095400" cy="1142536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1800" dirty="0">
                <a:solidFill>
                  <a:srgbClr val="0C0C0C"/>
                </a:solidFill>
                <a:latin typeface="Montserrat"/>
                <a:sym typeface="Montserrat"/>
              </a:rPr>
              <a:t>Gall </a:t>
            </a:r>
            <a:r>
              <a:rPr lang="en-GB" sz="1800" err="1">
                <a:solidFill>
                  <a:srgbClr val="0C0C0C"/>
                </a:solidFill>
                <a:latin typeface="Montserrat"/>
                <a:sym typeface="Montserrat"/>
              </a:rPr>
              <a:t>wneud</a:t>
            </a:r>
            <a:r>
              <a:rPr lang="en-GB" sz="1800" dirty="0">
                <a:solidFill>
                  <a:srgbClr val="0C0C0C"/>
                </a:solidFill>
                <a:latin typeface="Montserrat"/>
                <a:sym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  <a:sym typeface="Montserrat"/>
              </a:rPr>
              <a:t>cymdeithasau’n</a:t>
            </a:r>
            <a:r>
              <a:rPr lang="en-GB" sz="1800" dirty="0">
                <a:solidFill>
                  <a:srgbClr val="0C0C0C"/>
                </a:solidFill>
                <a:latin typeface="Montserrat"/>
                <a:sym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  <a:sym typeface="Montserrat"/>
              </a:rPr>
              <a:t>fwy</a:t>
            </a:r>
            <a:r>
              <a:rPr lang="en-GB" sz="1800" dirty="0">
                <a:solidFill>
                  <a:srgbClr val="0C0C0C"/>
                </a:solidFill>
                <a:latin typeface="Montserrat"/>
                <a:sym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  <a:sym typeface="Montserrat"/>
              </a:rPr>
              <a:t>rhanedig</a:t>
            </a:r>
            <a:endParaRPr lang="en-US" err="1">
              <a:latin typeface="Montserrat"/>
            </a:endParaRPr>
          </a:p>
        </p:txBody>
      </p:sp>
      <p:sp>
        <p:nvSpPr>
          <p:cNvPr id="506" name="Google Shape;506;g2d81aab1078_0_26"/>
          <p:cNvSpPr txBox="1"/>
          <p:nvPr/>
        </p:nvSpPr>
        <p:spPr>
          <a:xfrm>
            <a:off x="7258631" y="2939267"/>
            <a:ext cx="3095400" cy="1142536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E7BD"/>
              </a:buClr>
              <a:buSzPts val="2800"/>
            </a:pPr>
            <a:r>
              <a:rPr lang="en-GB" sz="1800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Gallai</a:t>
            </a:r>
            <a:r>
              <a:rPr lang="en-GB" sz="1800" dirty="0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ddylanwadu</a:t>
            </a:r>
            <a:r>
              <a:rPr lang="en-GB" sz="1800" dirty="0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ar</a:t>
            </a:r>
            <a:r>
              <a:rPr lang="en-GB" sz="1800" dirty="0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farn</a:t>
            </a:r>
            <a:r>
              <a:rPr lang="en-GB" sz="1800" dirty="0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wleidyddol</a:t>
            </a:r>
            <a:r>
              <a:rPr lang="en-GB" sz="1800" dirty="0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pobl</a:t>
            </a:r>
            <a:endParaRPr lang="en-GB" sz="1800" b="0" i="0" u="none" strike="noStrike" cap="none" err="1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507" name="Google Shape;507;g2d81aab1078_0_26"/>
          <p:cNvSpPr txBox="1"/>
          <p:nvPr/>
        </p:nvSpPr>
        <p:spPr>
          <a:xfrm>
            <a:off x="290454" y="4236289"/>
            <a:ext cx="3095400" cy="1142536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1800" dirty="0">
                <a:solidFill>
                  <a:srgbClr val="0C0C0C"/>
                </a:solidFill>
                <a:latin typeface="Montserrat"/>
              </a:rPr>
              <a:t>Mae </a:t>
            </a:r>
            <a:r>
              <a:rPr lang="en-GB" sz="1800" dirty="0" err="1">
                <a:solidFill>
                  <a:srgbClr val="0C0C0C"/>
                </a:solidFill>
                <a:latin typeface="Montserrat"/>
              </a:rPr>
              <a:t>datblygiadau</a:t>
            </a:r>
            <a:r>
              <a:rPr lang="en-GB" sz="1800" dirty="0">
                <a:solidFill>
                  <a:srgbClr val="0C0C0C"/>
                </a:solidFill>
                <a:latin typeface="Montserrat"/>
              </a:rPr>
              <a:t> </a:t>
            </a:r>
            <a:r>
              <a:rPr lang="en-GB" sz="1800" dirty="0" err="1">
                <a:solidFill>
                  <a:srgbClr val="0C0C0C"/>
                </a:solidFill>
                <a:latin typeface="Montserrat"/>
              </a:rPr>
              <a:t>technolegol</a:t>
            </a:r>
            <a:r>
              <a:rPr lang="en-GB" sz="1800" dirty="0">
                <a:solidFill>
                  <a:srgbClr val="0C0C0C"/>
                </a:solidFill>
                <a:latin typeface="Montserrat"/>
              </a:rPr>
              <a:t> </a:t>
            </a:r>
            <a:r>
              <a:rPr lang="en-GB" sz="1800" dirty="0" err="1">
                <a:solidFill>
                  <a:srgbClr val="0C0C0C"/>
                </a:solidFill>
                <a:latin typeface="Montserrat"/>
              </a:rPr>
              <a:t>yn</a:t>
            </a:r>
            <a:r>
              <a:rPr lang="en-GB" sz="1800" dirty="0">
                <a:solidFill>
                  <a:srgbClr val="0C0C0C"/>
                </a:solidFill>
                <a:latin typeface="Montserrat"/>
              </a:rPr>
              <a:t> </a:t>
            </a:r>
            <a:r>
              <a:rPr lang="en-GB" sz="1800" dirty="0" err="1">
                <a:solidFill>
                  <a:srgbClr val="0C0C0C"/>
                </a:solidFill>
                <a:latin typeface="Montserrat"/>
              </a:rPr>
              <a:t>ei</a:t>
            </a:r>
            <a:r>
              <a:rPr lang="en-GB" sz="1800" dirty="0">
                <a:solidFill>
                  <a:srgbClr val="0C0C0C"/>
                </a:solidFill>
                <a:latin typeface="Montserrat"/>
              </a:rPr>
              <a:t> </a:t>
            </a:r>
            <a:r>
              <a:rPr lang="en-GB" sz="1800" dirty="0" err="1">
                <a:solidFill>
                  <a:srgbClr val="0C0C0C"/>
                </a:solidFill>
                <a:latin typeface="Montserrat"/>
              </a:rPr>
              <a:t>gwneud</a:t>
            </a:r>
            <a:r>
              <a:rPr lang="en-GB" sz="1800" dirty="0">
                <a:solidFill>
                  <a:srgbClr val="0C0C0C"/>
                </a:solidFill>
                <a:latin typeface="Montserrat"/>
              </a:rPr>
              <a:t> </a:t>
            </a:r>
            <a:r>
              <a:rPr lang="en-GB" sz="1800" dirty="0" err="1">
                <a:solidFill>
                  <a:srgbClr val="0C0C0C"/>
                </a:solidFill>
                <a:latin typeface="Montserrat"/>
              </a:rPr>
              <a:t>hi’n</a:t>
            </a:r>
            <a:r>
              <a:rPr lang="en-GB" sz="1800" dirty="0">
                <a:solidFill>
                  <a:srgbClr val="0C0C0C"/>
                </a:solidFill>
                <a:latin typeface="Montserrat"/>
              </a:rPr>
              <a:t> </a:t>
            </a:r>
            <a:r>
              <a:rPr lang="en-GB" sz="1800" dirty="0" err="1">
                <a:solidFill>
                  <a:srgbClr val="0C0C0C"/>
                </a:solidFill>
                <a:latin typeface="Montserrat"/>
              </a:rPr>
              <a:t>anodd</a:t>
            </a:r>
            <a:r>
              <a:rPr lang="en-GB" sz="1800" dirty="0">
                <a:solidFill>
                  <a:srgbClr val="0C0C0C"/>
                </a:solidFill>
                <a:latin typeface="Montserrat"/>
              </a:rPr>
              <a:t> </a:t>
            </a:r>
            <a:r>
              <a:rPr lang="en-GB" sz="1800" dirty="0" err="1">
                <a:solidFill>
                  <a:srgbClr val="0C0C0C"/>
                </a:solidFill>
                <a:latin typeface="Montserrat"/>
              </a:rPr>
              <a:t>ei</a:t>
            </a:r>
            <a:r>
              <a:rPr lang="en-GB" sz="1800" dirty="0">
                <a:solidFill>
                  <a:srgbClr val="0C0C0C"/>
                </a:solidFill>
                <a:latin typeface="Montserrat"/>
              </a:rPr>
              <a:t> </a:t>
            </a:r>
            <a:r>
              <a:rPr lang="en-GB" sz="1800" dirty="0" err="1">
                <a:solidFill>
                  <a:srgbClr val="0C0C0C"/>
                </a:solidFill>
                <a:latin typeface="Montserrat"/>
              </a:rPr>
              <a:t>chanfod</a:t>
            </a:r>
            <a:endParaRPr lang="en-US" dirty="0" err="1">
              <a:latin typeface="Montserrat"/>
            </a:endParaRPr>
          </a:p>
        </p:txBody>
      </p:sp>
      <p:sp>
        <p:nvSpPr>
          <p:cNvPr id="508" name="Google Shape;508;g2d81aab1078_0_26"/>
          <p:cNvSpPr txBox="1"/>
          <p:nvPr/>
        </p:nvSpPr>
        <p:spPr>
          <a:xfrm>
            <a:off x="3777538" y="4236288"/>
            <a:ext cx="3095400" cy="1142536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1800" dirty="0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Gall </a:t>
            </a:r>
            <a:r>
              <a:rPr lang="en-GB" sz="1800" dirty="0" err="1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pawb</a:t>
            </a:r>
            <a:r>
              <a:rPr lang="en-GB" sz="1800" dirty="0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 </a:t>
            </a:r>
            <a:r>
              <a:rPr lang="en-GB" sz="1800" dirty="0" err="1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gael</a:t>
            </a:r>
            <a:r>
              <a:rPr lang="en-GB" sz="1800" dirty="0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 </a:t>
            </a:r>
            <a:r>
              <a:rPr lang="en-GB" sz="1800" dirty="0" err="1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eu</a:t>
            </a:r>
            <a:r>
              <a:rPr lang="en-GB" sz="1800" dirty="0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 </a:t>
            </a:r>
            <a:r>
              <a:rPr lang="en-GB" sz="1800" dirty="0" err="1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twyllo</a:t>
            </a:r>
            <a:r>
              <a:rPr lang="en-GB" sz="1800" dirty="0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 </a:t>
            </a:r>
            <a:r>
              <a:rPr lang="en-GB" sz="1800" dirty="0" err="1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gan</a:t>
            </a:r>
            <a:r>
              <a:rPr lang="en-GB" sz="1800" dirty="0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 </a:t>
            </a:r>
            <a:r>
              <a:rPr lang="en-GB" sz="1800" dirty="0" err="1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gamwybodaeth</a:t>
            </a:r>
            <a:r>
              <a:rPr lang="en-GB" sz="1800" b="0" i="0" u="none" strike="noStrike" cap="none" dirty="0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/</a:t>
            </a:r>
            <a:br>
              <a:rPr lang="en-GB" sz="1800" dirty="0">
                <a:solidFill>
                  <a:srgbClr val="0C0C0C"/>
                </a:solidFill>
                <a:latin typeface="Montserrat"/>
                <a:ea typeface="Montserrat"/>
              </a:rPr>
            </a:br>
            <a:r>
              <a:rPr lang="en-GB" sz="1800" dirty="0" err="1">
                <a:solidFill>
                  <a:srgbClr val="0C0C0C"/>
                </a:solidFill>
                <a:latin typeface="Montserrat"/>
                <a:ea typeface="Montserrat"/>
                <a:sym typeface="Montserrat"/>
              </a:rPr>
              <a:t>twyllwybodaeth</a:t>
            </a:r>
            <a:endParaRPr lang="en-US" dirty="0" err="1">
              <a:latin typeface="Montserrat"/>
            </a:endParaRPr>
          </a:p>
        </p:txBody>
      </p:sp>
      <p:sp>
        <p:nvSpPr>
          <p:cNvPr id="509" name="Google Shape;509;g2d81aab1078_0_26"/>
          <p:cNvSpPr txBox="1"/>
          <p:nvPr/>
        </p:nvSpPr>
        <p:spPr>
          <a:xfrm>
            <a:off x="7274560" y="4236287"/>
            <a:ext cx="3095400" cy="1142536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1800" dirty="0">
                <a:solidFill>
                  <a:srgbClr val="0C0C0C"/>
                </a:solidFill>
                <a:latin typeface="Montserrat"/>
              </a:rPr>
              <a:t>Gall </a:t>
            </a:r>
            <a:r>
              <a:rPr lang="en-GB" sz="1800" err="1">
                <a:solidFill>
                  <a:srgbClr val="0C0C0C"/>
                </a:solidFill>
                <a:latin typeface="Montserrat"/>
              </a:rPr>
              <a:t>pobl</a:t>
            </a:r>
            <a:r>
              <a:rPr lang="en-GB" sz="1800" dirty="0">
                <a:solidFill>
                  <a:srgbClr val="0C0C0C"/>
                </a:solidFill>
                <a:latin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</a:rPr>
              <a:t>fod</a:t>
            </a:r>
            <a:r>
              <a:rPr lang="en-GB" sz="1800" dirty="0">
                <a:solidFill>
                  <a:srgbClr val="0C0C0C"/>
                </a:solidFill>
                <a:latin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</a:rPr>
              <a:t>yn</a:t>
            </a:r>
            <a:r>
              <a:rPr lang="en-GB" sz="1800" dirty="0">
                <a:solidFill>
                  <a:srgbClr val="0C0C0C"/>
                </a:solidFill>
                <a:latin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</a:rPr>
              <a:t>amheus</a:t>
            </a:r>
            <a:r>
              <a:rPr lang="en-GB" sz="1800" dirty="0">
                <a:solidFill>
                  <a:srgbClr val="0C0C0C"/>
                </a:solidFill>
                <a:latin typeface="Montserrat"/>
              </a:rPr>
              <a:t> o </a:t>
            </a:r>
            <a:r>
              <a:rPr lang="en-GB" sz="1800" err="1">
                <a:solidFill>
                  <a:srgbClr val="0C0C0C"/>
                </a:solidFill>
                <a:latin typeface="Montserrat"/>
              </a:rPr>
              <a:t>wybodaeth</a:t>
            </a:r>
            <a:r>
              <a:rPr lang="en-GB" sz="1800" dirty="0">
                <a:solidFill>
                  <a:srgbClr val="0C0C0C"/>
                </a:solidFill>
                <a:latin typeface="Montserrat"/>
              </a:rPr>
              <a:t> a </a:t>
            </a:r>
            <a:r>
              <a:rPr lang="en-GB" sz="1800" err="1">
                <a:solidFill>
                  <a:srgbClr val="0C0C0C"/>
                </a:solidFill>
                <a:latin typeface="Montserrat"/>
              </a:rPr>
              <a:t>ddilyswyd</a:t>
            </a:r>
            <a:r>
              <a:rPr lang="en-GB" sz="1800" dirty="0">
                <a:solidFill>
                  <a:srgbClr val="0C0C0C"/>
                </a:solidFill>
                <a:latin typeface="Montserrat"/>
              </a:rPr>
              <a:t> </a:t>
            </a:r>
            <a:r>
              <a:rPr lang="en-GB" sz="1800" err="1">
                <a:solidFill>
                  <a:srgbClr val="0C0C0C"/>
                </a:solidFill>
                <a:latin typeface="Montserrat"/>
              </a:rPr>
              <a:t>hefyd</a:t>
            </a:r>
            <a:endParaRPr lang="en-US" err="1">
              <a:latin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28fdd3311c_0_150"/>
          <p:cNvSpPr txBox="1">
            <a:spLocks noGrp="1"/>
          </p:cNvSpPr>
          <p:nvPr>
            <p:ph type="title"/>
          </p:nvPr>
        </p:nvSpPr>
        <p:spPr>
          <a:xfrm>
            <a:off x="280525" y="786809"/>
            <a:ext cx="7160700" cy="404037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sz="5400" b="0" dirty="0"/>
              <a:t>Beth </a:t>
            </a:r>
            <a:r>
              <a:rPr lang="en-US" sz="5400" b="0" dirty="0" err="1"/>
              <a:t>allwn</a:t>
            </a:r>
            <a:r>
              <a:rPr lang="en-US" sz="5400" b="0" dirty="0"/>
              <a:t> </a:t>
            </a:r>
            <a:r>
              <a:rPr lang="en-US" sz="5400" b="0" dirty="0" err="1"/>
              <a:t>ni</a:t>
            </a:r>
            <a:r>
              <a:rPr lang="en-US" sz="5400" b="0" dirty="0"/>
              <a:t> </a:t>
            </a:r>
            <a:r>
              <a:rPr lang="en-US" sz="5400" b="0" dirty="0" err="1"/>
              <a:t>wneud</a:t>
            </a:r>
            <a:r>
              <a:rPr lang="en-US" sz="5400" b="0" dirty="0"/>
              <a:t> </a:t>
            </a:r>
            <a:r>
              <a:rPr lang="en-US" sz="5400" b="0" dirty="0" err="1"/>
              <a:t>i</a:t>
            </a:r>
            <a:r>
              <a:rPr lang="en-US" sz="5400" b="0" dirty="0"/>
              <a:t> </a:t>
            </a:r>
            <a:r>
              <a:rPr lang="en-US" sz="5400" b="0" dirty="0" err="1"/>
              <a:t>gyfyngu</a:t>
            </a:r>
            <a:r>
              <a:rPr lang="en-US" sz="5400" b="0" dirty="0"/>
              <a:t> </a:t>
            </a:r>
            <a:r>
              <a:rPr lang="en-US" sz="5400" b="0" dirty="0" err="1"/>
              <a:t>ar</a:t>
            </a:r>
            <a:r>
              <a:rPr lang="en-US" sz="5400" b="0" dirty="0"/>
              <a:t> </a:t>
            </a:r>
            <a:r>
              <a:rPr lang="en-US" sz="5400" b="0" dirty="0" err="1"/>
              <a:t>ddifrod</a:t>
            </a:r>
            <a:r>
              <a:rPr lang="en-US" sz="5400" b="0" dirty="0"/>
              <a:t> </a:t>
            </a:r>
            <a:r>
              <a:rPr lang="en-US" sz="5400" b="0" dirty="0" err="1"/>
              <a:t>camwybodaeth</a:t>
            </a:r>
            <a:r>
              <a:rPr lang="en-US" sz="5400" b="0" dirty="0"/>
              <a:t>/</a:t>
            </a:r>
            <a:br>
              <a:rPr lang="en-US" sz="5400" b="0" dirty="0"/>
            </a:br>
            <a:r>
              <a:rPr lang="en-US" sz="5400" b="0" dirty="0" err="1"/>
              <a:t>twyllwybodaeth</a:t>
            </a:r>
            <a:r>
              <a:rPr lang="en-US" sz="5400" b="0" dirty="0"/>
              <a:t>?</a:t>
            </a:r>
            <a:endParaRPr lang="en-US" sz="8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28fdd3311c_0_173"/>
          <p:cNvSpPr txBox="1">
            <a:spLocks noGrp="1"/>
          </p:cNvSpPr>
          <p:nvPr>
            <p:ph type="title"/>
          </p:nvPr>
        </p:nvSpPr>
        <p:spPr>
          <a:xfrm>
            <a:off x="290454" y="490780"/>
            <a:ext cx="94470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Sut allwn ni fod yn wydn pan ddaw i gamwybodaeth/twyllwybodaeth?</a:t>
            </a:r>
            <a:endParaRPr/>
          </a:p>
        </p:txBody>
      </p:sp>
      <p:sp>
        <p:nvSpPr>
          <p:cNvPr id="569" name="Google Shape;569;g328fdd3311c_0_173"/>
          <p:cNvSpPr txBox="1">
            <a:spLocks noGrp="1"/>
          </p:cNvSpPr>
          <p:nvPr>
            <p:ph type="body" idx="2"/>
          </p:nvPr>
        </p:nvSpPr>
        <p:spPr>
          <a:xfrm>
            <a:off x="382975" y="2003582"/>
            <a:ext cx="6789000" cy="3210415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b="1" i="0" u="none" baseline="0" err="1"/>
              <a:t>Cyfarwyddiadau</a:t>
            </a:r>
            <a:r>
              <a:rPr lang="cy" b="1" i="0" u="none" baseline="0"/>
              <a:t>: </a:t>
            </a:r>
            <a:r>
              <a:rPr lang="cy" b="0" i="0" u="none" baseline="0" err="1"/>
              <a:t>Bydd</a:t>
            </a:r>
            <a:r>
              <a:rPr lang="cy" b="0" i="0" u="none" baseline="0"/>
              <a:t> </a:t>
            </a:r>
            <a:r>
              <a:rPr lang="cy" b="0" i="0" u="none" baseline="0" err="1"/>
              <a:t>sawl</a:t>
            </a:r>
            <a:r>
              <a:rPr lang="cy" b="0" i="0" u="none" baseline="0"/>
              <a:t> </a:t>
            </a:r>
            <a:r>
              <a:rPr lang="cy" b="0" i="0" u="none" baseline="0" err="1"/>
              <a:t>sefyllfa</a:t>
            </a:r>
            <a:r>
              <a:rPr lang="cy" b="0" i="0" u="none" baseline="0"/>
              <a:t> </a:t>
            </a:r>
            <a:r>
              <a:rPr lang="cy" b="0" i="0" u="none" baseline="0" err="1"/>
              <a:t>yn</a:t>
            </a:r>
            <a:r>
              <a:rPr lang="cy" b="0" i="0" u="none" baseline="0"/>
              <a:t> </a:t>
            </a:r>
            <a:r>
              <a:rPr lang="cy" b="0" i="0" u="none" baseline="0" err="1"/>
              <a:t>cael</a:t>
            </a:r>
            <a:r>
              <a:rPr lang="cy" b="0" i="0" u="none" baseline="0"/>
              <a:t> </a:t>
            </a:r>
            <a:r>
              <a:rPr lang="cy" b="0" i="0" u="none" baseline="0" err="1"/>
              <a:t>eu</a:t>
            </a:r>
            <a:r>
              <a:rPr lang="cy" b="0" i="0" u="none" baseline="0"/>
              <a:t> </a:t>
            </a:r>
            <a:r>
              <a:rPr lang="cy" b="0" i="0" u="none" baseline="0" err="1"/>
              <a:t>dangos</a:t>
            </a:r>
            <a:r>
              <a:rPr lang="cy" b="0" i="0" u="none" baseline="0"/>
              <a:t> </a:t>
            </a:r>
            <a:r>
              <a:rPr lang="cy" b="0" i="0" u="none" baseline="0" err="1"/>
              <a:t>i</a:t>
            </a:r>
            <a:r>
              <a:rPr lang="cy" b="0" i="0" u="none" baseline="0"/>
              <a:t> chi y </a:t>
            </a:r>
            <a:r>
              <a:rPr lang="cy" b="0" i="0" u="none" baseline="0" err="1"/>
              <a:t>gallech</a:t>
            </a:r>
            <a:r>
              <a:rPr lang="cy" b="0" i="0" u="none" baseline="0"/>
              <a:t> </a:t>
            </a:r>
            <a:r>
              <a:rPr lang="cy" b="0" i="0" u="none" baseline="0" err="1"/>
              <a:t>ddod</a:t>
            </a:r>
            <a:r>
              <a:rPr lang="cy" b="0" i="0" u="none" baseline="0"/>
              <a:t> </a:t>
            </a:r>
            <a:r>
              <a:rPr lang="cy" b="0" i="0" u="none" baseline="0" err="1"/>
              <a:t>ar</a:t>
            </a:r>
            <a:r>
              <a:rPr lang="cy" b="0" i="0" u="none" baseline="0"/>
              <a:t> </a:t>
            </a:r>
            <a:r>
              <a:rPr lang="cy" b="0" i="0" u="none" baseline="0" err="1"/>
              <a:t>eu</a:t>
            </a:r>
            <a:r>
              <a:rPr lang="cy" b="0" i="0" u="none" baseline="0"/>
              <a:t> </a:t>
            </a:r>
            <a:r>
              <a:rPr lang="cy" b="0" i="0" u="none" baseline="0" err="1"/>
              <a:t>traws</a:t>
            </a:r>
            <a:r>
              <a:rPr lang="cy" b="0" i="0" u="none" baseline="0"/>
              <a:t> ac </a:t>
            </a:r>
            <a:r>
              <a:rPr lang="cy" b="0" i="0" u="none" baseline="0" err="1"/>
              <a:t>mae</a:t>
            </a:r>
            <a:r>
              <a:rPr lang="cy" b="0" i="0" u="none" baseline="0"/>
              <a:t> </a:t>
            </a:r>
            <a:r>
              <a:rPr lang="cy" b="0" i="0" u="none" baseline="0" err="1"/>
              <a:t>angen</a:t>
            </a:r>
            <a:r>
              <a:rPr lang="cy" b="0" i="0" u="none" baseline="0"/>
              <a:t> </a:t>
            </a:r>
            <a:r>
              <a:rPr lang="cy" b="0" i="0" u="none" baseline="0" err="1"/>
              <a:t>i</a:t>
            </a:r>
            <a:r>
              <a:rPr lang="cy" b="0" i="0" u="none" baseline="0"/>
              <a:t> chi </a:t>
            </a:r>
            <a:r>
              <a:rPr lang="cy" b="0" i="0" u="none" baseline="0" err="1"/>
              <a:t>ddewis</a:t>
            </a:r>
            <a:r>
              <a:rPr lang="cy" b="0" i="0" u="none" baseline="0"/>
              <a:t> </a:t>
            </a:r>
            <a:r>
              <a:rPr lang="cy" b="0" i="0" u="none" baseline="0" err="1"/>
              <a:t>beth</a:t>
            </a:r>
            <a:r>
              <a:rPr lang="cy" b="0" i="0" u="none" baseline="0"/>
              <a:t> </a:t>
            </a:r>
            <a:r>
              <a:rPr lang="cy" b="0" i="0" u="none" baseline="0" err="1"/>
              <a:t>fyddech</a:t>
            </a:r>
            <a:r>
              <a:rPr lang="cy" b="0" i="0" u="none" baseline="0"/>
              <a:t> </a:t>
            </a:r>
            <a:r>
              <a:rPr lang="cy" b="0" i="0" u="none" baseline="0" err="1"/>
              <a:t>chi'n</a:t>
            </a:r>
            <a:r>
              <a:rPr lang="cy" b="0" i="0" u="none" baseline="0"/>
              <a:t> </a:t>
            </a:r>
            <a:r>
              <a:rPr lang="cy" b="0" i="0" u="none" baseline="0" err="1"/>
              <a:t>ei</a:t>
            </a:r>
            <a:r>
              <a:rPr lang="cy" b="0" i="0" u="none" baseline="0"/>
              <a:t> </a:t>
            </a:r>
            <a:r>
              <a:rPr lang="cy" b="0" i="0" u="none" baseline="0" err="1"/>
              <a:t>wneud</a:t>
            </a:r>
            <a:r>
              <a:rPr lang="cy" b="0" i="0" u="none" baseline="0"/>
              <a:t> </a:t>
            </a:r>
            <a:r>
              <a:rPr lang="cy" b="0" i="0" u="none" baseline="0" err="1"/>
              <a:t>i</a:t>
            </a:r>
            <a:r>
              <a:rPr lang="cy" b="0" i="0" u="none" baseline="0"/>
              <a:t> </a:t>
            </a:r>
            <a:r>
              <a:rPr lang="cy" b="0" i="0" u="none" baseline="0" err="1"/>
              <a:t>fod</a:t>
            </a:r>
            <a:r>
              <a:rPr lang="cy" b="0" i="0" u="none" baseline="0"/>
              <a:t> </a:t>
            </a:r>
            <a:r>
              <a:rPr lang="cy" b="0" i="0" u="none" baseline="0" err="1"/>
              <a:t>yn</a:t>
            </a:r>
            <a:r>
              <a:rPr lang="cy" b="0" i="0" u="none" baseline="0"/>
              <a:t> </a:t>
            </a:r>
            <a:r>
              <a:rPr lang="cy" b="0" i="0" u="none" baseline="0" err="1"/>
              <a:t>wydn</a:t>
            </a:r>
            <a:r>
              <a:rPr lang="cy" b="0" i="0" u="none" baseline="0"/>
              <a:t> o ran </a:t>
            </a:r>
            <a:r>
              <a:rPr lang="cy" b="0" i="0" u="none" baseline="0" err="1"/>
              <a:t>camwybodaeth</a:t>
            </a:r>
            <a:r>
              <a:rPr lang="cy" b="0" i="0" u="none" baseline="0"/>
              <a:t>/</a:t>
            </a:r>
            <a:r>
              <a:rPr lang="cy" b="0" i="0" u="none" baseline="0" err="1"/>
              <a:t>twyllwybodaeth</a:t>
            </a:r>
            <a:r>
              <a:rPr lang="cy" b="0" i="0" u="none" baseline="0"/>
              <a:t> </a:t>
            </a:r>
            <a:r>
              <a:rPr lang="cy" b="0" i="0" u="none" baseline="0" err="1"/>
              <a:t>yn</a:t>
            </a:r>
            <a:r>
              <a:rPr lang="cy" b="0" i="0" u="none" baseline="0"/>
              <a:t> y </a:t>
            </a:r>
            <a:r>
              <a:rPr lang="cy" b="0" i="0" u="none" baseline="0" err="1"/>
              <a:t>sefyllfa</a:t>
            </a:r>
            <a:r>
              <a:rPr lang="cy" b="0" i="0" u="none" baseline="0"/>
              <a:t> hon. </a:t>
            </a:r>
            <a:endParaRPr lang="en-US"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endParaRPr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b="0" i="0" u="none" baseline="0"/>
              <a:t>Dim </a:t>
            </a:r>
            <a:r>
              <a:rPr lang="cy" b="0" i="0" u="none" baseline="0" err="1"/>
              <a:t>ond</a:t>
            </a:r>
            <a:r>
              <a:rPr lang="cy" b="0" i="0" u="none" baseline="0"/>
              <a:t> </a:t>
            </a:r>
            <a:r>
              <a:rPr lang="cy" b="0" i="0" u="none" baseline="0" err="1"/>
              <a:t>rhai</a:t>
            </a:r>
            <a:r>
              <a:rPr lang="cy" b="0" i="0" u="none" baseline="0"/>
              <a:t> </a:t>
            </a:r>
            <a:r>
              <a:rPr lang="cy" b="0" i="0" u="none" baseline="0" err="1"/>
              <a:t>o'r</a:t>
            </a:r>
            <a:r>
              <a:rPr lang="cy" b="0" i="0" u="none" baseline="0"/>
              <a:t> </a:t>
            </a:r>
            <a:r>
              <a:rPr lang="cy" b="0" i="0" u="none" baseline="0" err="1"/>
              <a:t>opsiynau</a:t>
            </a:r>
            <a:r>
              <a:rPr lang="cy" b="0" i="0" u="none" baseline="0"/>
              <a:t> </a:t>
            </a:r>
            <a:r>
              <a:rPr lang="cy" b="0" i="0" u="none" baseline="0" err="1"/>
              <a:t>sydd</a:t>
            </a:r>
            <a:r>
              <a:rPr lang="cy" b="0" i="0" u="none" baseline="0"/>
              <a:t> </a:t>
            </a:r>
            <a:r>
              <a:rPr lang="cy" b="0" i="0" u="none" baseline="0" err="1"/>
              <a:t>gennych</a:t>
            </a:r>
            <a:r>
              <a:rPr lang="cy" b="0" i="0" u="none" baseline="0"/>
              <a:t> chi </a:t>
            </a:r>
            <a:r>
              <a:rPr lang="cy" b="0" i="0" u="none" baseline="0" err="1"/>
              <a:t>yw'r</a:t>
            </a:r>
            <a:r>
              <a:rPr lang="cy" b="0" i="0" u="none" baseline="0"/>
              <a:t> </a:t>
            </a:r>
            <a:r>
              <a:rPr lang="cy" b="0" i="0" u="none" baseline="0" err="1"/>
              <a:t>rhain</a:t>
            </a:r>
            <a:r>
              <a:rPr lang="cy" b="0" i="0" u="none" baseline="0"/>
              <a:t>, </a:t>
            </a:r>
            <a:r>
              <a:rPr lang="cy" b="0" i="0" u="none" baseline="0" err="1"/>
              <a:t>os</a:t>
            </a:r>
            <a:r>
              <a:rPr lang="cy" b="0" i="0" u="none" baseline="0"/>
              <a:t> </a:t>
            </a:r>
            <a:r>
              <a:rPr lang="cy" b="0" i="0" u="none" baseline="0" err="1"/>
              <a:t>ydych</a:t>
            </a:r>
            <a:r>
              <a:rPr lang="cy" b="0" i="0" u="none" baseline="0"/>
              <a:t> </a:t>
            </a:r>
            <a:r>
              <a:rPr lang="cy" b="0" i="0" u="none" baseline="0" err="1"/>
              <a:t>chi'n</a:t>
            </a:r>
            <a:r>
              <a:rPr lang="cy" b="0" i="0" u="none" baseline="0"/>
              <a:t> </a:t>
            </a:r>
            <a:r>
              <a:rPr lang="cy" b="0" i="0" u="none" baseline="0" err="1"/>
              <a:t>meddwl</a:t>
            </a:r>
            <a:r>
              <a:rPr lang="cy" b="0" i="0" u="none" baseline="0"/>
              <a:t> am rai </a:t>
            </a:r>
            <a:r>
              <a:rPr lang="cy" b="0" i="0" u="none" baseline="0" err="1"/>
              <a:t>eraill</a:t>
            </a:r>
            <a:r>
              <a:rPr lang="cy" b="0" i="0" u="none" baseline="0"/>
              <a:t>, </a:t>
            </a:r>
            <a:r>
              <a:rPr lang="cy" b="0" i="0" u="none" baseline="0" err="1"/>
              <a:t>awgrymwch</a:t>
            </a:r>
            <a:r>
              <a:rPr lang="cy" b="0" i="0" u="none" baseline="0"/>
              <a:t> y </a:t>
            </a:r>
            <a:r>
              <a:rPr lang="cy" b="0" i="0" u="none" baseline="0" err="1"/>
              <a:t>rheiny</a:t>
            </a:r>
            <a:r>
              <a:rPr lang="cy" b="0" i="0" u="none" baseline="0"/>
              <a:t>! </a:t>
            </a:r>
            <a:endParaRPr b="0"/>
          </a:p>
        </p:txBody>
      </p:sp>
      <p:sp>
        <p:nvSpPr>
          <p:cNvPr id="570" name="Google Shape;570;g328fdd3311c_0_17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28fdd3311c_0_193"/>
          <p:cNvSpPr txBox="1">
            <a:spLocks noGrp="1"/>
          </p:cNvSpPr>
          <p:nvPr>
            <p:ph type="title"/>
          </p:nvPr>
        </p:nvSpPr>
        <p:spPr>
          <a:xfrm>
            <a:off x="290454" y="490780"/>
            <a:ext cx="94470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Sut allwn ni fod yn wydn pan ddaw i gamwybodaeth/twyllwybodaeth?</a:t>
            </a:r>
            <a:endParaRPr/>
          </a:p>
        </p:txBody>
      </p:sp>
      <p:sp>
        <p:nvSpPr>
          <p:cNvPr id="577" name="Google Shape;577;g328fdd3311c_0_193"/>
          <p:cNvSpPr txBox="1">
            <a:spLocks noGrp="1"/>
          </p:cNvSpPr>
          <p:nvPr>
            <p:ph type="body" idx="2"/>
          </p:nvPr>
        </p:nvSpPr>
        <p:spPr>
          <a:xfrm>
            <a:off x="548925" y="1709839"/>
            <a:ext cx="10115100" cy="846786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sz="1650" b="1" i="0" u="none" baseline="0" err="1"/>
              <a:t>Sefyllfa</a:t>
            </a:r>
            <a:r>
              <a:rPr lang="cy" sz="1650" b="1" i="0" u="none" baseline="0"/>
              <a:t>: </a:t>
            </a:r>
            <a:r>
              <a:rPr lang="cy" sz="1650" b="0" i="0" u="none" baseline="0"/>
              <a:t>Mae </a:t>
            </a:r>
            <a:r>
              <a:rPr lang="cy" sz="1650" b="0" i="0" u="none" baseline="0" err="1"/>
              <a:t>dylanwadwr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cyfryngau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cymdeithasol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poblogaidd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postio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stori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annog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eu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dilynwyr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i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foicotio'r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etholiad</a:t>
            </a:r>
            <a:r>
              <a:rPr lang="cy" sz="1650" b="0" i="0" u="none" baseline="0"/>
              <a:t>, </a:t>
            </a:r>
            <a:r>
              <a:rPr lang="cy" sz="1650" b="0" i="0" u="none" baseline="0" err="1"/>
              <a:t>gan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honni</a:t>
            </a:r>
            <a:r>
              <a:rPr lang="cy" sz="1650" b="0" i="0" u="none" baseline="0"/>
              <a:t> bod y system </a:t>
            </a:r>
            <a:r>
              <a:rPr lang="cy" sz="1650" b="0" i="0" u="none" baseline="0" err="1"/>
              <a:t>wedi'i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rigio</a:t>
            </a:r>
            <a:r>
              <a:rPr lang="cy" sz="1650" b="0" i="0" u="none" baseline="0"/>
              <a:t>.</a:t>
            </a:r>
            <a:endParaRPr lang="en-US" sz="1650" b="0"/>
          </a:p>
        </p:txBody>
      </p:sp>
      <p:sp>
        <p:nvSpPr>
          <p:cNvPr id="578" name="Google Shape;578;g328fdd3311c_0_19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579" name="Google Shape;579;g328fdd3311c_0_193"/>
          <p:cNvSpPr txBox="1"/>
          <p:nvPr/>
        </p:nvSpPr>
        <p:spPr>
          <a:xfrm>
            <a:off x="548925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Gwiriwch y ffynhonnell/pwy wnaeth ei bostio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0" name="Google Shape;580;g328fdd3311c_0_193"/>
          <p:cNvSpPr txBox="1"/>
          <p:nvPr/>
        </p:nvSpPr>
        <p:spPr>
          <a:xfrm>
            <a:off x="548929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Ymchwiliwch y pwnc</a:t>
            </a:r>
            <a:endParaRPr sz="16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1" name="Google Shape;581;g328fdd3311c_0_193"/>
          <p:cNvSpPr txBox="1"/>
          <p:nvPr/>
        </p:nvSpPr>
        <p:spPr>
          <a:xfrm>
            <a:off x="4275300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Gwnewch chwiliad delwedd/synhwyrydd Deallusrwydd Artiffisial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2" name="Google Shape;582;g328fdd3311c_0_193"/>
          <p:cNvSpPr txBox="1"/>
          <p:nvPr/>
        </p:nvSpPr>
        <p:spPr>
          <a:xfrm>
            <a:off x="4275304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Byddwch yn wyliadwrus o siambrau adlais </a:t>
            </a: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3" name="Google Shape;583;g328fdd3311c_0_193"/>
          <p:cNvSpPr txBox="1"/>
          <p:nvPr/>
        </p:nvSpPr>
        <p:spPr>
          <a:xfrm>
            <a:off x="8001675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Gwiriwch ffynonellau newyddion eraill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4" name="Google Shape;584;g328fdd3311c_0_193"/>
          <p:cNvSpPr txBox="1"/>
          <p:nvPr/>
        </p:nvSpPr>
        <p:spPr>
          <a:xfrm>
            <a:off x="8001679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Defnyddiwch wefan gwirio ffeithiau 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28fdd3311c_0_180"/>
          <p:cNvSpPr txBox="1">
            <a:spLocks noGrp="1"/>
          </p:cNvSpPr>
          <p:nvPr>
            <p:ph type="title"/>
          </p:nvPr>
        </p:nvSpPr>
        <p:spPr>
          <a:xfrm>
            <a:off x="279722" y="329794"/>
            <a:ext cx="94470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Sut allwn ni fod yn wydn pan ddaw i gamwybodaeth/twyllwybodaeth?</a:t>
            </a:r>
            <a:endParaRPr/>
          </a:p>
        </p:txBody>
      </p:sp>
      <p:sp>
        <p:nvSpPr>
          <p:cNvPr id="591" name="Google Shape;591;g328fdd3311c_0_180"/>
          <p:cNvSpPr txBox="1">
            <a:spLocks noGrp="1"/>
          </p:cNvSpPr>
          <p:nvPr>
            <p:ph type="body" idx="2"/>
          </p:nvPr>
        </p:nvSpPr>
        <p:spPr>
          <a:xfrm>
            <a:off x="548925" y="1548853"/>
            <a:ext cx="10115100" cy="1027678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sz="1650" b="1" i="0" u="none" baseline="0" err="1"/>
              <a:t>Sefyllfa</a:t>
            </a:r>
            <a:r>
              <a:rPr lang="cy" sz="1650" b="1" i="0" u="none" baseline="0"/>
              <a:t>: </a:t>
            </a:r>
            <a:r>
              <a:rPr lang="cy" sz="1650" b="0" i="0" u="none" baseline="0"/>
              <a:t>Mae </a:t>
            </a:r>
            <a:r>
              <a:rPr lang="cy" sz="1650" b="0" i="0" u="none" baseline="0" err="1"/>
              <a:t>ffrind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rhannu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dolen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i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wefan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sy'n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edrych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fel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ffynhonnell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newyddion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dilys</a:t>
            </a:r>
            <a:r>
              <a:rPr lang="cy" sz="1650" b="0" i="0" u="none" baseline="0"/>
              <a:t>, </a:t>
            </a:r>
            <a:r>
              <a:rPr lang="cy" sz="1650" b="0" i="0" u="none" baseline="0" err="1"/>
              <a:t>ond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nid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ydych</a:t>
            </a:r>
            <a:r>
              <a:rPr lang="cy" sz="1650" b="0" i="0" u="none" baseline="0"/>
              <a:t> chi </a:t>
            </a:r>
            <a:r>
              <a:rPr lang="cy" sz="1650" b="0" i="0" u="none" baseline="0" err="1"/>
              <a:t>wedi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clywed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amdani</a:t>
            </a:r>
            <a:r>
              <a:rPr lang="cy" sz="1650" b="0" i="0" u="none" baseline="0"/>
              <a:t>. </a:t>
            </a:r>
            <a:r>
              <a:rPr lang="cy" sz="1650" b="0" i="0" u="none" baseline="0" err="1"/>
              <a:t>Mae'r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erthygl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honni</a:t>
            </a:r>
            <a:r>
              <a:rPr lang="cy" sz="1650" b="0" i="0" u="none" baseline="0"/>
              <a:t> bod </a:t>
            </a:r>
            <a:r>
              <a:rPr lang="cy" sz="1650" b="0" i="0" u="none" baseline="0" err="1"/>
              <a:t>gan</a:t>
            </a:r>
            <a:r>
              <a:rPr lang="cy" sz="1650" b="0" i="0" u="none" baseline="0"/>
              <a:t> un </a:t>
            </a:r>
            <a:r>
              <a:rPr lang="cy" sz="1650" b="0" i="0" u="none" baseline="0" err="1"/>
              <a:t>o'r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ymgeiswyr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gofnod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troseddol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cyfrinachol</a:t>
            </a:r>
            <a:r>
              <a:rPr lang="cy" sz="1650" b="0" i="0" u="none" baseline="0"/>
              <a:t>.</a:t>
            </a:r>
            <a:endParaRPr lang="en-US" sz="1650" b="0"/>
          </a:p>
        </p:txBody>
      </p:sp>
      <p:sp>
        <p:nvSpPr>
          <p:cNvPr id="592" name="Google Shape;592;g328fdd3311c_0_18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593" name="Google Shape;593;g328fdd3311c_0_180"/>
          <p:cNvSpPr txBox="1"/>
          <p:nvPr/>
        </p:nvSpPr>
        <p:spPr>
          <a:xfrm>
            <a:off x="548925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Gwiriwch y ffynhonnell/pwy wnaeth ei bostio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4" name="Google Shape;594;g328fdd3311c_0_180"/>
          <p:cNvSpPr txBox="1"/>
          <p:nvPr/>
        </p:nvSpPr>
        <p:spPr>
          <a:xfrm>
            <a:off x="548929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Ymchwiliwch y pwnc</a:t>
            </a:r>
            <a:endParaRPr sz="16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5" name="Google Shape;595;g328fdd3311c_0_180"/>
          <p:cNvSpPr txBox="1"/>
          <p:nvPr/>
        </p:nvSpPr>
        <p:spPr>
          <a:xfrm>
            <a:off x="4275300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Gwnewch chwiliad delwedd/synhwyrydd Deallusrwydd Artiffisial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6" name="Google Shape;596;g328fdd3311c_0_180"/>
          <p:cNvSpPr txBox="1"/>
          <p:nvPr/>
        </p:nvSpPr>
        <p:spPr>
          <a:xfrm>
            <a:off x="4275304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Byddwch yn wyliadwrus o siambrau adlais </a:t>
            </a: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7" name="Google Shape;597;g328fdd3311c_0_180"/>
          <p:cNvSpPr txBox="1"/>
          <p:nvPr/>
        </p:nvSpPr>
        <p:spPr>
          <a:xfrm>
            <a:off x="8001675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Gwiriwch ffynonellau newyddion eraill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8" name="Google Shape;598;g328fdd3311c_0_180"/>
          <p:cNvSpPr txBox="1"/>
          <p:nvPr/>
        </p:nvSpPr>
        <p:spPr>
          <a:xfrm>
            <a:off x="8001679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Defnyddiwch wefan gwirio ffeithiau 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28fdd3311c_0_206"/>
          <p:cNvSpPr txBox="1">
            <a:spLocks noGrp="1"/>
          </p:cNvSpPr>
          <p:nvPr>
            <p:ph type="title"/>
          </p:nvPr>
        </p:nvSpPr>
        <p:spPr>
          <a:xfrm>
            <a:off x="279722" y="297597"/>
            <a:ext cx="94470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Sut allwn ni fod yn wydn pan ddaw i gamwybodaeth/twyllwybodaeth?</a:t>
            </a:r>
            <a:endParaRPr/>
          </a:p>
        </p:txBody>
      </p:sp>
      <p:sp>
        <p:nvSpPr>
          <p:cNvPr id="605" name="Google Shape;605;g328fdd3311c_0_206"/>
          <p:cNvSpPr txBox="1">
            <a:spLocks noGrp="1"/>
          </p:cNvSpPr>
          <p:nvPr>
            <p:ph type="body" idx="2"/>
          </p:nvPr>
        </p:nvSpPr>
        <p:spPr>
          <a:xfrm>
            <a:off x="548925" y="1709839"/>
            <a:ext cx="10115100" cy="760927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cy" sz="1650" b="1" i="0" u="none" baseline="0" err="1"/>
              <a:t>Sefyllfa</a:t>
            </a:r>
            <a:r>
              <a:rPr lang="cy" sz="1650" b="1" i="0" u="none" baseline="0"/>
              <a:t>: </a:t>
            </a:r>
            <a:r>
              <a:rPr lang="cy" sz="1650" b="0" i="0" u="none" baseline="0" err="1"/>
              <a:t>Rydych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chi'n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gweld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delwedd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cylchredeg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ar-lein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sy'n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ymddangos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fel</a:t>
            </a:r>
            <a:r>
              <a:rPr lang="cy" sz="1650" b="0" i="0" u="none" baseline="0"/>
              <a:t> pe </a:t>
            </a:r>
            <a:r>
              <a:rPr lang="cy" sz="1650" b="0" i="0" u="none" baseline="0" err="1"/>
              <a:t>bai'n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dangos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ymgeisydd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ymddwyn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yn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anghyfreithlon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neu'n</a:t>
            </a:r>
            <a:r>
              <a:rPr lang="cy" sz="1650" b="0" i="0" u="none" baseline="0"/>
              <a:t> </a:t>
            </a:r>
            <a:r>
              <a:rPr lang="cy" sz="1650" b="0" i="0" u="none" baseline="0" err="1"/>
              <a:t>anfoesegol</a:t>
            </a:r>
            <a:r>
              <a:rPr lang="cy" sz="1650" b="0" i="0" u="none" baseline="0"/>
              <a:t>.</a:t>
            </a:r>
            <a:endParaRPr lang="en-US" sz="1650" b="0"/>
          </a:p>
        </p:txBody>
      </p:sp>
      <p:sp>
        <p:nvSpPr>
          <p:cNvPr id="606" name="Google Shape;606;g328fdd3311c_0_20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607" name="Google Shape;607;g328fdd3311c_0_206"/>
          <p:cNvSpPr txBox="1"/>
          <p:nvPr/>
        </p:nvSpPr>
        <p:spPr>
          <a:xfrm>
            <a:off x="548925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Gwiriwch y ffynhonnell/pwy wnaeth ei bostio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8" name="Google Shape;608;g328fdd3311c_0_206"/>
          <p:cNvSpPr txBox="1"/>
          <p:nvPr/>
        </p:nvSpPr>
        <p:spPr>
          <a:xfrm>
            <a:off x="548929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Ymchwiliwch y pwnc</a:t>
            </a:r>
            <a:endParaRPr sz="16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9" name="Google Shape;609;g328fdd3311c_0_206"/>
          <p:cNvSpPr txBox="1"/>
          <p:nvPr/>
        </p:nvSpPr>
        <p:spPr>
          <a:xfrm>
            <a:off x="4275300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Gwnewch chwiliad delwedd/synhwyrydd Deallusrwydd Artiffisial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0" name="Google Shape;610;g328fdd3311c_0_206"/>
          <p:cNvSpPr txBox="1"/>
          <p:nvPr/>
        </p:nvSpPr>
        <p:spPr>
          <a:xfrm>
            <a:off x="4275304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Byddwch yn wyliadwrus o siambrau adlais </a:t>
            </a: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1" name="Google Shape;611;g328fdd3311c_0_206"/>
          <p:cNvSpPr txBox="1"/>
          <p:nvPr/>
        </p:nvSpPr>
        <p:spPr>
          <a:xfrm>
            <a:off x="8001675" y="2734662"/>
            <a:ext cx="3352500" cy="949200"/>
          </a:xfrm>
          <a:prstGeom prst="rect">
            <a:avLst/>
          </a:prstGeom>
          <a:solidFill>
            <a:srgbClr val="00E7BD">
              <a:alpha val="78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Gwiriwch ffynonellau newyddion eraill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2" name="Google Shape;612;g328fdd3311c_0_206"/>
          <p:cNvSpPr txBox="1"/>
          <p:nvPr/>
        </p:nvSpPr>
        <p:spPr>
          <a:xfrm>
            <a:off x="8001679" y="4044344"/>
            <a:ext cx="3352500" cy="94920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6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Defnyddiwch wefan gwirio ffeithiau </a:t>
            </a:r>
            <a:endParaRPr sz="16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1651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28fdd3311c_0_1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00" name="Google Shape;400;g328fdd3311c_0_11"/>
          <p:cNvSpPr txBox="1">
            <a:spLocks noGrp="1"/>
          </p:cNvSpPr>
          <p:nvPr>
            <p:ph type="title"/>
          </p:nvPr>
        </p:nvSpPr>
        <p:spPr>
          <a:xfrm>
            <a:off x="290454" y="467140"/>
            <a:ext cx="87645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Yn y sesiwn hon byddwch yn trafod y cwestiynau hyn: </a:t>
            </a:r>
            <a:endParaRPr/>
          </a:p>
        </p:txBody>
      </p:sp>
      <p:sp>
        <p:nvSpPr>
          <p:cNvPr id="401" name="Google Shape;401;g328fdd3311c_0_11"/>
          <p:cNvSpPr txBox="1">
            <a:spLocks noGrp="1"/>
          </p:cNvSpPr>
          <p:nvPr>
            <p:ph type="body" idx="3"/>
          </p:nvPr>
        </p:nvSpPr>
        <p:spPr>
          <a:xfrm>
            <a:off x="389731" y="2412982"/>
            <a:ext cx="11412600" cy="2457819"/>
          </a:xfrm>
          <a:prstGeom prst="rect">
            <a:avLst/>
          </a:prstGeom>
          <a:solidFill>
            <a:srgbClr val="FF8BFF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342900" lvl="0" indent="-24701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111"/>
              <a:buFont typeface="Montserrat"/>
              <a:buAutoNum type="arabicPeriod"/>
            </a:pPr>
            <a:r>
              <a:rPr lang="cy" sz="2200" b="0" i="0" u="none" baseline="0"/>
              <a:t>Beth </a:t>
            </a:r>
            <a:r>
              <a:rPr lang="cy" sz="2200" b="0" i="0" u="none" baseline="0" err="1"/>
              <a:t>yw’r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oedrannau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allweddol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ar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gyfer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cyfranogiad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democrataidd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yng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Nghymru</a:t>
            </a:r>
            <a:r>
              <a:rPr lang="cy" sz="2200" b="0" i="0" u="none" baseline="0"/>
              <a:t>?</a:t>
            </a:r>
            <a:endParaRPr lang="en-US" sz="2200" b="0"/>
          </a:p>
          <a:p>
            <a:pPr marL="342900" lvl="0" indent="-24701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111"/>
              <a:buFont typeface="Montserrat"/>
              <a:buAutoNum type="arabicPeriod"/>
            </a:pPr>
            <a:r>
              <a:rPr lang="cy" sz="2200" b="0" i="0" u="none" baseline="0"/>
              <a:t>Beth </a:t>
            </a:r>
            <a:r>
              <a:rPr lang="cy" sz="2200" b="0" i="0" u="none" baseline="0" err="1"/>
              <a:t>yw’r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gwahaniaeth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rhwng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camwybodaeth</a:t>
            </a:r>
            <a:r>
              <a:rPr lang="cy" sz="2200" b="0" i="0" u="none" baseline="0"/>
              <a:t> a </a:t>
            </a:r>
            <a:r>
              <a:rPr lang="cy" sz="2200" b="0" i="0" u="none" baseline="0" err="1"/>
              <a:t>thwyllwybodaeth</a:t>
            </a:r>
            <a:r>
              <a:rPr lang="cy" sz="2200" b="0" i="0" u="none" baseline="0"/>
              <a:t>?</a:t>
            </a:r>
            <a:endParaRPr sz="2200" b="0"/>
          </a:p>
          <a:p>
            <a:pPr marL="342900" lvl="0" indent="-24701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1111"/>
              <a:buFont typeface="Montserrat"/>
              <a:buAutoNum type="arabicPeriod"/>
            </a:pPr>
            <a:r>
              <a:rPr lang="cy" sz="2200" b="0" i="0" u="none" baseline="0"/>
              <a:t>Sut gall cam/</a:t>
            </a:r>
            <a:r>
              <a:rPr lang="cy" sz="2200" b="0" i="0" u="none" baseline="0" err="1"/>
              <a:t>twyllwybodaeth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ddylanwadu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ar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farn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wleidyddol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pobl</a:t>
            </a:r>
            <a:r>
              <a:rPr lang="cy" sz="2200" b="0" i="0" u="none" baseline="0"/>
              <a:t>? </a:t>
            </a:r>
            <a:endParaRPr sz="2200" b="0"/>
          </a:p>
          <a:p>
            <a:pPr marL="342900" indent="-247015" algn="l" rtl="0">
              <a:buSzPct val="111111"/>
              <a:buFont typeface="Montserrat"/>
              <a:buAutoNum type="arabicPeriod"/>
            </a:pPr>
            <a:r>
              <a:rPr lang="cy" sz="2200" b="0" i="0" u="none" baseline="0"/>
              <a:t>Sut </a:t>
            </a:r>
            <a:r>
              <a:rPr lang="cy" sz="2200" b="0" i="0" u="none" baseline="0" err="1"/>
              <a:t>gallaf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fod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yn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wydn</a:t>
            </a:r>
            <a:r>
              <a:rPr lang="cy" sz="2200" b="0" i="0" u="none" baseline="0"/>
              <a:t> pan </a:t>
            </a:r>
            <a:r>
              <a:rPr lang="cy" sz="2200" b="0" i="0" u="none" baseline="0" err="1"/>
              <a:t>ddaw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i</a:t>
            </a:r>
            <a:r>
              <a:rPr lang="cy" sz="2200" b="0" i="0" u="none" baseline="0"/>
              <a:t> </a:t>
            </a:r>
            <a:r>
              <a:rPr lang="cy" sz="2200" b="0" i="0" u="none" baseline="0" err="1"/>
              <a:t>ddylanwad</a:t>
            </a:r>
            <a:r>
              <a:rPr lang="cy" sz="2200" b="0" i="0" u="none" baseline="0"/>
              <a:t> cam/</a:t>
            </a:r>
            <a:r>
              <a:rPr lang="cy" sz="2200" b="0" i="0" u="none" baseline="0" err="1"/>
              <a:t>twyllwybodaeth</a:t>
            </a:r>
            <a:r>
              <a:rPr lang="cy" sz="2200" b="0" i="0" u="none" baseline="0"/>
              <a:t>? </a:t>
            </a:r>
            <a:endParaRPr sz="2200" b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ct val="140000"/>
              <a:buNone/>
            </a:pPr>
            <a:endParaRPr sz="2400" b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FD54F8-133C-F7EF-0AF9-4378558207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0516" y="1645920"/>
            <a:ext cx="11911484" cy="767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rtl="0"/>
            <a:endParaRPr lang="cy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28fdd3311c_1_2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7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algn="l" rtl="0"/>
            <a:r>
              <a:rPr lang="cy" b="1" i="0" u="none" baseline="0"/>
              <a:t>Beth ydych chi wedi’i ddysgu o sesiwn heddiw?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3"/>
          <p:cNvSpPr txBox="1">
            <a:spLocks noGrp="1"/>
          </p:cNvSpPr>
          <p:nvPr>
            <p:ph type="body" idx="2"/>
          </p:nvPr>
        </p:nvSpPr>
        <p:spPr>
          <a:xfrm>
            <a:off x="500121" y="1542274"/>
            <a:ext cx="7127595" cy="3839954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92500" lnSpcReduction="10000"/>
          </a:bodyPr>
          <a:lstStyle/>
          <a:p>
            <a:pPr marL="6858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I ddysgu mwy am ddemocratiaeth, pleidleisio, ac etholiadau, ewch i:</a:t>
            </a: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Senedd Cymru | Welsh Parliament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Adnoddau i bobl ifanc - Y Comisiwn Etholiadol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Fy etholiad nesaf - Y Comisiwn Etholiadol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Cymryd Rhan – Senedd Ieuenctid Cymru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y" sz="1600" b="0" dirty="0"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Am gefnogaeth gyda gwirio ffeithiau ac adnabod camwybodaeth a thwyllwybodaeth, ewch i:</a:t>
            </a:r>
            <a:endParaRPr lang="cy" sz="1600" b="0" dirty="0"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BBC Bitesize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Shout Out UK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FullFact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518" name="Google Shape;518;p1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519" name="Google Shape;519;p13"/>
          <p:cNvSpPr txBox="1"/>
          <p:nvPr/>
        </p:nvSpPr>
        <p:spPr>
          <a:xfrm>
            <a:off x="290455" y="664948"/>
            <a:ext cx="7689574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sz="4200" b="1" i="0" u="none" strike="noStrike" cap="none" baseline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Gwaith ardderchog!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28fdd3311c_0_990"/>
          <p:cNvSpPr txBox="1">
            <a:spLocks noGrp="1"/>
          </p:cNvSpPr>
          <p:nvPr>
            <p:ph type="title"/>
          </p:nvPr>
        </p:nvSpPr>
        <p:spPr>
          <a:xfrm>
            <a:off x="290454" y="490780"/>
            <a:ext cx="94470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Cerrig Milltir Democratiaeth: </a:t>
            </a:r>
            <a:endParaRPr/>
          </a:p>
        </p:txBody>
      </p:sp>
      <p:sp>
        <p:nvSpPr>
          <p:cNvPr id="423" name="Google Shape;423;g328fdd3311c_0_990"/>
          <p:cNvSpPr txBox="1">
            <a:spLocks noGrp="1"/>
          </p:cNvSpPr>
          <p:nvPr>
            <p:ph type="body" idx="2"/>
          </p:nvPr>
        </p:nvSpPr>
        <p:spPr>
          <a:xfrm>
            <a:off x="293500" y="1212525"/>
            <a:ext cx="9879000" cy="9420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cy" sz="1800" b="1" i="0" u="none" baseline="0" err="1"/>
              <a:t>Cyfarwyddiadau</a:t>
            </a:r>
            <a:r>
              <a:rPr lang="cy" sz="1800" b="1" i="0" u="none" baseline="0"/>
              <a:t>: </a:t>
            </a:r>
            <a:r>
              <a:rPr lang="cy" sz="1800" b="0" i="0" u="none" baseline="0" err="1"/>
              <a:t>Edrychwch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ar</a:t>
            </a:r>
            <a:r>
              <a:rPr lang="cy" sz="1800" b="0" i="0" u="none" baseline="0"/>
              <a:t> yr </a:t>
            </a:r>
            <a:r>
              <a:rPr lang="cy" sz="1800" b="0" i="0" u="none" baseline="0" err="1"/>
              <a:t>atebion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isod</a:t>
            </a:r>
            <a:r>
              <a:rPr lang="cy" sz="1800" b="0" i="0" u="none" baseline="0"/>
              <a:t>! Sawl un </a:t>
            </a:r>
            <a:r>
              <a:rPr lang="cy" sz="1800" b="0" i="0" u="none" baseline="0" err="1"/>
              <a:t>gawsoch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chi’n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gywir</a:t>
            </a:r>
            <a:r>
              <a:rPr lang="cy" sz="1800" b="0" i="0" u="none" baseline="0"/>
              <a:t>? A </a:t>
            </a:r>
            <a:r>
              <a:rPr lang="cy" sz="1800" b="0" i="0" u="none" baseline="0" err="1"/>
              <a:t>oedd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unrhyw</a:t>
            </a:r>
            <a:r>
              <a:rPr lang="cy" sz="1800" b="0" i="0" u="none" baseline="0"/>
              <a:t> un </a:t>
            </a:r>
            <a:r>
              <a:rPr lang="cy" sz="1800" b="0" i="0" u="none" baseline="0" err="1"/>
              <a:t>o’r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rhain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yn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annisgwyl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i</a:t>
            </a:r>
            <a:r>
              <a:rPr lang="cy" sz="1800" b="0" i="0" u="none" baseline="0"/>
              <a:t> chi?</a:t>
            </a:r>
            <a:endParaRPr lang="en-US" sz="1800" b="0"/>
          </a:p>
        </p:txBody>
      </p:sp>
      <p:sp>
        <p:nvSpPr>
          <p:cNvPr id="424" name="Google Shape;424;g328fdd3311c_0_99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25" name="Google Shape;425;g328fdd3311c_0_990"/>
          <p:cNvSpPr txBox="1"/>
          <p:nvPr/>
        </p:nvSpPr>
        <p:spPr>
          <a:xfrm>
            <a:off x="3772604" y="3963168"/>
            <a:ext cx="3095400" cy="9420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Pleidleisio mewn etholiad lleol</a:t>
            </a: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6" name="Google Shape;426;g328fdd3311c_0_990"/>
          <p:cNvSpPr txBox="1"/>
          <p:nvPr/>
        </p:nvSpPr>
        <p:spPr>
          <a:xfrm>
            <a:off x="285504" y="3963164"/>
            <a:ext cx="3095400" cy="9420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Cofrestru i bleidleisio </a:t>
            </a: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7" name="Google Shape;427;g328fdd3311c_0_990"/>
          <p:cNvSpPr txBox="1"/>
          <p:nvPr/>
        </p:nvSpPr>
        <p:spPr>
          <a:xfrm>
            <a:off x="280538" y="2320751"/>
            <a:ext cx="3095400" cy="9420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Pleidleisio mewn etholiad cyffredinol </a:t>
            </a: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8" name="Google Shape;428;g328fdd3311c_0_990"/>
          <p:cNvSpPr txBox="1"/>
          <p:nvPr/>
        </p:nvSpPr>
        <p:spPr>
          <a:xfrm>
            <a:off x="7269610" y="3963162"/>
            <a:ext cx="3095400" cy="9420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Sefyll mewn etholiad </a:t>
            </a: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9" name="Google Shape;429;g328fdd3311c_0_990"/>
          <p:cNvSpPr txBox="1"/>
          <p:nvPr/>
        </p:nvSpPr>
        <p:spPr>
          <a:xfrm>
            <a:off x="3777554" y="2320743"/>
            <a:ext cx="3095400" cy="9420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Derbyn rhif yswiriant gwladol</a:t>
            </a: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0" name="Google Shape;430;g328fdd3311c_0_990"/>
          <p:cNvSpPr txBox="1"/>
          <p:nvPr/>
        </p:nvSpPr>
        <p:spPr>
          <a:xfrm>
            <a:off x="7274554" y="2320743"/>
            <a:ext cx="3095400" cy="9420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20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Cysylltu â’ch AS </a:t>
            </a:r>
            <a:endParaRPr sz="20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1" name="Google Shape;431;g328fdd3311c_0_990"/>
          <p:cNvSpPr/>
          <p:nvPr/>
        </p:nvSpPr>
        <p:spPr>
          <a:xfrm>
            <a:off x="293500" y="3162625"/>
            <a:ext cx="3082500" cy="667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900" b="1" i="0" u="none" baseline="0">
                <a:latin typeface="Montserrat"/>
                <a:ea typeface="Montserrat"/>
                <a:cs typeface="Montserrat"/>
                <a:sym typeface="Montserrat"/>
              </a:rPr>
              <a:t>18</a:t>
            </a:r>
            <a:endParaRPr sz="29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2" name="Google Shape;432;g328fdd3311c_0_990"/>
          <p:cNvSpPr/>
          <p:nvPr/>
        </p:nvSpPr>
        <p:spPr>
          <a:xfrm>
            <a:off x="3777550" y="3162625"/>
            <a:ext cx="3082500" cy="667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900" b="1" i="0" u="none" baseline="0">
                <a:latin typeface="Montserrat"/>
                <a:ea typeface="Montserrat"/>
                <a:cs typeface="Montserrat"/>
                <a:sym typeface="Montserrat"/>
              </a:rPr>
              <a:t>16</a:t>
            </a:r>
            <a:endParaRPr sz="29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g328fdd3311c_0_990"/>
          <p:cNvSpPr/>
          <p:nvPr/>
        </p:nvSpPr>
        <p:spPr>
          <a:xfrm>
            <a:off x="7269600" y="3162625"/>
            <a:ext cx="3095400" cy="667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000" b="1" i="0" u="none" baseline="0">
                <a:latin typeface="Montserrat"/>
                <a:ea typeface="Montserrat"/>
                <a:cs typeface="Montserrat"/>
                <a:sym typeface="Montserrat"/>
              </a:rPr>
              <a:t>Dim </a:t>
            </a:r>
            <a:r>
              <a:rPr lang="cy" sz="2000" b="1" i="0" u="none" baseline="0" err="1">
                <a:latin typeface="Montserrat"/>
                <a:ea typeface="Montserrat"/>
                <a:cs typeface="Montserrat"/>
                <a:sym typeface="Montserrat"/>
              </a:rPr>
              <a:t>cyfyngiad</a:t>
            </a:r>
            <a:r>
              <a:rPr lang="cy" sz="2000" b="1" i="0" u="none" baseline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000" b="1" i="0" u="none" baseline="0" err="1">
                <a:latin typeface="Montserrat"/>
                <a:ea typeface="Montserrat"/>
                <a:cs typeface="Montserrat"/>
                <a:sym typeface="Montserrat"/>
              </a:rPr>
              <a:t>oedran</a:t>
            </a:r>
            <a:endParaRPr lang="en-US" sz="2000" b="1" err="1">
              <a:latin typeface="Montserrat"/>
              <a:ea typeface="Montserrat"/>
              <a:cs typeface="Montserrat"/>
            </a:endParaRPr>
          </a:p>
        </p:txBody>
      </p:sp>
      <p:sp>
        <p:nvSpPr>
          <p:cNvPr id="434" name="Google Shape;434;g328fdd3311c_0_990"/>
          <p:cNvSpPr/>
          <p:nvPr/>
        </p:nvSpPr>
        <p:spPr>
          <a:xfrm>
            <a:off x="293500" y="4732475"/>
            <a:ext cx="3082500" cy="667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900" b="1" i="0" u="none" baseline="0">
                <a:latin typeface="Montserrat"/>
                <a:ea typeface="Montserrat"/>
                <a:cs typeface="Montserrat"/>
                <a:sym typeface="Montserrat"/>
              </a:rPr>
              <a:t>14</a:t>
            </a:r>
            <a:endParaRPr sz="29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g328fdd3311c_0_990"/>
          <p:cNvSpPr/>
          <p:nvPr/>
        </p:nvSpPr>
        <p:spPr>
          <a:xfrm>
            <a:off x="3784000" y="4732475"/>
            <a:ext cx="3082500" cy="667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900" b="1" i="0" u="none" baseline="0">
                <a:latin typeface="Montserrat"/>
                <a:ea typeface="Montserrat"/>
                <a:cs typeface="Montserrat"/>
                <a:sym typeface="Montserrat"/>
              </a:rPr>
              <a:t>16</a:t>
            </a:r>
            <a:endParaRPr sz="29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g328fdd3311c_0_990"/>
          <p:cNvSpPr/>
          <p:nvPr/>
        </p:nvSpPr>
        <p:spPr>
          <a:xfrm>
            <a:off x="7259700" y="4732475"/>
            <a:ext cx="3082500" cy="667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900" b="1" i="0" u="none" baseline="0">
                <a:latin typeface="Montserrat"/>
                <a:ea typeface="Montserrat"/>
                <a:cs typeface="Montserrat"/>
                <a:sym typeface="Montserrat"/>
              </a:rPr>
              <a:t>18</a:t>
            </a:r>
            <a:endParaRPr sz="29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28fdd3311c_0_1020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7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l" rtl="0">
              <a:buSzPts val="990"/>
            </a:pPr>
            <a:r>
              <a:rPr lang="cy" sz="4200" b="1" i="0" u="none" baseline="0" err="1"/>
              <a:t>Allwch</a:t>
            </a:r>
            <a:r>
              <a:rPr lang="cy" sz="4200" b="1" i="0" u="none" baseline="0"/>
              <a:t> chi </a:t>
            </a:r>
            <a:r>
              <a:rPr lang="cy" sz="4200" b="1" i="0" u="none" baseline="0" err="1"/>
              <a:t>feddwl</a:t>
            </a:r>
            <a:r>
              <a:rPr lang="cy" sz="4200" b="1" i="0" u="none" baseline="0"/>
              <a:t> am </a:t>
            </a:r>
            <a:r>
              <a:rPr lang="cy" sz="4200" b="1" i="0" u="none" baseline="0" err="1"/>
              <a:t>sefyllfaoedd</a:t>
            </a:r>
            <a:r>
              <a:rPr lang="cy" sz="4200" b="1" i="0" u="none" baseline="0"/>
              <a:t> </a:t>
            </a:r>
            <a:r>
              <a:rPr lang="cy" sz="4200" b="1" i="0" u="none" baseline="0" err="1"/>
              <a:t>lle</a:t>
            </a:r>
            <a:r>
              <a:rPr lang="cy" sz="4200" b="1" i="0" u="none" baseline="0"/>
              <a:t> </a:t>
            </a:r>
            <a:r>
              <a:rPr lang="cy" sz="4200" b="1" i="0" u="none" baseline="0" err="1"/>
              <a:t>gallai</a:t>
            </a:r>
            <a:r>
              <a:rPr lang="cy" sz="4200" b="1" i="0" u="none" baseline="0"/>
              <a:t> </a:t>
            </a:r>
            <a:r>
              <a:rPr lang="cy" sz="4200" b="1" i="0" u="none" baseline="0" err="1">
                <a:highlight>
                  <a:schemeClr val="accent3"/>
                </a:highlight>
              </a:rPr>
              <a:t>gwybodaeth</a:t>
            </a:r>
            <a:r>
              <a:rPr lang="cy" sz="4200" b="1" i="0" u="none" baseline="0">
                <a:highlight>
                  <a:schemeClr val="accent3"/>
                </a:highlight>
              </a:rPr>
              <a:t> </a:t>
            </a:r>
            <a:r>
              <a:rPr lang="cy" sz="4200" b="1" i="0" u="none" baseline="0" err="1">
                <a:highlight>
                  <a:schemeClr val="accent3"/>
                </a:highlight>
              </a:rPr>
              <a:t>anghywir</a:t>
            </a:r>
            <a:r>
              <a:rPr lang="cy" sz="4200" b="1" i="0" u="none" baseline="0"/>
              <a:t> </a:t>
            </a:r>
            <a:r>
              <a:rPr lang="cy" sz="4200" b="1" i="0" u="none" baseline="0" err="1"/>
              <a:t>ymyrryd</a:t>
            </a:r>
            <a:r>
              <a:rPr lang="cy" sz="4200" b="1" i="0" u="none" baseline="0"/>
              <a:t> â </a:t>
            </a:r>
            <a:r>
              <a:rPr lang="cy" sz="4200" b="1" i="0" u="none" baseline="0" err="1"/>
              <a:t>phrosesau</a:t>
            </a:r>
            <a:r>
              <a:rPr lang="cy" sz="4200" b="1" i="0" u="none" baseline="0"/>
              <a:t> </a:t>
            </a:r>
            <a:r>
              <a:rPr lang="cy" sz="4200" b="1" i="0" u="none" baseline="0" err="1"/>
              <a:t>democrataidd</a:t>
            </a:r>
            <a:r>
              <a:rPr lang="cy" sz="4200" b="1" i="0" u="none" baseline="0"/>
              <a:t>? </a:t>
            </a:r>
            <a:endParaRPr sz="4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28fdd3311c_0_49"/>
          <p:cNvSpPr txBox="1">
            <a:spLocks noGrp="1"/>
          </p:cNvSpPr>
          <p:nvPr>
            <p:ph type="title"/>
          </p:nvPr>
        </p:nvSpPr>
        <p:spPr>
          <a:xfrm>
            <a:off x="290454" y="490780"/>
            <a:ext cx="94470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Beth yw Camwybodaeth a Thwyllwybodaeth?</a:t>
            </a:r>
            <a:endParaRPr/>
          </a:p>
        </p:txBody>
      </p:sp>
      <p:sp>
        <p:nvSpPr>
          <p:cNvPr id="449" name="Google Shape;449;g328fdd3311c_0_49"/>
          <p:cNvSpPr txBox="1">
            <a:spLocks noGrp="1"/>
          </p:cNvSpPr>
          <p:nvPr>
            <p:ph type="body" idx="2"/>
          </p:nvPr>
        </p:nvSpPr>
        <p:spPr>
          <a:xfrm>
            <a:off x="290455" y="1715323"/>
            <a:ext cx="9639900" cy="9420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indent="0" algn="l" rtl="0">
              <a:spcBef>
                <a:spcPts val="0"/>
              </a:spcBef>
              <a:buSzPct val="140000"/>
              <a:buNone/>
            </a:pPr>
            <a:r>
              <a:rPr lang="cy" sz="1800" b="0" i="0" u="none" baseline="0" err="1"/>
              <a:t>Mae’r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ddau</a:t>
            </a:r>
            <a:r>
              <a:rPr lang="cy" sz="1800" b="0" i="0" u="none" baseline="0"/>
              <a:t> derm </a:t>
            </a:r>
            <a:r>
              <a:rPr lang="cy" sz="1800" b="0" i="0" u="none" baseline="0" err="1"/>
              <a:t>yn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cyfeirio</a:t>
            </a:r>
            <a:r>
              <a:rPr lang="cy" sz="1800" b="0" i="0" u="none" baseline="0"/>
              <a:t> at </a:t>
            </a:r>
            <a:r>
              <a:rPr lang="cy" sz="1800" b="0" i="0" u="none" baseline="0" err="1"/>
              <a:t>wybodaeth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anghywir</a:t>
            </a:r>
            <a:r>
              <a:rPr lang="cy" sz="1800" b="0" i="0" u="none" baseline="0"/>
              <a:t>, y </a:t>
            </a:r>
            <a:r>
              <a:rPr lang="cy" sz="1800" b="0" i="0" u="none" baseline="0" err="1"/>
              <a:t>gwahaniaeth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rhyngddynt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yw’r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bwriad</a:t>
            </a:r>
            <a:r>
              <a:rPr lang="cy" sz="1800" b="0" i="0" u="none" baseline="0"/>
              <a:t> y </a:t>
            </a:r>
            <a:r>
              <a:rPr lang="cy" sz="1800" b="0" i="0" u="none" baseline="0" err="1"/>
              <a:t>tu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ôl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i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rannu'r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wybodaeth</a:t>
            </a:r>
            <a:r>
              <a:rPr lang="cy" sz="1800" b="0" i="0" u="none" baseline="0"/>
              <a:t>. </a:t>
            </a:r>
            <a:r>
              <a:rPr lang="cy" sz="1800" b="0" i="0" u="none" baseline="0" err="1"/>
              <a:t>Edrychwch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ar</a:t>
            </a:r>
            <a:r>
              <a:rPr lang="cy" sz="1800" b="0" i="0" u="none" baseline="0"/>
              <a:t> y </a:t>
            </a:r>
            <a:r>
              <a:rPr lang="cy" sz="1800" b="0" i="0" u="none" baseline="0" err="1"/>
              <a:t>diffiniadau</a:t>
            </a:r>
            <a:r>
              <a:rPr lang="cy" sz="1800" b="0" i="0" u="none" baseline="0"/>
              <a:t> </a:t>
            </a:r>
            <a:r>
              <a:rPr lang="cy" sz="1800" b="0" i="0" u="none" baseline="0" err="1"/>
              <a:t>isod</a:t>
            </a:r>
            <a:r>
              <a:rPr lang="cy" sz="1800" b="0" i="0" u="none" baseline="0"/>
              <a:t>:</a:t>
            </a:r>
            <a:endParaRPr lang="en-US" sz="1800" b="0"/>
          </a:p>
        </p:txBody>
      </p:sp>
      <p:sp>
        <p:nvSpPr>
          <p:cNvPr id="450" name="Google Shape;450;g328fdd3311c_0_4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51" name="Google Shape;451;g328fdd3311c_0_49"/>
          <p:cNvSpPr txBox="1"/>
          <p:nvPr/>
        </p:nvSpPr>
        <p:spPr>
          <a:xfrm>
            <a:off x="509508" y="2990540"/>
            <a:ext cx="4212185" cy="17991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algn="ctr" rtl="0">
              <a:lnSpc>
                <a:spcPct val="90000"/>
              </a:lnSpc>
              <a:buClr>
                <a:srgbClr val="00E7BD"/>
              </a:buClr>
              <a:buSzPts val="4480"/>
            </a:pPr>
            <a:r>
              <a:rPr lang="cy" sz="2400" b="1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24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=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gwybodaeth</a:t>
            </a:r>
            <a:r>
              <a:rPr lang="cy" sz="24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anghywir</a:t>
            </a:r>
            <a:r>
              <a:rPr lang="cy" sz="24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sy’n</a:t>
            </a:r>
            <a:r>
              <a:rPr lang="cy" sz="24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cael</a:t>
            </a:r>
            <a:r>
              <a:rPr lang="cy" sz="24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ei</a:t>
            </a:r>
            <a:r>
              <a:rPr lang="cy" sz="24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rhannu</a:t>
            </a:r>
            <a:r>
              <a:rPr lang="cy" sz="24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trwy</a:t>
            </a:r>
            <a:r>
              <a:rPr lang="cy" sz="24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amgymeriad</a:t>
            </a:r>
            <a:endParaRPr sz="2400" b="0" i="0" u="none" strike="noStrike" cap="none" err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2" name="Google Shape;452;g328fdd3311c_0_49"/>
          <p:cNvSpPr txBox="1"/>
          <p:nvPr/>
        </p:nvSpPr>
        <p:spPr>
          <a:xfrm>
            <a:off x="5686504" y="2990540"/>
            <a:ext cx="4051200" cy="17991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algn="ctr" rtl="0">
              <a:lnSpc>
                <a:spcPct val="90000"/>
              </a:lnSpc>
              <a:buClr>
                <a:srgbClr val="00E7BD"/>
              </a:buClr>
              <a:buSzPts val="4480"/>
            </a:pPr>
            <a:r>
              <a:rPr lang="cy" sz="2400" b="1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Twyllwybodaeth</a:t>
            </a:r>
            <a:r>
              <a:rPr lang="cy" sz="24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=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gwybodaeth</a:t>
            </a:r>
            <a:r>
              <a:rPr lang="cy" sz="24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anghywir</a:t>
            </a:r>
            <a:r>
              <a:rPr lang="cy" sz="24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sy’n</a:t>
            </a:r>
            <a:r>
              <a:rPr lang="cy" sz="24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cael</a:t>
            </a:r>
            <a:r>
              <a:rPr lang="cy" sz="24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ei</a:t>
            </a:r>
            <a:r>
              <a:rPr lang="cy" sz="24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rhannu’n</a:t>
            </a:r>
            <a:r>
              <a:rPr lang="cy" sz="2400" b="0" i="0" u="none" strike="noStrike" cap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2400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fwriadol</a:t>
            </a:r>
            <a:endParaRPr sz="2400" b="0" i="0" u="none" strike="noStrike" cap="none" err="1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28fdd3311c_0_58"/>
          <p:cNvSpPr txBox="1">
            <a:spLocks noGrp="1"/>
          </p:cNvSpPr>
          <p:nvPr>
            <p:ph type="title"/>
          </p:nvPr>
        </p:nvSpPr>
        <p:spPr>
          <a:xfrm>
            <a:off x="290455" y="490780"/>
            <a:ext cx="5386200" cy="16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Gwyliwch y fideo hwn i ddysgu sut i ddiystyru camwybodaeth/twyllwybodaeth:</a:t>
            </a:r>
            <a:endParaRPr/>
          </a:p>
        </p:txBody>
      </p:sp>
      <p:sp>
        <p:nvSpPr>
          <p:cNvPr id="459" name="Google Shape;459;g328fdd3311c_0_5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60" name="Google Shape;460;g328fdd3311c_0_58"/>
          <p:cNvSpPr/>
          <p:nvPr/>
        </p:nvSpPr>
        <p:spPr>
          <a:xfrm>
            <a:off x="497473" y="3434244"/>
            <a:ext cx="4971900" cy="1629000"/>
          </a:xfrm>
          <a:prstGeom prst="rect">
            <a:avLst/>
          </a:prstGeom>
          <a:solidFill>
            <a:srgbClr val="00E6BD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32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Ydych chi’n barod i brofi’ch gwybodaeth gyda chwis</a:t>
            </a:r>
            <a:r>
              <a:rPr lang="cy" sz="32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Twyllwybodaeth_Camwybodaeth - Animeiddiad">
            <a:hlinkClick r:id="" action="ppaction://media"/>
            <a:extLst>
              <a:ext uri="{FF2B5EF4-FFF2-40B4-BE49-F238E27FC236}">
                <a16:creationId xmlns:a16="http://schemas.microsoft.com/office/drawing/2014/main" id="{CF76CDC9-E4B4-C74D-82B4-4347F56D0F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0866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28fdd3311c_0_77"/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700" cy="11034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</a:rPr>
              <a:t>1) Gall camwybodaeth a thwyllwybodaeth gael canlyniadau sydd yr un mor niweidiol.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68" name="Google Shape;468;g328fdd3311c_0_7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69" name="Google Shape;469;g328fdd3311c_0_77"/>
          <p:cNvSpPr txBox="1">
            <a:spLocks noGrp="1"/>
          </p:cNvSpPr>
          <p:nvPr>
            <p:ph type="title"/>
          </p:nvPr>
        </p:nvSpPr>
        <p:spPr>
          <a:xfrm>
            <a:off x="290456" y="469831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Cwis: Gwir neu Gau? </a:t>
            </a:r>
            <a:endParaRPr/>
          </a:p>
        </p:txBody>
      </p:sp>
      <p:sp>
        <p:nvSpPr>
          <p:cNvPr id="470" name="Google Shape;470;g328fdd3311c_0_77"/>
          <p:cNvSpPr txBox="1"/>
          <p:nvPr/>
        </p:nvSpPr>
        <p:spPr>
          <a:xfrm>
            <a:off x="340712" y="3044782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</a:t>
            </a:r>
            <a:endParaRPr/>
          </a:p>
        </p:txBody>
      </p:sp>
      <p:sp>
        <p:nvSpPr>
          <p:cNvPr id="471" name="Google Shape;471;g328fdd3311c_0_77"/>
          <p:cNvSpPr txBox="1"/>
          <p:nvPr/>
        </p:nvSpPr>
        <p:spPr>
          <a:xfrm>
            <a:off x="5193350" y="2917640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/>
          </a:p>
        </p:txBody>
      </p:sp>
      <p:sp>
        <p:nvSpPr>
          <p:cNvPr id="472" name="Google Shape;472;g328fdd3311c_0_77"/>
          <p:cNvSpPr/>
          <p:nvPr/>
        </p:nvSpPr>
        <p:spPr>
          <a:xfrm>
            <a:off x="315512" y="2916561"/>
            <a:ext cx="3939300" cy="14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8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Gwir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73" name="Google Shape;473;g328fdd3311c_0_77"/>
          <p:cNvSpPr/>
          <p:nvPr/>
        </p:nvSpPr>
        <p:spPr>
          <a:xfrm>
            <a:off x="340712" y="4598932"/>
            <a:ext cx="8741700" cy="987300"/>
          </a:xfrm>
          <a:prstGeom prst="rect">
            <a:avLst/>
          </a:prstGeom>
          <a:solidFill>
            <a:srgbClr val="00E6BD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Esboniad: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Mae hyn yn wir! P’un a yw rhywun yn rhannu gwybodaeth anghywir yn fwriadol neu drwy gamgymeriad, gall y canlyniad fod yr un mor niweidiol. 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28fdd3311c_0_88"/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700" cy="11034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</a:rPr>
              <a:t>2) Dim ond nawr mae camwybodaeth a thwyllwybodaeth yn broblem oherwydd cyfryngau cymdeithasol.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80" name="Google Shape;480;g328fdd3311c_0_8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81" name="Google Shape;481;g328fdd3311c_0_88"/>
          <p:cNvSpPr txBox="1">
            <a:spLocks noGrp="1"/>
          </p:cNvSpPr>
          <p:nvPr>
            <p:ph type="title"/>
          </p:nvPr>
        </p:nvSpPr>
        <p:spPr>
          <a:xfrm>
            <a:off x="290456" y="469831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Cwis: Gwir neu Gau? </a:t>
            </a:r>
            <a:endParaRPr/>
          </a:p>
        </p:txBody>
      </p:sp>
      <p:sp>
        <p:nvSpPr>
          <p:cNvPr id="482" name="Google Shape;482;g328fdd3311c_0_88"/>
          <p:cNvSpPr txBox="1"/>
          <p:nvPr/>
        </p:nvSpPr>
        <p:spPr>
          <a:xfrm>
            <a:off x="340712" y="2915993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</a:t>
            </a:r>
            <a:endParaRPr/>
          </a:p>
        </p:txBody>
      </p:sp>
      <p:sp>
        <p:nvSpPr>
          <p:cNvPr id="483" name="Google Shape;483;g328fdd3311c_0_88"/>
          <p:cNvSpPr txBox="1"/>
          <p:nvPr/>
        </p:nvSpPr>
        <p:spPr>
          <a:xfrm>
            <a:off x="5171885" y="2917640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/>
          </a:p>
        </p:txBody>
      </p:sp>
      <p:sp>
        <p:nvSpPr>
          <p:cNvPr id="484" name="Google Shape;484;g328fdd3311c_0_88"/>
          <p:cNvSpPr/>
          <p:nvPr/>
        </p:nvSpPr>
        <p:spPr>
          <a:xfrm>
            <a:off x="5168162" y="2916574"/>
            <a:ext cx="3939300" cy="14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8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85" name="Google Shape;485;g328fdd3311c_0_88"/>
          <p:cNvSpPr/>
          <p:nvPr/>
        </p:nvSpPr>
        <p:spPr>
          <a:xfrm>
            <a:off x="340712" y="4598932"/>
            <a:ext cx="8741700" cy="987300"/>
          </a:xfrm>
          <a:prstGeom prst="rect">
            <a:avLst/>
          </a:prstGeom>
          <a:solidFill>
            <a:srgbClr val="00E6BD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Esboniad:</a:t>
            </a:r>
            <a:r>
              <a:rPr lang="cy" sz="18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8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Nid yw camwybodaeth a thwyllwybodaeth yn bethau newydd ac maent yn bodoli ar-lein ac yn y byd go iawn. Mae'r gofod ar-lein yn ei gwneud hi'n haws ac yn gyflymach i ledaenu gwybodaeth anghywir. 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28fdd3311c_0_99"/>
          <p:cNvSpPr txBox="1">
            <a:spLocks noGrp="1"/>
          </p:cNvSpPr>
          <p:nvPr>
            <p:ph type="body" idx="1"/>
          </p:nvPr>
        </p:nvSpPr>
        <p:spPr>
          <a:xfrm>
            <a:off x="340712" y="1563135"/>
            <a:ext cx="8741700" cy="11034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0" i="0" u="none" baseline="0">
                <a:solidFill>
                  <a:srgbClr val="000000"/>
                </a:solidFill>
              </a:rPr>
              <a:t>3) Nid yw cyfrifon wedi’u dilysu ar gyfryngau cymdeithasol yn rhannu camwybodaeth a thwyllwybodaeth.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92" name="Google Shape;492;g328fdd3311c_0_9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93" name="Google Shape;493;g328fdd3311c_0_99"/>
          <p:cNvSpPr txBox="1">
            <a:spLocks noGrp="1"/>
          </p:cNvSpPr>
          <p:nvPr>
            <p:ph type="title"/>
          </p:nvPr>
        </p:nvSpPr>
        <p:spPr>
          <a:xfrm>
            <a:off x="290456" y="469831"/>
            <a:ext cx="7689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Cwis: Gwir neu Gau? </a:t>
            </a:r>
            <a:endParaRPr/>
          </a:p>
        </p:txBody>
      </p:sp>
      <p:sp>
        <p:nvSpPr>
          <p:cNvPr id="494" name="Google Shape;494;g328fdd3311c_0_99"/>
          <p:cNvSpPr txBox="1"/>
          <p:nvPr/>
        </p:nvSpPr>
        <p:spPr>
          <a:xfrm>
            <a:off x="340712" y="2915993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</a:t>
            </a:r>
            <a:endParaRPr/>
          </a:p>
        </p:txBody>
      </p:sp>
      <p:sp>
        <p:nvSpPr>
          <p:cNvPr id="495" name="Google Shape;495;g328fdd3311c_0_99"/>
          <p:cNvSpPr txBox="1"/>
          <p:nvPr/>
        </p:nvSpPr>
        <p:spPr>
          <a:xfrm>
            <a:off x="5193350" y="2917640"/>
            <a:ext cx="3888900" cy="1473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BFF"/>
              </a:buClr>
              <a:buSzPts val="3920"/>
              <a:buFont typeface="Noto Sans Symbols"/>
              <a:buNone/>
            </a:pPr>
            <a:r>
              <a:rPr lang="cy" sz="28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/>
          </a:p>
        </p:txBody>
      </p:sp>
      <p:sp>
        <p:nvSpPr>
          <p:cNvPr id="496" name="Google Shape;496;g328fdd3311c_0_99"/>
          <p:cNvSpPr/>
          <p:nvPr/>
        </p:nvSpPr>
        <p:spPr>
          <a:xfrm>
            <a:off x="5135965" y="2916574"/>
            <a:ext cx="3939300" cy="147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28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97" name="Google Shape;497;g328fdd3311c_0_99"/>
          <p:cNvSpPr/>
          <p:nvPr/>
        </p:nvSpPr>
        <p:spPr>
          <a:xfrm>
            <a:off x="340700" y="4598924"/>
            <a:ext cx="8741700" cy="1093200"/>
          </a:xfrm>
          <a:prstGeom prst="rect">
            <a:avLst/>
          </a:prstGeom>
          <a:solidFill>
            <a:srgbClr val="00E6BD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1600" b="1" i="0" u="none" strike="noStrike" cap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Esboniad</a:t>
            </a:r>
            <a:r>
              <a:rPr lang="cy" sz="160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cy" sz="16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Os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yw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cyfrif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rhywun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wedi’i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ddilysu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gyfryngau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cymdeithasol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mae’n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golygu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fod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hunaniaeth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y person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wedi’i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wirio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Nid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yw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hyn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yn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golygu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fod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beth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maent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yn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ei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ddweud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wedi’i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wirio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a’i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ddilysu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felly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gallent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rannu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camwybodaeth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cy" sz="1600" b="0" i="0" u="none" baseline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thwyllwybodaeth</a:t>
            </a:r>
            <a:r>
              <a:rPr lang="cy" sz="16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1dc5fc2-22f3-4bac-b797-10482b60afd2">ECHDL-1310062365-147</_dlc_DocId>
    <_dlc_DocIdUrl xmlns="f1dc5fc2-22f3-4bac-b797-10482b60afd2">
      <Url>https://electoralcommissionorguk.sharepoint.com/teams/CT_VE/_layouts/15/DocIdRedir.aspx?ID=ECHDL-1310062365-147</Url>
      <Description>ECHDL-1310062365-147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BDF6C750B74429A91F444EE5B6214" ma:contentTypeVersion="4" ma:contentTypeDescription="Create a new document." ma:contentTypeScope="" ma:versionID="05e73e5d475b6493381a35d7eec5af3b">
  <xsd:schema xmlns:xsd="http://www.w3.org/2001/XMLSchema" xmlns:xs="http://www.w3.org/2001/XMLSchema" xmlns:p="http://schemas.microsoft.com/office/2006/metadata/properties" xmlns:ns2="f1dc5fc2-22f3-4bac-b797-10482b60afd2" xmlns:ns3="9bc44819-535f-491d-8e8b-8c4dff21d437" targetNamespace="http://schemas.microsoft.com/office/2006/metadata/properties" ma:root="true" ma:fieldsID="c5e02737aced2bc7cae375bd6ef85c90" ns2:_="" ns3:_="">
    <xsd:import namespace="f1dc5fc2-22f3-4bac-b797-10482b60afd2"/>
    <xsd:import namespace="9bc44819-535f-491d-8e8b-8c4dff21d43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c5fc2-22f3-4bac-b797-10482b60af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44819-535f-491d-8e8b-8c4dff21d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740346-6CDB-4A0F-B7EE-49D83340513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376983E-F58E-4D5B-B0A5-86DF2C628C6D}">
  <ds:schemaRefs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f1dc5fc2-22f3-4bac-b797-10482b60afd2"/>
    <ds:schemaRef ds:uri="http://purl.org/dc/terms/"/>
    <ds:schemaRef ds:uri="9bc44819-535f-491d-8e8b-8c4dff21d437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45CB9C8-5075-4DE7-BB9E-55550F1D813D}">
  <ds:schemaRefs>
    <ds:schemaRef ds:uri="9bc44819-535f-491d-8e8b-8c4dff21d437"/>
    <ds:schemaRef ds:uri="f1dc5fc2-22f3-4bac-b797-10482b60af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8AB64F16-4C14-429B-9F4F-A77441BF5D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1177</Words>
  <Application>Microsoft Office PowerPoint</Application>
  <PresentationFormat>Widescreen</PresentationFormat>
  <Paragraphs>172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Wingdings</vt:lpstr>
      <vt:lpstr>Montserrat Black</vt:lpstr>
      <vt:lpstr>Noto Sans Symbols</vt:lpstr>
      <vt:lpstr>Montserrat</vt:lpstr>
      <vt:lpstr>Calibri</vt:lpstr>
      <vt:lpstr>Arial</vt:lpstr>
      <vt:lpstr>Montserrat ExtraBold</vt:lpstr>
      <vt:lpstr>Office Theme</vt:lpstr>
      <vt:lpstr>PowerPoint Presentation</vt:lpstr>
      <vt:lpstr>Yn y sesiwn hon byddwch yn trafod y cwestiynau hyn: </vt:lpstr>
      <vt:lpstr>Cerrig Milltir Democratiaeth: </vt:lpstr>
      <vt:lpstr>Allwch chi feddwl am sefyllfaoedd lle gallai gwybodaeth anghywir ymyrryd â phrosesau democrataidd? </vt:lpstr>
      <vt:lpstr>Beth yw Camwybodaeth a Thwyllwybodaeth?</vt:lpstr>
      <vt:lpstr>Gwyliwch y fideo hwn i ddysgu sut i ddiystyru camwybodaeth/twyllwybodaeth:</vt:lpstr>
      <vt:lpstr>Cwis: Gwir neu Gau? </vt:lpstr>
      <vt:lpstr>Cwis: Gwir neu Gau? </vt:lpstr>
      <vt:lpstr>Cwis: Gwir neu Gau? </vt:lpstr>
      <vt:lpstr>Cwis: Gwir neu Gau? </vt:lpstr>
      <vt:lpstr>Cwis: Gwir neu Gau? </vt:lpstr>
      <vt:lpstr>Sut gall camwybodaeth ledaenu?</vt:lpstr>
      <vt:lpstr>Beth ydych chi’n credu yw’r dechneg twyllwybodaeth fwyaf dylanwadol?</vt:lpstr>
      <vt:lpstr> Beth yw’r her fwyaf gyda chamwybodaeth/twyllwybodaeth? </vt:lpstr>
      <vt:lpstr>Beth allwn ni wneud i gyfyngu ar ddifrod camwybodaeth/ twyllwybodaeth?</vt:lpstr>
      <vt:lpstr>Sut allwn ni fod yn wydn pan ddaw i gamwybodaeth/twyllwybodaeth?</vt:lpstr>
      <vt:lpstr>Sut allwn ni fod yn wydn pan ddaw i gamwybodaeth/twyllwybodaeth?</vt:lpstr>
      <vt:lpstr>Sut allwn ni fod yn wydn pan ddaw i gamwybodaeth/twyllwybodaeth?</vt:lpstr>
      <vt:lpstr>Sut allwn ni fod yn wydn pan ddaw i gamwybodaeth/twyllwybodaeth?</vt:lpstr>
      <vt:lpstr>Beth ydych chi wedi’i ddysgu o sesiwn heddiw?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Leo Williamson</dc:creator>
  <cp:lastModifiedBy>Lauren Valentine</cp:lastModifiedBy>
  <cp:revision>30</cp:revision>
  <dcterms:created xsi:type="dcterms:W3CDTF">2021-02-10T12:48:52Z</dcterms:created>
  <dcterms:modified xsi:type="dcterms:W3CDTF">2025-02-27T10:20:15Z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72b72c6b-5b5a-46b7-8964-06439f3d14cf</vt:lpwstr>
  </property>
  <property fmtid="{D5CDD505-2E9C-101B-9397-08002B2CF9AE}" pid="3" name="Audience1">
    <vt:lpwstr>2;#All staff|1a1e0e6e-8d96-4235-ac5f-9f1dcc3600b0</vt:lpwstr>
  </property>
  <property fmtid="{D5CDD505-2E9C-101B-9397-08002B2CF9AE}" pid="4" name="ContentTypeId">
    <vt:lpwstr>0x010100FD2BDF6C750B74429A91F444EE5B6214</vt:lpwstr>
  </property>
  <property fmtid="{D5CDD505-2E9C-101B-9397-08002B2CF9AE}" pid="5" name="d7e05c9ad6914a3c91fc7c6d52d321c1">
    <vt:lpwstr/>
  </property>
  <property fmtid="{D5CDD505-2E9C-101B-9397-08002B2CF9AE}" pid="6" name="Financial year">
    <vt:lpwstr/>
  </property>
  <property fmtid="{D5CDD505-2E9C-101B-9397-08002B2CF9AE}" pid="7" name="LINKTEK-CHUNK-1">
    <vt:lpwstr>010021{"F":2,"I":"8582-FCF6-860F-C326"}</vt:lpwstr>
  </property>
  <property fmtid="{D5CDD505-2E9C-101B-9397-08002B2CF9AE}" pid="8" name="Month">
    <vt:lpwstr/>
  </property>
  <property fmtid="{D5CDD505-2E9C-101B-9397-08002B2CF9AE}" pid="9" name="TaxKeyword">
    <vt:lpwstr/>
  </property>
  <property fmtid="{D5CDD505-2E9C-101B-9397-08002B2CF9AE}" pid="10" name="TaxKeywordTaxHTField">
    <vt:lpwstr/>
  </property>
  <property fmtid="{D5CDD505-2E9C-101B-9397-08002B2CF9AE}" pid="11" name="o4f6c70134b64a99b8a9c18b6cabc6d3">
    <vt:lpwstr>2018|26ca1e8c-16e7-413b-b05d-61c89da0dc68</vt:lpwstr>
  </property>
  <property fmtid="{D5CDD505-2E9C-101B-9397-08002B2CF9AE}" pid="12" name="k8d136f7c151492e9a8c9a3ff7eb0306">
    <vt:lpwstr>Campaigns|27de1e33-d184-46d9-a160-c6719cec9e9f</vt:lpwstr>
  </property>
  <property fmtid="{D5CDD505-2E9C-101B-9397-08002B2CF9AE}" pid="13" name="b9ca678d06974d1b9a589aa70f41520a">
    <vt:lpwstr>UK wide|6834a7d2-fb91-47b3-99a3-3181df52306f</vt:lpwstr>
  </property>
  <property fmtid="{D5CDD505-2E9C-101B-9397-08002B2CF9AE}" pid="14" name="j4f12893337a4eac9e2d2c696f543b80">
    <vt:lpwstr/>
  </property>
  <property fmtid="{D5CDD505-2E9C-101B-9397-08002B2CF9AE}" pid="15" name="j5093c87c62f4e2ea96105d295eed61a">
    <vt:lpwstr>Official|77462fb2-11a1-4cd5-8628-4e6081b9477e</vt:lpwstr>
  </property>
  <property fmtid="{D5CDD505-2E9C-101B-9397-08002B2CF9AE}" pid="16" name="b78556a5ab004a83993a9660bce6152c">
    <vt:lpwstr>All staff|1a1e0e6e-8d96-4235-ac5f-9f1dcc3600b0</vt:lpwstr>
  </property>
  <property fmtid="{D5CDD505-2E9C-101B-9397-08002B2CF9AE}" pid="17" name="Countries">
    <vt:lpwstr>6;#UK wide|6834a7d2-fb91-47b3-99a3-3181df52306f</vt:lpwstr>
  </property>
  <property fmtid="{D5CDD505-2E9C-101B-9397-08002B2CF9AE}" pid="18" name="Calendar Year">
    <vt:lpwstr>16;#2018|26ca1e8c-16e7-413b-b05d-61c89da0dc68</vt:lpwstr>
  </property>
  <property fmtid="{D5CDD505-2E9C-101B-9397-08002B2CF9AE}" pid="19" name="lcf76f155ced4ddcb4097134ff3c332f">
    <vt:lpwstr/>
  </property>
  <property fmtid="{D5CDD505-2E9C-101B-9397-08002B2CF9AE}" pid="20" name="MediaServiceImageTags">
    <vt:lpwstr/>
  </property>
  <property fmtid="{D5CDD505-2E9C-101B-9397-08002B2CF9AE}" pid="21" name="ECSubject">
    <vt:lpwstr>63;#Campaigns|27de1e33-d184-46d9-a160-c6719cec9e9f</vt:lpwstr>
  </property>
  <property fmtid="{D5CDD505-2E9C-101B-9397-08002B2CF9AE}" pid="22" name="n0ecf30723e04ad4a18670a4e17a3129">
    <vt:lpwstr/>
  </property>
  <property fmtid="{D5CDD505-2E9C-101B-9397-08002B2CF9AE}" pid="23" name="Board_x0020_Paper_x0020_Subject">
    <vt:lpwstr/>
  </property>
  <property fmtid="{D5CDD505-2E9C-101B-9397-08002B2CF9AE}" pid="24" name="TaxCatchAll">
    <vt:lpwstr>6;#UK wide|6834a7d2-fb91-47b3-99a3-3181df52306f;#16;#2018|26ca1e8c-16e7-413b-b05d-61c89da0dc68;#3;#Official|77462fb2-11a1-4cd5-8628-4e6081b9477e;#2;#All staff|1a1e0e6e-8d96-4235-ac5f-9f1dcc3600b0;#63;#Campaigns|27de1e33-d184-46d9-a160-c6719cec9e9f</vt:lpwstr>
  </property>
  <property fmtid="{D5CDD505-2E9C-101B-9397-08002B2CF9AE}" pid="25" name="f9169cbde8cd43d083a6796edf077c19">
    <vt:lpwstr/>
  </property>
  <property fmtid="{D5CDD505-2E9C-101B-9397-08002B2CF9AE}" pid="26" name="Electoral_x0020_Event">
    <vt:lpwstr/>
  </property>
  <property fmtid="{D5CDD505-2E9C-101B-9397-08002B2CF9AE}" pid="27" name="GPMS marking">
    <vt:lpwstr>3;#Official|77462fb2-11a1-4cd5-8628-4e6081b9477e</vt:lpwstr>
  </property>
  <property fmtid="{D5CDD505-2E9C-101B-9397-08002B2CF9AE}" pid="28" name="Board Paper Subject">
    <vt:lpwstr/>
  </property>
  <property fmtid="{D5CDD505-2E9C-101B-9397-08002B2CF9AE}" pid="29" name="Electoral Event">
    <vt:lpwstr/>
  </property>
  <property fmtid="{D5CDD505-2E9C-101B-9397-08002B2CF9AE}" pid="30" name="Calendar_x0020_Year">
    <vt:lpwstr>16;#2018|26ca1e8c-16e7-413b-b05d-61c89da0dc68</vt:lpwstr>
  </property>
  <property fmtid="{D5CDD505-2E9C-101B-9397-08002B2CF9AE}" pid="31" name="GPMS_x0020_marking">
    <vt:lpwstr>3;#Official|77462fb2-11a1-4cd5-8628-4e6081b9477e</vt:lpwstr>
  </property>
  <property fmtid="{D5CDD505-2E9C-101B-9397-08002B2CF9AE}" pid="32" name="Financial_x0020_year">
    <vt:lpwstr/>
  </property>
</Properties>
</file>