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Lst>
  <p:notesMasterIdLst>
    <p:notesMasterId r:id="rId29"/>
  </p:notesMasterIdLst>
  <p:sldIdLst>
    <p:sldId id="279"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2192000" cy="6858000"/>
  <p:notesSz cx="6858000" cy="9144000"/>
  <p:embeddedFontLst>
    <p:embeddedFont>
      <p:font typeface="Montserrat" panose="00000500000000000000" pitchFamily="2" charset="0"/>
      <p:regular r:id="rId30"/>
      <p:bold r:id="rId31"/>
      <p:italic r:id="rId32"/>
      <p:boldItalic r:id="rId33"/>
    </p:embeddedFont>
    <p:embeddedFont>
      <p:font typeface="Montserrat Black" panose="00000A00000000000000" pitchFamily="2" charset="0"/>
      <p:bold r:id="rId34"/>
      <p:boldItalic r:id="rId35"/>
    </p:embeddedFont>
    <p:embeddedFont>
      <p:font typeface="Montserrat ExtraBold" panose="00000900000000000000" pitchFamily="2" charset="0"/>
      <p:bold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jJvUxRc774FZYODDmN9SHylfTNf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Gurruchaga" initials="" lastIdx="1" clrIdx="0"/>
  <p:cmAuthor id="1" name="Susanne Leach"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7FF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E7721F-BB8C-4D04-96EE-AC79731B0F60}" v="78" dt="2025-02-26T14:10:20.029"/>
  </p1510:revLst>
</p1510:revInfo>
</file>

<file path=ppt/tableStyles.xml><?xml version="1.0" encoding="utf-8"?>
<a:tblStyleLst xmlns:a="http://schemas.openxmlformats.org/drawingml/2006/main" def="{12CD9010-3BC1-496A-AF61-ECDB41E42C67}">
  <a:tblStyle styleId="{12CD9010-3BC1-496A-AF61-ECDB41E42C6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FAF4"/>
          </a:solidFill>
        </a:fill>
      </a:tcStyle>
    </a:wholeTbl>
    <a:band1H>
      <a:tcTxStyle b="off" i="off"/>
      <a:tcStyle>
        <a:tcBdr/>
        <a:fill>
          <a:solidFill>
            <a:srgbClr val="CAF5E7"/>
          </a:solidFill>
        </a:fill>
      </a:tcStyle>
    </a:band1H>
    <a:band2H>
      <a:tcTxStyle b="off" i="off"/>
      <a:tcStyle>
        <a:tcBdr/>
      </a:tcStyle>
    </a:band2H>
    <a:band1V>
      <a:tcTxStyle b="off" i="off"/>
      <a:tcStyle>
        <a:tcBdr/>
        <a:fill>
          <a:solidFill>
            <a:srgbClr val="CAF5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customschemas.google.com/relationships/presentationmetadata" Target="meta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dy Edwards" userId="S::jedwards@electoralcommission.org.uk::97ec32ec-1920-4447-8ec7-1835dc49ef49" providerId="AD" clId="Web-{E1CC8571-472E-5314-E94B-C3FAB29EC0DD}"/>
    <pc:docChg chg="modSld">
      <pc:chgData name="Judy Edwards" userId="S::jedwards@electoralcommission.org.uk::97ec32ec-1920-4447-8ec7-1835dc49ef49" providerId="AD" clId="Web-{E1CC8571-472E-5314-E94B-C3FAB29EC0DD}" dt="2025-02-25T14:57:45.437" v="28" actId="14100"/>
      <pc:docMkLst>
        <pc:docMk/>
      </pc:docMkLst>
      <pc:sldChg chg="modSp">
        <pc:chgData name="Judy Edwards" userId="S::jedwards@electoralcommission.org.uk::97ec32ec-1920-4447-8ec7-1835dc49ef49" providerId="AD" clId="Web-{E1CC8571-472E-5314-E94B-C3FAB29EC0DD}" dt="2025-02-25T14:53:12.742" v="0" actId="14100"/>
        <pc:sldMkLst>
          <pc:docMk/>
          <pc:sldMk cId="0" sldId="257"/>
        </pc:sldMkLst>
        <pc:spChg chg="mod">
          <ac:chgData name="Judy Edwards" userId="S::jedwards@electoralcommission.org.uk::97ec32ec-1920-4447-8ec7-1835dc49ef49" providerId="AD" clId="Web-{E1CC8571-472E-5314-E94B-C3FAB29EC0DD}" dt="2025-02-25T14:53:12.742" v="0" actId="14100"/>
          <ac:spMkLst>
            <pc:docMk/>
            <pc:sldMk cId="0" sldId="257"/>
            <ac:spMk id="395" creationId="{00000000-0000-0000-0000-000000000000}"/>
          </ac:spMkLst>
        </pc:spChg>
      </pc:sldChg>
      <pc:sldChg chg="modSp">
        <pc:chgData name="Judy Edwards" userId="S::jedwards@electoralcommission.org.uk::97ec32ec-1920-4447-8ec7-1835dc49ef49" providerId="AD" clId="Web-{E1CC8571-472E-5314-E94B-C3FAB29EC0DD}" dt="2025-02-25T14:53:44.039" v="1" actId="1076"/>
        <pc:sldMkLst>
          <pc:docMk/>
          <pc:sldMk cId="0" sldId="260"/>
        </pc:sldMkLst>
        <pc:grpChg chg="mod">
          <ac:chgData name="Judy Edwards" userId="S::jedwards@electoralcommission.org.uk::97ec32ec-1920-4447-8ec7-1835dc49ef49" providerId="AD" clId="Web-{E1CC8571-472E-5314-E94B-C3FAB29EC0DD}" dt="2025-02-25T14:53:44.039" v="1" actId="1076"/>
          <ac:grpSpMkLst>
            <pc:docMk/>
            <pc:sldMk cId="0" sldId="260"/>
            <ac:grpSpMk id="455" creationId="{00000000-0000-0000-0000-000000000000}"/>
          </ac:grpSpMkLst>
        </pc:grpChg>
      </pc:sldChg>
      <pc:sldChg chg="modSp">
        <pc:chgData name="Judy Edwards" userId="S::jedwards@electoralcommission.org.uk::97ec32ec-1920-4447-8ec7-1835dc49ef49" providerId="AD" clId="Web-{E1CC8571-472E-5314-E94B-C3FAB29EC0DD}" dt="2025-02-25T14:54:31.603" v="5" actId="20577"/>
        <pc:sldMkLst>
          <pc:docMk/>
          <pc:sldMk cId="0" sldId="261"/>
        </pc:sldMkLst>
        <pc:spChg chg="mod">
          <ac:chgData name="Judy Edwards" userId="S::jedwards@electoralcommission.org.uk::97ec32ec-1920-4447-8ec7-1835dc49ef49" providerId="AD" clId="Web-{E1CC8571-472E-5314-E94B-C3FAB29EC0DD}" dt="2025-02-25T14:54:31.603" v="5" actId="20577"/>
          <ac:spMkLst>
            <pc:docMk/>
            <pc:sldMk cId="0" sldId="261"/>
            <ac:spMk id="468" creationId="{00000000-0000-0000-0000-000000000000}"/>
          </ac:spMkLst>
        </pc:spChg>
      </pc:sldChg>
      <pc:sldChg chg="modSp">
        <pc:chgData name="Judy Edwards" userId="S::jedwards@electoralcommission.org.uk::97ec32ec-1920-4447-8ec7-1835dc49ef49" providerId="AD" clId="Web-{E1CC8571-472E-5314-E94B-C3FAB29EC0DD}" dt="2025-02-25T14:55:45.840" v="13" actId="1076"/>
        <pc:sldMkLst>
          <pc:docMk/>
          <pc:sldMk cId="0" sldId="266"/>
        </pc:sldMkLst>
        <pc:spChg chg="mod">
          <ac:chgData name="Judy Edwards" userId="S::jedwards@electoralcommission.org.uk::97ec32ec-1920-4447-8ec7-1835dc49ef49" providerId="AD" clId="Web-{E1CC8571-472E-5314-E94B-C3FAB29EC0DD}" dt="2025-02-25T14:55:45.840" v="13" actId="1076"/>
          <ac:spMkLst>
            <pc:docMk/>
            <pc:sldMk cId="0" sldId="266"/>
            <ac:spMk id="537" creationId="{00000000-0000-0000-0000-000000000000}"/>
          </ac:spMkLst>
        </pc:spChg>
        <pc:spChg chg="mod">
          <ac:chgData name="Judy Edwards" userId="S::jedwards@electoralcommission.org.uk::97ec32ec-1920-4447-8ec7-1835dc49ef49" providerId="AD" clId="Web-{E1CC8571-472E-5314-E94B-C3FAB29EC0DD}" dt="2025-02-25T14:55:21.292" v="12" actId="14100"/>
          <ac:spMkLst>
            <pc:docMk/>
            <pc:sldMk cId="0" sldId="266"/>
            <ac:spMk id="542" creationId="{00000000-0000-0000-0000-000000000000}"/>
          </ac:spMkLst>
        </pc:spChg>
        <pc:spChg chg="mod">
          <ac:chgData name="Judy Edwards" userId="S::jedwards@electoralcommission.org.uk::97ec32ec-1920-4447-8ec7-1835dc49ef49" providerId="AD" clId="Web-{E1CC8571-472E-5314-E94B-C3FAB29EC0DD}" dt="2025-02-25T14:55:13.573" v="11" actId="1076"/>
          <ac:spMkLst>
            <pc:docMk/>
            <pc:sldMk cId="0" sldId="266"/>
            <ac:spMk id="546" creationId="{00000000-0000-0000-0000-000000000000}"/>
          </ac:spMkLst>
        </pc:spChg>
      </pc:sldChg>
      <pc:sldChg chg="modSp">
        <pc:chgData name="Judy Edwards" userId="S::jedwards@electoralcommission.org.uk::97ec32ec-1920-4447-8ec7-1835dc49ef49" providerId="AD" clId="Web-{E1CC8571-472E-5314-E94B-C3FAB29EC0DD}" dt="2025-02-25T14:56:08.497" v="16" actId="14100"/>
        <pc:sldMkLst>
          <pc:docMk/>
          <pc:sldMk cId="0" sldId="267"/>
        </pc:sldMkLst>
        <pc:spChg chg="mod">
          <ac:chgData name="Judy Edwards" userId="S::jedwards@electoralcommission.org.uk::97ec32ec-1920-4447-8ec7-1835dc49ef49" providerId="AD" clId="Web-{E1CC8571-472E-5314-E94B-C3FAB29EC0DD}" dt="2025-02-25T14:56:08.497" v="16" actId="14100"/>
          <ac:spMkLst>
            <pc:docMk/>
            <pc:sldMk cId="0" sldId="267"/>
            <ac:spMk id="555" creationId="{00000000-0000-0000-0000-000000000000}"/>
          </ac:spMkLst>
        </pc:spChg>
        <pc:spChg chg="mod">
          <ac:chgData name="Judy Edwards" userId="S::jedwards@electoralcommission.org.uk::97ec32ec-1920-4447-8ec7-1835dc49ef49" providerId="AD" clId="Web-{E1CC8571-472E-5314-E94B-C3FAB29EC0DD}" dt="2025-02-25T14:56:04.825" v="15" actId="20577"/>
          <ac:spMkLst>
            <pc:docMk/>
            <pc:sldMk cId="0" sldId="267"/>
            <ac:spMk id="559" creationId="{00000000-0000-0000-0000-000000000000}"/>
          </ac:spMkLst>
        </pc:spChg>
      </pc:sldChg>
      <pc:sldChg chg="modSp">
        <pc:chgData name="Judy Edwards" userId="S::jedwards@electoralcommission.org.uk::97ec32ec-1920-4447-8ec7-1835dc49ef49" providerId="AD" clId="Web-{E1CC8571-472E-5314-E94B-C3FAB29EC0DD}" dt="2025-02-25T14:56:18.028" v="18" actId="20577"/>
        <pc:sldMkLst>
          <pc:docMk/>
          <pc:sldMk cId="0" sldId="268"/>
        </pc:sldMkLst>
        <pc:spChg chg="mod">
          <ac:chgData name="Judy Edwards" userId="S::jedwards@electoralcommission.org.uk::97ec32ec-1920-4447-8ec7-1835dc49ef49" providerId="AD" clId="Web-{E1CC8571-472E-5314-E94B-C3FAB29EC0DD}" dt="2025-02-25T14:56:18.028" v="18" actId="20577"/>
          <ac:spMkLst>
            <pc:docMk/>
            <pc:sldMk cId="0" sldId="268"/>
            <ac:spMk id="566" creationId="{00000000-0000-0000-0000-000000000000}"/>
          </ac:spMkLst>
        </pc:spChg>
      </pc:sldChg>
      <pc:sldChg chg="modSp">
        <pc:chgData name="Judy Edwards" userId="S::jedwards@electoralcommission.org.uk::97ec32ec-1920-4447-8ec7-1835dc49ef49" providerId="AD" clId="Web-{E1CC8571-472E-5314-E94B-C3FAB29EC0DD}" dt="2025-02-25T14:56:26.794" v="19" actId="1076"/>
        <pc:sldMkLst>
          <pc:docMk/>
          <pc:sldMk cId="0" sldId="269"/>
        </pc:sldMkLst>
        <pc:spChg chg="mod">
          <ac:chgData name="Judy Edwards" userId="S::jedwards@electoralcommission.org.uk::97ec32ec-1920-4447-8ec7-1835dc49ef49" providerId="AD" clId="Web-{E1CC8571-472E-5314-E94B-C3FAB29EC0DD}" dt="2025-02-25T14:56:26.794" v="19" actId="1076"/>
          <ac:spMkLst>
            <pc:docMk/>
            <pc:sldMk cId="0" sldId="269"/>
            <ac:spMk id="572" creationId="{00000000-0000-0000-0000-000000000000}"/>
          </ac:spMkLst>
        </pc:spChg>
      </pc:sldChg>
      <pc:sldChg chg="modSp">
        <pc:chgData name="Judy Edwards" userId="S::jedwards@electoralcommission.org.uk::97ec32ec-1920-4447-8ec7-1835dc49ef49" providerId="AD" clId="Web-{E1CC8571-472E-5314-E94B-C3FAB29EC0DD}" dt="2025-02-25T14:56:39.888" v="20" actId="1076"/>
        <pc:sldMkLst>
          <pc:docMk/>
          <pc:sldMk cId="0" sldId="270"/>
        </pc:sldMkLst>
        <pc:spChg chg="mod">
          <ac:chgData name="Judy Edwards" userId="S::jedwards@electoralcommission.org.uk::97ec32ec-1920-4447-8ec7-1835dc49ef49" providerId="AD" clId="Web-{E1CC8571-472E-5314-E94B-C3FAB29EC0DD}" dt="2025-02-25T14:56:39.888" v="20" actId="1076"/>
          <ac:spMkLst>
            <pc:docMk/>
            <pc:sldMk cId="0" sldId="270"/>
            <ac:spMk id="590" creationId="{00000000-0000-0000-0000-000000000000}"/>
          </ac:spMkLst>
        </pc:spChg>
      </pc:sldChg>
      <pc:sldChg chg="modSp">
        <pc:chgData name="Judy Edwards" userId="S::jedwards@electoralcommission.org.uk::97ec32ec-1920-4447-8ec7-1835dc49ef49" providerId="AD" clId="Web-{E1CC8571-472E-5314-E94B-C3FAB29EC0DD}" dt="2025-02-25T14:56:47.717" v="21" actId="1076"/>
        <pc:sldMkLst>
          <pc:docMk/>
          <pc:sldMk cId="0" sldId="271"/>
        </pc:sldMkLst>
        <pc:spChg chg="mod">
          <ac:chgData name="Judy Edwards" userId="S::jedwards@electoralcommission.org.uk::97ec32ec-1920-4447-8ec7-1835dc49ef49" providerId="AD" clId="Web-{E1CC8571-472E-5314-E94B-C3FAB29EC0DD}" dt="2025-02-25T14:56:47.717" v="21" actId="1076"/>
          <ac:spMkLst>
            <pc:docMk/>
            <pc:sldMk cId="0" sldId="271"/>
            <ac:spMk id="598" creationId="{00000000-0000-0000-0000-000000000000}"/>
          </ac:spMkLst>
        </pc:spChg>
      </pc:sldChg>
      <pc:sldChg chg="modSp">
        <pc:chgData name="Judy Edwards" userId="S::jedwards@electoralcommission.org.uk::97ec32ec-1920-4447-8ec7-1835dc49ef49" providerId="AD" clId="Web-{E1CC8571-472E-5314-E94B-C3FAB29EC0DD}" dt="2025-02-25T14:57:08.030" v="22" actId="1076"/>
        <pc:sldMkLst>
          <pc:docMk/>
          <pc:sldMk cId="0" sldId="272"/>
        </pc:sldMkLst>
        <pc:spChg chg="mod">
          <ac:chgData name="Judy Edwards" userId="S::jedwards@electoralcommission.org.uk::97ec32ec-1920-4447-8ec7-1835dc49ef49" providerId="AD" clId="Web-{E1CC8571-472E-5314-E94B-C3FAB29EC0DD}" dt="2025-02-25T14:57:08.030" v="22" actId="1076"/>
          <ac:spMkLst>
            <pc:docMk/>
            <pc:sldMk cId="0" sldId="272"/>
            <ac:spMk id="607" creationId="{00000000-0000-0000-0000-000000000000}"/>
          </ac:spMkLst>
        </pc:spChg>
      </pc:sldChg>
      <pc:sldChg chg="modSp">
        <pc:chgData name="Judy Edwards" userId="S::jedwards@electoralcommission.org.uk::97ec32ec-1920-4447-8ec7-1835dc49ef49" providerId="AD" clId="Web-{E1CC8571-472E-5314-E94B-C3FAB29EC0DD}" dt="2025-02-25T14:57:29.078" v="26" actId="20577"/>
        <pc:sldMkLst>
          <pc:docMk/>
          <pc:sldMk cId="0" sldId="275"/>
        </pc:sldMkLst>
        <pc:spChg chg="mod">
          <ac:chgData name="Judy Edwards" userId="S::jedwards@electoralcommission.org.uk::97ec32ec-1920-4447-8ec7-1835dc49ef49" providerId="AD" clId="Web-{E1CC8571-472E-5314-E94B-C3FAB29EC0DD}" dt="2025-02-25T14:57:29.078" v="26" actId="20577"/>
          <ac:spMkLst>
            <pc:docMk/>
            <pc:sldMk cId="0" sldId="275"/>
            <ac:spMk id="662" creationId="{00000000-0000-0000-0000-000000000000}"/>
          </ac:spMkLst>
        </pc:spChg>
      </pc:sldChg>
      <pc:sldChg chg="modSp">
        <pc:chgData name="Judy Edwards" userId="S::jedwards@electoralcommission.org.uk::97ec32ec-1920-4447-8ec7-1835dc49ef49" providerId="AD" clId="Web-{E1CC8571-472E-5314-E94B-C3FAB29EC0DD}" dt="2025-02-25T14:57:40.203" v="27" actId="14100"/>
        <pc:sldMkLst>
          <pc:docMk/>
          <pc:sldMk cId="0" sldId="276"/>
        </pc:sldMkLst>
        <pc:spChg chg="mod">
          <ac:chgData name="Judy Edwards" userId="S::jedwards@electoralcommission.org.uk::97ec32ec-1920-4447-8ec7-1835dc49ef49" providerId="AD" clId="Web-{E1CC8571-472E-5314-E94B-C3FAB29EC0DD}" dt="2025-02-25T14:57:40.203" v="27" actId="14100"/>
          <ac:spMkLst>
            <pc:docMk/>
            <pc:sldMk cId="0" sldId="276"/>
            <ac:spMk id="703" creationId="{00000000-0000-0000-0000-000000000000}"/>
          </ac:spMkLst>
        </pc:spChg>
      </pc:sldChg>
      <pc:sldChg chg="modSp">
        <pc:chgData name="Judy Edwards" userId="S::jedwards@electoralcommission.org.uk::97ec32ec-1920-4447-8ec7-1835dc49ef49" providerId="AD" clId="Web-{E1CC8571-472E-5314-E94B-C3FAB29EC0DD}" dt="2025-02-25T14:57:45.437" v="28" actId="14100"/>
        <pc:sldMkLst>
          <pc:docMk/>
          <pc:sldMk cId="0" sldId="277"/>
        </pc:sldMkLst>
        <pc:spChg chg="mod">
          <ac:chgData name="Judy Edwards" userId="S::jedwards@electoralcommission.org.uk::97ec32ec-1920-4447-8ec7-1835dc49ef49" providerId="AD" clId="Web-{E1CC8571-472E-5314-E94B-C3FAB29EC0DD}" dt="2025-02-25T14:57:45.437" v="28" actId="14100"/>
          <ac:spMkLst>
            <pc:docMk/>
            <pc:sldMk cId="0" sldId="277"/>
            <ac:spMk id="727" creationId="{00000000-0000-0000-0000-000000000000}"/>
          </ac:spMkLst>
        </pc:spChg>
      </pc:sldChg>
    </pc:docChg>
  </pc:docChgLst>
  <pc:docChgLst>
    <pc:chgData name="Lauren Valentine" userId="beef5a57-e985-43f7-be51-e6e522a875b7" providerId="ADAL" clId="{CFC554F5-18F3-4A12-92E5-D9F79495268C}"/>
    <pc:docChg chg="undo custSel modSld">
      <pc:chgData name="Lauren Valentine" userId="beef5a57-e985-43f7-be51-e6e522a875b7" providerId="ADAL" clId="{CFC554F5-18F3-4A12-92E5-D9F79495268C}" dt="2025-02-05T18:33:33.285" v="94"/>
      <pc:docMkLst>
        <pc:docMk/>
      </pc:docMkLst>
      <pc:sldChg chg="addSp delSp modSp mod">
        <pc:chgData name="Lauren Valentine" userId="beef5a57-e985-43f7-be51-e6e522a875b7" providerId="ADAL" clId="{CFC554F5-18F3-4A12-92E5-D9F79495268C}" dt="2025-02-05T18:26:15.045" v="17" actId="167"/>
        <pc:sldMkLst>
          <pc:docMk/>
          <pc:sldMk cId="0" sldId="256"/>
        </pc:sldMkLst>
      </pc:sldChg>
      <pc:sldChg chg="modSp mod">
        <pc:chgData name="Lauren Valentine" userId="beef5a57-e985-43f7-be51-e6e522a875b7" providerId="ADAL" clId="{CFC554F5-18F3-4A12-92E5-D9F79495268C}" dt="2025-02-05T18:26:31.801" v="18" actId="2710"/>
        <pc:sldMkLst>
          <pc:docMk/>
          <pc:sldMk cId="0" sldId="258"/>
        </pc:sldMkLst>
        <pc:spChg chg="mod">
          <ac:chgData name="Lauren Valentine" userId="beef5a57-e985-43f7-be51-e6e522a875b7" providerId="ADAL" clId="{CFC554F5-18F3-4A12-92E5-D9F79495268C}" dt="2025-02-05T18:26:31.801" v="18" actId="2710"/>
          <ac:spMkLst>
            <pc:docMk/>
            <pc:sldMk cId="0" sldId="258"/>
            <ac:spMk id="409" creationId="{00000000-0000-0000-0000-000000000000}"/>
          </ac:spMkLst>
        </pc:spChg>
      </pc:sldChg>
      <pc:sldChg chg="modCm">
        <pc:chgData name="Lauren Valentine" userId="beef5a57-e985-43f7-be51-e6e522a875b7" providerId="ADAL" clId="{CFC554F5-18F3-4A12-92E5-D9F79495268C}" dt="2025-02-05T18:26:43.193" v="19"/>
        <pc:sldMkLst>
          <pc:docMk/>
          <pc:sldMk cId="0" sldId="260"/>
        </pc:sldMkLst>
      </pc:sldChg>
      <pc:sldChg chg="addSp delSp modSp mod">
        <pc:chgData name="Lauren Valentine" userId="beef5a57-e985-43f7-be51-e6e522a875b7" providerId="ADAL" clId="{CFC554F5-18F3-4A12-92E5-D9F79495268C}" dt="2025-02-05T18:33:25.012" v="91" actId="1076"/>
        <pc:sldMkLst>
          <pc:docMk/>
          <pc:sldMk cId="0" sldId="261"/>
        </pc:sldMkLst>
        <pc:spChg chg="mod">
          <ac:chgData name="Lauren Valentine" userId="beef5a57-e985-43f7-be51-e6e522a875b7" providerId="ADAL" clId="{CFC554F5-18F3-4A12-92E5-D9F79495268C}" dt="2025-02-05T18:27:00.574" v="20"/>
          <ac:spMkLst>
            <pc:docMk/>
            <pc:sldMk cId="0" sldId="261"/>
            <ac:spMk id="4" creationId="{2E5FBB07-0E16-4251-5E29-6F4C800E2486}"/>
          </ac:spMkLst>
        </pc:spChg>
        <pc:spChg chg="add mod">
          <ac:chgData name="Lauren Valentine" userId="beef5a57-e985-43f7-be51-e6e522a875b7" providerId="ADAL" clId="{CFC554F5-18F3-4A12-92E5-D9F79495268C}" dt="2025-02-05T18:33:02.314" v="86"/>
          <ac:spMkLst>
            <pc:docMk/>
            <pc:sldMk cId="0" sldId="261"/>
            <ac:spMk id="7" creationId="{58AC8434-0534-3792-E9A9-2A0A98713FA9}"/>
          </ac:spMkLst>
        </pc:spChg>
        <pc:spChg chg="add mod">
          <ac:chgData name="Lauren Valentine" userId="beef5a57-e985-43f7-be51-e6e522a875b7" providerId="ADAL" clId="{CFC554F5-18F3-4A12-92E5-D9F79495268C}" dt="2025-02-05T18:33:25.012" v="91" actId="1076"/>
          <ac:spMkLst>
            <pc:docMk/>
            <pc:sldMk cId="0" sldId="261"/>
            <ac:spMk id="8" creationId="{9E36947A-4537-6D1F-9D9C-D53B92D034DE}"/>
          </ac:spMkLst>
        </pc:spChg>
        <pc:grpChg chg="add mod ord">
          <ac:chgData name="Lauren Valentine" userId="beef5a57-e985-43f7-be51-e6e522a875b7" providerId="ADAL" clId="{CFC554F5-18F3-4A12-92E5-D9F79495268C}" dt="2025-02-05T18:27:02.405" v="21" actId="167"/>
          <ac:grpSpMkLst>
            <pc:docMk/>
            <pc:sldMk cId="0" sldId="261"/>
            <ac:grpSpMk id="2" creationId="{BA49DBAB-5FD0-015E-FA2E-6290E10D8C47}"/>
          </ac:grpSpMkLst>
        </pc:grpChg>
        <pc:picChg chg="mod">
          <ac:chgData name="Lauren Valentine" userId="beef5a57-e985-43f7-be51-e6e522a875b7" providerId="ADAL" clId="{CFC554F5-18F3-4A12-92E5-D9F79495268C}" dt="2025-02-05T18:27:00.574" v="20"/>
          <ac:picMkLst>
            <pc:docMk/>
            <pc:sldMk cId="0" sldId="261"/>
            <ac:picMk id="3" creationId="{D36FF1E1-E77A-5224-EF17-909BECCB8A94}"/>
          </ac:picMkLst>
        </pc:picChg>
        <pc:picChg chg="mod">
          <ac:chgData name="Lauren Valentine" userId="beef5a57-e985-43f7-be51-e6e522a875b7" providerId="ADAL" clId="{CFC554F5-18F3-4A12-92E5-D9F79495268C}" dt="2025-02-05T18:27:00.574" v="20"/>
          <ac:picMkLst>
            <pc:docMk/>
            <pc:sldMk cId="0" sldId="261"/>
            <ac:picMk id="5" creationId="{0800F8C4-8731-4C32-736A-39A6684565AE}"/>
          </ac:picMkLst>
        </pc:picChg>
        <pc:picChg chg="mod">
          <ac:chgData name="Lauren Valentine" userId="beef5a57-e985-43f7-be51-e6e522a875b7" providerId="ADAL" clId="{CFC554F5-18F3-4A12-92E5-D9F79495268C}" dt="2025-02-05T18:27:00.574" v="20"/>
          <ac:picMkLst>
            <pc:docMk/>
            <pc:sldMk cId="0" sldId="261"/>
            <ac:picMk id="6" creationId="{987A8969-BA18-8043-FE32-54BB48EE6D9A}"/>
          </ac:picMkLst>
        </pc:picChg>
      </pc:sldChg>
      <pc:sldChg chg="addSp delSp modSp mod">
        <pc:chgData name="Lauren Valentine" userId="beef5a57-e985-43f7-be51-e6e522a875b7" providerId="ADAL" clId="{CFC554F5-18F3-4A12-92E5-D9F79495268C}" dt="2025-02-05T18:33:29.283" v="92"/>
        <pc:sldMkLst>
          <pc:docMk/>
          <pc:sldMk cId="0" sldId="268"/>
        </pc:sldMkLst>
        <pc:spChg chg="mod">
          <ac:chgData name="Lauren Valentine" userId="beef5a57-e985-43f7-be51-e6e522a875b7" providerId="ADAL" clId="{CFC554F5-18F3-4A12-92E5-D9F79495268C}" dt="2025-02-05T18:27:18.428" v="24"/>
          <ac:spMkLst>
            <pc:docMk/>
            <pc:sldMk cId="0" sldId="268"/>
            <ac:spMk id="4" creationId="{5711DAAB-B2D1-7F9F-A7CD-AAE088444BA7}"/>
          </ac:spMkLst>
        </pc:spChg>
        <pc:spChg chg="add mod">
          <ac:chgData name="Lauren Valentine" userId="beef5a57-e985-43f7-be51-e6e522a875b7" providerId="ADAL" clId="{CFC554F5-18F3-4A12-92E5-D9F79495268C}" dt="2025-02-05T18:32:59.402" v="85"/>
          <ac:spMkLst>
            <pc:docMk/>
            <pc:sldMk cId="0" sldId="268"/>
            <ac:spMk id="7" creationId="{4981A56F-F84B-3309-FB26-C6A06EAC8565}"/>
          </ac:spMkLst>
        </pc:spChg>
        <pc:spChg chg="add mod">
          <ac:chgData name="Lauren Valentine" userId="beef5a57-e985-43f7-be51-e6e522a875b7" providerId="ADAL" clId="{CFC554F5-18F3-4A12-92E5-D9F79495268C}" dt="2025-02-05T18:33:29.283" v="92"/>
          <ac:spMkLst>
            <pc:docMk/>
            <pc:sldMk cId="0" sldId="268"/>
            <ac:spMk id="8" creationId="{3F805604-244C-79FD-B364-3FDE57D9CACE}"/>
          </ac:spMkLst>
        </pc:spChg>
        <pc:grpChg chg="add mod ord">
          <ac:chgData name="Lauren Valentine" userId="beef5a57-e985-43f7-be51-e6e522a875b7" providerId="ADAL" clId="{CFC554F5-18F3-4A12-92E5-D9F79495268C}" dt="2025-02-05T18:27:20.361" v="25" actId="167"/>
          <ac:grpSpMkLst>
            <pc:docMk/>
            <pc:sldMk cId="0" sldId="268"/>
            <ac:grpSpMk id="2" creationId="{3BC1D7A0-9FFA-9DAC-6962-720E720FBDE3}"/>
          </ac:grpSpMkLst>
        </pc:grpChg>
        <pc:picChg chg="mod">
          <ac:chgData name="Lauren Valentine" userId="beef5a57-e985-43f7-be51-e6e522a875b7" providerId="ADAL" clId="{CFC554F5-18F3-4A12-92E5-D9F79495268C}" dt="2025-02-05T18:27:18.428" v="24"/>
          <ac:picMkLst>
            <pc:docMk/>
            <pc:sldMk cId="0" sldId="268"/>
            <ac:picMk id="3" creationId="{2CAC73D9-339F-4C18-5921-CFFCF4357DFF}"/>
          </ac:picMkLst>
        </pc:picChg>
        <pc:picChg chg="mod">
          <ac:chgData name="Lauren Valentine" userId="beef5a57-e985-43f7-be51-e6e522a875b7" providerId="ADAL" clId="{CFC554F5-18F3-4A12-92E5-D9F79495268C}" dt="2025-02-05T18:27:18.428" v="24"/>
          <ac:picMkLst>
            <pc:docMk/>
            <pc:sldMk cId="0" sldId="268"/>
            <ac:picMk id="5" creationId="{45D045EF-D131-4D32-163F-A959EADAEFAD}"/>
          </ac:picMkLst>
        </pc:picChg>
        <pc:picChg chg="mod">
          <ac:chgData name="Lauren Valentine" userId="beef5a57-e985-43f7-be51-e6e522a875b7" providerId="ADAL" clId="{CFC554F5-18F3-4A12-92E5-D9F79495268C}" dt="2025-02-05T18:27:18.428" v="24"/>
          <ac:picMkLst>
            <pc:docMk/>
            <pc:sldMk cId="0" sldId="268"/>
            <ac:picMk id="6" creationId="{B47FF697-7CF2-844E-1390-0649227BFC42}"/>
          </ac:picMkLst>
        </pc:picChg>
      </pc:sldChg>
      <pc:sldChg chg="addSp delSp modSp mod">
        <pc:chgData name="Lauren Valentine" userId="beef5a57-e985-43f7-be51-e6e522a875b7" providerId="ADAL" clId="{CFC554F5-18F3-4A12-92E5-D9F79495268C}" dt="2025-02-05T18:33:31.230" v="93"/>
        <pc:sldMkLst>
          <pc:docMk/>
          <pc:sldMk cId="0" sldId="272"/>
        </pc:sldMkLst>
        <pc:spChg chg="mod">
          <ac:chgData name="Lauren Valentine" userId="beef5a57-e985-43f7-be51-e6e522a875b7" providerId="ADAL" clId="{CFC554F5-18F3-4A12-92E5-D9F79495268C}" dt="2025-02-05T18:27:25.974" v="27"/>
          <ac:spMkLst>
            <pc:docMk/>
            <pc:sldMk cId="0" sldId="272"/>
            <ac:spMk id="4" creationId="{0161ACDA-BF67-2F2E-B577-319D86825531}"/>
          </ac:spMkLst>
        </pc:spChg>
        <pc:spChg chg="add mod">
          <ac:chgData name="Lauren Valentine" userId="beef5a57-e985-43f7-be51-e6e522a875b7" providerId="ADAL" clId="{CFC554F5-18F3-4A12-92E5-D9F79495268C}" dt="2025-02-05T18:32:57.009" v="84"/>
          <ac:spMkLst>
            <pc:docMk/>
            <pc:sldMk cId="0" sldId="272"/>
            <ac:spMk id="7" creationId="{35FF649B-CC3A-C9C5-F8A8-100BAFFED8AA}"/>
          </ac:spMkLst>
        </pc:spChg>
        <pc:spChg chg="add mod">
          <ac:chgData name="Lauren Valentine" userId="beef5a57-e985-43f7-be51-e6e522a875b7" providerId="ADAL" clId="{CFC554F5-18F3-4A12-92E5-D9F79495268C}" dt="2025-02-05T18:33:31.230" v="93"/>
          <ac:spMkLst>
            <pc:docMk/>
            <pc:sldMk cId="0" sldId="272"/>
            <ac:spMk id="8" creationId="{2670AC5A-0EF3-D5E7-BA86-9CCF3F067EAD}"/>
          </ac:spMkLst>
        </pc:spChg>
        <pc:grpChg chg="add mod ord">
          <ac:chgData name="Lauren Valentine" userId="beef5a57-e985-43f7-be51-e6e522a875b7" providerId="ADAL" clId="{CFC554F5-18F3-4A12-92E5-D9F79495268C}" dt="2025-02-05T18:27:27.388" v="28" actId="167"/>
          <ac:grpSpMkLst>
            <pc:docMk/>
            <pc:sldMk cId="0" sldId="272"/>
            <ac:grpSpMk id="2" creationId="{90ED0818-7AAF-5405-D64C-24F7D9EB77FE}"/>
          </ac:grpSpMkLst>
        </pc:grpChg>
        <pc:picChg chg="mod">
          <ac:chgData name="Lauren Valentine" userId="beef5a57-e985-43f7-be51-e6e522a875b7" providerId="ADAL" clId="{CFC554F5-18F3-4A12-92E5-D9F79495268C}" dt="2025-02-05T18:27:25.974" v="27"/>
          <ac:picMkLst>
            <pc:docMk/>
            <pc:sldMk cId="0" sldId="272"/>
            <ac:picMk id="3" creationId="{F48633EA-6EB3-2F52-8B54-916B690EE60C}"/>
          </ac:picMkLst>
        </pc:picChg>
        <pc:picChg chg="mod">
          <ac:chgData name="Lauren Valentine" userId="beef5a57-e985-43f7-be51-e6e522a875b7" providerId="ADAL" clId="{CFC554F5-18F3-4A12-92E5-D9F79495268C}" dt="2025-02-05T18:27:25.974" v="27"/>
          <ac:picMkLst>
            <pc:docMk/>
            <pc:sldMk cId="0" sldId="272"/>
            <ac:picMk id="5" creationId="{58DA1BC7-B8E6-A8DE-EB42-5940FC934F74}"/>
          </ac:picMkLst>
        </pc:picChg>
        <pc:picChg chg="mod">
          <ac:chgData name="Lauren Valentine" userId="beef5a57-e985-43f7-be51-e6e522a875b7" providerId="ADAL" clId="{CFC554F5-18F3-4A12-92E5-D9F79495268C}" dt="2025-02-05T18:27:25.974" v="27"/>
          <ac:picMkLst>
            <pc:docMk/>
            <pc:sldMk cId="0" sldId="272"/>
            <ac:picMk id="6" creationId="{C1D5A0A4-CE45-63EC-18F4-D111A1B79585}"/>
          </ac:picMkLst>
        </pc:picChg>
      </pc:sldChg>
      <pc:sldChg chg="delSp modSp mod modAnim">
        <pc:chgData name="Lauren Valentine" userId="beef5a57-e985-43f7-be51-e6e522a875b7" providerId="ADAL" clId="{CFC554F5-18F3-4A12-92E5-D9F79495268C}" dt="2025-02-05T18:30:07.305" v="57" actId="2710"/>
        <pc:sldMkLst>
          <pc:docMk/>
          <pc:sldMk cId="0" sldId="273"/>
        </pc:sldMkLst>
        <pc:spChg chg="mod">
          <ac:chgData name="Lauren Valentine" userId="beef5a57-e985-43f7-be51-e6e522a875b7" providerId="ADAL" clId="{CFC554F5-18F3-4A12-92E5-D9F79495268C}" dt="2025-02-05T18:27:32.470" v="29" actId="14100"/>
          <ac:spMkLst>
            <pc:docMk/>
            <pc:sldMk cId="0" sldId="273"/>
            <ac:spMk id="614" creationId="{00000000-0000-0000-0000-000000000000}"/>
          </ac:spMkLst>
        </pc:spChg>
        <pc:spChg chg="mod">
          <ac:chgData name="Lauren Valentine" userId="beef5a57-e985-43f7-be51-e6e522a875b7" providerId="ADAL" clId="{CFC554F5-18F3-4A12-92E5-D9F79495268C}" dt="2025-02-05T18:27:46.016" v="30" actId="1076"/>
          <ac:spMkLst>
            <pc:docMk/>
            <pc:sldMk cId="0" sldId="273"/>
            <ac:spMk id="629" creationId="{00000000-0000-0000-0000-000000000000}"/>
          </ac:spMkLst>
        </pc:spChg>
        <pc:spChg chg="mod">
          <ac:chgData name="Lauren Valentine" userId="beef5a57-e985-43f7-be51-e6e522a875b7" providerId="ADAL" clId="{CFC554F5-18F3-4A12-92E5-D9F79495268C}" dt="2025-02-05T18:30:07.305" v="57" actId="2710"/>
          <ac:spMkLst>
            <pc:docMk/>
            <pc:sldMk cId="0" sldId="273"/>
            <ac:spMk id="631" creationId="{00000000-0000-0000-0000-000000000000}"/>
          </ac:spMkLst>
        </pc:spChg>
        <pc:picChg chg="mod">
          <ac:chgData name="Lauren Valentine" userId="beef5a57-e985-43f7-be51-e6e522a875b7" providerId="ADAL" clId="{CFC554F5-18F3-4A12-92E5-D9F79495268C}" dt="2025-02-05T18:29:18.674" v="41" actId="1076"/>
          <ac:picMkLst>
            <pc:docMk/>
            <pc:sldMk cId="0" sldId="273"/>
            <ac:picMk id="627" creationId="{00000000-0000-0000-0000-000000000000}"/>
          </ac:picMkLst>
        </pc:picChg>
      </pc:sldChg>
      <pc:sldChg chg="delSp modSp mod">
        <pc:chgData name="Lauren Valentine" userId="beef5a57-e985-43f7-be51-e6e522a875b7" providerId="ADAL" clId="{CFC554F5-18F3-4A12-92E5-D9F79495268C}" dt="2025-02-05T18:30:25.053" v="60" actId="403"/>
        <pc:sldMkLst>
          <pc:docMk/>
          <pc:sldMk cId="0" sldId="274"/>
        </pc:sldMkLst>
        <pc:spChg chg="mod">
          <ac:chgData name="Lauren Valentine" userId="beef5a57-e985-43f7-be51-e6e522a875b7" providerId="ADAL" clId="{CFC554F5-18F3-4A12-92E5-D9F79495268C}" dt="2025-02-05T18:30:25.053" v="60" actId="403"/>
          <ac:spMkLst>
            <pc:docMk/>
            <pc:sldMk cId="0" sldId="274"/>
            <ac:spMk id="655" creationId="{00000000-0000-0000-0000-000000000000}"/>
          </ac:spMkLst>
        </pc:spChg>
        <pc:grpChg chg="mod">
          <ac:chgData name="Lauren Valentine" userId="beef5a57-e985-43f7-be51-e6e522a875b7" providerId="ADAL" clId="{CFC554F5-18F3-4A12-92E5-D9F79495268C}" dt="2025-02-05T18:29:31.676" v="44" actId="14100"/>
          <ac:grpSpMkLst>
            <pc:docMk/>
            <pc:sldMk cId="0" sldId="274"/>
            <ac:grpSpMk id="641" creationId="{00000000-0000-0000-0000-000000000000}"/>
          </ac:grpSpMkLst>
        </pc:grpChg>
      </pc:sldChg>
      <pc:sldChg chg="addSp delSp modSp mod modAnim">
        <pc:chgData name="Lauren Valentine" userId="beef5a57-e985-43f7-be51-e6e522a875b7" providerId="ADAL" clId="{CFC554F5-18F3-4A12-92E5-D9F79495268C}" dt="2025-02-05T18:30:41.855" v="65" actId="403"/>
        <pc:sldMkLst>
          <pc:docMk/>
          <pc:sldMk cId="0" sldId="275"/>
        </pc:sldMkLst>
        <pc:spChg chg="mod">
          <ac:chgData name="Lauren Valentine" userId="beef5a57-e985-43f7-be51-e6e522a875b7" providerId="ADAL" clId="{CFC554F5-18F3-4A12-92E5-D9F79495268C}" dt="2025-02-05T18:28:52.959" v="37" actId="14100"/>
          <ac:spMkLst>
            <pc:docMk/>
            <pc:sldMk cId="0" sldId="275"/>
            <ac:spMk id="678" creationId="{00000000-0000-0000-0000-000000000000}"/>
          </ac:spMkLst>
        </pc:spChg>
        <pc:spChg chg="mod">
          <ac:chgData name="Lauren Valentine" userId="beef5a57-e985-43f7-be51-e6e522a875b7" providerId="ADAL" clId="{CFC554F5-18F3-4A12-92E5-D9F79495268C}" dt="2025-02-05T18:30:41.855" v="65" actId="403"/>
          <ac:spMkLst>
            <pc:docMk/>
            <pc:sldMk cId="0" sldId="275"/>
            <ac:spMk id="679" creationId="{00000000-0000-0000-0000-000000000000}"/>
          </ac:spMkLst>
        </pc:spChg>
        <pc:picChg chg="add mod">
          <ac:chgData name="Lauren Valentine" userId="beef5a57-e985-43f7-be51-e6e522a875b7" providerId="ADAL" clId="{CFC554F5-18F3-4A12-92E5-D9F79495268C}" dt="2025-02-05T18:29:36.389" v="47"/>
          <ac:picMkLst>
            <pc:docMk/>
            <pc:sldMk cId="0" sldId="275"/>
            <ac:picMk id="2" creationId="{8F89D93D-7C7D-8B3B-70CF-6684465D107B}"/>
          </ac:picMkLst>
        </pc:picChg>
      </pc:sldChg>
      <pc:sldChg chg="addSp delSp modSp mod">
        <pc:chgData name="Lauren Valentine" userId="beef5a57-e985-43f7-be51-e6e522a875b7" providerId="ADAL" clId="{CFC554F5-18F3-4A12-92E5-D9F79495268C}" dt="2025-02-05T18:31:05.196" v="71" actId="14100"/>
        <pc:sldMkLst>
          <pc:docMk/>
          <pc:sldMk cId="0" sldId="276"/>
        </pc:sldMkLst>
        <pc:spChg chg="mod">
          <ac:chgData name="Lauren Valentine" userId="beef5a57-e985-43f7-be51-e6e522a875b7" providerId="ADAL" clId="{CFC554F5-18F3-4A12-92E5-D9F79495268C}" dt="2025-02-05T18:29:47.940" v="53"/>
          <ac:spMkLst>
            <pc:docMk/>
            <pc:sldMk cId="0" sldId="276"/>
            <ac:spMk id="3" creationId="{5074DBDD-588B-6BAB-20CA-00F5CB524592}"/>
          </ac:spMkLst>
        </pc:spChg>
        <pc:spChg chg="mod">
          <ac:chgData name="Lauren Valentine" userId="beef5a57-e985-43f7-be51-e6e522a875b7" providerId="ADAL" clId="{CFC554F5-18F3-4A12-92E5-D9F79495268C}" dt="2025-02-05T18:29:47.940" v="53"/>
          <ac:spMkLst>
            <pc:docMk/>
            <pc:sldMk cId="0" sldId="276"/>
            <ac:spMk id="5" creationId="{D754168E-E57E-EADA-2B51-49367AF34E58}"/>
          </ac:spMkLst>
        </pc:spChg>
        <pc:spChg chg="mod">
          <ac:chgData name="Lauren Valentine" userId="beef5a57-e985-43f7-be51-e6e522a875b7" providerId="ADAL" clId="{CFC554F5-18F3-4A12-92E5-D9F79495268C}" dt="2025-02-05T18:29:47.940" v="53"/>
          <ac:spMkLst>
            <pc:docMk/>
            <pc:sldMk cId="0" sldId="276"/>
            <ac:spMk id="6" creationId="{BEC0711E-4E02-C483-42BE-BB6F2FD7EF6C}"/>
          </ac:spMkLst>
        </pc:spChg>
        <pc:spChg chg="mod">
          <ac:chgData name="Lauren Valentine" userId="beef5a57-e985-43f7-be51-e6e522a875b7" providerId="ADAL" clId="{CFC554F5-18F3-4A12-92E5-D9F79495268C}" dt="2025-02-05T18:29:47.940" v="53"/>
          <ac:spMkLst>
            <pc:docMk/>
            <pc:sldMk cId="0" sldId="276"/>
            <ac:spMk id="7" creationId="{32FC3111-8FFF-A06C-4370-57A0ECC212F1}"/>
          </ac:spMkLst>
        </pc:spChg>
        <pc:spChg chg="mod">
          <ac:chgData name="Lauren Valentine" userId="beef5a57-e985-43f7-be51-e6e522a875b7" providerId="ADAL" clId="{CFC554F5-18F3-4A12-92E5-D9F79495268C}" dt="2025-02-05T18:29:47.940" v="53"/>
          <ac:spMkLst>
            <pc:docMk/>
            <pc:sldMk cId="0" sldId="276"/>
            <ac:spMk id="8" creationId="{51BFD9F0-0E93-BD26-49CF-0F0BB798B4A3}"/>
          </ac:spMkLst>
        </pc:spChg>
        <pc:spChg chg="mod">
          <ac:chgData name="Lauren Valentine" userId="beef5a57-e985-43f7-be51-e6e522a875b7" providerId="ADAL" clId="{CFC554F5-18F3-4A12-92E5-D9F79495268C}" dt="2025-02-05T18:29:47.940" v="53"/>
          <ac:spMkLst>
            <pc:docMk/>
            <pc:sldMk cId="0" sldId="276"/>
            <ac:spMk id="9" creationId="{1C132390-B9DF-7C94-FB30-03A3438FEE23}"/>
          </ac:spMkLst>
        </pc:spChg>
        <pc:spChg chg="mod">
          <ac:chgData name="Lauren Valentine" userId="beef5a57-e985-43f7-be51-e6e522a875b7" providerId="ADAL" clId="{CFC554F5-18F3-4A12-92E5-D9F79495268C}" dt="2025-02-05T18:29:47.940" v="53"/>
          <ac:spMkLst>
            <pc:docMk/>
            <pc:sldMk cId="0" sldId="276"/>
            <ac:spMk id="10" creationId="{C100A45C-FD47-4D88-685C-D0C56E585076}"/>
          </ac:spMkLst>
        </pc:spChg>
        <pc:spChg chg="mod">
          <ac:chgData name="Lauren Valentine" userId="beef5a57-e985-43f7-be51-e6e522a875b7" providerId="ADAL" clId="{CFC554F5-18F3-4A12-92E5-D9F79495268C}" dt="2025-02-05T18:29:47.940" v="53"/>
          <ac:spMkLst>
            <pc:docMk/>
            <pc:sldMk cId="0" sldId="276"/>
            <ac:spMk id="11" creationId="{1B635766-5624-7B4A-22FF-47D3904460BA}"/>
          </ac:spMkLst>
        </pc:spChg>
        <pc:spChg chg="mod">
          <ac:chgData name="Lauren Valentine" userId="beef5a57-e985-43f7-be51-e6e522a875b7" providerId="ADAL" clId="{CFC554F5-18F3-4A12-92E5-D9F79495268C}" dt="2025-02-05T18:31:05.196" v="71" actId="14100"/>
          <ac:spMkLst>
            <pc:docMk/>
            <pc:sldMk cId="0" sldId="276"/>
            <ac:spMk id="703" creationId="{00000000-0000-0000-0000-000000000000}"/>
          </ac:spMkLst>
        </pc:spChg>
        <pc:grpChg chg="add mod">
          <ac:chgData name="Lauren Valentine" userId="beef5a57-e985-43f7-be51-e6e522a875b7" providerId="ADAL" clId="{CFC554F5-18F3-4A12-92E5-D9F79495268C}" dt="2025-02-05T18:29:47.940" v="53"/>
          <ac:grpSpMkLst>
            <pc:docMk/>
            <pc:sldMk cId="0" sldId="276"/>
            <ac:grpSpMk id="2" creationId="{7A6640CD-A9C9-1C29-537E-69BCD4B1FDC0}"/>
          </ac:grpSpMkLst>
        </pc:grpChg>
        <pc:grpChg chg="mod">
          <ac:chgData name="Lauren Valentine" userId="beef5a57-e985-43f7-be51-e6e522a875b7" providerId="ADAL" clId="{CFC554F5-18F3-4A12-92E5-D9F79495268C}" dt="2025-02-05T18:29:47.940" v="53"/>
          <ac:grpSpMkLst>
            <pc:docMk/>
            <pc:sldMk cId="0" sldId="276"/>
            <ac:grpSpMk id="4" creationId="{2123DD05-3E53-F7A7-564B-3BBCA23BDB4A}"/>
          </ac:grpSpMkLst>
        </pc:grpChg>
      </pc:sldChg>
      <pc:sldChg chg="addSp delSp modSp mod">
        <pc:chgData name="Lauren Valentine" userId="beef5a57-e985-43f7-be51-e6e522a875b7" providerId="ADAL" clId="{CFC554F5-18F3-4A12-92E5-D9F79495268C}" dt="2025-02-05T18:31:17.569" v="75" actId="2710"/>
        <pc:sldMkLst>
          <pc:docMk/>
          <pc:sldMk cId="0" sldId="277"/>
        </pc:sldMkLst>
        <pc:spChg chg="mod">
          <ac:chgData name="Lauren Valentine" userId="beef5a57-e985-43f7-be51-e6e522a875b7" providerId="ADAL" clId="{CFC554F5-18F3-4A12-92E5-D9F79495268C}" dt="2025-02-05T18:31:17.569" v="75" actId="2710"/>
          <ac:spMkLst>
            <pc:docMk/>
            <pc:sldMk cId="0" sldId="277"/>
            <ac:spMk id="727" creationId="{00000000-0000-0000-0000-000000000000}"/>
          </ac:spMkLst>
        </pc:spChg>
        <pc:picChg chg="add mod">
          <ac:chgData name="Lauren Valentine" userId="beef5a57-e985-43f7-be51-e6e522a875b7" providerId="ADAL" clId="{CFC554F5-18F3-4A12-92E5-D9F79495268C}" dt="2025-02-05T18:29:40.415" v="50"/>
          <ac:picMkLst>
            <pc:docMk/>
            <pc:sldMk cId="0" sldId="277"/>
            <ac:picMk id="2" creationId="{3FD701EB-B2DE-8291-A348-9B5792117AFC}"/>
          </ac:picMkLst>
        </pc:picChg>
      </pc:sldChg>
      <pc:sldChg chg="addSp delSp modSp mod">
        <pc:chgData name="Lauren Valentine" userId="beef5a57-e985-43f7-be51-e6e522a875b7" providerId="ADAL" clId="{CFC554F5-18F3-4A12-92E5-D9F79495268C}" dt="2025-02-05T18:33:33.285" v="94"/>
        <pc:sldMkLst>
          <pc:docMk/>
          <pc:sldMk cId="0" sldId="278"/>
        </pc:sldMkLst>
        <pc:spChg chg="mod">
          <ac:chgData name="Lauren Valentine" userId="beef5a57-e985-43f7-be51-e6e522a875b7" providerId="ADAL" clId="{CFC554F5-18F3-4A12-92E5-D9F79495268C}" dt="2025-02-05T18:32:14.571" v="77"/>
          <ac:spMkLst>
            <pc:docMk/>
            <pc:sldMk cId="0" sldId="278"/>
            <ac:spMk id="4" creationId="{445F62B6-D524-7962-148B-9AA8D95A2EE1}"/>
          </ac:spMkLst>
        </pc:spChg>
        <pc:spChg chg="add mod">
          <ac:chgData name="Lauren Valentine" userId="beef5a57-e985-43f7-be51-e6e522a875b7" providerId="ADAL" clId="{CFC554F5-18F3-4A12-92E5-D9F79495268C}" dt="2025-02-05T18:32:47.349" v="82" actId="164"/>
          <ac:spMkLst>
            <pc:docMk/>
            <pc:sldMk cId="0" sldId="278"/>
            <ac:spMk id="7" creationId="{8B4552A2-0534-AD04-52F8-0B645EC88F48}"/>
          </ac:spMkLst>
        </pc:spChg>
        <pc:spChg chg="add mod">
          <ac:chgData name="Lauren Valentine" userId="beef5a57-e985-43f7-be51-e6e522a875b7" providerId="ADAL" clId="{CFC554F5-18F3-4A12-92E5-D9F79495268C}" dt="2025-02-05T18:33:33.285" v="94"/>
          <ac:spMkLst>
            <pc:docMk/>
            <pc:sldMk cId="0" sldId="278"/>
            <ac:spMk id="9" creationId="{45AC3913-0B1C-7297-BD03-8B0026B8C1CB}"/>
          </ac:spMkLst>
        </pc:spChg>
        <pc:grpChg chg="add mod ord">
          <ac:chgData name="Lauren Valentine" userId="beef5a57-e985-43f7-be51-e6e522a875b7" providerId="ADAL" clId="{CFC554F5-18F3-4A12-92E5-D9F79495268C}" dt="2025-02-05T18:32:47.349" v="82" actId="164"/>
          <ac:grpSpMkLst>
            <pc:docMk/>
            <pc:sldMk cId="0" sldId="278"/>
            <ac:grpSpMk id="2" creationId="{4F53BAB1-9192-8FD4-98EA-0BA87EE22C1B}"/>
          </ac:grpSpMkLst>
        </pc:grpChg>
        <pc:grpChg chg="add mod ord">
          <ac:chgData name="Lauren Valentine" userId="beef5a57-e985-43f7-be51-e6e522a875b7" providerId="ADAL" clId="{CFC554F5-18F3-4A12-92E5-D9F79495268C}" dt="2025-02-05T18:32:49.929" v="83" actId="167"/>
          <ac:grpSpMkLst>
            <pc:docMk/>
            <pc:sldMk cId="0" sldId="278"/>
            <ac:grpSpMk id="8" creationId="{B11D62D1-E0E4-A2AA-03EE-2D37971D16A6}"/>
          </ac:grpSpMkLst>
        </pc:grpChg>
        <pc:picChg chg="mod">
          <ac:chgData name="Lauren Valentine" userId="beef5a57-e985-43f7-be51-e6e522a875b7" providerId="ADAL" clId="{CFC554F5-18F3-4A12-92E5-D9F79495268C}" dt="2025-02-05T18:32:14.571" v="77"/>
          <ac:picMkLst>
            <pc:docMk/>
            <pc:sldMk cId="0" sldId="278"/>
            <ac:picMk id="3" creationId="{E8FE937A-5445-F771-643F-4C81C5E25FDD}"/>
          </ac:picMkLst>
        </pc:picChg>
        <pc:picChg chg="mod">
          <ac:chgData name="Lauren Valentine" userId="beef5a57-e985-43f7-be51-e6e522a875b7" providerId="ADAL" clId="{CFC554F5-18F3-4A12-92E5-D9F79495268C}" dt="2025-02-05T18:32:14.571" v="77"/>
          <ac:picMkLst>
            <pc:docMk/>
            <pc:sldMk cId="0" sldId="278"/>
            <ac:picMk id="5" creationId="{FB44D203-4432-0A8A-C32D-2CC940024896}"/>
          </ac:picMkLst>
        </pc:picChg>
        <pc:picChg chg="mod">
          <ac:chgData name="Lauren Valentine" userId="beef5a57-e985-43f7-be51-e6e522a875b7" providerId="ADAL" clId="{CFC554F5-18F3-4A12-92E5-D9F79495268C}" dt="2025-02-05T18:32:14.571" v="77"/>
          <ac:picMkLst>
            <pc:docMk/>
            <pc:sldMk cId="0" sldId="278"/>
            <ac:picMk id="6" creationId="{A316D172-DC99-F1AD-4080-F35811955B04}"/>
          </ac:picMkLst>
        </pc:picChg>
      </pc:sldChg>
    </pc:docChg>
  </pc:docChgLst>
  <pc:docChgLst>
    <pc:chgData name="Lauren Valentine" userId="beef5a57-e985-43f7-be51-e6e522a875b7" providerId="ADAL" clId="{78E7721F-BB8C-4D04-96EE-AC79731B0F60}"/>
    <pc:docChg chg="undo custSel addSld delSld modSld">
      <pc:chgData name="Lauren Valentine" userId="beef5a57-e985-43f7-be51-e6e522a875b7" providerId="ADAL" clId="{78E7721F-BB8C-4D04-96EE-AC79731B0F60}" dt="2025-02-27T09:52:49.552" v="212" actId="14100"/>
      <pc:docMkLst>
        <pc:docMk/>
      </pc:docMkLst>
      <pc:sldChg chg="addSp delSp modSp del mod">
        <pc:chgData name="Lauren Valentine" userId="beef5a57-e985-43f7-be51-e6e522a875b7" providerId="ADAL" clId="{78E7721F-BB8C-4D04-96EE-AC79731B0F60}" dt="2025-02-26T14:10:22.398" v="151" actId="47"/>
        <pc:sldMkLst>
          <pc:docMk/>
          <pc:sldMk cId="0" sldId="256"/>
        </pc:sldMkLst>
        <pc:spChg chg="add mod ord">
          <ac:chgData name="Lauren Valentine" userId="beef5a57-e985-43f7-be51-e6e522a875b7" providerId="ADAL" clId="{78E7721F-BB8C-4D04-96EE-AC79731B0F60}" dt="2025-02-26T14:08:52.122" v="137" actId="171"/>
          <ac:spMkLst>
            <pc:docMk/>
            <pc:sldMk cId="0" sldId="256"/>
            <ac:spMk id="4" creationId="{BBD4B04B-DBDC-32CF-CFD1-DF9E9E3FA50D}"/>
          </ac:spMkLst>
        </pc:spChg>
        <pc:spChg chg="add del">
          <ac:chgData name="Lauren Valentine" userId="beef5a57-e985-43f7-be51-e6e522a875b7" providerId="ADAL" clId="{78E7721F-BB8C-4D04-96EE-AC79731B0F60}" dt="2025-02-26T14:05:54.522" v="94" actId="478"/>
          <ac:spMkLst>
            <pc:docMk/>
            <pc:sldMk cId="0" sldId="256"/>
            <ac:spMk id="5" creationId="{EE285FD9-7B0F-1D2E-068E-E33B747200DE}"/>
          </ac:spMkLst>
        </pc:spChg>
        <pc:spChg chg="add mod">
          <ac:chgData name="Lauren Valentine" userId="beef5a57-e985-43f7-be51-e6e522a875b7" providerId="ADAL" clId="{78E7721F-BB8C-4D04-96EE-AC79731B0F60}" dt="2025-02-26T14:09:37.529" v="141" actId="34135"/>
          <ac:spMkLst>
            <pc:docMk/>
            <pc:sldMk cId="0" sldId="256"/>
            <ac:spMk id="8" creationId="{9526B40D-07D7-838A-80AB-975F57B35252}"/>
          </ac:spMkLst>
        </pc:spChg>
        <pc:grpChg chg="ord">
          <ac:chgData name="Lauren Valentine" userId="beef5a57-e985-43f7-be51-e6e522a875b7" providerId="ADAL" clId="{78E7721F-BB8C-4D04-96EE-AC79731B0F60}" dt="2025-02-26T14:08:48.031" v="136" actId="167"/>
          <ac:grpSpMkLst>
            <pc:docMk/>
            <pc:sldMk cId="0" sldId="256"/>
            <ac:grpSpMk id="12" creationId="{0E2DBFDD-5516-0411-33C6-731873EEF8D3}"/>
          </ac:grpSpMkLst>
        </pc:grpChg>
        <pc:picChg chg="add mod ord">
          <ac:chgData name="Lauren Valentine" userId="beef5a57-e985-43f7-be51-e6e522a875b7" providerId="ADAL" clId="{78E7721F-BB8C-4D04-96EE-AC79731B0F60}" dt="2025-02-26T14:08:41.949" v="134" actId="167"/>
          <ac:picMkLst>
            <pc:docMk/>
            <pc:sldMk cId="0" sldId="256"/>
            <ac:picMk id="3" creationId="{95F579F7-DA35-576F-D0A9-FFCB3789F24B}"/>
          </ac:picMkLst>
        </pc:picChg>
        <pc:picChg chg="add mod ord">
          <ac:chgData name="Lauren Valentine" userId="beef5a57-e985-43f7-be51-e6e522a875b7" providerId="ADAL" clId="{78E7721F-BB8C-4D04-96EE-AC79731B0F60}" dt="2025-02-26T14:08:36.943" v="133" actId="167"/>
          <ac:picMkLst>
            <pc:docMk/>
            <pc:sldMk cId="0" sldId="256"/>
            <ac:picMk id="7" creationId="{D9CB546F-67D7-4BA6-B9C2-CCF7F0384B32}"/>
          </ac:picMkLst>
        </pc:picChg>
      </pc:sldChg>
      <pc:sldChg chg="addSp modSp mod">
        <pc:chgData name="Lauren Valentine" userId="beef5a57-e985-43f7-be51-e6e522a875b7" providerId="ADAL" clId="{78E7721F-BB8C-4D04-96EE-AC79731B0F60}" dt="2025-02-27T09:51:48.399" v="156" actId="255"/>
        <pc:sldMkLst>
          <pc:docMk/>
          <pc:sldMk cId="0" sldId="257"/>
        </pc:sldMkLst>
        <pc:spChg chg="mod">
          <ac:chgData name="Lauren Valentine" userId="beef5a57-e985-43f7-be51-e6e522a875b7" providerId="ADAL" clId="{78E7721F-BB8C-4D04-96EE-AC79731B0F60}" dt="2025-02-26T13:58:22.097" v="2" actId="34135"/>
          <ac:spMkLst>
            <pc:docMk/>
            <pc:sldMk cId="0" sldId="257"/>
            <ac:spMk id="3" creationId="{FA0F972D-113A-086F-90E7-54A2A4B3E4A4}"/>
          </ac:spMkLst>
        </pc:spChg>
        <pc:spChg chg="mod">
          <ac:chgData name="Lauren Valentine" userId="beef5a57-e985-43f7-be51-e6e522a875b7" providerId="ADAL" clId="{78E7721F-BB8C-4D04-96EE-AC79731B0F60}" dt="2025-02-27T09:51:48.399" v="156" actId="255"/>
          <ac:spMkLst>
            <pc:docMk/>
            <pc:sldMk cId="0" sldId="257"/>
            <ac:spMk id="395" creationId="{00000000-0000-0000-0000-000000000000}"/>
          </ac:spMkLst>
        </pc:spChg>
        <pc:grpChg chg="add mod">
          <ac:chgData name="Lauren Valentine" userId="beef5a57-e985-43f7-be51-e6e522a875b7" providerId="ADAL" clId="{78E7721F-BB8C-4D04-96EE-AC79731B0F60}" dt="2025-02-26T13:58:22.097" v="2" actId="34135"/>
          <ac:grpSpMkLst>
            <pc:docMk/>
            <pc:sldMk cId="0" sldId="257"/>
            <ac:grpSpMk id="2" creationId="{1618E5BB-298A-9F1B-0B12-6C836FED6663}"/>
          </ac:grpSpMkLst>
        </pc:grpChg>
        <pc:picChg chg="mod">
          <ac:chgData name="Lauren Valentine" userId="beef5a57-e985-43f7-be51-e6e522a875b7" providerId="ADAL" clId="{78E7721F-BB8C-4D04-96EE-AC79731B0F60}" dt="2025-02-26T13:58:22.097" v="2" actId="34135"/>
          <ac:picMkLst>
            <pc:docMk/>
            <pc:sldMk cId="0" sldId="257"/>
            <ac:picMk id="4" creationId="{9AC5A386-8718-B05E-19CA-8652E4AD796A}"/>
          </ac:picMkLst>
        </pc:picChg>
      </pc:sldChg>
      <pc:sldChg chg="addSp modSp mod">
        <pc:chgData name="Lauren Valentine" userId="beef5a57-e985-43f7-be51-e6e522a875b7" providerId="ADAL" clId="{78E7721F-BB8C-4D04-96EE-AC79731B0F60}" dt="2025-02-27T09:51:37.520" v="154" actId="404"/>
        <pc:sldMkLst>
          <pc:docMk/>
          <pc:sldMk cId="0" sldId="258"/>
        </pc:sldMkLst>
        <pc:spChg chg="mod">
          <ac:chgData name="Lauren Valentine" userId="beef5a57-e985-43f7-be51-e6e522a875b7" providerId="ADAL" clId="{78E7721F-BB8C-4D04-96EE-AC79731B0F60}" dt="2025-02-26T13:58:24.821" v="4" actId="34135"/>
          <ac:spMkLst>
            <pc:docMk/>
            <pc:sldMk cId="0" sldId="258"/>
            <ac:spMk id="3" creationId="{967862E9-1FD4-38CC-9E40-16AAF3427578}"/>
          </ac:spMkLst>
        </pc:spChg>
        <pc:spChg chg="mod">
          <ac:chgData name="Lauren Valentine" userId="beef5a57-e985-43f7-be51-e6e522a875b7" providerId="ADAL" clId="{78E7721F-BB8C-4D04-96EE-AC79731B0F60}" dt="2025-02-27T09:51:37.520" v="154" actId="404"/>
          <ac:spMkLst>
            <pc:docMk/>
            <pc:sldMk cId="0" sldId="258"/>
            <ac:spMk id="409" creationId="{00000000-0000-0000-0000-000000000000}"/>
          </ac:spMkLst>
        </pc:spChg>
        <pc:grpChg chg="add mod">
          <ac:chgData name="Lauren Valentine" userId="beef5a57-e985-43f7-be51-e6e522a875b7" providerId="ADAL" clId="{78E7721F-BB8C-4D04-96EE-AC79731B0F60}" dt="2025-02-26T13:58:24.821" v="4" actId="34135"/>
          <ac:grpSpMkLst>
            <pc:docMk/>
            <pc:sldMk cId="0" sldId="258"/>
            <ac:grpSpMk id="2" creationId="{F016B2CC-04CE-3C7C-6326-2DA83CD38275}"/>
          </ac:grpSpMkLst>
        </pc:grpChg>
        <pc:picChg chg="mod">
          <ac:chgData name="Lauren Valentine" userId="beef5a57-e985-43f7-be51-e6e522a875b7" providerId="ADAL" clId="{78E7721F-BB8C-4D04-96EE-AC79731B0F60}" dt="2025-02-26T13:58:24.821" v="4" actId="34135"/>
          <ac:picMkLst>
            <pc:docMk/>
            <pc:sldMk cId="0" sldId="258"/>
            <ac:picMk id="4" creationId="{4042FD24-BFE4-6EC0-E481-F860BB6469D1}"/>
          </ac:picMkLst>
        </pc:picChg>
        <pc:picChg chg="ord">
          <ac:chgData name="Lauren Valentine" userId="beef5a57-e985-43f7-be51-e6e522a875b7" providerId="ADAL" clId="{78E7721F-BB8C-4D04-96EE-AC79731B0F60}" dt="2025-02-26T13:58:26.796" v="5" actId="166"/>
          <ac:picMkLst>
            <pc:docMk/>
            <pc:sldMk cId="0" sldId="258"/>
            <ac:picMk id="423" creationId="{00000000-0000-0000-0000-000000000000}"/>
          </ac:picMkLst>
        </pc:picChg>
      </pc:sldChg>
      <pc:sldChg chg="addSp modSp mod">
        <pc:chgData name="Lauren Valentine" userId="beef5a57-e985-43f7-be51-e6e522a875b7" providerId="ADAL" clId="{78E7721F-BB8C-4D04-96EE-AC79731B0F60}" dt="2025-02-27T09:51:34.295" v="153" actId="404"/>
        <pc:sldMkLst>
          <pc:docMk/>
          <pc:sldMk cId="0" sldId="259"/>
        </pc:sldMkLst>
        <pc:spChg chg="mod">
          <ac:chgData name="Lauren Valentine" userId="beef5a57-e985-43f7-be51-e6e522a875b7" providerId="ADAL" clId="{78E7721F-BB8C-4D04-96EE-AC79731B0F60}" dt="2025-02-26T13:58:29.633" v="7" actId="34135"/>
          <ac:spMkLst>
            <pc:docMk/>
            <pc:sldMk cId="0" sldId="259"/>
            <ac:spMk id="3" creationId="{FE49D4C2-5BE0-8740-8D19-129A2403DF25}"/>
          </ac:spMkLst>
        </pc:spChg>
        <pc:spChg chg="mod">
          <ac:chgData name="Lauren Valentine" userId="beef5a57-e985-43f7-be51-e6e522a875b7" providerId="ADAL" clId="{78E7721F-BB8C-4D04-96EE-AC79731B0F60}" dt="2025-02-27T09:51:34.295" v="153" actId="404"/>
          <ac:spMkLst>
            <pc:docMk/>
            <pc:sldMk cId="0" sldId="259"/>
            <ac:spMk id="431" creationId="{00000000-0000-0000-0000-000000000000}"/>
          </ac:spMkLst>
        </pc:spChg>
        <pc:grpChg chg="add mod">
          <ac:chgData name="Lauren Valentine" userId="beef5a57-e985-43f7-be51-e6e522a875b7" providerId="ADAL" clId="{78E7721F-BB8C-4D04-96EE-AC79731B0F60}" dt="2025-02-26T13:58:29.633" v="7" actId="34135"/>
          <ac:grpSpMkLst>
            <pc:docMk/>
            <pc:sldMk cId="0" sldId="259"/>
            <ac:grpSpMk id="2" creationId="{C50127C6-E805-D053-87B5-25A109A48F18}"/>
          </ac:grpSpMkLst>
        </pc:grpChg>
        <pc:picChg chg="mod">
          <ac:chgData name="Lauren Valentine" userId="beef5a57-e985-43f7-be51-e6e522a875b7" providerId="ADAL" clId="{78E7721F-BB8C-4D04-96EE-AC79731B0F60}" dt="2025-02-26T13:58:29.633" v="7" actId="34135"/>
          <ac:picMkLst>
            <pc:docMk/>
            <pc:sldMk cId="0" sldId="259"/>
            <ac:picMk id="4" creationId="{45B02311-E661-7B76-5C7F-28B52319D093}"/>
          </ac:picMkLst>
        </pc:picChg>
        <pc:picChg chg="ord">
          <ac:chgData name="Lauren Valentine" userId="beef5a57-e985-43f7-be51-e6e522a875b7" providerId="ADAL" clId="{78E7721F-BB8C-4D04-96EE-AC79731B0F60}" dt="2025-02-26T13:58:31.709" v="8" actId="166"/>
          <ac:picMkLst>
            <pc:docMk/>
            <pc:sldMk cId="0" sldId="259"/>
            <ac:picMk id="445" creationId="{00000000-0000-0000-0000-000000000000}"/>
          </ac:picMkLst>
        </pc:picChg>
      </pc:sldChg>
      <pc:sldChg chg="addSp modSp mod">
        <pc:chgData name="Lauren Valentine" userId="beef5a57-e985-43f7-be51-e6e522a875b7" providerId="ADAL" clId="{78E7721F-BB8C-4D04-96EE-AC79731B0F60}" dt="2025-02-26T13:58:35.521" v="10" actId="34135"/>
        <pc:sldMkLst>
          <pc:docMk/>
          <pc:sldMk cId="0" sldId="260"/>
        </pc:sldMkLst>
        <pc:spChg chg="mod">
          <ac:chgData name="Lauren Valentine" userId="beef5a57-e985-43f7-be51-e6e522a875b7" providerId="ADAL" clId="{78E7721F-BB8C-4D04-96EE-AC79731B0F60}" dt="2025-02-26T13:58:35.521" v="10" actId="34135"/>
          <ac:spMkLst>
            <pc:docMk/>
            <pc:sldMk cId="0" sldId="260"/>
            <ac:spMk id="3" creationId="{8A7C433D-EA8E-0B6C-7521-DE3E1DFD6188}"/>
          </ac:spMkLst>
        </pc:spChg>
        <pc:grpChg chg="add mod">
          <ac:chgData name="Lauren Valentine" userId="beef5a57-e985-43f7-be51-e6e522a875b7" providerId="ADAL" clId="{78E7721F-BB8C-4D04-96EE-AC79731B0F60}" dt="2025-02-26T13:58:35.521" v="10" actId="34135"/>
          <ac:grpSpMkLst>
            <pc:docMk/>
            <pc:sldMk cId="0" sldId="260"/>
            <ac:grpSpMk id="2" creationId="{783CE043-62A6-4A99-A289-F5D62646AA60}"/>
          </ac:grpSpMkLst>
        </pc:grpChg>
        <pc:picChg chg="mod">
          <ac:chgData name="Lauren Valentine" userId="beef5a57-e985-43f7-be51-e6e522a875b7" providerId="ADAL" clId="{78E7721F-BB8C-4D04-96EE-AC79731B0F60}" dt="2025-02-26T13:58:35.521" v="10" actId="34135"/>
          <ac:picMkLst>
            <pc:docMk/>
            <pc:sldMk cId="0" sldId="260"/>
            <ac:picMk id="4" creationId="{5AAB7EF9-FFC0-5455-1211-2B69121D114B}"/>
          </ac:picMkLst>
        </pc:picChg>
      </pc:sldChg>
      <pc:sldChg chg="addSp modSp mod">
        <pc:chgData name="Lauren Valentine" userId="beef5a57-e985-43f7-be51-e6e522a875b7" providerId="ADAL" clId="{78E7721F-BB8C-4D04-96EE-AC79731B0F60}" dt="2025-02-26T13:58:40.716" v="12" actId="34135"/>
        <pc:sldMkLst>
          <pc:docMk/>
          <pc:sldMk cId="0" sldId="262"/>
        </pc:sldMkLst>
        <pc:spChg chg="mod">
          <ac:chgData name="Lauren Valentine" userId="beef5a57-e985-43f7-be51-e6e522a875b7" providerId="ADAL" clId="{78E7721F-BB8C-4D04-96EE-AC79731B0F60}" dt="2025-02-26T13:58:40.716" v="12" actId="34135"/>
          <ac:spMkLst>
            <pc:docMk/>
            <pc:sldMk cId="0" sldId="262"/>
            <ac:spMk id="3" creationId="{0674226F-5081-99CF-EC18-F2E2D9A05564}"/>
          </ac:spMkLst>
        </pc:spChg>
        <pc:grpChg chg="add mod">
          <ac:chgData name="Lauren Valentine" userId="beef5a57-e985-43f7-be51-e6e522a875b7" providerId="ADAL" clId="{78E7721F-BB8C-4D04-96EE-AC79731B0F60}" dt="2025-02-26T13:58:40.716" v="12" actId="34135"/>
          <ac:grpSpMkLst>
            <pc:docMk/>
            <pc:sldMk cId="0" sldId="262"/>
            <ac:grpSpMk id="2" creationId="{7A445033-96BD-4873-7E18-31112444F336}"/>
          </ac:grpSpMkLst>
        </pc:grpChg>
        <pc:picChg chg="mod">
          <ac:chgData name="Lauren Valentine" userId="beef5a57-e985-43f7-be51-e6e522a875b7" providerId="ADAL" clId="{78E7721F-BB8C-4D04-96EE-AC79731B0F60}" dt="2025-02-26T13:58:40.716" v="12" actId="34135"/>
          <ac:picMkLst>
            <pc:docMk/>
            <pc:sldMk cId="0" sldId="262"/>
            <ac:picMk id="4" creationId="{230863E2-9E40-906A-1859-2E04B3812A70}"/>
          </ac:picMkLst>
        </pc:picChg>
      </pc:sldChg>
      <pc:sldChg chg="addSp modSp mod">
        <pc:chgData name="Lauren Valentine" userId="beef5a57-e985-43f7-be51-e6e522a875b7" providerId="ADAL" clId="{78E7721F-BB8C-4D04-96EE-AC79731B0F60}" dt="2025-02-27T09:51:59.278" v="158" actId="255"/>
        <pc:sldMkLst>
          <pc:docMk/>
          <pc:sldMk cId="0" sldId="263"/>
        </pc:sldMkLst>
        <pc:spChg chg="mod">
          <ac:chgData name="Lauren Valentine" userId="beef5a57-e985-43f7-be51-e6e522a875b7" providerId="ADAL" clId="{78E7721F-BB8C-4D04-96EE-AC79731B0F60}" dt="2025-02-26T13:58:44.731" v="14" actId="34135"/>
          <ac:spMkLst>
            <pc:docMk/>
            <pc:sldMk cId="0" sldId="263"/>
            <ac:spMk id="3" creationId="{85953C70-B743-25C1-1C04-A19749107AAA}"/>
          </ac:spMkLst>
        </pc:spChg>
        <pc:spChg chg="mod">
          <ac:chgData name="Lauren Valentine" userId="beef5a57-e985-43f7-be51-e6e522a875b7" providerId="ADAL" clId="{78E7721F-BB8C-4D04-96EE-AC79731B0F60}" dt="2025-02-27T09:51:59.278" v="158" actId="255"/>
          <ac:spMkLst>
            <pc:docMk/>
            <pc:sldMk cId="0" sldId="263"/>
            <ac:spMk id="497" creationId="{00000000-0000-0000-0000-000000000000}"/>
          </ac:spMkLst>
        </pc:spChg>
        <pc:grpChg chg="add mod">
          <ac:chgData name="Lauren Valentine" userId="beef5a57-e985-43f7-be51-e6e522a875b7" providerId="ADAL" clId="{78E7721F-BB8C-4D04-96EE-AC79731B0F60}" dt="2025-02-26T13:58:44.731" v="14" actId="34135"/>
          <ac:grpSpMkLst>
            <pc:docMk/>
            <pc:sldMk cId="0" sldId="263"/>
            <ac:grpSpMk id="2" creationId="{8D2693E5-6251-020A-D607-4EE658F90A9F}"/>
          </ac:grpSpMkLst>
        </pc:grpChg>
        <pc:picChg chg="mod">
          <ac:chgData name="Lauren Valentine" userId="beef5a57-e985-43f7-be51-e6e522a875b7" providerId="ADAL" clId="{78E7721F-BB8C-4D04-96EE-AC79731B0F60}" dt="2025-02-26T13:58:44.731" v="14" actId="34135"/>
          <ac:picMkLst>
            <pc:docMk/>
            <pc:sldMk cId="0" sldId="263"/>
            <ac:picMk id="4" creationId="{127EF48A-0391-4C81-FA41-CCDF95055037}"/>
          </ac:picMkLst>
        </pc:picChg>
      </pc:sldChg>
      <pc:sldChg chg="addSp modSp mod">
        <pc:chgData name="Lauren Valentine" userId="beef5a57-e985-43f7-be51-e6e522a875b7" providerId="ADAL" clId="{78E7721F-BB8C-4D04-96EE-AC79731B0F60}" dt="2025-02-26T13:58:47.423" v="16" actId="34135"/>
        <pc:sldMkLst>
          <pc:docMk/>
          <pc:sldMk cId="0" sldId="264"/>
        </pc:sldMkLst>
        <pc:spChg chg="mod">
          <ac:chgData name="Lauren Valentine" userId="beef5a57-e985-43f7-be51-e6e522a875b7" providerId="ADAL" clId="{78E7721F-BB8C-4D04-96EE-AC79731B0F60}" dt="2025-02-26T13:58:47.423" v="16" actId="34135"/>
          <ac:spMkLst>
            <pc:docMk/>
            <pc:sldMk cId="0" sldId="264"/>
            <ac:spMk id="3" creationId="{4A464BDE-EA01-C5AC-B048-3CF1C637C308}"/>
          </ac:spMkLst>
        </pc:spChg>
        <pc:grpChg chg="add mod">
          <ac:chgData name="Lauren Valentine" userId="beef5a57-e985-43f7-be51-e6e522a875b7" providerId="ADAL" clId="{78E7721F-BB8C-4D04-96EE-AC79731B0F60}" dt="2025-02-26T13:58:47.423" v="16" actId="34135"/>
          <ac:grpSpMkLst>
            <pc:docMk/>
            <pc:sldMk cId="0" sldId="264"/>
            <ac:grpSpMk id="2" creationId="{D9621F00-5624-6A22-9567-EC1FBCB6C976}"/>
          </ac:grpSpMkLst>
        </pc:grpChg>
        <pc:picChg chg="mod">
          <ac:chgData name="Lauren Valentine" userId="beef5a57-e985-43f7-be51-e6e522a875b7" providerId="ADAL" clId="{78E7721F-BB8C-4D04-96EE-AC79731B0F60}" dt="2025-02-26T13:58:47.423" v="16" actId="34135"/>
          <ac:picMkLst>
            <pc:docMk/>
            <pc:sldMk cId="0" sldId="264"/>
            <ac:picMk id="4" creationId="{0CC434F1-4921-65C9-2BA6-648C06B849AD}"/>
          </ac:picMkLst>
        </pc:picChg>
      </pc:sldChg>
      <pc:sldChg chg="addSp modSp mod">
        <pc:chgData name="Lauren Valentine" userId="beef5a57-e985-43f7-be51-e6e522a875b7" providerId="ADAL" clId="{78E7721F-BB8C-4D04-96EE-AC79731B0F60}" dt="2025-02-27T09:52:07.309" v="161" actId="14100"/>
        <pc:sldMkLst>
          <pc:docMk/>
          <pc:sldMk cId="0" sldId="265"/>
        </pc:sldMkLst>
        <pc:spChg chg="mod">
          <ac:chgData name="Lauren Valentine" userId="beef5a57-e985-43f7-be51-e6e522a875b7" providerId="ADAL" clId="{78E7721F-BB8C-4D04-96EE-AC79731B0F60}" dt="2025-02-26T13:58:49.881" v="18" actId="34135"/>
          <ac:spMkLst>
            <pc:docMk/>
            <pc:sldMk cId="0" sldId="265"/>
            <ac:spMk id="3" creationId="{587CCBD1-7DD2-A1D7-20DF-62391CE7D30E}"/>
          </ac:spMkLst>
        </pc:spChg>
        <pc:spChg chg="mod">
          <ac:chgData name="Lauren Valentine" userId="beef5a57-e985-43f7-be51-e6e522a875b7" providerId="ADAL" clId="{78E7721F-BB8C-4D04-96EE-AC79731B0F60}" dt="2025-02-27T09:52:07.309" v="161" actId="14100"/>
          <ac:spMkLst>
            <pc:docMk/>
            <pc:sldMk cId="0" sldId="265"/>
            <ac:spMk id="520" creationId="{00000000-0000-0000-0000-000000000000}"/>
          </ac:spMkLst>
        </pc:spChg>
        <pc:grpChg chg="add mod">
          <ac:chgData name="Lauren Valentine" userId="beef5a57-e985-43f7-be51-e6e522a875b7" providerId="ADAL" clId="{78E7721F-BB8C-4D04-96EE-AC79731B0F60}" dt="2025-02-26T13:58:49.881" v="18" actId="34135"/>
          <ac:grpSpMkLst>
            <pc:docMk/>
            <pc:sldMk cId="0" sldId="265"/>
            <ac:grpSpMk id="2" creationId="{697E2A83-93AF-0147-9843-5B7B70036D28}"/>
          </ac:grpSpMkLst>
        </pc:grpChg>
        <pc:picChg chg="mod">
          <ac:chgData name="Lauren Valentine" userId="beef5a57-e985-43f7-be51-e6e522a875b7" providerId="ADAL" clId="{78E7721F-BB8C-4D04-96EE-AC79731B0F60}" dt="2025-02-26T13:58:49.881" v="18" actId="34135"/>
          <ac:picMkLst>
            <pc:docMk/>
            <pc:sldMk cId="0" sldId="265"/>
            <ac:picMk id="4" creationId="{511ECB15-423C-A020-EE69-225E0DC67999}"/>
          </ac:picMkLst>
        </pc:picChg>
      </pc:sldChg>
      <pc:sldChg chg="addSp modSp mod">
        <pc:chgData name="Lauren Valentine" userId="beef5a57-e985-43f7-be51-e6e522a875b7" providerId="ADAL" clId="{78E7721F-BB8C-4D04-96EE-AC79731B0F60}" dt="2025-02-27T09:52:27.941" v="187" actId="14100"/>
        <pc:sldMkLst>
          <pc:docMk/>
          <pc:sldMk cId="0" sldId="266"/>
        </pc:sldMkLst>
        <pc:spChg chg="mod">
          <ac:chgData name="Lauren Valentine" userId="beef5a57-e985-43f7-be51-e6e522a875b7" providerId="ADAL" clId="{78E7721F-BB8C-4D04-96EE-AC79731B0F60}" dt="2025-02-26T13:58:53.371" v="20" actId="34135"/>
          <ac:spMkLst>
            <pc:docMk/>
            <pc:sldMk cId="0" sldId="266"/>
            <ac:spMk id="3" creationId="{D94B2AD7-92F8-2966-5881-55B640E31932}"/>
          </ac:spMkLst>
        </pc:spChg>
        <pc:spChg chg="mod">
          <ac:chgData name="Lauren Valentine" userId="beef5a57-e985-43f7-be51-e6e522a875b7" providerId="ADAL" clId="{78E7721F-BB8C-4D04-96EE-AC79731B0F60}" dt="2025-02-27T09:52:25.475" v="186" actId="1038"/>
          <ac:spMkLst>
            <pc:docMk/>
            <pc:sldMk cId="0" sldId="266"/>
            <ac:spMk id="540" creationId="{00000000-0000-0000-0000-000000000000}"/>
          </ac:spMkLst>
        </pc:spChg>
        <pc:spChg chg="mod">
          <ac:chgData name="Lauren Valentine" userId="beef5a57-e985-43f7-be51-e6e522a875b7" providerId="ADAL" clId="{78E7721F-BB8C-4D04-96EE-AC79731B0F60}" dt="2025-02-27T09:52:25.475" v="186" actId="1038"/>
          <ac:spMkLst>
            <pc:docMk/>
            <pc:sldMk cId="0" sldId="266"/>
            <ac:spMk id="541" creationId="{00000000-0000-0000-0000-000000000000}"/>
          </ac:spMkLst>
        </pc:spChg>
        <pc:spChg chg="mod">
          <ac:chgData name="Lauren Valentine" userId="beef5a57-e985-43f7-be51-e6e522a875b7" providerId="ADAL" clId="{78E7721F-BB8C-4D04-96EE-AC79731B0F60}" dt="2025-02-27T09:52:25.475" v="186" actId="1038"/>
          <ac:spMkLst>
            <pc:docMk/>
            <pc:sldMk cId="0" sldId="266"/>
            <ac:spMk id="542" creationId="{00000000-0000-0000-0000-000000000000}"/>
          </ac:spMkLst>
        </pc:spChg>
        <pc:spChg chg="mod">
          <ac:chgData name="Lauren Valentine" userId="beef5a57-e985-43f7-be51-e6e522a875b7" providerId="ADAL" clId="{78E7721F-BB8C-4D04-96EE-AC79731B0F60}" dt="2025-02-27T09:52:25.475" v="186" actId="1038"/>
          <ac:spMkLst>
            <pc:docMk/>
            <pc:sldMk cId="0" sldId="266"/>
            <ac:spMk id="543" creationId="{00000000-0000-0000-0000-000000000000}"/>
          </ac:spMkLst>
        </pc:spChg>
        <pc:spChg chg="mod">
          <ac:chgData name="Lauren Valentine" userId="beef5a57-e985-43f7-be51-e6e522a875b7" providerId="ADAL" clId="{78E7721F-BB8C-4D04-96EE-AC79731B0F60}" dt="2025-02-27T09:52:25.475" v="186" actId="1038"/>
          <ac:spMkLst>
            <pc:docMk/>
            <pc:sldMk cId="0" sldId="266"/>
            <ac:spMk id="544" creationId="{00000000-0000-0000-0000-000000000000}"/>
          </ac:spMkLst>
        </pc:spChg>
        <pc:spChg chg="mod">
          <ac:chgData name="Lauren Valentine" userId="beef5a57-e985-43f7-be51-e6e522a875b7" providerId="ADAL" clId="{78E7721F-BB8C-4D04-96EE-AC79731B0F60}" dt="2025-02-27T09:52:25.475" v="186" actId="1038"/>
          <ac:spMkLst>
            <pc:docMk/>
            <pc:sldMk cId="0" sldId="266"/>
            <ac:spMk id="545" creationId="{00000000-0000-0000-0000-000000000000}"/>
          </ac:spMkLst>
        </pc:spChg>
        <pc:spChg chg="mod">
          <ac:chgData name="Lauren Valentine" userId="beef5a57-e985-43f7-be51-e6e522a875b7" providerId="ADAL" clId="{78E7721F-BB8C-4D04-96EE-AC79731B0F60}" dt="2025-02-27T09:52:27.941" v="187" actId="14100"/>
          <ac:spMkLst>
            <pc:docMk/>
            <pc:sldMk cId="0" sldId="266"/>
            <ac:spMk id="546" creationId="{00000000-0000-0000-0000-000000000000}"/>
          </ac:spMkLst>
        </pc:spChg>
        <pc:grpChg chg="add mod">
          <ac:chgData name="Lauren Valentine" userId="beef5a57-e985-43f7-be51-e6e522a875b7" providerId="ADAL" clId="{78E7721F-BB8C-4D04-96EE-AC79731B0F60}" dt="2025-02-26T13:58:53.371" v="20" actId="34135"/>
          <ac:grpSpMkLst>
            <pc:docMk/>
            <pc:sldMk cId="0" sldId="266"/>
            <ac:grpSpMk id="2" creationId="{F4F3C58A-E0DA-5956-6755-E9865CD38CCD}"/>
          </ac:grpSpMkLst>
        </pc:grpChg>
        <pc:picChg chg="mod">
          <ac:chgData name="Lauren Valentine" userId="beef5a57-e985-43f7-be51-e6e522a875b7" providerId="ADAL" clId="{78E7721F-BB8C-4D04-96EE-AC79731B0F60}" dt="2025-02-26T13:58:53.371" v="20" actId="34135"/>
          <ac:picMkLst>
            <pc:docMk/>
            <pc:sldMk cId="0" sldId="266"/>
            <ac:picMk id="4" creationId="{45CE5E5A-C935-D407-9D83-5AFABEADE6E5}"/>
          </ac:picMkLst>
        </pc:picChg>
        <pc:picChg chg="mod">
          <ac:chgData name="Lauren Valentine" userId="beef5a57-e985-43f7-be51-e6e522a875b7" providerId="ADAL" clId="{78E7721F-BB8C-4D04-96EE-AC79731B0F60}" dt="2025-02-27T09:52:25.475" v="186" actId="1038"/>
          <ac:picMkLst>
            <pc:docMk/>
            <pc:sldMk cId="0" sldId="266"/>
            <ac:picMk id="547" creationId="{00000000-0000-0000-0000-000000000000}"/>
          </ac:picMkLst>
        </pc:picChg>
        <pc:picChg chg="mod">
          <ac:chgData name="Lauren Valentine" userId="beef5a57-e985-43f7-be51-e6e522a875b7" providerId="ADAL" clId="{78E7721F-BB8C-4D04-96EE-AC79731B0F60}" dt="2025-02-27T09:52:25.475" v="186" actId="1038"/>
          <ac:picMkLst>
            <pc:docMk/>
            <pc:sldMk cId="0" sldId="266"/>
            <ac:picMk id="548" creationId="{00000000-0000-0000-0000-000000000000}"/>
          </ac:picMkLst>
        </pc:picChg>
        <pc:picChg chg="mod">
          <ac:chgData name="Lauren Valentine" userId="beef5a57-e985-43f7-be51-e6e522a875b7" providerId="ADAL" clId="{78E7721F-BB8C-4D04-96EE-AC79731B0F60}" dt="2025-02-27T09:52:25.475" v="186" actId="1038"/>
          <ac:picMkLst>
            <pc:docMk/>
            <pc:sldMk cId="0" sldId="266"/>
            <ac:picMk id="549" creationId="{00000000-0000-0000-0000-000000000000}"/>
          </ac:picMkLst>
        </pc:picChg>
      </pc:sldChg>
      <pc:sldChg chg="addSp modSp mod">
        <pc:chgData name="Lauren Valentine" userId="beef5a57-e985-43f7-be51-e6e522a875b7" providerId="ADAL" clId="{78E7721F-BB8C-4D04-96EE-AC79731B0F60}" dt="2025-02-26T13:58:55.978" v="22" actId="34135"/>
        <pc:sldMkLst>
          <pc:docMk/>
          <pc:sldMk cId="0" sldId="267"/>
        </pc:sldMkLst>
        <pc:spChg chg="mod">
          <ac:chgData name="Lauren Valentine" userId="beef5a57-e985-43f7-be51-e6e522a875b7" providerId="ADAL" clId="{78E7721F-BB8C-4D04-96EE-AC79731B0F60}" dt="2025-02-26T13:58:55.978" v="22" actId="34135"/>
          <ac:spMkLst>
            <pc:docMk/>
            <pc:sldMk cId="0" sldId="267"/>
            <ac:spMk id="3" creationId="{A84C97DB-3F13-9AF2-D716-FD7B54AE9E67}"/>
          </ac:spMkLst>
        </pc:spChg>
        <pc:grpChg chg="add mod">
          <ac:chgData name="Lauren Valentine" userId="beef5a57-e985-43f7-be51-e6e522a875b7" providerId="ADAL" clId="{78E7721F-BB8C-4D04-96EE-AC79731B0F60}" dt="2025-02-26T13:58:55.978" v="22" actId="34135"/>
          <ac:grpSpMkLst>
            <pc:docMk/>
            <pc:sldMk cId="0" sldId="267"/>
            <ac:grpSpMk id="2" creationId="{5C3CA79F-585D-5CBA-45EF-AE4381E3905F}"/>
          </ac:grpSpMkLst>
        </pc:grpChg>
        <pc:picChg chg="mod">
          <ac:chgData name="Lauren Valentine" userId="beef5a57-e985-43f7-be51-e6e522a875b7" providerId="ADAL" clId="{78E7721F-BB8C-4D04-96EE-AC79731B0F60}" dt="2025-02-26T13:58:55.978" v="22" actId="34135"/>
          <ac:picMkLst>
            <pc:docMk/>
            <pc:sldMk cId="0" sldId="267"/>
            <ac:picMk id="4" creationId="{C17D8001-883D-1FAD-1917-629D3D3CA47A}"/>
          </ac:picMkLst>
        </pc:picChg>
      </pc:sldChg>
      <pc:sldChg chg="addSp modSp mod">
        <pc:chgData name="Lauren Valentine" userId="beef5a57-e985-43f7-be51-e6e522a875b7" providerId="ADAL" clId="{78E7721F-BB8C-4D04-96EE-AC79731B0F60}" dt="2025-02-27T09:52:39.347" v="211" actId="1035"/>
        <pc:sldMkLst>
          <pc:docMk/>
          <pc:sldMk cId="0" sldId="269"/>
        </pc:sldMkLst>
        <pc:spChg chg="mod">
          <ac:chgData name="Lauren Valentine" userId="beef5a57-e985-43f7-be51-e6e522a875b7" providerId="ADAL" clId="{78E7721F-BB8C-4D04-96EE-AC79731B0F60}" dt="2025-02-26T13:58:58.907" v="24" actId="34135"/>
          <ac:spMkLst>
            <pc:docMk/>
            <pc:sldMk cId="0" sldId="269"/>
            <ac:spMk id="3" creationId="{144DDB77-D91E-D0D8-2BA1-2B56CD7CE74B}"/>
          </ac:spMkLst>
        </pc:spChg>
        <pc:spChg chg="mod">
          <ac:chgData name="Lauren Valentine" userId="beef5a57-e985-43f7-be51-e6e522a875b7" providerId="ADAL" clId="{78E7721F-BB8C-4D04-96EE-AC79731B0F60}" dt="2025-02-27T09:52:39.347" v="211" actId="1035"/>
          <ac:spMkLst>
            <pc:docMk/>
            <pc:sldMk cId="0" sldId="269"/>
            <ac:spMk id="575" creationId="{00000000-0000-0000-0000-000000000000}"/>
          </ac:spMkLst>
        </pc:spChg>
        <pc:grpChg chg="add mod">
          <ac:chgData name="Lauren Valentine" userId="beef5a57-e985-43f7-be51-e6e522a875b7" providerId="ADAL" clId="{78E7721F-BB8C-4D04-96EE-AC79731B0F60}" dt="2025-02-26T13:58:58.907" v="24" actId="34135"/>
          <ac:grpSpMkLst>
            <pc:docMk/>
            <pc:sldMk cId="0" sldId="269"/>
            <ac:grpSpMk id="2" creationId="{57146EDA-B665-B51E-D89F-0F07595CCA0F}"/>
          </ac:grpSpMkLst>
        </pc:grpChg>
        <pc:picChg chg="mod">
          <ac:chgData name="Lauren Valentine" userId="beef5a57-e985-43f7-be51-e6e522a875b7" providerId="ADAL" clId="{78E7721F-BB8C-4D04-96EE-AC79731B0F60}" dt="2025-02-26T13:58:58.907" v="24" actId="34135"/>
          <ac:picMkLst>
            <pc:docMk/>
            <pc:sldMk cId="0" sldId="269"/>
            <ac:picMk id="4" creationId="{AF81126F-C0B7-7A36-091E-876C984D86F2}"/>
          </ac:picMkLst>
        </pc:picChg>
        <pc:picChg chg="ord">
          <ac:chgData name="Lauren Valentine" userId="beef5a57-e985-43f7-be51-e6e522a875b7" providerId="ADAL" clId="{78E7721F-BB8C-4D04-96EE-AC79731B0F60}" dt="2025-02-26T13:59:01.040" v="25" actId="166"/>
          <ac:picMkLst>
            <pc:docMk/>
            <pc:sldMk cId="0" sldId="269"/>
            <ac:picMk id="576" creationId="{00000000-0000-0000-0000-000000000000}"/>
          </ac:picMkLst>
        </pc:picChg>
      </pc:sldChg>
      <pc:sldChg chg="addSp modSp mod">
        <pc:chgData name="Lauren Valentine" userId="beef5a57-e985-43f7-be51-e6e522a875b7" providerId="ADAL" clId="{78E7721F-BB8C-4D04-96EE-AC79731B0F60}" dt="2025-02-27T09:52:49.552" v="212" actId="14100"/>
        <pc:sldMkLst>
          <pc:docMk/>
          <pc:sldMk cId="0" sldId="270"/>
        </pc:sldMkLst>
        <pc:spChg chg="mod">
          <ac:chgData name="Lauren Valentine" userId="beef5a57-e985-43f7-be51-e6e522a875b7" providerId="ADAL" clId="{78E7721F-BB8C-4D04-96EE-AC79731B0F60}" dt="2025-02-26T13:59:05.231" v="27" actId="34135"/>
          <ac:spMkLst>
            <pc:docMk/>
            <pc:sldMk cId="0" sldId="270"/>
            <ac:spMk id="3" creationId="{84DDC568-01CB-2761-21B7-5B9D229A8DA0}"/>
          </ac:spMkLst>
        </pc:spChg>
        <pc:spChg chg="mod">
          <ac:chgData name="Lauren Valentine" userId="beef5a57-e985-43f7-be51-e6e522a875b7" providerId="ADAL" clId="{78E7721F-BB8C-4D04-96EE-AC79731B0F60}" dt="2025-02-27T09:52:49.552" v="212" actId="14100"/>
          <ac:spMkLst>
            <pc:docMk/>
            <pc:sldMk cId="0" sldId="270"/>
            <ac:spMk id="584" creationId="{00000000-0000-0000-0000-000000000000}"/>
          </ac:spMkLst>
        </pc:spChg>
        <pc:grpChg chg="add mod">
          <ac:chgData name="Lauren Valentine" userId="beef5a57-e985-43f7-be51-e6e522a875b7" providerId="ADAL" clId="{78E7721F-BB8C-4D04-96EE-AC79731B0F60}" dt="2025-02-26T13:59:05.231" v="27" actId="34135"/>
          <ac:grpSpMkLst>
            <pc:docMk/>
            <pc:sldMk cId="0" sldId="270"/>
            <ac:grpSpMk id="2" creationId="{D0B347A2-A24B-76A0-4B37-6338EA324B3E}"/>
          </ac:grpSpMkLst>
        </pc:grpChg>
        <pc:picChg chg="mod">
          <ac:chgData name="Lauren Valentine" userId="beef5a57-e985-43f7-be51-e6e522a875b7" providerId="ADAL" clId="{78E7721F-BB8C-4D04-96EE-AC79731B0F60}" dt="2025-02-26T13:59:05.231" v="27" actId="34135"/>
          <ac:picMkLst>
            <pc:docMk/>
            <pc:sldMk cId="0" sldId="270"/>
            <ac:picMk id="4" creationId="{1FF3023A-9384-2A12-85F6-0FE14E99F9C4}"/>
          </ac:picMkLst>
        </pc:picChg>
        <pc:picChg chg="ord">
          <ac:chgData name="Lauren Valentine" userId="beef5a57-e985-43f7-be51-e6e522a875b7" providerId="ADAL" clId="{78E7721F-BB8C-4D04-96EE-AC79731B0F60}" dt="2025-02-26T13:59:07.395" v="28" actId="166"/>
          <ac:picMkLst>
            <pc:docMk/>
            <pc:sldMk cId="0" sldId="270"/>
            <ac:picMk id="586" creationId="{00000000-0000-0000-0000-000000000000}"/>
          </ac:picMkLst>
        </pc:picChg>
      </pc:sldChg>
      <pc:sldChg chg="addSp modSp mod">
        <pc:chgData name="Lauren Valentine" userId="beef5a57-e985-43f7-be51-e6e522a875b7" providerId="ADAL" clId="{78E7721F-BB8C-4D04-96EE-AC79731B0F60}" dt="2025-02-26T13:59:12.255" v="31" actId="166"/>
        <pc:sldMkLst>
          <pc:docMk/>
          <pc:sldMk cId="0" sldId="271"/>
        </pc:sldMkLst>
        <pc:spChg chg="mod">
          <ac:chgData name="Lauren Valentine" userId="beef5a57-e985-43f7-be51-e6e522a875b7" providerId="ADAL" clId="{78E7721F-BB8C-4D04-96EE-AC79731B0F60}" dt="2025-02-26T13:59:10.426" v="30" actId="34135"/>
          <ac:spMkLst>
            <pc:docMk/>
            <pc:sldMk cId="0" sldId="271"/>
            <ac:spMk id="3" creationId="{A16EE4C4-3635-92D8-E413-FFDAD35A5728}"/>
          </ac:spMkLst>
        </pc:spChg>
        <pc:grpChg chg="add mod">
          <ac:chgData name="Lauren Valentine" userId="beef5a57-e985-43f7-be51-e6e522a875b7" providerId="ADAL" clId="{78E7721F-BB8C-4D04-96EE-AC79731B0F60}" dt="2025-02-26T13:59:10.426" v="30" actId="34135"/>
          <ac:grpSpMkLst>
            <pc:docMk/>
            <pc:sldMk cId="0" sldId="271"/>
            <ac:grpSpMk id="2" creationId="{12528484-1897-D6AA-641F-8AAF0CD5E9DD}"/>
          </ac:grpSpMkLst>
        </pc:grpChg>
        <pc:picChg chg="mod">
          <ac:chgData name="Lauren Valentine" userId="beef5a57-e985-43f7-be51-e6e522a875b7" providerId="ADAL" clId="{78E7721F-BB8C-4D04-96EE-AC79731B0F60}" dt="2025-02-26T13:59:10.426" v="30" actId="34135"/>
          <ac:picMkLst>
            <pc:docMk/>
            <pc:sldMk cId="0" sldId="271"/>
            <ac:picMk id="4" creationId="{0101FF7C-C2B2-72BD-2DDA-72A3F5C82755}"/>
          </ac:picMkLst>
        </pc:picChg>
        <pc:picChg chg="ord">
          <ac:chgData name="Lauren Valentine" userId="beef5a57-e985-43f7-be51-e6e522a875b7" providerId="ADAL" clId="{78E7721F-BB8C-4D04-96EE-AC79731B0F60}" dt="2025-02-26T13:59:12.255" v="31" actId="166"/>
          <ac:picMkLst>
            <pc:docMk/>
            <pc:sldMk cId="0" sldId="271"/>
            <ac:picMk id="600" creationId="{00000000-0000-0000-0000-000000000000}"/>
          </ac:picMkLst>
        </pc:picChg>
      </pc:sldChg>
      <pc:sldChg chg="addSp modSp mod">
        <pc:chgData name="Lauren Valentine" userId="beef5a57-e985-43f7-be51-e6e522a875b7" providerId="ADAL" clId="{78E7721F-BB8C-4D04-96EE-AC79731B0F60}" dt="2025-02-26T13:59:16.387" v="33" actId="34135"/>
        <pc:sldMkLst>
          <pc:docMk/>
          <pc:sldMk cId="0" sldId="273"/>
        </pc:sldMkLst>
        <pc:spChg chg="mod">
          <ac:chgData name="Lauren Valentine" userId="beef5a57-e985-43f7-be51-e6e522a875b7" providerId="ADAL" clId="{78E7721F-BB8C-4D04-96EE-AC79731B0F60}" dt="2025-02-26T13:59:16.387" v="33" actId="34135"/>
          <ac:spMkLst>
            <pc:docMk/>
            <pc:sldMk cId="0" sldId="273"/>
            <ac:spMk id="3" creationId="{82AE817E-E81C-AC3F-80A8-90EFAE2064A9}"/>
          </ac:spMkLst>
        </pc:spChg>
        <pc:grpChg chg="add mod">
          <ac:chgData name="Lauren Valentine" userId="beef5a57-e985-43f7-be51-e6e522a875b7" providerId="ADAL" clId="{78E7721F-BB8C-4D04-96EE-AC79731B0F60}" dt="2025-02-26T13:59:16.387" v="33" actId="34135"/>
          <ac:grpSpMkLst>
            <pc:docMk/>
            <pc:sldMk cId="0" sldId="273"/>
            <ac:grpSpMk id="2" creationId="{92996271-1457-466A-9A3A-5AD3B0F8FE23}"/>
          </ac:grpSpMkLst>
        </pc:grpChg>
        <pc:picChg chg="mod">
          <ac:chgData name="Lauren Valentine" userId="beef5a57-e985-43f7-be51-e6e522a875b7" providerId="ADAL" clId="{78E7721F-BB8C-4D04-96EE-AC79731B0F60}" dt="2025-02-26T13:59:16.387" v="33" actId="34135"/>
          <ac:picMkLst>
            <pc:docMk/>
            <pc:sldMk cId="0" sldId="273"/>
            <ac:picMk id="4" creationId="{4C1991BE-EEBF-6C75-AB4F-5ADC77D26B39}"/>
          </ac:picMkLst>
        </pc:picChg>
      </pc:sldChg>
      <pc:sldChg chg="addSp modSp mod">
        <pc:chgData name="Lauren Valentine" userId="beef5a57-e985-43f7-be51-e6e522a875b7" providerId="ADAL" clId="{78E7721F-BB8C-4D04-96EE-AC79731B0F60}" dt="2025-02-26T13:59:18.855" v="35" actId="34135"/>
        <pc:sldMkLst>
          <pc:docMk/>
          <pc:sldMk cId="0" sldId="274"/>
        </pc:sldMkLst>
        <pc:spChg chg="mod">
          <ac:chgData name="Lauren Valentine" userId="beef5a57-e985-43f7-be51-e6e522a875b7" providerId="ADAL" clId="{78E7721F-BB8C-4D04-96EE-AC79731B0F60}" dt="2025-02-26T13:59:18.855" v="35" actId="34135"/>
          <ac:spMkLst>
            <pc:docMk/>
            <pc:sldMk cId="0" sldId="274"/>
            <ac:spMk id="3" creationId="{146D9E25-7A36-FB52-211B-F8C82E186246}"/>
          </ac:spMkLst>
        </pc:spChg>
        <pc:grpChg chg="add mod">
          <ac:chgData name="Lauren Valentine" userId="beef5a57-e985-43f7-be51-e6e522a875b7" providerId="ADAL" clId="{78E7721F-BB8C-4D04-96EE-AC79731B0F60}" dt="2025-02-26T13:59:18.855" v="35" actId="34135"/>
          <ac:grpSpMkLst>
            <pc:docMk/>
            <pc:sldMk cId="0" sldId="274"/>
            <ac:grpSpMk id="2" creationId="{F491426B-EAB6-8A51-E145-95294C1614B5}"/>
          </ac:grpSpMkLst>
        </pc:grpChg>
        <pc:picChg chg="mod">
          <ac:chgData name="Lauren Valentine" userId="beef5a57-e985-43f7-be51-e6e522a875b7" providerId="ADAL" clId="{78E7721F-BB8C-4D04-96EE-AC79731B0F60}" dt="2025-02-26T13:59:18.855" v="35" actId="34135"/>
          <ac:picMkLst>
            <pc:docMk/>
            <pc:sldMk cId="0" sldId="274"/>
            <ac:picMk id="4" creationId="{1AA921BD-31DB-6A7D-F7C7-92967DD6FC7F}"/>
          </ac:picMkLst>
        </pc:picChg>
      </pc:sldChg>
      <pc:sldChg chg="addSp modSp mod">
        <pc:chgData name="Lauren Valentine" userId="beef5a57-e985-43f7-be51-e6e522a875b7" providerId="ADAL" clId="{78E7721F-BB8C-4D04-96EE-AC79731B0F60}" dt="2025-02-26T13:59:21.844" v="37" actId="34135"/>
        <pc:sldMkLst>
          <pc:docMk/>
          <pc:sldMk cId="0" sldId="275"/>
        </pc:sldMkLst>
        <pc:spChg chg="mod">
          <ac:chgData name="Lauren Valentine" userId="beef5a57-e985-43f7-be51-e6e522a875b7" providerId="ADAL" clId="{78E7721F-BB8C-4D04-96EE-AC79731B0F60}" dt="2025-02-26T13:59:21.844" v="37" actId="34135"/>
          <ac:spMkLst>
            <pc:docMk/>
            <pc:sldMk cId="0" sldId="275"/>
            <ac:spMk id="4" creationId="{E12AACB5-B505-2CE8-635B-A48D7B77F924}"/>
          </ac:spMkLst>
        </pc:spChg>
        <pc:grpChg chg="add mod">
          <ac:chgData name="Lauren Valentine" userId="beef5a57-e985-43f7-be51-e6e522a875b7" providerId="ADAL" clId="{78E7721F-BB8C-4D04-96EE-AC79731B0F60}" dt="2025-02-26T13:59:21.844" v="37" actId="34135"/>
          <ac:grpSpMkLst>
            <pc:docMk/>
            <pc:sldMk cId="0" sldId="275"/>
            <ac:grpSpMk id="3" creationId="{94F5376D-E2CF-C9EB-55CB-126EB17B1ECC}"/>
          </ac:grpSpMkLst>
        </pc:grpChg>
        <pc:picChg chg="mod">
          <ac:chgData name="Lauren Valentine" userId="beef5a57-e985-43f7-be51-e6e522a875b7" providerId="ADAL" clId="{78E7721F-BB8C-4D04-96EE-AC79731B0F60}" dt="2025-02-26T13:59:21.844" v="37" actId="34135"/>
          <ac:picMkLst>
            <pc:docMk/>
            <pc:sldMk cId="0" sldId="275"/>
            <ac:picMk id="5" creationId="{CAC72A01-B306-8EA3-0961-7E3E8A1AFA1F}"/>
          </ac:picMkLst>
        </pc:picChg>
      </pc:sldChg>
      <pc:sldChg chg="addSp modSp mod">
        <pc:chgData name="Lauren Valentine" userId="beef5a57-e985-43f7-be51-e6e522a875b7" providerId="ADAL" clId="{78E7721F-BB8C-4D04-96EE-AC79731B0F60}" dt="2025-02-26T13:59:25.227" v="39" actId="34135"/>
        <pc:sldMkLst>
          <pc:docMk/>
          <pc:sldMk cId="0" sldId="276"/>
        </pc:sldMkLst>
        <pc:spChg chg="mod">
          <ac:chgData name="Lauren Valentine" userId="beef5a57-e985-43f7-be51-e6e522a875b7" providerId="ADAL" clId="{78E7721F-BB8C-4D04-96EE-AC79731B0F60}" dt="2025-02-26T13:59:25.227" v="39" actId="34135"/>
          <ac:spMkLst>
            <pc:docMk/>
            <pc:sldMk cId="0" sldId="276"/>
            <ac:spMk id="13" creationId="{D6F393FE-9DB7-0CAE-A38A-E66F319F8188}"/>
          </ac:spMkLst>
        </pc:spChg>
        <pc:grpChg chg="add mod">
          <ac:chgData name="Lauren Valentine" userId="beef5a57-e985-43f7-be51-e6e522a875b7" providerId="ADAL" clId="{78E7721F-BB8C-4D04-96EE-AC79731B0F60}" dt="2025-02-26T13:59:25.227" v="39" actId="34135"/>
          <ac:grpSpMkLst>
            <pc:docMk/>
            <pc:sldMk cId="0" sldId="276"/>
            <ac:grpSpMk id="12" creationId="{7BABEF50-1025-B963-1AEB-69725844902C}"/>
          </ac:grpSpMkLst>
        </pc:grpChg>
        <pc:picChg chg="mod">
          <ac:chgData name="Lauren Valentine" userId="beef5a57-e985-43f7-be51-e6e522a875b7" providerId="ADAL" clId="{78E7721F-BB8C-4D04-96EE-AC79731B0F60}" dt="2025-02-26T13:59:25.227" v="39" actId="34135"/>
          <ac:picMkLst>
            <pc:docMk/>
            <pc:sldMk cId="0" sldId="276"/>
            <ac:picMk id="14" creationId="{DECC948C-6D15-4224-3A7C-5405A55D32AD}"/>
          </ac:picMkLst>
        </pc:picChg>
      </pc:sldChg>
      <pc:sldChg chg="addSp modSp mod">
        <pc:chgData name="Lauren Valentine" userId="beef5a57-e985-43f7-be51-e6e522a875b7" providerId="ADAL" clId="{78E7721F-BB8C-4D04-96EE-AC79731B0F60}" dt="2025-02-26T13:59:29.193" v="41" actId="34135"/>
        <pc:sldMkLst>
          <pc:docMk/>
          <pc:sldMk cId="0" sldId="277"/>
        </pc:sldMkLst>
        <pc:spChg chg="mod">
          <ac:chgData name="Lauren Valentine" userId="beef5a57-e985-43f7-be51-e6e522a875b7" providerId="ADAL" clId="{78E7721F-BB8C-4D04-96EE-AC79731B0F60}" dt="2025-02-26T13:59:29.193" v="41" actId="34135"/>
          <ac:spMkLst>
            <pc:docMk/>
            <pc:sldMk cId="0" sldId="277"/>
            <ac:spMk id="4" creationId="{0111A964-A9B8-33C0-0A4B-F5BCEABBFCA9}"/>
          </ac:spMkLst>
        </pc:spChg>
        <pc:grpChg chg="add mod">
          <ac:chgData name="Lauren Valentine" userId="beef5a57-e985-43f7-be51-e6e522a875b7" providerId="ADAL" clId="{78E7721F-BB8C-4D04-96EE-AC79731B0F60}" dt="2025-02-26T13:59:29.193" v="41" actId="34135"/>
          <ac:grpSpMkLst>
            <pc:docMk/>
            <pc:sldMk cId="0" sldId="277"/>
            <ac:grpSpMk id="3" creationId="{92E11FD4-5A99-4DDF-FA14-E7DB892773A1}"/>
          </ac:grpSpMkLst>
        </pc:grpChg>
        <pc:picChg chg="mod">
          <ac:chgData name="Lauren Valentine" userId="beef5a57-e985-43f7-be51-e6e522a875b7" providerId="ADAL" clId="{78E7721F-BB8C-4D04-96EE-AC79731B0F60}" dt="2025-02-26T13:59:29.193" v="41" actId="34135"/>
          <ac:picMkLst>
            <pc:docMk/>
            <pc:sldMk cId="0" sldId="277"/>
            <ac:picMk id="5" creationId="{97F54A60-84C5-D119-7F4C-6E2F31512D94}"/>
          </ac:picMkLst>
        </pc:picChg>
      </pc:sldChg>
      <pc:sldChg chg="addSp delSp modSp add mod">
        <pc:chgData name="Lauren Valentine" userId="beef5a57-e985-43f7-be51-e6e522a875b7" providerId="ADAL" clId="{78E7721F-BB8C-4D04-96EE-AC79731B0F60}" dt="2025-02-26T14:10:20.029" v="149"/>
        <pc:sldMkLst>
          <pc:docMk/>
          <pc:sldMk cId="1552039949" sldId="279"/>
        </pc:sldMkLst>
        <pc:spChg chg="add del mod">
          <ac:chgData name="Lauren Valentine" userId="beef5a57-e985-43f7-be51-e6e522a875b7" providerId="ADAL" clId="{78E7721F-BB8C-4D04-96EE-AC79731B0F60}" dt="2025-02-26T14:09:55.359" v="146" actId="478"/>
          <ac:spMkLst>
            <pc:docMk/>
            <pc:sldMk cId="1552039949" sldId="279"/>
            <ac:spMk id="5" creationId="{2DD51BF0-FEE8-60BB-476D-AEAC9905E28C}"/>
          </ac:spMkLst>
        </pc:spChg>
        <pc:spChg chg="add mod">
          <ac:chgData name="Lauren Valentine" userId="beef5a57-e985-43f7-be51-e6e522a875b7" providerId="ADAL" clId="{78E7721F-BB8C-4D04-96EE-AC79731B0F60}" dt="2025-02-26T14:10:20.029" v="149"/>
          <ac:spMkLst>
            <pc:docMk/>
            <pc:sldMk cId="1552039949" sldId="279"/>
            <ac:spMk id="6" creationId="{43B46F11-2B53-1678-443F-880181BD47EF}"/>
          </ac:spMkLst>
        </pc:spChg>
        <pc:spChg chg="del">
          <ac:chgData name="Lauren Valentine" userId="beef5a57-e985-43f7-be51-e6e522a875b7" providerId="ADAL" clId="{78E7721F-BB8C-4D04-96EE-AC79731B0F60}" dt="2025-02-26T14:09:46.844" v="143" actId="478"/>
          <ac:spMkLst>
            <pc:docMk/>
            <pc:sldMk cId="1552039949" sldId="279"/>
            <ac:spMk id="388" creationId="{6C34E094-E3E5-AB09-6435-1CAAA822B934}"/>
          </ac:spMkLst>
        </pc:spChg>
        <pc:grpChg chg="add del">
          <ac:chgData name="Lauren Valentine" userId="beef5a57-e985-43f7-be51-e6e522a875b7" providerId="ADAL" clId="{78E7721F-BB8C-4D04-96EE-AC79731B0F60}" dt="2025-02-26T14:09:50.813" v="145" actId="478"/>
          <ac:grpSpMkLst>
            <pc:docMk/>
            <pc:sldMk cId="1552039949" sldId="279"/>
            <ac:grpSpMk id="12" creationId="{6777BB3A-B3FD-4AA2-7EB5-78DA60657B67}"/>
          </ac:grpSpMkLst>
        </pc:grpChg>
      </pc:sldChg>
      <pc:sldChg chg="addSp modSp new del mod">
        <pc:chgData name="Lauren Valentine" userId="beef5a57-e985-43f7-be51-e6e522a875b7" providerId="ADAL" clId="{78E7721F-BB8C-4D04-96EE-AC79731B0F60}" dt="2025-02-26T14:10:28.112" v="152" actId="47"/>
        <pc:sldMkLst>
          <pc:docMk/>
          <pc:sldMk cId="2157653732" sldId="280"/>
        </pc:sldMkLst>
        <pc:spChg chg="mod">
          <ac:chgData name="Lauren Valentine" userId="beef5a57-e985-43f7-be51-e6e522a875b7" providerId="ADAL" clId="{78E7721F-BB8C-4D04-96EE-AC79731B0F60}" dt="2025-02-26T14:10:20.052" v="150" actId="27636"/>
          <ac:spMkLst>
            <pc:docMk/>
            <pc:sldMk cId="2157653732" sldId="280"/>
            <ac:spMk id="3" creationId="{C10A7421-8961-F7D9-75EE-5AF91A27E123}"/>
          </ac:spMkLst>
        </pc:spChg>
        <pc:picChg chg="add">
          <ac:chgData name="Lauren Valentine" userId="beef5a57-e985-43f7-be51-e6e522a875b7" providerId="ADAL" clId="{78E7721F-BB8C-4D04-96EE-AC79731B0F60}" dt="2025-02-26T14:10:13.813" v="148" actId="22"/>
          <ac:picMkLst>
            <pc:docMk/>
            <pc:sldMk cId="2157653732" sldId="280"/>
            <ac:picMk id="7" creationId="{AD3E6A3D-2236-F542-06C8-7ACEDE4C8A5A}"/>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25-01-27T16:10:03.366" idx="1">
    <p:pos x="3840" y="1028"/>
    <p:text>These images are AI generated and therefore don't need licensing</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cyg90AI"/>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a:extLst>
            <a:ext uri="{FF2B5EF4-FFF2-40B4-BE49-F238E27FC236}">
              <a16:creationId xmlns:a16="http://schemas.microsoft.com/office/drawing/2014/main" id="{C65F82A5-C034-ABBA-7268-A7D9AE020A85}"/>
            </a:ext>
          </a:extLst>
        </p:cNvPr>
        <p:cNvGrpSpPr/>
        <p:nvPr/>
      </p:nvGrpSpPr>
      <p:grpSpPr>
        <a:xfrm>
          <a:off x="0" y="0"/>
          <a:ext cx="0" cy="0"/>
          <a:chOff x="0" y="0"/>
          <a:chExt cx="0" cy="0"/>
        </a:xfrm>
      </p:grpSpPr>
      <p:sp>
        <p:nvSpPr>
          <p:cNvPr id="383" name="Google Shape;383;p1:notes">
            <a:extLst>
              <a:ext uri="{FF2B5EF4-FFF2-40B4-BE49-F238E27FC236}">
                <a16:creationId xmlns:a16="http://schemas.microsoft.com/office/drawing/2014/main" id="{585BFE2B-90B7-8127-3CF0-1774A26D6F9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1:notes">
            <a:extLst>
              <a:ext uri="{FF2B5EF4-FFF2-40B4-BE49-F238E27FC236}">
                <a16:creationId xmlns:a16="http://schemas.microsoft.com/office/drawing/2014/main" id="{1A9391B6-8145-68E0-E2E2-3059F44C4A8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p1:notes">
            <a:extLst>
              <a:ext uri="{FF2B5EF4-FFF2-40B4-BE49-F238E27FC236}">
                <a16:creationId xmlns:a16="http://schemas.microsoft.com/office/drawing/2014/main" id="{808268DC-3F0A-DC84-FC1A-6A2455C8FD2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1</a:t>
            </a:fld>
            <a:endParaRPr/>
          </a:p>
        </p:txBody>
      </p:sp>
    </p:spTree>
    <p:extLst>
      <p:ext uri="{BB962C8B-B14F-4D97-AF65-F5344CB8AC3E}">
        <p14:creationId xmlns:p14="http://schemas.microsoft.com/office/powerpoint/2010/main" val="3198707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29989f52e1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329989f52e1_0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g329989f52e1_0_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29989f52e1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329989f52e1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g329989f52e1_0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29989f52e1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329989f52e1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3" name="Google Shape;563;g329989f52e1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29989f52e1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329989f52e1_0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g329989f52e1_0_1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29989f52e1_0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g329989f52e1_0_2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g329989f52e1_0_2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29989f52e1_0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g329989f52e1_0_2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4" name="Google Shape;594;g329989f52e1_0_2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2c7df2d64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g32c7df2d64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g32c7df2d64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2c7df2d641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g32c7df2d641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1" name="Google Shape;611;g32c7df2d641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32c7df2d641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g32c7df2d641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5" name="Google Shape;635;g32c7df2d641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32c7df2d641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g32c7df2d641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9" name="Google Shape;659;g32c7df2d641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32c7df2d641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g32c7df2d641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g32c7df2d641_0_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32c7df2d641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g32c7df2d641_0_1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7" name="Google Shape;707;g32c7df2d641_0_1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329989f52e1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g329989f52e1_0_1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1" name="Google Shape;731;g329989f52e1_0_1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23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29989f52e1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g329989f52e1_0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9" name="Google Shape;429;g329989f52e1_0_1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29989f52e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329989f52e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g329989f52e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29989f52e1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329989f52e1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g329989f52e1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72" name="Google Shape;47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29989f52e1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329989f52e1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87" name="Google Shape;487;g329989f52e1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29989f52e1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329989f52e1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502" name="Google Shape;502;g329989f52e1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electoralcommission.org.uk/learning" TargetMode="External"/><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8.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8.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6.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8.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8.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8.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8.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8.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Closing Slide">
  <p:cSld name="Title Slide / Closing Slide">
    <p:spTree>
      <p:nvGrpSpPr>
        <p:cNvPr id="1" name="Shape 13"/>
        <p:cNvGrpSpPr/>
        <p:nvPr/>
      </p:nvGrpSpPr>
      <p:grpSpPr>
        <a:xfrm>
          <a:off x="0" y="0"/>
          <a:ext cx="0" cy="0"/>
          <a:chOff x="0" y="0"/>
          <a:chExt cx="0" cy="0"/>
        </a:xfrm>
      </p:grpSpPr>
      <p:sp>
        <p:nvSpPr>
          <p:cNvPr id="14" name="Google Shape;14;p8"/>
          <p:cNvSpPr txBox="1">
            <a:spLocks noGrp="1"/>
          </p:cNvSpPr>
          <p:nvPr>
            <p:ph type="body" idx="1"/>
          </p:nvPr>
        </p:nvSpPr>
        <p:spPr>
          <a:xfrm>
            <a:off x="659241" y="3705177"/>
            <a:ext cx="6978058" cy="1457141"/>
          </a:xfrm>
          <a:prstGeom prst="rect">
            <a:avLst/>
          </a:prstGeom>
          <a:noFill/>
          <a:ln>
            <a:noFill/>
          </a:ln>
        </p:spPr>
        <p:txBody>
          <a:bodyPr spcFirstLastPara="1" wrap="square" lIns="91425" tIns="45700" rIns="91425" bIns="45700" anchor="t" anchorCtr="0">
            <a:noAutofit/>
          </a:bodyPr>
          <a:lstStyle>
            <a:lvl1pPr marL="457200" marR="0" lvl="0" indent="-228600" algn="l">
              <a:lnSpc>
                <a:spcPct val="83333"/>
              </a:lnSpc>
              <a:spcBef>
                <a:spcPts val="1000"/>
              </a:spcBef>
              <a:spcAft>
                <a:spcPts val="0"/>
              </a:spcAft>
              <a:buClr>
                <a:srgbClr val="00E7BD"/>
              </a:buClr>
              <a:buSzPts val="8400"/>
              <a:buFont typeface="Noto Sans Symbols"/>
              <a:buNone/>
              <a:defRPr sz="6000" b="1" i="0">
                <a:solidFill>
                  <a:schemeClr val="lt1"/>
                </a:solidFill>
                <a:latin typeface="Montserrat ExtraBold"/>
                <a:ea typeface="Montserrat ExtraBold"/>
                <a:cs typeface="Montserrat ExtraBold"/>
                <a:sym typeface="Montserrat ExtraBold"/>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8"/>
          <p:cNvSpPr txBox="1">
            <a:spLocks noGrp="1"/>
          </p:cNvSpPr>
          <p:nvPr>
            <p:ph type="body" idx="2"/>
          </p:nvPr>
        </p:nvSpPr>
        <p:spPr>
          <a:xfrm>
            <a:off x="659241" y="5162319"/>
            <a:ext cx="5257800" cy="38380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3360"/>
              <a:buNone/>
              <a:defRPr sz="2400" b="1" i="0">
                <a:solidFill>
                  <a:srgbClr val="0C0C0C"/>
                </a:solidFill>
                <a:latin typeface="Montserrat"/>
                <a:ea typeface="Montserrat"/>
                <a:cs typeface="Montserrat"/>
                <a:sym typeface="Montserrat"/>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 name="Google Shape;16;p8"/>
          <p:cNvPicPr preferRelativeResize="0"/>
          <p:nvPr/>
        </p:nvPicPr>
        <p:blipFill rotWithShape="1">
          <a:blip r:embed="rId2">
            <a:alphaModFix/>
          </a:blip>
          <a:srcRect/>
          <a:stretch/>
        </p:blipFill>
        <p:spPr>
          <a:xfrm>
            <a:off x="227496" y="5914398"/>
            <a:ext cx="7646909" cy="668670"/>
          </a:xfrm>
          <a:prstGeom prst="rect">
            <a:avLst/>
          </a:prstGeom>
          <a:noFill/>
          <a:ln>
            <a:noFill/>
          </a:ln>
        </p:spPr>
      </p:pic>
      <p:sp>
        <p:nvSpPr>
          <p:cNvPr id="17" name="Google Shape;17;p8">
            <a:hlinkClick r:id="rId3"/>
          </p:cNvPr>
          <p:cNvSpPr/>
          <p:nvPr/>
        </p:nvSpPr>
        <p:spPr>
          <a:xfrm>
            <a:off x="654960" y="6084231"/>
            <a:ext cx="5014319"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0C0C0C"/>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C0C0C"/>
              </a:solidFill>
              <a:latin typeface="Montserrat"/>
              <a:ea typeface="Montserrat"/>
              <a:cs typeface="Montserrat"/>
              <a:sym typeface="Montserrat"/>
            </a:endParaRPr>
          </a:p>
        </p:txBody>
      </p:sp>
      <p:pic>
        <p:nvPicPr>
          <p:cNvPr id="18" name="Google Shape;18;p8" descr="A picture containing text&#10;&#10;Description automatically generated"/>
          <p:cNvPicPr preferRelativeResize="0"/>
          <p:nvPr/>
        </p:nvPicPr>
        <p:blipFill rotWithShape="1">
          <a:blip r:embed="rId4">
            <a:alphaModFix/>
          </a:blip>
          <a:srcRect/>
          <a:stretch/>
        </p:blipFill>
        <p:spPr>
          <a:xfrm>
            <a:off x="10048460" y="476250"/>
            <a:ext cx="1724807" cy="867567"/>
          </a:xfrm>
          <a:prstGeom prst="rect">
            <a:avLst/>
          </a:prstGeom>
          <a:noFill/>
          <a:ln>
            <a:noFill/>
          </a:ln>
        </p:spPr>
      </p:pic>
      <p:pic>
        <p:nvPicPr>
          <p:cNvPr id="19" name="Google Shape;19;p8" descr="A person holding a microphone&#10;&#10;Description automatically generated with low confidence"/>
          <p:cNvPicPr preferRelativeResize="0"/>
          <p:nvPr/>
        </p:nvPicPr>
        <p:blipFill rotWithShape="1">
          <a:blip r:embed="rId5">
            <a:alphaModFix/>
          </a:blip>
          <a:srcRect l="7159" t="1669" r="24898" b="40361"/>
          <a:stretch/>
        </p:blipFill>
        <p:spPr>
          <a:xfrm>
            <a:off x="6910312" y="1475433"/>
            <a:ext cx="5281688" cy="5392615"/>
          </a:xfrm>
          <a:prstGeom prst="rect">
            <a:avLst/>
          </a:prstGeom>
          <a:noFill/>
          <a:ln>
            <a:noFill/>
          </a:ln>
        </p:spPr>
      </p:pic>
      <p:pic>
        <p:nvPicPr>
          <p:cNvPr id="20" name="Google Shape;20;p8"/>
          <p:cNvPicPr preferRelativeResize="0"/>
          <p:nvPr/>
        </p:nvPicPr>
        <p:blipFill rotWithShape="1">
          <a:blip r:embed="rId6">
            <a:alphaModFix/>
          </a:blip>
          <a:srcRect t="9782" b="29459"/>
          <a:stretch/>
        </p:blipFill>
        <p:spPr>
          <a:xfrm>
            <a:off x="4800344" y="1839959"/>
            <a:ext cx="5517185" cy="5028089"/>
          </a:xfrm>
          <a:prstGeom prst="rect">
            <a:avLst/>
          </a:prstGeom>
          <a:noFill/>
          <a:ln>
            <a:noFill/>
          </a:ln>
        </p:spPr>
      </p:pic>
      <p:pic>
        <p:nvPicPr>
          <p:cNvPr id="21" name="Google Shape;21;p8"/>
          <p:cNvPicPr preferRelativeResize="0"/>
          <p:nvPr/>
        </p:nvPicPr>
        <p:blipFill rotWithShape="1">
          <a:blip r:embed="rId7">
            <a:alphaModFix/>
          </a:blip>
          <a:srcRect/>
          <a:stretch/>
        </p:blipFill>
        <p:spPr>
          <a:xfrm>
            <a:off x="4050950" y="6268405"/>
            <a:ext cx="502317" cy="502317"/>
          </a:xfrm>
          <a:prstGeom prst="rect">
            <a:avLst/>
          </a:prstGeom>
          <a:noFill/>
          <a:ln>
            <a:noFill/>
          </a:ln>
        </p:spPr>
      </p:pic>
      <p:pic>
        <p:nvPicPr>
          <p:cNvPr id="22" name="Google Shape;22;p8"/>
          <p:cNvPicPr preferRelativeResize="0"/>
          <p:nvPr/>
        </p:nvPicPr>
        <p:blipFill rotWithShape="1">
          <a:blip r:embed="rId8">
            <a:alphaModFix/>
          </a:blip>
          <a:srcRect/>
          <a:stretch/>
        </p:blipFill>
        <p:spPr>
          <a:xfrm>
            <a:off x="9843130" y="5714804"/>
            <a:ext cx="2032348" cy="1143196"/>
          </a:xfrm>
          <a:prstGeom prst="rect">
            <a:avLst/>
          </a:prstGeom>
          <a:noFill/>
          <a:ln>
            <a:noFill/>
          </a:ln>
        </p:spPr>
      </p:pic>
      <p:sp>
        <p:nvSpPr>
          <p:cNvPr id="23" name="Google Shape;23;p8"/>
          <p:cNvSpPr txBox="1">
            <a:spLocks noGrp="1"/>
          </p:cNvSpPr>
          <p:nvPr>
            <p:ph type="body" idx="3"/>
          </p:nvPr>
        </p:nvSpPr>
        <p:spPr>
          <a:xfrm>
            <a:off x="659240" y="0"/>
            <a:ext cx="6251071" cy="83036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1000"/>
              </a:spcBef>
              <a:spcAft>
                <a:spcPts val="0"/>
              </a:spcAft>
              <a:buClr>
                <a:srgbClr val="00E7BD"/>
              </a:buClr>
              <a:buSzPts val="8400"/>
              <a:buFont typeface="Noto Sans Symbols"/>
              <a:buNone/>
              <a:defRPr sz="6000" b="1" i="0">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
          <p:cNvSpPr txBox="1">
            <a:spLocks noGrp="1"/>
          </p:cNvSpPr>
          <p:nvPr>
            <p:ph type="body" idx="4"/>
          </p:nvPr>
        </p:nvSpPr>
        <p:spPr>
          <a:xfrm>
            <a:off x="659240" y="676893"/>
            <a:ext cx="6251071" cy="83036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1000"/>
              </a:spcBef>
              <a:spcAft>
                <a:spcPts val="0"/>
              </a:spcAft>
              <a:buClr>
                <a:srgbClr val="00E7BD"/>
              </a:buClr>
              <a:buSzPts val="8400"/>
              <a:buFont typeface="Noto Sans Symbols"/>
              <a:buNone/>
              <a:defRPr sz="6000" b="1" i="0">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8"/>
          <p:cNvSpPr txBox="1">
            <a:spLocks noGrp="1"/>
          </p:cNvSpPr>
          <p:nvPr>
            <p:ph type="body" idx="5"/>
          </p:nvPr>
        </p:nvSpPr>
        <p:spPr>
          <a:xfrm>
            <a:off x="659240" y="1389412"/>
            <a:ext cx="6251071" cy="83036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1000"/>
              </a:spcBef>
              <a:spcAft>
                <a:spcPts val="0"/>
              </a:spcAft>
              <a:buClr>
                <a:srgbClr val="00E7BD"/>
              </a:buClr>
              <a:buSzPts val="8400"/>
              <a:buFont typeface="Noto Sans Symbols"/>
              <a:buNone/>
              <a:defRPr sz="6000" b="1" i="0">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8"/>
          <p:cNvSpPr txBox="1">
            <a:spLocks noGrp="1"/>
          </p:cNvSpPr>
          <p:nvPr>
            <p:ph type="body" idx="6"/>
          </p:nvPr>
        </p:nvSpPr>
        <p:spPr>
          <a:xfrm>
            <a:off x="659240" y="2042555"/>
            <a:ext cx="6251071" cy="83036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1000"/>
              </a:spcBef>
              <a:spcAft>
                <a:spcPts val="0"/>
              </a:spcAft>
              <a:buClr>
                <a:srgbClr val="00E7BD"/>
              </a:buClr>
              <a:buSzPts val="8400"/>
              <a:buFont typeface="Noto Sans Symbols"/>
              <a:buNone/>
              <a:defRPr sz="6000" b="1" i="0">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8"/>
          <p:cNvSpPr txBox="1">
            <a:spLocks noGrp="1"/>
          </p:cNvSpPr>
          <p:nvPr>
            <p:ph type="body" idx="7"/>
          </p:nvPr>
        </p:nvSpPr>
        <p:spPr>
          <a:xfrm>
            <a:off x="659240" y="2743199"/>
            <a:ext cx="6251071" cy="83036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1000"/>
              </a:spcBef>
              <a:spcAft>
                <a:spcPts val="0"/>
              </a:spcAft>
              <a:buClr>
                <a:srgbClr val="00E7BD"/>
              </a:buClr>
              <a:buSzPts val="8400"/>
              <a:buFont typeface="Noto Sans Symbols"/>
              <a:buNone/>
              <a:defRPr sz="6000" b="1" i="0">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Title and Content 2col">
  <p:cSld name="1_Title and Content 2col">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7"/>
          <p:cNvSpPr txBox="1">
            <a:spLocks noGrp="1"/>
          </p:cNvSpPr>
          <p:nvPr>
            <p:ph type="body" idx="1"/>
          </p:nvPr>
        </p:nvSpPr>
        <p:spPr>
          <a:xfrm>
            <a:off x="846500" y="1792816"/>
            <a:ext cx="5105037"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1" name="Google Shape;111;p17" descr="Icon&#10;&#10;Description automatically generated"/>
          <p:cNvPicPr preferRelativeResize="0"/>
          <p:nvPr/>
        </p:nvPicPr>
        <p:blipFill rotWithShape="1">
          <a:blip r:embed="rId2">
            <a:alphaModFix/>
          </a:blip>
          <a:srcRect/>
          <a:stretch/>
        </p:blipFill>
        <p:spPr>
          <a:xfrm>
            <a:off x="371475" y="1733852"/>
            <a:ext cx="411086" cy="411086"/>
          </a:xfrm>
          <a:prstGeom prst="rect">
            <a:avLst/>
          </a:prstGeom>
          <a:noFill/>
          <a:ln>
            <a:noFill/>
          </a:ln>
        </p:spPr>
      </p:pic>
      <p:sp>
        <p:nvSpPr>
          <p:cNvPr id="112" name="Google Shape;112;p17"/>
          <p:cNvSpPr txBox="1">
            <a:spLocks noGrp="1"/>
          </p:cNvSpPr>
          <p:nvPr>
            <p:ph type="body" idx="2"/>
          </p:nvPr>
        </p:nvSpPr>
        <p:spPr>
          <a:xfrm>
            <a:off x="382273" y="2395538"/>
            <a:ext cx="5569265"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7"/>
          <p:cNvSpPr txBox="1">
            <a:spLocks noGrp="1"/>
          </p:cNvSpPr>
          <p:nvPr>
            <p:ph type="body" idx="3"/>
          </p:nvPr>
        </p:nvSpPr>
        <p:spPr>
          <a:xfrm>
            <a:off x="6240463" y="2395538"/>
            <a:ext cx="5543549"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7"/>
          <p:cNvSpPr/>
          <p:nvPr/>
        </p:nvSpPr>
        <p:spPr>
          <a:xfrm>
            <a:off x="0" y="5714804"/>
            <a:ext cx="12192000" cy="1143196"/>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5" name="Google Shape;115;p17" descr="A picture containing person&#10;&#10;Description automatically generated"/>
          <p:cNvPicPr preferRelativeResize="0"/>
          <p:nvPr/>
        </p:nvPicPr>
        <p:blipFill rotWithShape="1">
          <a:blip r:embed="rId3">
            <a:alphaModFix/>
          </a:blip>
          <a:srcRect r="18535"/>
          <a:stretch/>
        </p:blipFill>
        <p:spPr>
          <a:xfrm>
            <a:off x="10275010" y="4075636"/>
            <a:ext cx="1916990" cy="2792412"/>
          </a:xfrm>
          <a:prstGeom prst="rect">
            <a:avLst/>
          </a:prstGeom>
          <a:noFill/>
          <a:ln>
            <a:noFill/>
          </a:ln>
        </p:spPr>
      </p:pic>
      <p:pic>
        <p:nvPicPr>
          <p:cNvPr id="116" name="Google Shape;116;p17"/>
          <p:cNvPicPr preferRelativeResize="0"/>
          <p:nvPr/>
        </p:nvPicPr>
        <p:blipFill rotWithShape="1">
          <a:blip r:embed="rId4">
            <a:alphaModFix/>
          </a:blip>
          <a:srcRect/>
          <a:stretch/>
        </p:blipFill>
        <p:spPr>
          <a:xfrm>
            <a:off x="9843130" y="5714804"/>
            <a:ext cx="2032348" cy="1143196"/>
          </a:xfrm>
          <a:prstGeom prst="rect">
            <a:avLst/>
          </a:prstGeom>
          <a:noFill/>
          <a:ln>
            <a:noFill/>
          </a:ln>
        </p:spPr>
      </p:pic>
      <p:pic>
        <p:nvPicPr>
          <p:cNvPr id="117" name="Google Shape;117;p17" descr="Logo&#10;&#10;Description automatically generated"/>
          <p:cNvPicPr preferRelativeResize="0"/>
          <p:nvPr/>
        </p:nvPicPr>
        <p:blipFill rotWithShape="1">
          <a:blip r:embed="rId5">
            <a:alphaModFix/>
          </a:blip>
          <a:srcRect/>
          <a:stretch/>
        </p:blipFill>
        <p:spPr>
          <a:xfrm>
            <a:off x="10395293" y="389693"/>
            <a:ext cx="1459057" cy="846253"/>
          </a:xfrm>
          <a:prstGeom prst="rect">
            <a:avLst/>
          </a:prstGeom>
          <a:noFill/>
          <a:ln>
            <a:noFill/>
          </a:ln>
        </p:spPr>
      </p:pic>
      <p:sp>
        <p:nvSpPr>
          <p:cNvPr id="118" name="Google Shape;118;p17"/>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7">
            <a:hlinkClick r:id="rId6"/>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2_Title and Content">
  <p:cSld name="2_Title and Content">
    <p:spTree>
      <p:nvGrpSpPr>
        <p:cNvPr id="1" name="Shape 120"/>
        <p:cNvGrpSpPr/>
        <p:nvPr/>
      </p:nvGrpSpPr>
      <p:grpSpPr>
        <a:xfrm>
          <a:off x="0" y="0"/>
          <a:ext cx="0" cy="0"/>
          <a:chOff x="0" y="0"/>
          <a:chExt cx="0" cy="0"/>
        </a:xfrm>
      </p:grpSpPr>
      <p:sp>
        <p:nvSpPr>
          <p:cNvPr id="121" name="Google Shape;121;p18"/>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8"/>
          <p:cNvSpPr txBox="1">
            <a:spLocks noGrp="1"/>
          </p:cNvSpPr>
          <p:nvPr>
            <p:ph type="body" idx="1"/>
          </p:nvPr>
        </p:nvSpPr>
        <p:spPr>
          <a:xfrm>
            <a:off x="846501" y="1792816"/>
            <a:ext cx="6728746"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3" name="Google Shape;123;p18"/>
          <p:cNvPicPr preferRelativeResize="0"/>
          <p:nvPr/>
        </p:nvPicPr>
        <p:blipFill rotWithShape="1">
          <a:blip r:embed="rId2">
            <a:alphaModFix/>
          </a:blip>
          <a:srcRect/>
          <a:stretch/>
        </p:blipFill>
        <p:spPr>
          <a:xfrm>
            <a:off x="371475" y="1733852"/>
            <a:ext cx="411086" cy="411086"/>
          </a:xfrm>
          <a:prstGeom prst="rect">
            <a:avLst/>
          </a:prstGeom>
          <a:noFill/>
          <a:ln>
            <a:noFill/>
          </a:ln>
        </p:spPr>
      </p:pic>
      <p:sp>
        <p:nvSpPr>
          <p:cNvPr id="124" name="Google Shape;124;p18"/>
          <p:cNvSpPr txBox="1">
            <a:spLocks noGrp="1"/>
          </p:cNvSpPr>
          <p:nvPr>
            <p:ph type="body" idx="2"/>
          </p:nvPr>
        </p:nvSpPr>
        <p:spPr>
          <a:xfrm>
            <a:off x="390939" y="2395538"/>
            <a:ext cx="7235760"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8"/>
          <p:cNvSpPr/>
          <p:nvPr/>
        </p:nvSpPr>
        <p:spPr>
          <a:xfrm>
            <a:off x="0" y="5714804"/>
            <a:ext cx="12192000" cy="1143196"/>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6" name="Google Shape;126;p18"/>
          <p:cNvPicPr preferRelativeResize="0"/>
          <p:nvPr/>
        </p:nvPicPr>
        <p:blipFill rotWithShape="1">
          <a:blip r:embed="rId3">
            <a:alphaModFix/>
          </a:blip>
          <a:srcRect l="3461" r="6940" b="3737"/>
          <a:stretch/>
        </p:blipFill>
        <p:spPr>
          <a:xfrm>
            <a:off x="6240463" y="790543"/>
            <a:ext cx="5951537" cy="6076621"/>
          </a:xfrm>
          <a:prstGeom prst="rect">
            <a:avLst/>
          </a:prstGeom>
          <a:noFill/>
          <a:ln>
            <a:noFill/>
          </a:ln>
        </p:spPr>
      </p:pic>
      <p:pic>
        <p:nvPicPr>
          <p:cNvPr id="127" name="Google Shape;127;p18"/>
          <p:cNvPicPr preferRelativeResize="0"/>
          <p:nvPr/>
        </p:nvPicPr>
        <p:blipFill rotWithShape="1">
          <a:blip r:embed="rId4">
            <a:alphaModFix/>
          </a:blip>
          <a:srcRect/>
          <a:stretch/>
        </p:blipFill>
        <p:spPr>
          <a:xfrm>
            <a:off x="9843130" y="5714804"/>
            <a:ext cx="2032348" cy="1143196"/>
          </a:xfrm>
          <a:prstGeom prst="rect">
            <a:avLst/>
          </a:prstGeom>
          <a:noFill/>
          <a:ln>
            <a:noFill/>
          </a:ln>
        </p:spPr>
      </p:pic>
      <p:pic>
        <p:nvPicPr>
          <p:cNvPr id="128" name="Google Shape;128;p18"/>
          <p:cNvPicPr preferRelativeResize="0"/>
          <p:nvPr/>
        </p:nvPicPr>
        <p:blipFill rotWithShape="1">
          <a:blip r:embed="rId5">
            <a:alphaModFix/>
          </a:blip>
          <a:srcRect/>
          <a:stretch/>
        </p:blipFill>
        <p:spPr>
          <a:xfrm>
            <a:off x="10395293" y="389693"/>
            <a:ext cx="1459057" cy="846253"/>
          </a:xfrm>
          <a:prstGeom prst="rect">
            <a:avLst/>
          </a:prstGeom>
          <a:noFill/>
          <a:ln>
            <a:noFill/>
          </a:ln>
        </p:spPr>
      </p:pic>
      <p:sp>
        <p:nvSpPr>
          <p:cNvPr id="129" name="Google Shape;129;p18"/>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18">
            <a:hlinkClick r:id="rId6"/>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3_Title and Content">
  <p:cSld name="3_Title and Content">
    <p:spTree>
      <p:nvGrpSpPr>
        <p:cNvPr id="1" name="Shape 131"/>
        <p:cNvGrpSpPr/>
        <p:nvPr/>
      </p:nvGrpSpPr>
      <p:grpSpPr>
        <a:xfrm>
          <a:off x="0" y="0"/>
          <a:ext cx="0" cy="0"/>
          <a:chOff x="0" y="0"/>
          <a:chExt cx="0" cy="0"/>
        </a:xfrm>
      </p:grpSpPr>
      <p:sp>
        <p:nvSpPr>
          <p:cNvPr id="132" name="Google Shape;132;p19"/>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19"/>
          <p:cNvSpPr txBox="1">
            <a:spLocks noGrp="1"/>
          </p:cNvSpPr>
          <p:nvPr>
            <p:ph type="body" idx="1"/>
          </p:nvPr>
        </p:nvSpPr>
        <p:spPr>
          <a:xfrm>
            <a:off x="290455" y="1792816"/>
            <a:ext cx="7284792"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19"/>
          <p:cNvSpPr txBox="1">
            <a:spLocks noGrp="1"/>
          </p:cNvSpPr>
          <p:nvPr>
            <p:ph type="body" idx="2"/>
          </p:nvPr>
        </p:nvSpPr>
        <p:spPr>
          <a:xfrm>
            <a:off x="390939" y="2395538"/>
            <a:ext cx="7235760"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9"/>
          <p:cNvSpPr/>
          <p:nvPr/>
        </p:nvSpPr>
        <p:spPr>
          <a:xfrm>
            <a:off x="0" y="5714804"/>
            <a:ext cx="12192000" cy="1143196"/>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6" name="Google Shape;136;p19"/>
          <p:cNvPicPr preferRelativeResize="0"/>
          <p:nvPr/>
        </p:nvPicPr>
        <p:blipFill rotWithShape="1">
          <a:blip r:embed="rId2">
            <a:alphaModFix/>
          </a:blip>
          <a:srcRect l="3461" r="6940" b="3737"/>
          <a:stretch/>
        </p:blipFill>
        <p:spPr>
          <a:xfrm>
            <a:off x="6240463" y="790543"/>
            <a:ext cx="5951537" cy="6076621"/>
          </a:xfrm>
          <a:prstGeom prst="rect">
            <a:avLst/>
          </a:prstGeom>
          <a:noFill/>
          <a:ln>
            <a:noFill/>
          </a:ln>
        </p:spPr>
      </p:pic>
      <p:pic>
        <p:nvPicPr>
          <p:cNvPr id="137" name="Google Shape;137;p19"/>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138" name="Google Shape;138;p19"/>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139" name="Google Shape;139;p19"/>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19">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3_Title and Content 2col">
  <p:cSld name="3_Title and Content 2col">
    <p:spTree>
      <p:nvGrpSpPr>
        <p:cNvPr id="1" name="Shape 141"/>
        <p:cNvGrpSpPr/>
        <p:nvPr/>
      </p:nvGrpSpPr>
      <p:grpSpPr>
        <a:xfrm>
          <a:off x="0" y="0"/>
          <a:ext cx="0" cy="0"/>
          <a:chOff x="0" y="0"/>
          <a:chExt cx="0" cy="0"/>
        </a:xfrm>
      </p:grpSpPr>
      <p:sp>
        <p:nvSpPr>
          <p:cNvPr id="142" name="Google Shape;142;p20"/>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20"/>
          <p:cNvSpPr txBox="1">
            <a:spLocks noGrp="1"/>
          </p:cNvSpPr>
          <p:nvPr>
            <p:ph type="body" idx="1"/>
          </p:nvPr>
        </p:nvSpPr>
        <p:spPr>
          <a:xfrm>
            <a:off x="390939" y="2395538"/>
            <a:ext cx="5560599"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20"/>
          <p:cNvSpPr txBox="1">
            <a:spLocks noGrp="1"/>
          </p:cNvSpPr>
          <p:nvPr>
            <p:ph type="body" idx="2"/>
          </p:nvPr>
        </p:nvSpPr>
        <p:spPr>
          <a:xfrm>
            <a:off x="6240463" y="2395538"/>
            <a:ext cx="5543549"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20"/>
          <p:cNvSpPr txBox="1">
            <a:spLocks noGrp="1"/>
          </p:cNvSpPr>
          <p:nvPr>
            <p:ph type="body" idx="3"/>
          </p:nvPr>
        </p:nvSpPr>
        <p:spPr>
          <a:xfrm>
            <a:off x="846500" y="1792816"/>
            <a:ext cx="5105037"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20"/>
          <p:cNvSpPr/>
          <p:nvPr/>
        </p:nvSpPr>
        <p:spPr>
          <a:xfrm>
            <a:off x="0" y="5714804"/>
            <a:ext cx="12192000" cy="1143196"/>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7" name="Google Shape;147;p20"/>
          <p:cNvPicPr preferRelativeResize="0"/>
          <p:nvPr/>
        </p:nvPicPr>
        <p:blipFill rotWithShape="1">
          <a:blip r:embed="rId2">
            <a:alphaModFix/>
          </a:blip>
          <a:srcRect/>
          <a:stretch/>
        </p:blipFill>
        <p:spPr>
          <a:xfrm>
            <a:off x="371475" y="1733852"/>
            <a:ext cx="411086" cy="411086"/>
          </a:xfrm>
          <a:prstGeom prst="rect">
            <a:avLst/>
          </a:prstGeom>
          <a:noFill/>
          <a:ln>
            <a:noFill/>
          </a:ln>
        </p:spPr>
      </p:pic>
      <p:pic>
        <p:nvPicPr>
          <p:cNvPr id="148" name="Google Shape;148;p20" descr="A picture containing person&#10;&#10;Description automatically generated"/>
          <p:cNvPicPr preferRelativeResize="0"/>
          <p:nvPr/>
        </p:nvPicPr>
        <p:blipFill rotWithShape="1">
          <a:blip r:embed="rId3">
            <a:alphaModFix/>
          </a:blip>
          <a:srcRect r="18535"/>
          <a:stretch/>
        </p:blipFill>
        <p:spPr>
          <a:xfrm>
            <a:off x="10275010" y="4075636"/>
            <a:ext cx="1916990" cy="2792412"/>
          </a:xfrm>
          <a:prstGeom prst="rect">
            <a:avLst/>
          </a:prstGeom>
          <a:noFill/>
          <a:ln>
            <a:noFill/>
          </a:ln>
        </p:spPr>
      </p:pic>
      <p:pic>
        <p:nvPicPr>
          <p:cNvPr id="149" name="Google Shape;149;p20"/>
          <p:cNvPicPr preferRelativeResize="0"/>
          <p:nvPr/>
        </p:nvPicPr>
        <p:blipFill rotWithShape="1">
          <a:blip r:embed="rId4">
            <a:alphaModFix/>
          </a:blip>
          <a:srcRect/>
          <a:stretch/>
        </p:blipFill>
        <p:spPr>
          <a:xfrm>
            <a:off x="9843130" y="5714804"/>
            <a:ext cx="2032348" cy="1143196"/>
          </a:xfrm>
          <a:prstGeom prst="rect">
            <a:avLst/>
          </a:prstGeom>
          <a:noFill/>
          <a:ln>
            <a:noFill/>
          </a:ln>
        </p:spPr>
      </p:pic>
      <p:pic>
        <p:nvPicPr>
          <p:cNvPr id="150" name="Google Shape;150;p20" descr="Logo&#10;&#10;Description automatically generated"/>
          <p:cNvPicPr preferRelativeResize="0"/>
          <p:nvPr/>
        </p:nvPicPr>
        <p:blipFill rotWithShape="1">
          <a:blip r:embed="rId5">
            <a:alphaModFix/>
          </a:blip>
          <a:srcRect/>
          <a:stretch/>
        </p:blipFill>
        <p:spPr>
          <a:xfrm>
            <a:off x="10395293" y="389693"/>
            <a:ext cx="1459057" cy="846253"/>
          </a:xfrm>
          <a:prstGeom prst="rect">
            <a:avLst/>
          </a:prstGeom>
          <a:noFill/>
          <a:ln>
            <a:noFill/>
          </a:ln>
        </p:spPr>
      </p:pic>
      <p:sp>
        <p:nvSpPr>
          <p:cNvPr id="151" name="Google Shape;151;p20"/>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0"/>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reaker Slide">
  <p:cSld name="Breaker Slide">
    <p:spTree>
      <p:nvGrpSpPr>
        <p:cNvPr id="1" name="Shape 153"/>
        <p:cNvGrpSpPr/>
        <p:nvPr/>
      </p:nvGrpSpPr>
      <p:grpSpPr>
        <a:xfrm>
          <a:off x="0" y="0"/>
          <a:ext cx="0" cy="0"/>
          <a:chOff x="0" y="0"/>
          <a:chExt cx="0" cy="0"/>
        </a:xfrm>
      </p:grpSpPr>
      <p:sp>
        <p:nvSpPr>
          <p:cNvPr id="154" name="Google Shape;154;p21"/>
          <p:cNvSpPr/>
          <p:nvPr/>
        </p:nvSpPr>
        <p:spPr>
          <a:xfrm rot="10800000" flipH="1">
            <a:off x="0" y="0"/>
            <a:ext cx="12192000" cy="5714804"/>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21"/>
          <p:cNvSpPr txBox="1">
            <a:spLocks noGrp="1"/>
          </p:cNvSpPr>
          <p:nvPr>
            <p:ph type="title"/>
          </p:nvPr>
        </p:nvSpPr>
        <p:spPr>
          <a:xfrm>
            <a:off x="280516" y="1754021"/>
            <a:ext cx="6332625"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Montserrat ExtraBold"/>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6" name="Google Shape;156;p21"/>
          <p:cNvPicPr preferRelativeResize="0"/>
          <p:nvPr/>
        </p:nvPicPr>
        <p:blipFill rotWithShape="1">
          <a:blip r:embed="rId2">
            <a:alphaModFix/>
          </a:blip>
          <a:srcRect b="57732"/>
          <a:stretch/>
        </p:blipFill>
        <p:spPr>
          <a:xfrm>
            <a:off x="7626903" y="-454687"/>
            <a:ext cx="4793693" cy="6212394"/>
          </a:xfrm>
          <a:prstGeom prst="rect">
            <a:avLst/>
          </a:prstGeom>
          <a:noFill/>
          <a:ln>
            <a:noFill/>
          </a:ln>
        </p:spPr>
      </p:pic>
      <p:pic>
        <p:nvPicPr>
          <p:cNvPr id="157" name="Google Shape;157;p21"/>
          <p:cNvPicPr preferRelativeResize="0"/>
          <p:nvPr/>
        </p:nvPicPr>
        <p:blipFill rotWithShape="1">
          <a:blip r:embed="rId3">
            <a:alphaModFix/>
          </a:blip>
          <a:srcRect l="25551" b="7720"/>
          <a:stretch/>
        </p:blipFill>
        <p:spPr>
          <a:xfrm flipH="1">
            <a:off x="5329584" y="-108515"/>
            <a:ext cx="6862416" cy="6966515"/>
          </a:xfrm>
          <a:prstGeom prst="rect">
            <a:avLst/>
          </a:prstGeom>
          <a:noFill/>
          <a:ln>
            <a:noFill/>
          </a:ln>
        </p:spPr>
      </p:pic>
      <p:pic>
        <p:nvPicPr>
          <p:cNvPr id="158" name="Google Shape;158;p21"/>
          <p:cNvPicPr preferRelativeResize="0"/>
          <p:nvPr/>
        </p:nvPicPr>
        <p:blipFill rotWithShape="1">
          <a:blip r:embed="rId4">
            <a:alphaModFix/>
          </a:blip>
          <a:srcRect/>
          <a:stretch/>
        </p:blipFill>
        <p:spPr>
          <a:xfrm>
            <a:off x="9843130" y="5714804"/>
            <a:ext cx="2032348" cy="1143196"/>
          </a:xfrm>
          <a:prstGeom prst="rect">
            <a:avLst/>
          </a:prstGeom>
          <a:noFill/>
          <a:ln>
            <a:noFill/>
          </a:ln>
        </p:spPr>
      </p:pic>
      <p:sp>
        <p:nvSpPr>
          <p:cNvPr id="159" name="Google Shape;159;p21"/>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21">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reaker Slide B">
  <p:cSld name="Breaker Slide B">
    <p:spTree>
      <p:nvGrpSpPr>
        <p:cNvPr id="1" name="Shape 161"/>
        <p:cNvGrpSpPr/>
        <p:nvPr/>
      </p:nvGrpSpPr>
      <p:grpSpPr>
        <a:xfrm>
          <a:off x="0" y="0"/>
          <a:ext cx="0" cy="0"/>
          <a:chOff x="0" y="0"/>
          <a:chExt cx="0" cy="0"/>
        </a:xfrm>
      </p:grpSpPr>
      <p:sp>
        <p:nvSpPr>
          <p:cNvPr id="162" name="Google Shape;162;p22"/>
          <p:cNvSpPr/>
          <p:nvPr/>
        </p:nvSpPr>
        <p:spPr>
          <a:xfrm rot="10800000" flipH="1">
            <a:off x="0" y="0"/>
            <a:ext cx="12192000" cy="5714804"/>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p22"/>
          <p:cNvSpPr txBox="1">
            <a:spLocks noGrp="1"/>
          </p:cNvSpPr>
          <p:nvPr>
            <p:ph type="title"/>
          </p:nvPr>
        </p:nvSpPr>
        <p:spPr>
          <a:xfrm>
            <a:off x="280516" y="1754021"/>
            <a:ext cx="6332625"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Montserrat ExtraBold"/>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4" name="Google Shape;164;p22"/>
          <p:cNvPicPr preferRelativeResize="0"/>
          <p:nvPr/>
        </p:nvPicPr>
        <p:blipFill rotWithShape="1">
          <a:blip r:embed="rId2">
            <a:alphaModFix/>
          </a:blip>
          <a:srcRect b="57732"/>
          <a:stretch/>
        </p:blipFill>
        <p:spPr>
          <a:xfrm>
            <a:off x="7626903" y="-454687"/>
            <a:ext cx="4793693" cy="6212394"/>
          </a:xfrm>
          <a:prstGeom prst="rect">
            <a:avLst/>
          </a:prstGeom>
          <a:noFill/>
          <a:ln>
            <a:noFill/>
          </a:ln>
        </p:spPr>
      </p:pic>
      <p:pic>
        <p:nvPicPr>
          <p:cNvPr id="165" name="Google Shape;165;p22"/>
          <p:cNvPicPr preferRelativeResize="0"/>
          <p:nvPr/>
        </p:nvPicPr>
        <p:blipFill rotWithShape="1">
          <a:blip r:embed="rId3">
            <a:alphaModFix/>
          </a:blip>
          <a:srcRect l="3461" r="6940" b="3737"/>
          <a:stretch/>
        </p:blipFill>
        <p:spPr>
          <a:xfrm>
            <a:off x="5409078" y="-58315"/>
            <a:ext cx="6782923" cy="6925480"/>
          </a:xfrm>
          <a:prstGeom prst="rect">
            <a:avLst/>
          </a:prstGeom>
          <a:noFill/>
          <a:ln>
            <a:noFill/>
          </a:ln>
        </p:spPr>
      </p:pic>
      <p:pic>
        <p:nvPicPr>
          <p:cNvPr id="166" name="Google Shape;166;p22"/>
          <p:cNvPicPr preferRelativeResize="0"/>
          <p:nvPr/>
        </p:nvPicPr>
        <p:blipFill rotWithShape="1">
          <a:blip r:embed="rId4">
            <a:alphaModFix/>
          </a:blip>
          <a:srcRect/>
          <a:stretch/>
        </p:blipFill>
        <p:spPr>
          <a:xfrm>
            <a:off x="9843130" y="5714804"/>
            <a:ext cx="2032348" cy="1143196"/>
          </a:xfrm>
          <a:prstGeom prst="rect">
            <a:avLst/>
          </a:prstGeom>
          <a:noFill/>
          <a:ln>
            <a:noFill/>
          </a:ln>
        </p:spPr>
      </p:pic>
      <p:sp>
        <p:nvSpPr>
          <p:cNvPr id="167" name="Google Shape;167;p22"/>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22">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Image + Caption">
  <p:cSld name="Image + Caption">
    <p:spTree>
      <p:nvGrpSpPr>
        <p:cNvPr id="1" name="Shape 169"/>
        <p:cNvGrpSpPr/>
        <p:nvPr/>
      </p:nvGrpSpPr>
      <p:grpSpPr>
        <a:xfrm>
          <a:off x="0" y="0"/>
          <a:ext cx="0" cy="0"/>
          <a:chOff x="0" y="0"/>
          <a:chExt cx="0" cy="0"/>
        </a:xfrm>
      </p:grpSpPr>
      <p:sp>
        <p:nvSpPr>
          <p:cNvPr id="170" name="Google Shape;170;p23"/>
          <p:cNvSpPr/>
          <p:nvPr/>
        </p:nvSpPr>
        <p:spPr>
          <a:xfrm rot="10800000" flipH="1">
            <a:off x="0" y="0"/>
            <a:ext cx="12192000" cy="5714804"/>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p23"/>
          <p:cNvSpPr>
            <a:spLocks noGrp="1"/>
          </p:cNvSpPr>
          <p:nvPr>
            <p:ph type="pic" idx="2"/>
          </p:nvPr>
        </p:nvSpPr>
        <p:spPr>
          <a:xfrm>
            <a:off x="371475" y="476250"/>
            <a:ext cx="5543550" cy="4799013"/>
          </a:xfrm>
          <a:prstGeom prst="rect">
            <a:avLst/>
          </a:prstGeom>
          <a:noFill/>
          <a:ln>
            <a:noFill/>
          </a:ln>
        </p:spPr>
      </p:sp>
      <p:sp>
        <p:nvSpPr>
          <p:cNvPr id="172" name="Google Shape;172;p23" descr="Large Caption&#10;"/>
          <p:cNvSpPr txBox="1">
            <a:spLocks noGrp="1"/>
          </p:cNvSpPr>
          <p:nvPr>
            <p:ph type="title"/>
          </p:nvPr>
        </p:nvSpPr>
        <p:spPr>
          <a:xfrm>
            <a:off x="6276977" y="2069838"/>
            <a:ext cx="5507036" cy="32054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6000"/>
              <a:buFont typeface="Montserrat ExtraBold"/>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3" name="Google Shape;173;p23"/>
          <p:cNvPicPr preferRelativeResize="0"/>
          <p:nvPr/>
        </p:nvPicPr>
        <p:blipFill rotWithShape="1">
          <a:blip r:embed="rId2">
            <a:alphaModFix/>
          </a:blip>
          <a:srcRect/>
          <a:stretch/>
        </p:blipFill>
        <p:spPr>
          <a:xfrm>
            <a:off x="9843130" y="5714804"/>
            <a:ext cx="2032348" cy="1143196"/>
          </a:xfrm>
          <a:prstGeom prst="rect">
            <a:avLst/>
          </a:prstGeom>
          <a:noFill/>
          <a:ln>
            <a:noFill/>
          </a:ln>
        </p:spPr>
      </p:pic>
      <p:pic>
        <p:nvPicPr>
          <p:cNvPr id="174" name="Google Shape;174;p23"/>
          <p:cNvPicPr preferRelativeResize="0"/>
          <p:nvPr/>
        </p:nvPicPr>
        <p:blipFill rotWithShape="1">
          <a:blip r:embed="rId3">
            <a:alphaModFix/>
          </a:blip>
          <a:srcRect/>
          <a:stretch/>
        </p:blipFill>
        <p:spPr>
          <a:xfrm>
            <a:off x="10324956" y="486064"/>
            <a:ext cx="1459057" cy="733896"/>
          </a:xfrm>
          <a:prstGeom prst="rect">
            <a:avLst/>
          </a:prstGeom>
          <a:noFill/>
          <a:ln>
            <a:noFill/>
          </a:ln>
        </p:spPr>
      </p:pic>
      <p:sp>
        <p:nvSpPr>
          <p:cNvPr id="175" name="Google Shape;175;p23"/>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23">
            <a:hlinkClick r:id="rId4"/>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Image + Caption B">
  <p:cSld name="Image + Caption B">
    <p:spTree>
      <p:nvGrpSpPr>
        <p:cNvPr id="1" name="Shape 177"/>
        <p:cNvGrpSpPr/>
        <p:nvPr/>
      </p:nvGrpSpPr>
      <p:grpSpPr>
        <a:xfrm>
          <a:off x="0" y="0"/>
          <a:ext cx="0" cy="0"/>
          <a:chOff x="0" y="0"/>
          <a:chExt cx="0" cy="0"/>
        </a:xfrm>
      </p:grpSpPr>
      <p:sp>
        <p:nvSpPr>
          <p:cNvPr id="178" name="Google Shape;178;p24"/>
          <p:cNvSpPr/>
          <p:nvPr/>
        </p:nvSpPr>
        <p:spPr>
          <a:xfrm rot="10800000" flipH="1">
            <a:off x="0" y="0"/>
            <a:ext cx="12192000" cy="5714804"/>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24" descr="Left hand Side Image&#10;"/>
          <p:cNvSpPr>
            <a:spLocks noGrp="1"/>
          </p:cNvSpPr>
          <p:nvPr>
            <p:ph type="pic" idx="2"/>
          </p:nvPr>
        </p:nvSpPr>
        <p:spPr>
          <a:xfrm>
            <a:off x="371475" y="476250"/>
            <a:ext cx="5543550" cy="4799013"/>
          </a:xfrm>
          <a:prstGeom prst="rect">
            <a:avLst/>
          </a:prstGeom>
          <a:noFill/>
          <a:ln>
            <a:noFill/>
          </a:ln>
        </p:spPr>
      </p:sp>
      <p:sp>
        <p:nvSpPr>
          <p:cNvPr id="180" name="Google Shape;180;p24"/>
          <p:cNvSpPr txBox="1">
            <a:spLocks noGrp="1"/>
          </p:cNvSpPr>
          <p:nvPr>
            <p:ph type="title"/>
          </p:nvPr>
        </p:nvSpPr>
        <p:spPr>
          <a:xfrm>
            <a:off x="6276977" y="2069838"/>
            <a:ext cx="5507036" cy="32054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6000"/>
              <a:buFont typeface="Montserrat ExtraBold"/>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1" name="Google Shape;181;p24"/>
          <p:cNvPicPr preferRelativeResize="0"/>
          <p:nvPr/>
        </p:nvPicPr>
        <p:blipFill rotWithShape="1">
          <a:blip r:embed="rId2">
            <a:alphaModFix/>
          </a:blip>
          <a:srcRect/>
          <a:stretch/>
        </p:blipFill>
        <p:spPr>
          <a:xfrm>
            <a:off x="9843130" y="5714804"/>
            <a:ext cx="2032348" cy="1143196"/>
          </a:xfrm>
          <a:prstGeom prst="rect">
            <a:avLst/>
          </a:prstGeom>
          <a:noFill/>
          <a:ln>
            <a:noFill/>
          </a:ln>
        </p:spPr>
      </p:pic>
      <p:pic>
        <p:nvPicPr>
          <p:cNvPr id="182" name="Google Shape;182;p24"/>
          <p:cNvPicPr preferRelativeResize="0"/>
          <p:nvPr/>
        </p:nvPicPr>
        <p:blipFill rotWithShape="1">
          <a:blip r:embed="rId3">
            <a:alphaModFix/>
          </a:blip>
          <a:srcRect/>
          <a:stretch/>
        </p:blipFill>
        <p:spPr>
          <a:xfrm>
            <a:off x="10324956" y="486064"/>
            <a:ext cx="1459057" cy="733896"/>
          </a:xfrm>
          <a:prstGeom prst="rect">
            <a:avLst/>
          </a:prstGeom>
          <a:noFill/>
          <a:ln>
            <a:noFill/>
          </a:ln>
        </p:spPr>
      </p:pic>
      <p:sp>
        <p:nvSpPr>
          <p:cNvPr id="183" name="Google Shape;183;p24"/>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24">
            <a:hlinkClick r:id="rId4"/>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Image + Caption + White A">
  <p:cSld name="Image + Caption + White A">
    <p:spTree>
      <p:nvGrpSpPr>
        <p:cNvPr id="1" name="Shape 185"/>
        <p:cNvGrpSpPr/>
        <p:nvPr/>
      </p:nvGrpSpPr>
      <p:grpSpPr>
        <a:xfrm>
          <a:off x="0" y="0"/>
          <a:ext cx="0" cy="0"/>
          <a:chOff x="0" y="0"/>
          <a:chExt cx="0" cy="0"/>
        </a:xfrm>
      </p:grpSpPr>
      <p:sp>
        <p:nvSpPr>
          <p:cNvPr id="186" name="Google Shape;186;p25"/>
          <p:cNvSpPr>
            <a:spLocks noGrp="1"/>
          </p:cNvSpPr>
          <p:nvPr>
            <p:ph type="pic" idx="2"/>
          </p:nvPr>
        </p:nvSpPr>
        <p:spPr>
          <a:xfrm>
            <a:off x="371474" y="476250"/>
            <a:ext cx="5580064" cy="4799013"/>
          </a:xfrm>
          <a:prstGeom prst="rect">
            <a:avLst/>
          </a:prstGeom>
          <a:noFill/>
          <a:ln>
            <a:noFill/>
          </a:ln>
        </p:spPr>
      </p:sp>
      <p:sp>
        <p:nvSpPr>
          <p:cNvPr id="187" name="Google Shape;187;p25" descr="Caption&#10;"/>
          <p:cNvSpPr txBox="1">
            <a:spLocks noGrp="1"/>
          </p:cNvSpPr>
          <p:nvPr>
            <p:ph type="title"/>
          </p:nvPr>
        </p:nvSpPr>
        <p:spPr>
          <a:xfrm>
            <a:off x="6276977" y="2069838"/>
            <a:ext cx="5507036" cy="32054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6000"/>
              <a:buFont typeface="Montserrat ExtraBold"/>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25"/>
          <p:cNvSpPr/>
          <p:nvPr/>
        </p:nvSpPr>
        <p:spPr>
          <a:xfrm>
            <a:off x="0" y="5714804"/>
            <a:ext cx="12192000" cy="1143196"/>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9" name="Google Shape;189;p25"/>
          <p:cNvPicPr preferRelativeResize="0"/>
          <p:nvPr/>
        </p:nvPicPr>
        <p:blipFill rotWithShape="1">
          <a:blip r:embed="rId2">
            <a:alphaModFix/>
          </a:blip>
          <a:srcRect l="3461" r="6940" b="3737"/>
          <a:stretch/>
        </p:blipFill>
        <p:spPr>
          <a:xfrm>
            <a:off x="9481529" y="4099727"/>
            <a:ext cx="2710471" cy="2767437"/>
          </a:xfrm>
          <a:prstGeom prst="rect">
            <a:avLst/>
          </a:prstGeom>
          <a:noFill/>
          <a:ln>
            <a:noFill/>
          </a:ln>
        </p:spPr>
      </p:pic>
      <p:pic>
        <p:nvPicPr>
          <p:cNvPr id="190" name="Google Shape;190;p25"/>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191" name="Google Shape;191;p25"/>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192" name="Google Shape;192;p25"/>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25">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Image + Caption + White B">
  <p:cSld name="Image + Caption + White B">
    <p:spTree>
      <p:nvGrpSpPr>
        <p:cNvPr id="1" name="Shape 194"/>
        <p:cNvGrpSpPr/>
        <p:nvPr/>
      </p:nvGrpSpPr>
      <p:grpSpPr>
        <a:xfrm>
          <a:off x="0" y="0"/>
          <a:ext cx="0" cy="0"/>
          <a:chOff x="0" y="0"/>
          <a:chExt cx="0" cy="0"/>
        </a:xfrm>
      </p:grpSpPr>
      <p:sp>
        <p:nvSpPr>
          <p:cNvPr id="195" name="Google Shape;195;p26"/>
          <p:cNvSpPr>
            <a:spLocks noGrp="1"/>
          </p:cNvSpPr>
          <p:nvPr>
            <p:ph type="pic" idx="2"/>
          </p:nvPr>
        </p:nvSpPr>
        <p:spPr>
          <a:xfrm>
            <a:off x="371474" y="476250"/>
            <a:ext cx="5580064" cy="4799013"/>
          </a:xfrm>
          <a:prstGeom prst="rect">
            <a:avLst/>
          </a:prstGeom>
          <a:noFill/>
          <a:ln>
            <a:noFill/>
          </a:ln>
        </p:spPr>
      </p:sp>
      <p:sp>
        <p:nvSpPr>
          <p:cNvPr id="196" name="Google Shape;196;p26" descr="Caption&#10;"/>
          <p:cNvSpPr txBox="1">
            <a:spLocks noGrp="1"/>
          </p:cNvSpPr>
          <p:nvPr>
            <p:ph type="title"/>
          </p:nvPr>
        </p:nvSpPr>
        <p:spPr>
          <a:xfrm>
            <a:off x="6276977" y="2069838"/>
            <a:ext cx="5507036" cy="32054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6000"/>
              <a:buFont typeface="Montserrat ExtraBold"/>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7" name="Google Shape;197;p26"/>
          <p:cNvPicPr preferRelativeResize="0"/>
          <p:nvPr/>
        </p:nvPicPr>
        <p:blipFill rotWithShape="1">
          <a:blip r:embed="rId2">
            <a:alphaModFix/>
          </a:blip>
          <a:srcRect/>
          <a:stretch/>
        </p:blipFill>
        <p:spPr>
          <a:xfrm>
            <a:off x="10395293" y="389693"/>
            <a:ext cx="1459057" cy="846253"/>
          </a:xfrm>
          <a:prstGeom prst="rect">
            <a:avLst/>
          </a:prstGeom>
          <a:noFill/>
          <a:ln>
            <a:noFill/>
          </a:ln>
        </p:spPr>
      </p:pic>
      <p:pic>
        <p:nvPicPr>
          <p:cNvPr id="198" name="Google Shape;198;p26" descr="Outline of a hand pointing at an image&#10;"/>
          <p:cNvPicPr preferRelativeResize="0"/>
          <p:nvPr/>
        </p:nvPicPr>
        <p:blipFill rotWithShape="1">
          <a:blip r:embed="rId3">
            <a:alphaModFix/>
          </a:blip>
          <a:srcRect l="52079"/>
          <a:stretch/>
        </p:blipFill>
        <p:spPr>
          <a:xfrm flipH="1">
            <a:off x="6025664" y="914400"/>
            <a:ext cx="1308810" cy="1572819"/>
          </a:xfrm>
          <a:prstGeom prst="rect">
            <a:avLst/>
          </a:prstGeom>
          <a:noFill/>
          <a:ln>
            <a:noFill/>
          </a:ln>
        </p:spPr>
      </p:pic>
      <p:sp>
        <p:nvSpPr>
          <p:cNvPr id="199" name="Google Shape;199;p26"/>
          <p:cNvSpPr/>
          <p:nvPr/>
        </p:nvSpPr>
        <p:spPr>
          <a:xfrm>
            <a:off x="0" y="5714804"/>
            <a:ext cx="12192000" cy="1143196"/>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0" name="Google Shape;200;p26"/>
          <p:cNvPicPr preferRelativeResize="0"/>
          <p:nvPr/>
        </p:nvPicPr>
        <p:blipFill rotWithShape="1">
          <a:blip r:embed="rId4">
            <a:alphaModFix/>
          </a:blip>
          <a:srcRect l="3461" r="6940" b="3737"/>
          <a:stretch/>
        </p:blipFill>
        <p:spPr>
          <a:xfrm>
            <a:off x="9481529" y="4099727"/>
            <a:ext cx="2710471" cy="2767437"/>
          </a:xfrm>
          <a:prstGeom prst="rect">
            <a:avLst/>
          </a:prstGeom>
          <a:noFill/>
          <a:ln>
            <a:noFill/>
          </a:ln>
        </p:spPr>
      </p:pic>
      <p:pic>
        <p:nvPicPr>
          <p:cNvPr id="201" name="Google Shape;201;p26"/>
          <p:cNvPicPr preferRelativeResize="0"/>
          <p:nvPr/>
        </p:nvPicPr>
        <p:blipFill rotWithShape="1">
          <a:blip r:embed="rId5">
            <a:alphaModFix/>
          </a:blip>
          <a:srcRect/>
          <a:stretch/>
        </p:blipFill>
        <p:spPr>
          <a:xfrm>
            <a:off x="9843130" y="5714804"/>
            <a:ext cx="2032348" cy="1143196"/>
          </a:xfrm>
          <a:prstGeom prst="rect">
            <a:avLst/>
          </a:prstGeom>
          <a:noFill/>
          <a:ln>
            <a:noFill/>
          </a:ln>
        </p:spPr>
      </p:pic>
      <p:sp>
        <p:nvSpPr>
          <p:cNvPr id="202" name="Google Shape;202;p26"/>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26">
            <a:hlinkClick r:id="rId6"/>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_Activity Slide B">
  <p:cSld name="1_Activity Slide B">
    <p:spTree>
      <p:nvGrpSpPr>
        <p:cNvPr id="1" name="Shape 28"/>
        <p:cNvGrpSpPr/>
        <p:nvPr/>
      </p:nvGrpSpPr>
      <p:grpSpPr>
        <a:xfrm>
          <a:off x="0" y="0"/>
          <a:ext cx="0" cy="0"/>
          <a:chOff x="0" y="0"/>
          <a:chExt cx="0" cy="0"/>
        </a:xfrm>
      </p:grpSpPr>
      <p:sp>
        <p:nvSpPr>
          <p:cNvPr id="29" name="Google Shape;29;p9"/>
          <p:cNvSpPr/>
          <p:nvPr/>
        </p:nvSpPr>
        <p:spPr>
          <a:xfrm>
            <a:off x="371475" y="1778216"/>
            <a:ext cx="11412537" cy="618708"/>
          </a:xfrm>
          <a:prstGeom prst="rect">
            <a:avLst/>
          </a:prstGeom>
          <a:solidFill>
            <a:srgbClr val="FF8BFF">
              <a:alpha val="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 name="Google Shape;30;p9"/>
          <p:cNvSpPr txBox="1">
            <a:spLocks noGrp="1"/>
          </p:cNvSpPr>
          <p:nvPr>
            <p:ph type="title"/>
          </p:nvPr>
        </p:nvSpPr>
        <p:spPr>
          <a:xfrm>
            <a:off x="290455" y="467140"/>
            <a:ext cx="7689574" cy="61098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
          <p:cNvSpPr txBox="1">
            <a:spLocks noGrp="1"/>
          </p:cNvSpPr>
          <p:nvPr>
            <p:ph type="body" idx="1"/>
          </p:nvPr>
        </p:nvSpPr>
        <p:spPr>
          <a:xfrm>
            <a:off x="290456" y="1078124"/>
            <a:ext cx="7689574" cy="3984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b="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9"/>
          <p:cNvSpPr txBox="1">
            <a:spLocks noGrp="1"/>
          </p:cNvSpPr>
          <p:nvPr>
            <p:ph type="body" idx="2"/>
          </p:nvPr>
        </p:nvSpPr>
        <p:spPr>
          <a:xfrm>
            <a:off x="469127" y="1778216"/>
            <a:ext cx="5209679" cy="61870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SzPts val="2240"/>
              <a:buNone/>
              <a:defRPr sz="16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9"/>
          <p:cNvSpPr txBox="1">
            <a:spLocks noGrp="1"/>
          </p:cNvSpPr>
          <p:nvPr>
            <p:ph type="body" idx="3"/>
          </p:nvPr>
        </p:nvSpPr>
        <p:spPr>
          <a:xfrm>
            <a:off x="371475" y="2396925"/>
            <a:ext cx="11412537" cy="2952754"/>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228600" algn="l">
              <a:lnSpc>
                <a:spcPct val="90000"/>
              </a:lnSpc>
              <a:spcBef>
                <a:spcPts val="1000"/>
              </a:spcBef>
              <a:spcAft>
                <a:spcPts val="0"/>
              </a:spcAft>
              <a:buClr>
                <a:srgbClr val="FF8BFF"/>
              </a:buClr>
              <a:buSzPts val="2520"/>
              <a:buNone/>
              <a:defRPr sz="1800"/>
            </a:lvl1pPr>
            <a:lvl2pPr marL="914400" lvl="1" indent="-370840" algn="l">
              <a:lnSpc>
                <a:spcPct val="90000"/>
              </a:lnSpc>
              <a:spcBef>
                <a:spcPts val="500"/>
              </a:spcBef>
              <a:spcAft>
                <a:spcPts val="0"/>
              </a:spcAft>
              <a:buClr>
                <a:srgbClr val="FF8BFF"/>
              </a:buClr>
              <a:buSzPts val="2240"/>
              <a:buChar char="▪"/>
              <a:defRPr sz="1600"/>
            </a:lvl2pPr>
            <a:lvl3pPr marL="1371600" lvl="2" indent="-353060" algn="l">
              <a:lnSpc>
                <a:spcPct val="90000"/>
              </a:lnSpc>
              <a:spcBef>
                <a:spcPts val="500"/>
              </a:spcBef>
              <a:spcAft>
                <a:spcPts val="0"/>
              </a:spcAft>
              <a:buClr>
                <a:srgbClr val="FF8BFF"/>
              </a:buClr>
              <a:buSzPts val="1960"/>
              <a:buChar char="▪"/>
              <a:defRPr sz="1400"/>
            </a:lvl3pPr>
            <a:lvl4pPr marL="1828800" lvl="3" indent="-335280" algn="l">
              <a:lnSpc>
                <a:spcPct val="90000"/>
              </a:lnSpc>
              <a:spcBef>
                <a:spcPts val="500"/>
              </a:spcBef>
              <a:spcAft>
                <a:spcPts val="0"/>
              </a:spcAft>
              <a:buClr>
                <a:srgbClr val="FF8BFF"/>
              </a:buClr>
              <a:buSzPts val="1680"/>
              <a:buChar char="▪"/>
              <a:defRPr sz="1200"/>
            </a:lvl4pPr>
            <a:lvl5pPr marL="2286000" lvl="4" indent="-326389" algn="l">
              <a:lnSpc>
                <a:spcPct val="90000"/>
              </a:lnSpc>
              <a:spcBef>
                <a:spcPts val="500"/>
              </a:spcBef>
              <a:spcAft>
                <a:spcPts val="0"/>
              </a:spcAft>
              <a:buClr>
                <a:srgbClr val="00E7BD"/>
              </a:buClr>
              <a:buSzPts val="154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9"/>
          <p:cNvSpPr/>
          <p:nvPr/>
        </p:nvSpPr>
        <p:spPr>
          <a:xfrm>
            <a:off x="0" y="5714804"/>
            <a:ext cx="12192000" cy="1143196"/>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 name="Google Shape;35;p9"/>
          <p:cNvPicPr preferRelativeResize="0"/>
          <p:nvPr/>
        </p:nvPicPr>
        <p:blipFill rotWithShape="1">
          <a:blip r:embed="rId2">
            <a:alphaModFix/>
          </a:blip>
          <a:srcRect l="43492" t="1401" r="871" b="6789"/>
          <a:stretch/>
        </p:blipFill>
        <p:spPr>
          <a:xfrm flipH="1">
            <a:off x="10044649" y="3982720"/>
            <a:ext cx="2157507" cy="2915920"/>
          </a:xfrm>
          <a:prstGeom prst="rect">
            <a:avLst/>
          </a:prstGeom>
          <a:noFill/>
          <a:ln>
            <a:noFill/>
          </a:ln>
        </p:spPr>
      </p:pic>
      <p:pic>
        <p:nvPicPr>
          <p:cNvPr id="36" name="Google Shape;36;p9"/>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37" name="Google Shape;37;p9"/>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38" name="Google Shape;38;p9"/>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9">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Quote A">
  <p:cSld name="Quote A">
    <p:spTree>
      <p:nvGrpSpPr>
        <p:cNvPr id="1" name="Shape 204"/>
        <p:cNvGrpSpPr/>
        <p:nvPr/>
      </p:nvGrpSpPr>
      <p:grpSpPr>
        <a:xfrm>
          <a:off x="0" y="0"/>
          <a:ext cx="0" cy="0"/>
          <a:chOff x="0" y="0"/>
          <a:chExt cx="0" cy="0"/>
        </a:xfrm>
      </p:grpSpPr>
      <p:sp>
        <p:nvSpPr>
          <p:cNvPr id="205" name="Google Shape;205;p27"/>
          <p:cNvSpPr/>
          <p:nvPr/>
        </p:nvSpPr>
        <p:spPr>
          <a:xfrm rot="10800000" flipH="1">
            <a:off x="0" y="0"/>
            <a:ext cx="12192000" cy="5714804"/>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6" name="Google Shape;206;p27" descr="Image of teenage girl pondering with finger on chin"/>
          <p:cNvPicPr preferRelativeResize="0"/>
          <p:nvPr/>
        </p:nvPicPr>
        <p:blipFill rotWithShape="1">
          <a:blip r:embed="rId2">
            <a:alphaModFix/>
          </a:blip>
          <a:srcRect l="-363" r="6015"/>
          <a:stretch/>
        </p:blipFill>
        <p:spPr>
          <a:xfrm rot="1043764" flipH="1">
            <a:off x="-727137" y="1341028"/>
            <a:ext cx="5225143" cy="6572049"/>
          </a:xfrm>
          <a:prstGeom prst="rect">
            <a:avLst/>
          </a:prstGeom>
          <a:noFill/>
          <a:ln>
            <a:noFill/>
          </a:ln>
        </p:spPr>
      </p:pic>
      <p:pic>
        <p:nvPicPr>
          <p:cNvPr id="207" name="Google Shape;207;p27"/>
          <p:cNvPicPr preferRelativeResize="0"/>
          <p:nvPr/>
        </p:nvPicPr>
        <p:blipFill rotWithShape="1">
          <a:blip r:embed="rId3">
            <a:alphaModFix/>
          </a:blip>
          <a:srcRect/>
          <a:stretch/>
        </p:blipFill>
        <p:spPr>
          <a:xfrm>
            <a:off x="9843130" y="5714804"/>
            <a:ext cx="2032348" cy="1143196"/>
          </a:xfrm>
          <a:prstGeom prst="rect">
            <a:avLst/>
          </a:prstGeom>
          <a:noFill/>
          <a:ln>
            <a:noFill/>
          </a:ln>
        </p:spPr>
      </p:pic>
      <p:sp>
        <p:nvSpPr>
          <p:cNvPr id="208" name="Google Shape;208;p27"/>
          <p:cNvSpPr txBox="1"/>
          <p:nvPr/>
        </p:nvSpPr>
        <p:spPr>
          <a:xfrm>
            <a:off x="11254154" y="3426488"/>
            <a:ext cx="723481" cy="2009669"/>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6000"/>
              <a:buFont typeface="Montserrat Black"/>
              <a:buNone/>
            </a:pPr>
            <a:r>
              <a:rPr lang="en-US" sz="6000" b="1" i="0" u="none" strike="noStrike" cap="none">
                <a:solidFill>
                  <a:schemeClr val="dk1"/>
                </a:solidFill>
                <a:latin typeface="Montserrat Black"/>
                <a:ea typeface="Montserrat Black"/>
                <a:cs typeface="Montserrat Black"/>
                <a:sym typeface="Montserrat Black"/>
              </a:rPr>
              <a:t>”</a:t>
            </a:r>
            <a:endParaRPr sz="1400" b="0" i="0" u="none" strike="noStrike" cap="none">
              <a:solidFill>
                <a:srgbClr val="000000"/>
              </a:solidFill>
              <a:latin typeface="Arial"/>
              <a:ea typeface="Arial"/>
              <a:cs typeface="Arial"/>
              <a:sym typeface="Arial"/>
            </a:endParaRPr>
          </a:p>
        </p:txBody>
      </p:sp>
      <p:sp>
        <p:nvSpPr>
          <p:cNvPr id="209" name="Google Shape;209;p27" descr="Main Quote&#10;"/>
          <p:cNvSpPr txBox="1">
            <a:spLocks noGrp="1"/>
          </p:cNvSpPr>
          <p:nvPr>
            <p:ph type="title"/>
          </p:nvPr>
        </p:nvSpPr>
        <p:spPr>
          <a:xfrm>
            <a:off x="3704843" y="1756599"/>
            <a:ext cx="8170635" cy="358182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6000"/>
              <a:buFont typeface="Montserrat ExtraBold"/>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27"/>
          <p:cNvSpPr txBox="1"/>
          <p:nvPr/>
        </p:nvSpPr>
        <p:spPr>
          <a:xfrm>
            <a:off x="3704843" y="0"/>
            <a:ext cx="723481" cy="2009669"/>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6000"/>
              <a:buFont typeface="Montserrat Black"/>
              <a:buNone/>
            </a:pPr>
            <a:r>
              <a:rPr lang="en-US" sz="6000" b="1" i="0" u="none" strike="noStrike" cap="none">
                <a:solidFill>
                  <a:schemeClr val="dk1"/>
                </a:solidFill>
                <a:latin typeface="Montserrat Black"/>
                <a:ea typeface="Montserrat Black"/>
                <a:cs typeface="Montserrat Black"/>
                <a:sym typeface="Montserrat Black"/>
              </a:rPr>
              <a:t>“</a:t>
            </a:r>
            <a:endParaRPr sz="1400" b="0" i="0" u="none" strike="noStrike" cap="none">
              <a:solidFill>
                <a:srgbClr val="000000"/>
              </a:solidFill>
              <a:latin typeface="Arial"/>
              <a:ea typeface="Arial"/>
              <a:cs typeface="Arial"/>
              <a:sym typeface="Arial"/>
            </a:endParaRPr>
          </a:p>
        </p:txBody>
      </p:sp>
      <p:pic>
        <p:nvPicPr>
          <p:cNvPr id="211" name="Google Shape;211;p27"/>
          <p:cNvPicPr preferRelativeResize="0"/>
          <p:nvPr/>
        </p:nvPicPr>
        <p:blipFill rotWithShape="1">
          <a:blip r:embed="rId4">
            <a:alphaModFix/>
          </a:blip>
          <a:srcRect/>
          <a:stretch/>
        </p:blipFill>
        <p:spPr>
          <a:xfrm>
            <a:off x="10324956" y="486064"/>
            <a:ext cx="1459057" cy="73389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Quote B">
  <p:cSld name="Quote B">
    <p:spTree>
      <p:nvGrpSpPr>
        <p:cNvPr id="1" name="Shape 212"/>
        <p:cNvGrpSpPr/>
        <p:nvPr/>
      </p:nvGrpSpPr>
      <p:grpSpPr>
        <a:xfrm>
          <a:off x="0" y="0"/>
          <a:ext cx="0" cy="0"/>
          <a:chOff x="0" y="0"/>
          <a:chExt cx="0" cy="0"/>
        </a:xfrm>
      </p:grpSpPr>
      <p:sp>
        <p:nvSpPr>
          <p:cNvPr id="213" name="Google Shape;213;p28"/>
          <p:cNvSpPr/>
          <p:nvPr/>
        </p:nvSpPr>
        <p:spPr>
          <a:xfrm rot="10800000" flipH="1">
            <a:off x="0" y="0"/>
            <a:ext cx="12192000" cy="5714804"/>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4" name="Google Shape;214;p28" descr="Image of teenage girl pondering with finger on chin"/>
          <p:cNvPicPr preferRelativeResize="0"/>
          <p:nvPr/>
        </p:nvPicPr>
        <p:blipFill rotWithShape="1">
          <a:blip r:embed="rId2">
            <a:alphaModFix/>
          </a:blip>
          <a:srcRect l="-363" r="6015"/>
          <a:stretch/>
        </p:blipFill>
        <p:spPr>
          <a:xfrm rot="1043764" flipH="1">
            <a:off x="-727137" y="1341028"/>
            <a:ext cx="5225143" cy="6572049"/>
          </a:xfrm>
          <a:prstGeom prst="rect">
            <a:avLst/>
          </a:prstGeom>
          <a:noFill/>
          <a:ln>
            <a:noFill/>
          </a:ln>
        </p:spPr>
      </p:pic>
      <p:pic>
        <p:nvPicPr>
          <p:cNvPr id="215" name="Google Shape;215;p28"/>
          <p:cNvPicPr preferRelativeResize="0"/>
          <p:nvPr/>
        </p:nvPicPr>
        <p:blipFill rotWithShape="1">
          <a:blip r:embed="rId3">
            <a:alphaModFix/>
          </a:blip>
          <a:srcRect/>
          <a:stretch/>
        </p:blipFill>
        <p:spPr>
          <a:xfrm>
            <a:off x="9843130" y="5714804"/>
            <a:ext cx="2032348" cy="1143196"/>
          </a:xfrm>
          <a:prstGeom prst="rect">
            <a:avLst/>
          </a:prstGeom>
          <a:noFill/>
          <a:ln>
            <a:noFill/>
          </a:ln>
        </p:spPr>
      </p:pic>
      <p:sp>
        <p:nvSpPr>
          <p:cNvPr id="216" name="Google Shape;216;p28"/>
          <p:cNvSpPr txBox="1"/>
          <p:nvPr/>
        </p:nvSpPr>
        <p:spPr>
          <a:xfrm>
            <a:off x="11254154" y="3426488"/>
            <a:ext cx="723481" cy="2009669"/>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6000"/>
              <a:buFont typeface="Montserrat Black"/>
              <a:buNone/>
            </a:pPr>
            <a:r>
              <a:rPr lang="en-US" sz="6000" b="1" i="0" u="none" strike="noStrike" cap="none">
                <a:solidFill>
                  <a:schemeClr val="dk1"/>
                </a:solidFill>
                <a:latin typeface="Montserrat Black"/>
                <a:ea typeface="Montserrat Black"/>
                <a:cs typeface="Montserrat Black"/>
                <a:sym typeface="Montserrat Black"/>
              </a:rPr>
              <a:t>”</a:t>
            </a:r>
            <a:endParaRPr sz="1400" b="0" i="0" u="none" strike="noStrike" cap="none">
              <a:solidFill>
                <a:srgbClr val="000000"/>
              </a:solidFill>
              <a:latin typeface="Arial"/>
              <a:ea typeface="Arial"/>
              <a:cs typeface="Arial"/>
              <a:sym typeface="Arial"/>
            </a:endParaRPr>
          </a:p>
        </p:txBody>
      </p:sp>
      <p:sp>
        <p:nvSpPr>
          <p:cNvPr id="217" name="Google Shape;217;p28" descr="Main Quote&#10;"/>
          <p:cNvSpPr txBox="1">
            <a:spLocks noGrp="1"/>
          </p:cNvSpPr>
          <p:nvPr>
            <p:ph type="title"/>
          </p:nvPr>
        </p:nvSpPr>
        <p:spPr>
          <a:xfrm>
            <a:off x="3704843" y="1756599"/>
            <a:ext cx="8170635" cy="358182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6000"/>
              <a:buFont typeface="Montserrat ExtraBold"/>
              <a:buNone/>
              <a:defRPr sz="6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28"/>
          <p:cNvSpPr txBox="1"/>
          <p:nvPr/>
        </p:nvSpPr>
        <p:spPr>
          <a:xfrm>
            <a:off x="3704843" y="0"/>
            <a:ext cx="723481" cy="2009669"/>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6000"/>
              <a:buFont typeface="Montserrat Black"/>
              <a:buNone/>
            </a:pPr>
            <a:r>
              <a:rPr lang="en-US" sz="6000" b="1" i="0" u="none" strike="noStrike" cap="none">
                <a:solidFill>
                  <a:schemeClr val="dk1"/>
                </a:solidFill>
                <a:latin typeface="Montserrat Black"/>
                <a:ea typeface="Montserrat Black"/>
                <a:cs typeface="Montserrat Black"/>
                <a:sym typeface="Montserrat Black"/>
              </a:rPr>
              <a:t>“</a:t>
            </a:r>
            <a:endParaRPr sz="1400" b="0" i="0" u="none" strike="noStrike" cap="none">
              <a:solidFill>
                <a:srgbClr val="000000"/>
              </a:solidFill>
              <a:latin typeface="Arial"/>
              <a:ea typeface="Arial"/>
              <a:cs typeface="Arial"/>
              <a:sym typeface="Arial"/>
            </a:endParaRPr>
          </a:p>
        </p:txBody>
      </p:sp>
      <p:pic>
        <p:nvPicPr>
          <p:cNvPr id="219" name="Google Shape;219;p28"/>
          <p:cNvPicPr preferRelativeResize="0"/>
          <p:nvPr/>
        </p:nvPicPr>
        <p:blipFill rotWithShape="1">
          <a:blip r:embed="rId4">
            <a:alphaModFix/>
          </a:blip>
          <a:srcRect/>
          <a:stretch/>
        </p:blipFill>
        <p:spPr>
          <a:xfrm>
            <a:off x="10324956" y="486064"/>
            <a:ext cx="1459057" cy="73389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Grid A">
  <p:cSld name="Grid A">
    <p:spTree>
      <p:nvGrpSpPr>
        <p:cNvPr id="1" name="Shape 220"/>
        <p:cNvGrpSpPr/>
        <p:nvPr/>
      </p:nvGrpSpPr>
      <p:grpSpPr>
        <a:xfrm>
          <a:off x="0" y="0"/>
          <a:ext cx="0" cy="0"/>
          <a:chOff x="0" y="0"/>
          <a:chExt cx="0" cy="0"/>
        </a:xfrm>
      </p:grpSpPr>
      <p:sp>
        <p:nvSpPr>
          <p:cNvPr id="221" name="Google Shape;221;p29"/>
          <p:cNvSpPr txBox="1">
            <a:spLocks noGrp="1"/>
          </p:cNvSpPr>
          <p:nvPr>
            <p:ph type="title"/>
          </p:nvPr>
        </p:nvSpPr>
        <p:spPr>
          <a:xfrm>
            <a:off x="290455" y="467140"/>
            <a:ext cx="7689574" cy="68842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22" name="Google Shape;222;p29"/>
          <p:cNvPicPr preferRelativeResize="0"/>
          <p:nvPr/>
        </p:nvPicPr>
        <p:blipFill rotWithShape="1">
          <a:blip r:embed="rId2">
            <a:alphaModFix/>
          </a:blip>
          <a:srcRect/>
          <a:stretch/>
        </p:blipFill>
        <p:spPr>
          <a:xfrm>
            <a:off x="10395293" y="389693"/>
            <a:ext cx="1459057" cy="846253"/>
          </a:xfrm>
          <a:prstGeom prst="rect">
            <a:avLst/>
          </a:prstGeom>
          <a:noFill/>
          <a:ln>
            <a:noFill/>
          </a:ln>
        </p:spPr>
      </p:pic>
      <p:pic>
        <p:nvPicPr>
          <p:cNvPr id="223" name="Google Shape;223;p29"/>
          <p:cNvPicPr preferRelativeResize="0"/>
          <p:nvPr/>
        </p:nvPicPr>
        <p:blipFill rotWithShape="1">
          <a:blip r:embed="rId3">
            <a:alphaModFix/>
          </a:blip>
          <a:srcRect/>
          <a:stretch/>
        </p:blipFill>
        <p:spPr>
          <a:xfrm>
            <a:off x="9843130" y="5714804"/>
            <a:ext cx="2032348" cy="1143196"/>
          </a:xfrm>
          <a:prstGeom prst="rect">
            <a:avLst/>
          </a:prstGeom>
          <a:noFill/>
          <a:ln>
            <a:noFill/>
          </a:ln>
        </p:spPr>
      </p:pic>
      <p:sp>
        <p:nvSpPr>
          <p:cNvPr id="224" name="Google Shape;224;p29"/>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29">
            <a:hlinkClick r:id="rId4"/>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_Grid A">
  <p:cSld name="1_Grid A">
    <p:spTree>
      <p:nvGrpSpPr>
        <p:cNvPr id="1" name="Shape 226"/>
        <p:cNvGrpSpPr/>
        <p:nvPr/>
      </p:nvGrpSpPr>
      <p:grpSpPr>
        <a:xfrm>
          <a:off x="0" y="0"/>
          <a:ext cx="0" cy="0"/>
          <a:chOff x="0" y="0"/>
          <a:chExt cx="0" cy="0"/>
        </a:xfrm>
      </p:grpSpPr>
      <p:sp>
        <p:nvSpPr>
          <p:cNvPr id="227" name="Google Shape;227;p30"/>
          <p:cNvSpPr txBox="1">
            <a:spLocks noGrp="1"/>
          </p:cNvSpPr>
          <p:nvPr>
            <p:ph type="title"/>
          </p:nvPr>
        </p:nvSpPr>
        <p:spPr>
          <a:xfrm>
            <a:off x="290455" y="467140"/>
            <a:ext cx="7689574" cy="68842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aphicFrame>
        <p:nvGraphicFramePr>
          <p:cNvPr id="228" name="Google Shape;228;p30" descr="Table&#10;"/>
          <p:cNvGraphicFramePr/>
          <p:nvPr/>
        </p:nvGraphicFramePr>
        <p:xfrm>
          <a:off x="371475" y="1587638"/>
          <a:ext cx="11412550" cy="4127200"/>
        </p:xfrm>
        <a:graphic>
          <a:graphicData uri="http://schemas.openxmlformats.org/drawingml/2006/table">
            <a:tbl>
              <a:tblPr bandRow="1">
                <a:noFill/>
                <a:tableStyleId>{12CD9010-3BC1-496A-AF61-ECDB41E42C67}</a:tableStyleId>
              </a:tblPr>
              <a:tblGrid>
                <a:gridCol w="5706275">
                  <a:extLst>
                    <a:ext uri="{9D8B030D-6E8A-4147-A177-3AD203B41FA5}">
                      <a16:colId xmlns:a16="http://schemas.microsoft.com/office/drawing/2014/main" val="20000"/>
                    </a:ext>
                  </a:extLst>
                </a:gridCol>
                <a:gridCol w="5706275">
                  <a:extLst>
                    <a:ext uri="{9D8B030D-6E8A-4147-A177-3AD203B41FA5}">
                      <a16:colId xmlns:a16="http://schemas.microsoft.com/office/drawing/2014/main" val="20001"/>
                    </a:ext>
                  </a:extLst>
                </a:gridCol>
              </a:tblGrid>
              <a:tr h="1031800">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txBody>
                  <a:tcPr marL="144000" marR="144000" marT="144000" marB="144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txBody>
                  <a:tcPr marL="144000" marR="144000" marT="144000" marB="144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14509"/>
                      </a:srgbClr>
                    </a:solidFill>
                  </a:tcPr>
                </a:tc>
                <a:extLst>
                  <a:ext uri="{0D108BD9-81ED-4DB2-BD59-A6C34878D82A}">
                    <a16:rowId xmlns:a16="http://schemas.microsoft.com/office/drawing/2014/main" val="10000"/>
                  </a:ext>
                </a:extLst>
              </a:tr>
              <a:tr h="1031800">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txBody>
                  <a:tcPr marL="144000" marR="144000" marT="144000" marB="144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txBody>
                  <a:tcPr marL="144000" marR="144000" marT="144000" marB="144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22352"/>
                      </a:srgbClr>
                    </a:solidFill>
                  </a:tcPr>
                </a:tc>
                <a:extLst>
                  <a:ext uri="{0D108BD9-81ED-4DB2-BD59-A6C34878D82A}">
                    <a16:rowId xmlns:a16="http://schemas.microsoft.com/office/drawing/2014/main" val="10001"/>
                  </a:ext>
                </a:extLst>
              </a:tr>
              <a:tr h="1031800">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txBody>
                  <a:tcPr marL="144000" marR="144000" marT="144000" marB="144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txBody>
                  <a:tcPr marL="144000" marR="144000" marT="144000" marB="144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14509"/>
                      </a:srgbClr>
                    </a:solidFill>
                  </a:tcPr>
                </a:tc>
                <a:extLst>
                  <a:ext uri="{0D108BD9-81ED-4DB2-BD59-A6C34878D82A}">
                    <a16:rowId xmlns:a16="http://schemas.microsoft.com/office/drawing/2014/main" val="10002"/>
                  </a:ext>
                </a:extLst>
              </a:tr>
              <a:tr h="1031800">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txBody>
                  <a:tcPr marL="144000" marR="144000" marT="144000" marB="144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E7BD">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Montserrat"/>
                        <a:ea typeface="Montserrat"/>
                        <a:cs typeface="Montserrat"/>
                        <a:sym typeface="Montserrat"/>
                      </a:endParaRPr>
                    </a:p>
                  </a:txBody>
                  <a:tcPr marL="144000" marR="144000" marT="144000" marB="144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E7BD">
                        <a:alpha val="22352"/>
                      </a:srgbClr>
                    </a:solidFill>
                  </a:tcPr>
                </a:tc>
                <a:extLst>
                  <a:ext uri="{0D108BD9-81ED-4DB2-BD59-A6C34878D82A}">
                    <a16:rowId xmlns:a16="http://schemas.microsoft.com/office/drawing/2014/main" val="10003"/>
                  </a:ext>
                </a:extLst>
              </a:tr>
            </a:tbl>
          </a:graphicData>
        </a:graphic>
      </p:graphicFrame>
      <p:pic>
        <p:nvPicPr>
          <p:cNvPr id="229" name="Google Shape;229;p30"/>
          <p:cNvPicPr preferRelativeResize="0"/>
          <p:nvPr/>
        </p:nvPicPr>
        <p:blipFill rotWithShape="1">
          <a:blip r:embed="rId2">
            <a:alphaModFix/>
          </a:blip>
          <a:srcRect/>
          <a:stretch/>
        </p:blipFill>
        <p:spPr>
          <a:xfrm>
            <a:off x="10395293" y="389693"/>
            <a:ext cx="1459057" cy="846253"/>
          </a:xfrm>
          <a:prstGeom prst="rect">
            <a:avLst/>
          </a:prstGeom>
          <a:noFill/>
          <a:ln>
            <a:noFill/>
          </a:ln>
        </p:spPr>
      </p:pic>
      <p:pic>
        <p:nvPicPr>
          <p:cNvPr id="230" name="Google Shape;230;p30"/>
          <p:cNvPicPr preferRelativeResize="0"/>
          <p:nvPr/>
        </p:nvPicPr>
        <p:blipFill rotWithShape="1">
          <a:blip r:embed="rId3">
            <a:alphaModFix/>
          </a:blip>
          <a:srcRect/>
          <a:stretch/>
        </p:blipFill>
        <p:spPr>
          <a:xfrm>
            <a:off x="9843130" y="5714804"/>
            <a:ext cx="2032348" cy="1143196"/>
          </a:xfrm>
          <a:prstGeom prst="rect">
            <a:avLst/>
          </a:prstGeom>
          <a:noFill/>
          <a:ln>
            <a:noFill/>
          </a:ln>
        </p:spPr>
      </p:pic>
      <p:sp>
        <p:nvSpPr>
          <p:cNvPr id="231" name="Google Shape;231;p30"/>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30">
            <a:hlinkClick r:id="rId4"/>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Grid B">
  <p:cSld name="Grid B">
    <p:spTree>
      <p:nvGrpSpPr>
        <p:cNvPr id="1" name="Shape 233"/>
        <p:cNvGrpSpPr/>
        <p:nvPr/>
      </p:nvGrpSpPr>
      <p:grpSpPr>
        <a:xfrm>
          <a:off x="0" y="0"/>
          <a:ext cx="0" cy="0"/>
          <a:chOff x="0" y="0"/>
          <a:chExt cx="0" cy="0"/>
        </a:xfrm>
      </p:grpSpPr>
      <p:sp>
        <p:nvSpPr>
          <p:cNvPr id="234" name="Google Shape;234;p31"/>
          <p:cNvSpPr txBox="1">
            <a:spLocks noGrp="1"/>
          </p:cNvSpPr>
          <p:nvPr>
            <p:ph type="title"/>
          </p:nvPr>
        </p:nvSpPr>
        <p:spPr>
          <a:xfrm>
            <a:off x="290455" y="467140"/>
            <a:ext cx="7689574" cy="68842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aphicFrame>
        <p:nvGraphicFramePr>
          <p:cNvPr id="235" name="Google Shape;235;p31" descr="Table"/>
          <p:cNvGraphicFramePr/>
          <p:nvPr/>
        </p:nvGraphicFramePr>
        <p:xfrm>
          <a:off x="371475" y="1587638"/>
          <a:ext cx="11412550" cy="4127200"/>
        </p:xfrm>
        <a:graphic>
          <a:graphicData uri="http://schemas.openxmlformats.org/drawingml/2006/table">
            <a:tbl>
              <a:tblPr bandRow="1">
                <a:noFill/>
                <a:tableStyleId>{12CD9010-3BC1-496A-AF61-ECDB41E42C67}</a:tableStyleId>
              </a:tblPr>
              <a:tblGrid>
                <a:gridCol w="5706275">
                  <a:extLst>
                    <a:ext uri="{9D8B030D-6E8A-4147-A177-3AD203B41FA5}">
                      <a16:colId xmlns:a16="http://schemas.microsoft.com/office/drawing/2014/main" val="20000"/>
                    </a:ext>
                  </a:extLst>
                </a:gridCol>
                <a:gridCol w="5706275">
                  <a:extLst>
                    <a:ext uri="{9D8B030D-6E8A-4147-A177-3AD203B41FA5}">
                      <a16:colId xmlns:a16="http://schemas.microsoft.com/office/drawing/2014/main" val="20001"/>
                    </a:ext>
                  </a:extLst>
                </a:gridCol>
              </a:tblGrid>
              <a:tr h="1031800">
                <a:tc>
                  <a:txBody>
                    <a:bodyPr/>
                    <a:lstStyle/>
                    <a:p>
                      <a:pPr marL="0" marR="0" lvl="0" indent="0" algn="l" rtl="0">
                        <a:lnSpc>
                          <a:spcPct val="100000"/>
                        </a:lnSpc>
                        <a:spcBef>
                          <a:spcPts val="0"/>
                        </a:spcBef>
                        <a:spcAft>
                          <a:spcPts val="0"/>
                        </a:spcAft>
                        <a:buClr>
                          <a:srgbClr val="000000"/>
                        </a:buClr>
                        <a:buSzPts val="1400"/>
                        <a:buFont typeface="Montserrat"/>
                        <a:buNone/>
                      </a:pPr>
                      <a:r>
                        <a:rPr lang="en-US" sz="1400" b="1" i="0" u="none" strike="noStrike" cap="none">
                          <a:solidFill>
                            <a:srgbClr val="000000"/>
                          </a:solidFill>
                          <a:latin typeface="Montserrat"/>
                          <a:ea typeface="Montserrat"/>
                          <a:cs typeface="Montserrat"/>
                          <a:sym typeface="Montserrat"/>
                        </a:rPr>
                        <a:t>This is where you will type</a:t>
                      </a:r>
                      <a:endParaRPr sz="1400" u="none" strike="noStrike" cap="none"/>
                    </a:p>
                    <a:p>
                      <a:pPr marL="0" marR="0" lvl="0" indent="0" algn="l" rtl="0">
                        <a:lnSpc>
                          <a:spcPct val="100000"/>
                        </a:lnSpc>
                        <a:spcBef>
                          <a:spcPts val="0"/>
                        </a:spcBef>
                        <a:spcAft>
                          <a:spcPts val="0"/>
                        </a:spcAft>
                        <a:buClr>
                          <a:srgbClr val="000000"/>
                        </a:buClr>
                        <a:buSzPts val="1400"/>
                        <a:buFont typeface="Montserrat"/>
                        <a:buNone/>
                      </a:pPr>
                      <a:r>
                        <a:rPr lang="en-US" sz="1400" b="0" i="0" u="none" strike="noStrike" cap="none">
                          <a:solidFill>
                            <a:srgbClr val="000000"/>
                          </a:solidFill>
                          <a:latin typeface="Montserrat"/>
                          <a:ea typeface="Montserrat"/>
                          <a:cs typeface="Montserrat"/>
                          <a:sym typeface="Montserrat"/>
                        </a:rPr>
                        <a:t>Body copy</a:t>
                      </a:r>
                      <a:endParaRPr sz="1400" u="none" strike="noStrike" cap="none"/>
                    </a:p>
                  </a:txBody>
                  <a:tcPr marL="144000" marR="144000" marT="144000" marB="144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22352"/>
                      </a:srgbClr>
                    </a:solidFill>
                  </a:tcPr>
                </a:tc>
                <a:tc>
                  <a:txBody>
                    <a:bodyPr/>
                    <a:lstStyle/>
                    <a:p>
                      <a:pPr marL="0" marR="0" lvl="0" indent="0" algn="l" rtl="0">
                        <a:lnSpc>
                          <a:spcPct val="100000"/>
                        </a:lnSpc>
                        <a:spcBef>
                          <a:spcPts val="0"/>
                        </a:spcBef>
                        <a:spcAft>
                          <a:spcPts val="0"/>
                        </a:spcAft>
                        <a:buClr>
                          <a:srgbClr val="000000"/>
                        </a:buClr>
                        <a:buSzPts val="1400"/>
                        <a:buFont typeface="Montserrat"/>
                        <a:buNone/>
                      </a:pPr>
                      <a:r>
                        <a:rPr lang="en-US" sz="1400" b="1" i="0" u="none" strike="noStrike" cap="none">
                          <a:solidFill>
                            <a:srgbClr val="000000"/>
                          </a:solidFill>
                          <a:latin typeface="Montserrat"/>
                          <a:ea typeface="Montserrat"/>
                          <a:cs typeface="Montserrat"/>
                          <a:sym typeface="Montserrat"/>
                        </a:rPr>
                        <a:t>This is where you will type</a:t>
                      </a:r>
                      <a:endParaRPr sz="1400" u="none" strike="noStrike" cap="none"/>
                    </a:p>
                    <a:p>
                      <a:pPr marL="0" marR="0" lvl="0" indent="0" algn="l" rtl="0">
                        <a:lnSpc>
                          <a:spcPct val="100000"/>
                        </a:lnSpc>
                        <a:spcBef>
                          <a:spcPts val="0"/>
                        </a:spcBef>
                        <a:spcAft>
                          <a:spcPts val="0"/>
                        </a:spcAft>
                        <a:buClr>
                          <a:srgbClr val="000000"/>
                        </a:buClr>
                        <a:buSzPts val="1400"/>
                        <a:buFont typeface="Montserrat"/>
                        <a:buNone/>
                      </a:pPr>
                      <a:r>
                        <a:rPr lang="en-US" sz="1400" b="0" i="0" u="none" strike="noStrike" cap="none">
                          <a:solidFill>
                            <a:srgbClr val="000000"/>
                          </a:solidFill>
                          <a:latin typeface="Montserrat"/>
                          <a:ea typeface="Montserrat"/>
                          <a:cs typeface="Montserrat"/>
                          <a:sym typeface="Montserrat"/>
                        </a:rPr>
                        <a:t>Body copy</a:t>
                      </a:r>
                      <a:endParaRPr sz="1400" u="none" strike="noStrike" cap="none"/>
                    </a:p>
                  </a:txBody>
                  <a:tcPr marL="144000" marR="144000" marT="144000" marB="144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14509"/>
                      </a:srgbClr>
                    </a:solidFill>
                  </a:tcPr>
                </a:tc>
                <a:extLst>
                  <a:ext uri="{0D108BD9-81ED-4DB2-BD59-A6C34878D82A}">
                    <a16:rowId xmlns:a16="http://schemas.microsoft.com/office/drawing/2014/main" val="10000"/>
                  </a:ext>
                </a:extLst>
              </a:tr>
              <a:tr h="1031800">
                <a:tc>
                  <a:txBody>
                    <a:bodyPr/>
                    <a:lstStyle/>
                    <a:p>
                      <a:pPr marL="0" marR="0" lvl="0" indent="0" algn="l" rtl="0">
                        <a:lnSpc>
                          <a:spcPct val="100000"/>
                        </a:lnSpc>
                        <a:spcBef>
                          <a:spcPts val="0"/>
                        </a:spcBef>
                        <a:spcAft>
                          <a:spcPts val="0"/>
                        </a:spcAft>
                        <a:buClr>
                          <a:srgbClr val="000000"/>
                        </a:buClr>
                        <a:buSzPts val="1400"/>
                        <a:buFont typeface="Montserrat"/>
                        <a:buNone/>
                      </a:pPr>
                      <a:r>
                        <a:rPr lang="en-US" sz="1400" b="1" i="0" u="none" strike="noStrike" cap="none">
                          <a:solidFill>
                            <a:srgbClr val="000000"/>
                          </a:solidFill>
                          <a:latin typeface="Montserrat"/>
                          <a:ea typeface="Montserrat"/>
                          <a:cs typeface="Montserrat"/>
                          <a:sym typeface="Montserrat"/>
                        </a:rPr>
                        <a:t>This is where you will type</a:t>
                      </a:r>
                      <a:endParaRPr sz="1400" u="none" strike="noStrike" cap="none"/>
                    </a:p>
                    <a:p>
                      <a:pPr marL="0" marR="0" lvl="0" indent="0" algn="l" rtl="0">
                        <a:lnSpc>
                          <a:spcPct val="100000"/>
                        </a:lnSpc>
                        <a:spcBef>
                          <a:spcPts val="0"/>
                        </a:spcBef>
                        <a:spcAft>
                          <a:spcPts val="0"/>
                        </a:spcAft>
                        <a:buClr>
                          <a:srgbClr val="000000"/>
                        </a:buClr>
                        <a:buSzPts val="1400"/>
                        <a:buFont typeface="Montserrat"/>
                        <a:buNone/>
                      </a:pPr>
                      <a:r>
                        <a:rPr lang="en-US" sz="1400" b="0" i="0" u="none" strike="noStrike" cap="none">
                          <a:solidFill>
                            <a:srgbClr val="000000"/>
                          </a:solidFill>
                          <a:latin typeface="Montserrat"/>
                          <a:ea typeface="Montserrat"/>
                          <a:cs typeface="Montserrat"/>
                          <a:sym typeface="Montserrat"/>
                        </a:rPr>
                        <a:t>Body copy</a:t>
                      </a:r>
                      <a:endParaRPr sz="1400" u="none" strike="noStrike" cap="none"/>
                    </a:p>
                  </a:txBody>
                  <a:tcPr marL="144000" marR="144000" marT="144000" marB="144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14509"/>
                      </a:srgbClr>
                    </a:solidFill>
                  </a:tcPr>
                </a:tc>
                <a:tc>
                  <a:txBody>
                    <a:bodyPr/>
                    <a:lstStyle/>
                    <a:p>
                      <a:pPr marL="0" marR="0" lvl="0" indent="0" algn="l" rtl="0">
                        <a:lnSpc>
                          <a:spcPct val="100000"/>
                        </a:lnSpc>
                        <a:spcBef>
                          <a:spcPts val="0"/>
                        </a:spcBef>
                        <a:spcAft>
                          <a:spcPts val="0"/>
                        </a:spcAft>
                        <a:buClr>
                          <a:srgbClr val="000000"/>
                        </a:buClr>
                        <a:buSzPts val="1400"/>
                        <a:buFont typeface="Montserrat"/>
                        <a:buNone/>
                      </a:pPr>
                      <a:r>
                        <a:rPr lang="en-US" sz="1400" b="1" i="0" u="none" strike="noStrike" cap="none">
                          <a:solidFill>
                            <a:srgbClr val="000000"/>
                          </a:solidFill>
                          <a:latin typeface="Montserrat"/>
                          <a:ea typeface="Montserrat"/>
                          <a:cs typeface="Montserrat"/>
                          <a:sym typeface="Montserrat"/>
                        </a:rPr>
                        <a:t>This is where you will type</a:t>
                      </a:r>
                      <a:endParaRPr sz="1400" u="none" strike="noStrike" cap="none"/>
                    </a:p>
                    <a:p>
                      <a:pPr marL="0" marR="0" lvl="0" indent="0" algn="l" rtl="0">
                        <a:lnSpc>
                          <a:spcPct val="100000"/>
                        </a:lnSpc>
                        <a:spcBef>
                          <a:spcPts val="0"/>
                        </a:spcBef>
                        <a:spcAft>
                          <a:spcPts val="0"/>
                        </a:spcAft>
                        <a:buClr>
                          <a:srgbClr val="000000"/>
                        </a:buClr>
                        <a:buSzPts val="1400"/>
                        <a:buFont typeface="Montserrat"/>
                        <a:buNone/>
                      </a:pPr>
                      <a:r>
                        <a:rPr lang="en-US" sz="1400" b="0" i="0" u="none" strike="noStrike" cap="none">
                          <a:solidFill>
                            <a:srgbClr val="000000"/>
                          </a:solidFill>
                          <a:latin typeface="Montserrat"/>
                          <a:ea typeface="Montserrat"/>
                          <a:cs typeface="Montserrat"/>
                          <a:sym typeface="Montserrat"/>
                        </a:rPr>
                        <a:t>Body copy</a:t>
                      </a:r>
                      <a:endParaRPr sz="1400" u="none" strike="noStrike" cap="none"/>
                    </a:p>
                  </a:txBody>
                  <a:tcPr marL="144000" marR="144000" marT="144000" marB="144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22352"/>
                      </a:srgbClr>
                    </a:solidFill>
                  </a:tcPr>
                </a:tc>
                <a:extLst>
                  <a:ext uri="{0D108BD9-81ED-4DB2-BD59-A6C34878D82A}">
                    <a16:rowId xmlns:a16="http://schemas.microsoft.com/office/drawing/2014/main" val="10001"/>
                  </a:ext>
                </a:extLst>
              </a:tr>
              <a:tr h="1031800">
                <a:tc>
                  <a:txBody>
                    <a:bodyPr/>
                    <a:lstStyle/>
                    <a:p>
                      <a:pPr marL="0" marR="0" lvl="0" indent="0" algn="l" rtl="0">
                        <a:lnSpc>
                          <a:spcPct val="100000"/>
                        </a:lnSpc>
                        <a:spcBef>
                          <a:spcPts val="0"/>
                        </a:spcBef>
                        <a:spcAft>
                          <a:spcPts val="0"/>
                        </a:spcAft>
                        <a:buClr>
                          <a:srgbClr val="000000"/>
                        </a:buClr>
                        <a:buSzPts val="1400"/>
                        <a:buFont typeface="Montserrat"/>
                        <a:buNone/>
                      </a:pPr>
                      <a:r>
                        <a:rPr lang="en-US" sz="1400" b="1" i="0" u="none" strike="noStrike" cap="none">
                          <a:solidFill>
                            <a:srgbClr val="000000"/>
                          </a:solidFill>
                          <a:latin typeface="Montserrat"/>
                          <a:ea typeface="Montserrat"/>
                          <a:cs typeface="Montserrat"/>
                          <a:sym typeface="Montserrat"/>
                        </a:rPr>
                        <a:t>This is where you will type</a:t>
                      </a:r>
                      <a:endParaRPr sz="1400" u="none" strike="noStrike" cap="none"/>
                    </a:p>
                    <a:p>
                      <a:pPr marL="0" marR="0" lvl="0" indent="0" algn="l" rtl="0">
                        <a:lnSpc>
                          <a:spcPct val="100000"/>
                        </a:lnSpc>
                        <a:spcBef>
                          <a:spcPts val="0"/>
                        </a:spcBef>
                        <a:spcAft>
                          <a:spcPts val="0"/>
                        </a:spcAft>
                        <a:buClr>
                          <a:srgbClr val="000000"/>
                        </a:buClr>
                        <a:buSzPts val="1400"/>
                        <a:buFont typeface="Montserrat"/>
                        <a:buNone/>
                      </a:pPr>
                      <a:r>
                        <a:rPr lang="en-US" sz="1400" b="0" i="0" u="none" strike="noStrike" cap="none">
                          <a:solidFill>
                            <a:srgbClr val="000000"/>
                          </a:solidFill>
                          <a:latin typeface="Montserrat"/>
                          <a:ea typeface="Montserrat"/>
                          <a:cs typeface="Montserrat"/>
                          <a:sym typeface="Montserrat"/>
                        </a:rPr>
                        <a:t>Body copy</a:t>
                      </a:r>
                      <a:endParaRPr sz="1400" u="none" strike="noStrike" cap="none"/>
                    </a:p>
                  </a:txBody>
                  <a:tcPr marL="144000" marR="144000" marT="144000" marB="144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22352"/>
                      </a:srgbClr>
                    </a:solidFill>
                  </a:tcPr>
                </a:tc>
                <a:tc>
                  <a:txBody>
                    <a:bodyPr/>
                    <a:lstStyle/>
                    <a:p>
                      <a:pPr marL="0" marR="0" lvl="0" indent="0" algn="l" rtl="0">
                        <a:lnSpc>
                          <a:spcPct val="100000"/>
                        </a:lnSpc>
                        <a:spcBef>
                          <a:spcPts val="0"/>
                        </a:spcBef>
                        <a:spcAft>
                          <a:spcPts val="0"/>
                        </a:spcAft>
                        <a:buClr>
                          <a:srgbClr val="000000"/>
                        </a:buClr>
                        <a:buSzPts val="1400"/>
                        <a:buFont typeface="Montserrat"/>
                        <a:buNone/>
                      </a:pPr>
                      <a:r>
                        <a:rPr lang="en-US" sz="1400" b="1" i="0" u="none" strike="noStrike" cap="none">
                          <a:solidFill>
                            <a:srgbClr val="000000"/>
                          </a:solidFill>
                          <a:latin typeface="Montserrat"/>
                          <a:ea typeface="Montserrat"/>
                          <a:cs typeface="Montserrat"/>
                          <a:sym typeface="Montserrat"/>
                        </a:rPr>
                        <a:t>This is where you will type</a:t>
                      </a:r>
                      <a:endParaRPr sz="1400" u="none" strike="noStrike" cap="none"/>
                    </a:p>
                    <a:p>
                      <a:pPr marL="0" marR="0" lvl="0" indent="0" algn="l" rtl="0">
                        <a:lnSpc>
                          <a:spcPct val="100000"/>
                        </a:lnSpc>
                        <a:spcBef>
                          <a:spcPts val="0"/>
                        </a:spcBef>
                        <a:spcAft>
                          <a:spcPts val="0"/>
                        </a:spcAft>
                        <a:buClr>
                          <a:srgbClr val="000000"/>
                        </a:buClr>
                        <a:buSzPts val="1400"/>
                        <a:buFont typeface="Montserrat"/>
                        <a:buNone/>
                      </a:pPr>
                      <a:r>
                        <a:rPr lang="en-US" sz="1400" b="0" i="0" u="none" strike="noStrike" cap="none">
                          <a:solidFill>
                            <a:srgbClr val="000000"/>
                          </a:solidFill>
                          <a:latin typeface="Montserrat"/>
                          <a:ea typeface="Montserrat"/>
                          <a:cs typeface="Montserrat"/>
                          <a:sym typeface="Montserrat"/>
                        </a:rPr>
                        <a:t>Body copy</a:t>
                      </a:r>
                      <a:endParaRPr sz="1400" u="none" strike="noStrike" cap="none"/>
                    </a:p>
                  </a:txBody>
                  <a:tcPr marL="144000" marR="144000" marT="144000" marB="144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14509"/>
                      </a:srgbClr>
                    </a:solidFill>
                  </a:tcPr>
                </a:tc>
                <a:extLst>
                  <a:ext uri="{0D108BD9-81ED-4DB2-BD59-A6C34878D82A}">
                    <a16:rowId xmlns:a16="http://schemas.microsoft.com/office/drawing/2014/main" val="10002"/>
                  </a:ext>
                </a:extLst>
              </a:tr>
              <a:tr h="1031800">
                <a:tc>
                  <a:txBody>
                    <a:bodyPr/>
                    <a:lstStyle/>
                    <a:p>
                      <a:pPr marL="0" marR="0" lvl="0" indent="0" algn="l" rtl="0">
                        <a:lnSpc>
                          <a:spcPct val="100000"/>
                        </a:lnSpc>
                        <a:spcBef>
                          <a:spcPts val="0"/>
                        </a:spcBef>
                        <a:spcAft>
                          <a:spcPts val="0"/>
                        </a:spcAft>
                        <a:buClr>
                          <a:srgbClr val="000000"/>
                        </a:buClr>
                        <a:buSzPts val="1400"/>
                        <a:buFont typeface="Montserrat"/>
                        <a:buNone/>
                      </a:pPr>
                      <a:r>
                        <a:rPr lang="en-US" sz="1400" b="1" i="0" u="none" strike="noStrike" cap="none">
                          <a:solidFill>
                            <a:srgbClr val="000000"/>
                          </a:solidFill>
                          <a:latin typeface="Montserrat"/>
                          <a:ea typeface="Montserrat"/>
                          <a:cs typeface="Montserrat"/>
                          <a:sym typeface="Montserrat"/>
                        </a:rPr>
                        <a:t>This is where you will type</a:t>
                      </a:r>
                      <a:endParaRPr sz="1400" u="none" strike="noStrike" cap="none"/>
                    </a:p>
                    <a:p>
                      <a:pPr marL="0" marR="0" lvl="0" indent="0" algn="l" rtl="0">
                        <a:lnSpc>
                          <a:spcPct val="100000"/>
                        </a:lnSpc>
                        <a:spcBef>
                          <a:spcPts val="0"/>
                        </a:spcBef>
                        <a:spcAft>
                          <a:spcPts val="0"/>
                        </a:spcAft>
                        <a:buClr>
                          <a:srgbClr val="000000"/>
                        </a:buClr>
                        <a:buSzPts val="1400"/>
                        <a:buFont typeface="Montserrat"/>
                        <a:buNone/>
                      </a:pPr>
                      <a:r>
                        <a:rPr lang="en-US" sz="1400" b="0" i="0" u="none" strike="noStrike" cap="none">
                          <a:solidFill>
                            <a:srgbClr val="000000"/>
                          </a:solidFill>
                          <a:latin typeface="Montserrat"/>
                          <a:ea typeface="Montserrat"/>
                          <a:cs typeface="Montserrat"/>
                          <a:sym typeface="Montserrat"/>
                        </a:rPr>
                        <a:t>Body copy</a:t>
                      </a:r>
                      <a:endParaRPr sz="1400" u="none" strike="noStrike" cap="none"/>
                    </a:p>
                  </a:txBody>
                  <a:tcPr marL="144000" marR="144000" marT="144000" marB="144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8BFF">
                        <a:alpha val="14509"/>
                      </a:srgbClr>
                    </a:solidFill>
                  </a:tcPr>
                </a:tc>
                <a:tc>
                  <a:txBody>
                    <a:bodyPr/>
                    <a:lstStyle/>
                    <a:p>
                      <a:pPr marL="0" marR="0" lvl="0" indent="0" algn="l" rtl="0">
                        <a:lnSpc>
                          <a:spcPct val="100000"/>
                        </a:lnSpc>
                        <a:spcBef>
                          <a:spcPts val="0"/>
                        </a:spcBef>
                        <a:spcAft>
                          <a:spcPts val="0"/>
                        </a:spcAft>
                        <a:buClr>
                          <a:srgbClr val="000000"/>
                        </a:buClr>
                        <a:buSzPts val="1400"/>
                        <a:buFont typeface="Montserrat"/>
                        <a:buNone/>
                      </a:pPr>
                      <a:r>
                        <a:rPr lang="en-US" sz="1400" b="1" i="0" u="none" strike="noStrike" cap="none">
                          <a:solidFill>
                            <a:srgbClr val="000000"/>
                          </a:solidFill>
                          <a:latin typeface="Montserrat"/>
                          <a:ea typeface="Montserrat"/>
                          <a:cs typeface="Montserrat"/>
                          <a:sym typeface="Montserrat"/>
                        </a:rPr>
                        <a:t>This is where you will type</a:t>
                      </a:r>
                      <a:endParaRPr sz="1400" u="none" strike="noStrike" cap="none"/>
                    </a:p>
                    <a:p>
                      <a:pPr marL="0" marR="0" lvl="0" indent="0" algn="l" rtl="0">
                        <a:lnSpc>
                          <a:spcPct val="100000"/>
                        </a:lnSpc>
                        <a:spcBef>
                          <a:spcPts val="0"/>
                        </a:spcBef>
                        <a:spcAft>
                          <a:spcPts val="0"/>
                        </a:spcAft>
                        <a:buClr>
                          <a:srgbClr val="000000"/>
                        </a:buClr>
                        <a:buSzPts val="1400"/>
                        <a:buFont typeface="Montserrat"/>
                        <a:buNone/>
                      </a:pPr>
                      <a:r>
                        <a:rPr lang="en-US" sz="1400" b="0" i="0" u="none" strike="noStrike" cap="none">
                          <a:solidFill>
                            <a:srgbClr val="000000"/>
                          </a:solidFill>
                          <a:latin typeface="Montserrat"/>
                          <a:ea typeface="Montserrat"/>
                          <a:cs typeface="Montserrat"/>
                          <a:sym typeface="Montserrat"/>
                        </a:rPr>
                        <a:t>Body copy</a:t>
                      </a:r>
                      <a:endParaRPr sz="1400" u="none" strike="noStrike" cap="none"/>
                    </a:p>
                  </a:txBody>
                  <a:tcPr marL="144000" marR="144000" marT="144000" marB="144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8BFF">
                        <a:alpha val="22352"/>
                      </a:srgbClr>
                    </a:solidFill>
                  </a:tcPr>
                </a:tc>
                <a:extLst>
                  <a:ext uri="{0D108BD9-81ED-4DB2-BD59-A6C34878D82A}">
                    <a16:rowId xmlns:a16="http://schemas.microsoft.com/office/drawing/2014/main" val="10003"/>
                  </a:ext>
                </a:extLst>
              </a:tr>
            </a:tbl>
          </a:graphicData>
        </a:graphic>
      </p:graphicFrame>
      <p:pic>
        <p:nvPicPr>
          <p:cNvPr id="236" name="Google Shape;236;p31"/>
          <p:cNvPicPr preferRelativeResize="0"/>
          <p:nvPr/>
        </p:nvPicPr>
        <p:blipFill rotWithShape="1">
          <a:blip r:embed="rId2">
            <a:alphaModFix/>
          </a:blip>
          <a:srcRect/>
          <a:stretch/>
        </p:blipFill>
        <p:spPr>
          <a:xfrm>
            <a:off x="10395293" y="389693"/>
            <a:ext cx="1459057" cy="846253"/>
          </a:xfrm>
          <a:prstGeom prst="rect">
            <a:avLst/>
          </a:prstGeom>
          <a:noFill/>
          <a:ln>
            <a:noFill/>
          </a:ln>
        </p:spPr>
      </p:pic>
      <p:pic>
        <p:nvPicPr>
          <p:cNvPr id="237" name="Google Shape;237;p31"/>
          <p:cNvPicPr preferRelativeResize="0"/>
          <p:nvPr/>
        </p:nvPicPr>
        <p:blipFill rotWithShape="1">
          <a:blip r:embed="rId3">
            <a:alphaModFix/>
          </a:blip>
          <a:srcRect/>
          <a:stretch/>
        </p:blipFill>
        <p:spPr>
          <a:xfrm>
            <a:off x="9843130" y="5714804"/>
            <a:ext cx="2032348" cy="1143196"/>
          </a:xfrm>
          <a:prstGeom prst="rect">
            <a:avLst/>
          </a:prstGeom>
          <a:noFill/>
          <a:ln>
            <a:noFill/>
          </a:ln>
        </p:spPr>
      </p:pic>
      <p:sp>
        <p:nvSpPr>
          <p:cNvPr id="238" name="Google Shape;238;p31"/>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9" name="Google Shape;239;p31">
            <a:hlinkClick r:id="rId4"/>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Header Grid A">
  <p:cSld name="Header Grid A">
    <p:spTree>
      <p:nvGrpSpPr>
        <p:cNvPr id="1" name="Shape 240"/>
        <p:cNvGrpSpPr/>
        <p:nvPr/>
      </p:nvGrpSpPr>
      <p:grpSpPr>
        <a:xfrm>
          <a:off x="0" y="0"/>
          <a:ext cx="0" cy="0"/>
          <a:chOff x="0" y="0"/>
          <a:chExt cx="0" cy="0"/>
        </a:xfrm>
      </p:grpSpPr>
      <p:sp>
        <p:nvSpPr>
          <p:cNvPr id="241" name="Google Shape;241;p32"/>
          <p:cNvSpPr txBox="1">
            <a:spLocks noGrp="1"/>
          </p:cNvSpPr>
          <p:nvPr>
            <p:ph type="title"/>
          </p:nvPr>
        </p:nvSpPr>
        <p:spPr>
          <a:xfrm>
            <a:off x="290455" y="467140"/>
            <a:ext cx="7689574" cy="68842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aphicFrame>
        <p:nvGraphicFramePr>
          <p:cNvPr id="242" name="Google Shape;242;p32" descr="True or False Table&#10;"/>
          <p:cNvGraphicFramePr/>
          <p:nvPr/>
        </p:nvGraphicFramePr>
        <p:xfrm>
          <a:off x="371475" y="1587639"/>
          <a:ext cx="11412525" cy="4098560"/>
        </p:xfrm>
        <a:graphic>
          <a:graphicData uri="http://schemas.openxmlformats.org/drawingml/2006/table">
            <a:tbl>
              <a:tblPr firstRow="1" bandRow="1">
                <a:noFill/>
                <a:tableStyleId>{12CD9010-3BC1-496A-AF61-ECDB41E42C67}</a:tableStyleId>
              </a:tblPr>
              <a:tblGrid>
                <a:gridCol w="7044200">
                  <a:extLst>
                    <a:ext uri="{9D8B030D-6E8A-4147-A177-3AD203B41FA5}">
                      <a16:colId xmlns:a16="http://schemas.microsoft.com/office/drawing/2014/main" val="20000"/>
                    </a:ext>
                  </a:extLst>
                </a:gridCol>
                <a:gridCol w="1396725">
                  <a:extLst>
                    <a:ext uri="{9D8B030D-6E8A-4147-A177-3AD203B41FA5}">
                      <a16:colId xmlns:a16="http://schemas.microsoft.com/office/drawing/2014/main" val="20001"/>
                    </a:ext>
                  </a:extLst>
                </a:gridCol>
                <a:gridCol w="1386675">
                  <a:extLst>
                    <a:ext uri="{9D8B030D-6E8A-4147-A177-3AD203B41FA5}">
                      <a16:colId xmlns:a16="http://schemas.microsoft.com/office/drawing/2014/main" val="20002"/>
                    </a:ext>
                  </a:extLst>
                </a:gridCol>
                <a:gridCol w="1584925">
                  <a:extLst>
                    <a:ext uri="{9D8B030D-6E8A-4147-A177-3AD203B41FA5}">
                      <a16:colId xmlns:a16="http://schemas.microsoft.com/office/drawing/2014/main" val="20003"/>
                    </a:ext>
                  </a:extLst>
                </a:gridCol>
              </a:tblGrid>
              <a:tr h="449650">
                <a:tc>
                  <a:txBody>
                    <a:bodyPr/>
                    <a:lstStyle/>
                    <a:p>
                      <a:pPr marL="0" marR="0" lvl="0" indent="0" algn="l" rtl="0">
                        <a:lnSpc>
                          <a:spcPct val="100000"/>
                        </a:lnSpc>
                        <a:spcBef>
                          <a:spcPts val="0"/>
                        </a:spcBef>
                        <a:spcAft>
                          <a:spcPts val="0"/>
                        </a:spcAft>
                        <a:buClr>
                          <a:srgbClr val="0C0C0C"/>
                        </a:buClr>
                        <a:buSzPts val="1400"/>
                        <a:buFont typeface="Montserrat"/>
                        <a:buNone/>
                      </a:pPr>
                      <a:r>
                        <a:rPr lang="en-US" sz="1400" b="1" i="0" u="none" strike="noStrike" cap="none">
                          <a:solidFill>
                            <a:srgbClr val="0C0C0C"/>
                          </a:solidFill>
                          <a:latin typeface="Montserrat"/>
                          <a:ea typeface="Montserrat"/>
                          <a:cs typeface="Montserrat"/>
                          <a:sym typeface="Montserrat"/>
                        </a:rPr>
                        <a:t>Question</a:t>
                      </a:r>
                      <a:endParaRPr sz="1400" u="none" strike="noStrike" cap="none"/>
                    </a:p>
                  </a:txBody>
                  <a:tcPr marL="144000" marR="144000" marT="144000" marB="144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solidFill>
                  </a:tcPr>
                </a:tc>
                <a:tc>
                  <a:txBody>
                    <a:bodyPr/>
                    <a:lstStyle/>
                    <a:p>
                      <a:pPr marL="0" marR="0" lvl="0" indent="0" algn="ctr" rtl="0">
                        <a:lnSpc>
                          <a:spcPct val="100000"/>
                        </a:lnSpc>
                        <a:spcBef>
                          <a:spcPts val="0"/>
                        </a:spcBef>
                        <a:spcAft>
                          <a:spcPts val="0"/>
                        </a:spcAft>
                        <a:buClr>
                          <a:srgbClr val="0C0C0C"/>
                        </a:buClr>
                        <a:buSzPts val="1400"/>
                        <a:buFont typeface="Montserrat"/>
                        <a:buNone/>
                      </a:pPr>
                      <a:r>
                        <a:rPr lang="en-US" sz="1400" b="1" i="0" u="none" strike="noStrike" cap="none">
                          <a:solidFill>
                            <a:srgbClr val="0C0C0C"/>
                          </a:solidFill>
                          <a:latin typeface="Montserrat"/>
                          <a:ea typeface="Montserrat"/>
                          <a:cs typeface="Montserrat"/>
                          <a:sym typeface="Montserrat"/>
                        </a:rPr>
                        <a:t>True</a:t>
                      </a:r>
                      <a:endParaRPr sz="1400" u="none" strike="noStrike" cap="none"/>
                    </a:p>
                  </a:txBody>
                  <a:tcPr marL="144000" marR="144000" marT="144000" marB="144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solidFill>
                  </a:tcPr>
                </a:tc>
                <a:tc>
                  <a:txBody>
                    <a:bodyPr/>
                    <a:lstStyle/>
                    <a:p>
                      <a:pPr marL="0" marR="0" lvl="0" indent="0" algn="ctr" rtl="0">
                        <a:lnSpc>
                          <a:spcPct val="100000"/>
                        </a:lnSpc>
                        <a:spcBef>
                          <a:spcPts val="0"/>
                        </a:spcBef>
                        <a:spcAft>
                          <a:spcPts val="0"/>
                        </a:spcAft>
                        <a:buClr>
                          <a:srgbClr val="0C0C0C"/>
                        </a:buClr>
                        <a:buSzPts val="1400"/>
                        <a:buFont typeface="Montserrat"/>
                        <a:buNone/>
                      </a:pPr>
                      <a:r>
                        <a:rPr lang="en-US" sz="1400" b="1" i="0" u="none" strike="noStrike" cap="none">
                          <a:solidFill>
                            <a:srgbClr val="0C0C0C"/>
                          </a:solidFill>
                          <a:latin typeface="Montserrat"/>
                          <a:ea typeface="Montserrat"/>
                          <a:cs typeface="Montserrat"/>
                          <a:sym typeface="Montserrat"/>
                        </a:rPr>
                        <a:t>False</a:t>
                      </a:r>
                      <a:endParaRPr sz="1400" u="none" strike="noStrike" cap="none"/>
                    </a:p>
                  </a:txBody>
                  <a:tcPr marL="144000" marR="144000" marT="144000" marB="144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solidFill>
                  </a:tcPr>
                </a:tc>
                <a:tc>
                  <a:txBody>
                    <a:bodyPr/>
                    <a:lstStyle/>
                    <a:p>
                      <a:pPr marL="0" marR="0" lvl="0" indent="0" algn="ctr" rtl="0">
                        <a:lnSpc>
                          <a:spcPct val="100000"/>
                        </a:lnSpc>
                        <a:spcBef>
                          <a:spcPts val="0"/>
                        </a:spcBef>
                        <a:spcAft>
                          <a:spcPts val="0"/>
                        </a:spcAft>
                        <a:buClr>
                          <a:srgbClr val="0C0C0C"/>
                        </a:buClr>
                        <a:buSzPts val="1400"/>
                        <a:buFont typeface="Montserrat"/>
                        <a:buNone/>
                      </a:pPr>
                      <a:r>
                        <a:rPr lang="en-US" sz="1400" b="1" i="0" u="none" strike="noStrike" cap="none">
                          <a:solidFill>
                            <a:srgbClr val="0C0C0C"/>
                          </a:solidFill>
                          <a:latin typeface="Montserrat"/>
                          <a:ea typeface="Montserrat"/>
                          <a:cs typeface="Montserrat"/>
                          <a:sym typeface="Montserrat"/>
                        </a:rPr>
                        <a:t>Don’t know</a:t>
                      </a:r>
                      <a:endParaRPr sz="1400" u="none" strike="noStrike" cap="none"/>
                    </a:p>
                  </a:txBody>
                  <a:tcPr marL="144000" marR="144000" marT="144000" marB="144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solidFill>
                  </a:tcPr>
                </a:tc>
                <a:extLst>
                  <a:ext uri="{0D108BD9-81ED-4DB2-BD59-A6C34878D82A}">
                    <a16:rowId xmlns:a16="http://schemas.microsoft.com/office/drawing/2014/main" val="10000"/>
                  </a:ext>
                </a:extLst>
              </a:tr>
              <a:tr h="449650">
                <a:tc>
                  <a:txBody>
                    <a:bodyPr/>
                    <a:lstStyle/>
                    <a:p>
                      <a:pPr marL="0" marR="0" lvl="0" indent="0" algn="l" rtl="0">
                        <a:lnSpc>
                          <a:spcPct val="100000"/>
                        </a:lnSpc>
                        <a:spcBef>
                          <a:spcPts val="0"/>
                        </a:spcBef>
                        <a:spcAft>
                          <a:spcPts val="0"/>
                        </a:spcAft>
                        <a:buClr>
                          <a:srgbClr val="0C0C0C"/>
                        </a:buClr>
                        <a:buSzPts val="1400"/>
                        <a:buFont typeface="Montserrat"/>
                        <a:buNone/>
                      </a:pPr>
                      <a:r>
                        <a:rPr lang="en-US" sz="1400" b="0" i="0" u="none" strike="noStrike" cap="none">
                          <a:solidFill>
                            <a:srgbClr val="0C0C0C"/>
                          </a:solidFill>
                          <a:latin typeface="Montserrat"/>
                          <a:ea typeface="Montserrat"/>
                          <a:cs typeface="Montserrat"/>
                          <a:sym typeface="Montserrat"/>
                        </a:rPr>
                        <a:t>Question body here</a:t>
                      </a:r>
                      <a:endParaRPr sz="1400" u="none" strike="noStrike" cap="none"/>
                    </a:p>
                  </a:txBody>
                  <a:tcPr marL="144000" marR="144000" marT="108000" marB="108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14509"/>
                      </a:srgbClr>
                    </a:solidFill>
                  </a:tcPr>
                </a:tc>
                <a:extLst>
                  <a:ext uri="{0D108BD9-81ED-4DB2-BD59-A6C34878D82A}">
                    <a16:rowId xmlns:a16="http://schemas.microsoft.com/office/drawing/2014/main" val="10001"/>
                  </a:ext>
                </a:extLst>
              </a:tr>
              <a:tr h="449650">
                <a:tc>
                  <a:txBody>
                    <a:bodyPr/>
                    <a:lstStyle/>
                    <a:p>
                      <a:pPr marL="0" marR="0" lvl="0" indent="0" algn="l" rtl="0">
                        <a:lnSpc>
                          <a:spcPct val="100000"/>
                        </a:lnSpc>
                        <a:spcBef>
                          <a:spcPts val="0"/>
                        </a:spcBef>
                        <a:spcAft>
                          <a:spcPts val="0"/>
                        </a:spcAft>
                        <a:buClr>
                          <a:srgbClr val="0C0C0C"/>
                        </a:buClr>
                        <a:buSzPts val="1400"/>
                        <a:buFont typeface="Montserrat"/>
                        <a:buNone/>
                      </a:pPr>
                      <a:r>
                        <a:rPr lang="en-US" sz="1400" b="0" i="0" u="none" strike="noStrike" cap="none">
                          <a:solidFill>
                            <a:srgbClr val="0C0C0C"/>
                          </a:solidFill>
                          <a:latin typeface="Montserrat"/>
                          <a:ea typeface="Montserrat"/>
                          <a:cs typeface="Montserrat"/>
                          <a:sym typeface="Montserrat"/>
                        </a:rPr>
                        <a:t>Question body here</a:t>
                      </a:r>
                      <a:endParaRPr sz="1400" u="none" strike="noStrike" cap="none"/>
                    </a:p>
                  </a:txBody>
                  <a:tcPr marL="144000" marR="144000" marT="108000" marB="108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22352"/>
                      </a:srgbClr>
                    </a:solidFill>
                  </a:tcPr>
                </a:tc>
                <a:extLst>
                  <a:ext uri="{0D108BD9-81ED-4DB2-BD59-A6C34878D82A}">
                    <a16:rowId xmlns:a16="http://schemas.microsoft.com/office/drawing/2014/main" val="10002"/>
                  </a:ext>
                </a:extLst>
              </a:tr>
              <a:tr h="449650">
                <a:tc>
                  <a:txBody>
                    <a:bodyPr/>
                    <a:lstStyle/>
                    <a:p>
                      <a:pPr marL="0" marR="0" lvl="0" indent="0" algn="l" rtl="0">
                        <a:lnSpc>
                          <a:spcPct val="100000"/>
                        </a:lnSpc>
                        <a:spcBef>
                          <a:spcPts val="0"/>
                        </a:spcBef>
                        <a:spcAft>
                          <a:spcPts val="0"/>
                        </a:spcAft>
                        <a:buClr>
                          <a:srgbClr val="0C0C0C"/>
                        </a:buClr>
                        <a:buSzPts val="1400"/>
                        <a:buFont typeface="Montserrat"/>
                        <a:buNone/>
                      </a:pPr>
                      <a:r>
                        <a:rPr lang="en-US" sz="1400" b="0" i="0" u="none" strike="noStrike" cap="none">
                          <a:solidFill>
                            <a:srgbClr val="0C0C0C"/>
                          </a:solidFill>
                          <a:latin typeface="Montserrat"/>
                          <a:ea typeface="Montserrat"/>
                          <a:cs typeface="Montserrat"/>
                          <a:sym typeface="Montserrat"/>
                        </a:rPr>
                        <a:t>Question body here</a:t>
                      </a:r>
                      <a:endParaRPr sz="1400" u="none" strike="noStrike" cap="none"/>
                    </a:p>
                  </a:txBody>
                  <a:tcPr marL="144000" marR="144000" marT="108000" marB="108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14509"/>
                      </a:srgbClr>
                    </a:solidFill>
                  </a:tcPr>
                </a:tc>
                <a:extLst>
                  <a:ext uri="{0D108BD9-81ED-4DB2-BD59-A6C34878D82A}">
                    <a16:rowId xmlns:a16="http://schemas.microsoft.com/office/drawing/2014/main" val="10003"/>
                  </a:ext>
                </a:extLst>
              </a:tr>
              <a:tr h="449650">
                <a:tc>
                  <a:txBody>
                    <a:bodyPr/>
                    <a:lstStyle/>
                    <a:p>
                      <a:pPr marL="0" marR="0" lvl="0" indent="0" algn="l" rtl="0">
                        <a:lnSpc>
                          <a:spcPct val="100000"/>
                        </a:lnSpc>
                        <a:spcBef>
                          <a:spcPts val="0"/>
                        </a:spcBef>
                        <a:spcAft>
                          <a:spcPts val="0"/>
                        </a:spcAft>
                        <a:buClr>
                          <a:srgbClr val="0C0C0C"/>
                        </a:buClr>
                        <a:buSzPts val="1400"/>
                        <a:buFont typeface="Montserrat"/>
                        <a:buNone/>
                      </a:pPr>
                      <a:r>
                        <a:rPr lang="en-US" sz="1400" b="0" i="0" u="none" strike="noStrike" cap="none">
                          <a:solidFill>
                            <a:srgbClr val="0C0C0C"/>
                          </a:solidFill>
                          <a:latin typeface="Montserrat"/>
                          <a:ea typeface="Montserrat"/>
                          <a:cs typeface="Montserrat"/>
                          <a:sym typeface="Montserrat"/>
                        </a:rPr>
                        <a:t>Question body here</a:t>
                      </a:r>
                      <a:endParaRPr sz="1400" u="none" strike="noStrike" cap="none"/>
                    </a:p>
                  </a:txBody>
                  <a:tcPr marL="144000" marR="144000" marT="108000" marB="108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22352"/>
                      </a:srgbClr>
                    </a:solidFill>
                  </a:tcPr>
                </a:tc>
                <a:extLst>
                  <a:ext uri="{0D108BD9-81ED-4DB2-BD59-A6C34878D82A}">
                    <a16:rowId xmlns:a16="http://schemas.microsoft.com/office/drawing/2014/main" val="10004"/>
                  </a:ext>
                </a:extLst>
              </a:tr>
              <a:tr h="449650">
                <a:tc>
                  <a:txBody>
                    <a:bodyPr/>
                    <a:lstStyle/>
                    <a:p>
                      <a:pPr marL="0" marR="0" lvl="0" indent="0" algn="l" rtl="0">
                        <a:lnSpc>
                          <a:spcPct val="100000"/>
                        </a:lnSpc>
                        <a:spcBef>
                          <a:spcPts val="0"/>
                        </a:spcBef>
                        <a:spcAft>
                          <a:spcPts val="0"/>
                        </a:spcAft>
                        <a:buClr>
                          <a:srgbClr val="0C0C0C"/>
                        </a:buClr>
                        <a:buSzPts val="1400"/>
                        <a:buFont typeface="Montserrat"/>
                        <a:buNone/>
                      </a:pPr>
                      <a:r>
                        <a:rPr lang="en-US" sz="1400" b="0" i="0" u="none" strike="noStrike" cap="none">
                          <a:solidFill>
                            <a:srgbClr val="0C0C0C"/>
                          </a:solidFill>
                          <a:latin typeface="Montserrat"/>
                          <a:ea typeface="Montserrat"/>
                          <a:cs typeface="Montserrat"/>
                          <a:sym typeface="Montserrat"/>
                        </a:rPr>
                        <a:t>Question body here</a:t>
                      </a:r>
                      <a:endParaRPr sz="1400" u="none" strike="noStrike" cap="none"/>
                    </a:p>
                  </a:txBody>
                  <a:tcPr marL="144000" marR="144000" marT="108000" marB="108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14509"/>
                      </a:srgbClr>
                    </a:solidFill>
                  </a:tcPr>
                </a:tc>
                <a:extLst>
                  <a:ext uri="{0D108BD9-81ED-4DB2-BD59-A6C34878D82A}">
                    <a16:rowId xmlns:a16="http://schemas.microsoft.com/office/drawing/2014/main" val="10005"/>
                  </a:ext>
                </a:extLst>
              </a:tr>
              <a:tr h="449650">
                <a:tc>
                  <a:txBody>
                    <a:bodyPr/>
                    <a:lstStyle/>
                    <a:p>
                      <a:pPr marL="0" marR="0" lvl="0" indent="0" algn="l" rtl="0">
                        <a:lnSpc>
                          <a:spcPct val="100000"/>
                        </a:lnSpc>
                        <a:spcBef>
                          <a:spcPts val="0"/>
                        </a:spcBef>
                        <a:spcAft>
                          <a:spcPts val="0"/>
                        </a:spcAft>
                        <a:buClr>
                          <a:srgbClr val="0C0C0C"/>
                        </a:buClr>
                        <a:buSzPts val="1400"/>
                        <a:buFont typeface="Montserrat"/>
                        <a:buNone/>
                      </a:pPr>
                      <a:r>
                        <a:rPr lang="en-US" sz="1400" b="0" i="0" u="none" strike="noStrike" cap="none">
                          <a:solidFill>
                            <a:srgbClr val="0C0C0C"/>
                          </a:solidFill>
                          <a:latin typeface="Montserrat"/>
                          <a:ea typeface="Montserrat"/>
                          <a:cs typeface="Montserrat"/>
                          <a:sym typeface="Montserrat"/>
                        </a:rPr>
                        <a:t>Question body here</a:t>
                      </a:r>
                      <a:endParaRPr sz="1400" u="none" strike="noStrike" cap="none"/>
                    </a:p>
                  </a:txBody>
                  <a:tcPr marL="144000" marR="144000" marT="108000" marB="108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22352"/>
                      </a:srgbClr>
                    </a:solidFill>
                  </a:tcPr>
                </a:tc>
                <a:extLst>
                  <a:ext uri="{0D108BD9-81ED-4DB2-BD59-A6C34878D82A}">
                    <a16:rowId xmlns:a16="http://schemas.microsoft.com/office/drawing/2014/main" val="10006"/>
                  </a:ext>
                </a:extLst>
              </a:tr>
              <a:tr h="449650">
                <a:tc>
                  <a:txBody>
                    <a:bodyPr/>
                    <a:lstStyle/>
                    <a:p>
                      <a:pPr marL="0" marR="0" lvl="0" indent="0" algn="l" rtl="0">
                        <a:lnSpc>
                          <a:spcPct val="100000"/>
                        </a:lnSpc>
                        <a:spcBef>
                          <a:spcPts val="0"/>
                        </a:spcBef>
                        <a:spcAft>
                          <a:spcPts val="0"/>
                        </a:spcAft>
                        <a:buClr>
                          <a:srgbClr val="0C0C0C"/>
                        </a:buClr>
                        <a:buSzPts val="1400"/>
                        <a:buFont typeface="Montserrat"/>
                        <a:buNone/>
                      </a:pPr>
                      <a:r>
                        <a:rPr lang="en-US" sz="1400" b="0" i="0" u="none" strike="noStrike" cap="none">
                          <a:solidFill>
                            <a:srgbClr val="0C0C0C"/>
                          </a:solidFill>
                          <a:latin typeface="Montserrat"/>
                          <a:ea typeface="Montserrat"/>
                          <a:cs typeface="Montserrat"/>
                          <a:sym typeface="Montserrat"/>
                        </a:rPr>
                        <a:t>Question body here</a:t>
                      </a:r>
                      <a:endParaRPr sz="1400" u="none" strike="noStrike" cap="none"/>
                    </a:p>
                  </a:txBody>
                  <a:tcPr marL="144000" marR="144000" marT="108000" marB="108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E7BD">
                        <a:alpha val="14509"/>
                      </a:srgbClr>
                    </a:solidFill>
                  </a:tcPr>
                </a:tc>
                <a:extLst>
                  <a:ext uri="{0D108BD9-81ED-4DB2-BD59-A6C34878D82A}">
                    <a16:rowId xmlns:a16="http://schemas.microsoft.com/office/drawing/2014/main" val="10007"/>
                  </a:ext>
                </a:extLst>
              </a:tr>
              <a:tr h="449650">
                <a:tc>
                  <a:txBody>
                    <a:bodyPr/>
                    <a:lstStyle/>
                    <a:p>
                      <a:pPr marL="0" marR="0" lvl="0" indent="0" algn="l" rtl="0">
                        <a:lnSpc>
                          <a:spcPct val="100000"/>
                        </a:lnSpc>
                        <a:spcBef>
                          <a:spcPts val="0"/>
                        </a:spcBef>
                        <a:spcAft>
                          <a:spcPts val="0"/>
                        </a:spcAft>
                        <a:buClr>
                          <a:srgbClr val="0C0C0C"/>
                        </a:buClr>
                        <a:buSzPts val="1400"/>
                        <a:buFont typeface="Montserrat"/>
                        <a:buNone/>
                      </a:pPr>
                      <a:r>
                        <a:rPr lang="en-US" sz="1400" b="0" i="0" u="none" strike="noStrike" cap="none">
                          <a:solidFill>
                            <a:srgbClr val="0C0C0C"/>
                          </a:solidFill>
                          <a:latin typeface="Montserrat"/>
                          <a:ea typeface="Montserrat"/>
                          <a:cs typeface="Montserrat"/>
                          <a:sym typeface="Montserrat"/>
                        </a:rPr>
                        <a:t>Question body here</a:t>
                      </a:r>
                      <a:endParaRPr sz="1400" u="none" strike="noStrike" cap="none"/>
                    </a:p>
                  </a:txBody>
                  <a:tcPr marL="144000" marR="144000" marT="108000" marB="108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E7BD">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E7BD">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E7BD">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E7BD">
                        <a:alpha val="22352"/>
                      </a:srgbClr>
                    </a:solidFill>
                  </a:tcPr>
                </a:tc>
                <a:extLst>
                  <a:ext uri="{0D108BD9-81ED-4DB2-BD59-A6C34878D82A}">
                    <a16:rowId xmlns:a16="http://schemas.microsoft.com/office/drawing/2014/main" val="10008"/>
                  </a:ext>
                </a:extLst>
              </a:tr>
            </a:tbl>
          </a:graphicData>
        </a:graphic>
      </p:graphicFrame>
      <p:pic>
        <p:nvPicPr>
          <p:cNvPr id="243" name="Google Shape;243;p32"/>
          <p:cNvPicPr preferRelativeResize="0"/>
          <p:nvPr/>
        </p:nvPicPr>
        <p:blipFill rotWithShape="1">
          <a:blip r:embed="rId2">
            <a:alphaModFix/>
          </a:blip>
          <a:srcRect/>
          <a:stretch/>
        </p:blipFill>
        <p:spPr>
          <a:xfrm>
            <a:off x="10395293" y="389693"/>
            <a:ext cx="1459057" cy="846253"/>
          </a:xfrm>
          <a:prstGeom prst="rect">
            <a:avLst/>
          </a:prstGeom>
          <a:noFill/>
          <a:ln>
            <a:noFill/>
          </a:ln>
        </p:spPr>
      </p:pic>
      <p:pic>
        <p:nvPicPr>
          <p:cNvPr id="244" name="Google Shape;244;p32"/>
          <p:cNvPicPr preferRelativeResize="0"/>
          <p:nvPr/>
        </p:nvPicPr>
        <p:blipFill rotWithShape="1">
          <a:blip r:embed="rId3">
            <a:alphaModFix/>
          </a:blip>
          <a:srcRect/>
          <a:stretch/>
        </p:blipFill>
        <p:spPr>
          <a:xfrm>
            <a:off x="9843130" y="5714804"/>
            <a:ext cx="2032348" cy="1143196"/>
          </a:xfrm>
          <a:prstGeom prst="rect">
            <a:avLst/>
          </a:prstGeom>
          <a:noFill/>
          <a:ln>
            <a:noFill/>
          </a:ln>
        </p:spPr>
      </p:pic>
      <p:sp>
        <p:nvSpPr>
          <p:cNvPr id="245" name="Google Shape;245;p32"/>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32">
            <a:hlinkClick r:id="rId4"/>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Header Grid B">
  <p:cSld name="Header Grid B">
    <p:spTree>
      <p:nvGrpSpPr>
        <p:cNvPr id="1" name="Shape 247"/>
        <p:cNvGrpSpPr/>
        <p:nvPr/>
      </p:nvGrpSpPr>
      <p:grpSpPr>
        <a:xfrm>
          <a:off x="0" y="0"/>
          <a:ext cx="0" cy="0"/>
          <a:chOff x="0" y="0"/>
          <a:chExt cx="0" cy="0"/>
        </a:xfrm>
      </p:grpSpPr>
      <p:sp>
        <p:nvSpPr>
          <p:cNvPr id="248" name="Google Shape;248;p33"/>
          <p:cNvSpPr txBox="1">
            <a:spLocks noGrp="1"/>
          </p:cNvSpPr>
          <p:nvPr>
            <p:ph type="title"/>
          </p:nvPr>
        </p:nvSpPr>
        <p:spPr>
          <a:xfrm>
            <a:off x="290455" y="467140"/>
            <a:ext cx="7689574" cy="68842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aphicFrame>
        <p:nvGraphicFramePr>
          <p:cNvPr id="249" name="Google Shape;249;p33" descr="True or False Table&#10;"/>
          <p:cNvGraphicFramePr/>
          <p:nvPr/>
        </p:nvGraphicFramePr>
        <p:xfrm>
          <a:off x="371475" y="1587639"/>
          <a:ext cx="11412525" cy="4098560"/>
        </p:xfrm>
        <a:graphic>
          <a:graphicData uri="http://schemas.openxmlformats.org/drawingml/2006/table">
            <a:tbl>
              <a:tblPr firstRow="1" bandRow="1">
                <a:noFill/>
                <a:tableStyleId>{12CD9010-3BC1-496A-AF61-ECDB41E42C67}</a:tableStyleId>
              </a:tblPr>
              <a:tblGrid>
                <a:gridCol w="7044200">
                  <a:extLst>
                    <a:ext uri="{9D8B030D-6E8A-4147-A177-3AD203B41FA5}">
                      <a16:colId xmlns:a16="http://schemas.microsoft.com/office/drawing/2014/main" val="20000"/>
                    </a:ext>
                  </a:extLst>
                </a:gridCol>
                <a:gridCol w="1396725">
                  <a:extLst>
                    <a:ext uri="{9D8B030D-6E8A-4147-A177-3AD203B41FA5}">
                      <a16:colId xmlns:a16="http://schemas.microsoft.com/office/drawing/2014/main" val="20001"/>
                    </a:ext>
                  </a:extLst>
                </a:gridCol>
                <a:gridCol w="1386675">
                  <a:extLst>
                    <a:ext uri="{9D8B030D-6E8A-4147-A177-3AD203B41FA5}">
                      <a16:colId xmlns:a16="http://schemas.microsoft.com/office/drawing/2014/main" val="20002"/>
                    </a:ext>
                  </a:extLst>
                </a:gridCol>
                <a:gridCol w="1584925">
                  <a:extLst>
                    <a:ext uri="{9D8B030D-6E8A-4147-A177-3AD203B41FA5}">
                      <a16:colId xmlns:a16="http://schemas.microsoft.com/office/drawing/2014/main" val="20003"/>
                    </a:ext>
                  </a:extLst>
                </a:gridCol>
              </a:tblGrid>
              <a:tr h="449650">
                <a:tc>
                  <a:txBody>
                    <a:bodyPr/>
                    <a:lstStyle/>
                    <a:p>
                      <a:pPr marL="0" marR="0" lvl="0" indent="0" algn="l" rtl="0">
                        <a:lnSpc>
                          <a:spcPct val="100000"/>
                        </a:lnSpc>
                        <a:spcBef>
                          <a:spcPts val="0"/>
                        </a:spcBef>
                        <a:spcAft>
                          <a:spcPts val="0"/>
                        </a:spcAft>
                        <a:buClr>
                          <a:srgbClr val="0C0C0C"/>
                        </a:buClr>
                        <a:buSzPts val="1400"/>
                        <a:buFont typeface="Montserrat"/>
                        <a:buNone/>
                      </a:pPr>
                      <a:r>
                        <a:rPr lang="en-US" sz="1400" b="1" i="0" u="none" strike="noStrike" cap="none">
                          <a:solidFill>
                            <a:srgbClr val="0C0C0C"/>
                          </a:solidFill>
                          <a:latin typeface="Montserrat"/>
                          <a:ea typeface="Montserrat"/>
                          <a:cs typeface="Montserrat"/>
                          <a:sym typeface="Montserrat"/>
                        </a:rPr>
                        <a:t>Question</a:t>
                      </a:r>
                      <a:endParaRPr sz="1400" u="none" strike="noStrike" cap="none"/>
                    </a:p>
                  </a:txBody>
                  <a:tcPr marL="144000" marR="144000" marT="144000" marB="144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solidFill>
                  </a:tcPr>
                </a:tc>
                <a:tc>
                  <a:txBody>
                    <a:bodyPr/>
                    <a:lstStyle/>
                    <a:p>
                      <a:pPr marL="0" marR="0" lvl="0" indent="0" algn="ctr" rtl="0">
                        <a:lnSpc>
                          <a:spcPct val="100000"/>
                        </a:lnSpc>
                        <a:spcBef>
                          <a:spcPts val="0"/>
                        </a:spcBef>
                        <a:spcAft>
                          <a:spcPts val="0"/>
                        </a:spcAft>
                        <a:buClr>
                          <a:srgbClr val="0C0C0C"/>
                        </a:buClr>
                        <a:buSzPts val="1400"/>
                        <a:buFont typeface="Montserrat"/>
                        <a:buNone/>
                      </a:pPr>
                      <a:r>
                        <a:rPr lang="en-US" sz="1400" b="1" i="0" u="none" strike="noStrike" cap="none">
                          <a:solidFill>
                            <a:srgbClr val="0C0C0C"/>
                          </a:solidFill>
                          <a:latin typeface="Montserrat"/>
                          <a:ea typeface="Montserrat"/>
                          <a:cs typeface="Montserrat"/>
                          <a:sym typeface="Montserrat"/>
                        </a:rPr>
                        <a:t>True</a:t>
                      </a:r>
                      <a:endParaRPr sz="1400" u="none" strike="noStrike" cap="none"/>
                    </a:p>
                  </a:txBody>
                  <a:tcPr marL="144000" marR="144000" marT="144000" marB="144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solidFill>
                  </a:tcPr>
                </a:tc>
                <a:tc>
                  <a:txBody>
                    <a:bodyPr/>
                    <a:lstStyle/>
                    <a:p>
                      <a:pPr marL="0" marR="0" lvl="0" indent="0" algn="ctr" rtl="0">
                        <a:lnSpc>
                          <a:spcPct val="100000"/>
                        </a:lnSpc>
                        <a:spcBef>
                          <a:spcPts val="0"/>
                        </a:spcBef>
                        <a:spcAft>
                          <a:spcPts val="0"/>
                        </a:spcAft>
                        <a:buClr>
                          <a:srgbClr val="0C0C0C"/>
                        </a:buClr>
                        <a:buSzPts val="1400"/>
                        <a:buFont typeface="Montserrat"/>
                        <a:buNone/>
                      </a:pPr>
                      <a:r>
                        <a:rPr lang="en-US" sz="1400" b="1" i="0" u="none" strike="noStrike" cap="none">
                          <a:solidFill>
                            <a:srgbClr val="0C0C0C"/>
                          </a:solidFill>
                          <a:latin typeface="Montserrat"/>
                          <a:ea typeface="Montserrat"/>
                          <a:cs typeface="Montserrat"/>
                          <a:sym typeface="Montserrat"/>
                        </a:rPr>
                        <a:t>False</a:t>
                      </a:r>
                      <a:endParaRPr sz="1400" u="none" strike="noStrike" cap="none"/>
                    </a:p>
                  </a:txBody>
                  <a:tcPr marL="144000" marR="144000" marT="144000" marB="144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solidFill>
                  </a:tcPr>
                </a:tc>
                <a:tc>
                  <a:txBody>
                    <a:bodyPr/>
                    <a:lstStyle/>
                    <a:p>
                      <a:pPr marL="0" marR="0" lvl="0" indent="0" algn="ctr" rtl="0">
                        <a:lnSpc>
                          <a:spcPct val="100000"/>
                        </a:lnSpc>
                        <a:spcBef>
                          <a:spcPts val="0"/>
                        </a:spcBef>
                        <a:spcAft>
                          <a:spcPts val="0"/>
                        </a:spcAft>
                        <a:buClr>
                          <a:srgbClr val="0C0C0C"/>
                        </a:buClr>
                        <a:buSzPts val="1400"/>
                        <a:buFont typeface="Montserrat"/>
                        <a:buNone/>
                      </a:pPr>
                      <a:r>
                        <a:rPr lang="en-US" sz="1400" b="1" i="0" u="none" strike="noStrike" cap="none">
                          <a:solidFill>
                            <a:srgbClr val="0C0C0C"/>
                          </a:solidFill>
                          <a:latin typeface="Montserrat"/>
                          <a:ea typeface="Montserrat"/>
                          <a:cs typeface="Montserrat"/>
                          <a:sym typeface="Montserrat"/>
                        </a:rPr>
                        <a:t>Don’t know</a:t>
                      </a:r>
                      <a:endParaRPr sz="1400" u="none" strike="noStrike" cap="none"/>
                    </a:p>
                  </a:txBody>
                  <a:tcPr marL="144000" marR="144000" marT="144000" marB="144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solidFill>
                  </a:tcPr>
                </a:tc>
                <a:extLst>
                  <a:ext uri="{0D108BD9-81ED-4DB2-BD59-A6C34878D82A}">
                    <a16:rowId xmlns:a16="http://schemas.microsoft.com/office/drawing/2014/main" val="10000"/>
                  </a:ext>
                </a:extLst>
              </a:tr>
              <a:tr h="449650">
                <a:tc>
                  <a:txBody>
                    <a:bodyPr/>
                    <a:lstStyle/>
                    <a:p>
                      <a:pPr marL="0" marR="0" lvl="0" indent="0" algn="l" rtl="0">
                        <a:lnSpc>
                          <a:spcPct val="100000"/>
                        </a:lnSpc>
                        <a:spcBef>
                          <a:spcPts val="0"/>
                        </a:spcBef>
                        <a:spcAft>
                          <a:spcPts val="0"/>
                        </a:spcAft>
                        <a:buClr>
                          <a:srgbClr val="0C0C0C"/>
                        </a:buClr>
                        <a:buSzPts val="1400"/>
                        <a:buFont typeface="Montserrat"/>
                        <a:buNone/>
                      </a:pPr>
                      <a:r>
                        <a:rPr lang="en-US" sz="1400" b="0" i="0" u="none" strike="noStrike" cap="none">
                          <a:solidFill>
                            <a:srgbClr val="0C0C0C"/>
                          </a:solidFill>
                          <a:latin typeface="Montserrat"/>
                          <a:ea typeface="Montserrat"/>
                          <a:cs typeface="Montserrat"/>
                          <a:sym typeface="Montserrat"/>
                        </a:rPr>
                        <a:t>Question body here</a:t>
                      </a:r>
                      <a:endParaRPr sz="1400" u="none" strike="noStrike" cap="none"/>
                    </a:p>
                  </a:txBody>
                  <a:tcPr marL="144000" marR="144000" marT="108000" marB="108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14509"/>
                      </a:srgbClr>
                    </a:solidFill>
                  </a:tcPr>
                </a:tc>
                <a:extLst>
                  <a:ext uri="{0D108BD9-81ED-4DB2-BD59-A6C34878D82A}">
                    <a16:rowId xmlns:a16="http://schemas.microsoft.com/office/drawing/2014/main" val="10001"/>
                  </a:ext>
                </a:extLst>
              </a:tr>
              <a:tr h="449650">
                <a:tc>
                  <a:txBody>
                    <a:bodyPr/>
                    <a:lstStyle/>
                    <a:p>
                      <a:pPr marL="0" marR="0" lvl="0" indent="0" algn="l" rtl="0">
                        <a:lnSpc>
                          <a:spcPct val="100000"/>
                        </a:lnSpc>
                        <a:spcBef>
                          <a:spcPts val="0"/>
                        </a:spcBef>
                        <a:spcAft>
                          <a:spcPts val="0"/>
                        </a:spcAft>
                        <a:buClr>
                          <a:srgbClr val="0C0C0C"/>
                        </a:buClr>
                        <a:buSzPts val="1400"/>
                        <a:buFont typeface="Montserrat"/>
                        <a:buNone/>
                      </a:pPr>
                      <a:r>
                        <a:rPr lang="en-US" sz="1400" b="0" i="0" u="none" strike="noStrike" cap="none">
                          <a:solidFill>
                            <a:srgbClr val="0C0C0C"/>
                          </a:solidFill>
                          <a:latin typeface="Montserrat"/>
                          <a:ea typeface="Montserrat"/>
                          <a:cs typeface="Montserrat"/>
                          <a:sym typeface="Montserrat"/>
                        </a:rPr>
                        <a:t>Question body here</a:t>
                      </a:r>
                      <a:endParaRPr sz="1400" u="none" strike="noStrike" cap="none"/>
                    </a:p>
                  </a:txBody>
                  <a:tcPr marL="144000" marR="144000" marT="108000" marB="108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22352"/>
                      </a:srgbClr>
                    </a:solidFill>
                  </a:tcPr>
                </a:tc>
                <a:extLst>
                  <a:ext uri="{0D108BD9-81ED-4DB2-BD59-A6C34878D82A}">
                    <a16:rowId xmlns:a16="http://schemas.microsoft.com/office/drawing/2014/main" val="10002"/>
                  </a:ext>
                </a:extLst>
              </a:tr>
              <a:tr h="449650">
                <a:tc>
                  <a:txBody>
                    <a:bodyPr/>
                    <a:lstStyle/>
                    <a:p>
                      <a:pPr marL="0" marR="0" lvl="0" indent="0" algn="l" rtl="0">
                        <a:lnSpc>
                          <a:spcPct val="100000"/>
                        </a:lnSpc>
                        <a:spcBef>
                          <a:spcPts val="0"/>
                        </a:spcBef>
                        <a:spcAft>
                          <a:spcPts val="0"/>
                        </a:spcAft>
                        <a:buClr>
                          <a:srgbClr val="0C0C0C"/>
                        </a:buClr>
                        <a:buSzPts val="1400"/>
                        <a:buFont typeface="Montserrat"/>
                        <a:buNone/>
                      </a:pPr>
                      <a:r>
                        <a:rPr lang="en-US" sz="1400" b="0" i="0" u="none" strike="noStrike" cap="none">
                          <a:solidFill>
                            <a:srgbClr val="0C0C0C"/>
                          </a:solidFill>
                          <a:latin typeface="Montserrat"/>
                          <a:ea typeface="Montserrat"/>
                          <a:cs typeface="Montserrat"/>
                          <a:sym typeface="Montserrat"/>
                        </a:rPr>
                        <a:t>Question body here</a:t>
                      </a:r>
                      <a:endParaRPr sz="1400" u="none" strike="noStrike" cap="none"/>
                    </a:p>
                  </a:txBody>
                  <a:tcPr marL="144000" marR="144000" marT="108000" marB="108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14509"/>
                      </a:srgbClr>
                    </a:solidFill>
                  </a:tcPr>
                </a:tc>
                <a:extLst>
                  <a:ext uri="{0D108BD9-81ED-4DB2-BD59-A6C34878D82A}">
                    <a16:rowId xmlns:a16="http://schemas.microsoft.com/office/drawing/2014/main" val="10003"/>
                  </a:ext>
                </a:extLst>
              </a:tr>
              <a:tr h="449650">
                <a:tc>
                  <a:txBody>
                    <a:bodyPr/>
                    <a:lstStyle/>
                    <a:p>
                      <a:pPr marL="0" marR="0" lvl="0" indent="0" algn="l" rtl="0">
                        <a:lnSpc>
                          <a:spcPct val="100000"/>
                        </a:lnSpc>
                        <a:spcBef>
                          <a:spcPts val="0"/>
                        </a:spcBef>
                        <a:spcAft>
                          <a:spcPts val="0"/>
                        </a:spcAft>
                        <a:buClr>
                          <a:srgbClr val="0C0C0C"/>
                        </a:buClr>
                        <a:buSzPts val="1400"/>
                        <a:buFont typeface="Montserrat"/>
                        <a:buNone/>
                      </a:pPr>
                      <a:r>
                        <a:rPr lang="en-US" sz="1400" b="0" i="0" u="none" strike="noStrike" cap="none">
                          <a:solidFill>
                            <a:srgbClr val="0C0C0C"/>
                          </a:solidFill>
                          <a:latin typeface="Montserrat"/>
                          <a:ea typeface="Montserrat"/>
                          <a:cs typeface="Montserrat"/>
                          <a:sym typeface="Montserrat"/>
                        </a:rPr>
                        <a:t>Question body here</a:t>
                      </a:r>
                      <a:endParaRPr sz="1400" u="none" strike="noStrike" cap="none"/>
                    </a:p>
                  </a:txBody>
                  <a:tcPr marL="144000" marR="144000" marT="108000" marB="108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22352"/>
                      </a:srgbClr>
                    </a:solidFill>
                  </a:tcPr>
                </a:tc>
                <a:extLst>
                  <a:ext uri="{0D108BD9-81ED-4DB2-BD59-A6C34878D82A}">
                    <a16:rowId xmlns:a16="http://schemas.microsoft.com/office/drawing/2014/main" val="10004"/>
                  </a:ext>
                </a:extLst>
              </a:tr>
              <a:tr h="449650">
                <a:tc>
                  <a:txBody>
                    <a:bodyPr/>
                    <a:lstStyle/>
                    <a:p>
                      <a:pPr marL="0" marR="0" lvl="0" indent="0" algn="l" rtl="0">
                        <a:lnSpc>
                          <a:spcPct val="100000"/>
                        </a:lnSpc>
                        <a:spcBef>
                          <a:spcPts val="0"/>
                        </a:spcBef>
                        <a:spcAft>
                          <a:spcPts val="0"/>
                        </a:spcAft>
                        <a:buClr>
                          <a:srgbClr val="0C0C0C"/>
                        </a:buClr>
                        <a:buSzPts val="1400"/>
                        <a:buFont typeface="Montserrat"/>
                        <a:buNone/>
                      </a:pPr>
                      <a:r>
                        <a:rPr lang="en-US" sz="1400" b="0" i="0" u="none" strike="noStrike" cap="none">
                          <a:solidFill>
                            <a:srgbClr val="0C0C0C"/>
                          </a:solidFill>
                          <a:latin typeface="Montserrat"/>
                          <a:ea typeface="Montserrat"/>
                          <a:cs typeface="Montserrat"/>
                          <a:sym typeface="Montserrat"/>
                        </a:rPr>
                        <a:t>Question body here</a:t>
                      </a:r>
                      <a:endParaRPr sz="1400" u="none" strike="noStrike" cap="none"/>
                    </a:p>
                  </a:txBody>
                  <a:tcPr marL="144000" marR="144000" marT="108000" marB="108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14509"/>
                      </a:srgbClr>
                    </a:solidFill>
                  </a:tcPr>
                </a:tc>
                <a:extLst>
                  <a:ext uri="{0D108BD9-81ED-4DB2-BD59-A6C34878D82A}">
                    <a16:rowId xmlns:a16="http://schemas.microsoft.com/office/drawing/2014/main" val="10005"/>
                  </a:ext>
                </a:extLst>
              </a:tr>
              <a:tr h="449650">
                <a:tc>
                  <a:txBody>
                    <a:bodyPr/>
                    <a:lstStyle/>
                    <a:p>
                      <a:pPr marL="0" marR="0" lvl="0" indent="0" algn="l" rtl="0">
                        <a:lnSpc>
                          <a:spcPct val="100000"/>
                        </a:lnSpc>
                        <a:spcBef>
                          <a:spcPts val="0"/>
                        </a:spcBef>
                        <a:spcAft>
                          <a:spcPts val="0"/>
                        </a:spcAft>
                        <a:buClr>
                          <a:srgbClr val="0C0C0C"/>
                        </a:buClr>
                        <a:buSzPts val="1400"/>
                        <a:buFont typeface="Montserrat"/>
                        <a:buNone/>
                      </a:pPr>
                      <a:r>
                        <a:rPr lang="en-US" sz="1400" b="0" i="0" u="none" strike="noStrike" cap="none">
                          <a:solidFill>
                            <a:srgbClr val="0C0C0C"/>
                          </a:solidFill>
                          <a:latin typeface="Montserrat"/>
                          <a:ea typeface="Montserrat"/>
                          <a:cs typeface="Montserrat"/>
                          <a:sym typeface="Montserrat"/>
                        </a:rPr>
                        <a:t>Question body here</a:t>
                      </a:r>
                      <a:endParaRPr sz="1400" u="none" strike="noStrike" cap="none"/>
                    </a:p>
                  </a:txBody>
                  <a:tcPr marL="144000" marR="144000" marT="108000" marB="108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22352"/>
                      </a:srgbClr>
                    </a:solidFill>
                  </a:tcPr>
                </a:tc>
                <a:extLst>
                  <a:ext uri="{0D108BD9-81ED-4DB2-BD59-A6C34878D82A}">
                    <a16:rowId xmlns:a16="http://schemas.microsoft.com/office/drawing/2014/main" val="10006"/>
                  </a:ext>
                </a:extLst>
              </a:tr>
              <a:tr h="449650">
                <a:tc>
                  <a:txBody>
                    <a:bodyPr/>
                    <a:lstStyle/>
                    <a:p>
                      <a:pPr marL="0" marR="0" lvl="0" indent="0" algn="l" rtl="0">
                        <a:lnSpc>
                          <a:spcPct val="100000"/>
                        </a:lnSpc>
                        <a:spcBef>
                          <a:spcPts val="0"/>
                        </a:spcBef>
                        <a:spcAft>
                          <a:spcPts val="0"/>
                        </a:spcAft>
                        <a:buClr>
                          <a:srgbClr val="0C0C0C"/>
                        </a:buClr>
                        <a:buSzPts val="1400"/>
                        <a:buFont typeface="Montserrat"/>
                        <a:buNone/>
                      </a:pPr>
                      <a:r>
                        <a:rPr lang="en-US" sz="1400" b="0" i="0" u="none" strike="noStrike" cap="none">
                          <a:solidFill>
                            <a:srgbClr val="0C0C0C"/>
                          </a:solidFill>
                          <a:latin typeface="Montserrat"/>
                          <a:ea typeface="Montserrat"/>
                          <a:cs typeface="Montserrat"/>
                          <a:sym typeface="Montserrat"/>
                        </a:rPr>
                        <a:t>Question body here</a:t>
                      </a:r>
                      <a:endParaRPr sz="1400" u="none" strike="noStrike" cap="none"/>
                    </a:p>
                  </a:txBody>
                  <a:tcPr marL="144000" marR="144000" marT="108000" marB="108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14509"/>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8BFF">
                        <a:alpha val="14509"/>
                      </a:srgbClr>
                    </a:solidFill>
                  </a:tcPr>
                </a:tc>
                <a:extLst>
                  <a:ext uri="{0D108BD9-81ED-4DB2-BD59-A6C34878D82A}">
                    <a16:rowId xmlns:a16="http://schemas.microsoft.com/office/drawing/2014/main" val="10007"/>
                  </a:ext>
                </a:extLst>
              </a:tr>
              <a:tr h="449650">
                <a:tc>
                  <a:txBody>
                    <a:bodyPr/>
                    <a:lstStyle/>
                    <a:p>
                      <a:pPr marL="0" marR="0" lvl="0" indent="0" algn="l" rtl="0">
                        <a:lnSpc>
                          <a:spcPct val="100000"/>
                        </a:lnSpc>
                        <a:spcBef>
                          <a:spcPts val="0"/>
                        </a:spcBef>
                        <a:spcAft>
                          <a:spcPts val="0"/>
                        </a:spcAft>
                        <a:buClr>
                          <a:srgbClr val="0C0C0C"/>
                        </a:buClr>
                        <a:buSzPts val="1400"/>
                        <a:buFont typeface="Montserrat"/>
                        <a:buNone/>
                      </a:pPr>
                      <a:r>
                        <a:rPr lang="en-US" sz="1400" b="0" i="0" u="none" strike="noStrike" cap="none">
                          <a:solidFill>
                            <a:srgbClr val="0C0C0C"/>
                          </a:solidFill>
                          <a:latin typeface="Montserrat"/>
                          <a:ea typeface="Montserrat"/>
                          <a:cs typeface="Montserrat"/>
                          <a:sym typeface="Montserrat"/>
                        </a:rPr>
                        <a:t>Question body here</a:t>
                      </a:r>
                      <a:endParaRPr sz="1400" u="none" strike="noStrike" cap="none"/>
                    </a:p>
                  </a:txBody>
                  <a:tcPr marL="144000" marR="144000" marT="108000" marB="108000">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8BFF">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8BFF">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8BFF">
                        <a:alpha val="22352"/>
                      </a:srgbClr>
                    </a:solidFill>
                  </a:tcPr>
                </a:tc>
                <a:tc>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C0C0C"/>
                        </a:solidFill>
                        <a:latin typeface="Montserrat"/>
                        <a:ea typeface="Montserrat"/>
                        <a:cs typeface="Montserrat"/>
                        <a:sym typeface="Montserrat"/>
                      </a:endParaRPr>
                    </a:p>
                  </a:txBody>
                  <a:tcPr marL="144000" marR="144000" marT="108000" marB="108000">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8BFF">
                        <a:alpha val="22352"/>
                      </a:srgbClr>
                    </a:solidFill>
                  </a:tcPr>
                </a:tc>
                <a:extLst>
                  <a:ext uri="{0D108BD9-81ED-4DB2-BD59-A6C34878D82A}">
                    <a16:rowId xmlns:a16="http://schemas.microsoft.com/office/drawing/2014/main" val="10008"/>
                  </a:ext>
                </a:extLst>
              </a:tr>
            </a:tbl>
          </a:graphicData>
        </a:graphic>
      </p:graphicFrame>
      <p:pic>
        <p:nvPicPr>
          <p:cNvPr id="250" name="Google Shape;250;p33"/>
          <p:cNvPicPr preferRelativeResize="0"/>
          <p:nvPr/>
        </p:nvPicPr>
        <p:blipFill rotWithShape="1">
          <a:blip r:embed="rId2">
            <a:alphaModFix/>
          </a:blip>
          <a:srcRect/>
          <a:stretch/>
        </p:blipFill>
        <p:spPr>
          <a:xfrm>
            <a:off x="10395293" y="389693"/>
            <a:ext cx="1459057" cy="846253"/>
          </a:xfrm>
          <a:prstGeom prst="rect">
            <a:avLst/>
          </a:prstGeom>
          <a:noFill/>
          <a:ln>
            <a:noFill/>
          </a:ln>
        </p:spPr>
      </p:pic>
      <p:pic>
        <p:nvPicPr>
          <p:cNvPr id="251" name="Google Shape;251;p33"/>
          <p:cNvPicPr preferRelativeResize="0"/>
          <p:nvPr/>
        </p:nvPicPr>
        <p:blipFill rotWithShape="1">
          <a:blip r:embed="rId3">
            <a:alphaModFix/>
          </a:blip>
          <a:srcRect/>
          <a:stretch/>
        </p:blipFill>
        <p:spPr>
          <a:xfrm>
            <a:off x="9843130" y="5714804"/>
            <a:ext cx="2032348" cy="1143196"/>
          </a:xfrm>
          <a:prstGeom prst="rect">
            <a:avLst/>
          </a:prstGeom>
          <a:noFill/>
          <a:ln>
            <a:noFill/>
          </a:ln>
        </p:spPr>
      </p:pic>
      <p:sp>
        <p:nvSpPr>
          <p:cNvPr id="252" name="Google Shape;252;p33"/>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33">
            <a:hlinkClick r:id="rId4"/>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mpliment A Example">
  <p:cSld name="Compliment A Example">
    <p:spTree>
      <p:nvGrpSpPr>
        <p:cNvPr id="1" name="Shape 254"/>
        <p:cNvGrpSpPr/>
        <p:nvPr/>
      </p:nvGrpSpPr>
      <p:grpSpPr>
        <a:xfrm>
          <a:off x="0" y="0"/>
          <a:ext cx="0" cy="0"/>
          <a:chOff x="0" y="0"/>
          <a:chExt cx="0" cy="0"/>
        </a:xfrm>
      </p:grpSpPr>
      <p:sp>
        <p:nvSpPr>
          <p:cNvPr id="255" name="Google Shape;255;p34"/>
          <p:cNvSpPr/>
          <p:nvPr/>
        </p:nvSpPr>
        <p:spPr>
          <a:xfrm rot="10800000" flipH="1">
            <a:off x="0" y="0"/>
            <a:ext cx="12192000" cy="5714804"/>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6" name="Google Shape;256;p34"/>
          <p:cNvSpPr txBox="1"/>
          <p:nvPr/>
        </p:nvSpPr>
        <p:spPr>
          <a:xfrm>
            <a:off x="6240462" y="2198274"/>
            <a:ext cx="5543551" cy="197134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9600"/>
              <a:buFont typeface="Montserrat ExtraBold"/>
              <a:buNone/>
            </a:pPr>
            <a:r>
              <a:rPr lang="en-US" sz="9600" b="1" i="0" u="none" strike="noStrike" cap="none">
                <a:solidFill>
                  <a:schemeClr val="lt1"/>
                </a:solidFill>
                <a:latin typeface="Montserrat ExtraBold"/>
                <a:ea typeface="Montserrat ExtraBold"/>
                <a:cs typeface="Montserrat ExtraBold"/>
                <a:sym typeface="Montserrat ExtraBold"/>
              </a:rPr>
              <a:t>BINGO!</a:t>
            </a:r>
            <a:endParaRPr sz="1400" b="0" i="0" u="none" strike="noStrike" cap="none">
              <a:solidFill>
                <a:srgbClr val="000000"/>
              </a:solidFill>
              <a:latin typeface="Arial"/>
              <a:ea typeface="Arial"/>
              <a:cs typeface="Arial"/>
              <a:sym typeface="Arial"/>
            </a:endParaRPr>
          </a:p>
        </p:txBody>
      </p:sp>
      <p:pic>
        <p:nvPicPr>
          <p:cNvPr id="257" name="Google Shape;257;p34" descr="Large thumbs up image"/>
          <p:cNvPicPr preferRelativeResize="0"/>
          <p:nvPr/>
        </p:nvPicPr>
        <p:blipFill rotWithShape="1">
          <a:blip r:embed="rId2">
            <a:alphaModFix/>
          </a:blip>
          <a:srcRect l="18641" r="-1601"/>
          <a:stretch/>
        </p:blipFill>
        <p:spPr>
          <a:xfrm>
            <a:off x="0" y="486064"/>
            <a:ext cx="6456504" cy="6137464"/>
          </a:xfrm>
          <a:prstGeom prst="rect">
            <a:avLst/>
          </a:prstGeom>
          <a:noFill/>
          <a:ln>
            <a:noFill/>
          </a:ln>
        </p:spPr>
      </p:pic>
      <p:sp>
        <p:nvSpPr>
          <p:cNvPr id="258" name="Google Shape;258;p34"/>
          <p:cNvSpPr txBox="1"/>
          <p:nvPr/>
        </p:nvSpPr>
        <p:spPr>
          <a:xfrm>
            <a:off x="6240462" y="1123100"/>
            <a:ext cx="5543551" cy="197134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0000"/>
              </a:buClr>
              <a:buSzPts val="9600"/>
              <a:buFont typeface="Montserrat ExtraBold"/>
              <a:buNone/>
            </a:pPr>
            <a:r>
              <a:rPr lang="en-US" sz="9600" b="1" i="0" u="none" strike="noStrike" cap="none">
                <a:solidFill>
                  <a:srgbClr val="000000"/>
                </a:solidFill>
                <a:latin typeface="Montserrat ExtraBold"/>
                <a:ea typeface="Montserrat ExtraBold"/>
                <a:cs typeface="Montserrat ExtraBold"/>
                <a:sym typeface="Montserrat ExtraBold"/>
              </a:rPr>
              <a:t>BINGO!</a:t>
            </a:r>
            <a:endParaRPr sz="1400" b="0" i="0" u="none" strike="noStrike" cap="none">
              <a:solidFill>
                <a:srgbClr val="000000"/>
              </a:solidFill>
              <a:latin typeface="Arial"/>
              <a:ea typeface="Arial"/>
              <a:cs typeface="Arial"/>
              <a:sym typeface="Arial"/>
            </a:endParaRPr>
          </a:p>
        </p:txBody>
      </p:sp>
      <p:sp>
        <p:nvSpPr>
          <p:cNvPr id="259" name="Google Shape;259;p34"/>
          <p:cNvSpPr txBox="1"/>
          <p:nvPr/>
        </p:nvSpPr>
        <p:spPr>
          <a:xfrm>
            <a:off x="6240463" y="78071"/>
            <a:ext cx="5543550" cy="197134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0000"/>
              </a:buClr>
              <a:buSzPts val="9600"/>
              <a:buFont typeface="Montserrat ExtraBold"/>
              <a:buNone/>
            </a:pPr>
            <a:r>
              <a:rPr lang="en-US" sz="9600" b="1" i="0" u="none" strike="noStrike" cap="none">
                <a:solidFill>
                  <a:srgbClr val="000000"/>
                </a:solidFill>
                <a:latin typeface="Montserrat ExtraBold"/>
                <a:ea typeface="Montserrat ExtraBold"/>
                <a:cs typeface="Montserrat ExtraBold"/>
                <a:sym typeface="Montserrat ExtraBold"/>
              </a:rPr>
              <a:t>BINGO!</a:t>
            </a:r>
            <a:endParaRPr sz="1400" b="0" i="0" u="none" strike="noStrike" cap="none">
              <a:solidFill>
                <a:srgbClr val="000000"/>
              </a:solidFill>
              <a:latin typeface="Arial"/>
              <a:ea typeface="Arial"/>
              <a:cs typeface="Arial"/>
              <a:sym typeface="Arial"/>
            </a:endParaRPr>
          </a:p>
        </p:txBody>
      </p:sp>
      <p:sp>
        <p:nvSpPr>
          <p:cNvPr id="260" name="Google Shape;260;p34"/>
          <p:cNvSpPr txBox="1"/>
          <p:nvPr/>
        </p:nvSpPr>
        <p:spPr>
          <a:xfrm>
            <a:off x="6240462" y="4398863"/>
            <a:ext cx="5543551" cy="197134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0000"/>
              </a:buClr>
              <a:buSzPts val="9600"/>
              <a:buFont typeface="Montserrat ExtraBold"/>
              <a:buNone/>
            </a:pPr>
            <a:r>
              <a:rPr lang="en-US" sz="9600" b="1" i="0" u="none" strike="noStrike" cap="none">
                <a:solidFill>
                  <a:srgbClr val="000000"/>
                </a:solidFill>
                <a:latin typeface="Montserrat ExtraBold"/>
                <a:ea typeface="Montserrat ExtraBold"/>
                <a:cs typeface="Montserrat ExtraBold"/>
                <a:sym typeface="Montserrat ExtraBold"/>
              </a:rPr>
              <a:t>BINGO!</a:t>
            </a:r>
            <a:endParaRPr sz="1400" b="0" i="0" u="none" strike="noStrike" cap="none">
              <a:solidFill>
                <a:srgbClr val="000000"/>
              </a:solidFill>
              <a:latin typeface="Arial"/>
              <a:ea typeface="Arial"/>
              <a:cs typeface="Arial"/>
              <a:sym typeface="Arial"/>
            </a:endParaRPr>
          </a:p>
        </p:txBody>
      </p:sp>
      <p:sp>
        <p:nvSpPr>
          <p:cNvPr id="261" name="Google Shape;261;p34"/>
          <p:cNvSpPr txBox="1"/>
          <p:nvPr/>
        </p:nvSpPr>
        <p:spPr>
          <a:xfrm>
            <a:off x="6240463" y="3313641"/>
            <a:ext cx="5543550" cy="197134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0000"/>
              </a:buClr>
              <a:buSzPts val="9600"/>
              <a:buFont typeface="Montserrat ExtraBold"/>
              <a:buNone/>
            </a:pPr>
            <a:r>
              <a:rPr lang="en-US" sz="9600" b="1" i="0" u="none" strike="noStrike" cap="none">
                <a:solidFill>
                  <a:srgbClr val="000000"/>
                </a:solidFill>
                <a:latin typeface="Montserrat ExtraBold"/>
                <a:ea typeface="Montserrat ExtraBold"/>
                <a:cs typeface="Montserrat ExtraBold"/>
                <a:sym typeface="Montserrat ExtraBold"/>
              </a:rPr>
              <a:t>BINGO!</a:t>
            </a:r>
            <a:endParaRPr sz="1400" b="0" i="0" u="none" strike="noStrike" cap="none">
              <a:solidFill>
                <a:srgbClr val="000000"/>
              </a:solidFill>
              <a:latin typeface="Arial"/>
              <a:ea typeface="Arial"/>
              <a:cs typeface="Arial"/>
              <a:sym typeface="Arial"/>
            </a:endParaRPr>
          </a:p>
        </p:txBody>
      </p:sp>
      <p:pic>
        <p:nvPicPr>
          <p:cNvPr id="262" name="Google Shape;262;p34"/>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263" name="Google Shape;263;p34"/>
          <p:cNvPicPr preferRelativeResize="0"/>
          <p:nvPr/>
        </p:nvPicPr>
        <p:blipFill rotWithShape="1">
          <a:blip r:embed="rId4">
            <a:alphaModFix/>
          </a:blip>
          <a:srcRect/>
          <a:stretch/>
        </p:blipFill>
        <p:spPr>
          <a:xfrm>
            <a:off x="371475" y="486064"/>
            <a:ext cx="1459057" cy="733896"/>
          </a:xfrm>
          <a:prstGeom prst="rect">
            <a:avLst/>
          </a:prstGeom>
          <a:noFill/>
          <a:ln>
            <a:noFill/>
          </a:ln>
        </p:spPr>
      </p:pic>
      <p:sp>
        <p:nvSpPr>
          <p:cNvPr id="264" name="Google Shape;264;p34"/>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 name="Google Shape;265;p34">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mpliment A">
  <p:cSld name="Compliment A">
    <p:spTree>
      <p:nvGrpSpPr>
        <p:cNvPr id="1" name="Shape 266"/>
        <p:cNvGrpSpPr/>
        <p:nvPr/>
      </p:nvGrpSpPr>
      <p:grpSpPr>
        <a:xfrm>
          <a:off x="0" y="0"/>
          <a:ext cx="0" cy="0"/>
          <a:chOff x="0" y="0"/>
          <a:chExt cx="0" cy="0"/>
        </a:xfrm>
      </p:grpSpPr>
      <p:sp>
        <p:nvSpPr>
          <p:cNvPr id="267" name="Google Shape;267;p35"/>
          <p:cNvSpPr/>
          <p:nvPr/>
        </p:nvSpPr>
        <p:spPr>
          <a:xfrm rot="10800000" flipH="1">
            <a:off x="0" y="0"/>
            <a:ext cx="12192000" cy="5714804"/>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8" name="Google Shape;268;p35"/>
          <p:cNvSpPr txBox="1">
            <a:spLocks noGrp="1"/>
          </p:cNvSpPr>
          <p:nvPr>
            <p:ph type="body" idx="1"/>
          </p:nvPr>
        </p:nvSpPr>
        <p:spPr>
          <a:xfrm>
            <a:off x="5693589" y="29253"/>
            <a:ext cx="6217199" cy="1413343"/>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3440"/>
              <a:buNone/>
              <a:defRPr sz="9600" b="1" i="0">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35"/>
          <p:cNvSpPr txBox="1">
            <a:spLocks noGrp="1"/>
          </p:cNvSpPr>
          <p:nvPr>
            <p:ph type="body" idx="2"/>
          </p:nvPr>
        </p:nvSpPr>
        <p:spPr>
          <a:xfrm>
            <a:off x="5693589" y="1108935"/>
            <a:ext cx="6217199" cy="1458722"/>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SzPts val="13440"/>
              <a:buNone/>
              <a:defRPr sz="9600" b="1" i="0">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35"/>
          <p:cNvSpPr txBox="1">
            <a:spLocks noGrp="1"/>
          </p:cNvSpPr>
          <p:nvPr>
            <p:ph type="body" idx="3"/>
          </p:nvPr>
        </p:nvSpPr>
        <p:spPr>
          <a:xfrm>
            <a:off x="5693589" y="2165753"/>
            <a:ext cx="6217199" cy="145872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SzPts val="13440"/>
              <a:buNone/>
              <a:defRPr sz="9600" b="1" i="0">
                <a:solidFill>
                  <a:schemeClr val="lt1"/>
                </a:solidFill>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35"/>
          <p:cNvSpPr txBox="1">
            <a:spLocks noGrp="1"/>
          </p:cNvSpPr>
          <p:nvPr>
            <p:ph type="body" idx="4"/>
          </p:nvPr>
        </p:nvSpPr>
        <p:spPr>
          <a:xfrm>
            <a:off x="5693589" y="3234029"/>
            <a:ext cx="6217199" cy="1458724"/>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SzPts val="13440"/>
              <a:buNone/>
              <a:defRPr sz="9600" b="1" i="0">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2" name="Google Shape;272;p35"/>
          <p:cNvSpPr txBox="1">
            <a:spLocks noGrp="1"/>
          </p:cNvSpPr>
          <p:nvPr>
            <p:ph type="body" idx="5"/>
          </p:nvPr>
        </p:nvSpPr>
        <p:spPr>
          <a:xfrm>
            <a:off x="5693589" y="4289746"/>
            <a:ext cx="6217199" cy="1458724"/>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SzPts val="13440"/>
              <a:buNone/>
              <a:defRPr sz="9600" b="1" i="0">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3" name="Google Shape;273;p35"/>
          <p:cNvPicPr preferRelativeResize="0"/>
          <p:nvPr/>
        </p:nvPicPr>
        <p:blipFill rotWithShape="1">
          <a:blip r:embed="rId2">
            <a:alphaModFix/>
          </a:blip>
          <a:srcRect/>
          <a:stretch/>
        </p:blipFill>
        <p:spPr>
          <a:xfrm>
            <a:off x="9843130" y="5714804"/>
            <a:ext cx="2032348" cy="1143196"/>
          </a:xfrm>
          <a:prstGeom prst="rect">
            <a:avLst/>
          </a:prstGeom>
          <a:noFill/>
          <a:ln>
            <a:noFill/>
          </a:ln>
        </p:spPr>
      </p:pic>
      <p:pic>
        <p:nvPicPr>
          <p:cNvPr id="274" name="Google Shape;274;p35" descr="Large thumbs up image"/>
          <p:cNvPicPr preferRelativeResize="0"/>
          <p:nvPr/>
        </p:nvPicPr>
        <p:blipFill rotWithShape="1">
          <a:blip r:embed="rId3">
            <a:alphaModFix/>
          </a:blip>
          <a:srcRect l="18641" r="-1601"/>
          <a:stretch/>
        </p:blipFill>
        <p:spPr>
          <a:xfrm>
            <a:off x="0" y="486064"/>
            <a:ext cx="6456504" cy="6137464"/>
          </a:xfrm>
          <a:prstGeom prst="rect">
            <a:avLst/>
          </a:prstGeom>
          <a:noFill/>
          <a:ln>
            <a:noFill/>
          </a:ln>
        </p:spPr>
      </p:pic>
      <p:pic>
        <p:nvPicPr>
          <p:cNvPr id="275" name="Google Shape;275;p35"/>
          <p:cNvPicPr preferRelativeResize="0"/>
          <p:nvPr/>
        </p:nvPicPr>
        <p:blipFill rotWithShape="1">
          <a:blip r:embed="rId4">
            <a:alphaModFix/>
          </a:blip>
          <a:srcRect/>
          <a:stretch/>
        </p:blipFill>
        <p:spPr>
          <a:xfrm>
            <a:off x="371475" y="486064"/>
            <a:ext cx="1459057" cy="733896"/>
          </a:xfrm>
          <a:prstGeom prst="rect">
            <a:avLst/>
          </a:prstGeom>
          <a:noFill/>
          <a:ln>
            <a:noFill/>
          </a:ln>
        </p:spPr>
      </p:pic>
      <p:sp>
        <p:nvSpPr>
          <p:cNvPr id="276" name="Google Shape;276;p35"/>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35">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mpliment B">
  <p:cSld name="Compliment B">
    <p:spTree>
      <p:nvGrpSpPr>
        <p:cNvPr id="1" name="Shape 278"/>
        <p:cNvGrpSpPr/>
        <p:nvPr/>
      </p:nvGrpSpPr>
      <p:grpSpPr>
        <a:xfrm>
          <a:off x="0" y="0"/>
          <a:ext cx="0" cy="0"/>
          <a:chOff x="0" y="0"/>
          <a:chExt cx="0" cy="0"/>
        </a:xfrm>
      </p:grpSpPr>
      <p:sp>
        <p:nvSpPr>
          <p:cNvPr id="279" name="Google Shape;279;p36"/>
          <p:cNvSpPr/>
          <p:nvPr/>
        </p:nvSpPr>
        <p:spPr>
          <a:xfrm rot="10800000" flipH="1">
            <a:off x="0" y="0"/>
            <a:ext cx="12192000" cy="5714804"/>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0" name="Google Shape;280;p36"/>
          <p:cNvSpPr txBox="1">
            <a:spLocks noGrp="1"/>
          </p:cNvSpPr>
          <p:nvPr>
            <p:ph type="body" idx="1"/>
          </p:nvPr>
        </p:nvSpPr>
        <p:spPr>
          <a:xfrm>
            <a:off x="5693589" y="29253"/>
            <a:ext cx="6217199" cy="1413343"/>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3440"/>
              <a:buNone/>
              <a:defRPr sz="9600" b="1" i="0">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36"/>
          <p:cNvSpPr txBox="1">
            <a:spLocks noGrp="1"/>
          </p:cNvSpPr>
          <p:nvPr>
            <p:ph type="body" idx="2"/>
          </p:nvPr>
        </p:nvSpPr>
        <p:spPr>
          <a:xfrm>
            <a:off x="5693589" y="1108935"/>
            <a:ext cx="6217199" cy="1458722"/>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SzPts val="13440"/>
              <a:buNone/>
              <a:defRPr sz="9600" b="1" i="0">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2" name="Google Shape;282;p36"/>
          <p:cNvSpPr txBox="1">
            <a:spLocks noGrp="1"/>
          </p:cNvSpPr>
          <p:nvPr>
            <p:ph type="body" idx="3"/>
          </p:nvPr>
        </p:nvSpPr>
        <p:spPr>
          <a:xfrm>
            <a:off x="5693589" y="2165753"/>
            <a:ext cx="6217199" cy="145872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SzPts val="13440"/>
              <a:buNone/>
              <a:defRPr sz="9600" b="1" i="0">
                <a:solidFill>
                  <a:schemeClr val="lt1"/>
                </a:solidFill>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36"/>
          <p:cNvSpPr txBox="1">
            <a:spLocks noGrp="1"/>
          </p:cNvSpPr>
          <p:nvPr>
            <p:ph type="body" idx="4"/>
          </p:nvPr>
        </p:nvSpPr>
        <p:spPr>
          <a:xfrm>
            <a:off x="5693589" y="3234029"/>
            <a:ext cx="6217199" cy="1458724"/>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SzPts val="13440"/>
              <a:buNone/>
              <a:defRPr sz="9600" b="1" i="0">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36"/>
          <p:cNvSpPr txBox="1">
            <a:spLocks noGrp="1"/>
          </p:cNvSpPr>
          <p:nvPr>
            <p:ph type="body" idx="5"/>
          </p:nvPr>
        </p:nvSpPr>
        <p:spPr>
          <a:xfrm>
            <a:off x="5693589" y="4289746"/>
            <a:ext cx="6217199" cy="1458724"/>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SzPts val="13440"/>
              <a:buNone/>
              <a:defRPr sz="9600" b="1" i="0">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5" name="Google Shape;285;p36"/>
          <p:cNvPicPr preferRelativeResize="0"/>
          <p:nvPr/>
        </p:nvPicPr>
        <p:blipFill rotWithShape="1">
          <a:blip r:embed="rId2">
            <a:alphaModFix/>
          </a:blip>
          <a:srcRect/>
          <a:stretch/>
        </p:blipFill>
        <p:spPr>
          <a:xfrm>
            <a:off x="9843130" y="5714804"/>
            <a:ext cx="2032348" cy="1143196"/>
          </a:xfrm>
          <a:prstGeom prst="rect">
            <a:avLst/>
          </a:prstGeom>
          <a:noFill/>
          <a:ln>
            <a:noFill/>
          </a:ln>
        </p:spPr>
      </p:pic>
      <p:pic>
        <p:nvPicPr>
          <p:cNvPr id="286" name="Google Shape;286;p36"/>
          <p:cNvPicPr preferRelativeResize="0"/>
          <p:nvPr/>
        </p:nvPicPr>
        <p:blipFill rotWithShape="1">
          <a:blip r:embed="rId3">
            <a:alphaModFix/>
          </a:blip>
          <a:srcRect/>
          <a:stretch/>
        </p:blipFill>
        <p:spPr>
          <a:xfrm>
            <a:off x="371475" y="486064"/>
            <a:ext cx="1459057" cy="733896"/>
          </a:xfrm>
          <a:prstGeom prst="rect">
            <a:avLst/>
          </a:prstGeom>
          <a:noFill/>
          <a:ln>
            <a:noFill/>
          </a:ln>
        </p:spPr>
      </p:pic>
      <p:pic>
        <p:nvPicPr>
          <p:cNvPr id="287" name="Google Shape;287;p36" descr="Large thumbs up image"/>
          <p:cNvPicPr preferRelativeResize="0"/>
          <p:nvPr/>
        </p:nvPicPr>
        <p:blipFill rotWithShape="1">
          <a:blip r:embed="rId4">
            <a:alphaModFix/>
          </a:blip>
          <a:srcRect l="18641" r="-1601"/>
          <a:stretch/>
        </p:blipFill>
        <p:spPr>
          <a:xfrm>
            <a:off x="0" y="486064"/>
            <a:ext cx="6456504" cy="6137464"/>
          </a:xfrm>
          <a:prstGeom prst="rect">
            <a:avLst/>
          </a:prstGeom>
          <a:noFill/>
          <a:ln>
            <a:noFill/>
          </a:ln>
        </p:spPr>
      </p:pic>
      <p:sp>
        <p:nvSpPr>
          <p:cNvPr id="288" name="Google Shape;288;p36"/>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 name="Google Shape;289;p36">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2_Title and Content 2col">
  <p:cSld name="2_Title and Content 2col">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290456" y="1792816"/>
            <a:ext cx="5661082"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1"/>
          <p:cNvSpPr txBox="1">
            <a:spLocks noGrp="1"/>
          </p:cNvSpPr>
          <p:nvPr>
            <p:ph type="body" idx="2"/>
          </p:nvPr>
        </p:nvSpPr>
        <p:spPr>
          <a:xfrm>
            <a:off x="382273" y="2395538"/>
            <a:ext cx="5569265"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body" idx="3"/>
          </p:nvPr>
        </p:nvSpPr>
        <p:spPr>
          <a:xfrm>
            <a:off x="6240463" y="2395538"/>
            <a:ext cx="5543549"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1"/>
          <p:cNvSpPr/>
          <p:nvPr/>
        </p:nvSpPr>
        <p:spPr>
          <a:xfrm>
            <a:off x="0" y="5714804"/>
            <a:ext cx="12192000" cy="1143196"/>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 name="Google Shape;46;p11" descr="A picture containing person&#10;&#10;Description automatically generated"/>
          <p:cNvPicPr preferRelativeResize="0"/>
          <p:nvPr/>
        </p:nvPicPr>
        <p:blipFill rotWithShape="1">
          <a:blip r:embed="rId2">
            <a:alphaModFix/>
          </a:blip>
          <a:srcRect r="18535"/>
          <a:stretch/>
        </p:blipFill>
        <p:spPr>
          <a:xfrm>
            <a:off x="10275010" y="4075636"/>
            <a:ext cx="1916990" cy="2792412"/>
          </a:xfrm>
          <a:prstGeom prst="rect">
            <a:avLst/>
          </a:prstGeom>
          <a:noFill/>
          <a:ln>
            <a:noFill/>
          </a:ln>
        </p:spPr>
      </p:pic>
      <p:pic>
        <p:nvPicPr>
          <p:cNvPr id="47" name="Google Shape;47;p11"/>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48" name="Google Shape;48;p11" descr="Logo&#10;&#10;Description automatically generated"/>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49" name="Google Shape;49;p11"/>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1">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Activity Slide A">
  <p:cSld name="Activity Slide A">
    <p:spTree>
      <p:nvGrpSpPr>
        <p:cNvPr id="1" name="Shape 290"/>
        <p:cNvGrpSpPr/>
        <p:nvPr/>
      </p:nvGrpSpPr>
      <p:grpSpPr>
        <a:xfrm>
          <a:off x="0" y="0"/>
          <a:ext cx="0" cy="0"/>
          <a:chOff x="0" y="0"/>
          <a:chExt cx="0" cy="0"/>
        </a:xfrm>
      </p:grpSpPr>
      <p:sp>
        <p:nvSpPr>
          <p:cNvPr id="291" name="Google Shape;291;p37"/>
          <p:cNvSpPr/>
          <p:nvPr/>
        </p:nvSpPr>
        <p:spPr>
          <a:xfrm>
            <a:off x="371475" y="1778216"/>
            <a:ext cx="11412537" cy="618708"/>
          </a:xfrm>
          <a:prstGeom prst="rect">
            <a:avLst/>
          </a:prstGeom>
          <a:solidFill>
            <a:srgbClr val="00E7BD">
              <a:alpha val="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2" name="Google Shape;292;p37"/>
          <p:cNvSpPr txBox="1">
            <a:spLocks noGrp="1"/>
          </p:cNvSpPr>
          <p:nvPr>
            <p:ph type="title"/>
          </p:nvPr>
        </p:nvSpPr>
        <p:spPr>
          <a:xfrm>
            <a:off x="290455" y="467140"/>
            <a:ext cx="7689574" cy="61098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 name="Google Shape;293;p37"/>
          <p:cNvSpPr txBox="1">
            <a:spLocks noGrp="1"/>
          </p:cNvSpPr>
          <p:nvPr>
            <p:ph type="body" idx="1"/>
          </p:nvPr>
        </p:nvSpPr>
        <p:spPr>
          <a:xfrm>
            <a:off x="290456" y="1078124"/>
            <a:ext cx="7689574" cy="3984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b="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37"/>
          <p:cNvSpPr txBox="1">
            <a:spLocks noGrp="1"/>
          </p:cNvSpPr>
          <p:nvPr>
            <p:ph type="body" idx="2"/>
          </p:nvPr>
        </p:nvSpPr>
        <p:spPr>
          <a:xfrm>
            <a:off x="954135" y="1784826"/>
            <a:ext cx="4724671" cy="61209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SzPts val="2240"/>
              <a:buNone/>
              <a:defRPr sz="16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5" name="Google Shape;295;p37" descr="Clock Icon&#10;"/>
          <p:cNvPicPr preferRelativeResize="0"/>
          <p:nvPr/>
        </p:nvPicPr>
        <p:blipFill rotWithShape="1">
          <a:blip r:embed="rId2">
            <a:alphaModFix/>
          </a:blip>
          <a:srcRect/>
          <a:stretch/>
        </p:blipFill>
        <p:spPr>
          <a:xfrm>
            <a:off x="564731" y="1917190"/>
            <a:ext cx="340759" cy="340759"/>
          </a:xfrm>
          <a:prstGeom prst="rect">
            <a:avLst/>
          </a:prstGeom>
          <a:noFill/>
          <a:ln>
            <a:noFill/>
          </a:ln>
        </p:spPr>
      </p:pic>
      <p:sp>
        <p:nvSpPr>
          <p:cNvPr id="296" name="Google Shape;296;p37"/>
          <p:cNvSpPr txBox="1">
            <a:spLocks noGrp="1"/>
          </p:cNvSpPr>
          <p:nvPr>
            <p:ph type="body" idx="3"/>
          </p:nvPr>
        </p:nvSpPr>
        <p:spPr>
          <a:xfrm>
            <a:off x="371475" y="2396923"/>
            <a:ext cx="11412537" cy="2952755"/>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228600" algn="l">
              <a:lnSpc>
                <a:spcPct val="90000"/>
              </a:lnSpc>
              <a:spcBef>
                <a:spcPts val="1000"/>
              </a:spcBef>
              <a:spcAft>
                <a:spcPts val="0"/>
              </a:spcAft>
              <a:buClr>
                <a:srgbClr val="00E7BD"/>
              </a:buClr>
              <a:buSzPts val="2520"/>
              <a:buNone/>
              <a:defRPr sz="1800"/>
            </a:lvl1pPr>
            <a:lvl2pPr marL="914400" lvl="1" indent="-370840" algn="l">
              <a:lnSpc>
                <a:spcPct val="90000"/>
              </a:lnSpc>
              <a:spcBef>
                <a:spcPts val="500"/>
              </a:spcBef>
              <a:spcAft>
                <a:spcPts val="0"/>
              </a:spcAft>
              <a:buClr>
                <a:srgbClr val="00E7BD"/>
              </a:buClr>
              <a:buSzPts val="2240"/>
              <a:buChar char="▪"/>
              <a:defRPr sz="1600"/>
            </a:lvl2pPr>
            <a:lvl3pPr marL="1371600" lvl="2" indent="-353060" algn="l">
              <a:lnSpc>
                <a:spcPct val="90000"/>
              </a:lnSpc>
              <a:spcBef>
                <a:spcPts val="500"/>
              </a:spcBef>
              <a:spcAft>
                <a:spcPts val="0"/>
              </a:spcAft>
              <a:buClr>
                <a:srgbClr val="00E7BD"/>
              </a:buClr>
              <a:buSzPts val="1960"/>
              <a:buChar char="▪"/>
              <a:defRPr sz="1400"/>
            </a:lvl3pPr>
            <a:lvl4pPr marL="1828800" lvl="3" indent="-335280" algn="l">
              <a:lnSpc>
                <a:spcPct val="90000"/>
              </a:lnSpc>
              <a:spcBef>
                <a:spcPts val="500"/>
              </a:spcBef>
              <a:spcAft>
                <a:spcPts val="0"/>
              </a:spcAft>
              <a:buClr>
                <a:srgbClr val="00E7BD"/>
              </a:buClr>
              <a:buSzPts val="1680"/>
              <a:buChar char="▪"/>
              <a:defRPr sz="1200"/>
            </a:lvl4pPr>
            <a:lvl5pPr marL="2286000" lvl="4" indent="-326389" algn="l">
              <a:lnSpc>
                <a:spcPct val="90000"/>
              </a:lnSpc>
              <a:spcBef>
                <a:spcPts val="500"/>
              </a:spcBef>
              <a:spcAft>
                <a:spcPts val="0"/>
              </a:spcAft>
              <a:buClr>
                <a:srgbClr val="00E7BD"/>
              </a:buClr>
              <a:buSzPts val="154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37"/>
          <p:cNvSpPr/>
          <p:nvPr/>
        </p:nvSpPr>
        <p:spPr>
          <a:xfrm>
            <a:off x="0" y="5714804"/>
            <a:ext cx="12192000" cy="1143196"/>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8" name="Google Shape;298;p37"/>
          <p:cNvPicPr preferRelativeResize="0"/>
          <p:nvPr/>
        </p:nvPicPr>
        <p:blipFill rotWithShape="1">
          <a:blip r:embed="rId3">
            <a:alphaModFix/>
          </a:blip>
          <a:srcRect l="43492" t="1401" r="871" b="6789"/>
          <a:stretch/>
        </p:blipFill>
        <p:spPr>
          <a:xfrm flipH="1">
            <a:off x="10044649" y="3982720"/>
            <a:ext cx="2157507" cy="2915920"/>
          </a:xfrm>
          <a:prstGeom prst="rect">
            <a:avLst/>
          </a:prstGeom>
          <a:noFill/>
          <a:ln>
            <a:noFill/>
          </a:ln>
        </p:spPr>
      </p:pic>
      <p:pic>
        <p:nvPicPr>
          <p:cNvPr id="299" name="Google Shape;299;p37"/>
          <p:cNvPicPr preferRelativeResize="0"/>
          <p:nvPr/>
        </p:nvPicPr>
        <p:blipFill rotWithShape="1">
          <a:blip r:embed="rId4">
            <a:alphaModFix/>
          </a:blip>
          <a:srcRect/>
          <a:stretch/>
        </p:blipFill>
        <p:spPr>
          <a:xfrm>
            <a:off x="9843130" y="5714804"/>
            <a:ext cx="2032348" cy="1143196"/>
          </a:xfrm>
          <a:prstGeom prst="rect">
            <a:avLst/>
          </a:prstGeom>
          <a:noFill/>
          <a:ln>
            <a:noFill/>
          </a:ln>
        </p:spPr>
      </p:pic>
      <p:pic>
        <p:nvPicPr>
          <p:cNvPr id="300" name="Google Shape;300;p37"/>
          <p:cNvPicPr preferRelativeResize="0"/>
          <p:nvPr/>
        </p:nvPicPr>
        <p:blipFill rotWithShape="1">
          <a:blip r:embed="rId5">
            <a:alphaModFix/>
          </a:blip>
          <a:srcRect/>
          <a:stretch/>
        </p:blipFill>
        <p:spPr>
          <a:xfrm>
            <a:off x="10395293" y="389693"/>
            <a:ext cx="1459057" cy="846253"/>
          </a:xfrm>
          <a:prstGeom prst="rect">
            <a:avLst/>
          </a:prstGeom>
          <a:noFill/>
          <a:ln>
            <a:noFill/>
          </a:ln>
        </p:spPr>
      </p:pic>
      <p:sp>
        <p:nvSpPr>
          <p:cNvPr id="301" name="Google Shape;301;p37"/>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37">
            <a:hlinkClick r:id="rId6"/>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1_Activity Slide A">
  <p:cSld name="1_Activity Slide A">
    <p:spTree>
      <p:nvGrpSpPr>
        <p:cNvPr id="1" name="Shape 303"/>
        <p:cNvGrpSpPr/>
        <p:nvPr/>
      </p:nvGrpSpPr>
      <p:grpSpPr>
        <a:xfrm>
          <a:off x="0" y="0"/>
          <a:ext cx="0" cy="0"/>
          <a:chOff x="0" y="0"/>
          <a:chExt cx="0" cy="0"/>
        </a:xfrm>
      </p:grpSpPr>
      <p:sp>
        <p:nvSpPr>
          <p:cNvPr id="304" name="Google Shape;304;p38"/>
          <p:cNvSpPr/>
          <p:nvPr/>
        </p:nvSpPr>
        <p:spPr>
          <a:xfrm>
            <a:off x="371475" y="1778216"/>
            <a:ext cx="11412537" cy="618708"/>
          </a:xfrm>
          <a:prstGeom prst="rect">
            <a:avLst/>
          </a:prstGeom>
          <a:solidFill>
            <a:srgbClr val="00E7BD">
              <a:alpha val="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5" name="Google Shape;305;p38"/>
          <p:cNvSpPr txBox="1">
            <a:spLocks noGrp="1"/>
          </p:cNvSpPr>
          <p:nvPr>
            <p:ph type="title"/>
          </p:nvPr>
        </p:nvSpPr>
        <p:spPr>
          <a:xfrm>
            <a:off x="290455" y="467140"/>
            <a:ext cx="7689574" cy="61098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 name="Google Shape;306;p38"/>
          <p:cNvSpPr txBox="1">
            <a:spLocks noGrp="1"/>
          </p:cNvSpPr>
          <p:nvPr>
            <p:ph type="body" idx="1"/>
          </p:nvPr>
        </p:nvSpPr>
        <p:spPr>
          <a:xfrm>
            <a:off x="290456" y="1078124"/>
            <a:ext cx="7689574" cy="3984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b="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38"/>
          <p:cNvSpPr txBox="1">
            <a:spLocks noGrp="1"/>
          </p:cNvSpPr>
          <p:nvPr>
            <p:ph type="body" idx="2"/>
          </p:nvPr>
        </p:nvSpPr>
        <p:spPr>
          <a:xfrm>
            <a:off x="469127" y="1784826"/>
            <a:ext cx="5209679" cy="61209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SzPts val="2240"/>
              <a:buNone/>
              <a:defRPr sz="16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38"/>
          <p:cNvSpPr txBox="1">
            <a:spLocks noGrp="1"/>
          </p:cNvSpPr>
          <p:nvPr>
            <p:ph type="body" idx="3"/>
          </p:nvPr>
        </p:nvSpPr>
        <p:spPr>
          <a:xfrm>
            <a:off x="371475" y="2396923"/>
            <a:ext cx="11412537" cy="2952755"/>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228600" algn="l">
              <a:lnSpc>
                <a:spcPct val="90000"/>
              </a:lnSpc>
              <a:spcBef>
                <a:spcPts val="1000"/>
              </a:spcBef>
              <a:spcAft>
                <a:spcPts val="0"/>
              </a:spcAft>
              <a:buClr>
                <a:srgbClr val="00E7BD"/>
              </a:buClr>
              <a:buSzPts val="2520"/>
              <a:buNone/>
              <a:defRPr sz="1800"/>
            </a:lvl1pPr>
            <a:lvl2pPr marL="914400" lvl="1" indent="-370840" algn="l">
              <a:lnSpc>
                <a:spcPct val="90000"/>
              </a:lnSpc>
              <a:spcBef>
                <a:spcPts val="500"/>
              </a:spcBef>
              <a:spcAft>
                <a:spcPts val="0"/>
              </a:spcAft>
              <a:buClr>
                <a:srgbClr val="00E7BD"/>
              </a:buClr>
              <a:buSzPts val="2240"/>
              <a:buChar char="▪"/>
              <a:defRPr sz="1600"/>
            </a:lvl2pPr>
            <a:lvl3pPr marL="1371600" lvl="2" indent="-353060" algn="l">
              <a:lnSpc>
                <a:spcPct val="90000"/>
              </a:lnSpc>
              <a:spcBef>
                <a:spcPts val="500"/>
              </a:spcBef>
              <a:spcAft>
                <a:spcPts val="0"/>
              </a:spcAft>
              <a:buClr>
                <a:srgbClr val="00E7BD"/>
              </a:buClr>
              <a:buSzPts val="1960"/>
              <a:buChar char="▪"/>
              <a:defRPr sz="1400"/>
            </a:lvl3pPr>
            <a:lvl4pPr marL="1828800" lvl="3" indent="-335280" algn="l">
              <a:lnSpc>
                <a:spcPct val="90000"/>
              </a:lnSpc>
              <a:spcBef>
                <a:spcPts val="500"/>
              </a:spcBef>
              <a:spcAft>
                <a:spcPts val="0"/>
              </a:spcAft>
              <a:buClr>
                <a:srgbClr val="00E7BD"/>
              </a:buClr>
              <a:buSzPts val="1680"/>
              <a:buChar char="▪"/>
              <a:defRPr sz="1200"/>
            </a:lvl4pPr>
            <a:lvl5pPr marL="2286000" lvl="4" indent="-326389" algn="l">
              <a:lnSpc>
                <a:spcPct val="90000"/>
              </a:lnSpc>
              <a:spcBef>
                <a:spcPts val="500"/>
              </a:spcBef>
              <a:spcAft>
                <a:spcPts val="0"/>
              </a:spcAft>
              <a:buClr>
                <a:srgbClr val="00E7BD"/>
              </a:buClr>
              <a:buSzPts val="154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38"/>
          <p:cNvSpPr/>
          <p:nvPr/>
        </p:nvSpPr>
        <p:spPr>
          <a:xfrm>
            <a:off x="0" y="5714804"/>
            <a:ext cx="12192000" cy="1143196"/>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0" name="Google Shape;310;p38"/>
          <p:cNvPicPr preferRelativeResize="0"/>
          <p:nvPr/>
        </p:nvPicPr>
        <p:blipFill rotWithShape="1">
          <a:blip r:embed="rId2">
            <a:alphaModFix/>
          </a:blip>
          <a:srcRect l="43492" t="1401" r="871" b="6789"/>
          <a:stretch/>
        </p:blipFill>
        <p:spPr>
          <a:xfrm flipH="1">
            <a:off x="10044649" y="3982720"/>
            <a:ext cx="2157507" cy="2915920"/>
          </a:xfrm>
          <a:prstGeom prst="rect">
            <a:avLst/>
          </a:prstGeom>
          <a:noFill/>
          <a:ln>
            <a:noFill/>
          </a:ln>
        </p:spPr>
      </p:pic>
      <p:pic>
        <p:nvPicPr>
          <p:cNvPr id="311" name="Google Shape;311;p38"/>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312" name="Google Shape;312;p38"/>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313" name="Google Shape;313;p38"/>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4" name="Google Shape;314;p38">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Activity Slide B">
  <p:cSld name="Activity Slide B">
    <p:spTree>
      <p:nvGrpSpPr>
        <p:cNvPr id="1" name="Shape 315"/>
        <p:cNvGrpSpPr/>
        <p:nvPr/>
      </p:nvGrpSpPr>
      <p:grpSpPr>
        <a:xfrm>
          <a:off x="0" y="0"/>
          <a:ext cx="0" cy="0"/>
          <a:chOff x="0" y="0"/>
          <a:chExt cx="0" cy="0"/>
        </a:xfrm>
      </p:grpSpPr>
      <p:sp>
        <p:nvSpPr>
          <p:cNvPr id="316" name="Google Shape;316;p39"/>
          <p:cNvSpPr/>
          <p:nvPr/>
        </p:nvSpPr>
        <p:spPr>
          <a:xfrm>
            <a:off x="371475" y="1778216"/>
            <a:ext cx="11412537" cy="618708"/>
          </a:xfrm>
          <a:prstGeom prst="rect">
            <a:avLst/>
          </a:prstGeom>
          <a:solidFill>
            <a:srgbClr val="FF8BFF">
              <a:alpha val="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7" name="Google Shape;317;p39"/>
          <p:cNvSpPr txBox="1">
            <a:spLocks noGrp="1"/>
          </p:cNvSpPr>
          <p:nvPr>
            <p:ph type="title"/>
          </p:nvPr>
        </p:nvSpPr>
        <p:spPr>
          <a:xfrm>
            <a:off x="290455" y="467140"/>
            <a:ext cx="7689574" cy="61098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8" name="Google Shape;318;p39"/>
          <p:cNvSpPr txBox="1">
            <a:spLocks noGrp="1"/>
          </p:cNvSpPr>
          <p:nvPr>
            <p:ph type="body" idx="1"/>
          </p:nvPr>
        </p:nvSpPr>
        <p:spPr>
          <a:xfrm>
            <a:off x="290456" y="1078124"/>
            <a:ext cx="7689574" cy="3984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b="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 name="Google Shape;319;p39"/>
          <p:cNvSpPr txBox="1">
            <a:spLocks noGrp="1"/>
          </p:cNvSpPr>
          <p:nvPr>
            <p:ph type="body" idx="2"/>
          </p:nvPr>
        </p:nvSpPr>
        <p:spPr>
          <a:xfrm>
            <a:off x="954135" y="1778216"/>
            <a:ext cx="4724671" cy="61870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SzPts val="2240"/>
              <a:buNone/>
              <a:defRPr sz="16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39"/>
          <p:cNvSpPr txBox="1">
            <a:spLocks noGrp="1"/>
          </p:cNvSpPr>
          <p:nvPr>
            <p:ph type="body" idx="3"/>
          </p:nvPr>
        </p:nvSpPr>
        <p:spPr>
          <a:xfrm>
            <a:off x="371475" y="2396925"/>
            <a:ext cx="11412537" cy="2952754"/>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228600" algn="l">
              <a:lnSpc>
                <a:spcPct val="90000"/>
              </a:lnSpc>
              <a:spcBef>
                <a:spcPts val="1000"/>
              </a:spcBef>
              <a:spcAft>
                <a:spcPts val="0"/>
              </a:spcAft>
              <a:buClr>
                <a:srgbClr val="FF8BFF"/>
              </a:buClr>
              <a:buSzPts val="2520"/>
              <a:buNone/>
              <a:defRPr sz="1800"/>
            </a:lvl1pPr>
            <a:lvl2pPr marL="914400" lvl="1" indent="-370840" algn="l">
              <a:lnSpc>
                <a:spcPct val="90000"/>
              </a:lnSpc>
              <a:spcBef>
                <a:spcPts val="500"/>
              </a:spcBef>
              <a:spcAft>
                <a:spcPts val="0"/>
              </a:spcAft>
              <a:buClr>
                <a:srgbClr val="FF8BFF"/>
              </a:buClr>
              <a:buSzPts val="2240"/>
              <a:buChar char="▪"/>
              <a:defRPr sz="1600"/>
            </a:lvl2pPr>
            <a:lvl3pPr marL="1371600" lvl="2" indent="-353060" algn="l">
              <a:lnSpc>
                <a:spcPct val="90000"/>
              </a:lnSpc>
              <a:spcBef>
                <a:spcPts val="500"/>
              </a:spcBef>
              <a:spcAft>
                <a:spcPts val="0"/>
              </a:spcAft>
              <a:buClr>
                <a:srgbClr val="FF8BFF"/>
              </a:buClr>
              <a:buSzPts val="1960"/>
              <a:buChar char="▪"/>
              <a:defRPr sz="1400"/>
            </a:lvl3pPr>
            <a:lvl4pPr marL="1828800" lvl="3" indent="-335280" algn="l">
              <a:lnSpc>
                <a:spcPct val="90000"/>
              </a:lnSpc>
              <a:spcBef>
                <a:spcPts val="500"/>
              </a:spcBef>
              <a:spcAft>
                <a:spcPts val="0"/>
              </a:spcAft>
              <a:buClr>
                <a:srgbClr val="FF8BFF"/>
              </a:buClr>
              <a:buSzPts val="1680"/>
              <a:buChar char="▪"/>
              <a:defRPr sz="1200"/>
            </a:lvl4pPr>
            <a:lvl5pPr marL="2286000" lvl="4" indent="-326389" algn="l">
              <a:lnSpc>
                <a:spcPct val="90000"/>
              </a:lnSpc>
              <a:spcBef>
                <a:spcPts val="500"/>
              </a:spcBef>
              <a:spcAft>
                <a:spcPts val="0"/>
              </a:spcAft>
              <a:buClr>
                <a:srgbClr val="00E7BD"/>
              </a:buClr>
              <a:buSzPts val="154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1" name="Google Shape;321;p39"/>
          <p:cNvPicPr preferRelativeResize="0"/>
          <p:nvPr/>
        </p:nvPicPr>
        <p:blipFill rotWithShape="1">
          <a:blip r:embed="rId2">
            <a:alphaModFix/>
          </a:blip>
          <a:srcRect/>
          <a:stretch/>
        </p:blipFill>
        <p:spPr>
          <a:xfrm>
            <a:off x="571183" y="1922288"/>
            <a:ext cx="330563" cy="330563"/>
          </a:xfrm>
          <a:prstGeom prst="rect">
            <a:avLst/>
          </a:prstGeom>
          <a:noFill/>
          <a:ln>
            <a:noFill/>
          </a:ln>
        </p:spPr>
      </p:pic>
      <p:sp>
        <p:nvSpPr>
          <p:cNvPr id="322" name="Google Shape;322;p39"/>
          <p:cNvSpPr/>
          <p:nvPr/>
        </p:nvSpPr>
        <p:spPr>
          <a:xfrm>
            <a:off x="0" y="5714804"/>
            <a:ext cx="12192000" cy="1143196"/>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3" name="Google Shape;323;p39"/>
          <p:cNvPicPr preferRelativeResize="0"/>
          <p:nvPr/>
        </p:nvPicPr>
        <p:blipFill rotWithShape="1">
          <a:blip r:embed="rId3">
            <a:alphaModFix/>
          </a:blip>
          <a:srcRect l="43492" t="1401" r="871" b="6789"/>
          <a:stretch/>
        </p:blipFill>
        <p:spPr>
          <a:xfrm flipH="1">
            <a:off x="10044649" y="3982720"/>
            <a:ext cx="2157507" cy="2915920"/>
          </a:xfrm>
          <a:prstGeom prst="rect">
            <a:avLst/>
          </a:prstGeom>
          <a:noFill/>
          <a:ln>
            <a:noFill/>
          </a:ln>
        </p:spPr>
      </p:pic>
      <p:pic>
        <p:nvPicPr>
          <p:cNvPr id="324" name="Google Shape;324;p39"/>
          <p:cNvPicPr preferRelativeResize="0"/>
          <p:nvPr/>
        </p:nvPicPr>
        <p:blipFill rotWithShape="1">
          <a:blip r:embed="rId4">
            <a:alphaModFix/>
          </a:blip>
          <a:srcRect/>
          <a:stretch/>
        </p:blipFill>
        <p:spPr>
          <a:xfrm>
            <a:off x="9843130" y="5714804"/>
            <a:ext cx="2032348" cy="1143196"/>
          </a:xfrm>
          <a:prstGeom prst="rect">
            <a:avLst/>
          </a:prstGeom>
          <a:noFill/>
          <a:ln>
            <a:noFill/>
          </a:ln>
        </p:spPr>
      </p:pic>
      <p:pic>
        <p:nvPicPr>
          <p:cNvPr id="325" name="Google Shape;325;p39"/>
          <p:cNvPicPr preferRelativeResize="0"/>
          <p:nvPr/>
        </p:nvPicPr>
        <p:blipFill rotWithShape="1">
          <a:blip r:embed="rId5">
            <a:alphaModFix/>
          </a:blip>
          <a:srcRect/>
          <a:stretch/>
        </p:blipFill>
        <p:spPr>
          <a:xfrm>
            <a:off x="10395293" y="389693"/>
            <a:ext cx="1459057" cy="846253"/>
          </a:xfrm>
          <a:prstGeom prst="rect">
            <a:avLst/>
          </a:prstGeom>
          <a:noFill/>
          <a:ln>
            <a:noFill/>
          </a:ln>
        </p:spPr>
      </p:pic>
      <p:sp>
        <p:nvSpPr>
          <p:cNvPr id="326" name="Google Shape;326;p39"/>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 name="Google Shape;327;p39">
            <a:hlinkClick r:id="rId6"/>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Activity Slide A + Additional Info">
  <p:cSld name="Activity Slide A + Additional Info">
    <p:spTree>
      <p:nvGrpSpPr>
        <p:cNvPr id="1" name="Shape 328"/>
        <p:cNvGrpSpPr/>
        <p:nvPr/>
      </p:nvGrpSpPr>
      <p:grpSpPr>
        <a:xfrm>
          <a:off x="0" y="0"/>
          <a:ext cx="0" cy="0"/>
          <a:chOff x="0" y="0"/>
          <a:chExt cx="0" cy="0"/>
        </a:xfrm>
      </p:grpSpPr>
      <p:sp>
        <p:nvSpPr>
          <p:cNvPr id="329" name="Google Shape;329;p40"/>
          <p:cNvSpPr/>
          <p:nvPr/>
        </p:nvSpPr>
        <p:spPr>
          <a:xfrm>
            <a:off x="6240463" y="1778216"/>
            <a:ext cx="5543549" cy="618708"/>
          </a:xfrm>
          <a:prstGeom prst="rect">
            <a:avLst/>
          </a:prstGeom>
          <a:solidFill>
            <a:srgbClr val="00E7BD">
              <a:alpha val="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 name="Google Shape;330;p40"/>
          <p:cNvSpPr txBox="1">
            <a:spLocks noGrp="1"/>
          </p:cNvSpPr>
          <p:nvPr>
            <p:ph type="title"/>
          </p:nvPr>
        </p:nvSpPr>
        <p:spPr>
          <a:xfrm>
            <a:off x="290455" y="467140"/>
            <a:ext cx="7689574" cy="61098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 name="Google Shape;331;p40"/>
          <p:cNvSpPr txBox="1">
            <a:spLocks noGrp="1"/>
          </p:cNvSpPr>
          <p:nvPr>
            <p:ph type="body" idx="1"/>
          </p:nvPr>
        </p:nvSpPr>
        <p:spPr>
          <a:xfrm>
            <a:off x="290456" y="1078124"/>
            <a:ext cx="7689574" cy="3984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b="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 name="Google Shape;332;p40"/>
          <p:cNvSpPr txBox="1">
            <a:spLocks noGrp="1"/>
          </p:cNvSpPr>
          <p:nvPr>
            <p:ph type="body" idx="2"/>
          </p:nvPr>
        </p:nvSpPr>
        <p:spPr>
          <a:xfrm>
            <a:off x="371475" y="1970866"/>
            <a:ext cx="5724525" cy="3379009"/>
          </a:xfrm>
          <a:prstGeom prst="rect">
            <a:avLst/>
          </a:prstGeom>
          <a:noFill/>
          <a:ln>
            <a:noFill/>
          </a:ln>
        </p:spPr>
        <p:txBody>
          <a:bodyPr spcFirstLastPara="1" wrap="square" lIns="91425" tIns="45700" rIns="91425" bIns="457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3" name="Google Shape;333;p40" descr="Icon&#10;&#10;Description automatically generated"/>
          <p:cNvPicPr preferRelativeResize="0"/>
          <p:nvPr/>
        </p:nvPicPr>
        <p:blipFill rotWithShape="1">
          <a:blip r:embed="rId2">
            <a:alphaModFix/>
          </a:blip>
          <a:srcRect/>
          <a:stretch/>
        </p:blipFill>
        <p:spPr>
          <a:xfrm>
            <a:off x="6366725" y="1917190"/>
            <a:ext cx="340759" cy="340759"/>
          </a:xfrm>
          <a:prstGeom prst="rect">
            <a:avLst/>
          </a:prstGeom>
          <a:noFill/>
          <a:ln>
            <a:noFill/>
          </a:ln>
        </p:spPr>
      </p:pic>
      <p:sp>
        <p:nvSpPr>
          <p:cNvPr id="334" name="Google Shape;334;p40"/>
          <p:cNvSpPr txBox="1">
            <a:spLocks noGrp="1"/>
          </p:cNvSpPr>
          <p:nvPr>
            <p:ph type="body" idx="3"/>
          </p:nvPr>
        </p:nvSpPr>
        <p:spPr>
          <a:xfrm>
            <a:off x="6240463" y="2396925"/>
            <a:ext cx="5543549" cy="2952754"/>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228600" algn="l">
              <a:lnSpc>
                <a:spcPct val="90000"/>
              </a:lnSpc>
              <a:spcBef>
                <a:spcPts val="1000"/>
              </a:spcBef>
              <a:spcAft>
                <a:spcPts val="0"/>
              </a:spcAft>
              <a:buClr>
                <a:srgbClr val="00E7BD"/>
              </a:buClr>
              <a:buSzPts val="2520"/>
              <a:buNone/>
              <a:defRPr sz="1800"/>
            </a:lvl1pPr>
            <a:lvl2pPr marL="914400" lvl="1" indent="-370840" algn="l">
              <a:lnSpc>
                <a:spcPct val="90000"/>
              </a:lnSpc>
              <a:spcBef>
                <a:spcPts val="500"/>
              </a:spcBef>
              <a:spcAft>
                <a:spcPts val="0"/>
              </a:spcAft>
              <a:buClr>
                <a:srgbClr val="00E7BD"/>
              </a:buClr>
              <a:buSzPts val="2240"/>
              <a:buChar char="▪"/>
              <a:defRPr sz="1600"/>
            </a:lvl2pPr>
            <a:lvl3pPr marL="1371600" lvl="2" indent="-353060" algn="l">
              <a:lnSpc>
                <a:spcPct val="90000"/>
              </a:lnSpc>
              <a:spcBef>
                <a:spcPts val="500"/>
              </a:spcBef>
              <a:spcAft>
                <a:spcPts val="0"/>
              </a:spcAft>
              <a:buClr>
                <a:srgbClr val="00E7BD"/>
              </a:buClr>
              <a:buSzPts val="1960"/>
              <a:buChar char="▪"/>
              <a:defRPr sz="1400"/>
            </a:lvl3pPr>
            <a:lvl4pPr marL="1828800" lvl="3" indent="-335280" algn="l">
              <a:lnSpc>
                <a:spcPct val="90000"/>
              </a:lnSpc>
              <a:spcBef>
                <a:spcPts val="500"/>
              </a:spcBef>
              <a:spcAft>
                <a:spcPts val="0"/>
              </a:spcAft>
              <a:buClr>
                <a:srgbClr val="00E7BD"/>
              </a:buClr>
              <a:buSzPts val="1680"/>
              <a:buChar char="▪"/>
              <a:defRPr sz="1200"/>
            </a:lvl4pPr>
            <a:lvl5pPr marL="2286000" lvl="4" indent="-326389" algn="l">
              <a:lnSpc>
                <a:spcPct val="90000"/>
              </a:lnSpc>
              <a:spcBef>
                <a:spcPts val="500"/>
              </a:spcBef>
              <a:spcAft>
                <a:spcPts val="0"/>
              </a:spcAft>
              <a:buClr>
                <a:srgbClr val="00E7BD"/>
              </a:buClr>
              <a:buSzPts val="154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 name="Google Shape;335;p40"/>
          <p:cNvSpPr txBox="1">
            <a:spLocks noGrp="1"/>
          </p:cNvSpPr>
          <p:nvPr>
            <p:ph type="body" idx="4"/>
          </p:nvPr>
        </p:nvSpPr>
        <p:spPr>
          <a:xfrm>
            <a:off x="6756129" y="1784826"/>
            <a:ext cx="4724671" cy="61209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SzPts val="2240"/>
              <a:buNone/>
              <a:defRPr sz="16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 name="Google Shape;336;p40"/>
          <p:cNvSpPr/>
          <p:nvPr/>
        </p:nvSpPr>
        <p:spPr>
          <a:xfrm>
            <a:off x="0" y="5714804"/>
            <a:ext cx="12192000" cy="1143196"/>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7" name="Google Shape;337;p40"/>
          <p:cNvPicPr preferRelativeResize="0"/>
          <p:nvPr/>
        </p:nvPicPr>
        <p:blipFill rotWithShape="1">
          <a:blip r:embed="rId3">
            <a:alphaModFix/>
          </a:blip>
          <a:srcRect l="43492" t="1401" r="871" b="6789"/>
          <a:stretch/>
        </p:blipFill>
        <p:spPr>
          <a:xfrm flipH="1">
            <a:off x="10044649" y="3982720"/>
            <a:ext cx="2157507" cy="2915920"/>
          </a:xfrm>
          <a:prstGeom prst="rect">
            <a:avLst/>
          </a:prstGeom>
          <a:noFill/>
          <a:ln>
            <a:noFill/>
          </a:ln>
        </p:spPr>
      </p:pic>
      <p:pic>
        <p:nvPicPr>
          <p:cNvPr id="338" name="Google Shape;338;p40"/>
          <p:cNvPicPr preferRelativeResize="0"/>
          <p:nvPr/>
        </p:nvPicPr>
        <p:blipFill rotWithShape="1">
          <a:blip r:embed="rId4">
            <a:alphaModFix/>
          </a:blip>
          <a:srcRect/>
          <a:stretch/>
        </p:blipFill>
        <p:spPr>
          <a:xfrm>
            <a:off x="9843130" y="5714804"/>
            <a:ext cx="2032348" cy="1143196"/>
          </a:xfrm>
          <a:prstGeom prst="rect">
            <a:avLst/>
          </a:prstGeom>
          <a:noFill/>
          <a:ln>
            <a:noFill/>
          </a:ln>
        </p:spPr>
      </p:pic>
      <p:pic>
        <p:nvPicPr>
          <p:cNvPr id="339" name="Google Shape;339;p40"/>
          <p:cNvPicPr preferRelativeResize="0"/>
          <p:nvPr/>
        </p:nvPicPr>
        <p:blipFill rotWithShape="1">
          <a:blip r:embed="rId5">
            <a:alphaModFix/>
          </a:blip>
          <a:srcRect/>
          <a:stretch/>
        </p:blipFill>
        <p:spPr>
          <a:xfrm>
            <a:off x="10395293" y="389693"/>
            <a:ext cx="1459057" cy="846253"/>
          </a:xfrm>
          <a:prstGeom prst="rect">
            <a:avLst/>
          </a:prstGeom>
          <a:noFill/>
          <a:ln>
            <a:noFill/>
          </a:ln>
        </p:spPr>
      </p:pic>
      <p:sp>
        <p:nvSpPr>
          <p:cNvPr id="340" name="Google Shape;340;p40"/>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1" name="Google Shape;341;p40">
            <a:hlinkClick r:id="rId6"/>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1_Activity Slide A + Additional Info">
  <p:cSld name="1_Activity Slide A + Additional Info">
    <p:spTree>
      <p:nvGrpSpPr>
        <p:cNvPr id="1" name="Shape 342"/>
        <p:cNvGrpSpPr/>
        <p:nvPr/>
      </p:nvGrpSpPr>
      <p:grpSpPr>
        <a:xfrm>
          <a:off x="0" y="0"/>
          <a:ext cx="0" cy="0"/>
          <a:chOff x="0" y="0"/>
          <a:chExt cx="0" cy="0"/>
        </a:xfrm>
      </p:grpSpPr>
      <p:sp>
        <p:nvSpPr>
          <p:cNvPr id="343" name="Google Shape;343;p41"/>
          <p:cNvSpPr/>
          <p:nvPr/>
        </p:nvSpPr>
        <p:spPr>
          <a:xfrm>
            <a:off x="6240463" y="1778216"/>
            <a:ext cx="5543549" cy="618708"/>
          </a:xfrm>
          <a:prstGeom prst="rect">
            <a:avLst/>
          </a:prstGeom>
          <a:solidFill>
            <a:srgbClr val="00E7BD">
              <a:alpha val="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4" name="Google Shape;344;p41"/>
          <p:cNvSpPr txBox="1">
            <a:spLocks noGrp="1"/>
          </p:cNvSpPr>
          <p:nvPr>
            <p:ph type="title"/>
          </p:nvPr>
        </p:nvSpPr>
        <p:spPr>
          <a:xfrm>
            <a:off x="290455" y="467140"/>
            <a:ext cx="7689574" cy="61098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 name="Google Shape;345;p41"/>
          <p:cNvSpPr txBox="1">
            <a:spLocks noGrp="1"/>
          </p:cNvSpPr>
          <p:nvPr>
            <p:ph type="body" idx="1"/>
          </p:nvPr>
        </p:nvSpPr>
        <p:spPr>
          <a:xfrm>
            <a:off x="290456" y="1078124"/>
            <a:ext cx="7689574" cy="3984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b="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 name="Google Shape;346;p41"/>
          <p:cNvSpPr txBox="1">
            <a:spLocks noGrp="1"/>
          </p:cNvSpPr>
          <p:nvPr>
            <p:ph type="body" idx="2"/>
          </p:nvPr>
        </p:nvSpPr>
        <p:spPr>
          <a:xfrm>
            <a:off x="371475" y="1970866"/>
            <a:ext cx="5724525" cy="3379009"/>
          </a:xfrm>
          <a:prstGeom prst="rect">
            <a:avLst/>
          </a:prstGeom>
          <a:noFill/>
          <a:ln>
            <a:noFill/>
          </a:ln>
        </p:spPr>
        <p:txBody>
          <a:bodyPr spcFirstLastPara="1" wrap="square" lIns="91425" tIns="45700" rIns="91425" bIns="457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41"/>
          <p:cNvSpPr txBox="1">
            <a:spLocks noGrp="1"/>
          </p:cNvSpPr>
          <p:nvPr>
            <p:ph type="body" idx="3"/>
          </p:nvPr>
        </p:nvSpPr>
        <p:spPr>
          <a:xfrm>
            <a:off x="6240463" y="2396925"/>
            <a:ext cx="5543549" cy="2952754"/>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228600" algn="l">
              <a:lnSpc>
                <a:spcPct val="90000"/>
              </a:lnSpc>
              <a:spcBef>
                <a:spcPts val="1000"/>
              </a:spcBef>
              <a:spcAft>
                <a:spcPts val="0"/>
              </a:spcAft>
              <a:buClr>
                <a:srgbClr val="00E7BD"/>
              </a:buClr>
              <a:buSzPts val="2520"/>
              <a:buNone/>
              <a:defRPr sz="1800"/>
            </a:lvl1pPr>
            <a:lvl2pPr marL="914400" lvl="1" indent="-370840" algn="l">
              <a:lnSpc>
                <a:spcPct val="90000"/>
              </a:lnSpc>
              <a:spcBef>
                <a:spcPts val="500"/>
              </a:spcBef>
              <a:spcAft>
                <a:spcPts val="0"/>
              </a:spcAft>
              <a:buClr>
                <a:srgbClr val="00E7BD"/>
              </a:buClr>
              <a:buSzPts val="2240"/>
              <a:buChar char="▪"/>
              <a:defRPr sz="1600"/>
            </a:lvl2pPr>
            <a:lvl3pPr marL="1371600" lvl="2" indent="-353060" algn="l">
              <a:lnSpc>
                <a:spcPct val="90000"/>
              </a:lnSpc>
              <a:spcBef>
                <a:spcPts val="500"/>
              </a:spcBef>
              <a:spcAft>
                <a:spcPts val="0"/>
              </a:spcAft>
              <a:buClr>
                <a:srgbClr val="00E7BD"/>
              </a:buClr>
              <a:buSzPts val="1960"/>
              <a:buChar char="▪"/>
              <a:defRPr sz="1400"/>
            </a:lvl3pPr>
            <a:lvl4pPr marL="1828800" lvl="3" indent="-335280" algn="l">
              <a:lnSpc>
                <a:spcPct val="90000"/>
              </a:lnSpc>
              <a:spcBef>
                <a:spcPts val="500"/>
              </a:spcBef>
              <a:spcAft>
                <a:spcPts val="0"/>
              </a:spcAft>
              <a:buClr>
                <a:srgbClr val="00E7BD"/>
              </a:buClr>
              <a:buSzPts val="1680"/>
              <a:buChar char="▪"/>
              <a:defRPr sz="1200"/>
            </a:lvl4pPr>
            <a:lvl5pPr marL="2286000" lvl="4" indent="-326389" algn="l">
              <a:lnSpc>
                <a:spcPct val="90000"/>
              </a:lnSpc>
              <a:spcBef>
                <a:spcPts val="500"/>
              </a:spcBef>
              <a:spcAft>
                <a:spcPts val="0"/>
              </a:spcAft>
              <a:buClr>
                <a:srgbClr val="00E7BD"/>
              </a:buClr>
              <a:buSzPts val="154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41"/>
          <p:cNvSpPr txBox="1">
            <a:spLocks noGrp="1"/>
          </p:cNvSpPr>
          <p:nvPr>
            <p:ph type="body" idx="4"/>
          </p:nvPr>
        </p:nvSpPr>
        <p:spPr>
          <a:xfrm>
            <a:off x="6337191" y="1784826"/>
            <a:ext cx="5143610" cy="61209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SzPts val="2240"/>
              <a:buNone/>
              <a:defRPr sz="16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41"/>
          <p:cNvSpPr/>
          <p:nvPr/>
        </p:nvSpPr>
        <p:spPr>
          <a:xfrm>
            <a:off x="0" y="5714804"/>
            <a:ext cx="12192000" cy="1143196"/>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0" name="Google Shape;350;p41"/>
          <p:cNvPicPr preferRelativeResize="0"/>
          <p:nvPr/>
        </p:nvPicPr>
        <p:blipFill rotWithShape="1">
          <a:blip r:embed="rId2">
            <a:alphaModFix/>
          </a:blip>
          <a:srcRect l="43492" t="1401" r="871" b="6789"/>
          <a:stretch/>
        </p:blipFill>
        <p:spPr>
          <a:xfrm flipH="1">
            <a:off x="10044649" y="3982720"/>
            <a:ext cx="2157507" cy="2915920"/>
          </a:xfrm>
          <a:prstGeom prst="rect">
            <a:avLst/>
          </a:prstGeom>
          <a:noFill/>
          <a:ln>
            <a:noFill/>
          </a:ln>
        </p:spPr>
      </p:pic>
      <p:pic>
        <p:nvPicPr>
          <p:cNvPr id="351" name="Google Shape;351;p41"/>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352" name="Google Shape;352;p41"/>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353" name="Google Shape;353;p41"/>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 name="Google Shape;354;p41">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Activity Slide B + Additional Info">
  <p:cSld name="Activity Slide B + Additional Info">
    <p:spTree>
      <p:nvGrpSpPr>
        <p:cNvPr id="1" name="Shape 355"/>
        <p:cNvGrpSpPr/>
        <p:nvPr/>
      </p:nvGrpSpPr>
      <p:grpSpPr>
        <a:xfrm>
          <a:off x="0" y="0"/>
          <a:ext cx="0" cy="0"/>
          <a:chOff x="0" y="0"/>
          <a:chExt cx="0" cy="0"/>
        </a:xfrm>
      </p:grpSpPr>
      <p:sp>
        <p:nvSpPr>
          <p:cNvPr id="356" name="Google Shape;356;p42"/>
          <p:cNvSpPr/>
          <p:nvPr/>
        </p:nvSpPr>
        <p:spPr>
          <a:xfrm>
            <a:off x="6240463" y="1778216"/>
            <a:ext cx="5543549" cy="618708"/>
          </a:xfrm>
          <a:prstGeom prst="rect">
            <a:avLst/>
          </a:prstGeom>
          <a:solidFill>
            <a:srgbClr val="FF8BFF">
              <a:alpha val="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7" name="Google Shape;357;p42"/>
          <p:cNvSpPr txBox="1">
            <a:spLocks noGrp="1"/>
          </p:cNvSpPr>
          <p:nvPr>
            <p:ph type="title"/>
          </p:nvPr>
        </p:nvSpPr>
        <p:spPr>
          <a:xfrm>
            <a:off x="290455" y="467140"/>
            <a:ext cx="7689574" cy="61098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42"/>
          <p:cNvSpPr txBox="1">
            <a:spLocks noGrp="1"/>
          </p:cNvSpPr>
          <p:nvPr>
            <p:ph type="body" idx="1"/>
          </p:nvPr>
        </p:nvSpPr>
        <p:spPr>
          <a:xfrm>
            <a:off x="290456" y="1078124"/>
            <a:ext cx="7689574" cy="3984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b="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9" name="Google Shape;359;p42"/>
          <p:cNvSpPr txBox="1">
            <a:spLocks noGrp="1"/>
          </p:cNvSpPr>
          <p:nvPr>
            <p:ph type="body" idx="2"/>
          </p:nvPr>
        </p:nvSpPr>
        <p:spPr>
          <a:xfrm>
            <a:off x="371475" y="1970866"/>
            <a:ext cx="5724525" cy="337900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p42"/>
          <p:cNvSpPr txBox="1">
            <a:spLocks noGrp="1"/>
          </p:cNvSpPr>
          <p:nvPr>
            <p:ph type="body" idx="3"/>
          </p:nvPr>
        </p:nvSpPr>
        <p:spPr>
          <a:xfrm>
            <a:off x="6240463" y="2396925"/>
            <a:ext cx="5543549" cy="2952754"/>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228600" algn="l">
              <a:lnSpc>
                <a:spcPct val="90000"/>
              </a:lnSpc>
              <a:spcBef>
                <a:spcPts val="1000"/>
              </a:spcBef>
              <a:spcAft>
                <a:spcPts val="0"/>
              </a:spcAft>
              <a:buClr>
                <a:srgbClr val="FF8BFF"/>
              </a:buClr>
              <a:buSzPts val="2520"/>
              <a:buNone/>
              <a:defRPr sz="1800"/>
            </a:lvl1pPr>
            <a:lvl2pPr marL="914400" lvl="1" indent="-370840" algn="l">
              <a:lnSpc>
                <a:spcPct val="90000"/>
              </a:lnSpc>
              <a:spcBef>
                <a:spcPts val="500"/>
              </a:spcBef>
              <a:spcAft>
                <a:spcPts val="0"/>
              </a:spcAft>
              <a:buClr>
                <a:srgbClr val="FF8BFF"/>
              </a:buClr>
              <a:buSzPts val="2240"/>
              <a:buChar char="▪"/>
              <a:defRPr sz="1600"/>
            </a:lvl2pPr>
            <a:lvl3pPr marL="1371600" lvl="2" indent="-353060" algn="l">
              <a:lnSpc>
                <a:spcPct val="90000"/>
              </a:lnSpc>
              <a:spcBef>
                <a:spcPts val="500"/>
              </a:spcBef>
              <a:spcAft>
                <a:spcPts val="0"/>
              </a:spcAft>
              <a:buClr>
                <a:srgbClr val="FF8BFF"/>
              </a:buClr>
              <a:buSzPts val="1960"/>
              <a:buChar char="▪"/>
              <a:defRPr sz="1400"/>
            </a:lvl3pPr>
            <a:lvl4pPr marL="1828800" lvl="3" indent="-335280" algn="l">
              <a:lnSpc>
                <a:spcPct val="90000"/>
              </a:lnSpc>
              <a:spcBef>
                <a:spcPts val="500"/>
              </a:spcBef>
              <a:spcAft>
                <a:spcPts val="0"/>
              </a:spcAft>
              <a:buClr>
                <a:srgbClr val="FF8BFF"/>
              </a:buClr>
              <a:buSzPts val="1680"/>
              <a:buChar char="▪"/>
              <a:defRPr sz="1200"/>
            </a:lvl4pPr>
            <a:lvl5pPr marL="2286000" lvl="4" indent="-326389" algn="l">
              <a:lnSpc>
                <a:spcPct val="90000"/>
              </a:lnSpc>
              <a:spcBef>
                <a:spcPts val="500"/>
              </a:spcBef>
              <a:spcAft>
                <a:spcPts val="0"/>
              </a:spcAft>
              <a:buClr>
                <a:srgbClr val="FF8BFF"/>
              </a:buClr>
              <a:buSzPts val="154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1" name="Google Shape;361;p42"/>
          <p:cNvSpPr txBox="1">
            <a:spLocks noGrp="1"/>
          </p:cNvSpPr>
          <p:nvPr>
            <p:ph type="body" idx="4"/>
          </p:nvPr>
        </p:nvSpPr>
        <p:spPr>
          <a:xfrm>
            <a:off x="6756129" y="1784826"/>
            <a:ext cx="4724671" cy="61209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SzPts val="2240"/>
              <a:buNone/>
              <a:defRPr sz="16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2" name="Google Shape;362;p42"/>
          <p:cNvPicPr preferRelativeResize="0"/>
          <p:nvPr/>
        </p:nvPicPr>
        <p:blipFill rotWithShape="1">
          <a:blip r:embed="rId2">
            <a:alphaModFix/>
          </a:blip>
          <a:srcRect/>
          <a:stretch/>
        </p:blipFill>
        <p:spPr>
          <a:xfrm>
            <a:off x="6372543" y="1922288"/>
            <a:ext cx="330563" cy="330563"/>
          </a:xfrm>
          <a:prstGeom prst="rect">
            <a:avLst/>
          </a:prstGeom>
          <a:noFill/>
          <a:ln>
            <a:noFill/>
          </a:ln>
        </p:spPr>
      </p:pic>
      <p:sp>
        <p:nvSpPr>
          <p:cNvPr id="363" name="Google Shape;363;p42"/>
          <p:cNvSpPr/>
          <p:nvPr/>
        </p:nvSpPr>
        <p:spPr>
          <a:xfrm>
            <a:off x="0" y="5714804"/>
            <a:ext cx="12192000" cy="1143196"/>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4" name="Google Shape;364;p42"/>
          <p:cNvPicPr preferRelativeResize="0"/>
          <p:nvPr/>
        </p:nvPicPr>
        <p:blipFill rotWithShape="1">
          <a:blip r:embed="rId3">
            <a:alphaModFix/>
          </a:blip>
          <a:srcRect l="43492" t="1401" r="871" b="6789"/>
          <a:stretch/>
        </p:blipFill>
        <p:spPr>
          <a:xfrm flipH="1">
            <a:off x="10044649" y="3982720"/>
            <a:ext cx="2157507" cy="2915920"/>
          </a:xfrm>
          <a:prstGeom prst="rect">
            <a:avLst/>
          </a:prstGeom>
          <a:noFill/>
          <a:ln>
            <a:noFill/>
          </a:ln>
        </p:spPr>
      </p:pic>
      <p:pic>
        <p:nvPicPr>
          <p:cNvPr id="365" name="Google Shape;365;p42"/>
          <p:cNvPicPr preferRelativeResize="0"/>
          <p:nvPr/>
        </p:nvPicPr>
        <p:blipFill rotWithShape="1">
          <a:blip r:embed="rId4">
            <a:alphaModFix/>
          </a:blip>
          <a:srcRect/>
          <a:stretch/>
        </p:blipFill>
        <p:spPr>
          <a:xfrm>
            <a:off x="9843130" y="5714804"/>
            <a:ext cx="2032348" cy="1143196"/>
          </a:xfrm>
          <a:prstGeom prst="rect">
            <a:avLst/>
          </a:prstGeom>
          <a:noFill/>
          <a:ln>
            <a:noFill/>
          </a:ln>
        </p:spPr>
      </p:pic>
      <p:pic>
        <p:nvPicPr>
          <p:cNvPr id="366" name="Google Shape;366;p42"/>
          <p:cNvPicPr preferRelativeResize="0"/>
          <p:nvPr/>
        </p:nvPicPr>
        <p:blipFill rotWithShape="1">
          <a:blip r:embed="rId5">
            <a:alphaModFix/>
          </a:blip>
          <a:srcRect/>
          <a:stretch/>
        </p:blipFill>
        <p:spPr>
          <a:xfrm>
            <a:off x="10395293" y="389693"/>
            <a:ext cx="1459057" cy="846253"/>
          </a:xfrm>
          <a:prstGeom prst="rect">
            <a:avLst/>
          </a:prstGeom>
          <a:noFill/>
          <a:ln>
            <a:noFill/>
          </a:ln>
        </p:spPr>
      </p:pic>
      <p:sp>
        <p:nvSpPr>
          <p:cNvPr id="367" name="Google Shape;367;p42"/>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8" name="Google Shape;368;p42">
            <a:hlinkClick r:id="rId6"/>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1_Activity Slide B + Additional Info">
  <p:cSld name="1_Activity Slide B + Additional Info">
    <p:spTree>
      <p:nvGrpSpPr>
        <p:cNvPr id="1" name="Shape 369"/>
        <p:cNvGrpSpPr/>
        <p:nvPr/>
      </p:nvGrpSpPr>
      <p:grpSpPr>
        <a:xfrm>
          <a:off x="0" y="0"/>
          <a:ext cx="0" cy="0"/>
          <a:chOff x="0" y="0"/>
          <a:chExt cx="0" cy="0"/>
        </a:xfrm>
      </p:grpSpPr>
      <p:sp>
        <p:nvSpPr>
          <p:cNvPr id="370" name="Google Shape;370;p43"/>
          <p:cNvSpPr/>
          <p:nvPr/>
        </p:nvSpPr>
        <p:spPr>
          <a:xfrm>
            <a:off x="6240463" y="1778216"/>
            <a:ext cx="5543549" cy="618708"/>
          </a:xfrm>
          <a:prstGeom prst="rect">
            <a:avLst/>
          </a:prstGeom>
          <a:solidFill>
            <a:srgbClr val="FF8BFF">
              <a:alpha val="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1" name="Google Shape;371;p43"/>
          <p:cNvSpPr txBox="1">
            <a:spLocks noGrp="1"/>
          </p:cNvSpPr>
          <p:nvPr>
            <p:ph type="title"/>
          </p:nvPr>
        </p:nvSpPr>
        <p:spPr>
          <a:xfrm>
            <a:off x="290455" y="467140"/>
            <a:ext cx="7689574" cy="61098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2" name="Google Shape;372;p43"/>
          <p:cNvSpPr txBox="1">
            <a:spLocks noGrp="1"/>
          </p:cNvSpPr>
          <p:nvPr>
            <p:ph type="body" idx="1"/>
          </p:nvPr>
        </p:nvSpPr>
        <p:spPr>
          <a:xfrm>
            <a:off x="290456" y="1078124"/>
            <a:ext cx="7689574" cy="3984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b="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43"/>
          <p:cNvSpPr txBox="1">
            <a:spLocks noGrp="1"/>
          </p:cNvSpPr>
          <p:nvPr>
            <p:ph type="body" idx="2"/>
          </p:nvPr>
        </p:nvSpPr>
        <p:spPr>
          <a:xfrm>
            <a:off x="371475" y="1970866"/>
            <a:ext cx="5724525" cy="337900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p43"/>
          <p:cNvSpPr txBox="1">
            <a:spLocks noGrp="1"/>
          </p:cNvSpPr>
          <p:nvPr>
            <p:ph type="body" idx="3"/>
          </p:nvPr>
        </p:nvSpPr>
        <p:spPr>
          <a:xfrm>
            <a:off x="6240463" y="2396925"/>
            <a:ext cx="5543549" cy="2952754"/>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228600" algn="l">
              <a:lnSpc>
                <a:spcPct val="90000"/>
              </a:lnSpc>
              <a:spcBef>
                <a:spcPts val="1000"/>
              </a:spcBef>
              <a:spcAft>
                <a:spcPts val="0"/>
              </a:spcAft>
              <a:buClr>
                <a:srgbClr val="FF8BFF"/>
              </a:buClr>
              <a:buSzPts val="2520"/>
              <a:buNone/>
              <a:defRPr sz="1800"/>
            </a:lvl1pPr>
            <a:lvl2pPr marL="914400" lvl="1" indent="-370840" algn="l">
              <a:lnSpc>
                <a:spcPct val="90000"/>
              </a:lnSpc>
              <a:spcBef>
                <a:spcPts val="500"/>
              </a:spcBef>
              <a:spcAft>
                <a:spcPts val="0"/>
              </a:spcAft>
              <a:buClr>
                <a:srgbClr val="FF8BFF"/>
              </a:buClr>
              <a:buSzPts val="2240"/>
              <a:buChar char="▪"/>
              <a:defRPr sz="1600"/>
            </a:lvl2pPr>
            <a:lvl3pPr marL="1371600" lvl="2" indent="-353060" algn="l">
              <a:lnSpc>
                <a:spcPct val="90000"/>
              </a:lnSpc>
              <a:spcBef>
                <a:spcPts val="500"/>
              </a:spcBef>
              <a:spcAft>
                <a:spcPts val="0"/>
              </a:spcAft>
              <a:buClr>
                <a:srgbClr val="FF8BFF"/>
              </a:buClr>
              <a:buSzPts val="1960"/>
              <a:buChar char="▪"/>
              <a:defRPr sz="1400"/>
            </a:lvl3pPr>
            <a:lvl4pPr marL="1828800" lvl="3" indent="-335280" algn="l">
              <a:lnSpc>
                <a:spcPct val="90000"/>
              </a:lnSpc>
              <a:spcBef>
                <a:spcPts val="500"/>
              </a:spcBef>
              <a:spcAft>
                <a:spcPts val="0"/>
              </a:spcAft>
              <a:buClr>
                <a:srgbClr val="FF8BFF"/>
              </a:buClr>
              <a:buSzPts val="1680"/>
              <a:buChar char="▪"/>
              <a:defRPr sz="1200"/>
            </a:lvl4pPr>
            <a:lvl5pPr marL="2286000" lvl="4" indent="-326389" algn="l">
              <a:lnSpc>
                <a:spcPct val="90000"/>
              </a:lnSpc>
              <a:spcBef>
                <a:spcPts val="500"/>
              </a:spcBef>
              <a:spcAft>
                <a:spcPts val="0"/>
              </a:spcAft>
              <a:buClr>
                <a:srgbClr val="FF8BFF"/>
              </a:buClr>
              <a:buSzPts val="1540"/>
              <a:buChar char="▪"/>
              <a:defRPr sz="11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43"/>
          <p:cNvSpPr txBox="1">
            <a:spLocks noGrp="1"/>
          </p:cNvSpPr>
          <p:nvPr>
            <p:ph type="body" idx="4"/>
          </p:nvPr>
        </p:nvSpPr>
        <p:spPr>
          <a:xfrm>
            <a:off x="6329239" y="1784826"/>
            <a:ext cx="5151562" cy="61209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SzPts val="2240"/>
              <a:buNone/>
              <a:defRPr sz="16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6" name="Google Shape;376;p43"/>
          <p:cNvSpPr/>
          <p:nvPr/>
        </p:nvSpPr>
        <p:spPr>
          <a:xfrm>
            <a:off x="0" y="5714804"/>
            <a:ext cx="12192000" cy="1143196"/>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77" name="Google Shape;377;p43"/>
          <p:cNvPicPr preferRelativeResize="0"/>
          <p:nvPr/>
        </p:nvPicPr>
        <p:blipFill rotWithShape="1">
          <a:blip r:embed="rId2">
            <a:alphaModFix/>
          </a:blip>
          <a:srcRect l="43492" t="1401" r="871" b="6789"/>
          <a:stretch/>
        </p:blipFill>
        <p:spPr>
          <a:xfrm flipH="1">
            <a:off x="10044649" y="3982720"/>
            <a:ext cx="2157507" cy="2915920"/>
          </a:xfrm>
          <a:prstGeom prst="rect">
            <a:avLst/>
          </a:prstGeom>
          <a:noFill/>
          <a:ln>
            <a:noFill/>
          </a:ln>
        </p:spPr>
      </p:pic>
      <p:pic>
        <p:nvPicPr>
          <p:cNvPr id="378" name="Google Shape;378;p43"/>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379" name="Google Shape;379;p43"/>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380" name="Google Shape;380;p43"/>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1" name="Google Shape;381;p43">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4_Title and Content 2col">
  <p:cSld name="4_Title and Content 2col">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0"/>
          <p:cNvSpPr txBox="1">
            <a:spLocks noGrp="1"/>
          </p:cNvSpPr>
          <p:nvPr>
            <p:ph type="body" idx="1"/>
          </p:nvPr>
        </p:nvSpPr>
        <p:spPr>
          <a:xfrm>
            <a:off x="390939" y="2395538"/>
            <a:ext cx="5560599"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0"/>
          <p:cNvSpPr txBox="1">
            <a:spLocks noGrp="1"/>
          </p:cNvSpPr>
          <p:nvPr>
            <p:ph type="body" idx="2"/>
          </p:nvPr>
        </p:nvSpPr>
        <p:spPr>
          <a:xfrm>
            <a:off x="6240463" y="2395538"/>
            <a:ext cx="5543549"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0"/>
          <p:cNvSpPr txBox="1">
            <a:spLocks noGrp="1"/>
          </p:cNvSpPr>
          <p:nvPr>
            <p:ph type="body" idx="3"/>
          </p:nvPr>
        </p:nvSpPr>
        <p:spPr>
          <a:xfrm>
            <a:off x="290456" y="1792816"/>
            <a:ext cx="5661082"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0"/>
          <p:cNvSpPr/>
          <p:nvPr/>
        </p:nvSpPr>
        <p:spPr>
          <a:xfrm>
            <a:off x="0" y="5714804"/>
            <a:ext cx="12192000" cy="1143196"/>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7" name="Google Shape;57;p10" descr="A picture containing person&#10;&#10;Description automatically generated"/>
          <p:cNvPicPr preferRelativeResize="0"/>
          <p:nvPr/>
        </p:nvPicPr>
        <p:blipFill rotWithShape="1">
          <a:blip r:embed="rId2">
            <a:alphaModFix/>
          </a:blip>
          <a:srcRect r="18535"/>
          <a:stretch/>
        </p:blipFill>
        <p:spPr>
          <a:xfrm>
            <a:off x="10275010" y="4075636"/>
            <a:ext cx="1916990" cy="2792412"/>
          </a:xfrm>
          <a:prstGeom prst="rect">
            <a:avLst/>
          </a:prstGeom>
          <a:noFill/>
          <a:ln>
            <a:noFill/>
          </a:ln>
        </p:spPr>
      </p:pic>
      <p:pic>
        <p:nvPicPr>
          <p:cNvPr id="58" name="Google Shape;58;p10"/>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59" name="Google Shape;59;p10" descr="Logo&#10;&#10;Description automatically generated"/>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60" name="Google Shape;60;p10"/>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0"/>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2_Assets">
  <p:cSld name="2_Assets">
    <p:spTree>
      <p:nvGrpSpPr>
        <p:cNvPr id="1" name="Shape 6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1_Assets">
  <p:cSld name="1_Assets">
    <p:spTree>
      <p:nvGrpSpPr>
        <p:cNvPr id="1" name="Shape 63"/>
        <p:cNvGrpSpPr/>
        <p:nvPr/>
      </p:nvGrpSpPr>
      <p:grpSpPr>
        <a:xfrm>
          <a:off x="0" y="0"/>
          <a:ext cx="0" cy="0"/>
          <a:chOff x="0" y="0"/>
          <a:chExt cx="0" cy="0"/>
        </a:xfrm>
      </p:grpSpPr>
      <p:pic>
        <p:nvPicPr>
          <p:cNvPr id="64" name="Google Shape;64;p13" descr="Clock Icon&#10;"/>
          <p:cNvPicPr preferRelativeResize="0"/>
          <p:nvPr/>
        </p:nvPicPr>
        <p:blipFill rotWithShape="1">
          <a:blip r:embed="rId2">
            <a:alphaModFix/>
          </a:blip>
          <a:srcRect/>
          <a:stretch/>
        </p:blipFill>
        <p:spPr>
          <a:xfrm>
            <a:off x="928028" y="904775"/>
            <a:ext cx="1207281" cy="1207281"/>
          </a:xfrm>
          <a:prstGeom prst="rect">
            <a:avLst/>
          </a:prstGeom>
          <a:noFill/>
          <a:ln>
            <a:noFill/>
          </a:ln>
        </p:spPr>
      </p:pic>
      <p:pic>
        <p:nvPicPr>
          <p:cNvPr id="65" name="Google Shape;65;p13"/>
          <p:cNvPicPr preferRelativeResize="0"/>
          <p:nvPr/>
        </p:nvPicPr>
        <p:blipFill rotWithShape="1">
          <a:blip r:embed="rId3">
            <a:alphaModFix/>
          </a:blip>
          <a:srcRect/>
          <a:stretch/>
        </p:blipFill>
        <p:spPr>
          <a:xfrm>
            <a:off x="2339898" y="904775"/>
            <a:ext cx="1207281" cy="1207281"/>
          </a:xfrm>
          <a:prstGeom prst="rect">
            <a:avLst/>
          </a:prstGeom>
          <a:noFill/>
          <a:ln>
            <a:noFill/>
          </a:ln>
        </p:spPr>
      </p:pic>
      <p:pic>
        <p:nvPicPr>
          <p:cNvPr id="66" name="Google Shape;66;p13"/>
          <p:cNvPicPr preferRelativeResize="0"/>
          <p:nvPr/>
        </p:nvPicPr>
        <p:blipFill rotWithShape="1">
          <a:blip r:embed="rId4">
            <a:alphaModFix/>
          </a:blip>
          <a:srcRect/>
          <a:stretch/>
        </p:blipFill>
        <p:spPr>
          <a:xfrm>
            <a:off x="2339898" y="2221719"/>
            <a:ext cx="1207281" cy="1207281"/>
          </a:xfrm>
          <a:prstGeom prst="rect">
            <a:avLst/>
          </a:prstGeom>
          <a:noFill/>
          <a:ln>
            <a:noFill/>
          </a:ln>
        </p:spPr>
      </p:pic>
      <p:pic>
        <p:nvPicPr>
          <p:cNvPr id="67" name="Google Shape;67;p13" descr="Outline of a hand pointing at an image&#10;"/>
          <p:cNvPicPr preferRelativeResize="0"/>
          <p:nvPr/>
        </p:nvPicPr>
        <p:blipFill rotWithShape="1">
          <a:blip r:embed="rId5">
            <a:alphaModFix/>
          </a:blip>
          <a:srcRect l="52079"/>
          <a:stretch/>
        </p:blipFill>
        <p:spPr>
          <a:xfrm flipH="1">
            <a:off x="643572" y="1826807"/>
            <a:ext cx="1594032" cy="1915575"/>
          </a:xfrm>
          <a:prstGeom prst="rect">
            <a:avLst/>
          </a:prstGeom>
          <a:noFill/>
          <a:ln>
            <a:noFill/>
          </a:ln>
        </p:spPr>
      </p:pic>
      <p:pic>
        <p:nvPicPr>
          <p:cNvPr id="68" name="Google Shape;68;p13" descr="Large thumbs up image"/>
          <p:cNvPicPr preferRelativeResize="0"/>
          <p:nvPr/>
        </p:nvPicPr>
        <p:blipFill rotWithShape="1">
          <a:blip r:embed="rId6">
            <a:alphaModFix/>
          </a:blip>
          <a:srcRect l="368" t="1275" r="-2802" b="-6320"/>
          <a:stretch/>
        </p:blipFill>
        <p:spPr>
          <a:xfrm>
            <a:off x="392235" y="3742382"/>
            <a:ext cx="3852506" cy="3115618"/>
          </a:xfrm>
          <a:prstGeom prst="rect">
            <a:avLst/>
          </a:prstGeom>
          <a:noFill/>
          <a:ln>
            <a:noFill/>
          </a:ln>
        </p:spPr>
      </p:pic>
      <p:pic>
        <p:nvPicPr>
          <p:cNvPr id="69" name="Google Shape;69;p13" descr="15 year old boy smiling in a puffer jacket"/>
          <p:cNvPicPr preferRelativeResize="0"/>
          <p:nvPr/>
        </p:nvPicPr>
        <p:blipFill rotWithShape="1">
          <a:blip r:embed="rId7">
            <a:alphaModFix/>
          </a:blip>
          <a:srcRect l="18639" r="-794" b="3737"/>
          <a:stretch/>
        </p:blipFill>
        <p:spPr>
          <a:xfrm>
            <a:off x="4119744" y="309519"/>
            <a:ext cx="2801508" cy="3119482"/>
          </a:xfrm>
          <a:prstGeom prst="rect">
            <a:avLst/>
          </a:prstGeom>
          <a:noFill/>
          <a:ln>
            <a:noFill/>
          </a:ln>
        </p:spPr>
      </p:pic>
      <p:pic>
        <p:nvPicPr>
          <p:cNvPr id="70" name="Google Shape;70;p13" descr="16 year old girl with glasses , smiling, and carrying bag over one shoulder."/>
          <p:cNvPicPr preferRelativeResize="0"/>
          <p:nvPr/>
        </p:nvPicPr>
        <p:blipFill rotWithShape="1">
          <a:blip r:embed="rId8">
            <a:alphaModFix/>
          </a:blip>
          <a:srcRect b="9890"/>
          <a:stretch/>
        </p:blipFill>
        <p:spPr>
          <a:xfrm>
            <a:off x="6769077" y="171392"/>
            <a:ext cx="2479384" cy="3257608"/>
          </a:xfrm>
          <a:prstGeom prst="rect">
            <a:avLst/>
          </a:prstGeom>
          <a:noFill/>
          <a:ln>
            <a:noFill/>
          </a:ln>
        </p:spPr>
      </p:pic>
      <p:pic>
        <p:nvPicPr>
          <p:cNvPr id="71" name="Google Shape;71;p13" descr="14 year old girl with thick black glasses and a pony tail. She leans slightly back, looking upwards with her finger on her chin she posing in deep thought."/>
          <p:cNvPicPr preferRelativeResize="0"/>
          <p:nvPr/>
        </p:nvPicPr>
        <p:blipFill rotWithShape="1">
          <a:blip r:embed="rId9">
            <a:alphaModFix/>
          </a:blip>
          <a:srcRect l="1" r="-696"/>
          <a:stretch/>
        </p:blipFill>
        <p:spPr>
          <a:xfrm>
            <a:off x="6921251" y="3567127"/>
            <a:ext cx="2801011" cy="3300921"/>
          </a:xfrm>
          <a:prstGeom prst="rect">
            <a:avLst/>
          </a:prstGeom>
          <a:noFill/>
          <a:ln>
            <a:noFill/>
          </a:ln>
        </p:spPr>
      </p:pic>
      <p:pic>
        <p:nvPicPr>
          <p:cNvPr id="72" name="Google Shape;72;p13" descr="17 year old young male, smiling and holding backpack over one shoulder"/>
          <p:cNvPicPr preferRelativeResize="0"/>
          <p:nvPr/>
        </p:nvPicPr>
        <p:blipFill rotWithShape="1">
          <a:blip r:embed="rId10">
            <a:alphaModFix/>
          </a:blip>
          <a:srcRect l="7160" t="1670" r="7138" b="27593"/>
          <a:stretch/>
        </p:blipFill>
        <p:spPr>
          <a:xfrm>
            <a:off x="9202379" y="476251"/>
            <a:ext cx="2989621" cy="2952750"/>
          </a:xfrm>
          <a:prstGeom prst="rect">
            <a:avLst/>
          </a:prstGeom>
          <a:noFill/>
          <a:ln>
            <a:noFill/>
          </a:ln>
        </p:spPr>
      </p:pic>
      <p:pic>
        <p:nvPicPr>
          <p:cNvPr id="73" name="Google Shape;73;p13" descr="16 year old girl with long wavy hair and glasses, her head tilted slightly to one side."/>
          <p:cNvPicPr preferRelativeResize="0"/>
          <p:nvPr/>
        </p:nvPicPr>
        <p:blipFill rotWithShape="1">
          <a:blip r:embed="rId11">
            <a:alphaModFix/>
          </a:blip>
          <a:srcRect t="11875" b="27365"/>
          <a:stretch/>
        </p:blipFill>
        <p:spPr>
          <a:xfrm>
            <a:off x="8776762" y="3567127"/>
            <a:ext cx="3622010" cy="3300921"/>
          </a:xfrm>
          <a:prstGeom prst="rect">
            <a:avLst/>
          </a:prstGeom>
          <a:noFill/>
          <a:ln>
            <a:noFill/>
          </a:ln>
        </p:spPr>
      </p:pic>
      <p:pic>
        <p:nvPicPr>
          <p:cNvPr id="74" name="Google Shape;74;p13" descr="18 year old female with nose ring, with her head slightly tilted back and a hint of a smile she exudes confidence."/>
          <p:cNvPicPr preferRelativeResize="0"/>
          <p:nvPr/>
        </p:nvPicPr>
        <p:blipFill rotWithShape="1">
          <a:blip r:embed="rId12">
            <a:alphaModFix/>
          </a:blip>
          <a:srcRect l="20359" r="12230" b="8221"/>
          <a:stretch/>
        </p:blipFill>
        <p:spPr>
          <a:xfrm flipH="1">
            <a:off x="4135409" y="3448656"/>
            <a:ext cx="3064604" cy="342140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75"/>
        <p:cNvGrpSpPr/>
        <p:nvPr/>
      </p:nvGrpSpPr>
      <p:grpSpPr>
        <a:xfrm>
          <a:off x="0" y="0"/>
          <a:ext cx="0" cy="0"/>
          <a:chOff x="0" y="0"/>
          <a:chExt cx="0" cy="0"/>
        </a:xfrm>
      </p:grpSpPr>
      <p:sp>
        <p:nvSpPr>
          <p:cNvPr id="76" name="Google Shape;76;p14"/>
          <p:cNvSpPr txBox="1">
            <a:spLocks noGrp="1"/>
          </p:cNvSpPr>
          <p:nvPr>
            <p:ph type="body" idx="1"/>
          </p:nvPr>
        </p:nvSpPr>
        <p:spPr>
          <a:xfrm>
            <a:off x="659241" y="3705177"/>
            <a:ext cx="6978058" cy="1457141"/>
          </a:xfrm>
          <a:prstGeom prst="rect">
            <a:avLst/>
          </a:prstGeom>
          <a:noFill/>
          <a:ln>
            <a:noFill/>
          </a:ln>
        </p:spPr>
        <p:txBody>
          <a:bodyPr spcFirstLastPara="1" wrap="square" lIns="91425" tIns="45700" rIns="91425" bIns="45700" anchor="t" anchorCtr="0">
            <a:noAutofit/>
          </a:bodyPr>
          <a:lstStyle>
            <a:lvl1pPr marL="457200" marR="0" lvl="0" indent="-228600" algn="l">
              <a:lnSpc>
                <a:spcPct val="83333"/>
              </a:lnSpc>
              <a:spcBef>
                <a:spcPts val="1000"/>
              </a:spcBef>
              <a:spcAft>
                <a:spcPts val="0"/>
              </a:spcAft>
              <a:buClr>
                <a:srgbClr val="00E7BD"/>
              </a:buClr>
              <a:buSzPts val="8400"/>
              <a:buFont typeface="Noto Sans Symbols"/>
              <a:buNone/>
              <a:defRPr sz="6000" b="1" i="0">
                <a:solidFill>
                  <a:schemeClr val="lt1"/>
                </a:solidFill>
                <a:latin typeface="Montserrat ExtraBold"/>
                <a:ea typeface="Montserrat ExtraBold"/>
                <a:cs typeface="Montserrat ExtraBold"/>
                <a:sym typeface="Montserrat ExtraBold"/>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4"/>
          <p:cNvSpPr txBox="1">
            <a:spLocks noGrp="1"/>
          </p:cNvSpPr>
          <p:nvPr>
            <p:ph type="body" idx="2"/>
          </p:nvPr>
        </p:nvSpPr>
        <p:spPr>
          <a:xfrm>
            <a:off x="659241" y="5162319"/>
            <a:ext cx="5257800" cy="38380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3360"/>
              <a:buNone/>
              <a:defRPr sz="2400" b="1" i="0">
                <a:solidFill>
                  <a:srgbClr val="0C0C0C"/>
                </a:solidFill>
                <a:latin typeface="Montserrat"/>
                <a:ea typeface="Montserrat"/>
                <a:cs typeface="Montserrat"/>
                <a:sym typeface="Montserrat"/>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4"/>
          <p:cNvSpPr txBox="1">
            <a:spLocks noGrp="1"/>
          </p:cNvSpPr>
          <p:nvPr>
            <p:ph type="body" idx="3"/>
          </p:nvPr>
        </p:nvSpPr>
        <p:spPr>
          <a:xfrm>
            <a:off x="659240" y="0"/>
            <a:ext cx="6251071" cy="83036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1000"/>
              </a:spcBef>
              <a:spcAft>
                <a:spcPts val="0"/>
              </a:spcAft>
              <a:buClr>
                <a:srgbClr val="00E7BD"/>
              </a:buClr>
              <a:buSzPts val="8400"/>
              <a:buFont typeface="Noto Sans Symbols"/>
              <a:buNone/>
              <a:defRPr sz="6000" b="1" i="0">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4"/>
          <p:cNvSpPr txBox="1">
            <a:spLocks noGrp="1"/>
          </p:cNvSpPr>
          <p:nvPr>
            <p:ph type="body" idx="4"/>
          </p:nvPr>
        </p:nvSpPr>
        <p:spPr>
          <a:xfrm>
            <a:off x="659240" y="676893"/>
            <a:ext cx="6251071" cy="83036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1000"/>
              </a:spcBef>
              <a:spcAft>
                <a:spcPts val="0"/>
              </a:spcAft>
              <a:buClr>
                <a:srgbClr val="00E7BD"/>
              </a:buClr>
              <a:buSzPts val="8400"/>
              <a:buFont typeface="Noto Sans Symbols"/>
              <a:buNone/>
              <a:defRPr sz="6000" b="1" i="0">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4"/>
          <p:cNvSpPr txBox="1">
            <a:spLocks noGrp="1"/>
          </p:cNvSpPr>
          <p:nvPr>
            <p:ph type="body" idx="5"/>
          </p:nvPr>
        </p:nvSpPr>
        <p:spPr>
          <a:xfrm>
            <a:off x="659240" y="1389412"/>
            <a:ext cx="6251071" cy="83036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1000"/>
              </a:spcBef>
              <a:spcAft>
                <a:spcPts val="0"/>
              </a:spcAft>
              <a:buClr>
                <a:srgbClr val="00E7BD"/>
              </a:buClr>
              <a:buSzPts val="8400"/>
              <a:buFont typeface="Noto Sans Symbols"/>
              <a:buNone/>
              <a:defRPr sz="6000" b="1" i="0">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4"/>
          <p:cNvSpPr txBox="1">
            <a:spLocks noGrp="1"/>
          </p:cNvSpPr>
          <p:nvPr>
            <p:ph type="body" idx="6"/>
          </p:nvPr>
        </p:nvSpPr>
        <p:spPr>
          <a:xfrm>
            <a:off x="659240" y="2042555"/>
            <a:ext cx="6251071" cy="83036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1000"/>
              </a:spcBef>
              <a:spcAft>
                <a:spcPts val="0"/>
              </a:spcAft>
              <a:buClr>
                <a:srgbClr val="00E7BD"/>
              </a:buClr>
              <a:buSzPts val="8400"/>
              <a:buFont typeface="Noto Sans Symbols"/>
              <a:buNone/>
              <a:defRPr sz="6000" b="1" i="0">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4"/>
          <p:cNvSpPr txBox="1">
            <a:spLocks noGrp="1"/>
          </p:cNvSpPr>
          <p:nvPr>
            <p:ph type="body" idx="7"/>
          </p:nvPr>
        </p:nvSpPr>
        <p:spPr>
          <a:xfrm>
            <a:off x="659240" y="2743199"/>
            <a:ext cx="6251071" cy="83036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1000"/>
              </a:spcBef>
              <a:spcAft>
                <a:spcPts val="0"/>
              </a:spcAft>
              <a:buClr>
                <a:srgbClr val="00E7BD"/>
              </a:buClr>
              <a:buSzPts val="8400"/>
              <a:buFont typeface="Noto Sans Symbols"/>
              <a:buNone/>
              <a:defRPr sz="6000" b="1" i="0">
                <a:latin typeface="Montserrat Black"/>
                <a:ea typeface="Montserrat Black"/>
                <a:cs typeface="Montserrat Black"/>
                <a:sym typeface="Montserrat Black"/>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3" name="Google Shape;83;p14" descr="A person holding a microphone&#10;&#10;Description automatically generated with low confidence"/>
          <p:cNvPicPr preferRelativeResize="0"/>
          <p:nvPr/>
        </p:nvPicPr>
        <p:blipFill rotWithShape="1">
          <a:blip r:embed="rId2">
            <a:alphaModFix/>
          </a:blip>
          <a:srcRect l="7159" t="1669" r="24898" b="40361"/>
          <a:stretch/>
        </p:blipFill>
        <p:spPr>
          <a:xfrm>
            <a:off x="6910312" y="1475433"/>
            <a:ext cx="5281688" cy="5392615"/>
          </a:xfrm>
          <a:prstGeom prst="rect">
            <a:avLst/>
          </a:prstGeom>
          <a:noFill/>
          <a:ln>
            <a:noFill/>
          </a:ln>
        </p:spPr>
      </p:pic>
      <p:pic>
        <p:nvPicPr>
          <p:cNvPr id="84" name="Google Shape;84;p14"/>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85" name="Google Shape;85;p14"/>
          <p:cNvPicPr preferRelativeResize="0"/>
          <p:nvPr/>
        </p:nvPicPr>
        <p:blipFill rotWithShape="1">
          <a:blip r:embed="rId4">
            <a:alphaModFix/>
          </a:blip>
          <a:srcRect t="9782" b="29459"/>
          <a:stretch/>
        </p:blipFill>
        <p:spPr>
          <a:xfrm>
            <a:off x="4800344" y="1839959"/>
            <a:ext cx="5517185" cy="5028089"/>
          </a:xfrm>
          <a:prstGeom prst="rect">
            <a:avLst/>
          </a:prstGeom>
          <a:noFill/>
          <a:ln>
            <a:noFill/>
          </a:ln>
        </p:spPr>
      </p:pic>
      <p:pic>
        <p:nvPicPr>
          <p:cNvPr id="86" name="Google Shape;86;p14" descr="A picture containing text&#10;&#10;Description automatically generated"/>
          <p:cNvPicPr preferRelativeResize="0"/>
          <p:nvPr/>
        </p:nvPicPr>
        <p:blipFill rotWithShape="1">
          <a:blip r:embed="rId5">
            <a:alphaModFix/>
          </a:blip>
          <a:srcRect/>
          <a:stretch/>
        </p:blipFill>
        <p:spPr>
          <a:xfrm>
            <a:off x="10048460" y="476250"/>
            <a:ext cx="1724807" cy="86756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87"/>
        <p:cNvGrpSpPr/>
        <p:nvPr/>
      </p:nvGrpSpPr>
      <p:grpSpPr>
        <a:xfrm>
          <a:off x="0" y="0"/>
          <a:ext cx="0" cy="0"/>
          <a:chOff x="0" y="0"/>
          <a:chExt cx="0" cy="0"/>
        </a:xfrm>
      </p:grpSpPr>
      <p:sp>
        <p:nvSpPr>
          <p:cNvPr id="88" name="Google Shape;88;p15"/>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5"/>
          <p:cNvSpPr txBox="1">
            <a:spLocks noGrp="1"/>
          </p:cNvSpPr>
          <p:nvPr>
            <p:ph type="body" idx="1"/>
          </p:nvPr>
        </p:nvSpPr>
        <p:spPr>
          <a:xfrm>
            <a:off x="846501" y="1792816"/>
            <a:ext cx="6728746"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0" name="Google Shape;90;p15" descr="Clock Icon&#10;"/>
          <p:cNvPicPr preferRelativeResize="0"/>
          <p:nvPr/>
        </p:nvPicPr>
        <p:blipFill rotWithShape="1">
          <a:blip r:embed="rId2">
            <a:alphaModFix/>
          </a:blip>
          <a:srcRect/>
          <a:stretch/>
        </p:blipFill>
        <p:spPr>
          <a:xfrm>
            <a:off x="371475" y="1733852"/>
            <a:ext cx="411086" cy="411086"/>
          </a:xfrm>
          <a:prstGeom prst="rect">
            <a:avLst/>
          </a:prstGeom>
          <a:noFill/>
          <a:ln>
            <a:noFill/>
          </a:ln>
        </p:spPr>
      </p:pic>
      <p:sp>
        <p:nvSpPr>
          <p:cNvPr id="91" name="Google Shape;91;p15"/>
          <p:cNvSpPr txBox="1">
            <a:spLocks noGrp="1"/>
          </p:cNvSpPr>
          <p:nvPr>
            <p:ph type="body" idx="2"/>
          </p:nvPr>
        </p:nvSpPr>
        <p:spPr>
          <a:xfrm>
            <a:off x="390939" y="2395538"/>
            <a:ext cx="7235760"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5"/>
          <p:cNvSpPr/>
          <p:nvPr/>
        </p:nvSpPr>
        <p:spPr>
          <a:xfrm>
            <a:off x="0" y="5714804"/>
            <a:ext cx="12192000" cy="1143196"/>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3" name="Google Shape;93;p15"/>
          <p:cNvPicPr preferRelativeResize="0"/>
          <p:nvPr/>
        </p:nvPicPr>
        <p:blipFill rotWithShape="1">
          <a:blip r:embed="rId3">
            <a:alphaModFix/>
          </a:blip>
          <a:srcRect b="9890"/>
          <a:stretch/>
        </p:blipFill>
        <p:spPr>
          <a:xfrm>
            <a:off x="7172319" y="834013"/>
            <a:ext cx="4584891" cy="6023987"/>
          </a:xfrm>
          <a:prstGeom prst="rect">
            <a:avLst/>
          </a:prstGeom>
          <a:noFill/>
          <a:ln>
            <a:noFill/>
          </a:ln>
        </p:spPr>
      </p:pic>
      <p:pic>
        <p:nvPicPr>
          <p:cNvPr id="94" name="Google Shape;94;p15"/>
          <p:cNvPicPr preferRelativeResize="0"/>
          <p:nvPr/>
        </p:nvPicPr>
        <p:blipFill rotWithShape="1">
          <a:blip r:embed="rId4">
            <a:alphaModFix/>
          </a:blip>
          <a:srcRect/>
          <a:stretch/>
        </p:blipFill>
        <p:spPr>
          <a:xfrm>
            <a:off x="9843130" y="5714804"/>
            <a:ext cx="2032348" cy="1143196"/>
          </a:xfrm>
          <a:prstGeom prst="rect">
            <a:avLst/>
          </a:prstGeom>
          <a:noFill/>
          <a:ln>
            <a:noFill/>
          </a:ln>
        </p:spPr>
      </p:pic>
      <p:pic>
        <p:nvPicPr>
          <p:cNvPr id="95" name="Google Shape;95;p15"/>
          <p:cNvPicPr preferRelativeResize="0"/>
          <p:nvPr/>
        </p:nvPicPr>
        <p:blipFill rotWithShape="1">
          <a:blip r:embed="rId5">
            <a:alphaModFix/>
          </a:blip>
          <a:srcRect/>
          <a:stretch/>
        </p:blipFill>
        <p:spPr>
          <a:xfrm>
            <a:off x="10395293" y="389693"/>
            <a:ext cx="1459057" cy="846253"/>
          </a:xfrm>
          <a:prstGeom prst="rect">
            <a:avLst/>
          </a:prstGeom>
          <a:noFill/>
          <a:ln>
            <a:noFill/>
          </a:ln>
        </p:spPr>
      </p:pic>
      <p:sp>
        <p:nvSpPr>
          <p:cNvPr id="96" name="Google Shape;96;p15"/>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5">
            <a:hlinkClick r:id="rId6"/>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spTree>
      <p:nvGrpSpPr>
        <p:cNvPr id="1" name="Shape 98"/>
        <p:cNvGrpSpPr/>
        <p:nvPr/>
      </p:nvGrpSpPr>
      <p:grpSpPr>
        <a:xfrm>
          <a:off x="0" y="0"/>
          <a:ext cx="0" cy="0"/>
          <a:chOff x="0" y="0"/>
          <a:chExt cx="0" cy="0"/>
        </a:xfrm>
      </p:grpSpPr>
      <p:sp>
        <p:nvSpPr>
          <p:cNvPr id="99" name="Google Shape;99;p16"/>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6"/>
          <p:cNvSpPr txBox="1">
            <a:spLocks noGrp="1"/>
          </p:cNvSpPr>
          <p:nvPr>
            <p:ph type="body" idx="1"/>
          </p:nvPr>
        </p:nvSpPr>
        <p:spPr>
          <a:xfrm>
            <a:off x="290455" y="1792816"/>
            <a:ext cx="7284792"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6"/>
          <p:cNvSpPr txBox="1">
            <a:spLocks noGrp="1"/>
          </p:cNvSpPr>
          <p:nvPr>
            <p:ph type="body" idx="2"/>
          </p:nvPr>
        </p:nvSpPr>
        <p:spPr>
          <a:xfrm>
            <a:off x="390939" y="2395538"/>
            <a:ext cx="7235760"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6"/>
          <p:cNvSpPr/>
          <p:nvPr/>
        </p:nvSpPr>
        <p:spPr>
          <a:xfrm>
            <a:off x="0" y="5714804"/>
            <a:ext cx="12192000" cy="1143196"/>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3" name="Google Shape;103;p16"/>
          <p:cNvPicPr preferRelativeResize="0"/>
          <p:nvPr/>
        </p:nvPicPr>
        <p:blipFill rotWithShape="1">
          <a:blip r:embed="rId2">
            <a:alphaModFix/>
          </a:blip>
          <a:srcRect b="9890"/>
          <a:stretch/>
        </p:blipFill>
        <p:spPr>
          <a:xfrm>
            <a:off x="7172319" y="834013"/>
            <a:ext cx="4584891" cy="6023987"/>
          </a:xfrm>
          <a:prstGeom prst="rect">
            <a:avLst/>
          </a:prstGeom>
          <a:noFill/>
          <a:ln>
            <a:noFill/>
          </a:ln>
        </p:spPr>
      </p:pic>
      <p:pic>
        <p:nvPicPr>
          <p:cNvPr id="104" name="Google Shape;104;p16"/>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105" name="Google Shape;105;p16"/>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106" name="Google Shape;106;p16"/>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6">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390939"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C0C0C"/>
              </a:buClr>
              <a:buSzPts val="4200"/>
              <a:buFont typeface="Montserrat ExtraBold"/>
              <a:buNone/>
              <a:defRPr sz="4200" b="1" i="0" u="none" strike="noStrike" cap="none">
                <a:solidFill>
                  <a:srgbClr val="0C0C0C"/>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
          <p:cNvSpPr txBox="1">
            <a:spLocks noGrp="1"/>
          </p:cNvSpPr>
          <p:nvPr>
            <p:ph type="body" idx="1"/>
          </p:nvPr>
        </p:nvSpPr>
        <p:spPr>
          <a:xfrm>
            <a:off x="390939"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E7BD"/>
              </a:buClr>
              <a:buSzPts val="2800"/>
              <a:buFont typeface="Noto Sans Symbols"/>
              <a:buChar char="▪"/>
              <a:defRPr sz="2000" b="1" i="0" u="none" strike="noStrike" cap="none">
                <a:solidFill>
                  <a:srgbClr val="0C0C0C"/>
                </a:solidFill>
                <a:latin typeface="Montserrat"/>
                <a:ea typeface="Montserrat"/>
                <a:cs typeface="Montserrat"/>
                <a:sym typeface="Montserrat"/>
              </a:defRPr>
            </a:lvl1pPr>
            <a:lvl2pPr marL="914400" marR="0" lvl="1" indent="-388619" algn="l" rtl="0">
              <a:lnSpc>
                <a:spcPct val="90000"/>
              </a:lnSpc>
              <a:spcBef>
                <a:spcPts val="500"/>
              </a:spcBef>
              <a:spcAft>
                <a:spcPts val="0"/>
              </a:spcAft>
              <a:buClr>
                <a:srgbClr val="00E7BD"/>
              </a:buClr>
              <a:buSzPts val="2520"/>
              <a:buFont typeface="Noto Sans Symbols"/>
              <a:buChar char="▪"/>
              <a:defRPr sz="1800" b="0" i="0" u="none" strike="noStrike" cap="none">
                <a:solidFill>
                  <a:srgbClr val="0C0C0C"/>
                </a:solidFill>
                <a:latin typeface="Montserrat"/>
                <a:ea typeface="Montserrat"/>
                <a:cs typeface="Montserrat"/>
                <a:sym typeface="Montserrat"/>
              </a:defRPr>
            </a:lvl2pPr>
            <a:lvl3pPr marL="1371600" marR="0" lvl="2" indent="-370839" algn="l" rtl="0">
              <a:lnSpc>
                <a:spcPct val="90000"/>
              </a:lnSpc>
              <a:spcBef>
                <a:spcPts val="500"/>
              </a:spcBef>
              <a:spcAft>
                <a:spcPts val="0"/>
              </a:spcAft>
              <a:buClr>
                <a:srgbClr val="00E7BD"/>
              </a:buClr>
              <a:buSzPts val="2240"/>
              <a:buFont typeface="Noto Sans Symbols"/>
              <a:buChar char="▪"/>
              <a:defRPr sz="1600" b="0" i="0" u="none" strike="noStrike" cap="none">
                <a:solidFill>
                  <a:srgbClr val="0C0C0C"/>
                </a:solidFill>
                <a:latin typeface="Montserrat"/>
                <a:ea typeface="Montserrat"/>
                <a:cs typeface="Montserrat"/>
                <a:sym typeface="Montserrat"/>
              </a:defRPr>
            </a:lvl3pPr>
            <a:lvl4pPr marL="1828800" marR="0" lvl="3" indent="-353060" algn="l" rtl="0">
              <a:lnSpc>
                <a:spcPct val="90000"/>
              </a:lnSpc>
              <a:spcBef>
                <a:spcPts val="500"/>
              </a:spcBef>
              <a:spcAft>
                <a:spcPts val="0"/>
              </a:spcAft>
              <a:buClr>
                <a:srgbClr val="00E7BD"/>
              </a:buClr>
              <a:buSzPts val="1960"/>
              <a:buFont typeface="Noto Sans Symbols"/>
              <a:buChar char="▪"/>
              <a:defRPr sz="1400" b="0" i="0" u="none" strike="noStrike" cap="none">
                <a:solidFill>
                  <a:srgbClr val="0C0C0C"/>
                </a:solidFill>
                <a:latin typeface="Montserrat"/>
                <a:ea typeface="Montserrat"/>
                <a:cs typeface="Montserrat"/>
                <a:sym typeface="Montserrat"/>
              </a:defRPr>
            </a:lvl4pPr>
            <a:lvl5pPr marL="2286000" marR="0" lvl="4" indent="-335279" algn="l" rtl="0">
              <a:lnSpc>
                <a:spcPct val="90000"/>
              </a:lnSpc>
              <a:spcBef>
                <a:spcPts val="500"/>
              </a:spcBef>
              <a:spcAft>
                <a:spcPts val="0"/>
              </a:spcAft>
              <a:buClr>
                <a:srgbClr val="00E7BD"/>
              </a:buClr>
              <a:buSzPts val="1680"/>
              <a:buFont typeface="Noto Sans Symbols"/>
              <a:buChar char="▪"/>
              <a:defRPr sz="1200" b="0" i="0" u="none" strike="noStrike" cap="none">
                <a:solidFill>
                  <a:srgbClr val="0C0C0C"/>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
          <p:cNvSpPr txBox="1">
            <a:spLocks noGrp="1"/>
          </p:cNvSpPr>
          <p:nvPr>
            <p:ph type="ftr" idx="11"/>
          </p:nvPr>
        </p:nvSpPr>
        <p:spPr>
          <a:xfrm>
            <a:off x="280515" y="6127750"/>
            <a:ext cx="1150349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1" i="0" u="none" strike="noStrike" cap="none">
                <a:solidFill>
                  <a:schemeClr val="dk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423">
          <p15:clr>
            <a:srgbClr val="F26B43"/>
          </p15:clr>
        </p15:guide>
        <p15:guide id="2" pos="234">
          <p15:clr>
            <a:srgbClr val="F26B43"/>
          </p15:clr>
        </p15:guide>
        <p15:guide id="3" orient="horz" pos="300">
          <p15:clr>
            <a:srgbClr val="F26B43"/>
          </p15:clr>
        </p15:guide>
        <p15:guide id="4" orient="horz" pos="4110">
          <p15:clr>
            <a:srgbClr val="F26B43"/>
          </p15:clr>
        </p15:guide>
        <p15:guide id="5" pos="3840">
          <p15:clr>
            <a:srgbClr val="F26B43"/>
          </p15:clr>
        </p15:guide>
        <p15:guide id="6" pos="3749">
          <p15:clr>
            <a:srgbClr val="F26B43"/>
          </p15:clr>
        </p15:guide>
        <p15:guide id="7" pos="393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5.jpe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9.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8.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6">
          <a:extLst>
            <a:ext uri="{FF2B5EF4-FFF2-40B4-BE49-F238E27FC236}">
              <a16:creationId xmlns:a16="http://schemas.microsoft.com/office/drawing/2014/main" id="{B42A5CE8-34B4-2AAD-3578-43BBB45107CC}"/>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6777BB3A-B3FD-4AA2-7EB5-78DA60657B67}"/>
              </a:ext>
            </a:extLst>
          </p:cNvPr>
          <p:cNvGrpSpPr/>
          <p:nvPr/>
        </p:nvGrpSpPr>
        <p:grpSpPr>
          <a:xfrm>
            <a:off x="0" y="-1"/>
            <a:ext cx="12192000" cy="6858001"/>
            <a:chOff x="0" y="-1"/>
            <a:chExt cx="12192000" cy="6858001"/>
          </a:xfrm>
        </p:grpSpPr>
        <p:pic>
          <p:nvPicPr>
            <p:cNvPr id="387" name="Google Shape;387;p1" descr="A purple star shaped object with a cartoon character behind it&#10;&#10;Description automatically generated">
              <a:extLst>
                <a:ext uri="{FF2B5EF4-FFF2-40B4-BE49-F238E27FC236}">
                  <a16:creationId xmlns:a16="http://schemas.microsoft.com/office/drawing/2014/main" id="{26375A29-ED3F-13BD-9619-C5957E63135C}"/>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 name="Rectangle 10">
              <a:extLst>
                <a:ext uri="{FF2B5EF4-FFF2-40B4-BE49-F238E27FC236}">
                  <a16:creationId xmlns:a16="http://schemas.microsoft.com/office/drawing/2014/main" id="{15044779-4D5E-E8E6-A1B0-A52436E96AFB}"/>
                </a:ext>
              </a:extLst>
            </p:cNvPr>
            <p:cNvSpPr/>
            <p:nvPr/>
          </p:nvSpPr>
          <p:spPr>
            <a:xfrm>
              <a:off x="152400" y="-1"/>
              <a:ext cx="3962400" cy="1333501"/>
            </a:xfrm>
            <a:prstGeom prst="rect">
              <a:avLst/>
            </a:prstGeom>
            <a:solidFill>
              <a:srgbClr val="C7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y"/>
            </a:p>
          </p:txBody>
        </p:sp>
        <p:pic>
          <p:nvPicPr>
            <p:cNvPr id="9" name="Google Shape;64;p1">
              <a:extLst>
                <a:ext uri="{FF2B5EF4-FFF2-40B4-BE49-F238E27FC236}">
                  <a16:creationId xmlns:a16="http://schemas.microsoft.com/office/drawing/2014/main" id="{33BD2FC8-B31B-CD49-C7D3-F23C7571484B}"/>
                </a:ext>
              </a:extLst>
            </p:cNvPr>
            <p:cNvPicPr preferRelativeResize="0"/>
            <p:nvPr/>
          </p:nvPicPr>
          <p:blipFill rotWithShape="1">
            <a:blip r:embed="rId4">
              <a:alphaModFix/>
            </a:blip>
            <a:srcRect/>
            <a:stretch/>
          </p:blipFill>
          <p:spPr>
            <a:xfrm>
              <a:off x="1919863" y="292338"/>
              <a:ext cx="1957678" cy="680900"/>
            </a:xfrm>
            <a:prstGeom prst="rect">
              <a:avLst/>
            </a:prstGeom>
            <a:noFill/>
            <a:ln>
              <a:noFill/>
            </a:ln>
          </p:spPr>
        </p:pic>
        <p:pic>
          <p:nvPicPr>
            <p:cNvPr id="10" name="Picture 9" descr="A blue text on a black background&#10;&#10;Description automatically generated">
              <a:extLst>
                <a:ext uri="{FF2B5EF4-FFF2-40B4-BE49-F238E27FC236}">
                  <a16:creationId xmlns:a16="http://schemas.microsoft.com/office/drawing/2014/main" id="{B119AA96-CFC7-A544-2511-12FBEE8917E0}"/>
                </a:ext>
              </a:extLst>
            </p:cNvPr>
            <p:cNvPicPr>
              <a:picLocks noChangeAspect="1"/>
            </p:cNvPicPr>
            <p:nvPr/>
          </p:nvPicPr>
          <p:blipFill>
            <a:blip r:embed="rId5"/>
            <a:stretch>
              <a:fillRect/>
            </a:stretch>
          </p:blipFill>
          <p:spPr>
            <a:xfrm>
              <a:off x="297771" y="292338"/>
              <a:ext cx="1360649" cy="680900"/>
            </a:xfrm>
            <a:prstGeom prst="rect">
              <a:avLst/>
            </a:prstGeom>
          </p:spPr>
        </p:pic>
      </p:grpSp>
      <p:pic>
        <p:nvPicPr>
          <p:cNvPr id="3" name="Picture 2" descr="A close-up of a logo&#10;&#10;Description automatically generated">
            <a:extLst>
              <a:ext uri="{FF2B5EF4-FFF2-40B4-BE49-F238E27FC236}">
                <a16:creationId xmlns:a16="http://schemas.microsoft.com/office/drawing/2014/main" id="{1457A618-0312-5822-24C6-BBF96A28BE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08" b="98812" l="3133" r="89924">
                        <a14:foregroundMark x1="77731" y1="49236" x2="77731" y2="49236"/>
                        <a14:foregroundMark x1="78577" y1="75212" x2="78577" y2="75212"/>
                        <a14:foregroundMark x1="73920" y1="82683" x2="73920" y2="82683"/>
                        <a14:foregroundMark x1="64268" y1="77759" x2="64268" y2="77759"/>
                        <a14:foregroundMark x1="66808" y1="54160" x2="66808" y2="54160"/>
                        <a14:foregroundMark x1="53853" y1="46520" x2="53853" y2="46520"/>
                        <a14:foregroundMark x1="53599" y1="38879" x2="53599" y2="38879"/>
                        <a14:foregroundMark x1="44877" y1="44143" x2="44877" y2="44143"/>
                        <a14:foregroundMark x1="40644" y1="46350" x2="40644" y2="46350"/>
                        <a14:foregroundMark x1="41067" y1="39049" x2="41067" y2="39049"/>
                        <a14:foregroundMark x1="43014" y1="84890" x2="43014" y2="84890"/>
                        <a14:foregroundMark x1="43268" y1="75722" x2="43268" y2="75722"/>
                        <a14:foregroundMark x1="52921" y1="83192" x2="52921" y2="83192"/>
                        <a14:foregroundMark x1="35817" y1="85229" x2="35817" y2="85229"/>
                        <a14:foregroundMark x1="24555" y1="82173" x2="24555" y2="82173"/>
                        <a14:foregroundMark x1="39373" y1="75212" x2="39373" y2="75212"/>
                        <a14:foregroundMark x1="21084" y1="59083" x2="21084" y2="59083"/>
                        <a14:foregroundMark x1="7451" y1="62139" x2="7451" y2="62139"/>
                        <a14:foregroundMark x1="13378" y1="83871" x2="13378" y2="83871"/>
                        <a14:foregroundMark x1="4064" y1="85569" x2="4064" y2="85569"/>
                        <a14:foregroundMark x1="5419" y1="20204" x2="5419" y2="20204"/>
                        <a14:foregroundMark x1="3133" y1="39728" x2="3133" y2="39728"/>
                        <a14:foregroundMark x1="6097" y1="73514" x2="6097" y2="73514"/>
                        <a14:foregroundMark x1="78239" y1="98812" x2="78239" y2="98812"/>
                      </a14:backgroundRemoval>
                    </a14:imgEffect>
                  </a14:imgLayer>
                </a14:imgProps>
              </a:ext>
            </a:extLst>
          </a:blip>
          <a:stretch>
            <a:fillRect/>
          </a:stretch>
        </p:blipFill>
        <p:spPr>
          <a:xfrm>
            <a:off x="403865" y="294642"/>
            <a:ext cx="1360649" cy="678596"/>
          </a:xfrm>
          <a:prstGeom prst="rect">
            <a:avLst/>
          </a:prstGeom>
        </p:spPr>
      </p:pic>
      <p:sp>
        <p:nvSpPr>
          <p:cNvPr id="4" name="Rectangle 3">
            <a:extLst>
              <a:ext uri="{FF2B5EF4-FFF2-40B4-BE49-F238E27FC236}">
                <a16:creationId xmlns:a16="http://schemas.microsoft.com/office/drawing/2014/main" id="{0DA12160-F155-97F6-0C17-CCB53F2084EF}"/>
              </a:ext>
            </a:extLst>
          </p:cNvPr>
          <p:cNvSpPr/>
          <p:nvPr/>
        </p:nvSpPr>
        <p:spPr>
          <a:xfrm>
            <a:off x="152400" y="133350"/>
            <a:ext cx="1718131" cy="1023937"/>
          </a:xfrm>
          <a:prstGeom prst="rect">
            <a:avLst/>
          </a:prstGeom>
          <a:solidFill>
            <a:srgbClr val="C7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ue and black text&#10;&#10;Description automatically generated">
            <a:extLst>
              <a:ext uri="{FF2B5EF4-FFF2-40B4-BE49-F238E27FC236}">
                <a16:creationId xmlns:a16="http://schemas.microsoft.com/office/drawing/2014/main" id="{5A6537EE-FC4A-8073-EEF2-E85CAECC646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868" b="97623" l="1609" r="89924">
                        <a14:foregroundMark x1="5504" y1="12903" x2="5504" y2="12903"/>
                        <a14:foregroundMark x1="9738" y1="2037" x2="9738" y2="2037"/>
                        <a14:foregroundMark x1="1693" y1="3396" x2="1693" y2="3396"/>
                        <a14:foregroundMark x1="10754" y1="40238" x2="10754" y2="40238"/>
                        <a14:foregroundMark x1="22269" y1="58065" x2="22269" y2="58065"/>
                        <a14:foregroundMark x1="40982" y1="49745" x2="40982" y2="49745"/>
                        <a14:foregroundMark x1="40898" y1="38710" x2="40898" y2="38710"/>
                        <a14:foregroundMark x1="48518" y1="44482" x2="48518" y2="44482"/>
                        <a14:foregroundMark x1="53599" y1="39049" x2="53599" y2="39049"/>
                        <a14:foregroundMark x1="53514" y1="46180" x2="53514" y2="46180"/>
                        <a14:foregroundMark x1="61727" y1="49745" x2="61727" y2="49745"/>
                        <a14:foregroundMark x1="72227" y1="45840" x2="72227" y2="45840"/>
                        <a14:foregroundMark x1="78408" y1="80475" x2="78408" y2="80475"/>
                        <a14:foregroundMark x1="75106" y1="88964" x2="75106" y2="88964"/>
                        <a14:foregroundMark x1="78493" y1="91171" x2="78239" y2="84550"/>
                        <a14:foregroundMark x1="78154" y1="96944" x2="77731" y2="92190"/>
                        <a14:foregroundMark x1="67824" y1="95246" x2="69433" y2="97623"/>
                        <a14:foregroundMark x1="73497" y1="81664" x2="74852" y2="87776"/>
                        <a14:foregroundMark x1="64098" y1="94567" x2="64268" y2="84890"/>
                        <a14:foregroundMark x1="53260" y1="96774" x2="53599" y2="87946"/>
                        <a14:foregroundMark x1="43099" y1="81834" x2="43268" y2="88285"/>
                        <a14:foregroundMark x1="43184" y1="75042" x2="43184" y2="75042"/>
                        <a14:foregroundMark x1="39458" y1="77250" x2="39966" y2="86757"/>
                        <a14:foregroundMark x1="35732" y1="85399" x2="36325" y2="93718"/>
                        <a14:foregroundMark x1="25402" y1="84380" x2="25656" y2="92190"/>
                        <a14:foregroundMark x1="13463" y1="78438" x2="13633" y2="81664"/>
                        <a14:foregroundMark x1="3895" y1="85399" x2="5117" y2="86566"/>
                        <a14:backgroundMark x1="5504" y1="87267" x2="5504" y2="87267"/>
                        <a14:backgroundMark x1="4572" y1="87946" x2="6181" y2="88964"/>
                      </a14:backgroundRemoval>
                    </a14:imgEffect>
                  </a14:imgLayer>
                </a14:imgProps>
              </a:ext>
            </a:extLst>
          </a:blip>
          <a:stretch>
            <a:fillRect/>
          </a:stretch>
        </p:blipFill>
        <p:spPr>
          <a:xfrm>
            <a:off x="370052" y="331767"/>
            <a:ext cx="1286209" cy="641471"/>
          </a:xfrm>
          <a:prstGeom prst="rect">
            <a:avLst/>
          </a:prstGeom>
        </p:spPr>
      </p:pic>
      <p:sp>
        <p:nvSpPr>
          <p:cNvPr id="8" name="Rectangle 7">
            <a:extLst>
              <a:ext uri="{FF2B5EF4-FFF2-40B4-BE49-F238E27FC236}">
                <a16:creationId xmlns:a16="http://schemas.microsoft.com/office/drawing/2014/main" id="{2D791462-EF4D-365A-DD79-19F03F8CCC88}"/>
              </a:ext>
            </a:extLst>
          </p:cNvPr>
          <p:cNvSpPr>
            <a:spLocks noGrp="1" noRot="1" noMove="1" noResize="1" noEditPoints="1" noAdjustHandles="1" noChangeArrowheads="1" noChangeShapeType="1"/>
          </p:cNvSpPr>
          <p:nvPr/>
        </p:nvSpPr>
        <p:spPr>
          <a:xfrm>
            <a:off x="9702140" y="292338"/>
            <a:ext cx="2337460" cy="680900"/>
          </a:xfrm>
          <a:prstGeom prst="rect">
            <a:avLst/>
          </a:prstGeom>
          <a:solidFill>
            <a:srgbClr val="C7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Google Shape;388;p1">
            <a:extLst>
              <a:ext uri="{FF2B5EF4-FFF2-40B4-BE49-F238E27FC236}">
                <a16:creationId xmlns:a16="http://schemas.microsoft.com/office/drawing/2014/main" id="{43B46F11-2B53-1678-443F-880181BD47EF}"/>
              </a:ext>
            </a:extLst>
          </p:cNvPr>
          <p:cNvSpPr txBox="1">
            <a:spLocks/>
          </p:cNvSpPr>
          <p:nvPr/>
        </p:nvSpPr>
        <p:spPr>
          <a:xfrm>
            <a:off x="3968646" y="2614887"/>
            <a:ext cx="4254708" cy="16282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E7BD"/>
              </a:buClr>
              <a:buSzPts val="3360"/>
              <a:buFont typeface="Noto Sans Symbols"/>
              <a:buNone/>
              <a:defRPr sz="2400" b="1" i="0" u="none" strike="noStrike" cap="none">
                <a:solidFill>
                  <a:srgbClr val="0C0C0C"/>
                </a:solidFill>
                <a:latin typeface="Montserrat"/>
                <a:ea typeface="Montserrat"/>
                <a:cs typeface="Montserrat"/>
                <a:sym typeface="Montserrat"/>
              </a:defRPr>
            </a:lvl1pPr>
            <a:lvl2pPr marL="914400" marR="0" lvl="1" indent="-388619" algn="l" rtl="0">
              <a:lnSpc>
                <a:spcPct val="90000"/>
              </a:lnSpc>
              <a:spcBef>
                <a:spcPts val="500"/>
              </a:spcBef>
              <a:spcAft>
                <a:spcPts val="0"/>
              </a:spcAft>
              <a:buClr>
                <a:srgbClr val="00E7BD"/>
              </a:buClr>
              <a:buSzPts val="2520"/>
              <a:buFont typeface="Noto Sans Symbols"/>
              <a:buChar char="▪"/>
              <a:defRPr sz="1800" b="0" i="0" u="none" strike="noStrike" cap="none">
                <a:solidFill>
                  <a:srgbClr val="0C0C0C"/>
                </a:solidFill>
                <a:latin typeface="Montserrat"/>
                <a:ea typeface="Montserrat"/>
                <a:cs typeface="Montserrat"/>
                <a:sym typeface="Montserrat"/>
              </a:defRPr>
            </a:lvl2pPr>
            <a:lvl3pPr marL="1371600" marR="0" lvl="2" indent="-388619" algn="l" rtl="0">
              <a:lnSpc>
                <a:spcPct val="90000"/>
              </a:lnSpc>
              <a:spcBef>
                <a:spcPts val="500"/>
              </a:spcBef>
              <a:spcAft>
                <a:spcPts val="0"/>
              </a:spcAft>
              <a:buClr>
                <a:srgbClr val="00E7BD"/>
              </a:buClr>
              <a:buSzPts val="2520"/>
              <a:buFont typeface="Noto Sans Symbols"/>
              <a:buChar char="▪"/>
              <a:defRPr sz="1600" b="0" i="0" u="none" strike="noStrike" cap="none">
                <a:solidFill>
                  <a:srgbClr val="0C0C0C"/>
                </a:solidFill>
                <a:latin typeface="Montserrat"/>
                <a:ea typeface="Montserrat"/>
                <a:cs typeface="Montserrat"/>
                <a:sym typeface="Montserrat"/>
              </a:defRPr>
            </a:lvl3pPr>
            <a:lvl4pPr marL="1828800" marR="0" lvl="3" indent="-388619" algn="l" rtl="0">
              <a:lnSpc>
                <a:spcPct val="90000"/>
              </a:lnSpc>
              <a:spcBef>
                <a:spcPts val="500"/>
              </a:spcBef>
              <a:spcAft>
                <a:spcPts val="0"/>
              </a:spcAft>
              <a:buClr>
                <a:srgbClr val="00E7BD"/>
              </a:buClr>
              <a:buSzPts val="2520"/>
              <a:buFont typeface="Noto Sans Symbols"/>
              <a:buChar char="▪"/>
              <a:defRPr sz="1400" b="0" i="0" u="none" strike="noStrike" cap="none">
                <a:solidFill>
                  <a:srgbClr val="0C0C0C"/>
                </a:solidFill>
                <a:latin typeface="Montserrat"/>
                <a:ea typeface="Montserrat"/>
                <a:cs typeface="Montserrat"/>
                <a:sym typeface="Montserrat"/>
              </a:defRPr>
            </a:lvl4pPr>
            <a:lvl5pPr marL="2286000" marR="0" lvl="4" indent="-388620" algn="l" rtl="0">
              <a:lnSpc>
                <a:spcPct val="90000"/>
              </a:lnSpc>
              <a:spcBef>
                <a:spcPts val="500"/>
              </a:spcBef>
              <a:spcAft>
                <a:spcPts val="0"/>
              </a:spcAft>
              <a:buClr>
                <a:srgbClr val="00E7BD"/>
              </a:buClr>
              <a:buSzPts val="2520"/>
              <a:buFont typeface="Noto Sans Symbols"/>
              <a:buChar char="▪"/>
              <a:defRPr sz="1200" b="0" i="0" u="none" strike="noStrike" cap="none">
                <a:solidFill>
                  <a:srgbClr val="0C0C0C"/>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SzPts val="7560"/>
            </a:pPr>
            <a:r>
              <a:rPr lang="en-GB" sz="5400">
                <a:solidFill>
                  <a:schemeClr val="lt1"/>
                </a:solidFill>
              </a:rPr>
              <a:t>Fy Mhleidlais Gyntaf</a:t>
            </a:r>
            <a:endParaRPr lang="en-GB" dirty="0"/>
          </a:p>
        </p:txBody>
      </p:sp>
    </p:spTree>
    <p:extLst>
      <p:ext uri="{BB962C8B-B14F-4D97-AF65-F5344CB8AC3E}">
        <p14:creationId xmlns:p14="http://schemas.microsoft.com/office/powerpoint/2010/main" val="1552039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518"/>
        <p:cNvGrpSpPr/>
        <p:nvPr/>
      </p:nvGrpSpPr>
      <p:grpSpPr>
        <a:xfrm>
          <a:off x="0" y="0"/>
          <a:ext cx="0" cy="0"/>
          <a:chOff x="0" y="0"/>
          <a:chExt cx="0" cy="0"/>
        </a:xfrm>
      </p:grpSpPr>
      <p:sp>
        <p:nvSpPr>
          <p:cNvPr id="519" name="Google Shape;519;p4"/>
          <p:cNvSpPr txBox="1">
            <a:spLocks noGrp="1"/>
          </p:cNvSpPr>
          <p:nvPr>
            <p:ph type="title"/>
          </p:nvPr>
        </p:nvSpPr>
        <p:spPr>
          <a:xfrm>
            <a:off x="410375" y="490775"/>
            <a:ext cx="9600000" cy="770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C0C0C"/>
              </a:buClr>
              <a:buSzPts val="4200"/>
              <a:buFont typeface="Montserrat ExtraBold"/>
              <a:buNone/>
            </a:pPr>
            <a:r>
              <a:rPr lang="cy" b="1" i="0" u="none" baseline="0"/>
              <a:t>Dros bwy allech chi bleidleisio?</a:t>
            </a:r>
            <a:endParaRPr/>
          </a:p>
        </p:txBody>
      </p:sp>
      <p:sp>
        <p:nvSpPr>
          <p:cNvPr id="520" name="Google Shape;520;p4"/>
          <p:cNvSpPr txBox="1">
            <a:spLocks noGrp="1"/>
          </p:cNvSpPr>
          <p:nvPr>
            <p:ph type="body" idx="2"/>
          </p:nvPr>
        </p:nvSpPr>
        <p:spPr>
          <a:xfrm>
            <a:off x="371473" y="1600761"/>
            <a:ext cx="11519400" cy="3112850"/>
          </a:xfrm>
          <a:prstGeom prst="rect">
            <a:avLst/>
          </a:prstGeom>
          <a:solidFill>
            <a:srgbClr val="00E7BD">
              <a:alpha val="8235"/>
            </a:srgbClr>
          </a:solidFill>
          <a:ln>
            <a:noFill/>
          </a:ln>
        </p:spPr>
        <p:txBody>
          <a:bodyPr spcFirstLastPara="1" wrap="square" lIns="180000" tIns="180000" rIns="180000" bIns="180000" anchor="t" anchorCtr="0">
            <a:normAutofit/>
          </a:bodyPr>
          <a:lstStyle/>
          <a:p>
            <a:pPr marL="342900" lvl="0" indent="-342900" algn="l" rtl="0">
              <a:lnSpc>
                <a:spcPct val="120000"/>
              </a:lnSpc>
              <a:spcBef>
                <a:spcPts val="0"/>
              </a:spcBef>
              <a:spcAft>
                <a:spcPts val="0"/>
              </a:spcAft>
              <a:buSzPts val="2400"/>
              <a:buChar char="▪"/>
            </a:pPr>
            <a:r>
              <a:rPr lang="cy" sz="1800" b="0" i="0" u="none" baseline="0" dirty="0"/>
              <a:t>Trowch at y person sy’n eistedd wrth eich ochr a thrafodwch pwy yr ydych yn ystyried pleidleisio drostynt. </a:t>
            </a:r>
            <a:endParaRPr sz="1800" b="0" dirty="0"/>
          </a:p>
          <a:p>
            <a:pPr marL="0" lvl="0" indent="0" algn="l" rtl="0">
              <a:lnSpc>
                <a:spcPct val="120000"/>
              </a:lnSpc>
              <a:spcBef>
                <a:spcPts val="0"/>
              </a:spcBef>
              <a:spcAft>
                <a:spcPts val="0"/>
              </a:spcAft>
              <a:buSzPts val="2520"/>
              <a:buNone/>
            </a:pPr>
            <a:endParaRPr sz="1800" b="0" dirty="0"/>
          </a:p>
          <a:p>
            <a:pPr marL="342900" lvl="0" indent="-342900" algn="l" rtl="0">
              <a:lnSpc>
                <a:spcPct val="120000"/>
              </a:lnSpc>
              <a:spcBef>
                <a:spcPts val="0"/>
              </a:spcBef>
              <a:spcAft>
                <a:spcPts val="0"/>
              </a:spcAft>
              <a:buSzPts val="2400"/>
              <a:buChar char="▪"/>
            </a:pPr>
            <a:r>
              <a:rPr lang="cy" sz="1800" b="0" i="0" u="none" baseline="0" dirty="0"/>
              <a:t>Bydd yr </a:t>
            </a:r>
            <a:r>
              <a:rPr lang="cy" sz="1800" b="1" i="0" u="none" baseline="0" dirty="0"/>
              <a:t>ymgyrchwyr</a:t>
            </a:r>
            <a:r>
              <a:rPr lang="cy" sz="1800" b="0" i="0" u="none" baseline="0" dirty="0"/>
              <a:t> nawr yn ceisio perswadio'r dosbarth y dylen nhw bleidleisio dros eu hymgeisydd h.y. bydd ymgyrchydd y Sgwâr yn rhoi rhesymau pam y dylech bleidleisio dros y Sgwâr. </a:t>
            </a:r>
            <a:endParaRPr sz="1800" b="0" dirty="0"/>
          </a:p>
          <a:p>
            <a:pPr marL="342900" lvl="0" indent="0" algn="l" rtl="0">
              <a:lnSpc>
                <a:spcPct val="120000"/>
              </a:lnSpc>
              <a:spcBef>
                <a:spcPts val="0"/>
              </a:spcBef>
              <a:spcAft>
                <a:spcPts val="0"/>
              </a:spcAft>
              <a:buSzPts val="2520"/>
              <a:buNone/>
            </a:pPr>
            <a:endParaRPr sz="1800" b="0" dirty="0"/>
          </a:p>
          <a:p>
            <a:pPr marL="342900" lvl="0" indent="-342900" algn="l" rtl="0">
              <a:lnSpc>
                <a:spcPct val="120000"/>
              </a:lnSpc>
              <a:spcBef>
                <a:spcPts val="0"/>
              </a:spcBef>
              <a:spcAft>
                <a:spcPts val="0"/>
              </a:spcAft>
              <a:buSzPts val="2400"/>
              <a:buChar char="▪"/>
            </a:pPr>
            <a:r>
              <a:rPr lang="cy" sz="1800" b="0" i="0" u="none" baseline="0" dirty="0"/>
              <a:t>Cofiwch, gallwch newid eich meddwl! Mae hynny’n iawn. </a:t>
            </a:r>
            <a:endParaRPr sz="1800" b="0" dirty="0"/>
          </a:p>
        </p:txBody>
      </p:sp>
      <p:pic>
        <p:nvPicPr>
          <p:cNvPr id="521" name="Google Shape;521;p4"/>
          <p:cNvPicPr preferRelativeResize="0"/>
          <p:nvPr/>
        </p:nvPicPr>
        <p:blipFill rotWithShape="1">
          <a:blip r:embed="rId3">
            <a:alphaModFix/>
          </a:blip>
          <a:srcRect r="77618"/>
          <a:stretch/>
        </p:blipFill>
        <p:spPr>
          <a:xfrm>
            <a:off x="0" y="5423064"/>
            <a:ext cx="1686506" cy="1434936"/>
          </a:xfrm>
          <a:prstGeom prst="rect">
            <a:avLst/>
          </a:prstGeom>
          <a:noFill/>
          <a:ln>
            <a:noFill/>
          </a:ln>
        </p:spPr>
      </p:pic>
      <p:pic>
        <p:nvPicPr>
          <p:cNvPr id="522" name="Google Shape;522;p4"/>
          <p:cNvPicPr preferRelativeResize="0"/>
          <p:nvPr/>
        </p:nvPicPr>
        <p:blipFill rotWithShape="1">
          <a:blip r:embed="rId3">
            <a:alphaModFix/>
          </a:blip>
          <a:srcRect l="63528"/>
          <a:stretch/>
        </p:blipFill>
        <p:spPr>
          <a:xfrm>
            <a:off x="9443802" y="5423065"/>
            <a:ext cx="2748197" cy="1434936"/>
          </a:xfrm>
          <a:prstGeom prst="rect">
            <a:avLst/>
          </a:prstGeom>
          <a:noFill/>
          <a:ln>
            <a:noFill/>
          </a:ln>
        </p:spPr>
      </p:pic>
      <p:grpSp>
        <p:nvGrpSpPr>
          <p:cNvPr id="523" name="Google Shape;523;p4"/>
          <p:cNvGrpSpPr/>
          <p:nvPr/>
        </p:nvGrpSpPr>
        <p:grpSpPr>
          <a:xfrm>
            <a:off x="9705744" y="377370"/>
            <a:ext cx="2365901" cy="1382304"/>
            <a:chOff x="2560637" y="4569619"/>
            <a:chExt cx="2439828" cy="1550189"/>
          </a:xfrm>
        </p:grpSpPr>
        <p:sp>
          <p:nvSpPr>
            <p:cNvPr id="524" name="Google Shape;524;p4"/>
            <p:cNvSpPr/>
            <p:nvPr/>
          </p:nvSpPr>
          <p:spPr>
            <a:xfrm>
              <a:off x="2560637" y="4569619"/>
              <a:ext cx="2439828" cy="1219962"/>
            </a:xfrm>
            <a:custGeom>
              <a:avLst/>
              <a:gdLst/>
              <a:ahLst/>
              <a:cxnLst/>
              <a:rect l="l" t="t" r="r" b="b"/>
              <a:pathLst>
                <a:path w="2439828" h="1219962" extrusionOk="0">
                  <a:moveTo>
                    <a:pt x="0" y="1219962"/>
                  </a:moveTo>
                  <a:cubicBezTo>
                    <a:pt x="0" y="546164"/>
                    <a:pt x="546164" y="0"/>
                    <a:pt x="1219867" y="0"/>
                  </a:cubicBezTo>
                  <a:cubicBezTo>
                    <a:pt x="1893665" y="0"/>
                    <a:pt x="2439829" y="546164"/>
                    <a:pt x="2439829" y="1219962"/>
                  </a:cubicBezTo>
                  <a:lnTo>
                    <a:pt x="0" y="1219962"/>
                  </a:lnTo>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5" name="Google Shape;525;p4"/>
            <p:cNvSpPr/>
            <p:nvPr/>
          </p:nvSpPr>
          <p:spPr>
            <a:xfrm>
              <a:off x="3043640" y="5692440"/>
              <a:ext cx="55541" cy="297832"/>
            </a:xfrm>
            <a:custGeom>
              <a:avLst/>
              <a:gdLst/>
              <a:ahLst/>
              <a:cxnLst/>
              <a:rect l="l" t="t" r="r" b="b"/>
              <a:pathLst>
                <a:path w="55541" h="297832" extrusionOk="0">
                  <a:moveTo>
                    <a:pt x="390" y="27323"/>
                  </a:moveTo>
                  <a:cubicBezTo>
                    <a:pt x="15249" y="111714"/>
                    <a:pt x="11154" y="192200"/>
                    <a:pt x="2295" y="276973"/>
                  </a:cubicBezTo>
                  <a:cubicBezTo>
                    <a:pt x="-658" y="304881"/>
                    <a:pt x="42967" y="304691"/>
                    <a:pt x="45920" y="276973"/>
                  </a:cubicBezTo>
                  <a:cubicBezTo>
                    <a:pt x="50492" y="233444"/>
                    <a:pt x="55540" y="189724"/>
                    <a:pt x="55540" y="145814"/>
                  </a:cubicBezTo>
                  <a:cubicBezTo>
                    <a:pt x="55635" y="102094"/>
                    <a:pt x="49920" y="58660"/>
                    <a:pt x="42396" y="15702"/>
                  </a:cubicBezTo>
                  <a:cubicBezTo>
                    <a:pt x="37538" y="-11825"/>
                    <a:pt x="-4467" y="-109"/>
                    <a:pt x="390" y="27323"/>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6" name="Google Shape;526;p4"/>
            <p:cNvSpPr/>
            <p:nvPr/>
          </p:nvSpPr>
          <p:spPr>
            <a:xfrm>
              <a:off x="2826477" y="5913376"/>
              <a:ext cx="263140" cy="112194"/>
            </a:xfrm>
            <a:custGeom>
              <a:avLst/>
              <a:gdLst/>
              <a:ahLst/>
              <a:cxnLst/>
              <a:rect l="l" t="t" r="r" b="b"/>
              <a:pathLst>
                <a:path w="263140" h="112194" extrusionOk="0">
                  <a:moveTo>
                    <a:pt x="254987" y="71086"/>
                  </a:moveTo>
                  <a:cubicBezTo>
                    <a:pt x="268417" y="60513"/>
                    <a:pt x="264607" y="39368"/>
                    <a:pt x="248319" y="34415"/>
                  </a:cubicBezTo>
                  <a:cubicBezTo>
                    <a:pt x="176501" y="12412"/>
                    <a:pt x="-11713" y="-37404"/>
                    <a:pt x="574" y="48702"/>
                  </a:cubicBezTo>
                  <a:cubicBezTo>
                    <a:pt x="13433" y="139094"/>
                    <a:pt x="192408" y="120140"/>
                    <a:pt x="254987" y="71086"/>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7" name="Google Shape;527;p4"/>
            <p:cNvSpPr/>
            <p:nvPr/>
          </p:nvSpPr>
          <p:spPr>
            <a:xfrm>
              <a:off x="4338792" y="5729260"/>
              <a:ext cx="60369" cy="355273"/>
            </a:xfrm>
            <a:custGeom>
              <a:avLst/>
              <a:gdLst/>
              <a:ahLst/>
              <a:cxnLst/>
              <a:rect l="l" t="t" r="r" b="b"/>
              <a:pathLst>
                <a:path w="60369" h="355273" extrusionOk="0">
                  <a:moveTo>
                    <a:pt x="17974" y="15743"/>
                  </a:moveTo>
                  <a:cubicBezTo>
                    <a:pt x="-504" y="121090"/>
                    <a:pt x="-4981" y="227960"/>
                    <a:pt x="5687" y="334450"/>
                  </a:cubicBezTo>
                  <a:cubicBezTo>
                    <a:pt x="8449" y="362072"/>
                    <a:pt x="52074" y="362358"/>
                    <a:pt x="49311" y="334450"/>
                  </a:cubicBezTo>
                  <a:cubicBezTo>
                    <a:pt x="39024" y="232056"/>
                    <a:pt x="42168" y="128805"/>
                    <a:pt x="59979" y="27364"/>
                  </a:cubicBezTo>
                  <a:cubicBezTo>
                    <a:pt x="64837" y="-68"/>
                    <a:pt x="22832" y="-11879"/>
                    <a:pt x="17974" y="15743"/>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8" name="Google Shape;528;p4"/>
            <p:cNvSpPr/>
            <p:nvPr/>
          </p:nvSpPr>
          <p:spPr>
            <a:xfrm>
              <a:off x="4345564" y="6007578"/>
              <a:ext cx="263140" cy="112230"/>
            </a:xfrm>
            <a:custGeom>
              <a:avLst/>
              <a:gdLst/>
              <a:ahLst/>
              <a:cxnLst/>
              <a:rect l="l" t="t" r="r" b="b"/>
              <a:pathLst>
                <a:path w="263140" h="112230" extrusionOk="0">
                  <a:moveTo>
                    <a:pt x="8154" y="71086"/>
                  </a:moveTo>
                  <a:cubicBezTo>
                    <a:pt x="-5277" y="60513"/>
                    <a:pt x="-1467" y="39368"/>
                    <a:pt x="14821" y="34415"/>
                  </a:cubicBezTo>
                  <a:cubicBezTo>
                    <a:pt x="86640" y="12412"/>
                    <a:pt x="274854" y="-37404"/>
                    <a:pt x="262566" y="48702"/>
                  </a:cubicBezTo>
                  <a:cubicBezTo>
                    <a:pt x="249708" y="139094"/>
                    <a:pt x="70733" y="120235"/>
                    <a:pt x="8154" y="71086"/>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9" name="Google Shape;529;p4"/>
            <p:cNvSpPr/>
            <p:nvPr/>
          </p:nvSpPr>
          <p:spPr>
            <a:xfrm>
              <a:off x="3251961" y="5196744"/>
              <a:ext cx="127444" cy="127444"/>
            </a:xfrm>
            <a:custGeom>
              <a:avLst/>
              <a:gdLst/>
              <a:ahLst/>
              <a:cxnLst/>
              <a:rect l="l" t="t" r="r" b="b"/>
              <a:pathLst>
                <a:path w="127444" h="127444" extrusionOk="0">
                  <a:moveTo>
                    <a:pt x="127444" y="63722"/>
                  </a:moveTo>
                  <a:cubicBezTo>
                    <a:pt x="127444" y="98965"/>
                    <a:pt x="98869" y="127445"/>
                    <a:pt x="63722" y="127445"/>
                  </a:cubicBezTo>
                  <a:cubicBezTo>
                    <a:pt x="28480" y="127445"/>
                    <a:pt x="0" y="98870"/>
                    <a:pt x="0" y="63722"/>
                  </a:cubicBezTo>
                  <a:cubicBezTo>
                    <a:pt x="0" y="28480"/>
                    <a:pt x="28575" y="0"/>
                    <a:pt x="63722" y="0"/>
                  </a:cubicBezTo>
                  <a:cubicBezTo>
                    <a:pt x="98869" y="0"/>
                    <a:pt x="127444" y="28480"/>
                    <a:pt x="127444" y="63722"/>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0" name="Google Shape;530;p4"/>
            <p:cNvSpPr/>
            <p:nvPr/>
          </p:nvSpPr>
          <p:spPr>
            <a:xfrm>
              <a:off x="3547426" y="5196744"/>
              <a:ext cx="127444" cy="127444"/>
            </a:xfrm>
            <a:custGeom>
              <a:avLst/>
              <a:gdLst/>
              <a:ahLst/>
              <a:cxnLst/>
              <a:rect l="l" t="t" r="r" b="b"/>
              <a:pathLst>
                <a:path w="127444" h="127444" extrusionOk="0">
                  <a:moveTo>
                    <a:pt x="127445" y="63722"/>
                  </a:moveTo>
                  <a:cubicBezTo>
                    <a:pt x="127445" y="98965"/>
                    <a:pt x="98870" y="127445"/>
                    <a:pt x="63722" y="127445"/>
                  </a:cubicBezTo>
                  <a:cubicBezTo>
                    <a:pt x="28480" y="127445"/>
                    <a:pt x="0" y="98870"/>
                    <a:pt x="0" y="63722"/>
                  </a:cubicBezTo>
                  <a:cubicBezTo>
                    <a:pt x="0" y="28480"/>
                    <a:pt x="28575" y="0"/>
                    <a:pt x="63722" y="0"/>
                  </a:cubicBezTo>
                  <a:cubicBezTo>
                    <a:pt x="98870" y="0"/>
                    <a:pt x="127445" y="28480"/>
                    <a:pt x="127445" y="63722"/>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1" name="Google Shape;531;p4"/>
            <p:cNvSpPr/>
            <p:nvPr/>
          </p:nvSpPr>
          <p:spPr>
            <a:xfrm>
              <a:off x="3363424" y="5365014"/>
              <a:ext cx="199755" cy="68616"/>
            </a:xfrm>
            <a:custGeom>
              <a:avLst/>
              <a:gdLst/>
              <a:ahLst/>
              <a:cxnLst/>
              <a:rect l="l" t="t" r="r" b="b"/>
              <a:pathLst>
                <a:path w="199755" h="68616" extrusionOk="0">
                  <a:moveTo>
                    <a:pt x="16457" y="37"/>
                  </a:moveTo>
                  <a:cubicBezTo>
                    <a:pt x="20458" y="37"/>
                    <a:pt x="24363" y="1466"/>
                    <a:pt x="27506" y="4323"/>
                  </a:cubicBezTo>
                  <a:cubicBezTo>
                    <a:pt x="48080" y="23183"/>
                    <a:pt x="77132" y="35851"/>
                    <a:pt x="99896" y="35851"/>
                  </a:cubicBezTo>
                  <a:cubicBezTo>
                    <a:pt x="122661" y="35851"/>
                    <a:pt x="151712" y="23183"/>
                    <a:pt x="172286" y="4323"/>
                  </a:cubicBezTo>
                  <a:cubicBezTo>
                    <a:pt x="178954" y="-1773"/>
                    <a:pt x="189336" y="-1392"/>
                    <a:pt x="195432" y="5276"/>
                  </a:cubicBezTo>
                  <a:cubicBezTo>
                    <a:pt x="201528" y="11943"/>
                    <a:pt x="201147" y="22325"/>
                    <a:pt x="194480" y="28421"/>
                  </a:cubicBezTo>
                  <a:cubicBezTo>
                    <a:pt x="167905" y="52805"/>
                    <a:pt x="130757" y="68617"/>
                    <a:pt x="99896" y="68617"/>
                  </a:cubicBezTo>
                  <a:cubicBezTo>
                    <a:pt x="69035" y="68617"/>
                    <a:pt x="31888" y="52805"/>
                    <a:pt x="5313" y="28421"/>
                  </a:cubicBezTo>
                  <a:cubicBezTo>
                    <a:pt x="-1354" y="22325"/>
                    <a:pt x="-1831" y="11943"/>
                    <a:pt x="4361" y="5276"/>
                  </a:cubicBezTo>
                  <a:cubicBezTo>
                    <a:pt x="7599" y="1751"/>
                    <a:pt x="12076" y="37"/>
                    <a:pt x="16457" y="37"/>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 name="Group 1">
            <a:extLst>
              <a:ext uri="{FF2B5EF4-FFF2-40B4-BE49-F238E27FC236}">
                <a16:creationId xmlns:a16="http://schemas.microsoft.com/office/drawing/2014/main" id="{697E2A83-93AF-0147-9843-5B7B70036D28}"/>
              </a:ext>
            </a:extLst>
          </p:cNvPr>
          <p:cNvGrpSpPr>
            <a:grpSpLocks noGrp="1" noUngrp="1" noRot="1" noMove="1" noResize="1"/>
          </p:cNvGrpSpPr>
          <p:nvPr/>
        </p:nvGrpSpPr>
        <p:grpSpPr>
          <a:xfrm>
            <a:off x="290454" y="5892812"/>
            <a:ext cx="11719408" cy="713232"/>
            <a:chOff x="290454" y="5892812"/>
            <a:chExt cx="11719408" cy="713232"/>
          </a:xfrm>
        </p:grpSpPr>
        <p:sp>
          <p:nvSpPr>
            <p:cNvPr id="3" name="Rectangle 2">
              <a:extLst>
                <a:ext uri="{FF2B5EF4-FFF2-40B4-BE49-F238E27FC236}">
                  <a16:creationId xmlns:a16="http://schemas.microsoft.com/office/drawing/2014/main" id="{587CCBD1-7DD2-A1D7-20DF-62391CE7D30E}"/>
                </a:ext>
              </a:extLst>
            </p:cNvPr>
            <p:cNvSpPr>
              <a:spLocks noGrp="1" noRot="1" noMove="1" noResize="1" noEditPoints="1" noAdjustHandles="1" noChangeArrowheads="1" noChangeShapeType="1"/>
            </p:cNvSpPr>
            <p:nvPr/>
          </p:nvSpPr>
          <p:spPr>
            <a:xfrm>
              <a:off x="474297" y="5892812"/>
              <a:ext cx="11535565" cy="713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236324507" descr="Y Comisiwn Etholiadol Logo">
              <a:extLst>
                <a:ext uri="{FF2B5EF4-FFF2-40B4-BE49-F238E27FC236}">
                  <a16:creationId xmlns:a16="http://schemas.microsoft.com/office/drawing/2014/main" id="{511ECB15-423C-A020-EE69-225E0DC67999}"/>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0454" y="6019267"/>
              <a:ext cx="917976" cy="5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536"/>
        <p:cNvGrpSpPr/>
        <p:nvPr/>
      </p:nvGrpSpPr>
      <p:grpSpPr>
        <a:xfrm>
          <a:off x="0" y="0"/>
          <a:ext cx="0" cy="0"/>
          <a:chOff x="0" y="0"/>
          <a:chExt cx="0" cy="0"/>
        </a:xfrm>
      </p:grpSpPr>
      <p:sp>
        <p:nvSpPr>
          <p:cNvPr id="537" name="Google Shape;537;g329989f52e1_0_71"/>
          <p:cNvSpPr txBox="1">
            <a:spLocks noGrp="1"/>
          </p:cNvSpPr>
          <p:nvPr>
            <p:ph type="title"/>
          </p:nvPr>
        </p:nvSpPr>
        <p:spPr>
          <a:xfrm>
            <a:off x="367445" y="340521"/>
            <a:ext cx="5618438" cy="770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C0C0C"/>
              </a:buClr>
              <a:buSzPts val="4200"/>
              <a:buFont typeface="Montserrat ExtraBold"/>
              <a:buNone/>
            </a:pPr>
            <a:r>
              <a:rPr lang="cy" b="1" i="0" u="none" baseline="0"/>
              <a:t>Amser i bleidleisio!</a:t>
            </a:r>
            <a:endParaRPr/>
          </a:p>
        </p:txBody>
      </p:sp>
      <p:pic>
        <p:nvPicPr>
          <p:cNvPr id="538" name="Google Shape;538;g329989f52e1_0_71"/>
          <p:cNvPicPr preferRelativeResize="0"/>
          <p:nvPr/>
        </p:nvPicPr>
        <p:blipFill rotWithShape="1">
          <a:blip r:embed="rId3">
            <a:alphaModFix/>
          </a:blip>
          <a:srcRect r="77618"/>
          <a:stretch/>
        </p:blipFill>
        <p:spPr>
          <a:xfrm>
            <a:off x="0" y="5423064"/>
            <a:ext cx="1686505" cy="1434936"/>
          </a:xfrm>
          <a:prstGeom prst="rect">
            <a:avLst/>
          </a:prstGeom>
          <a:noFill/>
          <a:ln>
            <a:noFill/>
          </a:ln>
        </p:spPr>
      </p:pic>
      <p:pic>
        <p:nvPicPr>
          <p:cNvPr id="539" name="Google Shape;539;g329989f52e1_0_71"/>
          <p:cNvPicPr preferRelativeResize="0"/>
          <p:nvPr/>
        </p:nvPicPr>
        <p:blipFill rotWithShape="1">
          <a:blip r:embed="rId3">
            <a:alphaModFix/>
          </a:blip>
          <a:srcRect l="63528"/>
          <a:stretch/>
        </p:blipFill>
        <p:spPr>
          <a:xfrm>
            <a:off x="9443802" y="5423065"/>
            <a:ext cx="2748196" cy="1434936"/>
          </a:xfrm>
          <a:prstGeom prst="rect">
            <a:avLst/>
          </a:prstGeom>
          <a:noFill/>
          <a:ln>
            <a:noFill/>
          </a:ln>
        </p:spPr>
      </p:pic>
      <p:sp>
        <p:nvSpPr>
          <p:cNvPr id="540" name="Google Shape;540;g329989f52e1_0_71"/>
          <p:cNvSpPr/>
          <p:nvPr/>
        </p:nvSpPr>
        <p:spPr>
          <a:xfrm>
            <a:off x="6935974" y="490775"/>
            <a:ext cx="4625100" cy="52755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41" name="Google Shape;541;g329989f52e1_0_71"/>
          <p:cNvSpPr/>
          <p:nvPr/>
        </p:nvSpPr>
        <p:spPr>
          <a:xfrm>
            <a:off x="6935974" y="1638650"/>
            <a:ext cx="4625100" cy="41277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42" name="Google Shape;542;g329989f52e1_0_71"/>
          <p:cNvSpPr txBox="1"/>
          <p:nvPr/>
        </p:nvSpPr>
        <p:spPr>
          <a:xfrm>
            <a:off x="7145374" y="724575"/>
            <a:ext cx="3958812" cy="7665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200"/>
              <a:buFont typeface="Arial"/>
              <a:buNone/>
            </a:pPr>
            <a:r>
              <a:rPr lang="cy" sz="4200" b="0" i="0" u="none" strike="noStrike" cap="none" baseline="0">
                <a:solidFill>
                  <a:srgbClr val="0C0C0C"/>
                </a:solidFill>
                <a:latin typeface="Montserrat"/>
                <a:ea typeface="Montserrat"/>
                <a:cs typeface="Montserrat"/>
                <a:sym typeface="Montserrat"/>
              </a:rPr>
              <a:t>Eich pleidlais:</a:t>
            </a:r>
            <a:endParaRPr sz="1400" b="0" i="0" u="none" strike="noStrike" cap="none">
              <a:solidFill>
                <a:srgbClr val="000000"/>
              </a:solidFill>
              <a:latin typeface="Arial"/>
              <a:ea typeface="Arial"/>
              <a:cs typeface="Arial"/>
              <a:sym typeface="Arial"/>
            </a:endParaRPr>
          </a:p>
        </p:txBody>
      </p:sp>
      <p:sp>
        <p:nvSpPr>
          <p:cNvPr id="543" name="Google Shape;543;g329989f52e1_0_71"/>
          <p:cNvSpPr/>
          <p:nvPr/>
        </p:nvSpPr>
        <p:spPr>
          <a:xfrm>
            <a:off x="9786824" y="1980588"/>
            <a:ext cx="952500" cy="9546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44" name="Google Shape;544;g329989f52e1_0_71"/>
          <p:cNvSpPr/>
          <p:nvPr/>
        </p:nvSpPr>
        <p:spPr>
          <a:xfrm>
            <a:off x="9786824" y="3282488"/>
            <a:ext cx="952500" cy="9546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45" name="Google Shape;545;g329989f52e1_0_71"/>
          <p:cNvSpPr/>
          <p:nvPr/>
        </p:nvSpPr>
        <p:spPr>
          <a:xfrm>
            <a:off x="9799349" y="4584388"/>
            <a:ext cx="952500" cy="954600"/>
          </a:xfrm>
          <a:prstGeom prst="rect">
            <a:avLst/>
          </a:prstGeom>
          <a:solidFill>
            <a:srgbClr val="FFFFFF"/>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546" name="Google Shape;546;g329989f52e1_0_71"/>
          <p:cNvSpPr txBox="1">
            <a:spLocks noGrp="1"/>
          </p:cNvSpPr>
          <p:nvPr>
            <p:ph type="body" idx="2"/>
          </p:nvPr>
        </p:nvSpPr>
        <p:spPr>
          <a:xfrm>
            <a:off x="371474" y="1283613"/>
            <a:ext cx="5933576" cy="4300212"/>
          </a:xfrm>
          <a:prstGeom prst="rect">
            <a:avLst/>
          </a:prstGeom>
          <a:solidFill>
            <a:srgbClr val="00E7BD">
              <a:alpha val="8627"/>
            </a:srgbClr>
          </a:solidFill>
          <a:ln>
            <a:noFill/>
          </a:ln>
        </p:spPr>
        <p:txBody>
          <a:bodyPr spcFirstLastPara="1" wrap="square" lIns="180000" tIns="180000" rIns="180000" bIns="180000" anchor="t" anchorCtr="0">
            <a:noAutofit/>
          </a:bodyPr>
          <a:lstStyle/>
          <a:p>
            <a:pPr marL="342900" lvl="0" indent="-307340" algn="l" rtl="0">
              <a:lnSpc>
                <a:spcPct val="120000"/>
              </a:lnSpc>
              <a:spcBef>
                <a:spcPts val="0"/>
              </a:spcBef>
              <a:spcAft>
                <a:spcPts val="0"/>
              </a:spcAft>
              <a:buSzPct val="100000"/>
              <a:buChar char="▪"/>
            </a:pPr>
            <a:r>
              <a:rPr lang="cy" sz="1800" b="1" i="0" u="none" baseline="0" dirty="0"/>
              <a:t>Bleidleiswyr</a:t>
            </a:r>
            <a:r>
              <a:rPr lang="cy" sz="1800" b="0" i="0" u="none" baseline="0" dirty="0"/>
              <a:t>, byddwch nawr yn derbyn papur ar gyfer pleidleisio. </a:t>
            </a:r>
            <a:endParaRPr sz="1800" b="0" dirty="0"/>
          </a:p>
          <a:p>
            <a:pPr marL="342900" lvl="0" indent="-307340" algn="l" rtl="0">
              <a:lnSpc>
                <a:spcPct val="120000"/>
              </a:lnSpc>
              <a:spcBef>
                <a:spcPts val="0"/>
              </a:spcBef>
              <a:spcAft>
                <a:spcPts val="0"/>
              </a:spcAft>
              <a:buSzPct val="100000"/>
              <a:buChar char="▪"/>
            </a:pPr>
            <a:r>
              <a:rPr lang="cy" sz="1800" b="0" i="0" u="none" baseline="0" dirty="0"/>
              <a:t>Rhowch X wrth enw’r ymgeisydd yr ydych yn dymuno pleidleisio drostynt a phlygwch eich papur. Dim ond wrth enw un y gallwch roi X, fel arall ni fydd eich pleidlais yn cyfrif. </a:t>
            </a:r>
            <a:endParaRPr sz="1800" b="0" dirty="0"/>
          </a:p>
          <a:p>
            <a:pPr marL="342900" lvl="0" indent="-307340" algn="l" rtl="0">
              <a:lnSpc>
                <a:spcPct val="120000"/>
              </a:lnSpc>
              <a:spcBef>
                <a:spcPts val="0"/>
              </a:spcBef>
              <a:spcAft>
                <a:spcPts val="0"/>
              </a:spcAft>
              <a:buSzPct val="100000"/>
              <a:buChar char="▪"/>
            </a:pPr>
            <a:r>
              <a:rPr lang="cy" sz="1800" b="0" i="0" u="none" baseline="0" dirty="0"/>
              <a:t>Rhowch y bleidlais yn y blwch pleidleisio.</a:t>
            </a:r>
            <a:endParaRPr sz="1800" b="0" dirty="0"/>
          </a:p>
          <a:p>
            <a:pPr marL="342900" lvl="0" indent="-307340" algn="l" rtl="0">
              <a:lnSpc>
                <a:spcPct val="120000"/>
              </a:lnSpc>
              <a:spcBef>
                <a:spcPts val="0"/>
              </a:spcBef>
              <a:spcAft>
                <a:spcPts val="0"/>
              </a:spcAft>
              <a:buSzPct val="100000"/>
              <a:buChar char="▪"/>
            </a:pPr>
            <a:r>
              <a:rPr lang="cy" sz="1800" b="0" i="0" u="none" baseline="0" dirty="0"/>
              <a:t>Bydd y </a:t>
            </a:r>
            <a:r>
              <a:rPr lang="cy" sz="1800" b="1" i="0" u="none" baseline="0" dirty="0"/>
              <a:t>clercod pleidleisio </a:t>
            </a:r>
            <a:r>
              <a:rPr lang="cy" sz="1800" b="0" i="0" u="none" baseline="0" dirty="0"/>
              <a:t>yn eich helpu! </a:t>
            </a:r>
            <a:endParaRPr sz="1800" b="0" dirty="0"/>
          </a:p>
          <a:p>
            <a:pPr marL="342900" lvl="0" indent="-307340" algn="l" rtl="0">
              <a:lnSpc>
                <a:spcPct val="120000"/>
              </a:lnSpc>
              <a:spcBef>
                <a:spcPts val="0"/>
              </a:spcBef>
              <a:spcAft>
                <a:spcPts val="0"/>
              </a:spcAft>
              <a:buSzPct val="100000"/>
              <a:buChar char="▪"/>
            </a:pPr>
            <a:r>
              <a:rPr lang="cy" sz="1800" b="0" i="0" u="none" baseline="0" dirty="0"/>
              <a:t>Cofiwch, nid oes angen i chi ddweud wrth unrhyw un dros bwy y gwnaethoch bleidleisio os nad ydych chi eisiau gwneud hynny. </a:t>
            </a:r>
            <a:endParaRPr sz="1800" b="0" dirty="0"/>
          </a:p>
        </p:txBody>
      </p:sp>
      <p:pic>
        <p:nvPicPr>
          <p:cNvPr id="547" name="Google Shape;547;g329989f52e1_0_71"/>
          <p:cNvPicPr preferRelativeResize="0"/>
          <p:nvPr/>
        </p:nvPicPr>
        <p:blipFill rotWithShape="1">
          <a:blip r:embed="rId4">
            <a:alphaModFix/>
          </a:blip>
          <a:srcRect/>
          <a:stretch/>
        </p:blipFill>
        <p:spPr>
          <a:xfrm>
            <a:off x="7506049" y="4561338"/>
            <a:ext cx="1033575" cy="1000725"/>
          </a:xfrm>
          <a:prstGeom prst="rect">
            <a:avLst/>
          </a:prstGeom>
          <a:noFill/>
          <a:ln>
            <a:noFill/>
          </a:ln>
        </p:spPr>
      </p:pic>
      <p:pic>
        <p:nvPicPr>
          <p:cNvPr id="548" name="Google Shape;548;g329989f52e1_0_71"/>
          <p:cNvPicPr preferRelativeResize="0"/>
          <p:nvPr/>
        </p:nvPicPr>
        <p:blipFill rotWithShape="1">
          <a:blip r:embed="rId5">
            <a:alphaModFix/>
          </a:blip>
          <a:srcRect/>
          <a:stretch/>
        </p:blipFill>
        <p:spPr>
          <a:xfrm>
            <a:off x="7476226" y="2004063"/>
            <a:ext cx="1093225" cy="907666"/>
          </a:xfrm>
          <a:prstGeom prst="rect">
            <a:avLst/>
          </a:prstGeom>
          <a:noFill/>
          <a:ln>
            <a:noFill/>
          </a:ln>
        </p:spPr>
      </p:pic>
      <p:pic>
        <p:nvPicPr>
          <p:cNvPr id="549" name="Google Shape;549;g329989f52e1_0_71"/>
          <p:cNvPicPr preferRelativeResize="0"/>
          <p:nvPr/>
        </p:nvPicPr>
        <p:blipFill rotWithShape="1">
          <a:blip r:embed="rId6">
            <a:alphaModFix/>
          </a:blip>
          <a:srcRect t="43506" r="39997"/>
          <a:stretch/>
        </p:blipFill>
        <p:spPr>
          <a:xfrm>
            <a:off x="7467049" y="3282500"/>
            <a:ext cx="1111587" cy="1000700"/>
          </a:xfrm>
          <a:prstGeom prst="rect">
            <a:avLst/>
          </a:prstGeom>
          <a:noFill/>
          <a:ln>
            <a:noFill/>
          </a:ln>
        </p:spPr>
      </p:pic>
      <p:grpSp>
        <p:nvGrpSpPr>
          <p:cNvPr id="2" name="Group 1">
            <a:extLst>
              <a:ext uri="{FF2B5EF4-FFF2-40B4-BE49-F238E27FC236}">
                <a16:creationId xmlns:a16="http://schemas.microsoft.com/office/drawing/2014/main" id="{F4F3C58A-E0DA-5956-6755-E9865CD38CCD}"/>
              </a:ext>
            </a:extLst>
          </p:cNvPr>
          <p:cNvGrpSpPr>
            <a:grpSpLocks noGrp="1" noUngrp="1" noRot="1" noMove="1" noResize="1"/>
          </p:cNvGrpSpPr>
          <p:nvPr/>
        </p:nvGrpSpPr>
        <p:grpSpPr>
          <a:xfrm>
            <a:off x="290454" y="5892812"/>
            <a:ext cx="11719408" cy="713232"/>
            <a:chOff x="290454" y="5892812"/>
            <a:chExt cx="11719408" cy="713232"/>
          </a:xfrm>
        </p:grpSpPr>
        <p:sp>
          <p:nvSpPr>
            <p:cNvPr id="3" name="Rectangle 2">
              <a:extLst>
                <a:ext uri="{FF2B5EF4-FFF2-40B4-BE49-F238E27FC236}">
                  <a16:creationId xmlns:a16="http://schemas.microsoft.com/office/drawing/2014/main" id="{D94B2AD7-92F8-2966-5881-55B640E31932}"/>
                </a:ext>
              </a:extLst>
            </p:cNvPr>
            <p:cNvSpPr>
              <a:spLocks noGrp="1" noRot="1" noMove="1" noResize="1" noEditPoints="1" noAdjustHandles="1" noChangeArrowheads="1" noChangeShapeType="1"/>
            </p:cNvSpPr>
            <p:nvPr/>
          </p:nvSpPr>
          <p:spPr>
            <a:xfrm>
              <a:off x="474297" y="5892812"/>
              <a:ext cx="11535565" cy="713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236324507" descr="Y Comisiwn Etholiadol Logo">
              <a:extLst>
                <a:ext uri="{FF2B5EF4-FFF2-40B4-BE49-F238E27FC236}">
                  <a16:creationId xmlns:a16="http://schemas.microsoft.com/office/drawing/2014/main" id="{45CE5E5A-C935-D407-9D83-5AFABEADE6E5}"/>
                </a:ext>
              </a:extLst>
            </p:cNvPr>
            <p:cNvPicPr>
              <a:picLocks noGrp="1" noRo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90454" y="6019267"/>
              <a:ext cx="917976" cy="5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sp>
        <p:nvSpPr>
          <p:cNvPr id="555" name="Google Shape;555;g329989f52e1_0_129"/>
          <p:cNvSpPr txBox="1">
            <a:spLocks noGrp="1"/>
          </p:cNvSpPr>
          <p:nvPr>
            <p:ph type="title"/>
          </p:nvPr>
        </p:nvSpPr>
        <p:spPr>
          <a:xfrm>
            <a:off x="410374" y="490775"/>
            <a:ext cx="8394101" cy="770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C0C0C"/>
              </a:buClr>
              <a:buSzPts val="4200"/>
              <a:buFont typeface="Montserrat ExtraBold"/>
              <a:buNone/>
            </a:pPr>
            <a:r>
              <a:rPr lang="cy" b="1" i="0" u="none" baseline="0"/>
              <a:t>Amser i gyfrif y pleidleisiau!</a:t>
            </a:r>
            <a:endParaRPr/>
          </a:p>
        </p:txBody>
      </p:sp>
      <p:pic>
        <p:nvPicPr>
          <p:cNvPr id="556" name="Google Shape;556;g329989f52e1_0_129"/>
          <p:cNvPicPr preferRelativeResize="0"/>
          <p:nvPr/>
        </p:nvPicPr>
        <p:blipFill rotWithShape="1">
          <a:blip r:embed="rId3">
            <a:alphaModFix/>
          </a:blip>
          <a:srcRect r="77618"/>
          <a:stretch/>
        </p:blipFill>
        <p:spPr>
          <a:xfrm>
            <a:off x="0" y="5423064"/>
            <a:ext cx="1686505" cy="1434936"/>
          </a:xfrm>
          <a:prstGeom prst="rect">
            <a:avLst/>
          </a:prstGeom>
          <a:noFill/>
          <a:ln>
            <a:noFill/>
          </a:ln>
        </p:spPr>
      </p:pic>
      <p:pic>
        <p:nvPicPr>
          <p:cNvPr id="557" name="Google Shape;557;g329989f52e1_0_129"/>
          <p:cNvPicPr preferRelativeResize="0"/>
          <p:nvPr/>
        </p:nvPicPr>
        <p:blipFill rotWithShape="1">
          <a:blip r:embed="rId3">
            <a:alphaModFix/>
          </a:blip>
          <a:srcRect l="63528"/>
          <a:stretch/>
        </p:blipFill>
        <p:spPr>
          <a:xfrm>
            <a:off x="9443802" y="5423065"/>
            <a:ext cx="2748196" cy="1434936"/>
          </a:xfrm>
          <a:prstGeom prst="rect">
            <a:avLst/>
          </a:prstGeom>
          <a:noFill/>
          <a:ln>
            <a:noFill/>
          </a:ln>
        </p:spPr>
      </p:pic>
      <p:pic>
        <p:nvPicPr>
          <p:cNvPr id="558" name="Google Shape;558;g329989f52e1_0_129"/>
          <p:cNvPicPr preferRelativeResize="0"/>
          <p:nvPr/>
        </p:nvPicPr>
        <p:blipFill rotWithShape="1">
          <a:blip r:embed="rId4">
            <a:alphaModFix/>
          </a:blip>
          <a:srcRect/>
          <a:stretch/>
        </p:blipFill>
        <p:spPr>
          <a:xfrm>
            <a:off x="9326737" y="278598"/>
            <a:ext cx="2028027" cy="1449096"/>
          </a:xfrm>
          <a:prstGeom prst="rect">
            <a:avLst/>
          </a:prstGeom>
          <a:noFill/>
          <a:ln>
            <a:noFill/>
          </a:ln>
        </p:spPr>
      </p:pic>
      <p:sp>
        <p:nvSpPr>
          <p:cNvPr id="559" name="Google Shape;559;g329989f52e1_0_129"/>
          <p:cNvSpPr txBox="1">
            <a:spLocks noGrp="1"/>
          </p:cNvSpPr>
          <p:nvPr>
            <p:ph type="body" idx="2"/>
          </p:nvPr>
        </p:nvSpPr>
        <p:spPr>
          <a:xfrm>
            <a:off x="513099" y="1840375"/>
            <a:ext cx="10841665" cy="3889094"/>
          </a:xfrm>
          <a:prstGeom prst="rect">
            <a:avLst/>
          </a:prstGeom>
          <a:solidFill>
            <a:srgbClr val="00E7BD">
              <a:alpha val="8627"/>
            </a:srgbClr>
          </a:solidFill>
          <a:ln>
            <a:noFill/>
          </a:ln>
        </p:spPr>
        <p:txBody>
          <a:bodyPr spcFirstLastPara="1" wrap="square" lIns="180000" tIns="180000" rIns="180000" bIns="180000" anchor="t" anchorCtr="0">
            <a:noAutofit/>
          </a:bodyPr>
          <a:lstStyle/>
          <a:p>
            <a:pPr marL="342900" lvl="0" indent="-276860" algn="l" rtl="0">
              <a:lnSpc>
                <a:spcPct val="120000"/>
              </a:lnSpc>
              <a:spcBef>
                <a:spcPts val="0"/>
              </a:spcBef>
              <a:spcAft>
                <a:spcPts val="0"/>
              </a:spcAft>
              <a:buSzPts val="2000"/>
              <a:buChar char="▪"/>
            </a:pPr>
            <a:r>
              <a:rPr lang="cy" sz="1800" b="0" i="0" u="none" baseline="0" dirty="0"/>
              <a:t>Bydd y </a:t>
            </a:r>
            <a:r>
              <a:rPr lang="cy" sz="1800" b="1" i="0" u="none" baseline="0" dirty="0"/>
              <a:t>clercod pleidleisio</a:t>
            </a:r>
            <a:r>
              <a:rPr lang="cy" sz="1800" b="0" i="0" u="none" baseline="0" dirty="0"/>
              <a:t> yn gwirio fod pob pleidlais wedi’i chasglu. </a:t>
            </a:r>
            <a:endParaRPr lang="en-US" sz="1800" b="0" dirty="0"/>
          </a:p>
          <a:p>
            <a:pPr marL="342900" lvl="0" indent="-276860" algn="l" rtl="0">
              <a:lnSpc>
                <a:spcPct val="120000"/>
              </a:lnSpc>
              <a:spcBef>
                <a:spcPts val="0"/>
              </a:spcBef>
              <a:spcAft>
                <a:spcPts val="0"/>
              </a:spcAft>
              <a:buSzPts val="2000"/>
              <a:buChar char="▪"/>
            </a:pPr>
            <a:r>
              <a:rPr lang="cy" sz="1800" b="0" i="0" u="none" baseline="0" dirty="0" err="1"/>
              <a:t>Bydd</a:t>
            </a:r>
            <a:r>
              <a:rPr lang="cy" sz="1800" b="0" i="0" u="none" baseline="0" dirty="0"/>
              <a:t> un </a:t>
            </a:r>
            <a:r>
              <a:rPr lang="cy" sz="1800" b="1" i="0" u="none" baseline="0" dirty="0" err="1"/>
              <a:t>cynorthwyydd</a:t>
            </a:r>
            <a:r>
              <a:rPr lang="cy" sz="1800" b="1" i="0" u="none" baseline="0" dirty="0"/>
              <a:t> </a:t>
            </a:r>
            <a:r>
              <a:rPr lang="cy" sz="1800" b="1" i="0" u="none" baseline="0" dirty="0" err="1"/>
              <a:t>cyfrif</a:t>
            </a:r>
            <a:r>
              <a:rPr lang="cy" sz="1800" b="0" i="0" u="none" baseline="0" dirty="0"/>
              <a:t> </a:t>
            </a:r>
            <a:r>
              <a:rPr lang="cy" sz="1800" b="0" i="0" u="none" baseline="0" dirty="0" err="1"/>
              <a:t>yn</a:t>
            </a:r>
            <a:r>
              <a:rPr lang="cy" sz="1800" b="0" i="0" u="none" baseline="0" dirty="0"/>
              <a:t> </a:t>
            </a:r>
            <a:r>
              <a:rPr lang="cy" sz="1800" b="0" i="0" u="none" baseline="0" dirty="0" err="1"/>
              <a:t>trefnu’r</a:t>
            </a:r>
            <a:r>
              <a:rPr lang="cy" sz="1800" b="0" i="0" u="none" baseline="0" dirty="0"/>
              <a:t> </a:t>
            </a:r>
            <a:r>
              <a:rPr lang="cy" sz="1800" b="0" i="0" u="none" baseline="0" dirty="0" err="1"/>
              <a:t>pleidleisiau</a:t>
            </a:r>
            <a:r>
              <a:rPr lang="cy" sz="1800" b="0" i="0" u="none" baseline="0" dirty="0"/>
              <a:t> </a:t>
            </a:r>
            <a:r>
              <a:rPr lang="cy" sz="1800" b="0" i="0" u="none" baseline="0" dirty="0" err="1"/>
              <a:t>i</a:t>
            </a:r>
            <a:r>
              <a:rPr lang="cy" sz="1800" b="0" i="0" u="none" baseline="0" dirty="0"/>
              <a:t> </a:t>
            </a:r>
            <a:r>
              <a:rPr lang="cy" sz="1800" b="0" i="0" u="none" baseline="0" dirty="0" err="1"/>
              <a:t>dri</a:t>
            </a:r>
            <a:r>
              <a:rPr lang="cy" sz="1800" b="0" i="0" u="none" baseline="0" dirty="0"/>
              <a:t> </a:t>
            </a:r>
            <a:r>
              <a:rPr lang="cy" sz="1800" b="0" i="0" u="none" baseline="0" dirty="0" err="1"/>
              <a:t>phentwr</a:t>
            </a:r>
            <a:r>
              <a:rPr lang="cy" sz="1800" b="0" i="0" u="none" baseline="0" dirty="0"/>
              <a:t>: </a:t>
            </a:r>
            <a:endParaRPr sz="1800" b="0" dirty="0"/>
          </a:p>
          <a:p>
            <a:pPr marL="742950" lvl="1" indent="-237490" algn="l" rtl="0">
              <a:lnSpc>
                <a:spcPct val="120000"/>
              </a:lnSpc>
              <a:spcBef>
                <a:spcPts val="0"/>
              </a:spcBef>
              <a:spcAft>
                <a:spcPts val="0"/>
              </a:spcAft>
              <a:buSzPts val="2000"/>
              <a:buChar char="▪"/>
            </a:pPr>
            <a:r>
              <a:rPr lang="cy" b="0" i="0" u="none" baseline="0" dirty="0" err="1"/>
              <a:t>Pleidleisiau</a:t>
            </a:r>
            <a:r>
              <a:rPr lang="cy" b="0" i="0" u="none" baseline="0" dirty="0"/>
              <a:t> </a:t>
            </a:r>
            <a:r>
              <a:rPr lang="cy" b="0" i="0" u="none" baseline="0" dirty="0" err="1"/>
              <a:t>dros</a:t>
            </a:r>
            <a:r>
              <a:rPr lang="cy" b="0" i="0" u="none" baseline="0" dirty="0"/>
              <a:t> y </a:t>
            </a:r>
            <a:r>
              <a:rPr lang="cy" b="0" i="0" u="none" baseline="0" dirty="0" err="1"/>
              <a:t>Sgwâr</a:t>
            </a:r>
            <a:r>
              <a:rPr lang="cy" b="0" i="0" u="none" baseline="0" dirty="0"/>
              <a:t> </a:t>
            </a:r>
            <a:endParaRPr dirty="0"/>
          </a:p>
          <a:p>
            <a:pPr marL="742950" lvl="1" indent="-237490" algn="l" rtl="0">
              <a:lnSpc>
                <a:spcPct val="120000"/>
              </a:lnSpc>
              <a:spcBef>
                <a:spcPts val="0"/>
              </a:spcBef>
              <a:spcAft>
                <a:spcPts val="0"/>
              </a:spcAft>
              <a:buSzPts val="2000"/>
              <a:buChar char="▪"/>
            </a:pPr>
            <a:r>
              <a:rPr lang="cy" b="0" i="0" u="none" baseline="0" dirty="0" err="1"/>
              <a:t>Pleidleisiau</a:t>
            </a:r>
            <a:r>
              <a:rPr lang="cy" b="0" i="0" u="none" baseline="0" dirty="0"/>
              <a:t> </a:t>
            </a:r>
            <a:r>
              <a:rPr lang="cy" b="0" i="0" u="none" baseline="0" dirty="0" err="1"/>
              <a:t>dros</a:t>
            </a:r>
            <a:r>
              <a:rPr lang="cy" b="0" i="0" u="none" baseline="0" dirty="0"/>
              <a:t> y Triongl </a:t>
            </a:r>
            <a:endParaRPr dirty="0"/>
          </a:p>
          <a:p>
            <a:pPr marL="742950" lvl="1" indent="-237490" algn="l" rtl="0">
              <a:lnSpc>
                <a:spcPct val="120000"/>
              </a:lnSpc>
              <a:spcBef>
                <a:spcPts val="0"/>
              </a:spcBef>
              <a:spcAft>
                <a:spcPts val="0"/>
              </a:spcAft>
              <a:buSzPts val="2000"/>
              <a:buChar char="▪"/>
            </a:pPr>
            <a:r>
              <a:rPr lang="cy" b="0" i="0" u="none" baseline="0" dirty="0" err="1"/>
              <a:t>Pleidleisiau</a:t>
            </a:r>
            <a:r>
              <a:rPr lang="cy" b="0" i="0" u="none" baseline="0" dirty="0"/>
              <a:t> </a:t>
            </a:r>
            <a:r>
              <a:rPr lang="cy" b="0" i="0" u="none" baseline="0" dirty="0" err="1"/>
              <a:t>dros</a:t>
            </a:r>
            <a:r>
              <a:rPr lang="cy" b="0" i="0" u="none" baseline="0" dirty="0"/>
              <a:t> y </a:t>
            </a:r>
            <a:r>
              <a:rPr lang="cy" b="0" i="0" u="none" baseline="0" dirty="0" err="1"/>
              <a:t>Cylch</a:t>
            </a:r>
            <a:endParaRPr dirty="0" err="1"/>
          </a:p>
          <a:p>
            <a:pPr marL="342900" lvl="0" indent="-294640" algn="l" rtl="0">
              <a:lnSpc>
                <a:spcPct val="120000"/>
              </a:lnSpc>
              <a:spcBef>
                <a:spcPts val="0"/>
              </a:spcBef>
              <a:spcAft>
                <a:spcPts val="0"/>
              </a:spcAft>
              <a:buSzPts val="2000"/>
              <a:buChar char="▪"/>
            </a:pPr>
            <a:r>
              <a:rPr lang="cy" sz="1800" b="0" i="0" u="none" baseline="0" dirty="0"/>
              <a:t>Os oes gan unrhyw bapurau pleidleisio X wrth ymyl mwy nag un ymgeisydd, ni fydd y bleidlais hon yn cyfrif (gelwir y rhain yn bapurau pleidleisio a ddifethwyd). </a:t>
            </a:r>
            <a:endParaRPr sz="1800" b="0" dirty="0"/>
          </a:p>
          <a:p>
            <a:pPr marL="342900" lvl="0" indent="-294640" algn="l" rtl="0">
              <a:lnSpc>
                <a:spcPct val="120000"/>
              </a:lnSpc>
              <a:spcBef>
                <a:spcPts val="0"/>
              </a:spcBef>
              <a:spcAft>
                <a:spcPts val="0"/>
              </a:spcAft>
              <a:buSzPts val="2000"/>
              <a:buChar char="▪"/>
            </a:pPr>
            <a:r>
              <a:rPr lang="cy" sz="1800" b="0" i="0" u="none" baseline="0" dirty="0"/>
              <a:t>Bydd y </a:t>
            </a:r>
            <a:r>
              <a:rPr lang="cy" sz="1800" b="1" i="0" u="none" baseline="0" dirty="0"/>
              <a:t>cynorthwyydd cyfrif</a:t>
            </a:r>
            <a:r>
              <a:rPr lang="cy" sz="1800" b="0" i="0" u="none" baseline="0" dirty="0"/>
              <a:t> arall nawr yn cyfrif y pleidleisiau dros bob ymgeisydd. </a:t>
            </a:r>
            <a:endParaRPr sz="1800" b="0" dirty="0"/>
          </a:p>
          <a:p>
            <a:pPr marL="342900" lvl="0" indent="-294640" algn="l" rtl="0">
              <a:lnSpc>
                <a:spcPct val="120000"/>
              </a:lnSpc>
              <a:spcBef>
                <a:spcPts val="0"/>
              </a:spcBef>
              <a:spcAft>
                <a:spcPts val="0"/>
              </a:spcAft>
              <a:buSzPts val="2000"/>
              <a:buChar char="▪"/>
            </a:pPr>
            <a:r>
              <a:rPr lang="cy" sz="1800" b="0" i="0" u="none" baseline="0" dirty="0"/>
              <a:t>Bydd y </a:t>
            </a:r>
            <a:r>
              <a:rPr lang="cy" sz="1800" b="1" i="0" u="none" baseline="0" dirty="0"/>
              <a:t>cynorthwywyr cyfrif</a:t>
            </a:r>
            <a:r>
              <a:rPr lang="cy" sz="1800" b="0" i="0" u="none" baseline="0" dirty="0"/>
              <a:t> yn datgan sawl pleidlais mae pob ymgeisydd wedi’u derbyn a phwy sydd wedi ennill yr etholiad! </a:t>
            </a:r>
            <a:endParaRPr sz="1800" b="0" dirty="0"/>
          </a:p>
        </p:txBody>
      </p:sp>
      <p:grpSp>
        <p:nvGrpSpPr>
          <p:cNvPr id="2" name="Group 1">
            <a:extLst>
              <a:ext uri="{FF2B5EF4-FFF2-40B4-BE49-F238E27FC236}">
                <a16:creationId xmlns:a16="http://schemas.microsoft.com/office/drawing/2014/main" id="{5C3CA79F-585D-5CBA-45EF-AE4381E3905F}"/>
              </a:ext>
            </a:extLst>
          </p:cNvPr>
          <p:cNvGrpSpPr>
            <a:grpSpLocks noGrp="1" noUngrp="1" noRot="1" noMove="1" noResize="1"/>
          </p:cNvGrpSpPr>
          <p:nvPr/>
        </p:nvGrpSpPr>
        <p:grpSpPr>
          <a:xfrm>
            <a:off x="290454" y="5892812"/>
            <a:ext cx="11719408" cy="713232"/>
            <a:chOff x="290454" y="5892812"/>
            <a:chExt cx="11719408" cy="713232"/>
          </a:xfrm>
        </p:grpSpPr>
        <p:sp>
          <p:nvSpPr>
            <p:cNvPr id="3" name="Rectangle 2">
              <a:extLst>
                <a:ext uri="{FF2B5EF4-FFF2-40B4-BE49-F238E27FC236}">
                  <a16:creationId xmlns:a16="http://schemas.microsoft.com/office/drawing/2014/main" id="{A84C97DB-3F13-9AF2-D716-FD7B54AE9E67}"/>
                </a:ext>
              </a:extLst>
            </p:cNvPr>
            <p:cNvSpPr>
              <a:spLocks noGrp="1" noRot="1" noMove="1" noResize="1" noEditPoints="1" noAdjustHandles="1" noChangeArrowheads="1" noChangeShapeType="1"/>
            </p:cNvSpPr>
            <p:nvPr/>
          </p:nvSpPr>
          <p:spPr>
            <a:xfrm>
              <a:off x="474297" y="5892812"/>
              <a:ext cx="11535565" cy="713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236324507" descr="Y Comisiwn Etholiadol Logo">
              <a:extLst>
                <a:ext uri="{FF2B5EF4-FFF2-40B4-BE49-F238E27FC236}">
                  <a16:creationId xmlns:a16="http://schemas.microsoft.com/office/drawing/2014/main" id="{C17D8001-883D-1FAD-1917-629D3D3CA47A}"/>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0454" y="6019267"/>
              <a:ext cx="917976" cy="5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564"/>
        <p:cNvGrpSpPr/>
        <p:nvPr/>
      </p:nvGrpSpPr>
      <p:grpSpPr>
        <a:xfrm>
          <a:off x="0" y="0"/>
          <a:ext cx="0" cy="0"/>
          <a:chOff x="0" y="0"/>
          <a:chExt cx="0" cy="0"/>
        </a:xfrm>
      </p:grpSpPr>
      <p:grpSp>
        <p:nvGrpSpPr>
          <p:cNvPr id="2" name="Group 1">
            <a:extLst>
              <a:ext uri="{FF2B5EF4-FFF2-40B4-BE49-F238E27FC236}">
                <a16:creationId xmlns:a16="http://schemas.microsoft.com/office/drawing/2014/main" id="{3BC1D7A0-9FFA-9DAC-6962-720E720FBDE3}"/>
              </a:ext>
            </a:extLst>
          </p:cNvPr>
          <p:cNvGrpSpPr/>
          <p:nvPr/>
        </p:nvGrpSpPr>
        <p:grpSpPr>
          <a:xfrm>
            <a:off x="0" y="-1"/>
            <a:ext cx="12192000" cy="6858001"/>
            <a:chOff x="0" y="-1"/>
            <a:chExt cx="12192000" cy="6858001"/>
          </a:xfrm>
        </p:grpSpPr>
        <p:pic>
          <p:nvPicPr>
            <p:cNvPr id="3" name="Google Shape;387;p1" descr="A purple star shaped object with a cartoon character behind it&#10;&#10;Description automatically generated">
              <a:extLst>
                <a:ext uri="{FF2B5EF4-FFF2-40B4-BE49-F238E27FC236}">
                  <a16:creationId xmlns:a16="http://schemas.microsoft.com/office/drawing/2014/main" id="{2CAC73D9-339F-4C18-5921-CFFCF4357DFF}"/>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 name="Rectangle 3">
              <a:extLst>
                <a:ext uri="{FF2B5EF4-FFF2-40B4-BE49-F238E27FC236}">
                  <a16:creationId xmlns:a16="http://schemas.microsoft.com/office/drawing/2014/main" id="{5711DAAB-B2D1-7F9F-A7CD-AAE088444BA7}"/>
                </a:ext>
              </a:extLst>
            </p:cNvPr>
            <p:cNvSpPr/>
            <p:nvPr/>
          </p:nvSpPr>
          <p:spPr>
            <a:xfrm>
              <a:off x="152400" y="-1"/>
              <a:ext cx="3962400" cy="1333501"/>
            </a:xfrm>
            <a:prstGeom prst="rect">
              <a:avLst/>
            </a:prstGeom>
            <a:solidFill>
              <a:srgbClr val="C7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y"/>
            </a:p>
          </p:txBody>
        </p:sp>
        <p:pic>
          <p:nvPicPr>
            <p:cNvPr id="5" name="Google Shape;64;p1">
              <a:extLst>
                <a:ext uri="{FF2B5EF4-FFF2-40B4-BE49-F238E27FC236}">
                  <a16:creationId xmlns:a16="http://schemas.microsoft.com/office/drawing/2014/main" id="{45D045EF-D131-4D32-163F-A959EADAEFAD}"/>
                </a:ext>
              </a:extLst>
            </p:cNvPr>
            <p:cNvPicPr preferRelativeResize="0"/>
            <p:nvPr/>
          </p:nvPicPr>
          <p:blipFill rotWithShape="1">
            <a:blip r:embed="rId4">
              <a:alphaModFix/>
            </a:blip>
            <a:srcRect/>
            <a:stretch/>
          </p:blipFill>
          <p:spPr>
            <a:xfrm>
              <a:off x="1919863" y="292338"/>
              <a:ext cx="1957678" cy="680900"/>
            </a:xfrm>
            <a:prstGeom prst="rect">
              <a:avLst/>
            </a:prstGeom>
            <a:noFill/>
            <a:ln>
              <a:noFill/>
            </a:ln>
          </p:spPr>
        </p:pic>
        <p:pic>
          <p:nvPicPr>
            <p:cNvPr id="6" name="Picture 5" descr="A blue text on a black background&#10;&#10;Description automatically generated">
              <a:extLst>
                <a:ext uri="{FF2B5EF4-FFF2-40B4-BE49-F238E27FC236}">
                  <a16:creationId xmlns:a16="http://schemas.microsoft.com/office/drawing/2014/main" id="{B47FF697-7CF2-844E-1390-0649227BFC42}"/>
                </a:ext>
              </a:extLst>
            </p:cNvPr>
            <p:cNvPicPr>
              <a:picLocks noChangeAspect="1"/>
            </p:cNvPicPr>
            <p:nvPr/>
          </p:nvPicPr>
          <p:blipFill>
            <a:blip r:embed="rId5"/>
            <a:stretch>
              <a:fillRect/>
            </a:stretch>
          </p:blipFill>
          <p:spPr>
            <a:xfrm>
              <a:off x="297771" y="292338"/>
              <a:ext cx="1360649" cy="680900"/>
            </a:xfrm>
            <a:prstGeom prst="rect">
              <a:avLst/>
            </a:prstGeom>
          </p:spPr>
        </p:pic>
      </p:grpSp>
      <p:sp>
        <p:nvSpPr>
          <p:cNvPr id="566" name="Google Shape;566;g329989f52e1_0_54"/>
          <p:cNvSpPr txBox="1">
            <a:spLocks noGrp="1"/>
          </p:cNvSpPr>
          <p:nvPr>
            <p:ph type="body" idx="2"/>
          </p:nvPr>
        </p:nvSpPr>
        <p:spPr>
          <a:xfrm>
            <a:off x="3968646" y="2811658"/>
            <a:ext cx="4254600" cy="1628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7560"/>
              <a:buNone/>
            </a:pPr>
            <a:r>
              <a:rPr lang="cy" sz="4800" b="1" i="0" u="none" baseline="0" dirty="0">
                <a:solidFill>
                  <a:schemeClr val="lt1"/>
                </a:solidFill>
              </a:rPr>
              <a:t>Da </a:t>
            </a:r>
            <a:r>
              <a:rPr lang="cy" sz="4800" b="1" i="0" u="none" baseline="0" dirty="0" err="1">
                <a:solidFill>
                  <a:schemeClr val="lt1"/>
                </a:solidFill>
              </a:rPr>
              <a:t>iawn</a:t>
            </a:r>
            <a:r>
              <a:rPr lang="cy" sz="4800" b="1" i="0" u="none" baseline="0" dirty="0">
                <a:solidFill>
                  <a:schemeClr val="lt1"/>
                </a:solidFill>
              </a:rPr>
              <a:t>! </a:t>
            </a:r>
            <a:r>
              <a:rPr lang="cy" sz="4800" b="1" i="0" u="none" baseline="0" dirty="0" err="1">
                <a:solidFill>
                  <a:schemeClr val="lt1"/>
                </a:solidFill>
              </a:rPr>
              <a:t>Rydych</a:t>
            </a:r>
            <a:r>
              <a:rPr lang="cy" sz="4800" b="1" i="0" u="none" baseline="0" dirty="0">
                <a:solidFill>
                  <a:schemeClr val="lt1"/>
                </a:solidFill>
              </a:rPr>
              <a:t> </a:t>
            </a:r>
            <a:r>
              <a:rPr lang="cy" sz="4800" b="1" i="0" u="none" baseline="0" dirty="0" err="1">
                <a:solidFill>
                  <a:schemeClr val="lt1"/>
                </a:solidFill>
              </a:rPr>
              <a:t>wedi</a:t>
            </a:r>
            <a:r>
              <a:rPr lang="cy" sz="4800" b="1" i="0" u="none" baseline="0" dirty="0">
                <a:solidFill>
                  <a:schemeClr val="lt1"/>
                </a:solidFill>
              </a:rPr>
              <a:t> </a:t>
            </a:r>
            <a:r>
              <a:rPr lang="cy" sz="4800" b="1" i="0" u="none" baseline="0" dirty="0" err="1">
                <a:solidFill>
                  <a:schemeClr val="lt1"/>
                </a:solidFill>
              </a:rPr>
              <a:t>cwblhau</a:t>
            </a:r>
            <a:r>
              <a:rPr lang="cy" sz="4800" b="1" i="0" u="none" baseline="0" dirty="0">
                <a:solidFill>
                  <a:schemeClr val="lt1"/>
                </a:solidFill>
              </a:rPr>
              <a:t> </a:t>
            </a:r>
            <a:r>
              <a:rPr lang="cy" sz="4800" b="1" i="0" u="none" baseline="0" dirty="0" err="1">
                <a:solidFill>
                  <a:schemeClr val="lt1"/>
                </a:solidFill>
              </a:rPr>
              <a:t>eich</a:t>
            </a:r>
            <a:r>
              <a:rPr lang="cy" sz="4800" b="1" i="0" u="none" baseline="0" dirty="0">
                <a:solidFill>
                  <a:schemeClr val="lt1"/>
                </a:solidFill>
              </a:rPr>
              <a:t> </a:t>
            </a:r>
            <a:r>
              <a:rPr lang="cy" sz="4800" b="1" i="0" u="none" baseline="0" dirty="0" err="1">
                <a:solidFill>
                  <a:schemeClr val="lt1"/>
                </a:solidFill>
              </a:rPr>
              <a:t>pleidlais</a:t>
            </a:r>
            <a:r>
              <a:rPr lang="cy" sz="4800" b="1" i="0" u="none" baseline="0" dirty="0">
                <a:solidFill>
                  <a:schemeClr val="lt1"/>
                </a:solidFill>
              </a:rPr>
              <a:t> </a:t>
            </a:r>
            <a:r>
              <a:rPr lang="cy" sz="4800" b="1" i="0" u="none" baseline="0" dirty="0" err="1">
                <a:solidFill>
                  <a:schemeClr val="lt1"/>
                </a:solidFill>
              </a:rPr>
              <a:t>gyntaf</a:t>
            </a:r>
            <a:r>
              <a:rPr lang="cy" sz="4800" b="1" i="0" u="none" baseline="0" dirty="0">
                <a:solidFill>
                  <a:schemeClr val="lt1"/>
                </a:solidFill>
              </a:rPr>
              <a:t>!</a:t>
            </a:r>
            <a:endParaRPr lang="en-US">
              <a:solidFill>
                <a:schemeClr val="lt1"/>
              </a:solidFill>
            </a:endParaRPr>
          </a:p>
        </p:txBody>
      </p:sp>
      <p:sp>
        <p:nvSpPr>
          <p:cNvPr id="7" name="Rectangle 6">
            <a:extLst>
              <a:ext uri="{FF2B5EF4-FFF2-40B4-BE49-F238E27FC236}">
                <a16:creationId xmlns:a16="http://schemas.microsoft.com/office/drawing/2014/main" id="{4981A56F-F84B-3309-FB26-C6A06EAC8565}"/>
              </a:ext>
            </a:extLst>
          </p:cNvPr>
          <p:cNvSpPr/>
          <p:nvPr/>
        </p:nvSpPr>
        <p:spPr>
          <a:xfrm>
            <a:off x="76200" y="101600"/>
            <a:ext cx="4038600" cy="1054100"/>
          </a:xfrm>
          <a:prstGeom prst="rect">
            <a:avLst/>
          </a:prstGeom>
          <a:solidFill>
            <a:srgbClr val="C7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y"/>
          </a:p>
        </p:txBody>
      </p:sp>
      <p:sp>
        <p:nvSpPr>
          <p:cNvPr id="8" name="Rectangle 7">
            <a:extLst>
              <a:ext uri="{FF2B5EF4-FFF2-40B4-BE49-F238E27FC236}">
                <a16:creationId xmlns:a16="http://schemas.microsoft.com/office/drawing/2014/main" id="{3F805604-244C-79FD-B364-3FDE57D9CACE}"/>
              </a:ext>
            </a:extLst>
          </p:cNvPr>
          <p:cNvSpPr/>
          <p:nvPr/>
        </p:nvSpPr>
        <p:spPr>
          <a:xfrm>
            <a:off x="8737600" y="19049"/>
            <a:ext cx="3416300" cy="1054100"/>
          </a:xfrm>
          <a:prstGeom prst="rect">
            <a:avLst/>
          </a:prstGeom>
          <a:solidFill>
            <a:srgbClr val="C7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y"/>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571"/>
        <p:cNvGrpSpPr/>
        <p:nvPr/>
      </p:nvGrpSpPr>
      <p:grpSpPr>
        <a:xfrm>
          <a:off x="0" y="0"/>
          <a:ext cx="0" cy="0"/>
          <a:chOff x="0" y="0"/>
          <a:chExt cx="0" cy="0"/>
        </a:xfrm>
      </p:grpSpPr>
      <p:sp>
        <p:nvSpPr>
          <p:cNvPr id="572" name="Google Shape;572;g329989f52e1_0_157"/>
          <p:cNvSpPr txBox="1">
            <a:spLocks noGrp="1"/>
          </p:cNvSpPr>
          <p:nvPr>
            <p:ph type="title"/>
          </p:nvPr>
        </p:nvSpPr>
        <p:spPr>
          <a:xfrm>
            <a:off x="410375" y="372719"/>
            <a:ext cx="7385100" cy="7701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C0C0C"/>
              </a:buClr>
              <a:buSzPct val="111111"/>
              <a:buFont typeface="Montserrat ExtraBold"/>
              <a:buNone/>
            </a:pPr>
            <a:r>
              <a:rPr lang="cy" b="1" i="0" u="none" baseline="0"/>
              <a:t>Taflen waith Fy Mhleidlais Gyntaf!</a:t>
            </a:r>
            <a:endParaRPr/>
          </a:p>
        </p:txBody>
      </p:sp>
      <p:pic>
        <p:nvPicPr>
          <p:cNvPr id="573" name="Google Shape;573;g329989f52e1_0_157"/>
          <p:cNvPicPr preferRelativeResize="0"/>
          <p:nvPr/>
        </p:nvPicPr>
        <p:blipFill rotWithShape="1">
          <a:blip r:embed="rId3">
            <a:alphaModFix/>
          </a:blip>
          <a:srcRect r="77618"/>
          <a:stretch/>
        </p:blipFill>
        <p:spPr>
          <a:xfrm>
            <a:off x="0" y="5423064"/>
            <a:ext cx="1686505" cy="1434936"/>
          </a:xfrm>
          <a:prstGeom prst="rect">
            <a:avLst/>
          </a:prstGeom>
          <a:noFill/>
          <a:ln>
            <a:noFill/>
          </a:ln>
        </p:spPr>
      </p:pic>
      <p:pic>
        <p:nvPicPr>
          <p:cNvPr id="574" name="Google Shape;574;g329989f52e1_0_157"/>
          <p:cNvPicPr preferRelativeResize="0"/>
          <p:nvPr/>
        </p:nvPicPr>
        <p:blipFill rotWithShape="1">
          <a:blip r:embed="rId3">
            <a:alphaModFix/>
          </a:blip>
          <a:srcRect l="63528"/>
          <a:stretch/>
        </p:blipFill>
        <p:spPr>
          <a:xfrm>
            <a:off x="9443802" y="5423065"/>
            <a:ext cx="2748196" cy="1434936"/>
          </a:xfrm>
          <a:prstGeom prst="rect">
            <a:avLst/>
          </a:prstGeom>
          <a:noFill/>
          <a:ln>
            <a:noFill/>
          </a:ln>
        </p:spPr>
      </p:pic>
      <p:sp>
        <p:nvSpPr>
          <p:cNvPr id="575" name="Google Shape;575;g329989f52e1_0_157"/>
          <p:cNvSpPr txBox="1">
            <a:spLocks noGrp="1"/>
          </p:cNvSpPr>
          <p:nvPr>
            <p:ph type="body" idx="2"/>
          </p:nvPr>
        </p:nvSpPr>
        <p:spPr>
          <a:xfrm>
            <a:off x="502975" y="1913858"/>
            <a:ext cx="6326700" cy="2286807"/>
          </a:xfrm>
          <a:prstGeom prst="rect">
            <a:avLst/>
          </a:prstGeom>
          <a:solidFill>
            <a:srgbClr val="00E7BD">
              <a:alpha val="8627"/>
            </a:srgbClr>
          </a:solidFill>
          <a:ln>
            <a:noFill/>
          </a:ln>
        </p:spPr>
        <p:txBody>
          <a:bodyPr spcFirstLastPara="1" wrap="square" lIns="180000" tIns="180000" rIns="180000" bIns="180000" anchor="ctr" anchorCtr="0">
            <a:normAutofit/>
          </a:bodyPr>
          <a:lstStyle/>
          <a:p>
            <a:pPr marL="342900" lvl="0" indent="-342900" algn="l" rtl="0">
              <a:lnSpc>
                <a:spcPct val="100000"/>
              </a:lnSpc>
              <a:spcBef>
                <a:spcPts val="0"/>
              </a:spcBef>
              <a:spcAft>
                <a:spcPts val="0"/>
              </a:spcAft>
              <a:buSzPts val="3200"/>
              <a:buChar char="▪"/>
            </a:pPr>
            <a:r>
              <a:rPr lang="cy" sz="1800" b="0" i="0" u="none" baseline="0" dirty="0"/>
              <a:t>Yn unigol, byddwch nawr yn derbyn taflen waith i’ch helpu i feddwl am eich pleidlais gyntaf. </a:t>
            </a:r>
            <a:endParaRPr sz="1800" b="0" dirty="0"/>
          </a:p>
          <a:p>
            <a:pPr marL="342900" lvl="0" indent="-342900" algn="l" rtl="0">
              <a:lnSpc>
                <a:spcPct val="100000"/>
              </a:lnSpc>
              <a:spcBef>
                <a:spcPts val="0"/>
              </a:spcBef>
              <a:spcAft>
                <a:spcPts val="0"/>
              </a:spcAft>
              <a:buSzPts val="3200"/>
              <a:buChar char="▪"/>
            </a:pPr>
            <a:r>
              <a:rPr lang="cy" sz="1800" b="0" i="0" u="none" baseline="0" dirty="0"/>
              <a:t>Mae’r pedwar cwestiwn cyntaf ynglŷn â geirfa - defnyddiwch y geiriau allweddol yn y blwch gwyrdd i’ch helpu. </a:t>
            </a:r>
            <a:endParaRPr sz="1800" b="0" dirty="0"/>
          </a:p>
        </p:txBody>
      </p:sp>
      <p:pic>
        <p:nvPicPr>
          <p:cNvPr id="577" name="Google Shape;577;g329989f52e1_0_157"/>
          <p:cNvPicPr preferRelativeResize="0"/>
          <p:nvPr/>
        </p:nvPicPr>
        <p:blipFill rotWithShape="1">
          <a:blip r:embed="rId4">
            <a:alphaModFix/>
          </a:blip>
          <a:srcRect t="5618"/>
          <a:stretch/>
        </p:blipFill>
        <p:spPr>
          <a:xfrm>
            <a:off x="7464979" y="490775"/>
            <a:ext cx="4316646" cy="5155913"/>
          </a:xfrm>
          <a:prstGeom prst="rect">
            <a:avLst/>
          </a:prstGeom>
          <a:noFill/>
          <a:ln>
            <a:noFill/>
          </a:ln>
        </p:spPr>
      </p:pic>
      <p:grpSp>
        <p:nvGrpSpPr>
          <p:cNvPr id="2" name="Group 1">
            <a:extLst>
              <a:ext uri="{FF2B5EF4-FFF2-40B4-BE49-F238E27FC236}">
                <a16:creationId xmlns:a16="http://schemas.microsoft.com/office/drawing/2014/main" id="{57146EDA-B665-B51E-D89F-0F07595CCA0F}"/>
              </a:ext>
            </a:extLst>
          </p:cNvPr>
          <p:cNvGrpSpPr>
            <a:grpSpLocks noGrp="1" noUngrp="1" noRot="1" noMove="1" noResize="1"/>
          </p:cNvGrpSpPr>
          <p:nvPr/>
        </p:nvGrpSpPr>
        <p:grpSpPr>
          <a:xfrm>
            <a:off x="290454" y="5892812"/>
            <a:ext cx="11719408" cy="713232"/>
            <a:chOff x="290454" y="5892812"/>
            <a:chExt cx="11719408" cy="713232"/>
          </a:xfrm>
        </p:grpSpPr>
        <p:sp>
          <p:nvSpPr>
            <p:cNvPr id="3" name="Rectangle 2">
              <a:extLst>
                <a:ext uri="{FF2B5EF4-FFF2-40B4-BE49-F238E27FC236}">
                  <a16:creationId xmlns:a16="http://schemas.microsoft.com/office/drawing/2014/main" id="{144DDB77-D91E-D0D8-2BA1-2B56CD7CE74B}"/>
                </a:ext>
              </a:extLst>
            </p:cNvPr>
            <p:cNvSpPr>
              <a:spLocks noGrp="1" noRot="1" noMove="1" noResize="1" noEditPoints="1" noAdjustHandles="1" noChangeArrowheads="1" noChangeShapeType="1"/>
            </p:cNvSpPr>
            <p:nvPr/>
          </p:nvSpPr>
          <p:spPr>
            <a:xfrm>
              <a:off x="474297" y="5892812"/>
              <a:ext cx="11535565" cy="713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236324507" descr="Y Comisiwn Etholiadol Logo">
              <a:extLst>
                <a:ext uri="{FF2B5EF4-FFF2-40B4-BE49-F238E27FC236}">
                  <a16:creationId xmlns:a16="http://schemas.microsoft.com/office/drawing/2014/main" id="{AF81126F-C0B7-7A36-091E-876C984D86F2}"/>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0454" y="6019267"/>
              <a:ext cx="917976" cy="5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6" name="Google Shape;576;g329989f52e1_0_157"/>
          <p:cNvPicPr preferRelativeResize="0"/>
          <p:nvPr/>
        </p:nvPicPr>
        <p:blipFill rotWithShape="1">
          <a:blip r:embed="rId6">
            <a:alphaModFix/>
          </a:blip>
          <a:srcRect t="45178" r="39961"/>
          <a:stretch/>
        </p:blipFill>
        <p:spPr>
          <a:xfrm>
            <a:off x="4742653" y="4706410"/>
            <a:ext cx="2087022" cy="16608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582"/>
        <p:cNvGrpSpPr/>
        <p:nvPr/>
      </p:nvGrpSpPr>
      <p:grpSpPr>
        <a:xfrm>
          <a:off x="0" y="0"/>
          <a:ext cx="0" cy="0"/>
          <a:chOff x="0" y="0"/>
          <a:chExt cx="0" cy="0"/>
        </a:xfrm>
      </p:grpSpPr>
      <p:pic>
        <p:nvPicPr>
          <p:cNvPr id="583" name="Google Shape;583;g329989f52e1_0_201"/>
          <p:cNvPicPr preferRelativeResize="0"/>
          <p:nvPr/>
        </p:nvPicPr>
        <p:blipFill rotWithShape="1">
          <a:blip r:embed="rId3">
            <a:alphaModFix/>
          </a:blip>
          <a:srcRect r="77618"/>
          <a:stretch/>
        </p:blipFill>
        <p:spPr>
          <a:xfrm>
            <a:off x="0" y="5423064"/>
            <a:ext cx="1686505" cy="1434936"/>
          </a:xfrm>
          <a:prstGeom prst="rect">
            <a:avLst/>
          </a:prstGeom>
          <a:noFill/>
          <a:ln>
            <a:noFill/>
          </a:ln>
        </p:spPr>
      </p:pic>
      <p:sp>
        <p:nvSpPr>
          <p:cNvPr id="584" name="Google Shape;584;g329989f52e1_0_201"/>
          <p:cNvSpPr txBox="1"/>
          <p:nvPr/>
        </p:nvSpPr>
        <p:spPr>
          <a:xfrm>
            <a:off x="513099" y="1724628"/>
            <a:ext cx="10841665" cy="4058676"/>
          </a:xfrm>
          <a:prstGeom prst="rect">
            <a:avLst/>
          </a:prstGeom>
          <a:solidFill>
            <a:srgbClr val="00E7BD">
              <a:alpha val="8627"/>
            </a:srgbClr>
          </a:solidFill>
          <a:ln>
            <a:noFill/>
          </a:ln>
        </p:spPr>
        <p:txBody>
          <a:bodyPr spcFirstLastPara="1" wrap="square" lIns="180000" tIns="180000" rIns="180000" bIns="180000" anchor="t" anchorCtr="0">
            <a:noAutofit/>
          </a:bodyPr>
          <a:lstStyle/>
          <a:p>
            <a:pPr marL="114300" marR="0" lvl="0" indent="0" algn="l" rtl="0">
              <a:lnSpc>
                <a:spcPct val="90000"/>
              </a:lnSpc>
              <a:spcBef>
                <a:spcPts val="600"/>
              </a:spcBef>
              <a:spcAft>
                <a:spcPts val="0"/>
              </a:spcAft>
              <a:buClr>
                <a:srgbClr val="00E7BD"/>
              </a:buClr>
              <a:buSzPts val="1800"/>
              <a:buFont typeface="Noto Sans Symbols"/>
              <a:buNone/>
            </a:pPr>
            <a:r>
              <a:rPr lang="cy" sz="2000" b="0" i="0" u="none" strike="noStrike" cap="none" baseline="0">
                <a:solidFill>
                  <a:srgbClr val="0C0C0C"/>
                </a:solidFill>
                <a:latin typeface="Montserrat"/>
                <a:ea typeface="Montserrat"/>
                <a:cs typeface="Montserrat"/>
                <a:sym typeface="Montserrat"/>
              </a:rPr>
              <a:t>1. Beth yw’r enw a roddir i’r person sy’n cyfrif y pleidleisiau?</a:t>
            </a:r>
            <a:endParaRPr/>
          </a:p>
          <a:p>
            <a:pPr marL="114300" marR="0" lvl="0" indent="0" algn="l" rtl="0">
              <a:lnSpc>
                <a:spcPct val="90000"/>
              </a:lnSpc>
              <a:spcBef>
                <a:spcPts val="1400"/>
              </a:spcBef>
              <a:spcAft>
                <a:spcPts val="0"/>
              </a:spcAft>
              <a:buClr>
                <a:srgbClr val="00E7BD"/>
              </a:buClr>
              <a:buSzPts val="1800"/>
              <a:buFont typeface="Noto Sans Symbols"/>
              <a:buNone/>
            </a:pPr>
            <a:r>
              <a:rPr lang="cy" sz="2000" b="0" i="0" u="none" strike="noStrike" cap="none" baseline="0">
                <a:solidFill>
                  <a:srgbClr val="0C0C0C"/>
                </a:solidFill>
                <a:latin typeface="Montserrat"/>
                <a:ea typeface="Montserrat"/>
                <a:cs typeface="Montserrat"/>
                <a:sym typeface="Montserrat"/>
              </a:rPr>
              <a:t>………………..………………..………………..………………..………………..</a:t>
            </a:r>
            <a:endParaRPr/>
          </a:p>
          <a:p>
            <a:pPr marL="114300" marR="0" lvl="0" indent="0" algn="l" rtl="0">
              <a:lnSpc>
                <a:spcPct val="90000"/>
              </a:lnSpc>
              <a:spcBef>
                <a:spcPts val="1400"/>
              </a:spcBef>
              <a:spcAft>
                <a:spcPts val="0"/>
              </a:spcAft>
              <a:buClr>
                <a:srgbClr val="00E7BD"/>
              </a:buClr>
              <a:buSzPts val="1800"/>
              <a:buFont typeface="Noto Sans Symbols"/>
              <a:buNone/>
            </a:pPr>
            <a:r>
              <a:rPr lang="cy" sz="2000" b="0" i="0" u="none" strike="noStrike" cap="none" baseline="0">
                <a:solidFill>
                  <a:srgbClr val="0C0C0C"/>
                </a:solidFill>
                <a:latin typeface="Montserrat"/>
                <a:ea typeface="Montserrat"/>
                <a:cs typeface="Montserrat"/>
                <a:sym typeface="Montserrat"/>
              </a:rPr>
              <a:t>2. Beth yw’r enw a roddir i’r person sy’n helpu yn ystod y broses bleidleisio?</a:t>
            </a:r>
            <a:endParaRPr/>
          </a:p>
          <a:p>
            <a:pPr marL="114300" marR="0" lvl="0" indent="0" algn="l" rtl="0">
              <a:lnSpc>
                <a:spcPct val="90000"/>
              </a:lnSpc>
              <a:spcBef>
                <a:spcPts val="1400"/>
              </a:spcBef>
              <a:spcAft>
                <a:spcPts val="0"/>
              </a:spcAft>
              <a:buClr>
                <a:srgbClr val="00E7BD"/>
              </a:buClr>
              <a:buSzPts val="1800"/>
              <a:buFont typeface="Noto Sans Symbols"/>
              <a:buNone/>
            </a:pPr>
            <a:r>
              <a:rPr lang="cy" sz="2000" b="0" i="0" u="none" strike="noStrike" cap="none" baseline="0">
                <a:solidFill>
                  <a:srgbClr val="0C0C0C"/>
                </a:solidFill>
                <a:latin typeface="Montserrat"/>
                <a:ea typeface="Montserrat"/>
                <a:cs typeface="Montserrat"/>
                <a:sym typeface="Montserrat"/>
              </a:rPr>
              <a:t>……………..………………..………………..………………..………………..</a:t>
            </a:r>
            <a:endParaRPr/>
          </a:p>
          <a:p>
            <a:pPr marL="114300" marR="0" lvl="0" indent="0" algn="l" rtl="0">
              <a:lnSpc>
                <a:spcPct val="100000"/>
              </a:lnSpc>
              <a:spcBef>
                <a:spcPts val="1400"/>
              </a:spcBef>
              <a:spcAft>
                <a:spcPts val="0"/>
              </a:spcAft>
              <a:buClr>
                <a:srgbClr val="00E7BD"/>
              </a:buClr>
              <a:buSzPts val="1800"/>
              <a:buFont typeface="Noto Sans Symbols"/>
              <a:buNone/>
            </a:pPr>
            <a:r>
              <a:rPr lang="cy" sz="2000" b="0" i="0" u="none" strike="noStrike" cap="none" baseline="0">
                <a:solidFill>
                  <a:srgbClr val="0C0C0C"/>
                </a:solidFill>
                <a:latin typeface="Montserrat"/>
                <a:ea typeface="Montserrat"/>
                <a:cs typeface="Montserrat"/>
                <a:sym typeface="Montserrat"/>
              </a:rPr>
              <a:t>3. Beth yw’r enw a roddir i berson sydd eisiau cael eu dewis mewn etholiad?</a:t>
            </a:r>
            <a:endParaRPr/>
          </a:p>
          <a:p>
            <a:pPr marL="114300" marR="0" lvl="0" indent="0" algn="l" rtl="0">
              <a:lnSpc>
                <a:spcPct val="100000"/>
              </a:lnSpc>
              <a:spcBef>
                <a:spcPts val="1400"/>
              </a:spcBef>
              <a:spcAft>
                <a:spcPts val="0"/>
              </a:spcAft>
              <a:buClr>
                <a:srgbClr val="00E7BD"/>
              </a:buClr>
              <a:buSzPts val="1800"/>
              <a:buFont typeface="Noto Sans Symbols"/>
              <a:buNone/>
            </a:pPr>
            <a:r>
              <a:rPr lang="cy" sz="2000" b="0" i="0" u="none" strike="noStrike" cap="none" baseline="0">
                <a:solidFill>
                  <a:srgbClr val="0C0C0C"/>
                </a:solidFill>
                <a:latin typeface="Montserrat"/>
                <a:ea typeface="Montserrat"/>
                <a:cs typeface="Montserrat"/>
                <a:sym typeface="Montserrat"/>
              </a:rPr>
              <a:t>……………..………………..………………..………………..………………..</a:t>
            </a:r>
            <a:endParaRPr/>
          </a:p>
          <a:p>
            <a:pPr marL="114300" marR="0" lvl="0" indent="0" algn="l" rtl="0">
              <a:lnSpc>
                <a:spcPct val="90000"/>
              </a:lnSpc>
              <a:spcBef>
                <a:spcPts val="1400"/>
              </a:spcBef>
              <a:spcAft>
                <a:spcPts val="0"/>
              </a:spcAft>
              <a:buClr>
                <a:srgbClr val="00E7BD"/>
              </a:buClr>
              <a:buSzPts val="1800"/>
              <a:buFont typeface="Noto Sans Symbols"/>
              <a:buNone/>
            </a:pPr>
            <a:r>
              <a:rPr lang="cy" sz="2000" b="0" i="0" u="none" strike="noStrike" cap="none" baseline="0">
                <a:solidFill>
                  <a:srgbClr val="0C0C0C"/>
                </a:solidFill>
                <a:latin typeface="Montserrat"/>
                <a:ea typeface="Montserrat"/>
                <a:cs typeface="Montserrat"/>
                <a:sym typeface="Montserrat"/>
              </a:rPr>
              <a:t>4. Beth yw’r enw a roddir i rywun sy’n eich perswadio i bleidleisio mewn ffordd benodol? </a:t>
            </a:r>
            <a:endParaRPr/>
          </a:p>
          <a:p>
            <a:pPr marL="114300" marR="0" lvl="0" indent="0" algn="l" rtl="0">
              <a:lnSpc>
                <a:spcPct val="90000"/>
              </a:lnSpc>
              <a:spcBef>
                <a:spcPts val="1400"/>
              </a:spcBef>
              <a:spcAft>
                <a:spcPts val="0"/>
              </a:spcAft>
              <a:buClr>
                <a:srgbClr val="00E7BD"/>
              </a:buClr>
              <a:buSzPts val="1800"/>
              <a:buFont typeface="Noto Sans Symbols"/>
              <a:buNone/>
            </a:pPr>
            <a:r>
              <a:rPr lang="cy" sz="2000" b="0" i="0" u="none" strike="noStrike" cap="none" baseline="0">
                <a:solidFill>
                  <a:srgbClr val="0C0C0C"/>
                </a:solidFill>
                <a:latin typeface="Montserrat"/>
                <a:ea typeface="Montserrat"/>
                <a:cs typeface="Montserrat"/>
                <a:sym typeface="Montserrat"/>
              </a:rPr>
              <a:t>……………..………………..………………..………………..………………..</a:t>
            </a:r>
            <a:endParaRPr/>
          </a:p>
          <a:p>
            <a:pPr marL="66040" marR="0" lvl="0" indent="0" algn="l" rtl="0">
              <a:lnSpc>
                <a:spcPct val="120000"/>
              </a:lnSpc>
              <a:spcBef>
                <a:spcPts val="800"/>
              </a:spcBef>
              <a:spcAft>
                <a:spcPts val="0"/>
              </a:spcAft>
              <a:buClr>
                <a:srgbClr val="00E7BD"/>
              </a:buClr>
              <a:buSzPts val="2000"/>
              <a:buFont typeface="Noto Sans Symbols"/>
              <a:buNone/>
            </a:pPr>
            <a:endParaRPr sz="2000" b="0" i="0" u="none" strike="noStrike" cap="none">
              <a:solidFill>
                <a:srgbClr val="0C0C0C"/>
              </a:solidFill>
              <a:latin typeface="Montserrat"/>
              <a:ea typeface="Montserrat"/>
              <a:cs typeface="Montserrat"/>
              <a:sym typeface="Montserrat"/>
            </a:endParaRPr>
          </a:p>
        </p:txBody>
      </p:sp>
      <p:sp>
        <p:nvSpPr>
          <p:cNvPr id="585" name="Google Shape;585;g329989f52e1_0_201"/>
          <p:cNvSpPr txBox="1">
            <a:spLocks noGrp="1"/>
          </p:cNvSpPr>
          <p:nvPr>
            <p:ph type="title"/>
          </p:nvPr>
        </p:nvSpPr>
        <p:spPr>
          <a:xfrm>
            <a:off x="410375" y="490775"/>
            <a:ext cx="7385100" cy="770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C0C0C"/>
              </a:buClr>
              <a:buSzPts val="4200"/>
              <a:buFont typeface="Montserrat ExtraBold"/>
              <a:buNone/>
            </a:pPr>
            <a:r>
              <a:rPr lang="cy" b="1" i="0" u="none" baseline="0"/>
              <a:t>Taflen waith: Atebion!</a:t>
            </a:r>
            <a:endParaRPr/>
          </a:p>
        </p:txBody>
      </p:sp>
      <p:sp>
        <p:nvSpPr>
          <p:cNvPr id="587" name="Google Shape;587;g329989f52e1_0_201"/>
          <p:cNvSpPr txBox="1">
            <a:spLocks noGrp="1"/>
          </p:cNvSpPr>
          <p:nvPr>
            <p:ph type="body" idx="2"/>
          </p:nvPr>
        </p:nvSpPr>
        <p:spPr>
          <a:xfrm>
            <a:off x="671811" y="2080244"/>
            <a:ext cx="3423000" cy="834900"/>
          </a:xfrm>
          <a:prstGeom prst="rect">
            <a:avLst/>
          </a:prstGeom>
          <a:noFill/>
          <a:ln>
            <a:noFill/>
          </a:ln>
        </p:spPr>
        <p:txBody>
          <a:bodyPr spcFirstLastPara="1" wrap="square" lIns="180000" tIns="180000" rIns="180000" bIns="180000" anchor="t" anchorCtr="0">
            <a:normAutofit/>
          </a:bodyPr>
          <a:lstStyle/>
          <a:p>
            <a:pPr marL="0" lvl="0" indent="0" algn="l" rtl="0">
              <a:lnSpc>
                <a:spcPct val="90000"/>
              </a:lnSpc>
              <a:spcBef>
                <a:spcPts val="1000"/>
              </a:spcBef>
              <a:spcAft>
                <a:spcPts val="0"/>
              </a:spcAft>
              <a:buSzPts val="2520"/>
              <a:buNone/>
            </a:pPr>
            <a:r>
              <a:rPr lang="cy" b="1" i="0" u="none" baseline="0" dirty="0"/>
              <a:t>cynorthwyydd cyfrif</a:t>
            </a:r>
            <a:endParaRPr dirty="0"/>
          </a:p>
        </p:txBody>
      </p:sp>
      <p:sp>
        <p:nvSpPr>
          <p:cNvPr id="588" name="Google Shape;588;g329989f52e1_0_201"/>
          <p:cNvSpPr txBox="1">
            <a:spLocks noGrp="1"/>
          </p:cNvSpPr>
          <p:nvPr>
            <p:ph type="body" idx="2"/>
          </p:nvPr>
        </p:nvSpPr>
        <p:spPr>
          <a:xfrm>
            <a:off x="671811" y="2973017"/>
            <a:ext cx="3423000" cy="834900"/>
          </a:xfrm>
          <a:prstGeom prst="rect">
            <a:avLst/>
          </a:prstGeom>
          <a:noFill/>
          <a:ln>
            <a:noFill/>
          </a:ln>
        </p:spPr>
        <p:txBody>
          <a:bodyPr spcFirstLastPara="1" wrap="square" lIns="180000" tIns="180000" rIns="180000" bIns="180000" anchor="t" anchorCtr="0">
            <a:normAutofit/>
          </a:bodyPr>
          <a:lstStyle/>
          <a:p>
            <a:pPr marL="0" lvl="0" indent="0" algn="l" rtl="0">
              <a:lnSpc>
                <a:spcPct val="90000"/>
              </a:lnSpc>
              <a:spcBef>
                <a:spcPts val="1000"/>
              </a:spcBef>
              <a:spcAft>
                <a:spcPts val="0"/>
              </a:spcAft>
              <a:buSzPts val="2520"/>
              <a:buNone/>
            </a:pPr>
            <a:r>
              <a:rPr lang="cy" b="1" i="0" u="none" baseline="0"/>
              <a:t>clerc pleidleisio</a:t>
            </a:r>
            <a:endParaRPr/>
          </a:p>
        </p:txBody>
      </p:sp>
      <p:sp>
        <p:nvSpPr>
          <p:cNvPr id="589" name="Google Shape;589;g329989f52e1_0_201"/>
          <p:cNvSpPr txBox="1">
            <a:spLocks noGrp="1"/>
          </p:cNvSpPr>
          <p:nvPr>
            <p:ph type="body" idx="2"/>
          </p:nvPr>
        </p:nvSpPr>
        <p:spPr>
          <a:xfrm>
            <a:off x="671811" y="3912089"/>
            <a:ext cx="3423000" cy="834900"/>
          </a:xfrm>
          <a:prstGeom prst="rect">
            <a:avLst/>
          </a:prstGeom>
          <a:noFill/>
          <a:ln>
            <a:noFill/>
          </a:ln>
        </p:spPr>
        <p:txBody>
          <a:bodyPr spcFirstLastPara="1" wrap="square" lIns="180000" tIns="180000" rIns="180000" bIns="180000" anchor="t" anchorCtr="0">
            <a:normAutofit/>
          </a:bodyPr>
          <a:lstStyle/>
          <a:p>
            <a:pPr marL="0" lvl="0" indent="0" algn="l" rtl="0">
              <a:lnSpc>
                <a:spcPct val="90000"/>
              </a:lnSpc>
              <a:spcBef>
                <a:spcPts val="1000"/>
              </a:spcBef>
              <a:spcAft>
                <a:spcPts val="0"/>
              </a:spcAft>
              <a:buSzPts val="2520"/>
              <a:buNone/>
            </a:pPr>
            <a:r>
              <a:rPr lang="cy" b="1" i="0" u="none" baseline="0"/>
              <a:t>ymgeisydd</a:t>
            </a:r>
            <a:endParaRPr/>
          </a:p>
        </p:txBody>
      </p:sp>
      <p:sp>
        <p:nvSpPr>
          <p:cNvPr id="590" name="Google Shape;590;g329989f52e1_0_201"/>
          <p:cNvSpPr txBox="1">
            <a:spLocks noGrp="1"/>
          </p:cNvSpPr>
          <p:nvPr>
            <p:ph type="body" idx="2"/>
          </p:nvPr>
        </p:nvSpPr>
        <p:spPr>
          <a:xfrm>
            <a:off x="682543" y="5074859"/>
            <a:ext cx="3423000" cy="834900"/>
          </a:xfrm>
          <a:prstGeom prst="rect">
            <a:avLst/>
          </a:prstGeom>
          <a:noFill/>
          <a:ln>
            <a:noFill/>
          </a:ln>
        </p:spPr>
        <p:txBody>
          <a:bodyPr spcFirstLastPara="1" wrap="square" lIns="180000" tIns="180000" rIns="180000" bIns="180000" anchor="t" anchorCtr="0">
            <a:normAutofit/>
          </a:bodyPr>
          <a:lstStyle/>
          <a:p>
            <a:pPr marL="0" lvl="0" indent="0" algn="l" rtl="0">
              <a:lnSpc>
                <a:spcPct val="90000"/>
              </a:lnSpc>
              <a:spcBef>
                <a:spcPts val="1000"/>
              </a:spcBef>
              <a:spcAft>
                <a:spcPts val="0"/>
              </a:spcAft>
              <a:buSzPts val="2520"/>
              <a:buNone/>
            </a:pPr>
            <a:r>
              <a:rPr lang="cy" b="1" i="0" u="none" baseline="0"/>
              <a:t>ymgyrchydd</a:t>
            </a:r>
            <a:endParaRPr/>
          </a:p>
        </p:txBody>
      </p:sp>
      <p:grpSp>
        <p:nvGrpSpPr>
          <p:cNvPr id="2" name="Group 1">
            <a:extLst>
              <a:ext uri="{FF2B5EF4-FFF2-40B4-BE49-F238E27FC236}">
                <a16:creationId xmlns:a16="http://schemas.microsoft.com/office/drawing/2014/main" id="{D0B347A2-A24B-76A0-4B37-6338EA324B3E}"/>
              </a:ext>
            </a:extLst>
          </p:cNvPr>
          <p:cNvGrpSpPr>
            <a:grpSpLocks noGrp="1" noUngrp="1" noRot="1" noMove="1" noResize="1"/>
          </p:cNvGrpSpPr>
          <p:nvPr/>
        </p:nvGrpSpPr>
        <p:grpSpPr>
          <a:xfrm>
            <a:off x="290454" y="5892812"/>
            <a:ext cx="11719408" cy="713232"/>
            <a:chOff x="290454" y="5892812"/>
            <a:chExt cx="11719408" cy="713232"/>
          </a:xfrm>
        </p:grpSpPr>
        <p:sp>
          <p:nvSpPr>
            <p:cNvPr id="3" name="Rectangle 2">
              <a:extLst>
                <a:ext uri="{FF2B5EF4-FFF2-40B4-BE49-F238E27FC236}">
                  <a16:creationId xmlns:a16="http://schemas.microsoft.com/office/drawing/2014/main" id="{84DDC568-01CB-2761-21B7-5B9D229A8DA0}"/>
                </a:ext>
              </a:extLst>
            </p:cNvPr>
            <p:cNvSpPr>
              <a:spLocks noGrp="1" noRot="1" noMove="1" noResize="1" noEditPoints="1" noAdjustHandles="1" noChangeArrowheads="1" noChangeShapeType="1"/>
            </p:cNvSpPr>
            <p:nvPr/>
          </p:nvSpPr>
          <p:spPr>
            <a:xfrm>
              <a:off x="474297" y="5892812"/>
              <a:ext cx="11535565" cy="713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236324507" descr="Y Comisiwn Etholiadol Logo">
              <a:extLst>
                <a:ext uri="{FF2B5EF4-FFF2-40B4-BE49-F238E27FC236}">
                  <a16:creationId xmlns:a16="http://schemas.microsoft.com/office/drawing/2014/main" id="{1FF3023A-9384-2A12-85F6-0FE14E99F9C4}"/>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0454" y="6019267"/>
              <a:ext cx="917976" cy="5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86" name="Google Shape;586;g329989f52e1_0_201"/>
          <p:cNvPicPr preferRelativeResize="0"/>
          <p:nvPr/>
        </p:nvPicPr>
        <p:blipFill rotWithShape="1">
          <a:blip r:embed="rId5">
            <a:alphaModFix/>
          </a:blip>
          <a:srcRect/>
          <a:stretch/>
        </p:blipFill>
        <p:spPr>
          <a:xfrm>
            <a:off x="10076264" y="5217516"/>
            <a:ext cx="1791599" cy="13972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595"/>
        <p:cNvGrpSpPr/>
        <p:nvPr/>
      </p:nvGrpSpPr>
      <p:grpSpPr>
        <a:xfrm>
          <a:off x="0" y="0"/>
          <a:ext cx="0" cy="0"/>
          <a:chOff x="0" y="0"/>
          <a:chExt cx="0" cy="0"/>
        </a:xfrm>
      </p:grpSpPr>
      <p:sp>
        <p:nvSpPr>
          <p:cNvPr id="596" name="Google Shape;596;g329989f52e1_0_215"/>
          <p:cNvSpPr txBox="1">
            <a:spLocks noGrp="1"/>
          </p:cNvSpPr>
          <p:nvPr>
            <p:ph type="title"/>
          </p:nvPr>
        </p:nvSpPr>
        <p:spPr>
          <a:xfrm>
            <a:off x="410375" y="490775"/>
            <a:ext cx="7385100" cy="770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C0C0C"/>
              </a:buClr>
              <a:buSzPts val="4200"/>
              <a:buFont typeface="Montserrat ExtraBold"/>
              <a:buNone/>
            </a:pPr>
            <a:r>
              <a:rPr lang="cy" b="1" i="0" u="none" baseline="0"/>
              <a:t>Taflen waith: Atebion!</a:t>
            </a:r>
            <a:endParaRPr/>
          </a:p>
        </p:txBody>
      </p:sp>
      <p:pic>
        <p:nvPicPr>
          <p:cNvPr id="597" name="Google Shape;597;g329989f52e1_0_215"/>
          <p:cNvPicPr preferRelativeResize="0"/>
          <p:nvPr/>
        </p:nvPicPr>
        <p:blipFill rotWithShape="1">
          <a:blip r:embed="rId3">
            <a:alphaModFix/>
          </a:blip>
          <a:srcRect r="77618"/>
          <a:stretch/>
        </p:blipFill>
        <p:spPr>
          <a:xfrm>
            <a:off x="0" y="5423064"/>
            <a:ext cx="1686505" cy="1434936"/>
          </a:xfrm>
          <a:prstGeom prst="rect">
            <a:avLst/>
          </a:prstGeom>
          <a:noFill/>
          <a:ln>
            <a:noFill/>
          </a:ln>
        </p:spPr>
      </p:pic>
      <p:sp>
        <p:nvSpPr>
          <p:cNvPr id="598" name="Google Shape;598;g329989f52e1_0_215"/>
          <p:cNvSpPr txBox="1">
            <a:spLocks noGrp="1"/>
          </p:cNvSpPr>
          <p:nvPr>
            <p:ph type="body" idx="2"/>
          </p:nvPr>
        </p:nvSpPr>
        <p:spPr>
          <a:xfrm>
            <a:off x="513099" y="1147303"/>
            <a:ext cx="9683100" cy="770100"/>
          </a:xfrm>
          <a:prstGeom prst="rect">
            <a:avLst/>
          </a:prstGeom>
          <a:noFill/>
          <a:ln>
            <a:noFill/>
          </a:ln>
        </p:spPr>
        <p:txBody>
          <a:bodyPr spcFirstLastPara="1" wrap="square" lIns="180000" tIns="180000" rIns="180000" bIns="180000" anchor="t" anchorCtr="0">
            <a:normAutofit fontScale="77500" lnSpcReduction="20000"/>
          </a:bodyPr>
          <a:lstStyle/>
          <a:p>
            <a:pPr marL="0" lvl="0" indent="0" algn="l" rtl="0">
              <a:lnSpc>
                <a:spcPct val="90000"/>
              </a:lnSpc>
              <a:spcBef>
                <a:spcPts val="1000"/>
              </a:spcBef>
              <a:spcAft>
                <a:spcPts val="0"/>
              </a:spcAft>
              <a:buSzPts val="2520"/>
              <a:buNone/>
            </a:pPr>
            <a:r>
              <a:rPr lang="cy" sz="2300" b="1" i="0" u="none" baseline="0"/>
              <a:t>Ar gyfer y cwestiynau hyn efallai y bydd gennych atebion gwahanol iawn! </a:t>
            </a:r>
            <a:endParaRPr sz="2300"/>
          </a:p>
        </p:txBody>
      </p:sp>
      <p:sp>
        <p:nvSpPr>
          <p:cNvPr id="599" name="Google Shape;599;g329989f52e1_0_215"/>
          <p:cNvSpPr txBox="1"/>
          <p:nvPr/>
        </p:nvSpPr>
        <p:spPr>
          <a:xfrm>
            <a:off x="513099" y="2013995"/>
            <a:ext cx="10841665" cy="3854369"/>
          </a:xfrm>
          <a:prstGeom prst="rect">
            <a:avLst/>
          </a:prstGeom>
          <a:solidFill>
            <a:srgbClr val="00E7BD">
              <a:alpha val="8627"/>
            </a:srgbClr>
          </a:solidFill>
          <a:ln>
            <a:noFill/>
          </a:ln>
        </p:spPr>
        <p:txBody>
          <a:bodyPr spcFirstLastPara="1" wrap="square" lIns="180000" tIns="180000" rIns="180000" bIns="180000" anchor="t" anchorCtr="0">
            <a:noAutofit/>
          </a:bodyPr>
          <a:lstStyle/>
          <a:p>
            <a:pPr marL="114300" marR="0" lvl="0" indent="0" algn="l" rtl="0">
              <a:lnSpc>
                <a:spcPct val="90000"/>
              </a:lnSpc>
              <a:spcBef>
                <a:spcPts val="600"/>
              </a:spcBef>
              <a:spcAft>
                <a:spcPts val="0"/>
              </a:spcAft>
              <a:buClr>
                <a:srgbClr val="00E7BD"/>
              </a:buClr>
              <a:buSzPts val="1800"/>
              <a:buFont typeface="Noto Sans Symbols"/>
              <a:buNone/>
            </a:pPr>
            <a:r>
              <a:rPr lang="cy" sz="2000" b="0" i="0" u="none" strike="noStrike" cap="none" baseline="0">
                <a:solidFill>
                  <a:srgbClr val="0C0C0C"/>
                </a:solidFill>
                <a:latin typeface="Montserrat"/>
                <a:ea typeface="Montserrat"/>
                <a:cs typeface="Montserrat"/>
                <a:sym typeface="Montserrat"/>
              </a:rPr>
              <a:t>5. Enwch ddau fater y gallai ymgeisydd eu defnyddio i'ch perswadio i bleidleisio.</a:t>
            </a:r>
            <a:endParaRPr/>
          </a:p>
          <a:p>
            <a:pPr marL="114300" marR="0" lvl="0" indent="0" algn="l" rtl="0">
              <a:lnSpc>
                <a:spcPct val="90000"/>
              </a:lnSpc>
              <a:spcBef>
                <a:spcPts val="1400"/>
              </a:spcBef>
              <a:spcAft>
                <a:spcPts val="0"/>
              </a:spcAft>
              <a:buClr>
                <a:srgbClr val="00E7BD"/>
              </a:buClr>
              <a:buSzPts val="1800"/>
              <a:buFont typeface="Noto Sans Symbols"/>
              <a:buNone/>
            </a:pPr>
            <a:r>
              <a:rPr lang="cy" sz="2000" b="0" i="0" u="none" strike="noStrike" cap="none" baseline="0">
                <a:solidFill>
                  <a:srgbClr val="0C0C0C"/>
                </a:solidFill>
                <a:latin typeface="Montserrat"/>
                <a:ea typeface="Montserrat"/>
                <a:cs typeface="Montserrat"/>
                <a:sym typeface="Montserrat"/>
              </a:rPr>
              <a:t>……………..………………..………………..………………..……………………………………………………….</a:t>
            </a:r>
            <a:endParaRPr/>
          </a:p>
          <a:p>
            <a:pPr marL="114300" marR="0" lvl="0" indent="0" algn="l" rtl="0">
              <a:lnSpc>
                <a:spcPct val="90000"/>
              </a:lnSpc>
              <a:spcBef>
                <a:spcPts val="1400"/>
              </a:spcBef>
              <a:spcAft>
                <a:spcPts val="0"/>
              </a:spcAft>
              <a:buClr>
                <a:srgbClr val="00E7BD"/>
              </a:buClr>
              <a:buSzPts val="1800"/>
              <a:buFont typeface="Noto Sans Symbols"/>
              <a:buNone/>
            </a:pPr>
            <a:r>
              <a:rPr lang="cy" sz="2000" b="0" i="0" u="none" strike="noStrike" cap="none" baseline="0">
                <a:solidFill>
                  <a:srgbClr val="0C0C0C"/>
                </a:solidFill>
                <a:latin typeface="Montserrat"/>
                <a:ea typeface="Montserrat"/>
                <a:cs typeface="Montserrat"/>
                <a:sym typeface="Montserrat"/>
              </a:rPr>
              <a:t>6. Beth ydych chi'n meddwl sy'n perswadio pobl i bleidleisio dros ymgeisydd?</a:t>
            </a:r>
            <a:endParaRPr/>
          </a:p>
          <a:p>
            <a:pPr marL="114300" marR="0" lvl="0" indent="0" algn="l" rtl="0">
              <a:lnSpc>
                <a:spcPct val="90000"/>
              </a:lnSpc>
              <a:spcBef>
                <a:spcPts val="1400"/>
              </a:spcBef>
              <a:spcAft>
                <a:spcPts val="0"/>
              </a:spcAft>
              <a:buClr>
                <a:srgbClr val="00E7BD"/>
              </a:buClr>
              <a:buSzPts val="1800"/>
              <a:buFont typeface="Noto Sans Symbols"/>
              <a:buNone/>
            </a:pPr>
            <a:r>
              <a:rPr lang="cy" sz="2000" b="0" i="0" u="none" strike="noStrike" cap="none" baseline="0">
                <a:solidFill>
                  <a:srgbClr val="0C0C0C"/>
                </a:solidFill>
                <a:latin typeface="Montserrat"/>
                <a:ea typeface="Montserrat"/>
                <a:cs typeface="Montserrat"/>
                <a:sym typeface="Montserrat"/>
              </a:rPr>
              <a:t>……………..………………..………………..………………..………………..………………..………………..………………..…</a:t>
            </a:r>
            <a:endParaRPr/>
          </a:p>
          <a:p>
            <a:pPr marL="114300" marR="0" lvl="0" indent="0" algn="l" rtl="0">
              <a:lnSpc>
                <a:spcPct val="90000"/>
              </a:lnSpc>
              <a:spcBef>
                <a:spcPts val="1400"/>
              </a:spcBef>
              <a:spcAft>
                <a:spcPts val="0"/>
              </a:spcAft>
              <a:buClr>
                <a:srgbClr val="00E7BD"/>
              </a:buClr>
              <a:buSzPts val="1800"/>
              <a:buFont typeface="Noto Sans Symbols"/>
              <a:buNone/>
            </a:pPr>
            <a:r>
              <a:rPr lang="cy" sz="2000" b="0" i="0" u="none" strike="noStrike" cap="none" baseline="0">
                <a:solidFill>
                  <a:srgbClr val="0C0C0C"/>
                </a:solidFill>
                <a:latin typeface="Montserrat"/>
                <a:ea typeface="Montserrat"/>
                <a:cs typeface="Montserrat"/>
                <a:sym typeface="Montserrat"/>
              </a:rPr>
              <a:t>7. Ydych chi'n meddwl ei bod hi'n bwysig pleidleisio? Pam/Pam ddim?</a:t>
            </a:r>
            <a:endParaRPr/>
          </a:p>
          <a:p>
            <a:pPr marL="114300" marR="0" lvl="0" indent="0" algn="l" rtl="0">
              <a:lnSpc>
                <a:spcPct val="90000"/>
              </a:lnSpc>
              <a:spcBef>
                <a:spcPts val="1400"/>
              </a:spcBef>
              <a:spcAft>
                <a:spcPts val="0"/>
              </a:spcAft>
              <a:buClr>
                <a:srgbClr val="00E7BD"/>
              </a:buClr>
              <a:buSzPts val="1800"/>
              <a:buFont typeface="Noto Sans Symbols"/>
              <a:buNone/>
            </a:pPr>
            <a:r>
              <a:rPr lang="cy" sz="2000" b="0" i="0" u="none" strike="noStrike" cap="none" baseline="0">
                <a:solidFill>
                  <a:srgbClr val="0C0C0C"/>
                </a:solidFill>
                <a:latin typeface="Montserrat"/>
                <a:ea typeface="Montserrat"/>
                <a:cs typeface="Montserrat"/>
                <a:sym typeface="Montserrat"/>
              </a:rPr>
              <a:t>……………..………………..………………..…………………..………………..………………..………………..</a:t>
            </a:r>
            <a:endParaRPr/>
          </a:p>
          <a:p>
            <a:pPr marL="114300" marR="0" lvl="0" indent="0" algn="l" rtl="0">
              <a:lnSpc>
                <a:spcPct val="90000"/>
              </a:lnSpc>
              <a:spcBef>
                <a:spcPts val="1400"/>
              </a:spcBef>
              <a:spcAft>
                <a:spcPts val="0"/>
              </a:spcAft>
              <a:buClr>
                <a:srgbClr val="00E7BD"/>
              </a:buClr>
              <a:buSzPts val="1800"/>
              <a:buFont typeface="Noto Sans Symbols"/>
              <a:buNone/>
            </a:pPr>
            <a:r>
              <a:rPr lang="cy" sz="2000" b="0" i="0" u="none" strike="noStrike" cap="none" baseline="0">
                <a:solidFill>
                  <a:srgbClr val="0C0C0C"/>
                </a:solidFill>
                <a:latin typeface="Montserrat"/>
                <a:ea typeface="Montserrat"/>
                <a:cs typeface="Montserrat"/>
                <a:sym typeface="Montserrat"/>
              </a:rPr>
              <a:t>8. Wnaethoch chi fwynhau pleidleisio? Pam/Pam ddim?</a:t>
            </a:r>
            <a:endParaRPr/>
          </a:p>
          <a:p>
            <a:pPr marL="114300" marR="0" lvl="0" indent="0" algn="l" rtl="0">
              <a:lnSpc>
                <a:spcPct val="90000"/>
              </a:lnSpc>
              <a:spcBef>
                <a:spcPts val="1400"/>
              </a:spcBef>
              <a:spcAft>
                <a:spcPts val="0"/>
              </a:spcAft>
              <a:buClr>
                <a:srgbClr val="00E7BD"/>
              </a:buClr>
              <a:buSzPts val="1800"/>
              <a:buFont typeface="Noto Sans Symbols"/>
              <a:buNone/>
            </a:pPr>
            <a:r>
              <a:rPr lang="cy" sz="2000" b="0" i="0" u="none" strike="noStrike" cap="none" baseline="0">
                <a:solidFill>
                  <a:srgbClr val="0C0C0C"/>
                </a:solidFill>
                <a:latin typeface="Montserrat"/>
                <a:ea typeface="Montserrat"/>
                <a:cs typeface="Montserrat"/>
                <a:sym typeface="Montserrat"/>
              </a:rPr>
              <a:t>……………..………………..………………..……………..………………..………………..…………………..</a:t>
            </a:r>
            <a:endParaRPr/>
          </a:p>
          <a:p>
            <a:pPr marL="66040" marR="0" lvl="0" indent="0" algn="l" rtl="0">
              <a:lnSpc>
                <a:spcPct val="120000"/>
              </a:lnSpc>
              <a:spcBef>
                <a:spcPts val="800"/>
              </a:spcBef>
              <a:spcAft>
                <a:spcPts val="0"/>
              </a:spcAft>
              <a:buClr>
                <a:srgbClr val="00E7BD"/>
              </a:buClr>
              <a:buSzPts val="2000"/>
              <a:buFont typeface="Noto Sans Symbols"/>
              <a:buNone/>
            </a:pPr>
            <a:endParaRPr sz="2000" b="0" i="0" u="none" strike="noStrike" cap="none">
              <a:solidFill>
                <a:srgbClr val="0C0C0C"/>
              </a:solidFill>
              <a:latin typeface="Montserrat"/>
              <a:ea typeface="Montserrat"/>
              <a:cs typeface="Montserrat"/>
              <a:sym typeface="Montserrat"/>
            </a:endParaRPr>
          </a:p>
        </p:txBody>
      </p:sp>
      <p:grpSp>
        <p:nvGrpSpPr>
          <p:cNvPr id="2" name="Group 1">
            <a:extLst>
              <a:ext uri="{FF2B5EF4-FFF2-40B4-BE49-F238E27FC236}">
                <a16:creationId xmlns:a16="http://schemas.microsoft.com/office/drawing/2014/main" id="{12528484-1897-D6AA-641F-8AAF0CD5E9DD}"/>
              </a:ext>
            </a:extLst>
          </p:cNvPr>
          <p:cNvGrpSpPr>
            <a:grpSpLocks noGrp="1" noUngrp="1" noRot="1" noMove="1" noResize="1"/>
          </p:cNvGrpSpPr>
          <p:nvPr/>
        </p:nvGrpSpPr>
        <p:grpSpPr>
          <a:xfrm>
            <a:off x="290454" y="5892812"/>
            <a:ext cx="11719408" cy="713232"/>
            <a:chOff x="290454" y="5892812"/>
            <a:chExt cx="11719408" cy="713232"/>
          </a:xfrm>
        </p:grpSpPr>
        <p:sp>
          <p:nvSpPr>
            <p:cNvPr id="3" name="Rectangle 2">
              <a:extLst>
                <a:ext uri="{FF2B5EF4-FFF2-40B4-BE49-F238E27FC236}">
                  <a16:creationId xmlns:a16="http://schemas.microsoft.com/office/drawing/2014/main" id="{A16EE4C4-3635-92D8-E413-FFDAD35A5728}"/>
                </a:ext>
              </a:extLst>
            </p:cNvPr>
            <p:cNvSpPr>
              <a:spLocks noGrp="1" noRot="1" noMove="1" noResize="1" noEditPoints="1" noAdjustHandles="1" noChangeArrowheads="1" noChangeShapeType="1"/>
            </p:cNvSpPr>
            <p:nvPr/>
          </p:nvSpPr>
          <p:spPr>
            <a:xfrm>
              <a:off x="474297" y="5892812"/>
              <a:ext cx="11535565" cy="713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236324507" descr="Y Comisiwn Etholiadol Logo">
              <a:extLst>
                <a:ext uri="{FF2B5EF4-FFF2-40B4-BE49-F238E27FC236}">
                  <a16:creationId xmlns:a16="http://schemas.microsoft.com/office/drawing/2014/main" id="{0101FF7C-C2B2-72BD-2DDA-72A3F5C82755}"/>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0454" y="6019267"/>
              <a:ext cx="917976" cy="5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00" name="Google Shape;600;g329989f52e1_0_215"/>
          <p:cNvPicPr preferRelativeResize="0"/>
          <p:nvPr/>
        </p:nvPicPr>
        <p:blipFill rotWithShape="1">
          <a:blip r:embed="rId5">
            <a:alphaModFix/>
          </a:blip>
          <a:srcRect/>
          <a:stretch/>
        </p:blipFill>
        <p:spPr>
          <a:xfrm>
            <a:off x="10076264" y="5241220"/>
            <a:ext cx="1791599" cy="139724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605"/>
        <p:cNvGrpSpPr/>
        <p:nvPr/>
      </p:nvGrpSpPr>
      <p:grpSpPr>
        <a:xfrm>
          <a:off x="0" y="0"/>
          <a:ext cx="0" cy="0"/>
          <a:chOff x="0" y="0"/>
          <a:chExt cx="0" cy="0"/>
        </a:xfrm>
      </p:grpSpPr>
      <p:grpSp>
        <p:nvGrpSpPr>
          <p:cNvPr id="2" name="Group 1">
            <a:extLst>
              <a:ext uri="{FF2B5EF4-FFF2-40B4-BE49-F238E27FC236}">
                <a16:creationId xmlns:a16="http://schemas.microsoft.com/office/drawing/2014/main" id="{90ED0818-7AAF-5405-D64C-24F7D9EB77FE}"/>
              </a:ext>
            </a:extLst>
          </p:cNvPr>
          <p:cNvGrpSpPr/>
          <p:nvPr/>
        </p:nvGrpSpPr>
        <p:grpSpPr>
          <a:xfrm>
            <a:off x="0" y="-1"/>
            <a:ext cx="12192000" cy="6858001"/>
            <a:chOff x="0" y="-1"/>
            <a:chExt cx="12192000" cy="6858001"/>
          </a:xfrm>
        </p:grpSpPr>
        <p:pic>
          <p:nvPicPr>
            <p:cNvPr id="3" name="Google Shape;387;p1" descr="A purple star shaped object with a cartoon character behind it&#10;&#10;Description automatically generated">
              <a:extLst>
                <a:ext uri="{FF2B5EF4-FFF2-40B4-BE49-F238E27FC236}">
                  <a16:creationId xmlns:a16="http://schemas.microsoft.com/office/drawing/2014/main" id="{F48633EA-6EB3-2F52-8B54-916B690EE60C}"/>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 name="Rectangle 3">
              <a:extLst>
                <a:ext uri="{FF2B5EF4-FFF2-40B4-BE49-F238E27FC236}">
                  <a16:creationId xmlns:a16="http://schemas.microsoft.com/office/drawing/2014/main" id="{0161ACDA-BF67-2F2E-B577-319D86825531}"/>
                </a:ext>
              </a:extLst>
            </p:cNvPr>
            <p:cNvSpPr/>
            <p:nvPr/>
          </p:nvSpPr>
          <p:spPr>
            <a:xfrm>
              <a:off x="152400" y="-1"/>
              <a:ext cx="3962400" cy="1333501"/>
            </a:xfrm>
            <a:prstGeom prst="rect">
              <a:avLst/>
            </a:prstGeom>
            <a:solidFill>
              <a:srgbClr val="C7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y"/>
            </a:p>
          </p:txBody>
        </p:sp>
        <p:pic>
          <p:nvPicPr>
            <p:cNvPr id="5" name="Google Shape;64;p1">
              <a:extLst>
                <a:ext uri="{FF2B5EF4-FFF2-40B4-BE49-F238E27FC236}">
                  <a16:creationId xmlns:a16="http://schemas.microsoft.com/office/drawing/2014/main" id="{58DA1BC7-B8E6-A8DE-EB42-5940FC934F74}"/>
                </a:ext>
              </a:extLst>
            </p:cNvPr>
            <p:cNvPicPr preferRelativeResize="0"/>
            <p:nvPr/>
          </p:nvPicPr>
          <p:blipFill rotWithShape="1">
            <a:blip r:embed="rId4">
              <a:alphaModFix/>
            </a:blip>
            <a:srcRect/>
            <a:stretch/>
          </p:blipFill>
          <p:spPr>
            <a:xfrm>
              <a:off x="1919863" y="292338"/>
              <a:ext cx="1957678" cy="680900"/>
            </a:xfrm>
            <a:prstGeom prst="rect">
              <a:avLst/>
            </a:prstGeom>
            <a:noFill/>
            <a:ln>
              <a:noFill/>
            </a:ln>
          </p:spPr>
        </p:pic>
        <p:pic>
          <p:nvPicPr>
            <p:cNvPr id="6" name="Picture 5" descr="A blue text on a black background&#10;&#10;Description automatically generated">
              <a:extLst>
                <a:ext uri="{FF2B5EF4-FFF2-40B4-BE49-F238E27FC236}">
                  <a16:creationId xmlns:a16="http://schemas.microsoft.com/office/drawing/2014/main" id="{C1D5A0A4-CE45-63EC-18F4-D111A1B79585}"/>
                </a:ext>
              </a:extLst>
            </p:cNvPr>
            <p:cNvPicPr>
              <a:picLocks noChangeAspect="1"/>
            </p:cNvPicPr>
            <p:nvPr/>
          </p:nvPicPr>
          <p:blipFill>
            <a:blip r:embed="rId5"/>
            <a:stretch>
              <a:fillRect/>
            </a:stretch>
          </p:blipFill>
          <p:spPr>
            <a:xfrm>
              <a:off x="297771" y="292338"/>
              <a:ext cx="1360649" cy="680900"/>
            </a:xfrm>
            <a:prstGeom prst="rect">
              <a:avLst/>
            </a:prstGeom>
          </p:spPr>
        </p:pic>
      </p:grpSp>
      <p:sp>
        <p:nvSpPr>
          <p:cNvPr id="607" name="Google Shape;607;g32c7df2d641_0_0"/>
          <p:cNvSpPr txBox="1">
            <a:spLocks noGrp="1"/>
          </p:cNvSpPr>
          <p:nvPr>
            <p:ph type="body" idx="2"/>
          </p:nvPr>
        </p:nvSpPr>
        <p:spPr>
          <a:xfrm>
            <a:off x="4108167" y="2715066"/>
            <a:ext cx="4254600" cy="1628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7560"/>
              <a:buNone/>
            </a:pPr>
            <a:r>
              <a:rPr lang="cy" sz="5400" b="1" i="0" u="none" baseline="0">
                <a:solidFill>
                  <a:schemeClr val="lt1"/>
                </a:solidFill>
              </a:rPr>
              <a:t>Cwis bach! </a:t>
            </a:r>
            <a:endParaRPr/>
          </a:p>
        </p:txBody>
      </p:sp>
      <p:sp>
        <p:nvSpPr>
          <p:cNvPr id="7" name="Rectangle 6">
            <a:extLst>
              <a:ext uri="{FF2B5EF4-FFF2-40B4-BE49-F238E27FC236}">
                <a16:creationId xmlns:a16="http://schemas.microsoft.com/office/drawing/2014/main" id="{35FF649B-CC3A-C9C5-F8A8-100BAFFED8AA}"/>
              </a:ext>
            </a:extLst>
          </p:cNvPr>
          <p:cNvSpPr/>
          <p:nvPr/>
        </p:nvSpPr>
        <p:spPr>
          <a:xfrm>
            <a:off x="76200" y="101600"/>
            <a:ext cx="4038600" cy="1054100"/>
          </a:xfrm>
          <a:prstGeom prst="rect">
            <a:avLst/>
          </a:prstGeom>
          <a:solidFill>
            <a:srgbClr val="C7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y"/>
          </a:p>
        </p:txBody>
      </p:sp>
      <p:sp>
        <p:nvSpPr>
          <p:cNvPr id="8" name="Rectangle 7">
            <a:extLst>
              <a:ext uri="{FF2B5EF4-FFF2-40B4-BE49-F238E27FC236}">
                <a16:creationId xmlns:a16="http://schemas.microsoft.com/office/drawing/2014/main" id="{2670AC5A-0EF3-D5E7-BA86-9CCF3F067EAD}"/>
              </a:ext>
            </a:extLst>
          </p:cNvPr>
          <p:cNvSpPr/>
          <p:nvPr/>
        </p:nvSpPr>
        <p:spPr>
          <a:xfrm>
            <a:off x="8737600" y="19049"/>
            <a:ext cx="3416300" cy="1054100"/>
          </a:xfrm>
          <a:prstGeom prst="rect">
            <a:avLst/>
          </a:prstGeom>
          <a:solidFill>
            <a:srgbClr val="C7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y"/>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612"/>
        <p:cNvGrpSpPr/>
        <p:nvPr/>
      </p:nvGrpSpPr>
      <p:grpSpPr>
        <a:xfrm>
          <a:off x="0" y="0"/>
          <a:ext cx="0" cy="0"/>
          <a:chOff x="0" y="0"/>
          <a:chExt cx="0" cy="0"/>
        </a:xfrm>
      </p:grpSpPr>
      <p:sp>
        <p:nvSpPr>
          <p:cNvPr id="613" name="Google Shape;613;g32c7df2d641_0_6"/>
          <p:cNvSpPr txBox="1">
            <a:spLocks noGrp="1"/>
          </p:cNvSpPr>
          <p:nvPr>
            <p:ph type="body" idx="2"/>
          </p:nvPr>
        </p:nvSpPr>
        <p:spPr>
          <a:xfrm>
            <a:off x="371475" y="1672925"/>
            <a:ext cx="4015200" cy="903000"/>
          </a:xfrm>
          <a:prstGeom prst="rect">
            <a:avLst/>
          </a:prstGeom>
          <a:solidFill>
            <a:srgbClr val="00E7BD">
              <a:alpha val="8630"/>
            </a:srgbClr>
          </a:solid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None/>
            </a:pPr>
            <a:r>
              <a:rPr lang="cy" sz="3400" b="1" i="0" u="none" baseline="0"/>
              <a:t>Gwir </a:t>
            </a:r>
            <a:endParaRPr sz="3400"/>
          </a:p>
        </p:txBody>
      </p:sp>
      <p:sp>
        <p:nvSpPr>
          <p:cNvPr id="614" name="Google Shape;614;g32c7df2d641_0_6"/>
          <p:cNvSpPr txBox="1">
            <a:spLocks noGrp="1"/>
          </p:cNvSpPr>
          <p:nvPr>
            <p:ph type="title"/>
          </p:nvPr>
        </p:nvSpPr>
        <p:spPr>
          <a:xfrm>
            <a:off x="410375" y="490775"/>
            <a:ext cx="9124480" cy="7701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C0C0C"/>
              </a:buClr>
              <a:buSzPct val="131250"/>
              <a:buFont typeface="Montserrat ExtraBold"/>
              <a:buNone/>
            </a:pPr>
            <a:r>
              <a:rPr lang="cy" sz="3200" b="1" i="0" u="none" baseline="0"/>
              <a:t>1: Dim ond ar bobl sydd eisoes yn cytuno â chi y dylech wrando. </a:t>
            </a:r>
            <a:endParaRPr sz="3200" dirty="0"/>
          </a:p>
        </p:txBody>
      </p:sp>
      <p:pic>
        <p:nvPicPr>
          <p:cNvPr id="615" name="Google Shape;615;g32c7df2d641_0_6"/>
          <p:cNvPicPr preferRelativeResize="0"/>
          <p:nvPr/>
        </p:nvPicPr>
        <p:blipFill rotWithShape="1">
          <a:blip r:embed="rId3">
            <a:alphaModFix/>
          </a:blip>
          <a:srcRect r="77618"/>
          <a:stretch/>
        </p:blipFill>
        <p:spPr>
          <a:xfrm>
            <a:off x="0" y="5423064"/>
            <a:ext cx="1686505" cy="1434936"/>
          </a:xfrm>
          <a:prstGeom prst="rect">
            <a:avLst/>
          </a:prstGeom>
          <a:noFill/>
          <a:ln>
            <a:noFill/>
          </a:ln>
        </p:spPr>
      </p:pic>
      <p:pic>
        <p:nvPicPr>
          <p:cNvPr id="616" name="Google Shape;616;g32c7df2d641_0_6"/>
          <p:cNvPicPr preferRelativeResize="0"/>
          <p:nvPr/>
        </p:nvPicPr>
        <p:blipFill rotWithShape="1">
          <a:blip r:embed="rId3">
            <a:alphaModFix/>
          </a:blip>
          <a:srcRect l="63527"/>
          <a:stretch/>
        </p:blipFill>
        <p:spPr>
          <a:xfrm>
            <a:off x="9443802" y="5423065"/>
            <a:ext cx="2748196" cy="1434936"/>
          </a:xfrm>
          <a:prstGeom prst="rect">
            <a:avLst/>
          </a:prstGeom>
          <a:noFill/>
          <a:ln>
            <a:noFill/>
          </a:ln>
        </p:spPr>
      </p:pic>
      <p:pic>
        <p:nvPicPr>
          <p:cNvPr id="627" name="Google Shape;627;g32c7df2d641_0_6"/>
          <p:cNvPicPr preferRelativeResize="0"/>
          <p:nvPr/>
        </p:nvPicPr>
        <p:blipFill rotWithShape="1">
          <a:blip r:embed="rId4">
            <a:alphaModFix/>
          </a:blip>
          <a:srcRect/>
          <a:stretch/>
        </p:blipFill>
        <p:spPr>
          <a:xfrm>
            <a:off x="9196725" y="3519037"/>
            <a:ext cx="2623800" cy="2178475"/>
          </a:xfrm>
          <a:prstGeom prst="rect">
            <a:avLst/>
          </a:prstGeom>
          <a:noFill/>
          <a:ln>
            <a:noFill/>
          </a:ln>
        </p:spPr>
      </p:pic>
      <p:sp>
        <p:nvSpPr>
          <p:cNvPr id="628" name="Google Shape;628;g32c7df2d641_0_6"/>
          <p:cNvSpPr txBox="1">
            <a:spLocks noGrp="1"/>
          </p:cNvSpPr>
          <p:nvPr>
            <p:ph type="body" idx="2"/>
          </p:nvPr>
        </p:nvSpPr>
        <p:spPr>
          <a:xfrm>
            <a:off x="410375" y="2890475"/>
            <a:ext cx="4015200" cy="903000"/>
          </a:xfrm>
          <a:prstGeom prst="rect">
            <a:avLst/>
          </a:prstGeom>
          <a:solidFill>
            <a:srgbClr val="00E7BD">
              <a:alpha val="8630"/>
            </a:srgbClr>
          </a:solid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None/>
            </a:pPr>
            <a:r>
              <a:rPr lang="cy" sz="3400" b="1" i="0" u="none" baseline="0"/>
              <a:t>Gau</a:t>
            </a:r>
            <a:endParaRPr sz="3400"/>
          </a:p>
        </p:txBody>
      </p:sp>
      <p:sp>
        <p:nvSpPr>
          <p:cNvPr id="629" name="Google Shape;629;g32c7df2d641_0_6"/>
          <p:cNvSpPr txBox="1">
            <a:spLocks noGrp="1"/>
          </p:cNvSpPr>
          <p:nvPr>
            <p:ph type="body" idx="2"/>
          </p:nvPr>
        </p:nvSpPr>
        <p:spPr>
          <a:xfrm>
            <a:off x="371475" y="4156775"/>
            <a:ext cx="4015200" cy="903000"/>
          </a:xfrm>
          <a:prstGeom prst="rect">
            <a:avLst/>
          </a:prstGeom>
          <a:solidFill>
            <a:srgbClr val="00E7BD">
              <a:alpha val="8630"/>
            </a:srgbClr>
          </a:solid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None/>
            </a:pPr>
            <a:r>
              <a:rPr lang="cy" sz="3400" b="1" i="0" u="none" baseline="0"/>
              <a:t>Ddim yn siŵr  </a:t>
            </a:r>
            <a:endParaRPr sz="3400"/>
          </a:p>
        </p:txBody>
      </p:sp>
      <p:sp>
        <p:nvSpPr>
          <p:cNvPr id="630" name="Google Shape;630;g32c7df2d641_0_6"/>
          <p:cNvSpPr/>
          <p:nvPr/>
        </p:nvSpPr>
        <p:spPr>
          <a:xfrm>
            <a:off x="371475" y="2914850"/>
            <a:ext cx="4015200" cy="903000"/>
          </a:xfrm>
          <a:prstGeom prst="rect">
            <a:avLst/>
          </a:prstGeom>
          <a:solidFill>
            <a:srgbClr val="00E6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800"/>
              <a:buFont typeface="Arial"/>
              <a:buNone/>
            </a:pPr>
            <a:r>
              <a:rPr lang="cy" sz="3400" b="1" i="0" u="none" baseline="0">
                <a:solidFill>
                  <a:srgbClr val="0C0C0C"/>
                </a:solidFill>
                <a:latin typeface="Montserrat"/>
                <a:ea typeface="Montserrat"/>
                <a:cs typeface="Montserrat"/>
                <a:sym typeface="Montserrat"/>
              </a:rPr>
              <a:t>Gau</a:t>
            </a:r>
            <a:endParaRPr sz="3400" b="1" i="0" u="none" strike="noStrike" cap="none">
              <a:solidFill>
                <a:srgbClr val="0C0C0C"/>
              </a:solidFill>
              <a:latin typeface="Montserrat"/>
              <a:ea typeface="Montserrat"/>
              <a:cs typeface="Montserrat"/>
              <a:sym typeface="Montserrat"/>
            </a:endParaRPr>
          </a:p>
        </p:txBody>
      </p:sp>
      <p:sp>
        <p:nvSpPr>
          <p:cNvPr id="631" name="Google Shape;631;g32c7df2d641_0_6"/>
          <p:cNvSpPr txBox="1">
            <a:spLocks noGrp="1"/>
          </p:cNvSpPr>
          <p:nvPr>
            <p:ph type="body" idx="3"/>
          </p:nvPr>
        </p:nvSpPr>
        <p:spPr>
          <a:xfrm>
            <a:off x="4749800" y="1672925"/>
            <a:ext cx="4512974" cy="3386850"/>
          </a:xfrm>
          <a:prstGeom prst="rect">
            <a:avLst/>
          </a:prstGeom>
          <a:solidFill>
            <a:srgbClr val="FF8BFF">
              <a:alpha val="8630"/>
            </a:srgbClr>
          </a:solidFill>
          <a:ln>
            <a:noFill/>
          </a:ln>
        </p:spPr>
        <p:txBody>
          <a:bodyPr spcFirstLastPara="1" wrap="square" lIns="180000" tIns="180000" rIns="180000" bIns="180000" anchor="t" anchorCtr="0">
            <a:noAutofit/>
          </a:bodyPr>
          <a:lstStyle/>
          <a:p>
            <a:pPr marL="0" lvl="0" indent="0" algn="l" rtl="0">
              <a:lnSpc>
                <a:spcPct val="150000"/>
              </a:lnSpc>
              <a:spcBef>
                <a:spcPts val="0"/>
              </a:spcBef>
              <a:spcAft>
                <a:spcPts val="0"/>
              </a:spcAft>
              <a:buNone/>
            </a:pPr>
            <a:r>
              <a:rPr lang="cy" sz="1800" b="1" i="0" u="none" baseline="0"/>
              <a:t>Esboniad:</a:t>
            </a:r>
            <a:r>
              <a:rPr lang="cy" sz="1800" b="0" i="0" u="none" baseline="0"/>
              <a:t> Mae hi’n iawn i bobl anghytuno. Yn aml rydym ni’n dysgu llawer drwy siarad â phobl sydd yn anghytuno â’n barn. Mae gwneud penderfyniad gwybodus yn golygu gwrando ar wahanol syniadau. </a:t>
            </a:r>
            <a:endParaRPr sz="1800" b="0" dirty="0"/>
          </a:p>
        </p:txBody>
      </p:sp>
      <p:grpSp>
        <p:nvGrpSpPr>
          <p:cNvPr id="2" name="Group 1">
            <a:extLst>
              <a:ext uri="{FF2B5EF4-FFF2-40B4-BE49-F238E27FC236}">
                <a16:creationId xmlns:a16="http://schemas.microsoft.com/office/drawing/2014/main" id="{92996271-1457-466A-9A3A-5AD3B0F8FE23}"/>
              </a:ext>
            </a:extLst>
          </p:cNvPr>
          <p:cNvGrpSpPr>
            <a:grpSpLocks noGrp="1" noUngrp="1" noRot="1" noMove="1" noResize="1"/>
          </p:cNvGrpSpPr>
          <p:nvPr/>
        </p:nvGrpSpPr>
        <p:grpSpPr>
          <a:xfrm>
            <a:off x="290454" y="5892812"/>
            <a:ext cx="11719408" cy="713232"/>
            <a:chOff x="290454" y="5892812"/>
            <a:chExt cx="11719408" cy="713232"/>
          </a:xfrm>
        </p:grpSpPr>
        <p:sp>
          <p:nvSpPr>
            <p:cNvPr id="3" name="Rectangle 2">
              <a:extLst>
                <a:ext uri="{FF2B5EF4-FFF2-40B4-BE49-F238E27FC236}">
                  <a16:creationId xmlns:a16="http://schemas.microsoft.com/office/drawing/2014/main" id="{82AE817E-E81C-AC3F-80A8-90EFAE2064A9}"/>
                </a:ext>
              </a:extLst>
            </p:cNvPr>
            <p:cNvSpPr>
              <a:spLocks noGrp="1" noRot="1" noMove="1" noResize="1" noEditPoints="1" noAdjustHandles="1" noChangeArrowheads="1" noChangeShapeType="1"/>
            </p:cNvSpPr>
            <p:nvPr/>
          </p:nvSpPr>
          <p:spPr>
            <a:xfrm>
              <a:off x="474297" y="5892812"/>
              <a:ext cx="11535565" cy="713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236324507" descr="Y Comisiwn Etholiadol Logo">
              <a:extLst>
                <a:ext uri="{FF2B5EF4-FFF2-40B4-BE49-F238E27FC236}">
                  <a16:creationId xmlns:a16="http://schemas.microsoft.com/office/drawing/2014/main" id="{4C1991BE-EEBF-6C75-AB4F-5ADC77D26B39}"/>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0454" y="6019267"/>
              <a:ext cx="917976" cy="5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636"/>
        <p:cNvGrpSpPr/>
        <p:nvPr/>
      </p:nvGrpSpPr>
      <p:grpSpPr>
        <a:xfrm>
          <a:off x="0" y="0"/>
          <a:ext cx="0" cy="0"/>
          <a:chOff x="0" y="0"/>
          <a:chExt cx="0" cy="0"/>
        </a:xfrm>
      </p:grpSpPr>
      <p:sp>
        <p:nvSpPr>
          <p:cNvPr id="637" name="Google Shape;637;g32c7df2d641_0_46"/>
          <p:cNvSpPr txBox="1">
            <a:spLocks noGrp="1"/>
          </p:cNvSpPr>
          <p:nvPr>
            <p:ph type="body" idx="2"/>
          </p:nvPr>
        </p:nvSpPr>
        <p:spPr>
          <a:xfrm>
            <a:off x="371475" y="1672925"/>
            <a:ext cx="4015200" cy="903000"/>
          </a:xfrm>
          <a:prstGeom prst="rect">
            <a:avLst/>
          </a:prstGeom>
          <a:solidFill>
            <a:srgbClr val="00E7BD">
              <a:alpha val="8630"/>
            </a:srgbClr>
          </a:solid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None/>
            </a:pPr>
            <a:r>
              <a:rPr lang="cy" sz="3400" b="1" i="0" u="none" baseline="0"/>
              <a:t>Gwir </a:t>
            </a:r>
            <a:endParaRPr sz="3400"/>
          </a:p>
        </p:txBody>
      </p:sp>
      <p:sp>
        <p:nvSpPr>
          <p:cNvPr id="638" name="Google Shape;638;g32c7df2d641_0_46"/>
          <p:cNvSpPr txBox="1">
            <a:spLocks noGrp="1"/>
          </p:cNvSpPr>
          <p:nvPr>
            <p:ph type="title"/>
          </p:nvPr>
        </p:nvSpPr>
        <p:spPr>
          <a:xfrm>
            <a:off x="410375" y="490775"/>
            <a:ext cx="8275200" cy="7701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C0C0C"/>
              </a:buClr>
              <a:buSzPct val="131250"/>
              <a:buFont typeface="Montserrat ExtraBold"/>
              <a:buNone/>
            </a:pPr>
            <a:r>
              <a:rPr lang="cy" sz="3200" b="1" i="0" u="none" baseline="0"/>
              <a:t>2: Mae’r wybodaeth sydd ar-lein am bob ymgeisydd bob amser yn gywir. </a:t>
            </a:r>
            <a:endParaRPr sz="3200"/>
          </a:p>
        </p:txBody>
      </p:sp>
      <p:pic>
        <p:nvPicPr>
          <p:cNvPr id="639" name="Google Shape;639;g32c7df2d641_0_46"/>
          <p:cNvPicPr preferRelativeResize="0"/>
          <p:nvPr/>
        </p:nvPicPr>
        <p:blipFill rotWithShape="1">
          <a:blip r:embed="rId3">
            <a:alphaModFix/>
          </a:blip>
          <a:srcRect r="77618"/>
          <a:stretch/>
        </p:blipFill>
        <p:spPr>
          <a:xfrm>
            <a:off x="0" y="5423064"/>
            <a:ext cx="1686505" cy="1434936"/>
          </a:xfrm>
          <a:prstGeom prst="rect">
            <a:avLst/>
          </a:prstGeom>
          <a:noFill/>
          <a:ln>
            <a:noFill/>
          </a:ln>
        </p:spPr>
      </p:pic>
      <p:pic>
        <p:nvPicPr>
          <p:cNvPr id="640" name="Google Shape;640;g32c7df2d641_0_46"/>
          <p:cNvPicPr preferRelativeResize="0"/>
          <p:nvPr/>
        </p:nvPicPr>
        <p:blipFill rotWithShape="1">
          <a:blip r:embed="rId3">
            <a:alphaModFix/>
          </a:blip>
          <a:srcRect l="63527"/>
          <a:stretch/>
        </p:blipFill>
        <p:spPr>
          <a:xfrm>
            <a:off x="9443802" y="5423065"/>
            <a:ext cx="2748196" cy="1434936"/>
          </a:xfrm>
          <a:prstGeom prst="rect">
            <a:avLst/>
          </a:prstGeom>
          <a:noFill/>
          <a:ln>
            <a:noFill/>
          </a:ln>
        </p:spPr>
      </p:pic>
      <p:grpSp>
        <p:nvGrpSpPr>
          <p:cNvPr id="641" name="Google Shape;641;g32c7df2d641_0_46"/>
          <p:cNvGrpSpPr/>
          <p:nvPr/>
        </p:nvGrpSpPr>
        <p:grpSpPr>
          <a:xfrm>
            <a:off x="9033430" y="4284534"/>
            <a:ext cx="2748195" cy="1434936"/>
            <a:chOff x="3127375" y="5007769"/>
            <a:chExt cx="1308639" cy="676358"/>
          </a:xfrm>
        </p:grpSpPr>
        <p:sp>
          <p:nvSpPr>
            <p:cNvPr id="642" name="Google Shape;642;g32c7df2d641_0_46"/>
            <p:cNvSpPr/>
            <p:nvPr/>
          </p:nvSpPr>
          <p:spPr>
            <a:xfrm>
              <a:off x="3127375" y="5007769"/>
              <a:ext cx="1308639" cy="566642"/>
            </a:xfrm>
            <a:custGeom>
              <a:avLst/>
              <a:gdLst/>
              <a:ahLst/>
              <a:cxnLst/>
              <a:rect l="l" t="t" r="r" b="b"/>
              <a:pathLst>
                <a:path w="1308639" h="566642" extrusionOk="0">
                  <a:moveTo>
                    <a:pt x="327184" y="0"/>
                  </a:moveTo>
                  <a:lnTo>
                    <a:pt x="0" y="566642"/>
                  </a:lnTo>
                  <a:lnTo>
                    <a:pt x="1308640" y="566642"/>
                  </a:lnTo>
                  <a:lnTo>
                    <a:pt x="981456"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43" name="Google Shape;643;g32c7df2d641_0_46"/>
            <p:cNvGrpSpPr/>
            <p:nvPr/>
          </p:nvGrpSpPr>
          <p:grpSpPr>
            <a:xfrm>
              <a:off x="3588077" y="5223129"/>
              <a:ext cx="397902" cy="460998"/>
              <a:chOff x="3588077" y="5223129"/>
              <a:chExt cx="397902" cy="460998"/>
            </a:xfrm>
          </p:grpSpPr>
          <p:sp>
            <p:nvSpPr>
              <p:cNvPr id="644" name="Google Shape;644;g32c7df2d641_0_46"/>
              <p:cNvSpPr/>
              <p:nvPr/>
            </p:nvSpPr>
            <p:spPr>
              <a:xfrm>
                <a:off x="3646441" y="5496329"/>
                <a:ext cx="107999" cy="187537"/>
              </a:xfrm>
              <a:custGeom>
                <a:avLst/>
                <a:gdLst/>
                <a:ahLst/>
                <a:cxnLst/>
                <a:rect l="l" t="t" r="r" b="b"/>
                <a:pathLst>
                  <a:path w="107999" h="187537" extrusionOk="0">
                    <a:moveTo>
                      <a:pt x="82628" y="9692"/>
                    </a:moveTo>
                    <a:cubicBezTo>
                      <a:pt x="81961" y="17026"/>
                      <a:pt x="83961" y="25027"/>
                      <a:pt x="84723" y="32266"/>
                    </a:cubicBezTo>
                    <a:cubicBezTo>
                      <a:pt x="86247" y="46458"/>
                      <a:pt x="87295" y="60746"/>
                      <a:pt x="87485" y="75033"/>
                    </a:cubicBezTo>
                    <a:cubicBezTo>
                      <a:pt x="87771" y="101989"/>
                      <a:pt x="86438" y="139232"/>
                      <a:pt x="63768" y="157996"/>
                    </a:cubicBezTo>
                    <a:cubicBezTo>
                      <a:pt x="49481" y="169807"/>
                      <a:pt x="29669" y="168569"/>
                      <a:pt x="12619" y="164568"/>
                    </a:cubicBezTo>
                    <a:cubicBezTo>
                      <a:pt x="-49" y="161616"/>
                      <a:pt x="-5479" y="181142"/>
                      <a:pt x="7285" y="184095"/>
                    </a:cubicBezTo>
                    <a:cubicBezTo>
                      <a:pt x="27192" y="188762"/>
                      <a:pt x="48528" y="189810"/>
                      <a:pt x="67102" y="179999"/>
                    </a:cubicBezTo>
                    <a:cubicBezTo>
                      <a:pt x="82056" y="172093"/>
                      <a:pt x="91962" y="157806"/>
                      <a:pt x="97963" y="142375"/>
                    </a:cubicBezTo>
                    <a:cubicBezTo>
                      <a:pt x="110441" y="110657"/>
                      <a:pt x="108917" y="73986"/>
                      <a:pt x="105869" y="40648"/>
                    </a:cubicBezTo>
                    <a:cubicBezTo>
                      <a:pt x="104916" y="30742"/>
                      <a:pt x="102059" y="19598"/>
                      <a:pt x="103011" y="9597"/>
                    </a:cubicBezTo>
                    <a:cubicBezTo>
                      <a:pt x="104059" y="-3262"/>
                      <a:pt x="83771" y="-3167"/>
                      <a:pt x="82628" y="9692"/>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5" name="Google Shape;645;g32c7df2d641_0_46"/>
              <p:cNvSpPr/>
              <p:nvPr/>
            </p:nvSpPr>
            <p:spPr>
              <a:xfrm>
                <a:off x="3588077" y="5620664"/>
                <a:ext cx="122709" cy="63463"/>
              </a:xfrm>
              <a:custGeom>
                <a:avLst/>
                <a:gdLst/>
                <a:ahLst/>
                <a:cxnLst/>
                <a:rect l="l" t="t" r="r" b="b"/>
                <a:pathLst>
                  <a:path w="122709" h="63463" extrusionOk="0">
                    <a:moveTo>
                      <a:pt x="122703" y="50140"/>
                    </a:moveTo>
                    <a:cubicBezTo>
                      <a:pt x="122703" y="50140"/>
                      <a:pt x="71078" y="-23869"/>
                      <a:pt x="12309" y="7944"/>
                    </a:cubicBezTo>
                    <a:cubicBezTo>
                      <a:pt x="-46365" y="39758"/>
                      <a:pt x="123846" y="86716"/>
                      <a:pt x="122703" y="50140"/>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6" name="Google Shape;646;g32c7df2d641_0_46"/>
              <p:cNvSpPr/>
              <p:nvPr/>
            </p:nvSpPr>
            <p:spPr>
              <a:xfrm>
                <a:off x="3819954" y="5496306"/>
                <a:ext cx="107804" cy="187653"/>
              </a:xfrm>
              <a:custGeom>
                <a:avLst/>
                <a:gdLst/>
                <a:ahLst/>
                <a:cxnLst/>
                <a:rect l="l" t="t" r="r" b="b"/>
                <a:pathLst>
                  <a:path w="107804" h="187653" extrusionOk="0">
                    <a:moveTo>
                      <a:pt x="4841" y="9716"/>
                    </a:moveTo>
                    <a:cubicBezTo>
                      <a:pt x="5603" y="18098"/>
                      <a:pt x="3222" y="27432"/>
                      <a:pt x="2364" y="35814"/>
                    </a:cubicBezTo>
                    <a:cubicBezTo>
                      <a:pt x="745" y="51721"/>
                      <a:pt x="-303" y="67723"/>
                      <a:pt x="78" y="83725"/>
                    </a:cubicBezTo>
                    <a:cubicBezTo>
                      <a:pt x="745" y="116777"/>
                      <a:pt x="6365" y="157163"/>
                      <a:pt x="36083" y="177260"/>
                    </a:cubicBezTo>
                    <a:cubicBezTo>
                      <a:pt x="55133" y="190119"/>
                      <a:pt x="79136" y="189262"/>
                      <a:pt x="100567" y="184214"/>
                    </a:cubicBezTo>
                    <a:cubicBezTo>
                      <a:pt x="113235" y="181261"/>
                      <a:pt x="107901" y="161735"/>
                      <a:pt x="95138" y="164687"/>
                    </a:cubicBezTo>
                    <a:cubicBezTo>
                      <a:pt x="79422" y="168402"/>
                      <a:pt x="61515" y="169831"/>
                      <a:pt x="47418" y="160592"/>
                    </a:cubicBezTo>
                    <a:cubicBezTo>
                      <a:pt x="36178" y="153257"/>
                      <a:pt x="29987" y="140589"/>
                      <a:pt x="26272" y="128111"/>
                    </a:cubicBezTo>
                    <a:cubicBezTo>
                      <a:pt x="17700" y="98870"/>
                      <a:pt x="19605" y="66961"/>
                      <a:pt x="22557" y="37052"/>
                    </a:cubicBezTo>
                    <a:cubicBezTo>
                      <a:pt x="23415" y="28289"/>
                      <a:pt x="25891" y="18574"/>
                      <a:pt x="25129" y="9716"/>
                    </a:cubicBezTo>
                    <a:cubicBezTo>
                      <a:pt x="23891" y="-3143"/>
                      <a:pt x="3603" y="-3334"/>
                      <a:pt x="4841" y="9716"/>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7" name="Google Shape;647;g32c7df2d641_0_46"/>
              <p:cNvSpPr/>
              <p:nvPr/>
            </p:nvSpPr>
            <p:spPr>
              <a:xfrm>
                <a:off x="3863270" y="5620664"/>
                <a:ext cx="122709" cy="63463"/>
              </a:xfrm>
              <a:custGeom>
                <a:avLst/>
                <a:gdLst/>
                <a:ahLst/>
                <a:cxnLst/>
                <a:rect l="l" t="t" r="r" b="b"/>
                <a:pathLst>
                  <a:path w="122709" h="63463" extrusionOk="0">
                    <a:moveTo>
                      <a:pt x="6" y="50140"/>
                    </a:moveTo>
                    <a:cubicBezTo>
                      <a:pt x="6" y="50140"/>
                      <a:pt x="51631" y="-23869"/>
                      <a:pt x="110400" y="7944"/>
                    </a:cubicBezTo>
                    <a:cubicBezTo>
                      <a:pt x="169074" y="39758"/>
                      <a:pt x="-1137" y="86716"/>
                      <a:pt x="6" y="50140"/>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8" name="Google Shape;648;g32c7df2d641_0_46"/>
              <p:cNvSpPr/>
              <p:nvPr/>
            </p:nvSpPr>
            <p:spPr>
              <a:xfrm>
                <a:off x="3710876" y="5223129"/>
                <a:ext cx="47625" cy="47625"/>
              </a:xfrm>
              <a:custGeom>
                <a:avLst/>
                <a:gdLst/>
                <a:ahLst/>
                <a:cxnLst/>
                <a:rect l="l" t="t" r="r" b="b"/>
                <a:pathLst>
                  <a:path w="47625" h="47625" extrusionOk="0">
                    <a:moveTo>
                      <a:pt x="47625" y="23813"/>
                    </a:moveTo>
                    <a:cubicBezTo>
                      <a:pt x="47625" y="36957"/>
                      <a:pt x="36957" y="47625"/>
                      <a:pt x="23813" y="47625"/>
                    </a:cubicBezTo>
                    <a:cubicBezTo>
                      <a:pt x="10668" y="47625"/>
                      <a:pt x="0" y="36957"/>
                      <a:pt x="0" y="23813"/>
                    </a:cubicBezTo>
                    <a:cubicBezTo>
                      <a:pt x="0" y="10668"/>
                      <a:pt x="10668" y="0"/>
                      <a:pt x="23813" y="0"/>
                    </a:cubicBezTo>
                    <a:cubicBezTo>
                      <a:pt x="36957" y="0"/>
                      <a:pt x="47625" y="10668"/>
                      <a:pt x="47625" y="23813"/>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9" name="Google Shape;649;g32c7df2d641_0_46"/>
              <p:cNvSpPr/>
              <p:nvPr/>
            </p:nvSpPr>
            <p:spPr>
              <a:xfrm>
                <a:off x="3821366" y="5223129"/>
                <a:ext cx="47625" cy="47625"/>
              </a:xfrm>
              <a:custGeom>
                <a:avLst/>
                <a:gdLst/>
                <a:ahLst/>
                <a:cxnLst/>
                <a:rect l="l" t="t" r="r" b="b"/>
                <a:pathLst>
                  <a:path w="47625" h="47625" extrusionOk="0">
                    <a:moveTo>
                      <a:pt x="47625" y="23813"/>
                    </a:moveTo>
                    <a:cubicBezTo>
                      <a:pt x="47625" y="36957"/>
                      <a:pt x="36957" y="47625"/>
                      <a:pt x="23813" y="47625"/>
                    </a:cubicBezTo>
                    <a:cubicBezTo>
                      <a:pt x="10668" y="47625"/>
                      <a:pt x="0" y="36957"/>
                      <a:pt x="0" y="23813"/>
                    </a:cubicBezTo>
                    <a:cubicBezTo>
                      <a:pt x="0" y="10668"/>
                      <a:pt x="10668" y="0"/>
                      <a:pt x="23813" y="0"/>
                    </a:cubicBezTo>
                    <a:cubicBezTo>
                      <a:pt x="36957" y="0"/>
                      <a:pt x="47625" y="10668"/>
                      <a:pt x="47625" y="23813"/>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0" name="Google Shape;650;g32c7df2d641_0_46"/>
              <p:cNvSpPr/>
              <p:nvPr/>
            </p:nvSpPr>
            <p:spPr>
              <a:xfrm>
                <a:off x="3751053" y="5284546"/>
                <a:ext cx="77761" cy="28689"/>
              </a:xfrm>
              <a:custGeom>
                <a:avLst/>
                <a:gdLst/>
                <a:ahLst/>
                <a:cxnLst/>
                <a:rect l="l" t="t" r="r" b="b"/>
                <a:pathLst>
                  <a:path w="77761" h="28689" extrusionOk="0">
                    <a:moveTo>
                      <a:pt x="38881" y="28689"/>
                    </a:moveTo>
                    <a:cubicBezTo>
                      <a:pt x="26784" y="28689"/>
                      <a:pt x="12878" y="22784"/>
                      <a:pt x="2495" y="13259"/>
                    </a:cubicBezTo>
                    <a:cubicBezTo>
                      <a:pt x="-648" y="10401"/>
                      <a:pt x="-838" y="5639"/>
                      <a:pt x="2019" y="2495"/>
                    </a:cubicBezTo>
                    <a:cubicBezTo>
                      <a:pt x="4877" y="-553"/>
                      <a:pt x="9734" y="-838"/>
                      <a:pt x="12782" y="2019"/>
                    </a:cubicBezTo>
                    <a:cubicBezTo>
                      <a:pt x="20212" y="8877"/>
                      <a:pt x="30689" y="13449"/>
                      <a:pt x="38881" y="13449"/>
                    </a:cubicBezTo>
                    <a:cubicBezTo>
                      <a:pt x="47072" y="13449"/>
                      <a:pt x="57550" y="8877"/>
                      <a:pt x="64979" y="2019"/>
                    </a:cubicBezTo>
                    <a:cubicBezTo>
                      <a:pt x="68027" y="-838"/>
                      <a:pt x="72885" y="-648"/>
                      <a:pt x="75743" y="2495"/>
                    </a:cubicBezTo>
                    <a:cubicBezTo>
                      <a:pt x="78600" y="5639"/>
                      <a:pt x="78410" y="10401"/>
                      <a:pt x="75266" y="13259"/>
                    </a:cubicBezTo>
                    <a:cubicBezTo>
                      <a:pt x="64884" y="22784"/>
                      <a:pt x="50882" y="28689"/>
                      <a:pt x="38881" y="28689"/>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652" name="Google Shape;652;g32c7df2d641_0_46"/>
          <p:cNvSpPr txBox="1">
            <a:spLocks noGrp="1"/>
          </p:cNvSpPr>
          <p:nvPr>
            <p:ph type="body" idx="2"/>
          </p:nvPr>
        </p:nvSpPr>
        <p:spPr>
          <a:xfrm>
            <a:off x="410375" y="2890475"/>
            <a:ext cx="4015200" cy="903000"/>
          </a:xfrm>
          <a:prstGeom prst="rect">
            <a:avLst/>
          </a:prstGeom>
          <a:solidFill>
            <a:srgbClr val="00E7BD">
              <a:alpha val="8630"/>
            </a:srgbClr>
          </a:solid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None/>
            </a:pPr>
            <a:r>
              <a:rPr lang="cy" sz="3400" b="1" i="0" u="none" baseline="0"/>
              <a:t>Gau</a:t>
            </a:r>
            <a:endParaRPr sz="3400"/>
          </a:p>
        </p:txBody>
      </p:sp>
      <p:sp>
        <p:nvSpPr>
          <p:cNvPr id="653" name="Google Shape;653;g32c7df2d641_0_46"/>
          <p:cNvSpPr txBox="1">
            <a:spLocks noGrp="1"/>
          </p:cNvSpPr>
          <p:nvPr>
            <p:ph type="body" idx="2"/>
          </p:nvPr>
        </p:nvSpPr>
        <p:spPr>
          <a:xfrm>
            <a:off x="410375" y="4156775"/>
            <a:ext cx="4015200" cy="903000"/>
          </a:xfrm>
          <a:prstGeom prst="rect">
            <a:avLst/>
          </a:prstGeom>
          <a:solidFill>
            <a:srgbClr val="00E7BD">
              <a:alpha val="8630"/>
            </a:srgbClr>
          </a:solid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None/>
            </a:pPr>
            <a:r>
              <a:rPr lang="cy" sz="3400" b="1" i="0" u="none" baseline="0"/>
              <a:t>Ddim yn siŵr  </a:t>
            </a:r>
            <a:endParaRPr sz="3400"/>
          </a:p>
        </p:txBody>
      </p:sp>
      <p:sp>
        <p:nvSpPr>
          <p:cNvPr id="654" name="Google Shape;654;g32c7df2d641_0_46"/>
          <p:cNvSpPr/>
          <p:nvPr/>
        </p:nvSpPr>
        <p:spPr>
          <a:xfrm>
            <a:off x="371475" y="2914850"/>
            <a:ext cx="4015200" cy="903000"/>
          </a:xfrm>
          <a:prstGeom prst="rect">
            <a:avLst/>
          </a:prstGeom>
          <a:solidFill>
            <a:srgbClr val="00E6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800"/>
              <a:buFont typeface="Arial"/>
              <a:buNone/>
            </a:pPr>
            <a:r>
              <a:rPr lang="cy" sz="3400" b="1" i="0" u="none" baseline="0">
                <a:solidFill>
                  <a:srgbClr val="0C0C0C"/>
                </a:solidFill>
                <a:latin typeface="Montserrat"/>
                <a:ea typeface="Montserrat"/>
                <a:cs typeface="Montserrat"/>
                <a:sym typeface="Montserrat"/>
              </a:rPr>
              <a:t>Gau</a:t>
            </a:r>
            <a:endParaRPr sz="3400" b="1" i="0" u="none" strike="noStrike" cap="none">
              <a:solidFill>
                <a:srgbClr val="0C0C0C"/>
              </a:solidFill>
              <a:latin typeface="Montserrat"/>
              <a:ea typeface="Montserrat"/>
              <a:cs typeface="Montserrat"/>
              <a:sym typeface="Montserrat"/>
            </a:endParaRPr>
          </a:p>
        </p:txBody>
      </p:sp>
      <p:sp>
        <p:nvSpPr>
          <p:cNvPr id="655" name="Google Shape;655;g32c7df2d641_0_46"/>
          <p:cNvSpPr txBox="1">
            <a:spLocks noGrp="1"/>
          </p:cNvSpPr>
          <p:nvPr>
            <p:ph type="body" idx="3"/>
          </p:nvPr>
        </p:nvSpPr>
        <p:spPr>
          <a:xfrm>
            <a:off x="4673599" y="1716175"/>
            <a:ext cx="4589175" cy="3343600"/>
          </a:xfrm>
          <a:prstGeom prst="rect">
            <a:avLst/>
          </a:prstGeom>
          <a:solidFill>
            <a:srgbClr val="FF8BFF">
              <a:alpha val="8630"/>
            </a:srgbClr>
          </a:solidFill>
          <a:ln>
            <a:noFill/>
          </a:ln>
        </p:spPr>
        <p:txBody>
          <a:bodyPr spcFirstLastPara="1" wrap="square" lIns="180000" tIns="180000" rIns="180000" bIns="180000" anchor="t" anchorCtr="0">
            <a:noAutofit/>
          </a:bodyPr>
          <a:lstStyle/>
          <a:p>
            <a:pPr marL="0" lvl="0" indent="0" algn="l" rtl="0">
              <a:lnSpc>
                <a:spcPct val="150000"/>
              </a:lnSpc>
              <a:spcBef>
                <a:spcPts val="0"/>
              </a:spcBef>
              <a:spcAft>
                <a:spcPts val="0"/>
              </a:spcAft>
              <a:buNone/>
            </a:pPr>
            <a:r>
              <a:rPr lang="cy" sz="1800" b="1" i="0" u="none" baseline="0"/>
              <a:t>Esboniad:</a:t>
            </a:r>
            <a:r>
              <a:rPr lang="cy" sz="1800" b="0" i="0" u="none" baseline="0"/>
              <a:t> Mae’r rhyngrwyd yn darparu llawer o wybodaeth gywir i ni. Fodd bynnag, nid yw popeth ar y we yn wir! Cofiwch nad yw rhai pobl yn sylweddoli fod yr hyn maent wedi’i bostio yn wybodaeth anghywir. </a:t>
            </a:r>
            <a:endParaRPr sz="1800" b="0" dirty="0"/>
          </a:p>
        </p:txBody>
      </p:sp>
      <p:grpSp>
        <p:nvGrpSpPr>
          <p:cNvPr id="2" name="Group 1">
            <a:extLst>
              <a:ext uri="{FF2B5EF4-FFF2-40B4-BE49-F238E27FC236}">
                <a16:creationId xmlns:a16="http://schemas.microsoft.com/office/drawing/2014/main" id="{F491426B-EAB6-8A51-E145-95294C1614B5}"/>
              </a:ext>
            </a:extLst>
          </p:cNvPr>
          <p:cNvGrpSpPr>
            <a:grpSpLocks noGrp="1" noUngrp="1" noRot="1" noMove="1" noResize="1"/>
          </p:cNvGrpSpPr>
          <p:nvPr/>
        </p:nvGrpSpPr>
        <p:grpSpPr>
          <a:xfrm>
            <a:off x="290454" y="5892812"/>
            <a:ext cx="11719408" cy="713232"/>
            <a:chOff x="290454" y="5892812"/>
            <a:chExt cx="11719408" cy="713232"/>
          </a:xfrm>
        </p:grpSpPr>
        <p:sp>
          <p:nvSpPr>
            <p:cNvPr id="3" name="Rectangle 2">
              <a:extLst>
                <a:ext uri="{FF2B5EF4-FFF2-40B4-BE49-F238E27FC236}">
                  <a16:creationId xmlns:a16="http://schemas.microsoft.com/office/drawing/2014/main" id="{146D9E25-7A36-FB52-211B-F8C82E186246}"/>
                </a:ext>
              </a:extLst>
            </p:cNvPr>
            <p:cNvSpPr>
              <a:spLocks noGrp="1" noRot="1" noMove="1" noResize="1" noEditPoints="1" noAdjustHandles="1" noChangeArrowheads="1" noChangeShapeType="1"/>
            </p:cNvSpPr>
            <p:nvPr/>
          </p:nvSpPr>
          <p:spPr>
            <a:xfrm>
              <a:off x="474297" y="5892812"/>
              <a:ext cx="11535565" cy="713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236324507" descr="Y Comisiwn Etholiadol Logo">
              <a:extLst>
                <a:ext uri="{FF2B5EF4-FFF2-40B4-BE49-F238E27FC236}">
                  <a16:creationId xmlns:a16="http://schemas.microsoft.com/office/drawing/2014/main" id="{1AA921BD-31DB-6A7D-F7C7-92967DD6FC7F}"/>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0454" y="6019267"/>
              <a:ext cx="917976" cy="5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393"/>
        <p:cNvGrpSpPr/>
        <p:nvPr/>
      </p:nvGrpSpPr>
      <p:grpSpPr>
        <a:xfrm>
          <a:off x="0" y="0"/>
          <a:ext cx="0" cy="0"/>
          <a:chOff x="0" y="0"/>
          <a:chExt cx="0" cy="0"/>
        </a:xfrm>
      </p:grpSpPr>
      <p:sp>
        <p:nvSpPr>
          <p:cNvPr id="394" name="Google Shape;394;p2"/>
          <p:cNvSpPr txBox="1">
            <a:spLocks noGrp="1"/>
          </p:cNvSpPr>
          <p:nvPr>
            <p:ph type="title"/>
          </p:nvPr>
        </p:nvSpPr>
        <p:spPr>
          <a:xfrm>
            <a:off x="290454" y="467140"/>
            <a:ext cx="8764645" cy="61098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4200"/>
              <a:buFont typeface="Montserrat ExtraBold"/>
              <a:buNone/>
            </a:pPr>
            <a:r>
              <a:rPr lang="cy" b="1" i="0" u="none" baseline="0"/>
              <a:t>Fy Mhleidlais Gyntaf</a:t>
            </a:r>
            <a:endParaRPr/>
          </a:p>
        </p:txBody>
      </p:sp>
      <p:sp>
        <p:nvSpPr>
          <p:cNvPr id="395" name="Google Shape;395;p2"/>
          <p:cNvSpPr txBox="1">
            <a:spLocks noGrp="1"/>
          </p:cNvSpPr>
          <p:nvPr>
            <p:ph type="body" idx="3"/>
          </p:nvPr>
        </p:nvSpPr>
        <p:spPr>
          <a:xfrm>
            <a:off x="389731" y="2412982"/>
            <a:ext cx="11412537" cy="1863715"/>
          </a:xfrm>
          <a:prstGeom prst="rect">
            <a:avLst/>
          </a:prstGeom>
          <a:solidFill>
            <a:srgbClr val="FF8BFF">
              <a:alpha val="8235"/>
            </a:srgbClr>
          </a:solidFill>
          <a:ln>
            <a:noFill/>
          </a:ln>
        </p:spPr>
        <p:txBody>
          <a:bodyPr spcFirstLastPara="1" wrap="square" lIns="180000" tIns="180000" rIns="180000" bIns="180000" anchor="t" anchorCtr="0">
            <a:normAutofit/>
          </a:bodyPr>
          <a:lstStyle/>
          <a:p>
            <a:pPr marL="342900" lvl="0" indent="-342900" algn="l" rtl="0">
              <a:lnSpc>
                <a:spcPct val="90000"/>
              </a:lnSpc>
              <a:spcBef>
                <a:spcPts val="0"/>
              </a:spcBef>
              <a:spcAft>
                <a:spcPts val="0"/>
              </a:spcAft>
              <a:buSzPts val="3360"/>
              <a:buAutoNum type="arabicPeriod"/>
            </a:pPr>
            <a:r>
              <a:rPr lang="cy" sz="2200" b="0" i="0" u="none" baseline="0" dirty="0"/>
              <a:t>Pam ydym ni’n pleidleisio?</a:t>
            </a:r>
            <a:endParaRPr sz="2200" b="0" dirty="0"/>
          </a:p>
          <a:p>
            <a:pPr marL="342900" lvl="0" indent="-342900" algn="l" rtl="0">
              <a:lnSpc>
                <a:spcPct val="90000"/>
              </a:lnSpc>
              <a:spcBef>
                <a:spcPts val="1000"/>
              </a:spcBef>
              <a:spcAft>
                <a:spcPts val="0"/>
              </a:spcAft>
              <a:buSzPts val="3360"/>
              <a:buAutoNum type="arabicPeriod"/>
            </a:pPr>
            <a:r>
              <a:rPr lang="cy" sz="2200" b="0" i="0" u="none" baseline="0" dirty="0"/>
              <a:t>Beth mae pleidleisio yn ei olygu?</a:t>
            </a:r>
            <a:endParaRPr sz="2200" b="0" dirty="0"/>
          </a:p>
          <a:p>
            <a:pPr marL="342900" lvl="0" indent="-342900" algn="l" rtl="0">
              <a:lnSpc>
                <a:spcPct val="90000"/>
              </a:lnSpc>
              <a:spcBef>
                <a:spcPts val="1000"/>
              </a:spcBef>
              <a:spcAft>
                <a:spcPts val="0"/>
              </a:spcAft>
              <a:buSzPts val="3360"/>
              <a:buAutoNum type="arabicPeriod"/>
            </a:pPr>
            <a:r>
              <a:rPr lang="cy" sz="2200" b="0" i="0" u="none" baseline="0" dirty="0"/>
              <a:t>Beth yw'r rolau sydd eu hangen ar gyfer pleidleisio?</a:t>
            </a:r>
            <a:endParaRPr sz="2200" b="0" dirty="0"/>
          </a:p>
          <a:p>
            <a:pPr marL="342900" lvl="0" indent="-129540" algn="l" rtl="0">
              <a:lnSpc>
                <a:spcPct val="90000"/>
              </a:lnSpc>
              <a:spcBef>
                <a:spcPts val="1000"/>
              </a:spcBef>
              <a:spcAft>
                <a:spcPts val="0"/>
              </a:spcAft>
              <a:buSzPts val="3360"/>
              <a:buNone/>
            </a:pPr>
            <a:endParaRPr sz="2200" b="0" dirty="0"/>
          </a:p>
        </p:txBody>
      </p:sp>
      <p:pic>
        <p:nvPicPr>
          <p:cNvPr id="396" name="Google Shape;396;p2"/>
          <p:cNvPicPr preferRelativeResize="0"/>
          <p:nvPr/>
        </p:nvPicPr>
        <p:blipFill rotWithShape="1">
          <a:blip r:embed="rId3">
            <a:alphaModFix/>
          </a:blip>
          <a:srcRect t="27396" r="77618"/>
          <a:stretch/>
        </p:blipFill>
        <p:spPr>
          <a:xfrm>
            <a:off x="0" y="5816184"/>
            <a:ext cx="1686506" cy="1041816"/>
          </a:xfrm>
          <a:prstGeom prst="rect">
            <a:avLst/>
          </a:prstGeom>
          <a:noFill/>
          <a:ln>
            <a:noFill/>
          </a:ln>
        </p:spPr>
      </p:pic>
      <p:pic>
        <p:nvPicPr>
          <p:cNvPr id="397" name="Google Shape;397;p2"/>
          <p:cNvPicPr preferRelativeResize="0"/>
          <p:nvPr/>
        </p:nvPicPr>
        <p:blipFill rotWithShape="1">
          <a:blip r:embed="rId3">
            <a:alphaModFix/>
          </a:blip>
          <a:srcRect l="63528" t="20083"/>
          <a:stretch/>
        </p:blipFill>
        <p:spPr>
          <a:xfrm>
            <a:off x="9443802" y="5711251"/>
            <a:ext cx="2748197" cy="1146749"/>
          </a:xfrm>
          <a:prstGeom prst="rect">
            <a:avLst/>
          </a:prstGeom>
          <a:noFill/>
          <a:ln>
            <a:noFill/>
          </a:ln>
        </p:spPr>
      </p:pic>
      <p:grpSp>
        <p:nvGrpSpPr>
          <p:cNvPr id="398" name="Google Shape;398;p2"/>
          <p:cNvGrpSpPr/>
          <p:nvPr/>
        </p:nvGrpSpPr>
        <p:grpSpPr>
          <a:xfrm>
            <a:off x="2754746" y="5202022"/>
            <a:ext cx="535017" cy="509230"/>
            <a:chOff x="3579851" y="5155389"/>
            <a:chExt cx="398999" cy="379768"/>
          </a:xfrm>
        </p:grpSpPr>
        <p:sp>
          <p:nvSpPr>
            <p:cNvPr id="399" name="Google Shape;399;p2"/>
            <p:cNvSpPr/>
            <p:nvPr/>
          </p:nvSpPr>
          <p:spPr>
            <a:xfrm>
              <a:off x="3654344" y="5444261"/>
              <a:ext cx="154590" cy="90896"/>
            </a:xfrm>
            <a:custGeom>
              <a:avLst/>
              <a:gdLst/>
              <a:ahLst/>
              <a:cxnLst/>
              <a:rect l="l" t="t" r="r" b="b"/>
              <a:pathLst>
                <a:path w="154590" h="90896" extrusionOk="0">
                  <a:moveTo>
                    <a:pt x="24909" y="84334"/>
                  </a:moveTo>
                  <a:cubicBezTo>
                    <a:pt x="-25955" y="62141"/>
                    <a:pt x="10240" y="9849"/>
                    <a:pt x="51960" y="5658"/>
                  </a:cubicBezTo>
                  <a:cubicBezTo>
                    <a:pt x="100632" y="-14440"/>
                    <a:pt x="199121" y="21374"/>
                    <a:pt x="131779" y="75667"/>
                  </a:cubicBezTo>
                  <a:cubicBezTo>
                    <a:pt x="101585" y="95383"/>
                    <a:pt x="58532" y="93288"/>
                    <a:pt x="24909" y="84334"/>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0" name="Google Shape;400;p2"/>
            <p:cNvSpPr/>
            <p:nvPr/>
          </p:nvSpPr>
          <p:spPr>
            <a:xfrm>
              <a:off x="3836239" y="5338208"/>
              <a:ext cx="142611" cy="90486"/>
            </a:xfrm>
            <a:custGeom>
              <a:avLst/>
              <a:gdLst/>
              <a:ahLst/>
              <a:cxnLst/>
              <a:rect l="l" t="t" r="r" b="b"/>
              <a:pathLst>
                <a:path w="142611" h="90486" extrusionOk="0">
                  <a:moveTo>
                    <a:pt x="118000" y="8554"/>
                  </a:moveTo>
                  <a:cubicBezTo>
                    <a:pt x="178484" y="49417"/>
                    <a:pt x="114095" y="86183"/>
                    <a:pt x="68184" y="90469"/>
                  </a:cubicBezTo>
                  <a:cubicBezTo>
                    <a:pt x="36656" y="91231"/>
                    <a:pt x="-16112" y="65704"/>
                    <a:pt x="4748" y="27985"/>
                  </a:cubicBezTo>
                  <a:cubicBezTo>
                    <a:pt x="33132" y="-494"/>
                    <a:pt x="81329" y="-7733"/>
                    <a:pt x="118000" y="8554"/>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p2"/>
            <p:cNvSpPr/>
            <p:nvPr/>
          </p:nvSpPr>
          <p:spPr>
            <a:xfrm>
              <a:off x="3579851" y="5278626"/>
              <a:ext cx="128685" cy="89136"/>
            </a:xfrm>
            <a:custGeom>
              <a:avLst/>
              <a:gdLst/>
              <a:ahLst/>
              <a:cxnLst/>
              <a:rect l="l" t="t" r="r" b="b"/>
              <a:pathLst>
                <a:path w="128685" h="89136" extrusionOk="0">
                  <a:moveTo>
                    <a:pt x="94924" y="65565"/>
                  </a:moveTo>
                  <a:cubicBezTo>
                    <a:pt x="94543" y="67947"/>
                    <a:pt x="99020" y="66137"/>
                    <a:pt x="99877" y="65089"/>
                  </a:cubicBezTo>
                  <a:cubicBezTo>
                    <a:pt x="99401" y="63279"/>
                    <a:pt x="96163" y="64899"/>
                    <a:pt x="94924" y="65565"/>
                  </a:cubicBezTo>
                  <a:moveTo>
                    <a:pt x="111403" y="4796"/>
                  </a:moveTo>
                  <a:cubicBezTo>
                    <a:pt x="132262" y="12987"/>
                    <a:pt x="131786" y="41372"/>
                    <a:pt x="122833" y="58612"/>
                  </a:cubicBezTo>
                  <a:cubicBezTo>
                    <a:pt x="103306" y="92331"/>
                    <a:pt x="-17090" y="110238"/>
                    <a:pt x="2056" y="46515"/>
                  </a:cubicBezTo>
                  <a:cubicBezTo>
                    <a:pt x="11485" y="13273"/>
                    <a:pt x="81589" y="-10635"/>
                    <a:pt x="111403" y="4796"/>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p2"/>
            <p:cNvSpPr/>
            <p:nvPr/>
          </p:nvSpPr>
          <p:spPr>
            <a:xfrm>
              <a:off x="3773970" y="5155389"/>
              <a:ext cx="121881" cy="83567"/>
            </a:xfrm>
            <a:custGeom>
              <a:avLst/>
              <a:gdLst/>
              <a:ahLst/>
              <a:cxnLst/>
              <a:rect l="l" t="t" r="r" b="b"/>
              <a:pathLst>
                <a:path w="121881" h="83567" extrusionOk="0">
                  <a:moveTo>
                    <a:pt x="2247" y="33449"/>
                  </a:moveTo>
                  <a:cubicBezTo>
                    <a:pt x="23298" y="-12842"/>
                    <a:pt x="109880" y="-11223"/>
                    <a:pt x="121881" y="39164"/>
                  </a:cubicBezTo>
                  <a:cubicBezTo>
                    <a:pt x="117214" y="97743"/>
                    <a:pt x="-18994" y="100886"/>
                    <a:pt x="2247" y="33449"/>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03" name="Google Shape;403;p2"/>
          <p:cNvPicPr preferRelativeResize="0"/>
          <p:nvPr/>
        </p:nvPicPr>
        <p:blipFill rotWithShape="1">
          <a:blip r:embed="rId4">
            <a:alphaModFix/>
          </a:blip>
          <a:srcRect/>
          <a:stretch/>
        </p:blipFill>
        <p:spPr>
          <a:xfrm>
            <a:off x="9577035" y="467140"/>
            <a:ext cx="2225233" cy="2127688"/>
          </a:xfrm>
          <a:prstGeom prst="rect">
            <a:avLst/>
          </a:prstGeom>
          <a:noFill/>
          <a:ln>
            <a:noFill/>
          </a:ln>
        </p:spPr>
      </p:pic>
      <p:grpSp>
        <p:nvGrpSpPr>
          <p:cNvPr id="2" name="Group 1">
            <a:extLst>
              <a:ext uri="{FF2B5EF4-FFF2-40B4-BE49-F238E27FC236}">
                <a16:creationId xmlns:a16="http://schemas.microsoft.com/office/drawing/2014/main" id="{1618E5BB-298A-9F1B-0B12-6C836FED6663}"/>
              </a:ext>
            </a:extLst>
          </p:cNvPr>
          <p:cNvGrpSpPr>
            <a:grpSpLocks noGrp="1" noUngrp="1" noRot="1" noMove="1" noResize="1"/>
          </p:cNvGrpSpPr>
          <p:nvPr/>
        </p:nvGrpSpPr>
        <p:grpSpPr>
          <a:xfrm>
            <a:off x="290454" y="5892812"/>
            <a:ext cx="11719408" cy="713232"/>
            <a:chOff x="290454" y="5892812"/>
            <a:chExt cx="11719408" cy="713232"/>
          </a:xfrm>
        </p:grpSpPr>
        <p:sp>
          <p:nvSpPr>
            <p:cNvPr id="3" name="Rectangle 2">
              <a:extLst>
                <a:ext uri="{FF2B5EF4-FFF2-40B4-BE49-F238E27FC236}">
                  <a16:creationId xmlns:a16="http://schemas.microsoft.com/office/drawing/2014/main" id="{FA0F972D-113A-086F-90E7-54A2A4B3E4A4}"/>
                </a:ext>
              </a:extLst>
            </p:cNvPr>
            <p:cNvSpPr>
              <a:spLocks noGrp="1" noRot="1" noMove="1" noResize="1" noEditPoints="1" noAdjustHandles="1" noChangeArrowheads="1" noChangeShapeType="1"/>
            </p:cNvSpPr>
            <p:nvPr/>
          </p:nvSpPr>
          <p:spPr>
            <a:xfrm>
              <a:off x="474297" y="5892812"/>
              <a:ext cx="11535565" cy="713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236324507" descr="Y Comisiwn Etholiadol Logo">
              <a:extLst>
                <a:ext uri="{FF2B5EF4-FFF2-40B4-BE49-F238E27FC236}">
                  <a16:creationId xmlns:a16="http://schemas.microsoft.com/office/drawing/2014/main" id="{9AC5A386-8718-B05E-19CA-8652E4AD796A}"/>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0454" y="6019267"/>
              <a:ext cx="917976" cy="5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660"/>
        <p:cNvGrpSpPr/>
        <p:nvPr/>
      </p:nvGrpSpPr>
      <p:grpSpPr>
        <a:xfrm>
          <a:off x="0" y="0"/>
          <a:ext cx="0" cy="0"/>
          <a:chOff x="0" y="0"/>
          <a:chExt cx="0" cy="0"/>
        </a:xfrm>
      </p:grpSpPr>
      <p:sp>
        <p:nvSpPr>
          <p:cNvPr id="661" name="Google Shape;661;g32c7df2d641_0_67"/>
          <p:cNvSpPr txBox="1">
            <a:spLocks noGrp="1"/>
          </p:cNvSpPr>
          <p:nvPr>
            <p:ph type="body" idx="2"/>
          </p:nvPr>
        </p:nvSpPr>
        <p:spPr>
          <a:xfrm>
            <a:off x="371475" y="1672925"/>
            <a:ext cx="4015200" cy="903000"/>
          </a:xfrm>
          <a:prstGeom prst="rect">
            <a:avLst/>
          </a:prstGeom>
          <a:solidFill>
            <a:srgbClr val="00E7BD">
              <a:alpha val="8630"/>
            </a:srgbClr>
          </a:solid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None/>
            </a:pPr>
            <a:r>
              <a:rPr lang="cy" sz="3400" b="1" i="0" u="none" baseline="0"/>
              <a:t>Gwir </a:t>
            </a:r>
            <a:endParaRPr sz="3400"/>
          </a:p>
        </p:txBody>
      </p:sp>
      <p:sp>
        <p:nvSpPr>
          <p:cNvPr id="662" name="Google Shape;662;g32c7df2d641_0_67"/>
          <p:cNvSpPr txBox="1">
            <a:spLocks noGrp="1"/>
          </p:cNvSpPr>
          <p:nvPr>
            <p:ph type="title"/>
          </p:nvPr>
        </p:nvSpPr>
        <p:spPr>
          <a:xfrm>
            <a:off x="410375" y="490775"/>
            <a:ext cx="10864500" cy="770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ct val="131250"/>
              <a:buFont typeface="Montserrat ExtraBold"/>
              <a:buNone/>
            </a:pPr>
            <a:r>
              <a:rPr lang="cy" sz="2400" b="1" i="0" u="none" baseline="0" dirty="0"/>
              <a:t>3: Mae </a:t>
            </a:r>
            <a:r>
              <a:rPr lang="cy" sz="2400" b="1" i="0" u="none" baseline="0" err="1"/>
              <a:t>hi’n</a:t>
            </a:r>
            <a:r>
              <a:rPr lang="cy" sz="2400" b="1" i="0" u="none" baseline="0" dirty="0"/>
              <a:t> </a:t>
            </a:r>
            <a:r>
              <a:rPr lang="cy" sz="2400" b="1" i="0" u="none" baseline="0" err="1"/>
              <a:t>bwysig</a:t>
            </a:r>
            <a:r>
              <a:rPr lang="cy" sz="2400" b="1" i="0" u="none" baseline="0" dirty="0"/>
              <a:t> </a:t>
            </a:r>
            <a:r>
              <a:rPr lang="cy" sz="2400" b="1" i="0" u="none" baseline="0" err="1"/>
              <a:t>meddwl</a:t>
            </a:r>
            <a:r>
              <a:rPr lang="cy" sz="2400" b="1" i="0" u="none" baseline="0" dirty="0"/>
              <a:t> </a:t>
            </a:r>
            <a:r>
              <a:rPr lang="cy" sz="2400" b="1" i="0" u="none" baseline="0" err="1"/>
              <a:t>yn</a:t>
            </a:r>
            <a:r>
              <a:rPr lang="cy" sz="2400" b="1" i="0" u="none" baseline="0" dirty="0"/>
              <a:t> </a:t>
            </a:r>
            <a:r>
              <a:rPr lang="cy" sz="2400" b="1" i="0" u="none" baseline="0" err="1"/>
              <a:t>ofalus</a:t>
            </a:r>
            <a:r>
              <a:rPr lang="cy" sz="2400" b="1" i="0" u="none" baseline="0" dirty="0"/>
              <a:t> </a:t>
            </a:r>
            <a:r>
              <a:rPr lang="cy" sz="2400" b="1" i="0" u="none" baseline="0" err="1"/>
              <a:t>ynghylch</a:t>
            </a:r>
            <a:r>
              <a:rPr lang="cy" sz="2400" b="1" i="0" u="none" baseline="0" dirty="0"/>
              <a:t> </a:t>
            </a:r>
            <a:r>
              <a:rPr lang="cy" sz="2400" b="1" i="0" u="none" baseline="0" err="1"/>
              <a:t>beth</a:t>
            </a:r>
            <a:r>
              <a:rPr lang="cy" sz="2400" b="1" i="0" u="none" baseline="0" dirty="0"/>
              <a:t> </a:t>
            </a:r>
            <a:r>
              <a:rPr lang="cy" sz="2400" b="1" i="0" u="none" baseline="0" err="1"/>
              <a:t>mae</a:t>
            </a:r>
            <a:r>
              <a:rPr lang="cy" sz="2400" b="1" i="0" u="none" baseline="0" dirty="0"/>
              <a:t> </a:t>
            </a:r>
            <a:r>
              <a:rPr lang="cy" sz="2400" b="1" i="0" u="none" baseline="0" err="1"/>
              <a:t>ymgyrchydd</a:t>
            </a:r>
            <a:r>
              <a:rPr lang="cy" sz="2400" b="1" i="0" u="none" baseline="0" dirty="0"/>
              <a:t> </a:t>
            </a:r>
            <a:r>
              <a:rPr lang="cy" sz="2400" b="1" i="0" u="none" baseline="0" err="1"/>
              <a:t>yn</a:t>
            </a:r>
            <a:r>
              <a:rPr lang="cy" sz="2400" b="1" i="0" u="none" baseline="0" dirty="0"/>
              <a:t> </a:t>
            </a:r>
            <a:r>
              <a:rPr lang="cy" sz="2400" b="1" i="0" u="none" baseline="0" err="1"/>
              <a:t>ei</a:t>
            </a:r>
            <a:r>
              <a:rPr lang="cy" sz="2400" b="1" i="0" u="none" baseline="0" dirty="0"/>
              <a:t> </a:t>
            </a:r>
            <a:r>
              <a:rPr lang="cy" sz="2400" b="1" i="0" u="none" baseline="0" err="1"/>
              <a:t>ddweud</a:t>
            </a:r>
            <a:r>
              <a:rPr lang="cy" sz="2400" b="1" i="0" u="none" baseline="0" dirty="0"/>
              <a:t> a </a:t>
            </a:r>
            <a:r>
              <a:rPr lang="cy" sz="2400" b="1" i="0" u="none" baseline="0" err="1"/>
              <a:t>gwneud</a:t>
            </a:r>
            <a:r>
              <a:rPr lang="cy" sz="2400" b="1" i="0" u="none" baseline="0" dirty="0"/>
              <a:t> </a:t>
            </a:r>
            <a:r>
              <a:rPr lang="cy" sz="2400" b="1" i="0" u="none" baseline="0" err="1"/>
              <a:t>eich</a:t>
            </a:r>
            <a:r>
              <a:rPr lang="cy" sz="2400" b="1" i="0" u="none" baseline="0" dirty="0"/>
              <a:t> </a:t>
            </a:r>
            <a:r>
              <a:rPr lang="cy" sz="2400" b="1" i="0" u="none" baseline="0" err="1"/>
              <a:t>penderfyniad</a:t>
            </a:r>
            <a:r>
              <a:rPr lang="cy" sz="2400" b="1" i="0" u="none" baseline="0" dirty="0"/>
              <a:t> </a:t>
            </a:r>
            <a:r>
              <a:rPr lang="cy" sz="2400" b="1" i="0" u="none" baseline="0" err="1"/>
              <a:t>eich</a:t>
            </a:r>
            <a:r>
              <a:rPr lang="cy" sz="2400" b="1" i="0" u="none" baseline="0" dirty="0"/>
              <a:t> </a:t>
            </a:r>
            <a:r>
              <a:rPr lang="cy" sz="2400" b="1" i="0" u="none" baseline="0" err="1"/>
              <a:t>hun</a:t>
            </a:r>
            <a:r>
              <a:rPr lang="cy" sz="2400" b="1" i="0" u="none" baseline="0" dirty="0"/>
              <a:t>.  </a:t>
            </a:r>
            <a:endParaRPr lang="en-US" sz="2400"/>
          </a:p>
        </p:txBody>
      </p:sp>
      <p:pic>
        <p:nvPicPr>
          <p:cNvPr id="663" name="Google Shape;663;g32c7df2d641_0_67"/>
          <p:cNvPicPr preferRelativeResize="0"/>
          <p:nvPr/>
        </p:nvPicPr>
        <p:blipFill rotWithShape="1">
          <a:blip r:embed="rId3">
            <a:alphaModFix/>
          </a:blip>
          <a:srcRect r="77618"/>
          <a:stretch/>
        </p:blipFill>
        <p:spPr>
          <a:xfrm>
            <a:off x="0" y="5423064"/>
            <a:ext cx="1686505" cy="1434936"/>
          </a:xfrm>
          <a:prstGeom prst="rect">
            <a:avLst/>
          </a:prstGeom>
          <a:noFill/>
          <a:ln>
            <a:noFill/>
          </a:ln>
        </p:spPr>
      </p:pic>
      <p:pic>
        <p:nvPicPr>
          <p:cNvPr id="664" name="Google Shape;664;g32c7df2d641_0_67"/>
          <p:cNvPicPr preferRelativeResize="0"/>
          <p:nvPr/>
        </p:nvPicPr>
        <p:blipFill rotWithShape="1">
          <a:blip r:embed="rId3">
            <a:alphaModFix/>
          </a:blip>
          <a:srcRect l="63527"/>
          <a:stretch/>
        </p:blipFill>
        <p:spPr>
          <a:xfrm>
            <a:off x="9443802" y="5423065"/>
            <a:ext cx="2748196" cy="1434936"/>
          </a:xfrm>
          <a:prstGeom prst="rect">
            <a:avLst/>
          </a:prstGeom>
          <a:noFill/>
          <a:ln>
            <a:noFill/>
          </a:ln>
        </p:spPr>
      </p:pic>
      <p:sp>
        <p:nvSpPr>
          <p:cNvPr id="676" name="Google Shape;676;g32c7df2d641_0_67"/>
          <p:cNvSpPr txBox="1">
            <a:spLocks noGrp="1"/>
          </p:cNvSpPr>
          <p:nvPr>
            <p:ph type="body" idx="2"/>
          </p:nvPr>
        </p:nvSpPr>
        <p:spPr>
          <a:xfrm>
            <a:off x="410375" y="2890475"/>
            <a:ext cx="4015200" cy="903000"/>
          </a:xfrm>
          <a:prstGeom prst="rect">
            <a:avLst/>
          </a:prstGeom>
          <a:solidFill>
            <a:srgbClr val="00E7BD">
              <a:alpha val="8630"/>
            </a:srgbClr>
          </a:solid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None/>
            </a:pPr>
            <a:r>
              <a:rPr lang="cy" sz="3400" b="1" i="0" u="none" baseline="0"/>
              <a:t>Gau</a:t>
            </a:r>
            <a:endParaRPr sz="3400"/>
          </a:p>
        </p:txBody>
      </p:sp>
      <p:sp>
        <p:nvSpPr>
          <p:cNvPr id="677" name="Google Shape;677;g32c7df2d641_0_67"/>
          <p:cNvSpPr txBox="1">
            <a:spLocks noGrp="1"/>
          </p:cNvSpPr>
          <p:nvPr>
            <p:ph type="body" idx="2"/>
          </p:nvPr>
        </p:nvSpPr>
        <p:spPr>
          <a:xfrm>
            <a:off x="410375" y="4156775"/>
            <a:ext cx="4015200" cy="903000"/>
          </a:xfrm>
          <a:prstGeom prst="rect">
            <a:avLst/>
          </a:prstGeom>
          <a:solidFill>
            <a:srgbClr val="00E7BD">
              <a:alpha val="8630"/>
            </a:srgbClr>
          </a:solid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None/>
            </a:pPr>
            <a:r>
              <a:rPr lang="cy" sz="3400" b="1" i="0" u="none" baseline="0"/>
              <a:t>Ddim yn siŵr  </a:t>
            </a:r>
            <a:endParaRPr sz="3400"/>
          </a:p>
        </p:txBody>
      </p:sp>
      <p:sp>
        <p:nvSpPr>
          <p:cNvPr id="678" name="Google Shape;678;g32c7df2d641_0_67"/>
          <p:cNvSpPr/>
          <p:nvPr/>
        </p:nvSpPr>
        <p:spPr>
          <a:xfrm>
            <a:off x="410374" y="1672925"/>
            <a:ext cx="3975675" cy="903000"/>
          </a:xfrm>
          <a:prstGeom prst="rect">
            <a:avLst/>
          </a:prstGeom>
          <a:solidFill>
            <a:srgbClr val="00E6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800"/>
              <a:buFont typeface="Arial"/>
              <a:buNone/>
            </a:pPr>
            <a:r>
              <a:rPr lang="cy" sz="3400" b="1" i="0" u="none" baseline="0">
                <a:solidFill>
                  <a:srgbClr val="0C0C0C"/>
                </a:solidFill>
                <a:latin typeface="Montserrat"/>
                <a:ea typeface="Montserrat"/>
                <a:cs typeface="Montserrat"/>
                <a:sym typeface="Montserrat"/>
              </a:rPr>
              <a:t>Gwir</a:t>
            </a:r>
            <a:endParaRPr sz="3400" b="1" i="0" u="none" strike="noStrike" cap="none" dirty="0">
              <a:solidFill>
                <a:srgbClr val="0C0C0C"/>
              </a:solidFill>
              <a:latin typeface="Montserrat"/>
              <a:ea typeface="Montserrat"/>
              <a:cs typeface="Montserrat"/>
              <a:sym typeface="Montserrat"/>
            </a:endParaRPr>
          </a:p>
        </p:txBody>
      </p:sp>
      <p:sp>
        <p:nvSpPr>
          <p:cNvPr id="679" name="Google Shape;679;g32c7df2d641_0_67"/>
          <p:cNvSpPr txBox="1">
            <a:spLocks noGrp="1"/>
          </p:cNvSpPr>
          <p:nvPr>
            <p:ph type="body" idx="3"/>
          </p:nvPr>
        </p:nvSpPr>
        <p:spPr>
          <a:xfrm>
            <a:off x="4699000" y="1691675"/>
            <a:ext cx="4744802" cy="3368100"/>
          </a:xfrm>
          <a:prstGeom prst="rect">
            <a:avLst/>
          </a:prstGeom>
          <a:solidFill>
            <a:srgbClr val="FF8BFF">
              <a:alpha val="8630"/>
            </a:srgbClr>
          </a:solidFill>
          <a:ln>
            <a:noFill/>
          </a:ln>
        </p:spPr>
        <p:txBody>
          <a:bodyPr spcFirstLastPara="1" wrap="square" lIns="180000" tIns="180000" rIns="180000" bIns="180000" anchor="t" anchorCtr="0">
            <a:noAutofit/>
          </a:bodyPr>
          <a:lstStyle/>
          <a:p>
            <a:pPr marL="0" lvl="0" indent="0" algn="l" rtl="0">
              <a:lnSpc>
                <a:spcPct val="150000"/>
              </a:lnSpc>
              <a:spcBef>
                <a:spcPts val="0"/>
              </a:spcBef>
              <a:spcAft>
                <a:spcPts val="0"/>
              </a:spcAft>
              <a:buNone/>
            </a:pPr>
            <a:r>
              <a:rPr lang="cy" sz="1800" b="1" i="0" u="none" baseline="0"/>
              <a:t>Esboniad:</a:t>
            </a:r>
            <a:r>
              <a:rPr lang="cy" sz="1800" b="0" i="0" u="none" baseline="0"/>
              <a:t> Mae’n beth da gwrando ar wahanol farn, gan gynnwys barn ymgyrchwyr. Mae meddwl p’un a ydych yn cytuno, anghytuno neu’n cytuno i raddau ag eraill yn eich helpu i benderfynu. </a:t>
            </a:r>
            <a:endParaRPr sz="1800" b="0"/>
          </a:p>
        </p:txBody>
      </p:sp>
      <p:pic>
        <p:nvPicPr>
          <p:cNvPr id="2" name="Google Shape;627;g32c7df2d641_0_6">
            <a:extLst>
              <a:ext uri="{FF2B5EF4-FFF2-40B4-BE49-F238E27FC236}">
                <a16:creationId xmlns:a16="http://schemas.microsoft.com/office/drawing/2014/main" id="{8F89D93D-7C7D-8B3B-70CF-6684465D107B}"/>
              </a:ext>
            </a:extLst>
          </p:cNvPr>
          <p:cNvPicPr preferRelativeResize="0"/>
          <p:nvPr/>
        </p:nvPicPr>
        <p:blipFill rotWithShape="1">
          <a:blip r:embed="rId4">
            <a:alphaModFix/>
          </a:blip>
          <a:srcRect/>
          <a:stretch/>
        </p:blipFill>
        <p:spPr>
          <a:xfrm>
            <a:off x="9196725" y="3519037"/>
            <a:ext cx="2623800" cy="2178475"/>
          </a:xfrm>
          <a:prstGeom prst="rect">
            <a:avLst/>
          </a:prstGeom>
          <a:noFill/>
          <a:ln>
            <a:noFill/>
          </a:ln>
        </p:spPr>
      </p:pic>
      <p:grpSp>
        <p:nvGrpSpPr>
          <p:cNvPr id="3" name="Group 2">
            <a:extLst>
              <a:ext uri="{FF2B5EF4-FFF2-40B4-BE49-F238E27FC236}">
                <a16:creationId xmlns:a16="http://schemas.microsoft.com/office/drawing/2014/main" id="{94F5376D-E2CF-C9EB-55CB-126EB17B1ECC}"/>
              </a:ext>
            </a:extLst>
          </p:cNvPr>
          <p:cNvGrpSpPr>
            <a:grpSpLocks noGrp="1" noUngrp="1" noRot="1" noMove="1" noResize="1"/>
          </p:cNvGrpSpPr>
          <p:nvPr/>
        </p:nvGrpSpPr>
        <p:grpSpPr>
          <a:xfrm>
            <a:off x="290454" y="5892812"/>
            <a:ext cx="11719408" cy="713232"/>
            <a:chOff x="290454" y="5892812"/>
            <a:chExt cx="11719408" cy="713232"/>
          </a:xfrm>
        </p:grpSpPr>
        <p:sp>
          <p:nvSpPr>
            <p:cNvPr id="4" name="Rectangle 3">
              <a:extLst>
                <a:ext uri="{FF2B5EF4-FFF2-40B4-BE49-F238E27FC236}">
                  <a16:creationId xmlns:a16="http://schemas.microsoft.com/office/drawing/2014/main" id="{E12AACB5-B505-2CE8-635B-A48D7B77F924}"/>
                </a:ext>
              </a:extLst>
            </p:cNvPr>
            <p:cNvSpPr>
              <a:spLocks noGrp="1" noRot="1" noMove="1" noResize="1" noEditPoints="1" noAdjustHandles="1" noChangeArrowheads="1" noChangeShapeType="1"/>
            </p:cNvSpPr>
            <p:nvPr/>
          </p:nvSpPr>
          <p:spPr>
            <a:xfrm>
              <a:off x="474297" y="5892812"/>
              <a:ext cx="11535565" cy="713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1236324507" descr="Y Comisiwn Etholiadol Logo">
              <a:extLst>
                <a:ext uri="{FF2B5EF4-FFF2-40B4-BE49-F238E27FC236}">
                  <a16:creationId xmlns:a16="http://schemas.microsoft.com/office/drawing/2014/main" id="{CAC72A01-B306-8EA3-0961-7E3E8A1AFA1F}"/>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0454" y="6019267"/>
              <a:ext cx="917976" cy="5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9">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 grpId="0" animBg="1"/>
      <p:bldP spid="679"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684"/>
        <p:cNvGrpSpPr/>
        <p:nvPr/>
      </p:nvGrpSpPr>
      <p:grpSpPr>
        <a:xfrm>
          <a:off x="0" y="0"/>
          <a:ext cx="0" cy="0"/>
          <a:chOff x="0" y="0"/>
          <a:chExt cx="0" cy="0"/>
        </a:xfrm>
      </p:grpSpPr>
      <p:sp>
        <p:nvSpPr>
          <p:cNvPr id="685" name="Google Shape;685;g32c7df2d641_0_88"/>
          <p:cNvSpPr txBox="1">
            <a:spLocks noGrp="1"/>
          </p:cNvSpPr>
          <p:nvPr>
            <p:ph type="body" idx="2"/>
          </p:nvPr>
        </p:nvSpPr>
        <p:spPr>
          <a:xfrm>
            <a:off x="371475" y="1672925"/>
            <a:ext cx="4015200" cy="903000"/>
          </a:xfrm>
          <a:prstGeom prst="rect">
            <a:avLst/>
          </a:prstGeom>
          <a:solidFill>
            <a:srgbClr val="00E7BD">
              <a:alpha val="8630"/>
            </a:srgbClr>
          </a:solid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None/>
            </a:pPr>
            <a:r>
              <a:rPr lang="cy" sz="3400" b="1" i="0" u="none" baseline="0"/>
              <a:t>Gwir </a:t>
            </a:r>
            <a:endParaRPr sz="3400"/>
          </a:p>
        </p:txBody>
      </p:sp>
      <p:sp>
        <p:nvSpPr>
          <p:cNvPr id="686" name="Google Shape;686;g32c7df2d641_0_88"/>
          <p:cNvSpPr txBox="1">
            <a:spLocks noGrp="1"/>
          </p:cNvSpPr>
          <p:nvPr>
            <p:ph type="title"/>
          </p:nvPr>
        </p:nvSpPr>
        <p:spPr>
          <a:xfrm>
            <a:off x="410375" y="490775"/>
            <a:ext cx="10864500" cy="7701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C0C0C"/>
              </a:buClr>
              <a:buSzPct val="131250"/>
              <a:buFont typeface="Montserrat ExtraBold"/>
              <a:buNone/>
            </a:pPr>
            <a:r>
              <a:rPr lang="cy" sz="3200" b="1" i="0" u="none" baseline="0"/>
              <a:t>4: Os yw ymgeisydd yn defnyddio cân gofiadwy neu jôc ddoniol, mae’n rhaid eu bod yn ddewis da.  </a:t>
            </a:r>
            <a:endParaRPr sz="3200"/>
          </a:p>
        </p:txBody>
      </p:sp>
      <p:pic>
        <p:nvPicPr>
          <p:cNvPr id="687" name="Google Shape;687;g32c7df2d641_0_88"/>
          <p:cNvPicPr preferRelativeResize="0"/>
          <p:nvPr/>
        </p:nvPicPr>
        <p:blipFill rotWithShape="1">
          <a:blip r:embed="rId3">
            <a:alphaModFix/>
          </a:blip>
          <a:srcRect r="77618"/>
          <a:stretch/>
        </p:blipFill>
        <p:spPr>
          <a:xfrm>
            <a:off x="0" y="5423064"/>
            <a:ext cx="1686505" cy="1434936"/>
          </a:xfrm>
          <a:prstGeom prst="rect">
            <a:avLst/>
          </a:prstGeom>
          <a:noFill/>
          <a:ln>
            <a:noFill/>
          </a:ln>
        </p:spPr>
      </p:pic>
      <p:pic>
        <p:nvPicPr>
          <p:cNvPr id="688" name="Google Shape;688;g32c7df2d641_0_88"/>
          <p:cNvPicPr preferRelativeResize="0"/>
          <p:nvPr/>
        </p:nvPicPr>
        <p:blipFill rotWithShape="1">
          <a:blip r:embed="rId3">
            <a:alphaModFix/>
          </a:blip>
          <a:srcRect l="63527"/>
          <a:stretch/>
        </p:blipFill>
        <p:spPr>
          <a:xfrm>
            <a:off x="9443802" y="5423065"/>
            <a:ext cx="2748196" cy="1434936"/>
          </a:xfrm>
          <a:prstGeom prst="rect">
            <a:avLst/>
          </a:prstGeom>
          <a:noFill/>
          <a:ln>
            <a:noFill/>
          </a:ln>
        </p:spPr>
      </p:pic>
      <p:sp>
        <p:nvSpPr>
          <p:cNvPr id="700" name="Google Shape;700;g32c7df2d641_0_88"/>
          <p:cNvSpPr txBox="1">
            <a:spLocks noGrp="1"/>
          </p:cNvSpPr>
          <p:nvPr>
            <p:ph type="body" idx="2"/>
          </p:nvPr>
        </p:nvSpPr>
        <p:spPr>
          <a:xfrm>
            <a:off x="410375" y="2890475"/>
            <a:ext cx="4015200" cy="903000"/>
          </a:xfrm>
          <a:prstGeom prst="rect">
            <a:avLst/>
          </a:prstGeom>
          <a:solidFill>
            <a:srgbClr val="00E7BD">
              <a:alpha val="8630"/>
            </a:srgbClr>
          </a:solid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None/>
            </a:pPr>
            <a:r>
              <a:rPr lang="cy" sz="3400" b="1" i="0" u="none" baseline="0"/>
              <a:t>Gau</a:t>
            </a:r>
            <a:endParaRPr sz="3400"/>
          </a:p>
        </p:txBody>
      </p:sp>
      <p:sp>
        <p:nvSpPr>
          <p:cNvPr id="701" name="Google Shape;701;g32c7df2d641_0_88"/>
          <p:cNvSpPr txBox="1">
            <a:spLocks noGrp="1"/>
          </p:cNvSpPr>
          <p:nvPr>
            <p:ph type="body" idx="2"/>
          </p:nvPr>
        </p:nvSpPr>
        <p:spPr>
          <a:xfrm>
            <a:off x="410375" y="4156775"/>
            <a:ext cx="4015200" cy="903000"/>
          </a:xfrm>
          <a:prstGeom prst="rect">
            <a:avLst/>
          </a:prstGeom>
          <a:solidFill>
            <a:srgbClr val="00E7BD">
              <a:alpha val="8630"/>
            </a:srgbClr>
          </a:solid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None/>
            </a:pPr>
            <a:r>
              <a:rPr lang="cy" sz="3400" b="1" i="0" u="none" baseline="0"/>
              <a:t>Ddim yn siŵr  </a:t>
            </a:r>
            <a:endParaRPr sz="3400"/>
          </a:p>
        </p:txBody>
      </p:sp>
      <p:sp>
        <p:nvSpPr>
          <p:cNvPr id="702" name="Google Shape;702;g32c7df2d641_0_88"/>
          <p:cNvSpPr/>
          <p:nvPr/>
        </p:nvSpPr>
        <p:spPr>
          <a:xfrm>
            <a:off x="371475" y="2914850"/>
            <a:ext cx="4015200" cy="903000"/>
          </a:xfrm>
          <a:prstGeom prst="rect">
            <a:avLst/>
          </a:prstGeom>
          <a:solidFill>
            <a:srgbClr val="00E6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800"/>
              <a:buFont typeface="Arial"/>
              <a:buNone/>
            </a:pPr>
            <a:r>
              <a:rPr lang="cy" sz="3400" b="1" i="0" u="none" baseline="0">
                <a:solidFill>
                  <a:srgbClr val="0C0C0C"/>
                </a:solidFill>
                <a:latin typeface="Montserrat"/>
                <a:ea typeface="Montserrat"/>
                <a:cs typeface="Montserrat"/>
                <a:sym typeface="Montserrat"/>
              </a:rPr>
              <a:t>Gau</a:t>
            </a:r>
            <a:endParaRPr sz="3400" b="1" i="0" u="none" strike="noStrike" cap="none">
              <a:solidFill>
                <a:srgbClr val="0C0C0C"/>
              </a:solidFill>
              <a:latin typeface="Montserrat"/>
              <a:ea typeface="Montserrat"/>
              <a:cs typeface="Montserrat"/>
              <a:sym typeface="Montserrat"/>
            </a:endParaRPr>
          </a:p>
        </p:txBody>
      </p:sp>
      <p:sp>
        <p:nvSpPr>
          <p:cNvPr id="703" name="Google Shape;703;g32c7df2d641_0_88"/>
          <p:cNvSpPr txBox="1">
            <a:spLocks noGrp="1"/>
          </p:cNvSpPr>
          <p:nvPr>
            <p:ph type="body" idx="3"/>
          </p:nvPr>
        </p:nvSpPr>
        <p:spPr>
          <a:xfrm>
            <a:off x="4686299" y="1683977"/>
            <a:ext cx="4889501" cy="4030474"/>
          </a:xfrm>
          <a:prstGeom prst="rect">
            <a:avLst/>
          </a:prstGeom>
          <a:solidFill>
            <a:srgbClr val="FF8BFF">
              <a:alpha val="8630"/>
            </a:srgbClr>
          </a:solidFill>
          <a:ln>
            <a:noFill/>
          </a:ln>
        </p:spPr>
        <p:txBody>
          <a:bodyPr spcFirstLastPara="1" wrap="square" lIns="180000" tIns="180000" rIns="180000" bIns="180000" anchor="t" anchorCtr="0">
            <a:noAutofit/>
          </a:bodyPr>
          <a:lstStyle/>
          <a:p>
            <a:pPr marL="0" lvl="0" indent="0" algn="l" rtl="0">
              <a:lnSpc>
                <a:spcPct val="150000"/>
              </a:lnSpc>
              <a:spcBef>
                <a:spcPts val="0"/>
              </a:spcBef>
              <a:spcAft>
                <a:spcPts val="0"/>
              </a:spcAft>
              <a:buNone/>
            </a:pPr>
            <a:r>
              <a:rPr lang="cy" sz="1800" b="1" i="0" u="none" baseline="0"/>
              <a:t>Esboniad:</a:t>
            </a:r>
            <a:r>
              <a:rPr lang="cy" sz="1800" b="0" i="0" u="none" baseline="0"/>
              <a:t> Weithiau mewn hysbysebion bydd cwmnïau yn defnyddio hiwmor neu gerddoriaeth i wneud eu cynnyrch yn fwy deniadol. Yn yr un modd, bydd ymgeiswyr yn aml yn ceisio eich perswadio gan ddefnyddio dulliau tebyg. Nid yw'n golygu bod yr ymgeisydd yn well nac yn waeth nag eraill. </a:t>
            </a:r>
            <a:endParaRPr sz="1800" b="0" dirty="0"/>
          </a:p>
        </p:txBody>
      </p:sp>
      <p:grpSp>
        <p:nvGrpSpPr>
          <p:cNvPr id="2" name="Google Shape;641;g32c7df2d641_0_46">
            <a:extLst>
              <a:ext uri="{FF2B5EF4-FFF2-40B4-BE49-F238E27FC236}">
                <a16:creationId xmlns:a16="http://schemas.microsoft.com/office/drawing/2014/main" id="{7A6640CD-A9C9-1C29-537E-69BCD4B1FDC0}"/>
              </a:ext>
            </a:extLst>
          </p:cNvPr>
          <p:cNvGrpSpPr/>
          <p:nvPr/>
        </p:nvGrpSpPr>
        <p:grpSpPr>
          <a:xfrm>
            <a:off x="9033430" y="4284534"/>
            <a:ext cx="2748195" cy="1434936"/>
            <a:chOff x="3127375" y="5007769"/>
            <a:chExt cx="1308639" cy="676358"/>
          </a:xfrm>
        </p:grpSpPr>
        <p:sp>
          <p:nvSpPr>
            <p:cNvPr id="3" name="Google Shape;642;g32c7df2d641_0_46">
              <a:extLst>
                <a:ext uri="{FF2B5EF4-FFF2-40B4-BE49-F238E27FC236}">
                  <a16:creationId xmlns:a16="http://schemas.microsoft.com/office/drawing/2014/main" id="{5074DBDD-588B-6BAB-20CA-00F5CB524592}"/>
                </a:ext>
              </a:extLst>
            </p:cNvPr>
            <p:cNvSpPr/>
            <p:nvPr/>
          </p:nvSpPr>
          <p:spPr>
            <a:xfrm>
              <a:off x="3127375" y="5007769"/>
              <a:ext cx="1308639" cy="566642"/>
            </a:xfrm>
            <a:custGeom>
              <a:avLst/>
              <a:gdLst/>
              <a:ahLst/>
              <a:cxnLst/>
              <a:rect l="l" t="t" r="r" b="b"/>
              <a:pathLst>
                <a:path w="1308639" h="566642" extrusionOk="0">
                  <a:moveTo>
                    <a:pt x="327184" y="0"/>
                  </a:moveTo>
                  <a:lnTo>
                    <a:pt x="0" y="566642"/>
                  </a:lnTo>
                  <a:lnTo>
                    <a:pt x="1308640" y="566642"/>
                  </a:lnTo>
                  <a:lnTo>
                    <a:pt x="981456"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 name="Google Shape;643;g32c7df2d641_0_46">
              <a:extLst>
                <a:ext uri="{FF2B5EF4-FFF2-40B4-BE49-F238E27FC236}">
                  <a16:creationId xmlns:a16="http://schemas.microsoft.com/office/drawing/2014/main" id="{2123DD05-3E53-F7A7-564B-3BBCA23BDB4A}"/>
                </a:ext>
              </a:extLst>
            </p:cNvPr>
            <p:cNvGrpSpPr/>
            <p:nvPr/>
          </p:nvGrpSpPr>
          <p:grpSpPr>
            <a:xfrm>
              <a:off x="3588077" y="5223129"/>
              <a:ext cx="397902" cy="460998"/>
              <a:chOff x="3588077" y="5223129"/>
              <a:chExt cx="397902" cy="460998"/>
            </a:xfrm>
          </p:grpSpPr>
          <p:sp>
            <p:nvSpPr>
              <p:cNvPr id="5" name="Google Shape;644;g32c7df2d641_0_46">
                <a:extLst>
                  <a:ext uri="{FF2B5EF4-FFF2-40B4-BE49-F238E27FC236}">
                    <a16:creationId xmlns:a16="http://schemas.microsoft.com/office/drawing/2014/main" id="{D754168E-E57E-EADA-2B51-49367AF34E58}"/>
                  </a:ext>
                </a:extLst>
              </p:cNvPr>
              <p:cNvSpPr/>
              <p:nvPr/>
            </p:nvSpPr>
            <p:spPr>
              <a:xfrm>
                <a:off x="3646441" y="5496329"/>
                <a:ext cx="107999" cy="187537"/>
              </a:xfrm>
              <a:custGeom>
                <a:avLst/>
                <a:gdLst/>
                <a:ahLst/>
                <a:cxnLst/>
                <a:rect l="l" t="t" r="r" b="b"/>
                <a:pathLst>
                  <a:path w="107999" h="187537" extrusionOk="0">
                    <a:moveTo>
                      <a:pt x="82628" y="9692"/>
                    </a:moveTo>
                    <a:cubicBezTo>
                      <a:pt x="81961" y="17026"/>
                      <a:pt x="83961" y="25027"/>
                      <a:pt x="84723" y="32266"/>
                    </a:cubicBezTo>
                    <a:cubicBezTo>
                      <a:pt x="86247" y="46458"/>
                      <a:pt x="87295" y="60746"/>
                      <a:pt x="87485" y="75033"/>
                    </a:cubicBezTo>
                    <a:cubicBezTo>
                      <a:pt x="87771" y="101989"/>
                      <a:pt x="86438" y="139232"/>
                      <a:pt x="63768" y="157996"/>
                    </a:cubicBezTo>
                    <a:cubicBezTo>
                      <a:pt x="49481" y="169807"/>
                      <a:pt x="29669" y="168569"/>
                      <a:pt x="12619" y="164568"/>
                    </a:cubicBezTo>
                    <a:cubicBezTo>
                      <a:pt x="-49" y="161616"/>
                      <a:pt x="-5479" y="181142"/>
                      <a:pt x="7285" y="184095"/>
                    </a:cubicBezTo>
                    <a:cubicBezTo>
                      <a:pt x="27192" y="188762"/>
                      <a:pt x="48528" y="189810"/>
                      <a:pt x="67102" y="179999"/>
                    </a:cubicBezTo>
                    <a:cubicBezTo>
                      <a:pt x="82056" y="172093"/>
                      <a:pt x="91962" y="157806"/>
                      <a:pt x="97963" y="142375"/>
                    </a:cubicBezTo>
                    <a:cubicBezTo>
                      <a:pt x="110441" y="110657"/>
                      <a:pt x="108917" y="73986"/>
                      <a:pt x="105869" y="40648"/>
                    </a:cubicBezTo>
                    <a:cubicBezTo>
                      <a:pt x="104916" y="30742"/>
                      <a:pt x="102059" y="19598"/>
                      <a:pt x="103011" y="9597"/>
                    </a:cubicBezTo>
                    <a:cubicBezTo>
                      <a:pt x="104059" y="-3262"/>
                      <a:pt x="83771" y="-3167"/>
                      <a:pt x="82628" y="9692"/>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 name="Google Shape;645;g32c7df2d641_0_46">
                <a:extLst>
                  <a:ext uri="{FF2B5EF4-FFF2-40B4-BE49-F238E27FC236}">
                    <a16:creationId xmlns:a16="http://schemas.microsoft.com/office/drawing/2014/main" id="{BEC0711E-4E02-C483-42BE-BB6F2FD7EF6C}"/>
                  </a:ext>
                </a:extLst>
              </p:cNvPr>
              <p:cNvSpPr/>
              <p:nvPr/>
            </p:nvSpPr>
            <p:spPr>
              <a:xfrm>
                <a:off x="3588077" y="5620664"/>
                <a:ext cx="122709" cy="63463"/>
              </a:xfrm>
              <a:custGeom>
                <a:avLst/>
                <a:gdLst/>
                <a:ahLst/>
                <a:cxnLst/>
                <a:rect l="l" t="t" r="r" b="b"/>
                <a:pathLst>
                  <a:path w="122709" h="63463" extrusionOk="0">
                    <a:moveTo>
                      <a:pt x="122703" y="50140"/>
                    </a:moveTo>
                    <a:cubicBezTo>
                      <a:pt x="122703" y="50140"/>
                      <a:pt x="71078" y="-23869"/>
                      <a:pt x="12309" y="7944"/>
                    </a:cubicBezTo>
                    <a:cubicBezTo>
                      <a:pt x="-46365" y="39758"/>
                      <a:pt x="123846" y="86716"/>
                      <a:pt x="122703" y="50140"/>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 name="Google Shape;646;g32c7df2d641_0_46">
                <a:extLst>
                  <a:ext uri="{FF2B5EF4-FFF2-40B4-BE49-F238E27FC236}">
                    <a16:creationId xmlns:a16="http://schemas.microsoft.com/office/drawing/2014/main" id="{32FC3111-8FFF-A06C-4370-57A0ECC212F1}"/>
                  </a:ext>
                </a:extLst>
              </p:cNvPr>
              <p:cNvSpPr/>
              <p:nvPr/>
            </p:nvSpPr>
            <p:spPr>
              <a:xfrm>
                <a:off x="3819954" y="5496306"/>
                <a:ext cx="107804" cy="187653"/>
              </a:xfrm>
              <a:custGeom>
                <a:avLst/>
                <a:gdLst/>
                <a:ahLst/>
                <a:cxnLst/>
                <a:rect l="l" t="t" r="r" b="b"/>
                <a:pathLst>
                  <a:path w="107804" h="187653" extrusionOk="0">
                    <a:moveTo>
                      <a:pt x="4841" y="9716"/>
                    </a:moveTo>
                    <a:cubicBezTo>
                      <a:pt x="5603" y="18098"/>
                      <a:pt x="3222" y="27432"/>
                      <a:pt x="2364" y="35814"/>
                    </a:cubicBezTo>
                    <a:cubicBezTo>
                      <a:pt x="745" y="51721"/>
                      <a:pt x="-303" y="67723"/>
                      <a:pt x="78" y="83725"/>
                    </a:cubicBezTo>
                    <a:cubicBezTo>
                      <a:pt x="745" y="116777"/>
                      <a:pt x="6365" y="157163"/>
                      <a:pt x="36083" y="177260"/>
                    </a:cubicBezTo>
                    <a:cubicBezTo>
                      <a:pt x="55133" y="190119"/>
                      <a:pt x="79136" y="189262"/>
                      <a:pt x="100567" y="184214"/>
                    </a:cubicBezTo>
                    <a:cubicBezTo>
                      <a:pt x="113235" y="181261"/>
                      <a:pt x="107901" y="161735"/>
                      <a:pt x="95138" y="164687"/>
                    </a:cubicBezTo>
                    <a:cubicBezTo>
                      <a:pt x="79422" y="168402"/>
                      <a:pt x="61515" y="169831"/>
                      <a:pt x="47418" y="160592"/>
                    </a:cubicBezTo>
                    <a:cubicBezTo>
                      <a:pt x="36178" y="153257"/>
                      <a:pt x="29987" y="140589"/>
                      <a:pt x="26272" y="128111"/>
                    </a:cubicBezTo>
                    <a:cubicBezTo>
                      <a:pt x="17700" y="98870"/>
                      <a:pt x="19605" y="66961"/>
                      <a:pt x="22557" y="37052"/>
                    </a:cubicBezTo>
                    <a:cubicBezTo>
                      <a:pt x="23415" y="28289"/>
                      <a:pt x="25891" y="18574"/>
                      <a:pt x="25129" y="9716"/>
                    </a:cubicBezTo>
                    <a:cubicBezTo>
                      <a:pt x="23891" y="-3143"/>
                      <a:pt x="3603" y="-3334"/>
                      <a:pt x="4841" y="9716"/>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 name="Google Shape;647;g32c7df2d641_0_46">
                <a:extLst>
                  <a:ext uri="{FF2B5EF4-FFF2-40B4-BE49-F238E27FC236}">
                    <a16:creationId xmlns:a16="http://schemas.microsoft.com/office/drawing/2014/main" id="{51BFD9F0-0E93-BD26-49CF-0F0BB798B4A3}"/>
                  </a:ext>
                </a:extLst>
              </p:cNvPr>
              <p:cNvSpPr/>
              <p:nvPr/>
            </p:nvSpPr>
            <p:spPr>
              <a:xfrm>
                <a:off x="3863270" y="5620664"/>
                <a:ext cx="122709" cy="63463"/>
              </a:xfrm>
              <a:custGeom>
                <a:avLst/>
                <a:gdLst/>
                <a:ahLst/>
                <a:cxnLst/>
                <a:rect l="l" t="t" r="r" b="b"/>
                <a:pathLst>
                  <a:path w="122709" h="63463" extrusionOk="0">
                    <a:moveTo>
                      <a:pt x="6" y="50140"/>
                    </a:moveTo>
                    <a:cubicBezTo>
                      <a:pt x="6" y="50140"/>
                      <a:pt x="51631" y="-23869"/>
                      <a:pt x="110400" y="7944"/>
                    </a:cubicBezTo>
                    <a:cubicBezTo>
                      <a:pt x="169074" y="39758"/>
                      <a:pt x="-1137" y="86716"/>
                      <a:pt x="6" y="50140"/>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 name="Google Shape;648;g32c7df2d641_0_46">
                <a:extLst>
                  <a:ext uri="{FF2B5EF4-FFF2-40B4-BE49-F238E27FC236}">
                    <a16:creationId xmlns:a16="http://schemas.microsoft.com/office/drawing/2014/main" id="{1C132390-B9DF-7C94-FB30-03A3438FEE23}"/>
                  </a:ext>
                </a:extLst>
              </p:cNvPr>
              <p:cNvSpPr/>
              <p:nvPr/>
            </p:nvSpPr>
            <p:spPr>
              <a:xfrm>
                <a:off x="3710876" y="5223129"/>
                <a:ext cx="47625" cy="47625"/>
              </a:xfrm>
              <a:custGeom>
                <a:avLst/>
                <a:gdLst/>
                <a:ahLst/>
                <a:cxnLst/>
                <a:rect l="l" t="t" r="r" b="b"/>
                <a:pathLst>
                  <a:path w="47625" h="47625" extrusionOk="0">
                    <a:moveTo>
                      <a:pt x="47625" y="23813"/>
                    </a:moveTo>
                    <a:cubicBezTo>
                      <a:pt x="47625" y="36957"/>
                      <a:pt x="36957" y="47625"/>
                      <a:pt x="23813" y="47625"/>
                    </a:cubicBezTo>
                    <a:cubicBezTo>
                      <a:pt x="10668" y="47625"/>
                      <a:pt x="0" y="36957"/>
                      <a:pt x="0" y="23813"/>
                    </a:cubicBezTo>
                    <a:cubicBezTo>
                      <a:pt x="0" y="10668"/>
                      <a:pt x="10668" y="0"/>
                      <a:pt x="23813" y="0"/>
                    </a:cubicBezTo>
                    <a:cubicBezTo>
                      <a:pt x="36957" y="0"/>
                      <a:pt x="47625" y="10668"/>
                      <a:pt x="47625" y="23813"/>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 name="Google Shape;649;g32c7df2d641_0_46">
                <a:extLst>
                  <a:ext uri="{FF2B5EF4-FFF2-40B4-BE49-F238E27FC236}">
                    <a16:creationId xmlns:a16="http://schemas.microsoft.com/office/drawing/2014/main" id="{C100A45C-FD47-4D88-685C-D0C56E585076}"/>
                  </a:ext>
                </a:extLst>
              </p:cNvPr>
              <p:cNvSpPr/>
              <p:nvPr/>
            </p:nvSpPr>
            <p:spPr>
              <a:xfrm>
                <a:off x="3821366" y="5223129"/>
                <a:ext cx="47625" cy="47625"/>
              </a:xfrm>
              <a:custGeom>
                <a:avLst/>
                <a:gdLst/>
                <a:ahLst/>
                <a:cxnLst/>
                <a:rect l="l" t="t" r="r" b="b"/>
                <a:pathLst>
                  <a:path w="47625" h="47625" extrusionOk="0">
                    <a:moveTo>
                      <a:pt x="47625" y="23813"/>
                    </a:moveTo>
                    <a:cubicBezTo>
                      <a:pt x="47625" y="36957"/>
                      <a:pt x="36957" y="47625"/>
                      <a:pt x="23813" y="47625"/>
                    </a:cubicBezTo>
                    <a:cubicBezTo>
                      <a:pt x="10668" y="47625"/>
                      <a:pt x="0" y="36957"/>
                      <a:pt x="0" y="23813"/>
                    </a:cubicBezTo>
                    <a:cubicBezTo>
                      <a:pt x="0" y="10668"/>
                      <a:pt x="10668" y="0"/>
                      <a:pt x="23813" y="0"/>
                    </a:cubicBezTo>
                    <a:cubicBezTo>
                      <a:pt x="36957" y="0"/>
                      <a:pt x="47625" y="10668"/>
                      <a:pt x="47625" y="23813"/>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 name="Google Shape;650;g32c7df2d641_0_46">
                <a:extLst>
                  <a:ext uri="{FF2B5EF4-FFF2-40B4-BE49-F238E27FC236}">
                    <a16:creationId xmlns:a16="http://schemas.microsoft.com/office/drawing/2014/main" id="{1B635766-5624-7B4A-22FF-47D3904460BA}"/>
                  </a:ext>
                </a:extLst>
              </p:cNvPr>
              <p:cNvSpPr/>
              <p:nvPr/>
            </p:nvSpPr>
            <p:spPr>
              <a:xfrm>
                <a:off x="3751053" y="5284546"/>
                <a:ext cx="77761" cy="28689"/>
              </a:xfrm>
              <a:custGeom>
                <a:avLst/>
                <a:gdLst/>
                <a:ahLst/>
                <a:cxnLst/>
                <a:rect l="l" t="t" r="r" b="b"/>
                <a:pathLst>
                  <a:path w="77761" h="28689" extrusionOk="0">
                    <a:moveTo>
                      <a:pt x="38881" y="28689"/>
                    </a:moveTo>
                    <a:cubicBezTo>
                      <a:pt x="26784" y="28689"/>
                      <a:pt x="12878" y="22784"/>
                      <a:pt x="2495" y="13259"/>
                    </a:cubicBezTo>
                    <a:cubicBezTo>
                      <a:pt x="-648" y="10401"/>
                      <a:pt x="-838" y="5639"/>
                      <a:pt x="2019" y="2495"/>
                    </a:cubicBezTo>
                    <a:cubicBezTo>
                      <a:pt x="4877" y="-553"/>
                      <a:pt x="9734" y="-838"/>
                      <a:pt x="12782" y="2019"/>
                    </a:cubicBezTo>
                    <a:cubicBezTo>
                      <a:pt x="20212" y="8877"/>
                      <a:pt x="30689" y="13449"/>
                      <a:pt x="38881" y="13449"/>
                    </a:cubicBezTo>
                    <a:cubicBezTo>
                      <a:pt x="47072" y="13449"/>
                      <a:pt x="57550" y="8877"/>
                      <a:pt x="64979" y="2019"/>
                    </a:cubicBezTo>
                    <a:cubicBezTo>
                      <a:pt x="68027" y="-838"/>
                      <a:pt x="72885" y="-648"/>
                      <a:pt x="75743" y="2495"/>
                    </a:cubicBezTo>
                    <a:cubicBezTo>
                      <a:pt x="78600" y="5639"/>
                      <a:pt x="78410" y="10401"/>
                      <a:pt x="75266" y="13259"/>
                    </a:cubicBezTo>
                    <a:cubicBezTo>
                      <a:pt x="64884" y="22784"/>
                      <a:pt x="50882" y="28689"/>
                      <a:pt x="38881" y="28689"/>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2" name="Group 11">
            <a:extLst>
              <a:ext uri="{FF2B5EF4-FFF2-40B4-BE49-F238E27FC236}">
                <a16:creationId xmlns:a16="http://schemas.microsoft.com/office/drawing/2014/main" id="{7BABEF50-1025-B963-1AEB-69725844902C}"/>
              </a:ext>
            </a:extLst>
          </p:cNvPr>
          <p:cNvGrpSpPr>
            <a:grpSpLocks noGrp="1" noUngrp="1" noRot="1" noMove="1" noResize="1"/>
          </p:cNvGrpSpPr>
          <p:nvPr/>
        </p:nvGrpSpPr>
        <p:grpSpPr>
          <a:xfrm>
            <a:off x="290454" y="5892812"/>
            <a:ext cx="11719408" cy="713232"/>
            <a:chOff x="290454" y="5892812"/>
            <a:chExt cx="11719408" cy="713232"/>
          </a:xfrm>
        </p:grpSpPr>
        <p:sp>
          <p:nvSpPr>
            <p:cNvPr id="13" name="Rectangle 12">
              <a:extLst>
                <a:ext uri="{FF2B5EF4-FFF2-40B4-BE49-F238E27FC236}">
                  <a16:creationId xmlns:a16="http://schemas.microsoft.com/office/drawing/2014/main" id="{D6F393FE-9DB7-0CAE-A38A-E66F319F8188}"/>
                </a:ext>
              </a:extLst>
            </p:cNvPr>
            <p:cNvSpPr>
              <a:spLocks noGrp="1" noRot="1" noMove="1" noResize="1" noEditPoints="1" noAdjustHandles="1" noChangeArrowheads="1" noChangeShapeType="1"/>
            </p:cNvSpPr>
            <p:nvPr/>
          </p:nvSpPr>
          <p:spPr>
            <a:xfrm>
              <a:off x="474297" y="5892812"/>
              <a:ext cx="11535565" cy="713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236324507" descr="Y Comisiwn Etholiadol Logo">
              <a:extLst>
                <a:ext uri="{FF2B5EF4-FFF2-40B4-BE49-F238E27FC236}">
                  <a16:creationId xmlns:a16="http://schemas.microsoft.com/office/drawing/2014/main" id="{DECC948C-6D15-4224-3A7C-5405A55D32AD}"/>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0454" y="6019267"/>
              <a:ext cx="917976" cy="5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708"/>
        <p:cNvGrpSpPr/>
        <p:nvPr/>
      </p:nvGrpSpPr>
      <p:grpSpPr>
        <a:xfrm>
          <a:off x="0" y="0"/>
          <a:ext cx="0" cy="0"/>
          <a:chOff x="0" y="0"/>
          <a:chExt cx="0" cy="0"/>
        </a:xfrm>
      </p:grpSpPr>
      <p:sp>
        <p:nvSpPr>
          <p:cNvPr id="709" name="Google Shape;709;g32c7df2d641_0_109"/>
          <p:cNvSpPr txBox="1">
            <a:spLocks noGrp="1"/>
          </p:cNvSpPr>
          <p:nvPr>
            <p:ph type="body" idx="2"/>
          </p:nvPr>
        </p:nvSpPr>
        <p:spPr>
          <a:xfrm>
            <a:off x="371475" y="1672925"/>
            <a:ext cx="4015200" cy="903000"/>
          </a:xfrm>
          <a:prstGeom prst="rect">
            <a:avLst/>
          </a:prstGeom>
          <a:solidFill>
            <a:srgbClr val="00E7BD">
              <a:alpha val="8630"/>
            </a:srgbClr>
          </a:solid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None/>
            </a:pPr>
            <a:r>
              <a:rPr lang="cy" sz="3400" b="1" i="0" u="none" baseline="0"/>
              <a:t>Gwir </a:t>
            </a:r>
            <a:endParaRPr sz="3400"/>
          </a:p>
        </p:txBody>
      </p:sp>
      <p:sp>
        <p:nvSpPr>
          <p:cNvPr id="710" name="Google Shape;710;g32c7df2d641_0_109"/>
          <p:cNvSpPr txBox="1">
            <a:spLocks noGrp="1"/>
          </p:cNvSpPr>
          <p:nvPr>
            <p:ph type="title"/>
          </p:nvPr>
        </p:nvSpPr>
        <p:spPr>
          <a:xfrm>
            <a:off x="410375" y="490775"/>
            <a:ext cx="10864500" cy="7701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C0C0C"/>
              </a:buClr>
              <a:buSzPct val="131250"/>
              <a:buFont typeface="Montserrat ExtraBold"/>
              <a:buNone/>
            </a:pPr>
            <a:r>
              <a:rPr lang="cy" sz="3200" b="1" i="0" u="none" baseline="0"/>
              <a:t>5: Gallwch ddewis dros bwy i bleidleisio, eich penderfyniad chi yn unig ydyw.  </a:t>
            </a:r>
            <a:endParaRPr sz="3200"/>
          </a:p>
        </p:txBody>
      </p:sp>
      <p:pic>
        <p:nvPicPr>
          <p:cNvPr id="711" name="Google Shape;711;g32c7df2d641_0_109"/>
          <p:cNvPicPr preferRelativeResize="0"/>
          <p:nvPr/>
        </p:nvPicPr>
        <p:blipFill rotWithShape="1">
          <a:blip r:embed="rId3">
            <a:alphaModFix/>
          </a:blip>
          <a:srcRect r="77618"/>
          <a:stretch/>
        </p:blipFill>
        <p:spPr>
          <a:xfrm>
            <a:off x="0" y="5423064"/>
            <a:ext cx="1686505" cy="1434936"/>
          </a:xfrm>
          <a:prstGeom prst="rect">
            <a:avLst/>
          </a:prstGeom>
          <a:noFill/>
          <a:ln>
            <a:noFill/>
          </a:ln>
        </p:spPr>
      </p:pic>
      <p:pic>
        <p:nvPicPr>
          <p:cNvPr id="712" name="Google Shape;712;g32c7df2d641_0_109"/>
          <p:cNvPicPr preferRelativeResize="0"/>
          <p:nvPr/>
        </p:nvPicPr>
        <p:blipFill rotWithShape="1">
          <a:blip r:embed="rId3">
            <a:alphaModFix/>
          </a:blip>
          <a:srcRect l="63527"/>
          <a:stretch/>
        </p:blipFill>
        <p:spPr>
          <a:xfrm>
            <a:off x="9443802" y="5423065"/>
            <a:ext cx="2748196" cy="1434936"/>
          </a:xfrm>
          <a:prstGeom prst="rect">
            <a:avLst/>
          </a:prstGeom>
          <a:noFill/>
          <a:ln>
            <a:noFill/>
          </a:ln>
        </p:spPr>
      </p:pic>
      <p:sp>
        <p:nvSpPr>
          <p:cNvPr id="724" name="Google Shape;724;g32c7df2d641_0_109"/>
          <p:cNvSpPr txBox="1">
            <a:spLocks noGrp="1"/>
          </p:cNvSpPr>
          <p:nvPr>
            <p:ph type="body" idx="2"/>
          </p:nvPr>
        </p:nvSpPr>
        <p:spPr>
          <a:xfrm>
            <a:off x="410375" y="2890475"/>
            <a:ext cx="4015200" cy="903000"/>
          </a:xfrm>
          <a:prstGeom prst="rect">
            <a:avLst/>
          </a:prstGeom>
          <a:solidFill>
            <a:srgbClr val="00E7BD">
              <a:alpha val="8630"/>
            </a:srgbClr>
          </a:solid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None/>
            </a:pPr>
            <a:r>
              <a:rPr lang="cy" sz="3400" b="1" i="0" u="none" baseline="0"/>
              <a:t>Gau</a:t>
            </a:r>
            <a:endParaRPr sz="3400"/>
          </a:p>
        </p:txBody>
      </p:sp>
      <p:sp>
        <p:nvSpPr>
          <p:cNvPr id="725" name="Google Shape;725;g32c7df2d641_0_109"/>
          <p:cNvSpPr txBox="1">
            <a:spLocks noGrp="1"/>
          </p:cNvSpPr>
          <p:nvPr>
            <p:ph type="body" idx="2"/>
          </p:nvPr>
        </p:nvSpPr>
        <p:spPr>
          <a:xfrm>
            <a:off x="410375" y="4156775"/>
            <a:ext cx="4015200" cy="903000"/>
          </a:xfrm>
          <a:prstGeom prst="rect">
            <a:avLst/>
          </a:prstGeom>
          <a:solidFill>
            <a:srgbClr val="00E7BD">
              <a:alpha val="8630"/>
            </a:srgbClr>
          </a:solid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None/>
            </a:pPr>
            <a:r>
              <a:rPr lang="cy" sz="3400" b="1" i="0" u="none" baseline="0"/>
              <a:t>Ddim yn siŵr  </a:t>
            </a:r>
            <a:endParaRPr sz="3400"/>
          </a:p>
        </p:txBody>
      </p:sp>
      <p:sp>
        <p:nvSpPr>
          <p:cNvPr id="726" name="Google Shape;726;g32c7df2d641_0_109"/>
          <p:cNvSpPr/>
          <p:nvPr/>
        </p:nvSpPr>
        <p:spPr>
          <a:xfrm>
            <a:off x="410375" y="1672925"/>
            <a:ext cx="4015200" cy="903000"/>
          </a:xfrm>
          <a:prstGeom prst="rect">
            <a:avLst/>
          </a:prstGeom>
          <a:solidFill>
            <a:srgbClr val="00E6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5800"/>
              <a:buFont typeface="Arial"/>
              <a:buNone/>
            </a:pPr>
            <a:r>
              <a:rPr lang="cy" sz="3400" b="1" i="0" u="none" baseline="0">
                <a:solidFill>
                  <a:srgbClr val="0C0C0C"/>
                </a:solidFill>
                <a:latin typeface="Montserrat"/>
                <a:ea typeface="Montserrat"/>
                <a:cs typeface="Montserrat"/>
                <a:sym typeface="Montserrat"/>
              </a:rPr>
              <a:t>Gwir</a:t>
            </a:r>
            <a:endParaRPr sz="3400" b="1" i="0" u="none" strike="noStrike" cap="none">
              <a:solidFill>
                <a:srgbClr val="0C0C0C"/>
              </a:solidFill>
              <a:latin typeface="Montserrat"/>
              <a:ea typeface="Montserrat"/>
              <a:cs typeface="Montserrat"/>
              <a:sym typeface="Montserrat"/>
            </a:endParaRPr>
          </a:p>
        </p:txBody>
      </p:sp>
      <p:sp>
        <p:nvSpPr>
          <p:cNvPr id="727" name="Google Shape;727;g32c7df2d641_0_109"/>
          <p:cNvSpPr txBox="1">
            <a:spLocks noGrp="1"/>
          </p:cNvSpPr>
          <p:nvPr>
            <p:ph type="body" idx="3"/>
          </p:nvPr>
        </p:nvSpPr>
        <p:spPr>
          <a:xfrm>
            <a:off x="4647102" y="1680943"/>
            <a:ext cx="4796700" cy="3507620"/>
          </a:xfrm>
          <a:prstGeom prst="rect">
            <a:avLst/>
          </a:prstGeom>
          <a:solidFill>
            <a:srgbClr val="FF8BFF">
              <a:alpha val="8630"/>
            </a:srgbClr>
          </a:solidFill>
          <a:ln>
            <a:noFill/>
          </a:ln>
        </p:spPr>
        <p:txBody>
          <a:bodyPr spcFirstLastPara="1" wrap="square" lIns="180000" tIns="180000" rIns="180000" bIns="180000" anchor="t" anchorCtr="0">
            <a:noAutofit/>
          </a:bodyPr>
          <a:lstStyle/>
          <a:p>
            <a:pPr marL="0" lvl="0" indent="0" algn="l" rtl="0">
              <a:lnSpc>
                <a:spcPct val="150000"/>
              </a:lnSpc>
              <a:spcBef>
                <a:spcPts val="0"/>
              </a:spcBef>
              <a:spcAft>
                <a:spcPts val="0"/>
              </a:spcAft>
              <a:buNone/>
            </a:pPr>
            <a:r>
              <a:rPr lang="cy" sz="1800" b="1" i="0" u="none" baseline="0"/>
              <a:t>Esboniad:</a:t>
            </a:r>
            <a:r>
              <a:rPr lang="cy" sz="1800" b="0" i="0" u="none" baseline="0"/>
              <a:t> Chi sy'n penderfynu pwy rydych am bleidleisio drostynt mewn etholiadau! Mae rhai pobl yn dewis rhannu pwy y gwnaethon nhw bleidleisio drostynt ag eraill, ond mae'n well gan rai pobl ei gadw'n gyfrinach. Eich penderfyniad chi ydyw a gallwch bleidleisio fel y dymunwch. </a:t>
            </a:r>
            <a:endParaRPr sz="1800" b="0" dirty="0"/>
          </a:p>
        </p:txBody>
      </p:sp>
      <p:pic>
        <p:nvPicPr>
          <p:cNvPr id="2" name="Google Shape;627;g32c7df2d641_0_6">
            <a:extLst>
              <a:ext uri="{FF2B5EF4-FFF2-40B4-BE49-F238E27FC236}">
                <a16:creationId xmlns:a16="http://schemas.microsoft.com/office/drawing/2014/main" id="{3FD701EB-B2DE-8291-A348-9B5792117AFC}"/>
              </a:ext>
            </a:extLst>
          </p:cNvPr>
          <p:cNvPicPr preferRelativeResize="0"/>
          <p:nvPr/>
        </p:nvPicPr>
        <p:blipFill rotWithShape="1">
          <a:blip r:embed="rId4">
            <a:alphaModFix/>
          </a:blip>
          <a:srcRect/>
          <a:stretch/>
        </p:blipFill>
        <p:spPr>
          <a:xfrm>
            <a:off x="9196725" y="3519037"/>
            <a:ext cx="2623800" cy="2178475"/>
          </a:xfrm>
          <a:prstGeom prst="rect">
            <a:avLst/>
          </a:prstGeom>
          <a:noFill/>
          <a:ln>
            <a:noFill/>
          </a:ln>
        </p:spPr>
      </p:pic>
      <p:grpSp>
        <p:nvGrpSpPr>
          <p:cNvPr id="3" name="Group 2">
            <a:extLst>
              <a:ext uri="{FF2B5EF4-FFF2-40B4-BE49-F238E27FC236}">
                <a16:creationId xmlns:a16="http://schemas.microsoft.com/office/drawing/2014/main" id="{92E11FD4-5A99-4DDF-FA14-E7DB892773A1}"/>
              </a:ext>
            </a:extLst>
          </p:cNvPr>
          <p:cNvGrpSpPr>
            <a:grpSpLocks noGrp="1" noUngrp="1" noRot="1" noMove="1" noResize="1"/>
          </p:cNvGrpSpPr>
          <p:nvPr/>
        </p:nvGrpSpPr>
        <p:grpSpPr>
          <a:xfrm>
            <a:off x="290454" y="5892812"/>
            <a:ext cx="11719408" cy="713232"/>
            <a:chOff x="290454" y="5892812"/>
            <a:chExt cx="11719408" cy="713232"/>
          </a:xfrm>
        </p:grpSpPr>
        <p:sp>
          <p:nvSpPr>
            <p:cNvPr id="4" name="Rectangle 3">
              <a:extLst>
                <a:ext uri="{FF2B5EF4-FFF2-40B4-BE49-F238E27FC236}">
                  <a16:creationId xmlns:a16="http://schemas.microsoft.com/office/drawing/2014/main" id="{0111A964-A9B8-33C0-0A4B-F5BCEABBFCA9}"/>
                </a:ext>
              </a:extLst>
            </p:cNvPr>
            <p:cNvSpPr>
              <a:spLocks noGrp="1" noRot="1" noMove="1" noResize="1" noEditPoints="1" noAdjustHandles="1" noChangeArrowheads="1" noChangeShapeType="1"/>
            </p:cNvSpPr>
            <p:nvPr/>
          </p:nvSpPr>
          <p:spPr>
            <a:xfrm>
              <a:off x="474297" y="5892812"/>
              <a:ext cx="11535565" cy="713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1236324507" descr="Y Comisiwn Etholiadol Logo">
              <a:extLst>
                <a:ext uri="{FF2B5EF4-FFF2-40B4-BE49-F238E27FC236}">
                  <a16:creationId xmlns:a16="http://schemas.microsoft.com/office/drawing/2014/main" id="{97F54A60-84C5-D119-7F4C-6E2F31512D94}"/>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0454" y="6019267"/>
              <a:ext cx="917976" cy="5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732"/>
        <p:cNvGrpSpPr/>
        <p:nvPr/>
      </p:nvGrpSpPr>
      <p:grpSpPr>
        <a:xfrm>
          <a:off x="0" y="0"/>
          <a:ext cx="0" cy="0"/>
          <a:chOff x="0" y="0"/>
          <a:chExt cx="0" cy="0"/>
        </a:xfrm>
      </p:grpSpPr>
      <p:grpSp>
        <p:nvGrpSpPr>
          <p:cNvPr id="8" name="Group 7">
            <a:extLst>
              <a:ext uri="{FF2B5EF4-FFF2-40B4-BE49-F238E27FC236}">
                <a16:creationId xmlns:a16="http://schemas.microsoft.com/office/drawing/2014/main" id="{B11D62D1-E0E4-A2AA-03EE-2D37971D16A6}"/>
              </a:ext>
            </a:extLst>
          </p:cNvPr>
          <p:cNvGrpSpPr/>
          <p:nvPr/>
        </p:nvGrpSpPr>
        <p:grpSpPr>
          <a:xfrm>
            <a:off x="0" y="-1"/>
            <a:ext cx="12192000" cy="6858001"/>
            <a:chOff x="0" y="-1"/>
            <a:chExt cx="12192000" cy="6858001"/>
          </a:xfrm>
        </p:grpSpPr>
        <p:grpSp>
          <p:nvGrpSpPr>
            <p:cNvPr id="2" name="Group 1">
              <a:extLst>
                <a:ext uri="{FF2B5EF4-FFF2-40B4-BE49-F238E27FC236}">
                  <a16:creationId xmlns:a16="http://schemas.microsoft.com/office/drawing/2014/main" id="{4F53BAB1-9192-8FD4-98EA-0BA87EE22C1B}"/>
                </a:ext>
              </a:extLst>
            </p:cNvPr>
            <p:cNvGrpSpPr/>
            <p:nvPr/>
          </p:nvGrpSpPr>
          <p:grpSpPr>
            <a:xfrm>
              <a:off x="0" y="-1"/>
              <a:ext cx="12192000" cy="6858001"/>
              <a:chOff x="0" y="-1"/>
              <a:chExt cx="12192000" cy="6858001"/>
            </a:xfrm>
          </p:grpSpPr>
          <p:pic>
            <p:nvPicPr>
              <p:cNvPr id="3" name="Google Shape;387;p1" descr="A purple star shaped object with a cartoon character behind it&#10;&#10;Description automatically generated">
                <a:extLst>
                  <a:ext uri="{FF2B5EF4-FFF2-40B4-BE49-F238E27FC236}">
                    <a16:creationId xmlns:a16="http://schemas.microsoft.com/office/drawing/2014/main" id="{E8FE937A-5445-F771-643F-4C81C5E25FDD}"/>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 name="Rectangle 3">
                <a:extLst>
                  <a:ext uri="{FF2B5EF4-FFF2-40B4-BE49-F238E27FC236}">
                    <a16:creationId xmlns:a16="http://schemas.microsoft.com/office/drawing/2014/main" id="{445F62B6-D524-7962-148B-9AA8D95A2EE1}"/>
                  </a:ext>
                </a:extLst>
              </p:cNvPr>
              <p:cNvSpPr/>
              <p:nvPr/>
            </p:nvSpPr>
            <p:spPr>
              <a:xfrm>
                <a:off x="152400" y="-1"/>
                <a:ext cx="3962400" cy="1333501"/>
              </a:xfrm>
              <a:prstGeom prst="rect">
                <a:avLst/>
              </a:prstGeom>
              <a:solidFill>
                <a:srgbClr val="C7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y"/>
              </a:p>
            </p:txBody>
          </p:sp>
          <p:pic>
            <p:nvPicPr>
              <p:cNvPr id="5" name="Google Shape;64;p1">
                <a:extLst>
                  <a:ext uri="{FF2B5EF4-FFF2-40B4-BE49-F238E27FC236}">
                    <a16:creationId xmlns:a16="http://schemas.microsoft.com/office/drawing/2014/main" id="{FB44D203-4432-0A8A-C32D-2CC940024896}"/>
                  </a:ext>
                </a:extLst>
              </p:cNvPr>
              <p:cNvPicPr preferRelativeResize="0"/>
              <p:nvPr/>
            </p:nvPicPr>
            <p:blipFill rotWithShape="1">
              <a:blip r:embed="rId4">
                <a:alphaModFix/>
              </a:blip>
              <a:srcRect/>
              <a:stretch/>
            </p:blipFill>
            <p:spPr>
              <a:xfrm>
                <a:off x="1919863" y="292338"/>
                <a:ext cx="1957678" cy="680900"/>
              </a:xfrm>
              <a:prstGeom prst="rect">
                <a:avLst/>
              </a:prstGeom>
              <a:noFill/>
              <a:ln>
                <a:noFill/>
              </a:ln>
            </p:spPr>
          </p:pic>
          <p:pic>
            <p:nvPicPr>
              <p:cNvPr id="6" name="Picture 5" descr="A blue text on a black background&#10;&#10;Description automatically generated">
                <a:extLst>
                  <a:ext uri="{FF2B5EF4-FFF2-40B4-BE49-F238E27FC236}">
                    <a16:creationId xmlns:a16="http://schemas.microsoft.com/office/drawing/2014/main" id="{A316D172-DC99-F1AD-4080-F35811955B04}"/>
                  </a:ext>
                </a:extLst>
              </p:cNvPr>
              <p:cNvPicPr>
                <a:picLocks noChangeAspect="1"/>
              </p:cNvPicPr>
              <p:nvPr/>
            </p:nvPicPr>
            <p:blipFill>
              <a:blip r:embed="rId5"/>
              <a:stretch>
                <a:fillRect/>
              </a:stretch>
            </p:blipFill>
            <p:spPr>
              <a:xfrm>
                <a:off x="297771" y="292338"/>
                <a:ext cx="1360649" cy="680900"/>
              </a:xfrm>
              <a:prstGeom prst="rect">
                <a:avLst/>
              </a:prstGeom>
            </p:spPr>
          </p:pic>
        </p:grpSp>
        <p:sp>
          <p:nvSpPr>
            <p:cNvPr id="7" name="Rectangle 6">
              <a:extLst>
                <a:ext uri="{FF2B5EF4-FFF2-40B4-BE49-F238E27FC236}">
                  <a16:creationId xmlns:a16="http://schemas.microsoft.com/office/drawing/2014/main" id="{8B4552A2-0534-AD04-52F8-0B645EC88F48}"/>
                </a:ext>
              </a:extLst>
            </p:cNvPr>
            <p:cNvSpPr/>
            <p:nvPr/>
          </p:nvSpPr>
          <p:spPr>
            <a:xfrm>
              <a:off x="76200" y="101600"/>
              <a:ext cx="4038600" cy="1054100"/>
            </a:xfrm>
            <a:prstGeom prst="rect">
              <a:avLst/>
            </a:prstGeom>
            <a:solidFill>
              <a:srgbClr val="C7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y"/>
            </a:p>
          </p:txBody>
        </p:sp>
      </p:grpSp>
      <p:sp>
        <p:nvSpPr>
          <p:cNvPr id="734" name="Google Shape;734;g329989f52e1_0_171"/>
          <p:cNvSpPr txBox="1">
            <a:spLocks noGrp="1"/>
          </p:cNvSpPr>
          <p:nvPr>
            <p:ph type="body" idx="2"/>
          </p:nvPr>
        </p:nvSpPr>
        <p:spPr>
          <a:xfrm>
            <a:off x="3968646" y="2614887"/>
            <a:ext cx="4254600" cy="1628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7560"/>
              <a:buNone/>
            </a:pPr>
            <a:r>
              <a:rPr lang="cy" sz="5400" b="1" i="0" u="none" baseline="0">
                <a:solidFill>
                  <a:schemeClr val="lt1"/>
                </a:solidFill>
              </a:rPr>
              <a:t>Beth yw rhywbeth ddysgoch chi am bleidleisio?</a:t>
            </a:r>
            <a:endParaRPr/>
          </a:p>
        </p:txBody>
      </p:sp>
      <p:sp>
        <p:nvSpPr>
          <p:cNvPr id="9" name="Rectangle 8">
            <a:extLst>
              <a:ext uri="{FF2B5EF4-FFF2-40B4-BE49-F238E27FC236}">
                <a16:creationId xmlns:a16="http://schemas.microsoft.com/office/drawing/2014/main" id="{45AC3913-0B1C-7297-BD03-8B0026B8C1CB}"/>
              </a:ext>
            </a:extLst>
          </p:cNvPr>
          <p:cNvSpPr/>
          <p:nvPr/>
        </p:nvSpPr>
        <p:spPr>
          <a:xfrm>
            <a:off x="8737600" y="19049"/>
            <a:ext cx="3416300" cy="1054100"/>
          </a:xfrm>
          <a:prstGeom prst="rect">
            <a:avLst/>
          </a:prstGeom>
          <a:solidFill>
            <a:srgbClr val="C7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y"/>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408"/>
        <p:cNvGrpSpPr/>
        <p:nvPr/>
      </p:nvGrpSpPr>
      <p:grpSpPr>
        <a:xfrm>
          <a:off x="0" y="0"/>
          <a:ext cx="0" cy="0"/>
          <a:chOff x="0" y="0"/>
          <a:chExt cx="0" cy="0"/>
        </a:xfrm>
      </p:grpSpPr>
      <p:sp>
        <p:nvSpPr>
          <p:cNvPr id="409" name="Google Shape;409;p5"/>
          <p:cNvSpPr txBox="1">
            <a:spLocks noGrp="1"/>
          </p:cNvSpPr>
          <p:nvPr>
            <p:ph type="body" idx="2"/>
          </p:nvPr>
        </p:nvSpPr>
        <p:spPr>
          <a:xfrm>
            <a:off x="382275" y="1434925"/>
            <a:ext cx="5228100" cy="2536800"/>
          </a:xfrm>
          <a:prstGeom prst="rect">
            <a:avLst/>
          </a:prstGeom>
          <a:solidFill>
            <a:srgbClr val="00E7BD">
              <a:alpha val="8235"/>
            </a:srgbClr>
          </a:solidFill>
          <a:ln>
            <a:noFill/>
          </a:ln>
        </p:spPr>
        <p:txBody>
          <a:bodyPr spcFirstLastPara="1" wrap="square" lIns="180000" tIns="180000" rIns="180000" bIns="180000" anchor="t" anchorCtr="0">
            <a:normAutofit/>
          </a:bodyPr>
          <a:lstStyle/>
          <a:p>
            <a:pPr marL="0" lvl="0" indent="0" algn="l" rtl="0">
              <a:lnSpc>
                <a:spcPct val="100000"/>
              </a:lnSpc>
              <a:spcBef>
                <a:spcPts val="0"/>
              </a:spcBef>
              <a:spcAft>
                <a:spcPts val="0"/>
              </a:spcAft>
              <a:buSzPts val="2520"/>
              <a:buNone/>
            </a:pPr>
            <a:r>
              <a:rPr lang="cy" sz="1800" b="0" i="0" u="none" baseline="0" dirty="0"/>
              <a:t>Pa un sydd orau gennych? </a:t>
            </a:r>
            <a:endParaRPr sz="1800" b="0" dirty="0"/>
          </a:p>
          <a:p>
            <a:pPr marL="0" lvl="0" indent="0" algn="l" rtl="0">
              <a:lnSpc>
                <a:spcPct val="100000"/>
              </a:lnSpc>
              <a:spcBef>
                <a:spcPts val="0"/>
              </a:spcBef>
              <a:spcAft>
                <a:spcPts val="0"/>
              </a:spcAft>
              <a:buSzPts val="2520"/>
              <a:buNone/>
            </a:pPr>
            <a:endParaRPr sz="1800" b="0" dirty="0"/>
          </a:p>
          <a:p>
            <a:pPr marL="457200" lvl="0" indent="-388620" algn="l" rtl="0">
              <a:lnSpc>
                <a:spcPct val="100000"/>
              </a:lnSpc>
              <a:spcBef>
                <a:spcPts val="0"/>
              </a:spcBef>
              <a:spcAft>
                <a:spcPts val="0"/>
              </a:spcAft>
              <a:buSzPts val="2520"/>
              <a:buChar char="▪"/>
            </a:pPr>
            <a:r>
              <a:rPr lang="cy" sz="1800" b="0" i="0" u="none" baseline="0" dirty="0"/>
              <a:t>Rhowch eich llaw i fyny os yw’n well gennych gathod! </a:t>
            </a:r>
            <a:endParaRPr sz="1800" b="0" dirty="0"/>
          </a:p>
          <a:p>
            <a:pPr marL="457200" lvl="0" indent="-388620" algn="l" rtl="0">
              <a:lnSpc>
                <a:spcPct val="100000"/>
              </a:lnSpc>
              <a:spcBef>
                <a:spcPts val="0"/>
              </a:spcBef>
              <a:spcAft>
                <a:spcPts val="0"/>
              </a:spcAft>
              <a:buSzPts val="2520"/>
              <a:buChar char="▪"/>
            </a:pPr>
            <a:r>
              <a:rPr lang="cy" sz="1800" b="0" i="0" u="none" baseline="0" dirty="0"/>
              <a:t>Rhowch eich llaw i fyny os yw’n well gennych gŵn! </a:t>
            </a:r>
            <a:endParaRPr sz="1800" b="0" dirty="0"/>
          </a:p>
        </p:txBody>
      </p:sp>
      <p:sp>
        <p:nvSpPr>
          <p:cNvPr id="410" name="Google Shape;410;p5"/>
          <p:cNvSpPr txBox="1">
            <a:spLocks noGrp="1"/>
          </p:cNvSpPr>
          <p:nvPr>
            <p:ph type="title"/>
          </p:nvPr>
        </p:nvSpPr>
        <p:spPr>
          <a:xfrm>
            <a:off x="410375" y="490780"/>
            <a:ext cx="7689574" cy="7699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C0C0C"/>
              </a:buClr>
              <a:buSzPts val="4200"/>
              <a:buFont typeface="Montserrat ExtraBold"/>
              <a:buNone/>
            </a:pPr>
            <a:r>
              <a:rPr lang="cy" b="1" i="0" u="none" baseline="0"/>
              <a:t>Cathod neu gŵn?</a:t>
            </a:r>
            <a:endParaRPr/>
          </a:p>
        </p:txBody>
      </p:sp>
      <p:pic>
        <p:nvPicPr>
          <p:cNvPr id="411" name="Google Shape;411;p5"/>
          <p:cNvPicPr preferRelativeResize="0"/>
          <p:nvPr/>
        </p:nvPicPr>
        <p:blipFill rotWithShape="1">
          <a:blip r:embed="rId3">
            <a:alphaModFix/>
          </a:blip>
          <a:srcRect r="77618"/>
          <a:stretch/>
        </p:blipFill>
        <p:spPr>
          <a:xfrm>
            <a:off x="0" y="5423064"/>
            <a:ext cx="1686506" cy="1434936"/>
          </a:xfrm>
          <a:prstGeom prst="rect">
            <a:avLst/>
          </a:prstGeom>
          <a:noFill/>
          <a:ln>
            <a:noFill/>
          </a:ln>
        </p:spPr>
      </p:pic>
      <p:pic>
        <p:nvPicPr>
          <p:cNvPr id="412" name="Google Shape;412;p5"/>
          <p:cNvPicPr preferRelativeResize="0"/>
          <p:nvPr/>
        </p:nvPicPr>
        <p:blipFill rotWithShape="1">
          <a:blip r:embed="rId3">
            <a:alphaModFix/>
          </a:blip>
          <a:srcRect l="63528"/>
          <a:stretch/>
        </p:blipFill>
        <p:spPr>
          <a:xfrm>
            <a:off x="9443802" y="5423065"/>
            <a:ext cx="2748197" cy="1434936"/>
          </a:xfrm>
          <a:prstGeom prst="rect">
            <a:avLst/>
          </a:prstGeom>
          <a:noFill/>
          <a:ln>
            <a:noFill/>
          </a:ln>
        </p:spPr>
      </p:pic>
      <p:grpSp>
        <p:nvGrpSpPr>
          <p:cNvPr id="413" name="Google Shape;413;p5"/>
          <p:cNvGrpSpPr/>
          <p:nvPr/>
        </p:nvGrpSpPr>
        <p:grpSpPr>
          <a:xfrm>
            <a:off x="8850127" y="340390"/>
            <a:ext cx="1747295" cy="903073"/>
            <a:chOff x="3127375" y="5007769"/>
            <a:chExt cx="1308639" cy="676358"/>
          </a:xfrm>
        </p:grpSpPr>
        <p:sp>
          <p:nvSpPr>
            <p:cNvPr id="414" name="Google Shape;414;p5"/>
            <p:cNvSpPr/>
            <p:nvPr/>
          </p:nvSpPr>
          <p:spPr>
            <a:xfrm>
              <a:off x="3127375" y="5007769"/>
              <a:ext cx="1308639" cy="566642"/>
            </a:xfrm>
            <a:custGeom>
              <a:avLst/>
              <a:gdLst/>
              <a:ahLst/>
              <a:cxnLst/>
              <a:rect l="l" t="t" r="r" b="b"/>
              <a:pathLst>
                <a:path w="1308639" h="566642" extrusionOk="0">
                  <a:moveTo>
                    <a:pt x="327184" y="0"/>
                  </a:moveTo>
                  <a:lnTo>
                    <a:pt x="0" y="566642"/>
                  </a:lnTo>
                  <a:lnTo>
                    <a:pt x="1308640" y="566642"/>
                  </a:lnTo>
                  <a:lnTo>
                    <a:pt x="981456"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15" name="Google Shape;415;p5"/>
            <p:cNvGrpSpPr/>
            <p:nvPr/>
          </p:nvGrpSpPr>
          <p:grpSpPr>
            <a:xfrm>
              <a:off x="3588077" y="5223129"/>
              <a:ext cx="397902" cy="460998"/>
              <a:chOff x="3588077" y="5223129"/>
              <a:chExt cx="397902" cy="460998"/>
            </a:xfrm>
          </p:grpSpPr>
          <p:sp>
            <p:nvSpPr>
              <p:cNvPr id="416" name="Google Shape;416;p5"/>
              <p:cNvSpPr/>
              <p:nvPr/>
            </p:nvSpPr>
            <p:spPr>
              <a:xfrm>
                <a:off x="3646441" y="5496329"/>
                <a:ext cx="107999" cy="187537"/>
              </a:xfrm>
              <a:custGeom>
                <a:avLst/>
                <a:gdLst/>
                <a:ahLst/>
                <a:cxnLst/>
                <a:rect l="l" t="t" r="r" b="b"/>
                <a:pathLst>
                  <a:path w="107999" h="187537" extrusionOk="0">
                    <a:moveTo>
                      <a:pt x="82628" y="9692"/>
                    </a:moveTo>
                    <a:cubicBezTo>
                      <a:pt x="81961" y="17026"/>
                      <a:pt x="83961" y="25027"/>
                      <a:pt x="84723" y="32266"/>
                    </a:cubicBezTo>
                    <a:cubicBezTo>
                      <a:pt x="86247" y="46458"/>
                      <a:pt x="87295" y="60746"/>
                      <a:pt x="87485" y="75033"/>
                    </a:cubicBezTo>
                    <a:cubicBezTo>
                      <a:pt x="87771" y="101989"/>
                      <a:pt x="86438" y="139232"/>
                      <a:pt x="63768" y="157996"/>
                    </a:cubicBezTo>
                    <a:cubicBezTo>
                      <a:pt x="49481" y="169807"/>
                      <a:pt x="29669" y="168569"/>
                      <a:pt x="12619" y="164568"/>
                    </a:cubicBezTo>
                    <a:cubicBezTo>
                      <a:pt x="-49" y="161616"/>
                      <a:pt x="-5479" y="181142"/>
                      <a:pt x="7285" y="184095"/>
                    </a:cubicBezTo>
                    <a:cubicBezTo>
                      <a:pt x="27192" y="188762"/>
                      <a:pt x="48528" y="189810"/>
                      <a:pt x="67102" y="179999"/>
                    </a:cubicBezTo>
                    <a:cubicBezTo>
                      <a:pt x="82056" y="172093"/>
                      <a:pt x="91962" y="157806"/>
                      <a:pt x="97963" y="142375"/>
                    </a:cubicBezTo>
                    <a:cubicBezTo>
                      <a:pt x="110441" y="110657"/>
                      <a:pt x="108917" y="73986"/>
                      <a:pt x="105869" y="40648"/>
                    </a:cubicBezTo>
                    <a:cubicBezTo>
                      <a:pt x="104916" y="30742"/>
                      <a:pt x="102059" y="19598"/>
                      <a:pt x="103011" y="9597"/>
                    </a:cubicBezTo>
                    <a:cubicBezTo>
                      <a:pt x="104059" y="-3262"/>
                      <a:pt x="83771" y="-3167"/>
                      <a:pt x="82628" y="9692"/>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7" name="Google Shape;417;p5"/>
              <p:cNvSpPr/>
              <p:nvPr/>
            </p:nvSpPr>
            <p:spPr>
              <a:xfrm>
                <a:off x="3588077" y="5620664"/>
                <a:ext cx="122709" cy="63463"/>
              </a:xfrm>
              <a:custGeom>
                <a:avLst/>
                <a:gdLst/>
                <a:ahLst/>
                <a:cxnLst/>
                <a:rect l="l" t="t" r="r" b="b"/>
                <a:pathLst>
                  <a:path w="122709" h="63463" extrusionOk="0">
                    <a:moveTo>
                      <a:pt x="122703" y="50140"/>
                    </a:moveTo>
                    <a:cubicBezTo>
                      <a:pt x="122703" y="50140"/>
                      <a:pt x="71078" y="-23869"/>
                      <a:pt x="12309" y="7944"/>
                    </a:cubicBezTo>
                    <a:cubicBezTo>
                      <a:pt x="-46365" y="39758"/>
                      <a:pt x="123846" y="86716"/>
                      <a:pt x="122703" y="50140"/>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8" name="Google Shape;418;p5"/>
              <p:cNvSpPr/>
              <p:nvPr/>
            </p:nvSpPr>
            <p:spPr>
              <a:xfrm>
                <a:off x="3819954" y="5496306"/>
                <a:ext cx="107804" cy="187653"/>
              </a:xfrm>
              <a:custGeom>
                <a:avLst/>
                <a:gdLst/>
                <a:ahLst/>
                <a:cxnLst/>
                <a:rect l="l" t="t" r="r" b="b"/>
                <a:pathLst>
                  <a:path w="107804" h="187653" extrusionOk="0">
                    <a:moveTo>
                      <a:pt x="4841" y="9716"/>
                    </a:moveTo>
                    <a:cubicBezTo>
                      <a:pt x="5603" y="18098"/>
                      <a:pt x="3222" y="27432"/>
                      <a:pt x="2364" y="35814"/>
                    </a:cubicBezTo>
                    <a:cubicBezTo>
                      <a:pt x="745" y="51721"/>
                      <a:pt x="-303" y="67723"/>
                      <a:pt x="78" y="83725"/>
                    </a:cubicBezTo>
                    <a:cubicBezTo>
                      <a:pt x="745" y="116777"/>
                      <a:pt x="6365" y="157163"/>
                      <a:pt x="36083" y="177260"/>
                    </a:cubicBezTo>
                    <a:cubicBezTo>
                      <a:pt x="55133" y="190119"/>
                      <a:pt x="79136" y="189262"/>
                      <a:pt x="100567" y="184214"/>
                    </a:cubicBezTo>
                    <a:cubicBezTo>
                      <a:pt x="113235" y="181261"/>
                      <a:pt x="107901" y="161735"/>
                      <a:pt x="95138" y="164687"/>
                    </a:cubicBezTo>
                    <a:cubicBezTo>
                      <a:pt x="79422" y="168402"/>
                      <a:pt x="61515" y="169831"/>
                      <a:pt x="47418" y="160592"/>
                    </a:cubicBezTo>
                    <a:cubicBezTo>
                      <a:pt x="36178" y="153257"/>
                      <a:pt x="29987" y="140589"/>
                      <a:pt x="26272" y="128111"/>
                    </a:cubicBezTo>
                    <a:cubicBezTo>
                      <a:pt x="17700" y="98870"/>
                      <a:pt x="19605" y="66961"/>
                      <a:pt x="22557" y="37052"/>
                    </a:cubicBezTo>
                    <a:cubicBezTo>
                      <a:pt x="23415" y="28289"/>
                      <a:pt x="25891" y="18574"/>
                      <a:pt x="25129" y="9716"/>
                    </a:cubicBezTo>
                    <a:cubicBezTo>
                      <a:pt x="23891" y="-3143"/>
                      <a:pt x="3603" y="-3334"/>
                      <a:pt x="4841" y="9716"/>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9" name="Google Shape;419;p5"/>
              <p:cNvSpPr/>
              <p:nvPr/>
            </p:nvSpPr>
            <p:spPr>
              <a:xfrm>
                <a:off x="3863270" y="5620664"/>
                <a:ext cx="122709" cy="63463"/>
              </a:xfrm>
              <a:custGeom>
                <a:avLst/>
                <a:gdLst/>
                <a:ahLst/>
                <a:cxnLst/>
                <a:rect l="l" t="t" r="r" b="b"/>
                <a:pathLst>
                  <a:path w="122709" h="63463" extrusionOk="0">
                    <a:moveTo>
                      <a:pt x="6" y="50140"/>
                    </a:moveTo>
                    <a:cubicBezTo>
                      <a:pt x="6" y="50140"/>
                      <a:pt x="51631" y="-23869"/>
                      <a:pt x="110400" y="7944"/>
                    </a:cubicBezTo>
                    <a:cubicBezTo>
                      <a:pt x="169074" y="39758"/>
                      <a:pt x="-1137" y="86716"/>
                      <a:pt x="6" y="50140"/>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0" name="Google Shape;420;p5"/>
              <p:cNvSpPr/>
              <p:nvPr/>
            </p:nvSpPr>
            <p:spPr>
              <a:xfrm>
                <a:off x="3710876" y="5223129"/>
                <a:ext cx="47625" cy="47625"/>
              </a:xfrm>
              <a:custGeom>
                <a:avLst/>
                <a:gdLst/>
                <a:ahLst/>
                <a:cxnLst/>
                <a:rect l="l" t="t" r="r" b="b"/>
                <a:pathLst>
                  <a:path w="47625" h="47625" extrusionOk="0">
                    <a:moveTo>
                      <a:pt x="47625" y="23813"/>
                    </a:moveTo>
                    <a:cubicBezTo>
                      <a:pt x="47625" y="36957"/>
                      <a:pt x="36957" y="47625"/>
                      <a:pt x="23813" y="47625"/>
                    </a:cubicBezTo>
                    <a:cubicBezTo>
                      <a:pt x="10668" y="47625"/>
                      <a:pt x="0" y="36957"/>
                      <a:pt x="0" y="23813"/>
                    </a:cubicBezTo>
                    <a:cubicBezTo>
                      <a:pt x="0" y="10668"/>
                      <a:pt x="10668" y="0"/>
                      <a:pt x="23813" y="0"/>
                    </a:cubicBezTo>
                    <a:cubicBezTo>
                      <a:pt x="36957" y="0"/>
                      <a:pt x="47625" y="10668"/>
                      <a:pt x="47625" y="23813"/>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1" name="Google Shape;421;p5"/>
              <p:cNvSpPr/>
              <p:nvPr/>
            </p:nvSpPr>
            <p:spPr>
              <a:xfrm>
                <a:off x="3821366" y="5223129"/>
                <a:ext cx="47625" cy="47625"/>
              </a:xfrm>
              <a:custGeom>
                <a:avLst/>
                <a:gdLst/>
                <a:ahLst/>
                <a:cxnLst/>
                <a:rect l="l" t="t" r="r" b="b"/>
                <a:pathLst>
                  <a:path w="47625" h="47625" extrusionOk="0">
                    <a:moveTo>
                      <a:pt x="47625" y="23813"/>
                    </a:moveTo>
                    <a:cubicBezTo>
                      <a:pt x="47625" y="36957"/>
                      <a:pt x="36957" y="47625"/>
                      <a:pt x="23813" y="47625"/>
                    </a:cubicBezTo>
                    <a:cubicBezTo>
                      <a:pt x="10668" y="47625"/>
                      <a:pt x="0" y="36957"/>
                      <a:pt x="0" y="23813"/>
                    </a:cubicBezTo>
                    <a:cubicBezTo>
                      <a:pt x="0" y="10668"/>
                      <a:pt x="10668" y="0"/>
                      <a:pt x="23813" y="0"/>
                    </a:cubicBezTo>
                    <a:cubicBezTo>
                      <a:pt x="36957" y="0"/>
                      <a:pt x="47625" y="10668"/>
                      <a:pt x="47625" y="23813"/>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2" name="Google Shape;422;p5"/>
              <p:cNvSpPr/>
              <p:nvPr/>
            </p:nvSpPr>
            <p:spPr>
              <a:xfrm>
                <a:off x="3751053" y="5284546"/>
                <a:ext cx="77761" cy="28689"/>
              </a:xfrm>
              <a:custGeom>
                <a:avLst/>
                <a:gdLst/>
                <a:ahLst/>
                <a:cxnLst/>
                <a:rect l="l" t="t" r="r" b="b"/>
                <a:pathLst>
                  <a:path w="77761" h="28689" extrusionOk="0">
                    <a:moveTo>
                      <a:pt x="38881" y="28689"/>
                    </a:moveTo>
                    <a:cubicBezTo>
                      <a:pt x="26784" y="28689"/>
                      <a:pt x="12878" y="22784"/>
                      <a:pt x="2495" y="13259"/>
                    </a:cubicBezTo>
                    <a:cubicBezTo>
                      <a:pt x="-648" y="10401"/>
                      <a:pt x="-838" y="5639"/>
                      <a:pt x="2019" y="2495"/>
                    </a:cubicBezTo>
                    <a:cubicBezTo>
                      <a:pt x="4877" y="-553"/>
                      <a:pt x="9734" y="-838"/>
                      <a:pt x="12782" y="2019"/>
                    </a:cubicBezTo>
                    <a:cubicBezTo>
                      <a:pt x="20212" y="8877"/>
                      <a:pt x="30689" y="13449"/>
                      <a:pt x="38881" y="13449"/>
                    </a:cubicBezTo>
                    <a:cubicBezTo>
                      <a:pt x="47072" y="13449"/>
                      <a:pt x="57550" y="8877"/>
                      <a:pt x="64979" y="2019"/>
                    </a:cubicBezTo>
                    <a:cubicBezTo>
                      <a:pt x="68027" y="-838"/>
                      <a:pt x="72885" y="-648"/>
                      <a:pt x="75743" y="2495"/>
                    </a:cubicBezTo>
                    <a:cubicBezTo>
                      <a:pt x="78600" y="5639"/>
                      <a:pt x="78410" y="10401"/>
                      <a:pt x="75266" y="13259"/>
                    </a:cubicBezTo>
                    <a:cubicBezTo>
                      <a:pt x="64884" y="22784"/>
                      <a:pt x="50882" y="28689"/>
                      <a:pt x="38881" y="28689"/>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24" name="Google Shape;424;p5"/>
          <p:cNvPicPr preferRelativeResize="0"/>
          <p:nvPr/>
        </p:nvPicPr>
        <p:blipFill rotWithShape="1">
          <a:blip r:embed="rId4">
            <a:alphaModFix/>
          </a:blip>
          <a:srcRect/>
          <a:stretch/>
        </p:blipFill>
        <p:spPr>
          <a:xfrm>
            <a:off x="6096000" y="1632450"/>
            <a:ext cx="2339276" cy="2339276"/>
          </a:xfrm>
          <a:prstGeom prst="rect">
            <a:avLst/>
          </a:prstGeom>
          <a:noFill/>
          <a:ln>
            <a:noFill/>
          </a:ln>
        </p:spPr>
      </p:pic>
      <p:pic>
        <p:nvPicPr>
          <p:cNvPr id="425" name="Google Shape;425;p5" descr="Llun o "/>
          <p:cNvPicPr preferRelativeResize="0"/>
          <p:nvPr/>
        </p:nvPicPr>
        <p:blipFill rotWithShape="1">
          <a:blip r:embed="rId5">
            <a:alphaModFix/>
          </a:blip>
          <a:srcRect/>
          <a:stretch/>
        </p:blipFill>
        <p:spPr>
          <a:xfrm>
            <a:off x="8920900" y="1632452"/>
            <a:ext cx="2339276" cy="2339276"/>
          </a:xfrm>
          <a:prstGeom prst="rect">
            <a:avLst/>
          </a:prstGeom>
          <a:noFill/>
          <a:ln>
            <a:noFill/>
          </a:ln>
        </p:spPr>
      </p:pic>
      <p:grpSp>
        <p:nvGrpSpPr>
          <p:cNvPr id="2" name="Group 1">
            <a:extLst>
              <a:ext uri="{FF2B5EF4-FFF2-40B4-BE49-F238E27FC236}">
                <a16:creationId xmlns:a16="http://schemas.microsoft.com/office/drawing/2014/main" id="{F016B2CC-04CE-3C7C-6326-2DA83CD38275}"/>
              </a:ext>
            </a:extLst>
          </p:cNvPr>
          <p:cNvGrpSpPr>
            <a:grpSpLocks noGrp="1" noUngrp="1" noRot="1" noMove="1" noResize="1"/>
          </p:cNvGrpSpPr>
          <p:nvPr/>
        </p:nvGrpSpPr>
        <p:grpSpPr>
          <a:xfrm>
            <a:off x="290454" y="5892812"/>
            <a:ext cx="11719408" cy="713232"/>
            <a:chOff x="290454" y="5892812"/>
            <a:chExt cx="11719408" cy="713232"/>
          </a:xfrm>
        </p:grpSpPr>
        <p:sp>
          <p:nvSpPr>
            <p:cNvPr id="3" name="Rectangle 2">
              <a:extLst>
                <a:ext uri="{FF2B5EF4-FFF2-40B4-BE49-F238E27FC236}">
                  <a16:creationId xmlns:a16="http://schemas.microsoft.com/office/drawing/2014/main" id="{967862E9-1FD4-38CC-9E40-16AAF3427578}"/>
                </a:ext>
              </a:extLst>
            </p:cNvPr>
            <p:cNvSpPr>
              <a:spLocks noGrp="1" noRot="1" noMove="1" noResize="1" noEditPoints="1" noAdjustHandles="1" noChangeArrowheads="1" noChangeShapeType="1"/>
            </p:cNvSpPr>
            <p:nvPr/>
          </p:nvSpPr>
          <p:spPr>
            <a:xfrm>
              <a:off x="474297" y="5892812"/>
              <a:ext cx="11535565" cy="713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236324507" descr="Y Comisiwn Etholiadol Logo">
              <a:extLst>
                <a:ext uri="{FF2B5EF4-FFF2-40B4-BE49-F238E27FC236}">
                  <a16:creationId xmlns:a16="http://schemas.microsoft.com/office/drawing/2014/main" id="{4042FD24-BFE4-6EC0-E481-F860BB6469D1}"/>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0454" y="6019267"/>
              <a:ext cx="917976" cy="5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23" name="Google Shape;423;p5"/>
          <p:cNvPicPr preferRelativeResize="0"/>
          <p:nvPr/>
        </p:nvPicPr>
        <p:blipFill rotWithShape="1">
          <a:blip r:embed="rId7">
            <a:alphaModFix/>
          </a:blip>
          <a:srcRect/>
          <a:stretch/>
        </p:blipFill>
        <p:spPr>
          <a:xfrm>
            <a:off x="3491781" y="4782808"/>
            <a:ext cx="1902907" cy="15799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430"/>
        <p:cNvGrpSpPr/>
        <p:nvPr/>
      </p:nvGrpSpPr>
      <p:grpSpPr>
        <a:xfrm>
          <a:off x="0" y="0"/>
          <a:ext cx="0" cy="0"/>
          <a:chOff x="0" y="0"/>
          <a:chExt cx="0" cy="0"/>
        </a:xfrm>
      </p:grpSpPr>
      <p:sp>
        <p:nvSpPr>
          <p:cNvPr id="431" name="Google Shape;431;g329989f52e1_0_180"/>
          <p:cNvSpPr txBox="1">
            <a:spLocks noGrp="1"/>
          </p:cNvSpPr>
          <p:nvPr>
            <p:ph type="body" idx="2"/>
          </p:nvPr>
        </p:nvSpPr>
        <p:spPr>
          <a:xfrm>
            <a:off x="382275" y="1895439"/>
            <a:ext cx="9759900" cy="2394811"/>
          </a:xfrm>
          <a:prstGeom prst="rect">
            <a:avLst/>
          </a:prstGeom>
          <a:solidFill>
            <a:srgbClr val="00E7BD">
              <a:alpha val="8627"/>
            </a:srgbClr>
          </a:solidFill>
          <a:ln>
            <a:noFill/>
          </a:ln>
        </p:spPr>
        <p:txBody>
          <a:bodyPr spcFirstLastPara="1" wrap="square" lIns="180000" tIns="180000" rIns="180000" bIns="180000" anchor="ctr" anchorCtr="0">
            <a:normAutofit/>
          </a:bodyPr>
          <a:lstStyle/>
          <a:p>
            <a:pPr marL="0" lvl="0" indent="0" algn="l" rtl="0">
              <a:lnSpc>
                <a:spcPct val="90000"/>
              </a:lnSpc>
              <a:spcBef>
                <a:spcPts val="0"/>
              </a:spcBef>
              <a:spcAft>
                <a:spcPts val="0"/>
              </a:spcAft>
              <a:buSzPts val="2520"/>
              <a:buNone/>
            </a:pPr>
            <a:r>
              <a:rPr lang="cy" sz="1800" b="0" i="0" u="none" baseline="0" dirty="0"/>
              <a:t>Mae pleidleisio yn rhan bwysig o’n bywydau. Weithiau rydyn ni’n ei ddefnyddio i wneud penderfyniadau. </a:t>
            </a:r>
            <a:endParaRPr sz="1800" b="0" dirty="0"/>
          </a:p>
          <a:p>
            <a:pPr marL="0" lvl="0" indent="0" algn="l" rtl="0">
              <a:lnSpc>
                <a:spcPct val="90000"/>
              </a:lnSpc>
              <a:spcBef>
                <a:spcPts val="0"/>
              </a:spcBef>
              <a:spcAft>
                <a:spcPts val="0"/>
              </a:spcAft>
              <a:buSzPts val="2520"/>
              <a:buNone/>
            </a:pPr>
            <a:endParaRPr sz="1800" b="0" dirty="0"/>
          </a:p>
          <a:p>
            <a:pPr marL="0" lvl="0" indent="0" algn="l" rtl="0">
              <a:lnSpc>
                <a:spcPct val="90000"/>
              </a:lnSpc>
              <a:spcBef>
                <a:spcPts val="0"/>
              </a:spcBef>
              <a:spcAft>
                <a:spcPts val="0"/>
              </a:spcAft>
              <a:buSzPts val="2520"/>
              <a:buNone/>
            </a:pPr>
            <a:r>
              <a:rPr lang="cy" sz="1800" b="0" i="0" u="none" baseline="0" dirty="0"/>
              <a:t>Dyma’r ffordd rydym yn dewis arweinwyr y wlad hefyd. </a:t>
            </a:r>
            <a:endParaRPr sz="1800" b="0" dirty="0"/>
          </a:p>
          <a:p>
            <a:pPr marL="0" lvl="0" indent="0" algn="l" rtl="0">
              <a:lnSpc>
                <a:spcPct val="90000"/>
              </a:lnSpc>
              <a:spcBef>
                <a:spcPts val="0"/>
              </a:spcBef>
              <a:spcAft>
                <a:spcPts val="0"/>
              </a:spcAft>
              <a:buSzPts val="2520"/>
              <a:buNone/>
            </a:pPr>
            <a:endParaRPr sz="1800" b="0" dirty="0"/>
          </a:p>
          <a:p>
            <a:pPr marL="0" lvl="0" indent="0" algn="l" rtl="0">
              <a:lnSpc>
                <a:spcPct val="90000"/>
              </a:lnSpc>
              <a:spcBef>
                <a:spcPts val="0"/>
              </a:spcBef>
              <a:spcAft>
                <a:spcPts val="0"/>
              </a:spcAft>
              <a:buSzPts val="2520"/>
              <a:buNone/>
            </a:pPr>
            <a:r>
              <a:rPr lang="cy" sz="1800" b="0" i="0" u="none" baseline="0" dirty="0"/>
              <a:t>Heddiw byddwch yn cymryd rhan yn eich pleidlais gyntaf! </a:t>
            </a:r>
            <a:endParaRPr sz="1800" b="0" dirty="0"/>
          </a:p>
        </p:txBody>
      </p:sp>
      <p:sp>
        <p:nvSpPr>
          <p:cNvPr id="432" name="Google Shape;432;g329989f52e1_0_180"/>
          <p:cNvSpPr txBox="1">
            <a:spLocks noGrp="1"/>
          </p:cNvSpPr>
          <p:nvPr>
            <p:ph type="title"/>
          </p:nvPr>
        </p:nvSpPr>
        <p:spPr>
          <a:xfrm>
            <a:off x="410375" y="490780"/>
            <a:ext cx="7689600" cy="7701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C0C0C"/>
              </a:buClr>
              <a:buSzPct val="100000"/>
              <a:buFont typeface="Montserrat ExtraBold"/>
              <a:buNone/>
            </a:pPr>
            <a:r>
              <a:rPr lang="cy" b="1" i="0" u="none" baseline="0"/>
              <a:t>Rydych chi newydd gymryd rhan mewn pleidlais! </a:t>
            </a:r>
            <a:endParaRPr/>
          </a:p>
        </p:txBody>
      </p:sp>
      <p:pic>
        <p:nvPicPr>
          <p:cNvPr id="433" name="Google Shape;433;g329989f52e1_0_180"/>
          <p:cNvPicPr preferRelativeResize="0"/>
          <p:nvPr/>
        </p:nvPicPr>
        <p:blipFill rotWithShape="1">
          <a:blip r:embed="rId3">
            <a:alphaModFix/>
          </a:blip>
          <a:srcRect r="77618"/>
          <a:stretch/>
        </p:blipFill>
        <p:spPr>
          <a:xfrm>
            <a:off x="0" y="5423064"/>
            <a:ext cx="1686505" cy="1434936"/>
          </a:xfrm>
          <a:prstGeom prst="rect">
            <a:avLst/>
          </a:prstGeom>
          <a:noFill/>
          <a:ln>
            <a:noFill/>
          </a:ln>
        </p:spPr>
      </p:pic>
      <p:pic>
        <p:nvPicPr>
          <p:cNvPr id="434" name="Google Shape;434;g329989f52e1_0_180"/>
          <p:cNvPicPr preferRelativeResize="0"/>
          <p:nvPr/>
        </p:nvPicPr>
        <p:blipFill rotWithShape="1">
          <a:blip r:embed="rId3">
            <a:alphaModFix/>
          </a:blip>
          <a:srcRect l="63528"/>
          <a:stretch/>
        </p:blipFill>
        <p:spPr>
          <a:xfrm>
            <a:off x="9443802" y="5423065"/>
            <a:ext cx="2748196" cy="1434936"/>
          </a:xfrm>
          <a:prstGeom prst="rect">
            <a:avLst/>
          </a:prstGeom>
          <a:noFill/>
          <a:ln>
            <a:noFill/>
          </a:ln>
        </p:spPr>
      </p:pic>
      <p:grpSp>
        <p:nvGrpSpPr>
          <p:cNvPr id="435" name="Google Shape;435;g329989f52e1_0_180"/>
          <p:cNvGrpSpPr/>
          <p:nvPr/>
        </p:nvGrpSpPr>
        <p:grpSpPr>
          <a:xfrm>
            <a:off x="8850127" y="340390"/>
            <a:ext cx="1747295" cy="903073"/>
            <a:chOff x="3127375" y="5007769"/>
            <a:chExt cx="1308639" cy="676358"/>
          </a:xfrm>
        </p:grpSpPr>
        <p:sp>
          <p:nvSpPr>
            <p:cNvPr id="436" name="Google Shape;436;g329989f52e1_0_180"/>
            <p:cNvSpPr/>
            <p:nvPr/>
          </p:nvSpPr>
          <p:spPr>
            <a:xfrm>
              <a:off x="3127375" y="5007769"/>
              <a:ext cx="1308639" cy="566642"/>
            </a:xfrm>
            <a:custGeom>
              <a:avLst/>
              <a:gdLst/>
              <a:ahLst/>
              <a:cxnLst/>
              <a:rect l="l" t="t" r="r" b="b"/>
              <a:pathLst>
                <a:path w="1308639" h="566642" extrusionOk="0">
                  <a:moveTo>
                    <a:pt x="327184" y="0"/>
                  </a:moveTo>
                  <a:lnTo>
                    <a:pt x="0" y="566642"/>
                  </a:lnTo>
                  <a:lnTo>
                    <a:pt x="1308640" y="566642"/>
                  </a:lnTo>
                  <a:lnTo>
                    <a:pt x="981456"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37" name="Google Shape;437;g329989f52e1_0_180"/>
            <p:cNvGrpSpPr/>
            <p:nvPr/>
          </p:nvGrpSpPr>
          <p:grpSpPr>
            <a:xfrm>
              <a:off x="3588077" y="5223129"/>
              <a:ext cx="397902" cy="460998"/>
              <a:chOff x="3588077" y="5223129"/>
              <a:chExt cx="397902" cy="460998"/>
            </a:xfrm>
          </p:grpSpPr>
          <p:sp>
            <p:nvSpPr>
              <p:cNvPr id="438" name="Google Shape;438;g329989f52e1_0_180"/>
              <p:cNvSpPr/>
              <p:nvPr/>
            </p:nvSpPr>
            <p:spPr>
              <a:xfrm>
                <a:off x="3646441" y="5496329"/>
                <a:ext cx="107999" cy="187537"/>
              </a:xfrm>
              <a:custGeom>
                <a:avLst/>
                <a:gdLst/>
                <a:ahLst/>
                <a:cxnLst/>
                <a:rect l="l" t="t" r="r" b="b"/>
                <a:pathLst>
                  <a:path w="107999" h="187537" extrusionOk="0">
                    <a:moveTo>
                      <a:pt x="82628" y="9692"/>
                    </a:moveTo>
                    <a:cubicBezTo>
                      <a:pt x="81961" y="17026"/>
                      <a:pt x="83961" y="25027"/>
                      <a:pt x="84723" y="32266"/>
                    </a:cubicBezTo>
                    <a:cubicBezTo>
                      <a:pt x="86247" y="46458"/>
                      <a:pt x="87295" y="60746"/>
                      <a:pt x="87485" y="75033"/>
                    </a:cubicBezTo>
                    <a:cubicBezTo>
                      <a:pt x="87771" y="101989"/>
                      <a:pt x="86438" y="139232"/>
                      <a:pt x="63768" y="157996"/>
                    </a:cubicBezTo>
                    <a:cubicBezTo>
                      <a:pt x="49481" y="169807"/>
                      <a:pt x="29669" y="168569"/>
                      <a:pt x="12619" y="164568"/>
                    </a:cubicBezTo>
                    <a:cubicBezTo>
                      <a:pt x="-49" y="161616"/>
                      <a:pt x="-5479" y="181142"/>
                      <a:pt x="7285" y="184095"/>
                    </a:cubicBezTo>
                    <a:cubicBezTo>
                      <a:pt x="27192" y="188762"/>
                      <a:pt x="48528" y="189810"/>
                      <a:pt x="67102" y="179999"/>
                    </a:cubicBezTo>
                    <a:cubicBezTo>
                      <a:pt x="82056" y="172093"/>
                      <a:pt x="91962" y="157806"/>
                      <a:pt x="97963" y="142375"/>
                    </a:cubicBezTo>
                    <a:cubicBezTo>
                      <a:pt x="110441" y="110657"/>
                      <a:pt x="108917" y="73986"/>
                      <a:pt x="105869" y="40648"/>
                    </a:cubicBezTo>
                    <a:cubicBezTo>
                      <a:pt x="104916" y="30742"/>
                      <a:pt x="102059" y="19598"/>
                      <a:pt x="103011" y="9597"/>
                    </a:cubicBezTo>
                    <a:cubicBezTo>
                      <a:pt x="104059" y="-3262"/>
                      <a:pt x="83771" y="-3167"/>
                      <a:pt x="82628" y="9692"/>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9" name="Google Shape;439;g329989f52e1_0_180"/>
              <p:cNvSpPr/>
              <p:nvPr/>
            </p:nvSpPr>
            <p:spPr>
              <a:xfrm>
                <a:off x="3588077" y="5620664"/>
                <a:ext cx="122709" cy="63463"/>
              </a:xfrm>
              <a:custGeom>
                <a:avLst/>
                <a:gdLst/>
                <a:ahLst/>
                <a:cxnLst/>
                <a:rect l="l" t="t" r="r" b="b"/>
                <a:pathLst>
                  <a:path w="122709" h="63463" extrusionOk="0">
                    <a:moveTo>
                      <a:pt x="122703" y="50140"/>
                    </a:moveTo>
                    <a:cubicBezTo>
                      <a:pt x="122703" y="50140"/>
                      <a:pt x="71078" y="-23869"/>
                      <a:pt x="12309" y="7944"/>
                    </a:cubicBezTo>
                    <a:cubicBezTo>
                      <a:pt x="-46365" y="39758"/>
                      <a:pt x="123846" y="86716"/>
                      <a:pt x="122703" y="50140"/>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0" name="Google Shape;440;g329989f52e1_0_180"/>
              <p:cNvSpPr/>
              <p:nvPr/>
            </p:nvSpPr>
            <p:spPr>
              <a:xfrm>
                <a:off x="3819954" y="5496306"/>
                <a:ext cx="107804" cy="187653"/>
              </a:xfrm>
              <a:custGeom>
                <a:avLst/>
                <a:gdLst/>
                <a:ahLst/>
                <a:cxnLst/>
                <a:rect l="l" t="t" r="r" b="b"/>
                <a:pathLst>
                  <a:path w="107804" h="187653" extrusionOk="0">
                    <a:moveTo>
                      <a:pt x="4841" y="9716"/>
                    </a:moveTo>
                    <a:cubicBezTo>
                      <a:pt x="5603" y="18098"/>
                      <a:pt x="3222" y="27432"/>
                      <a:pt x="2364" y="35814"/>
                    </a:cubicBezTo>
                    <a:cubicBezTo>
                      <a:pt x="745" y="51721"/>
                      <a:pt x="-303" y="67723"/>
                      <a:pt x="78" y="83725"/>
                    </a:cubicBezTo>
                    <a:cubicBezTo>
                      <a:pt x="745" y="116777"/>
                      <a:pt x="6365" y="157163"/>
                      <a:pt x="36083" y="177260"/>
                    </a:cubicBezTo>
                    <a:cubicBezTo>
                      <a:pt x="55133" y="190119"/>
                      <a:pt x="79136" y="189262"/>
                      <a:pt x="100567" y="184214"/>
                    </a:cubicBezTo>
                    <a:cubicBezTo>
                      <a:pt x="113235" y="181261"/>
                      <a:pt x="107901" y="161735"/>
                      <a:pt x="95138" y="164687"/>
                    </a:cubicBezTo>
                    <a:cubicBezTo>
                      <a:pt x="79422" y="168402"/>
                      <a:pt x="61515" y="169831"/>
                      <a:pt x="47418" y="160592"/>
                    </a:cubicBezTo>
                    <a:cubicBezTo>
                      <a:pt x="36178" y="153257"/>
                      <a:pt x="29987" y="140589"/>
                      <a:pt x="26272" y="128111"/>
                    </a:cubicBezTo>
                    <a:cubicBezTo>
                      <a:pt x="17700" y="98870"/>
                      <a:pt x="19605" y="66961"/>
                      <a:pt x="22557" y="37052"/>
                    </a:cubicBezTo>
                    <a:cubicBezTo>
                      <a:pt x="23415" y="28289"/>
                      <a:pt x="25891" y="18574"/>
                      <a:pt x="25129" y="9716"/>
                    </a:cubicBezTo>
                    <a:cubicBezTo>
                      <a:pt x="23891" y="-3143"/>
                      <a:pt x="3603" y="-3334"/>
                      <a:pt x="4841" y="9716"/>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1" name="Google Shape;441;g329989f52e1_0_180"/>
              <p:cNvSpPr/>
              <p:nvPr/>
            </p:nvSpPr>
            <p:spPr>
              <a:xfrm>
                <a:off x="3863270" y="5620664"/>
                <a:ext cx="122709" cy="63463"/>
              </a:xfrm>
              <a:custGeom>
                <a:avLst/>
                <a:gdLst/>
                <a:ahLst/>
                <a:cxnLst/>
                <a:rect l="l" t="t" r="r" b="b"/>
                <a:pathLst>
                  <a:path w="122709" h="63463" extrusionOk="0">
                    <a:moveTo>
                      <a:pt x="6" y="50140"/>
                    </a:moveTo>
                    <a:cubicBezTo>
                      <a:pt x="6" y="50140"/>
                      <a:pt x="51631" y="-23869"/>
                      <a:pt x="110400" y="7944"/>
                    </a:cubicBezTo>
                    <a:cubicBezTo>
                      <a:pt x="169074" y="39758"/>
                      <a:pt x="-1137" y="86716"/>
                      <a:pt x="6" y="50140"/>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2" name="Google Shape;442;g329989f52e1_0_180"/>
              <p:cNvSpPr/>
              <p:nvPr/>
            </p:nvSpPr>
            <p:spPr>
              <a:xfrm>
                <a:off x="3710876" y="5223129"/>
                <a:ext cx="47625" cy="47625"/>
              </a:xfrm>
              <a:custGeom>
                <a:avLst/>
                <a:gdLst/>
                <a:ahLst/>
                <a:cxnLst/>
                <a:rect l="l" t="t" r="r" b="b"/>
                <a:pathLst>
                  <a:path w="47625" h="47625" extrusionOk="0">
                    <a:moveTo>
                      <a:pt x="47625" y="23813"/>
                    </a:moveTo>
                    <a:cubicBezTo>
                      <a:pt x="47625" y="36957"/>
                      <a:pt x="36957" y="47625"/>
                      <a:pt x="23813" y="47625"/>
                    </a:cubicBezTo>
                    <a:cubicBezTo>
                      <a:pt x="10668" y="47625"/>
                      <a:pt x="0" y="36957"/>
                      <a:pt x="0" y="23813"/>
                    </a:cubicBezTo>
                    <a:cubicBezTo>
                      <a:pt x="0" y="10668"/>
                      <a:pt x="10668" y="0"/>
                      <a:pt x="23813" y="0"/>
                    </a:cubicBezTo>
                    <a:cubicBezTo>
                      <a:pt x="36957" y="0"/>
                      <a:pt x="47625" y="10668"/>
                      <a:pt x="47625" y="23813"/>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3" name="Google Shape;443;g329989f52e1_0_180"/>
              <p:cNvSpPr/>
              <p:nvPr/>
            </p:nvSpPr>
            <p:spPr>
              <a:xfrm>
                <a:off x="3821366" y="5223129"/>
                <a:ext cx="47625" cy="47625"/>
              </a:xfrm>
              <a:custGeom>
                <a:avLst/>
                <a:gdLst/>
                <a:ahLst/>
                <a:cxnLst/>
                <a:rect l="l" t="t" r="r" b="b"/>
                <a:pathLst>
                  <a:path w="47625" h="47625" extrusionOk="0">
                    <a:moveTo>
                      <a:pt x="47625" y="23813"/>
                    </a:moveTo>
                    <a:cubicBezTo>
                      <a:pt x="47625" y="36957"/>
                      <a:pt x="36957" y="47625"/>
                      <a:pt x="23813" y="47625"/>
                    </a:cubicBezTo>
                    <a:cubicBezTo>
                      <a:pt x="10668" y="47625"/>
                      <a:pt x="0" y="36957"/>
                      <a:pt x="0" y="23813"/>
                    </a:cubicBezTo>
                    <a:cubicBezTo>
                      <a:pt x="0" y="10668"/>
                      <a:pt x="10668" y="0"/>
                      <a:pt x="23813" y="0"/>
                    </a:cubicBezTo>
                    <a:cubicBezTo>
                      <a:pt x="36957" y="0"/>
                      <a:pt x="47625" y="10668"/>
                      <a:pt x="47625" y="23813"/>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4" name="Google Shape;444;g329989f52e1_0_180"/>
              <p:cNvSpPr/>
              <p:nvPr/>
            </p:nvSpPr>
            <p:spPr>
              <a:xfrm>
                <a:off x="3751053" y="5284546"/>
                <a:ext cx="77761" cy="28689"/>
              </a:xfrm>
              <a:custGeom>
                <a:avLst/>
                <a:gdLst/>
                <a:ahLst/>
                <a:cxnLst/>
                <a:rect l="l" t="t" r="r" b="b"/>
                <a:pathLst>
                  <a:path w="77761" h="28689" extrusionOk="0">
                    <a:moveTo>
                      <a:pt x="38881" y="28689"/>
                    </a:moveTo>
                    <a:cubicBezTo>
                      <a:pt x="26784" y="28689"/>
                      <a:pt x="12878" y="22784"/>
                      <a:pt x="2495" y="13259"/>
                    </a:cubicBezTo>
                    <a:cubicBezTo>
                      <a:pt x="-648" y="10401"/>
                      <a:pt x="-838" y="5639"/>
                      <a:pt x="2019" y="2495"/>
                    </a:cubicBezTo>
                    <a:cubicBezTo>
                      <a:pt x="4877" y="-553"/>
                      <a:pt x="9734" y="-838"/>
                      <a:pt x="12782" y="2019"/>
                    </a:cubicBezTo>
                    <a:cubicBezTo>
                      <a:pt x="20212" y="8877"/>
                      <a:pt x="30689" y="13449"/>
                      <a:pt x="38881" y="13449"/>
                    </a:cubicBezTo>
                    <a:cubicBezTo>
                      <a:pt x="47072" y="13449"/>
                      <a:pt x="57550" y="8877"/>
                      <a:pt x="64979" y="2019"/>
                    </a:cubicBezTo>
                    <a:cubicBezTo>
                      <a:pt x="68027" y="-838"/>
                      <a:pt x="72885" y="-648"/>
                      <a:pt x="75743" y="2495"/>
                    </a:cubicBezTo>
                    <a:cubicBezTo>
                      <a:pt x="78600" y="5639"/>
                      <a:pt x="78410" y="10401"/>
                      <a:pt x="75266" y="13259"/>
                    </a:cubicBezTo>
                    <a:cubicBezTo>
                      <a:pt x="64884" y="22784"/>
                      <a:pt x="50882" y="28689"/>
                      <a:pt x="38881" y="28689"/>
                    </a:cubicBezTo>
                  </a:path>
                </a:pathLst>
              </a:custGeom>
              <a:solidFill>
                <a:srgbClr val="2B2B2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2" name="Group 1">
            <a:extLst>
              <a:ext uri="{FF2B5EF4-FFF2-40B4-BE49-F238E27FC236}">
                <a16:creationId xmlns:a16="http://schemas.microsoft.com/office/drawing/2014/main" id="{C50127C6-E805-D053-87B5-25A109A48F18}"/>
              </a:ext>
            </a:extLst>
          </p:cNvPr>
          <p:cNvGrpSpPr>
            <a:grpSpLocks noGrp="1" noUngrp="1" noRot="1" noMove="1" noResize="1"/>
          </p:cNvGrpSpPr>
          <p:nvPr/>
        </p:nvGrpSpPr>
        <p:grpSpPr>
          <a:xfrm>
            <a:off x="290454" y="5892812"/>
            <a:ext cx="11719408" cy="713232"/>
            <a:chOff x="290454" y="5892812"/>
            <a:chExt cx="11719408" cy="713232"/>
          </a:xfrm>
        </p:grpSpPr>
        <p:sp>
          <p:nvSpPr>
            <p:cNvPr id="3" name="Rectangle 2">
              <a:extLst>
                <a:ext uri="{FF2B5EF4-FFF2-40B4-BE49-F238E27FC236}">
                  <a16:creationId xmlns:a16="http://schemas.microsoft.com/office/drawing/2014/main" id="{FE49D4C2-5BE0-8740-8D19-129A2403DF25}"/>
                </a:ext>
              </a:extLst>
            </p:cNvPr>
            <p:cNvSpPr>
              <a:spLocks noGrp="1" noRot="1" noMove="1" noResize="1" noEditPoints="1" noAdjustHandles="1" noChangeArrowheads="1" noChangeShapeType="1"/>
            </p:cNvSpPr>
            <p:nvPr/>
          </p:nvSpPr>
          <p:spPr>
            <a:xfrm>
              <a:off x="474297" y="5892812"/>
              <a:ext cx="11535565" cy="713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236324507" descr="Y Comisiwn Etholiadol Logo">
              <a:extLst>
                <a:ext uri="{FF2B5EF4-FFF2-40B4-BE49-F238E27FC236}">
                  <a16:creationId xmlns:a16="http://schemas.microsoft.com/office/drawing/2014/main" id="{45B02311-E661-7B76-5C7F-28B52319D093}"/>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0454" y="6019267"/>
              <a:ext cx="917976" cy="5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5" name="Google Shape;445;g329989f52e1_0_180"/>
          <p:cNvPicPr preferRelativeResize="0"/>
          <p:nvPr/>
        </p:nvPicPr>
        <p:blipFill rotWithShape="1">
          <a:blip r:embed="rId5">
            <a:alphaModFix/>
          </a:blip>
          <a:srcRect/>
          <a:stretch/>
        </p:blipFill>
        <p:spPr>
          <a:xfrm>
            <a:off x="3491781" y="4782808"/>
            <a:ext cx="1902907" cy="157993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450"/>
        <p:cNvGrpSpPr/>
        <p:nvPr/>
      </p:nvGrpSpPr>
      <p:grpSpPr>
        <a:xfrm>
          <a:off x="0" y="0"/>
          <a:ext cx="0" cy="0"/>
          <a:chOff x="0" y="0"/>
          <a:chExt cx="0" cy="0"/>
        </a:xfrm>
      </p:grpSpPr>
      <p:pic>
        <p:nvPicPr>
          <p:cNvPr id="451" name="Google Shape;451;g329989f52e1_0_0"/>
          <p:cNvPicPr preferRelativeResize="0"/>
          <p:nvPr/>
        </p:nvPicPr>
        <p:blipFill rotWithShape="1">
          <a:blip r:embed="rId3">
            <a:alphaModFix/>
          </a:blip>
          <a:srcRect l="63528" t="20083"/>
          <a:stretch/>
        </p:blipFill>
        <p:spPr>
          <a:xfrm>
            <a:off x="9443802" y="5711251"/>
            <a:ext cx="2748196" cy="1146749"/>
          </a:xfrm>
          <a:prstGeom prst="rect">
            <a:avLst/>
          </a:prstGeom>
          <a:noFill/>
          <a:ln>
            <a:noFill/>
          </a:ln>
        </p:spPr>
      </p:pic>
      <p:sp>
        <p:nvSpPr>
          <p:cNvPr id="452" name="Google Shape;452;g329989f52e1_0_0"/>
          <p:cNvSpPr txBox="1">
            <a:spLocks noGrp="1"/>
          </p:cNvSpPr>
          <p:nvPr>
            <p:ph type="title"/>
          </p:nvPr>
        </p:nvSpPr>
        <p:spPr>
          <a:xfrm>
            <a:off x="290454" y="467140"/>
            <a:ext cx="8764500" cy="611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C0C0C"/>
              </a:buClr>
              <a:buSzPts val="4200"/>
              <a:buFont typeface="Montserrat ExtraBold"/>
              <a:buNone/>
            </a:pPr>
            <a:r>
              <a:rPr lang="cy" b="1" i="0" u="none" baseline="0"/>
              <a:t>Rolau ar gyfer eich pleidlais! </a:t>
            </a:r>
            <a:endParaRPr/>
          </a:p>
        </p:txBody>
      </p:sp>
      <p:sp>
        <p:nvSpPr>
          <p:cNvPr id="453" name="Google Shape;453;g329989f52e1_0_0"/>
          <p:cNvSpPr txBox="1">
            <a:spLocks noGrp="1"/>
          </p:cNvSpPr>
          <p:nvPr>
            <p:ph type="body" idx="3"/>
          </p:nvPr>
        </p:nvSpPr>
        <p:spPr>
          <a:xfrm>
            <a:off x="389731" y="2575028"/>
            <a:ext cx="11412600" cy="3241156"/>
          </a:xfrm>
          <a:prstGeom prst="rect">
            <a:avLst/>
          </a:prstGeom>
          <a:solidFill>
            <a:srgbClr val="FF8BFF">
              <a:alpha val="8627"/>
            </a:srgbClr>
          </a:solidFill>
          <a:ln>
            <a:noFill/>
          </a:ln>
        </p:spPr>
        <p:txBody>
          <a:bodyPr spcFirstLastPara="1" wrap="square" lIns="180000" tIns="180000" rIns="180000" bIns="180000" anchor="t" anchorCtr="0">
            <a:noAutofit/>
          </a:bodyPr>
          <a:lstStyle/>
          <a:p>
            <a:pPr marL="342900" lvl="0" indent="-247650" algn="l" rtl="0">
              <a:lnSpc>
                <a:spcPct val="120000"/>
              </a:lnSpc>
              <a:spcBef>
                <a:spcPts val="0"/>
              </a:spcBef>
              <a:spcAft>
                <a:spcPts val="0"/>
              </a:spcAft>
              <a:buSzPts val="1800"/>
              <a:buAutoNum type="arabicPeriod"/>
            </a:pPr>
            <a:r>
              <a:rPr lang="cy" b="1" i="0" u="none" baseline="0" dirty="0"/>
              <a:t>Ymgyrchydd cylch</a:t>
            </a:r>
            <a:r>
              <a:rPr lang="cy" b="0" i="0" u="none" baseline="0" dirty="0"/>
              <a:t> - Byddant yn ceisio perswadio’r dosbarth i bleidleisio dros y Cylch. </a:t>
            </a:r>
            <a:endParaRPr b="0" dirty="0"/>
          </a:p>
          <a:p>
            <a:pPr marL="342900" lvl="0" indent="-247650" algn="l" rtl="0">
              <a:lnSpc>
                <a:spcPct val="120000"/>
              </a:lnSpc>
              <a:spcBef>
                <a:spcPts val="0"/>
              </a:spcBef>
              <a:spcAft>
                <a:spcPts val="0"/>
              </a:spcAft>
              <a:buSzPts val="1800"/>
              <a:buAutoNum type="arabicPeriod"/>
            </a:pPr>
            <a:r>
              <a:rPr lang="cy" b="1" i="0" u="none" baseline="0" dirty="0"/>
              <a:t>Ymgyrchydd sgwâr</a:t>
            </a:r>
            <a:r>
              <a:rPr lang="cy" b="0" i="0" u="none" baseline="0" dirty="0"/>
              <a:t> - Byddant yn ceisio perswadio'r dosbarth i bleidleisio dros y Sgwâr. </a:t>
            </a:r>
            <a:endParaRPr b="0" dirty="0"/>
          </a:p>
          <a:p>
            <a:pPr marL="342900" lvl="0" indent="-247650" algn="l" rtl="0">
              <a:lnSpc>
                <a:spcPct val="120000"/>
              </a:lnSpc>
              <a:spcBef>
                <a:spcPts val="0"/>
              </a:spcBef>
              <a:spcAft>
                <a:spcPts val="0"/>
              </a:spcAft>
              <a:buSzPts val="1800"/>
              <a:buAutoNum type="arabicPeriod"/>
            </a:pPr>
            <a:r>
              <a:rPr lang="cy" b="1" i="0" u="none" baseline="0" dirty="0"/>
              <a:t>Ymgyrchydd triongl</a:t>
            </a:r>
            <a:r>
              <a:rPr lang="cy" b="0" i="0" u="none" baseline="0" dirty="0"/>
              <a:t> - Byddant yn ceisio perswadio'r dosbarth i bleidleisio dros y Triongl. </a:t>
            </a:r>
            <a:endParaRPr b="0" dirty="0"/>
          </a:p>
          <a:p>
            <a:pPr marL="342900" lvl="0" indent="-247650" algn="l" rtl="0">
              <a:lnSpc>
                <a:spcPct val="120000"/>
              </a:lnSpc>
              <a:spcBef>
                <a:spcPts val="0"/>
              </a:spcBef>
              <a:spcAft>
                <a:spcPts val="0"/>
              </a:spcAft>
              <a:buSzPts val="1800"/>
              <a:buAutoNum type="arabicPeriod"/>
            </a:pPr>
            <a:r>
              <a:rPr lang="cy" b="1" i="0" u="none" baseline="0" dirty="0"/>
              <a:t>Clercod pleidleisio (x2)</a:t>
            </a:r>
            <a:r>
              <a:rPr lang="cy" b="0" i="0" u="none" baseline="0" dirty="0"/>
              <a:t> - Byddant yn helpu pobl ac yn gwirio fod y pleidleisio yn cael ei wneud yn gywir. Ni allent weld dros bwy mae pobl wedi pleidleisio.</a:t>
            </a:r>
            <a:endParaRPr b="0" dirty="0"/>
          </a:p>
          <a:p>
            <a:pPr marL="342900" lvl="0" indent="-247650" algn="l" rtl="0">
              <a:lnSpc>
                <a:spcPct val="120000"/>
              </a:lnSpc>
              <a:spcBef>
                <a:spcPts val="0"/>
              </a:spcBef>
              <a:spcAft>
                <a:spcPts val="0"/>
              </a:spcAft>
              <a:buSzPts val="1800"/>
              <a:buAutoNum type="arabicPeriod"/>
            </a:pPr>
            <a:r>
              <a:rPr lang="cy" b="1" i="0" u="none" baseline="0" dirty="0"/>
              <a:t>Cynorthwywyr cyfrif (x2)</a:t>
            </a:r>
            <a:r>
              <a:rPr lang="cy" b="0" i="0" u="none" baseline="0" dirty="0"/>
              <a:t> - Byddant yn cyfrif y pleidleisiau. Byddant yn eu cyfrif yn unigol i wirio eu bod yn gywir. </a:t>
            </a:r>
            <a:endParaRPr b="0" dirty="0"/>
          </a:p>
          <a:p>
            <a:pPr marL="342900" lvl="0" indent="-247650" algn="l" rtl="0">
              <a:lnSpc>
                <a:spcPct val="120000"/>
              </a:lnSpc>
              <a:spcBef>
                <a:spcPts val="0"/>
              </a:spcBef>
              <a:spcAft>
                <a:spcPts val="0"/>
              </a:spcAft>
              <a:buSzPts val="1800"/>
              <a:buAutoNum type="arabicPeriod"/>
            </a:pPr>
            <a:r>
              <a:rPr lang="cy" b="1" i="0" u="none" baseline="0" dirty="0"/>
              <a:t>Pleidleiswyr</a:t>
            </a:r>
            <a:r>
              <a:rPr lang="cy" b="0" i="0" u="none" baseline="0" dirty="0"/>
              <a:t> - Bydd pawb, gan gynnwys y rhai â rolau, yn pleidleisio. Mae hyn yn golygu fod pawb â’r rôl o bleidleisio heddiw!</a:t>
            </a:r>
            <a:endParaRPr b="0" dirty="0"/>
          </a:p>
        </p:txBody>
      </p:sp>
      <p:pic>
        <p:nvPicPr>
          <p:cNvPr id="454" name="Google Shape;454;g329989f52e1_0_0"/>
          <p:cNvPicPr preferRelativeResize="0"/>
          <p:nvPr/>
        </p:nvPicPr>
        <p:blipFill rotWithShape="1">
          <a:blip r:embed="rId3">
            <a:alphaModFix/>
          </a:blip>
          <a:srcRect t="27394" r="77618"/>
          <a:stretch/>
        </p:blipFill>
        <p:spPr>
          <a:xfrm>
            <a:off x="0" y="5816184"/>
            <a:ext cx="1686505" cy="1041816"/>
          </a:xfrm>
          <a:prstGeom prst="rect">
            <a:avLst/>
          </a:prstGeom>
          <a:noFill/>
          <a:ln>
            <a:noFill/>
          </a:ln>
        </p:spPr>
      </p:pic>
      <p:grpSp>
        <p:nvGrpSpPr>
          <p:cNvPr id="455" name="Google Shape;455;g329989f52e1_0_0"/>
          <p:cNvGrpSpPr/>
          <p:nvPr/>
        </p:nvGrpSpPr>
        <p:grpSpPr>
          <a:xfrm>
            <a:off x="3261730" y="6013273"/>
            <a:ext cx="535018" cy="509231"/>
            <a:chOff x="3579851" y="5155389"/>
            <a:chExt cx="398999" cy="379768"/>
          </a:xfrm>
        </p:grpSpPr>
        <p:sp>
          <p:nvSpPr>
            <p:cNvPr id="456" name="Google Shape;456;g329989f52e1_0_0"/>
            <p:cNvSpPr/>
            <p:nvPr/>
          </p:nvSpPr>
          <p:spPr>
            <a:xfrm>
              <a:off x="3654344" y="5444261"/>
              <a:ext cx="154590" cy="90896"/>
            </a:xfrm>
            <a:custGeom>
              <a:avLst/>
              <a:gdLst/>
              <a:ahLst/>
              <a:cxnLst/>
              <a:rect l="l" t="t" r="r" b="b"/>
              <a:pathLst>
                <a:path w="154590" h="90896" extrusionOk="0">
                  <a:moveTo>
                    <a:pt x="24909" y="84334"/>
                  </a:moveTo>
                  <a:cubicBezTo>
                    <a:pt x="-25955" y="62141"/>
                    <a:pt x="10240" y="9849"/>
                    <a:pt x="51960" y="5658"/>
                  </a:cubicBezTo>
                  <a:cubicBezTo>
                    <a:pt x="100632" y="-14440"/>
                    <a:pt x="199121" y="21374"/>
                    <a:pt x="131779" y="75667"/>
                  </a:cubicBezTo>
                  <a:cubicBezTo>
                    <a:pt x="101585" y="95383"/>
                    <a:pt x="58532" y="93288"/>
                    <a:pt x="24909" y="84334"/>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7" name="Google Shape;457;g329989f52e1_0_0"/>
            <p:cNvSpPr/>
            <p:nvPr/>
          </p:nvSpPr>
          <p:spPr>
            <a:xfrm>
              <a:off x="3836239" y="5338208"/>
              <a:ext cx="142611" cy="90486"/>
            </a:xfrm>
            <a:custGeom>
              <a:avLst/>
              <a:gdLst/>
              <a:ahLst/>
              <a:cxnLst/>
              <a:rect l="l" t="t" r="r" b="b"/>
              <a:pathLst>
                <a:path w="142611" h="90486" extrusionOk="0">
                  <a:moveTo>
                    <a:pt x="118000" y="8554"/>
                  </a:moveTo>
                  <a:cubicBezTo>
                    <a:pt x="178484" y="49417"/>
                    <a:pt x="114095" y="86183"/>
                    <a:pt x="68184" y="90469"/>
                  </a:cubicBezTo>
                  <a:cubicBezTo>
                    <a:pt x="36656" y="91231"/>
                    <a:pt x="-16112" y="65704"/>
                    <a:pt x="4748" y="27985"/>
                  </a:cubicBezTo>
                  <a:cubicBezTo>
                    <a:pt x="33132" y="-494"/>
                    <a:pt x="81329" y="-7733"/>
                    <a:pt x="118000" y="8554"/>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8" name="Google Shape;458;g329989f52e1_0_0"/>
            <p:cNvSpPr/>
            <p:nvPr/>
          </p:nvSpPr>
          <p:spPr>
            <a:xfrm>
              <a:off x="3579851" y="5278626"/>
              <a:ext cx="128685" cy="89136"/>
            </a:xfrm>
            <a:custGeom>
              <a:avLst/>
              <a:gdLst/>
              <a:ahLst/>
              <a:cxnLst/>
              <a:rect l="l" t="t" r="r" b="b"/>
              <a:pathLst>
                <a:path w="128685" h="89136" extrusionOk="0">
                  <a:moveTo>
                    <a:pt x="94924" y="65565"/>
                  </a:moveTo>
                  <a:cubicBezTo>
                    <a:pt x="94543" y="67947"/>
                    <a:pt x="99020" y="66137"/>
                    <a:pt x="99877" y="65089"/>
                  </a:cubicBezTo>
                  <a:cubicBezTo>
                    <a:pt x="99401" y="63279"/>
                    <a:pt x="96163" y="64899"/>
                    <a:pt x="94924" y="65565"/>
                  </a:cubicBezTo>
                  <a:moveTo>
                    <a:pt x="111403" y="4796"/>
                  </a:moveTo>
                  <a:cubicBezTo>
                    <a:pt x="132262" y="12987"/>
                    <a:pt x="131786" y="41372"/>
                    <a:pt x="122833" y="58612"/>
                  </a:cubicBezTo>
                  <a:cubicBezTo>
                    <a:pt x="103306" y="92331"/>
                    <a:pt x="-17090" y="110238"/>
                    <a:pt x="2056" y="46515"/>
                  </a:cubicBezTo>
                  <a:cubicBezTo>
                    <a:pt x="11485" y="13273"/>
                    <a:pt x="81589" y="-10635"/>
                    <a:pt x="111403" y="4796"/>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 name="Google Shape;459;g329989f52e1_0_0"/>
            <p:cNvSpPr/>
            <p:nvPr/>
          </p:nvSpPr>
          <p:spPr>
            <a:xfrm>
              <a:off x="3773970" y="5155389"/>
              <a:ext cx="121881" cy="83567"/>
            </a:xfrm>
            <a:custGeom>
              <a:avLst/>
              <a:gdLst/>
              <a:ahLst/>
              <a:cxnLst/>
              <a:rect l="l" t="t" r="r" b="b"/>
              <a:pathLst>
                <a:path w="121881" h="83567" extrusionOk="0">
                  <a:moveTo>
                    <a:pt x="2247" y="33449"/>
                  </a:moveTo>
                  <a:cubicBezTo>
                    <a:pt x="23298" y="-12842"/>
                    <a:pt x="109880" y="-11223"/>
                    <a:pt x="121881" y="39164"/>
                  </a:cubicBezTo>
                  <a:cubicBezTo>
                    <a:pt x="117214" y="97743"/>
                    <a:pt x="-18994" y="100886"/>
                    <a:pt x="2247" y="33449"/>
                  </a:cubicBezTo>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60" name="Google Shape;460;g329989f52e1_0_0"/>
          <p:cNvPicPr preferRelativeResize="0"/>
          <p:nvPr/>
        </p:nvPicPr>
        <p:blipFill rotWithShape="1">
          <a:blip r:embed="rId4">
            <a:alphaModFix/>
          </a:blip>
          <a:srcRect/>
          <a:stretch/>
        </p:blipFill>
        <p:spPr>
          <a:xfrm>
            <a:off x="9577035" y="467140"/>
            <a:ext cx="2225233" cy="2127688"/>
          </a:xfrm>
          <a:prstGeom prst="rect">
            <a:avLst/>
          </a:prstGeom>
          <a:noFill/>
          <a:ln>
            <a:noFill/>
          </a:ln>
        </p:spPr>
      </p:pic>
      <p:sp>
        <p:nvSpPr>
          <p:cNvPr id="461" name="Google Shape;461;g329989f52e1_0_0"/>
          <p:cNvSpPr txBox="1">
            <a:spLocks noGrp="1"/>
          </p:cNvSpPr>
          <p:nvPr>
            <p:ph type="body" idx="2"/>
          </p:nvPr>
        </p:nvSpPr>
        <p:spPr>
          <a:xfrm>
            <a:off x="382275" y="1342325"/>
            <a:ext cx="8586300" cy="1041816"/>
          </a:xfrm>
          <a:prstGeom prst="rect">
            <a:avLst/>
          </a:prstGeom>
          <a:solidFill>
            <a:srgbClr val="FFF5FF"/>
          </a:solidFill>
          <a:ln>
            <a:noFill/>
          </a:ln>
        </p:spPr>
        <p:txBody>
          <a:bodyPr spcFirstLastPara="1" wrap="square" lIns="180000" tIns="180000" rIns="180000" bIns="180000" anchor="ctr" anchorCtr="0">
            <a:noAutofit/>
          </a:bodyPr>
          <a:lstStyle/>
          <a:p>
            <a:pPr marL="0" lvl="0" indent="0" algn="l" rtl="0">
              <a:lnSpc>
                <a:spcPct val="120000"/>
              </a:lnSpc>
              <a:spcBef>
                <a:spcPts val="0"/>
              </a:spcBef>
              <a:spcAft>
                <a:spcPts val="0"/>
              </a:spcAft>
              <a:buSzPts val="788"/>
              <a:buNone/>
            </a:pPr>
            <a:r>
              <a:rPr lang="cy" sz="1800" b="1" i="0" u="none" baseline="0" dirty="0"/>
              <a:t>Cyfarwyddiadau:</a:t>
            </a:r>
            <a:r>
              <a:rPr lang="cy" sz="1800" b="0" i="0" u="none" baseline="0" dirty="0"/>
              <a:t> Cyn i ni gynnal eich pleidlais, mae angen rhai rolau pwysig i sicrhau fod y pleidleisio yn rhedeg heb unrhyw drafferthion. Ydych chi eisiau rôl arbennig yn yr etholiad hwn?</a:t>
            </a:r>
            <a:endParaRPr sz="500" b="0" dirty="0"/>
          </a:p>
        </p:txBody>
      </p:sp>
      <p:grpSp>
        <p:nvGrpSpPr>
          <p:cNvPr id="2" name="Group 1">
            <a:extLst>
              <a:ext uri="{FF2B5EF4-FFF2-40B4-BE49-F238E27FC236}">
                <a16:creationId xmlns:a16="http://schemas.microsoft.com/office/drawing/2014/main" id="{783CE043-62A6-4A99-A289-F5D62646AA60}"/>
              </a:ext>
            </a:extLst>
          </p:cNvPr>
          <p:cNvGrpSpPr>
            <a:grpSpLocks noGrp="1" noUngrp="1" noRot="1" noMove="1" noResize="1"/>
          </p:cNvGrpSpPr>
          <p:nvPr/>
        </p:nvGrpSpPr>
        <p:grpSpPr>
          <a:xfrm>
            <a:off x="290454" y="5892812"/>
            <a:ext cx="11719408" cy="713232"/>
            <a:chOff x="290454" y="5892812"/>
            <a:chExt cx="11719408" cy="713232"/>
          </a:xfrm>
        </p:grpSpPr>
        <p:sp>
          <p:nvSpPr>
            <p:cNvPr id="3" name="Rectangle 2">
              <a:extLst>
                <a:ext uri="{FF2B5EF4-FFF2-40B4-BE49-F238E27FC236}">
                  <a16:creationId xmlns:a16="http://schemas.microsoft.com/office/drawing/2014/main" id="{8A7C433D-EA8E-0B6C-7521-DE3E1DFD6188}"/>
                </a:ext>
              </a:extLst>
            </p:cNvPr>
            <p:cNvSpPr>
              <a:spLocks noGrp="1" noRot="1" noMove="1" noResize="1" noEditPoints="1" noAdjustHandles="1" noChangeArrowheads="1" noChangeShapeType="1"/>
            </p:cNvSpPr>
            <p:nvPr/>
          </p:nvSpPr>
          <p:spPr>
            <a:xfrm>
              <a:off x="474297" y="5892812"/>
              <a:ext cx="11535565" cy="713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236324507" descr="Y Comisiwn Etholiadol Logo">
              <a:extLst>
                <a:ext uri="{FF2B5EF4-FFF2-40B4-BE49-F238E27FC236}">
                  <a16:creationId xmlns:a16="http://schemas.microsoft.com/office/drawing/2014/main" id="{5AAB7EF9-FFC0-5455-1211-2B69121D114B}"/>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0454" y="6019267"/>
              <a:ext cx="917976" cy="5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466"/>
        <p:cNvGrpSpPr/>
        <p:nvPr/>
      </p:nvGrpSpPr>
      <p:grpSpPr>
        <a:xfrm>
          <a:off x="0" y="0"/>
          <a:ext cx="0" cy="0"/>
          <a:chOff x="0" y="0"/>
          <a:chExt cx="0" cy="0"/>
        </a:xfrm>
      </p:grpSpPr>
      <p:grpSp>
        <p:nvGrpSpPr>
          <p:cNvPr id="2" name="Group 1">
            <a:extLst>
              <a:ext uri="{FF2B5EF4-FFF2-40B4-BE49-F238E27FC236}">
                <a16:creationId xmlns:a16="http://schemas.microsoft.com/office/drawing/2014/main" id="{BA49DBAB-5FD0-015E-FA2E-6290E10D8C47}"/>
              </a:ext>
            </a:extLst>
          </p:cNvPr>
          <p:cNvGrpSpPr/>
          <p:nvPr/>
        </p:nvGrpSpPr>
        <p:grpSpPr>
          <a:xfrm>
            <a:off x="0" y="-1"/>
            <a:ext cx="12192000" cy="6858001"/>
            <a:chOff x="0" y="-1"/>
            <a:chExt cx="12192000" cy="6858001"/>
          </a:xfrm>
        </p:grpSpPr>
        <p:pic>
          <p:nvPicPr>
            <p:cNvPr id="3" name="Google Shape;387;p1" descr="A purple star shaped object with a cartoon character behind it&#10;&#10;Description automatically generated">
              <a:extLst>
                <a:ext uri="{FF2B5EF4-FFF2-40B4-BE49-F238E27FC236}">
                  <a16:creationId xmlns:a16="http://schemas.microsoft.com/office/drawing/2014/main" id="{D36FF1E1-E77A-5224-EF17-909BECCB8A94}"/>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 name="Rectangle 3">
              <a:extLst>
                <a:ext uri="{FF2B5EF4-FFF2-40B4-BE49-F238E27FC236}">
                  <a16:creationId xmlns:a16="http://schemas.microsoft.com/office/drawing/2014/main" id="{2E5FBB07-0E16-4251-5E29-6F4C800E2486}"/>
                </a:ext>
              </a:extLst>
            </p:cNvPr>
            <p:cNvSpPr/>
            <p:nvPr/>
          </p:nvSpPr>
          <p:spPr>
            <a:xfrm>
              <a:off x="152400" y="-1"/>
              <a:ext cx="3962400" cy="1333501"/>
            </a:xfrm>
            <a:prstGeom prst="rect">
              <a:avLst/>
            </a:prstGeom>
            <a:solidFill>
              <a:srgbClr val="C7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y"/>
            </a:p>
          </p:txBody>
        </p:sp>
        <p:pic>
          <p:nvPicPr>
            <p:cNvPr id="5" name="Google Shape;64;p1">
              <a:extLst>
                <a:ext uri="{FF2B5EF4-FFF2-40B4-BE49-F238E27FC236}">
                  <a16:creationId xmlns:a16="http://schemas.microsoft.com/office/drawing/2014/main" id="{0800F8C4-8731-4C32-736A-39A6684565AE}"/>
                </a:ext>
              </a:extLst>
            </p:cNvPr>
            <p:cNvPicPr preferRelativeResize="0"/>
            <p:nvPr/>
          </p:nvPicPr>
          <p:blipFill rotWithShape="1">
            <a:blip r:embed="rId4">
              <a:alphaModFix/>
            </a:blip>
            <a:srcRect/>
            <a:stretch/>
          </p:blipFill>
          <p:spPr>
            <a:xfrm>
              <a:off x="1919863" y="292338"/>
              <a:ext cx="1957678" cy="680900"/>
            </a:xfrm>
            <a:prstGeom prst="rect">
              <a:avLst/>
            </a:prstGeom>
            <a:noFill/>
            <a:ln>
              <a:noFill/>
            </a:ln>
          </p:spPr>
        </p:pic>
        <p:pic>
          <p:nvPicPr>
            <p:cNvPr id="6" name="Picture 5" descr="A blue text on a black background&#10;&#10;Description automatically generated">
              <a:extLst>
                <a:ext uri="{FF2B5EF4-FFF2-40B4-BE49-F238E27FC236}">
                  <a16:creationId xmlns:a16="http://schemas.microsoft.com/office/drawing/2014/main" id="{987A8969-BA18-8043-FE32-54BB48EE6D9A}"/>
                </a:ext>
              </a:extLst>
            </p:cNvPr>
            <p:cNvPicPr>
              <a:picLocks noChangeAspect="1"/>
            </p:cNvPicPr>
            <p:nvPr/>
          </p:nvPicPr>
          <p:blipFill>
            <a:blip r:embed="rId5"/>
            <a:stretch>
              <a:fillRect/>
            </a:stretch>
          </p:blipFill>
          <p:spPr>
            <a:xfrm>
              <a:off x="297771" y="292338"/>
              <a:ext cx="1360649" cy="680900"/>
            </a:xfrm>
            <a:prstGeom prst="rect">
              <a:avLst/>
            </a:prstGeom>
          </p:spPr>
        </p:pic>
      </p:grpSp>
      <p:sp>
        <p:nvSpPr>
          <p:cNvPr id="468" name="Google Shape;468;g329989f52e1_0_48"/>
          <p:cNvSpPr txBox="1">
            <a:spLocks noGrp="1"/>
          </p:cNvSpPr>
          <p:nvPr>
            <p:ph type="body" idx="2"/>
          </p:nvPr>
        </p:nvSpPr>
        <p:spPr>
          <a:xfrm>
            <a:off x="3968646" y="2614887"/>
            <a:ext cx="4254600" cy="1628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7560"/>
              <a:buNone/>
            </a:pPr>
            <a:r>
              <a:rPr lang="cy" sz="5200" b="1" i="0" u="none" baseline="0" err="1">
                <a:solidFill>
                  <a:schemeClr val="lt1"/>
                </a:solidFill>
              </a:rPr>
              <a:t>Cwrdd</a:t>
            </a:r>
            <a:r>
              <a:rPr lang="cy" sz="5200" b="1" i="0" u="none" baseline="0" dirty="0">
                <a:solidFill>
                  <a:schemeClr val="lt1"/>
                </a:solidFill>
              </a:rPr>
              <a:t> </a:t>
            </a:r>
            <a:r>
              <a:rPr lang="cy" sz="5200" err="1">
                <a:solidFill>
                  <a:schemeClr val="lt1"/>
                </a:solidFill>
              </a:rPr>
              <a:t>â’r</a:t>
            </a:r>
            <a:r>
              <a:rPr lang="cy" sz="5200" b="1" i="0" u="none" baseline="0" dirty="0">
                <a:solidFill>
                  <a:schemeClr val="lt1"/>
                </a:solidFill>
              </a:rPr>
              <a:t> </a:t>
            </a:r>
            <a:r>
              <a:rPr lang="cy" sz="5200" b="1" i="0" u="none" baseline="0" err="1">
                <a:solidFill>
                  <a:schemeClr val="lt1"/>
                </a:solidFill>
              </a:rPr>
              <a:t>ymgeiswyr</a:t>
            </a:r>
            <a:endParaRPr sz="2200" err="1">
              <a:solidFill>
                <a:schemeClr val="lt1"/>
              </a:solidFill>
            </a:endParaRPr>
          </a:p>
        </p:txBody>
      </p:sp>
      <p:sp>
        <p:nvSpPr>
          <p:cNvPr id="7" name="Rectangle 6">
            <a:extLst>
              <a:ext uri="{FF2B5EF4-FFF2-40B4-BE49-F238E27FC236}">
                <a16:creationId xmlns:a16="http://schemas.microsoft.com/office/drawing/2014/main" id="{58AC8434-0534-3792-E9A9-2A0A98713FA9}"/>
              </a:ext>
            </a:extLst>
          </p:cNvPr>
          <p:cNvSpPr/>
          <p:nvPr/>
        </p:nvSpPr>
        <p:spPr>
          <a:xfrm>
            <a:off x="76200" y="101600"/>
            <a:ext cx="4038600" cy="1054100"/>
          </a:xfrm>
          <a:prstGeom prst="rect">
            <a:avLst/>
          </a:prstGeom>
          <a:solidFill>
            <a:srgbClr val="C7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y"/>
          </a:p>
        </p:txBody>
      </p:sp>
      <p:sp>
        <p:nvSpPr>
          <p:cNvPr id="8" name="Rectangle 7">
            <a:extLst>
              <a:ext uri="{FF2B5EF4-FFF2-40B4-BE49-F238E27FC236}">
                <a16:creationId xmlns:a16="http://schemas.microsoft.com/office/drawing/2014/main" id="{9E36947A-4537-6D1F-9D9C-D53B92D034DE}"/>
              </a:ext>
            </a:extLst>
          </p:cNvPr>
          <p:cNvSpPr/>
          <p:nvPr/>
        </p:nvSpPr>
        <p:spPr>
          <a:xfrm>
            <a:off x="8737600" y="19049"/>
            <a:ext cx="3416300" cy="1054100"/>
          </a:xfrm>
          <a:prstGeom prst="rect">
            <a:avLst/>
          </a:prstGeom>
          <a:solidFill>
            <a:srgbClr val="C7FF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y"/>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473"/>
        <p:cNvGrpSpPr/>
        <p:nvPr/>
      </p:nvGrpSpPr>
      <p:grpSpPr>
        <a:xfrm>
          <a:off x="0" y="0"/>
          <a:ext cx="0" cy="0"/>
          <a:chOff x="0" y="0"/>
          <a:chExt cx="0" cy="0"/>
        </a:xfrm>
      </p:grpSpPr>
      <p:sp>
        <p:nvSpPr>
          <p:cNvPr id="474" name="Google Shape;474;p3"/>
          <p:cNvSpPr txBox="1">
            <a:spLocks noGrp="1"/>
          </p:cNvSpPr>
          <p:nvPr>
            <p:ph type="title"/>
          </p:nvPr>
        </p:nvSpPr>
        <p:spPr>
          <a:xfrm>
            <a:off x="290456" y="469831"/>
            <a:ext cx="7689573" cy="109330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C0C0C"/>
              </a:buClr>
              <a:buSzPts val="4200"/>
              <a:buFont typeface="Montserrat ExtraBold"/>
              <a:buNone/>
            </a:pPr>
            <a:r>
              <a:rPr lang="cy" b="1" i="0" u="none" baseline="0"/>
              <a:t>Pleidleisiwch drosof i! </a:t>
            </a:r>
            <a:endParaRPr/>
          </a:p>
        </p:txBody>
      </p:sp>
      <p:pic>
        <p:nvPicPr>
          <p:cNvPr id="475" name="Google Shape;475;p3"/>
          <p:cNvPicPr preferRelativeResize="0"/>
          <p:nvPr/>
        </p:nvPicPr>
        <p:blipFill rotWithShape="1">
          <a:blip r:embed="rId3">
            <a:alphaModFix/>
          </a:blip>
          <a:srcRect t="27396" r="77618"/>
          <a:stretch/>
        </p:blipFill>
        <p:spPr>
          <a:xfrm>
            <a:off x="0" y="5816184"/>
            <a:ext cx="1686506" cy="1041816"/>
          </a:xfrm>
          <a:prstGeom prst="rect">
            <a:avLst/>
          </a:prstGeom>
          <a:noFill/>
          <a:ln>
            <a:noFill/>
          </a:ln>
        </p:spPr>
      </p:pic>
      <p:pic>
        <p:nvPicPr>
          <p:cNvPr id="476" name="Google Shape;476;p3"/>
          <p:cNvPicPr preferRelativeResize="0"/>
          <p:nvPr/>
        </p:nvPicPr>
        <p:blipFill rotWithShape="1">
          <a:blip r:embed="rId3">
            <a:alphaModFix/>
          </a:blip>
          <a:srcRect l="63528" t="20083"/>
          <a:stretch/>
        </p:blipFill>
        <p:spPr>
          <a:xfrm>
            <a:off x="9443802" y="5711251"/>
            <a:ext cx="2748197" cy="1146749"/>
          </a:xfrm>
          <a:prstGeom prst="rect">
            <a:avLst/>
          </a:prstGeom>
          <a:noFill/>
          <a:ln>
            <a:noFill/>
          </a:ln>
        </p:spPr>
      </p:pic>
      <p:grpSp>
        <p:nvGrpSpPr>
          <p:cNvPr id="477" name="Google Shape;477;p3"/>
          <p:cNvGrpSpPr/>
          <p:nvPr/>
        </p:nvGrpSpPr>
        <p:grpSpPr>
          <a:xfrm>
            <a:off x="7114721" y="5173726"/>
            <a:ext cx="658149" cy="495536"/>
            <a:chOff x="4789195" y="6864484"/>
            <a:chExt cx="410343" cy="375947"/>
          </a:xfrm>
        </p:grpSpPr>
        <p:sp>
          <p:nvSpPr>
            <p:cNvPr id="478" name="Google Shape;478;p3"/>
            <p:cNvSpPr/>
            <p:nvPr/>
          </p:nvSpPr>
          <p:spPr>
            <a:xfrm>
              <a:off x="4789195" y="6864484"/>
              <a:ext cx="329094" cy="294890"/>
            </a:xfrm>
            <a:custGeom>
              <a:avLst/>
              <a:gdLst/>
              <a:ahLst/>
              <a:cxnLst/>
              <a:rect l="l" t="t" r="r" b="b"/>
              <a:pathLst>
                <a:path w="329094" h="294890" extrusionOk="0">
                  <a:moveTo>
                    <a:pt x="213" y="237230"/>
                  </a:moveTo>
                  <a:cubicBezTo>
                    <a:pt x="-549" y="220466"/>
                    <a:pt x="12119" y="205892"/>
                    <a:pt x="24978" y="195796"/>
                  </a:cubicBezTo>
                  <a:cubicBezTo>
                    <a:pt x="56791" y="165792"/>
                    <a:pt x="90795" y="208369"/>
                    <a:pt x="121466" y="186938"/>
                  </a:cubicBezTo>
                  <a:cubicBezTo>
                    <a:pt x="158232" y="159410"/>
                    <a:pt x="146802" y="103308"/>
                    <a:pt x="192141" y="77305"/>
                  </a:cubicBezTo>
                  <a:cubicBezTo>
                    <a:pt x="225955" y="64827"/>
                    <a:pt x="224526" y="80448"/>
                    <a:pt x="246339" y="93307"/>
                  </a:cubicBezTo>
                  <a:cubicBezTo>
                    <a:pt x="274247" y="95402"/>
                    <a:pt x="274628" y="58826"/>
                    <a:pt x="279390" y="39967"/>
                  </a:cubicBezTo>
                  <a:cubicBezTo>
                    <a:pt x="282248" y="11011"/>
                    <a:pt x="313014" y="-22612"/>
                    <a:pt x="328349" y="20726"/>
                  </a:cubicBezTo>
                  <a:cubicBezTo>
                    <a:pt x="333778" y="70542"/>
                    <a:pt x="310061" y="160077"/>
                    <a:pt x="240814" y="139027"/>
                  </a:cubicBezTo>
                  <a:cubicBezTo>
                    <a:pt x="227384" y="137693"/>
                    <a:pt x="217764" y="111785"/>
                    <a:pt x="205000" y="127121"/>
                  </a:cubicBezTo>
                  <a:cubicBezTo>
                    <a:pt x="190903" y="151409"/>
                    <a:pt x="210048" y="169507"/>
                    <a:pt x="184712" y="198368"/>
                  </a:cubicBezTo>
                  <a:cubicBezTo>
                    <a:pt x="169758" y="217037"/>
                    <a:pt x="146326" y="231515"/>
                    <a:pt x="121656" y="234277"/>
                  </a:cubicBezTo>
                  <a:cubicBezTo>
                    <a:pt x="108321" y="235896"/>
                    <a:pt x="96606" y="227705"/>
                    <a:pt x="83271" y="228276"/>
                  </a:cubicBezTo>
                  <a:cubicBezTo>
                    <a:pt x="45171" y="230372"/>
                    <a:pt x="78127" y="255708"/>
                    <a:pt x="61268" y="277235"/>
                  </a:cubicBezTo>
                  <a:cubicBezTo>
                    <a:pt x="25454" y="319907"/>
                    <a:pt x="-2740" y="276758"/>
                    <a:pt x="213" y="237230"/>
                  </a:cubicBezTo>
                </a:path>
              </a:pathLst>
            </a:custGeom>
            <a:solidFill>
              <a:srgbClr val="EC50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9" name="Google Shape;479;p3"/>
            <p:cNvSpPr/>
            <p:nvPr/>
          </p:nvSpPr>
          <p:spPr>
            <a:xfrm>
              <a:off x="4870335" y="6945541"/>
              <a:ext cx="329203" cy="294890"/>
            </a:xfrm>
            <a:custGeom>
              <a:avLst/>
              <a:gdLst/>
              <a:ahLst/>
              <a:cxnLst/>
              <a:rect l="l" t="t" r="r" b="b"/>
              <a:pathLst>
                <a:path w="329203" h="294890" extrusionOk="0">
                  <a:moveTo>
                    <a:pt x="226" y="237230"/>
                  </a:moveTo>
                  <a:cubicBezTo>
                    <a:pt x="-536" y="220466"/>
                    <a:pt x="12132" y="205892"/>
                    <a:pt x="24991" y="195796"/>
                  </a:cubicBezTo>
                  <a:cubicBezTo>
                    <a:pt x="56804" y="165792"/>
                    <a:pt x="90809" y="208369"/>
                    <a:pt x="121479" y="186938"/>
                  </a:cubicBezTo>
                  <a:cubicBezTo>
                    <a:pt x="158246" y="159410"/>
                    <a:pt x="146816" y="103308"/>
                    <a:pt x="192155" y="77305"/>
                  </a:cubicBezTo>
                  <a:cubicBezTo>
                    <a:pt x="225968" y="64827"/>
                    <a:pt x="224540" y="80448"/>
                    <a:pt x="246352" y="93307"/>
                  </a:cubicBezTo>
                  <a:cubicBezTo>
                    <a:pt x="274260" y="95402"/>
                    <a:pt x="274641" y="58826"/>
                    <a:pt x="279404" y="39967"/>
                  </a:cubicBezTo>
                  <a:cubicBezTo>
                    <a:pt x="282261" y="11011"/>
                    <a:pt x="313027" y="-22612"/>
                    <a:pt x="328457" y="20726"/>
                  </a:cubicBezTo>
                  <a:cubicBezTo>
                    <a:pt x="333887" y="70542"/>
                    <a:pt x="310169" y="160077"/>
                    <a:pt x="240923" y="139027"/>
                  </a:cubicBezTo>
                  <a:cubicBezTo>
                    <a:pt x="227492" y="137693"/>
                    <a:pt x="217872" y="111785"/>
                    <a:pt x="205109" y="127121"/>
                  </a:cubicBezTo>
                  <a:cubicBezTo>
                    <a:pt x="191012" y="151409"/>
                    <a:pt x="210157" y="169507"/>
                    <a:pt x="184820" y="198368"/>
                  </a:cubicBezTo>
                  <a:cubicBezTo>
                    <a:pt x="169866" y="217037"/>
                    <a:pt x="146435" y="231515"/>
                    <a:pt x="121765" y="234277"/>
                  </a:cubicBezTo>
                  <a:cubicBezTo>
                    <a:pt x="108430" y="235801"/>
                    <a:pt x="96714" y="227705"/>
                    <a:pt x="83379" y="228276"/>
                  </a:cubicBezTo>
                  <a:cubicBezTo>
                    <a:pt x="45279" y="230372"/>
                    <a:pt x="78236" y="255708"/>
                    <a:pt x="61376" y="277235"/>
                  </a:cubicBezTo>
                  <a:cubicBezTo>
                    <a:pt x="25372" y="319907"/>
                    <a:pt x="-2822" y="276758"/>
                    <a:pt x="226" y="237230"/>
                  </a:cubicBezTo>
                </a:path>
              </a:pathLst>
            </a:custGeom>
            <a:solidFill>
              <a:srgbClr val="EC50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80" name="Google Shape;480;p3"/>
          <p:cNvPicPr preferRelativeResize="0"/>
          <p:nvPr/>
        </p:nvPicPr>
        <p:blipFill rotWithShape="1">
          <a:blip r:embed="rId4">
            <a:alphaModFix/>
          </a:blip>
          <a:srcRect/>
          <a:stretch/>
        </p:blipFill>
        <p:spPr>
          <a:xfrm>
            <a:off x="11214190" y="1771489"/>
            <a:ext cx="396274" cy="396274"/>
          </a:xfrm>
          <a:prstGeom prst="rect">
            <a:avLst/>
          </a:prstGeom>
          <a:noFill/>
          <a:ln>
            <a:noFill/>
          </a:ln>
        </p:spPr>
      </p:pic>
      <p:sp>
        <p:nvSpPr>
          <p:cNvPr id="481" name="Google Shape;481;p3"/>
          <p:cNvSpPr/>
          <p:nvPr/>
        </p:nvSpPr>
        <p:spPr>
          <a:xfrm>
            <a:off x="1159850" y="1979270"/>
            <a:ext cx="5836500" cy="2903079"/>
          </a:xfrm>
          <a:prstGeom prst="wedgeRoundRectCallout">
            <a:avLst>
              <a:gd name="adj1" fmla="val 59010"/>
              <a:gd name="adj2" fmla="val 35067"/>
              <a:gd name="adj3" fmla="val 0"/>
            </a:avLst>
          </a:prstGeom>
          <a:solidFill>
            <a:srgbClr val="FDF4F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cy" sz="2400" b="0" i="0" u="none" strike="noStrike" cap="none" baseline="0">
                <a:solidFill>
                  <a:srgbClr val="000000"/>
                </a:solidFill>
                <a:latin typeface="Montserrat"/>
                <a:ea typeface="Montserrat"/>
                <a:cs typeface="Montserrat"/>
                <a:sym typeface="Montserrat"/>
              </a:rPr>
              <a:t>Helo ffrindiau! Fy nod i yw gwneud trafnidiaeth yn well. Mae pleidlais drosof i yn bleidlais dros fwy o fysiau, mwy o drenau a mwy o bobl i helpu’r rheiny ag anableddau. Os yw trafnidiaeth yn bwysig i chi, dylech bleidleisio drosof i! </a:t>
            </a:r>
            <a:endParaRPr sz="2400" b="0" i="0" u="none" strike="noStrike" cap="none">
              <a:solidFill>
                <a:srgbClr val="000000"/>
              </a:solidFill>
              <a:latin typeface="Montserrat"/>
              <a:ea typeface="Montserrat"/>
              <a:cs typeface="Montserrat"/>
              <a:sym typeface="Montserrat"/>
            </a:endParaRPr>
          </a:p>
        </p:txBody>
      </p:sp>
      <p:sp>
        <p:nvSpPr>
          <p:cNvPr id="482" name="Google Shape;482;p3"/>
          <p:cNvSpPr txBox="1"/>
          <p:nvPr/>
        </p:nvSpPr>
        <p:spPr>
          <a:xfrm>
            <a:off x="8645175" y="1771488"/>
            <a:ext cx="2661900" cy="59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cy" sz="3000" b="0" i="0" u="none" strike="noStrike" cap="none" baseline="0">
                <a:solidFill>
                  <a:srgbClr val="0C0C0C"/>
                </a:solidFill>
                <a:latin typeface="Montserrat"/>
                <a:ea typeface="Montserrat"/>
                <a:cs typeface="Montserrat"/>
                <a:sym typeface="Montserrat"/>
              </a:rPr>
              <a:t>Miss Sgwâr</a:t>
            </a:r>
            <a:endParaRPr sz="3000" b="0" i="0" u="none" strike="noStrike" cap="none">
              <a:solidFill>
                <a:srgbClr val="0C0C0C"/>
              </a:solidFill>
              <a:latin typeface="Montserrat"/>
              <a:ea typeface="Montserrat"/>
              <a:cs typeface="Montserrat"/>
              <a:sym typeface="Montserrat"/>
            </a:endParaRPr>
          </a:p>
        </p:txBody>
      </p:sp>
      <p:pic>
        <p:nvPicPr>
          <p:cNvPr id="483" name="Google Shape;483;p3"/>
          <p:cNvPicPr preferRelativeResize="0"/>
          <p:nvPr/>
        </p:nvPicPr>
        <p:blipFill rotWithShape="1">
          <a:blip r:embed="rId5">
            <a:alphaModFix/>
          </a:blip>
          <a:srcRect t="43506" r="39997"/>
          <a:stretch/>
        </p:blipFill>
        <p:spPr>
          <a:xfrm>
            <a:off x="8083250" y="2167750"/>
            <a:ext cx="3785775" cy="3408125"/>
          </a:xfrm>
          <a:prstGeom prst="rect">
            <a:avLst/>
          </a:prstGeom>
          <a:noFill/>
          <a:ln>
            <a:noFill/>
          </a:ln>
        </p:spPr>
      </p:pic>
      <p:grpSp>
        <p:nvGrpSpPr>
          <p:cNvPr id="2" name="Group 1">
            <a:extLst>
              <a:ext uri="{FF2B5EF4-FFF2-40B4-BE49-F238E27FC236}">
                <a16:creationId xmlns:a16="http://schemas.microsoft.com/office/drawing/2014/main" id="{7A445033-96BD-4873-7E18-31112444F336}"/>
              </a:ext>
            </a:extLst>
          </p:cNvPr>
          <p:cNvGrpSpPr>
            <a:grpSpLocks noGrp="1" noUngrp="1" noRot="1" noMove="1" noResize="1"/>
          </p:cNvGrpSpPr>
          <p:nvPr/>
        </p:nvGrpSpPr>
        <p:grpSpPr>
          <a:xfrm>
            <a:off x="290454" y="5892812"/>
            <a:ext cx="11719408" cy="713232"/>
            <a:chOff x="290454" y="5892812"/>
            <a:chExt cx="11719408" cy="713232"/>
          </a:xfrm>
        </p:grpSpPr>
        <p:sp>
          <p:nvSpPr>
            <p:cNvPr id="3" name="Rectangle 2">
              <a:extLst>
                <a:ext uri="{FF2B5EF4-FFF2-40B4-BE49-F238E27FC236}">
                  <a16:creationId xmlns:a16="http://schemas.microsoft.com/office/drawing/2014/main" id="{0674226F-5081-99CF-EC18-F2E2D9A05564}"/>
                </a:ext>
              </a:extLst>
            </p:cNvPr>
            <p:cNvSpPr>
              <a:spLocks noGrp="1" noRot="1" noMove="1" noResize="1" noEditPoints="1" noAdjustHandles="1" noChangeArrowheads="1" noChangeShapeType="1"/>
            </p:cNvSpPr>
            <p:nvPr/>
          </p:nvSpPr>
          <p:spPr>
            <a:xfrm>
              <a:off x="474297" y="5892812"/>
              <a:ext cx="11535565" cy="713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236324507" descr="Y Comisiwn Etholiadol Logo">
              <a:extLst>
                <a:ext uri="{FF2B5EF4-FFF2-40B4-BE49-F238E27FC236}">
                  <a16:creationId xmlns:a16="http://schemas.microsoft.com/office/drawing/2014/main" id="{230863E2-9E40-906A-1859-2E04B3812A70}"/>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0454" y="6019267"/>
              <a:ext cx="917976" cy="5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488"/>
        <p:cNvGrpSpPr/>
        <p:nvPr/>
      </p:nvGrpSpPr>
      <p:grpSpPr>
        <a:xfrm>
          <a:off x="0" y="0"/>
          <a:ext cx="0" cy="0"/>
          <a:chOff x="0" y="0"/>
          <a:chExt cx="0" cy="0"/>
        </a:xfrm>
      </p:grpSpPr>
      <p:sp>
        <p:nvSpPr>
          <p:cNvPr id="489" name="Google Shape;489;g329989f52e1_0_17"/>
          <p:cNvSpPr txBox="1">
            <a:spLocks noGrp="1"/>
          </p:cNvSpPr>
          <p:nvPr>
            <p:ph type="title"/>
          </p:nvPr>
        </p:nvSpPr>
        <p:spPr>
          <a:xfrm>
            <a:off x="290456" y="469831"/>
            <a:ext cx="7689600" cy="1093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C0C0C"/>
              </a:buClr>
              <a:buSzPts val="4200"/>
              <a:buFont typeface="Montserrat ExtraBold"/>
              <a:buNone/>
            </a:pPr>
            <a:r>
              <a:rPr lang="cy" b="1" i="0" u="none" baseline="0"/>
              <a:t>Pleidleisiwch drosof i! </a:t>
            </a:r>
            <a:endParaRPr/>
          </a:p>
        </p:txBody>
      </p:sp>
      <p:pic>
        <p:nvPicPr>
          <p:cNvPr id="490" name="Google Shape;490;g329989f52e1_0_17"/>
          <p:cNvPicPr preferRelativeResize="0"/>
          <p:nvPr/>
        </p:nvPicPr>
        <p:blipFill rotWithShape="1">
          <a:blip r:embed="rId3">
            <a:alphaModFix/>
          </a:blip>
          <a:srcRect t="27394" r="77618"/>
          <a:stretch/>
        </p:blipFill>
        <p:spPr>
          <a:xfrm>
            <a:off x="0" y="5816184"/>
            <a:ext cx="1686505" cy="1041816"/>
          </a:xfrm>
          <a:prstGeom prst="rect">
            <a:avLst/>
          </a:prstGeom>
          <a:noFill/>
          <a:ln>
            <a:noFill/>
          </a:ln>
        </p:spPr>
      </p:pic>
      <p:pic>
        <p:nvPicPr>
          <p:cNvPr id="491" name="Google Shape;491;g329989f52e1_0_17"/>
          <p:cNvPicPr preferRelativeResize="0"/>
          <p:nvPr/>
        </p:nvPicPr>
        <p:blipFill rotWithShape="1">
          <a:blip r:embed="rId3">
            <a:alphaModFix/>
          </a:blip>
          <a:srcRect l="63528" t="20083"/>
          <a:stretch/>
        </p:blipFill>
        <p:spPr>
          <a:xfrm>
            <a:off x="9443802" y="5711251"/>
            <a:ext cx="2748196" cy="1146749"/>
          </a:xfrm>
          <a:prstGeom prst="rect">
            <a:avLst/>
          </a:prstGeom>
          <a:noFill/>
          <a:ln>
            <a:noFill/>
          </a:ln>
        </p:spPr>
      </p:pic>
      <p:grpSp>
        <p:nvGrpSpPr>
          <p:cNvPr id="492" name="Google Shape;492;g329989f52e1_0_17"/>
          <p:cNvGrpSpPr/>
          <p:nvPr/>
        </p:nvGrpSpPr>
        <p:grpSpPr>
          <a:xfrm>
            <a:off x="7114721" y="5173726"/>
            <a:ext cx="658149" cy="495536"/>
            <a:chOff x="4789195" y="6864484"/>
            <a:chExt cx="410343" cy="375947"/>
          </a:xfrm>
        </p:grpSpPr>
        <p:sp>
          <p:nvSpPr>
            <p:cNvPr id="493" name="Google Shape;493;g329989f52e1_0_17"/>
            <p:cNvSpPr/>
            <p:nvPr/>
          </p:nvSpPr>
          <p:spPr>
            <a:xfrm>
              <a:off x="4789195" y="6864484"/>
              <a:ext cx="329094" cy="294890"/>
            </a:xfrm>
            <a:custGeom>
              <a:avLst/>
              <a:gdLst/>
              <a:ahLst/>
              <a:cxnLst/>
              <a:rect l="l" t="t" r="r" b="b"/>
              <a:pathLst>
                <a:path w="329094" h="294890" extrusionOk="0">
                  <a:moveTo>
                    <a:pt x="213" y="237230"/>
                  </a:moveTo>
                  <a:cubicBezTo>
                    <a:pt x="-549" y="220466"/>
                    <a:pt x="12119" y="205892"/>
                    <a:pt x="24978" y="195796"/>
                  </a:cubicBezTo>
                  <a:cubicBezTo>
                    <a:pt x="56791" y="165792"/>
                    <a:pt x="90795" y="208369"/>
                    <a:pt x="121466" y="186938"/>
                  </a:cubicBezTo>
                  <a:cubicBezTo>
                    <a:pt x="158232" y="159410"/>
                    <a:pt x="146802" y="103308"/>
                    <a:pt x="192141" y="77305"/>
                  </a:cubicBezTo>
                  <a:cubicBezTo>
                    <a:pt x="225955" y="64827"/>
                    <a:pt x="224526" y="80448"/>
                    <a:pt x="246339" y="93307"/>
                  </a:cubicBezTo>
                  <a:cubicBezTo>
                    <a:pt x="274247" y="95402"/>
                    <a:pt x="274628" y="58826"/>
                    <a:pt x="279390" y="39967"/>
                  </a:cubicBezTo>
                  <a:cubicBezTo>
                    <a:pt x="282248" y="11011"/>
                    <a:pt x="313014" y="-22612"/>
                    <a:pt x="328349" y="20726"/>
                  </a:cubicBezTo>
                  <a:cubicBezTo>
                    <a:pt x="333778" y="70542"/>
                    <a:pt x="310061" y="160077"/>
                    <a:pt x="240814" y="139027"/>
                  </a:cubicBezTo>
                  <a:cubicBezTo>
                    <a:pt x="227384" y="137693"/>
                    <a:pt x="217764" y="111785"/>
                    <a:pt x="205000" y="127121"/>
                  </a:cubicBezTo>
                  <a:cubicBezTo>
                    <a:pt x="190903" y="151409"/>
                    <a:pt x="210048" y="169507"/>
                    <a:pt x="184712" y="198368"/>
                  </a:cubicBezTo>
                  <a:cubicBezTo>
                    <a:pt x="169758" y="217037"/>
                    <a:pt x="146326" y="231515"/>
                    <a:pt x="121656" y="234277"/>
                  </a:cubicBezTo>
                  <a:cubicBezTo>
                    <a:pt x="108321" y="235896"/>
                    <a:pt x="96606" y="227705"/>
                    <a:pt x="83271" y="228276"/>
                  </a:cubicBezTo>
                  <a:cubicBezTo>
                    <a:pt x="45171" y="230372"/>
                    <a:pt x="78127" y="255708"/>
                    <a:pt x="61268" y="277235"/>
                  </a:cubicBezTo>
                  <a:cubicBezTo>
                    <a:pt x="25454" y="319907"/>
                    <a:pt x="-2740" y="276758"/>
                    <a:pt x="213" y="237230"/>
                  </a:cubicBezTo>
                </a:path>
              </a:pathLst>
            </a:custGeom>
            <a:solidFill>
              <a:srgbClr val="EC50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 name="Google Shape;494;g329989f52e1_0_17"/>
            <p:cNvSpPr/>
            <p:nvPr/>
          </p:nvSpPr>
          <p:spPr>
            <a:xfrm>
              <a:off x="4870335" y="6945541"/>
              <a:ext cx="329203" cy="294890"/>
            </a:xfrm>
            <a:custGeom>
              <a:avLst/>
              <a:gdLst/>
              <a:ahLst/>
              <a:cxnLst/>
              <a:rect l="l" t="t" r="r" b="b"/>
              <a:pathLst>
                <a:path w="329203" h="294890" extrusionOk="0">
                  <a:moveTo>
                    <a:pt x="226" y="237230"/>
                  </a:moveTo>
                  <a:cubicBezTo>
                    <a:pt x="-536" y="220466"/>
                    <a:pt x="12132" y="205892"/>
                    <a:pt x="24991" y="195796"/>
                  </a:cubicBezTo>
                  <a:cubicBezTo>
                    <a:pt x="56804" y="165792"/>
                    <a:pt x="90809" y="208369"/>
                    <a:pt x="121479" y="186938"/>
                  </a:cubicBezTo>
                  <a:cubicBezTo>
                    <a:pt x="158246" y="159410"/>
                    <a:pt x="146816" y="103308"/>
                    <a:pt x="192155" y="77305"/>
                  </a:cubicBezTo>
                  <a:cubicBezTo>
                    <a:pt x="225968" y="64827"/>
                    <a:pt x="224540" y="80448"/>
                    <a:pt x="246352" y="93307"/>
                  </a:cubicBezTo>
                  <a:cubicBezTo>
                    <a:pt x="274260" y="95402"/>
                    <a:pt x="274641" y="58826"/>
                    <a:pt x="279404" y="39967"/>
                  </a:cubicBezTo>
                  <a:cubicBezTo>
                    <a:pt x="282261" y="11011"/>
                    <a:pt x="313027" y="-22612"/>
                    <a:pt x="328457" y="20726"/>
                  </a:cubicBezTo>
                  <a:cubicBezTo>
                    <a:pt x="333887" y="70542"/>
                    <a:pt x="310169" y="160077"/>
                    <a:pt x="240923" y="139027"/>
                  </a:cubicBezTo>
                  <a:cubicBezTo>
                    <a:pt x="227492" y="137693"/>
                    <a:pt x="217872" y="111785"/>
                    <a:pt x="205109" y="127121"/>
                  </a:cubicBezTo>
                  <a:cubicBezTo>
                    <a:pt x="191012" y="151409"/>
                    <a:pt x="210157" y="169507"/>
                    <a:pt x="184820" y="198368"/>
                  </a:cubicBezTo>
                  <a:cubicBezTo>
                    <a:pt x="169866" y="217037"/>
                    <a:pt x="146435" y="231515"/>
                    <a:pt x="121765" y="234277"/>
                  </a:cubicBezTo>
                  <a:cubicBezTo>
                    <a:pt x="108430" y="235801"/>
                    <a:pt x="96714" y="227705"/>
                    <a:pt x="83379" y="228276"/>
                  </a:cubicBezTo>
                  <a:cubicBezTo>
                    <a:pt x="45279" y="230372"/>
                    <a:pt x="78236" y="255708"/>
                    <a:pt x="61376" y="277235"/>
                  </a:cubicBezTo>
                  <a:cubicBezTo>
                    <a:pt x="25372" y="319907"/>
                    <a:pt x="-2822" y="276758"/>
                    <a:pt x="226" y="237230"/>
                  </a:cubicBezTo>
                </a:path>
              </a:pathLst>
            </a:custGeom>
            <a:solidFill>
              <a:srgbClr val="EC50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95" name="Google Shape;495;g329989f52e1_0_17"/>
          <p:cNvPicPr preferRelativeResize="0"/>
          <p:nvPr/>
        </p:nvPicPr>
        <p:blipFill rotWithShape="1">
          <a:blip r:embed="rId4">
            <a:alphaModFix/>
          </a:blip>
          <a:srcRect/>
          <a:stretch/>
        </p:blipFill>
        <p:spPr>
          <a:xfrm>
            <a:off x="7604805" y="1979172"/>
            <a:ext cx="3811225" cy="3690075"/>
          </a:xfrm>
          <a:prstGeom prst="rect">
            <a:avLst/>
          </a:prstGeom>
          <a:noFill/>
          <a:ln>
            <a:noFill/>
          </a:ln>
        </p:spPr>
      </p:pic>
      <p:pic>
        <p:nvPicPr>
          <p:cNvPr id="496" name="Google Shape;496;g329989f52e1_0_17"/>
          <p:cNvPicPr preferRelativeResize="0"/>
          <p:nvPr/>
        </p:nvPicPr>
        <p:blipFill rotWithShape="1">
          <a:blip r:embed="rId5">
            <a:alphaModFix/>
          </a:blip>
          <a:srcRect/>
          <a:stretch/>
        </p:blipFill>
        <p:spPr>
          <a:xfrm>
            <a:off x="10789365" y="1771476"/>
            <a:ext cx="396274" cy="396274"/>
          </a:xfrm>
          <a:prstGeom prst="rect">
            <a:avLst/>
          </a:prstGeom>
          <a:noFill/>
          <a:ln>
            <a:noFill/>
          </a:ln>
        </p:spPr>
      </p:pic>
      <p:sp>
        <p:nvSpPr>
          <p:cNvPr id="497" name="Google Shape;497;g329989f52e1_0_17"/>
          <p:cNvSpPr/>
          <p:nvPr/>
        </p:nvSpPr>
        <p:spPr>
          <a:xfrm>
            <a:off x="1159850" y="1936255"/>
            <a:ext cx="5836500" cy="3112817"/>
          </a:xfrm>
          <a:prstGeom prst="wedgeRoundRectCallout">
            <a:avLst>
              <a:gd name="adj1" fmla="val 59010"/>
              <a:gd name="adj2" fmla="val 35067"/>
              <a:gd name="adj3" fmla="val 0"/>
            </a:avLst>
          </a:prstGeom>
          <a:solidFill>
            <a:srgbClr val="FDF4F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cy" sz="2400" b="0" i="0" u="none" strike="noStrike" cap="none" baseline="0">
                <a:solidFill>
                  <a:srgbClr val="000000"/>
                </a:solidFill>
                <a:latin typeface="Montserrat"/>
                <a:ea typeface="Montserrat"/>
                <a:cs typeface="Montserrat"/>
                <a:sym typeface="Montserrat"/>
              </a:rPr>
              <a:t>Helô ‘na! Dylech bleidleisio drosof i oherwydd mae’r amgylchedd yn bwysig i mi. Rwy’n credu y dylai byd natur a phob anifail gael eu trin gyda pharch ac rydym angen gwneud mwy i’w gwarchod. Mi fyddwn i’n plannu mwy o goed ac yn lleihau sbwriel!</a:t>
            </a:r>
            <a:endParaRPr sz="2400" b="0" i="0" u="none" strike="noStrike" cap="none">
              <a:solidFill>
                <a:srgbClr val="000000"/>
              </a:solidFill>
              <a:latin typeface="Montserrat"/>
              <a:ea typeface="Montserrat"/>
              <a:cs typeface="Montserrat"/>
              <a:sym typeface="Montserrat"/>
            </a:endParaRPr>
          </a:p>
        </p:txBody>
      </p:sp>
      <p:sp>
        <p:nvSpPr>
          <p:cNvPr id="498" name="Google Shape;498;g329989f52e1_0_17"/>
          <p:cNvSpPr txBox="1"/>
          <p:nvPr/>
        </p:nvSpPr>
        <p:spPr>
          <a:xfrm>
            <a:off x="8523650" y="1291350"/>
            <a:ext cx="2114100" cy="59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cy" sz="3000" b="0" i="0" u="none" strike="noStrike" cap="none" baseline="0">
                <a:solidFill>
                  <a:srgbClr val="0C0C0C"/>
                </a:solidFill>
                <a:latin typeface="Montserrat"/>
                <a:ea typeface="Montserrat"/>
                <a:cs typeface="Montserrat"/>
                <a:sym typeface="Montserrat"/>
              </a:rPr>
              <a:t>Mr Cylch</a:t>
            </a:r>
            <a:endParaRPr sz="3000" b="0" i="0" u="none" strike="noStrike" cap="none">
              <a:solidFill>
                <a:srgbClr val="0C0C0C"/>
              </a:solidFill>
              <a:latin typeface="Montserrat"/>
              <a:ea typeface="Montserrat"/>
              <a:cs typeface="Montserrat"/>
              <a:sym typeface="Montserrat"/>
            </a:endParaRPr>
          </a:p>
        </p:txBody>
      </p:sp>
      <p:grpSp>
        <p:nvGrpSpPr>
          <p:cNvPr id="2" name="Group 1">
            <a:extLst>
              <a:ext uri="{FF2B5EF4-FFF2-40B4-BE49-F238E27FC236}">
                <a16:creationId xmlns:a16="http://schemas.microsoft.com/office/drawing/2014/main" id="{8D2693E5-6251-020A-D607-4EE658F90A9F}"/>
              </a:ext>
            </a:extLst>
          </p:cNvPr>
          <p:cNvGrpSpPr>
            <a:grpSpLocks noGrp="1" noUngrp="1" noRot="1" noMove="1" noResize="1"/>
          </p:cNvGrpSpPr>
          <p:nvPr/>
        </p:nvGrpSpPr>
        <p:grpSpPr>
          <a:xfrm>
            <a:off x="290454" y="5892812"/>
            <a:ext cx="11719408" cy="713232"/>
            <a:chOff x="290454" y="5892812"/>
            <a:chExt cx="11719408" cy="713232"/>
          </a:xfrm>
        </p:grpSpPr>
        <p:sp>
          <p:nvSpPr>
            <p:cNvPr id="3" name="Rectangle 2">
              <a:extLst>
                <a:ext uri="{FF2B5EF4-FFF2-40B4-BE49-F238E27FC236}">
                  <a16:creationId xmlns:a16="http://schemas.microsoft.com/office/drawing/2014/main" id="{85953C70-B743-25C1-1C04-A19749107AAA}"/>
                </a:ext>
              </a:extLst>
            </p:cNvPr>
            <p:cNvSpPr>
              <a:spLocks noGrp="1" noRot="1" noMove="1" noResize="1" noEditPoints="1" noAdjustHandles="1" noChangeArrowheads="1" noChangeShapeType="1"/>
            </p:cNvSpPr>
            <p:nvPr/>
          </p:nvSpPr>
          <p:spPr>
            <a:xfrm>
              <a:off x="474297" y="5892812"/>
              <a:ext cx="11535565" cy="713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236324507" descr="Y Comisiwn Etholiadol Logo">
              <a:extLst>
                <a:ext uri="{FF2B5EF4-FFF2-40B4-BE49-F238E27FC236}">
                  <a16:creationId xmlns:a16="http://schemas.microsoft.com/office/drawing/2014/main" id="{127EF48A-0391-4C81-FA41-CCDF95055037}"/>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0454" y="6019267"/>
              <a:ext cx="917976" cy="5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503"/>
        <p:cNvGrpSpPr/>
        <p:nvPr/>
      </p:nvGrpSpPr>
      <p:grpSpPr>
        <a:xfrm>
          <a:off x="0" y="0"/>
          <a:ext cx="0" cy="0"/>
          <a:chOff x="0" y="0"/>
          <a:chExt cx="0" cy="0"/>
        </a:xfrm>
      </p:grpSpPr>
      <p:sp>
        <p:nvSpPr>
          <p:cNvPr id="504" name="Google Shape;504;g329989f52e1_0_33"/>
          <p:cNvSpPr txBox="1">
            <a:spLocks noGrp="1"/>
          </p:cNvSpPr>
          <p:nvPr>
            <p:ph type="title"/>
          </p:nvPr>
        </p:nvSpPr>
        <p:spPr>
          <a:xfrm>
            <a:off x="290456" y="469831"/>
            <a:ext cx="7689600" cy="1093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C0C0C"/>
              </a:buClr>
              <a:buSzPts val="4200"/>
              <a:buFont typeface="Montserrat ExtraBold"/>
              <a:buNone/>
            </a:pPr>
            <a:r>
              <a:rPr lang="cy" b="1" i="0" u="none" baseline="0"/>
              <a:t>Pleidleisiwch drosof i! </a:t>
            </a:r>
            <a:endParaRPr/>
          </a:p>
        </p:txBody>
      </p:sp>
      <p:pic>
        <p:nvPicPr>
          <p:cNvPr id="505" name="Google Shape;505;g329989f52e1_0_33"/>
          <p:cNvPicPr preferRelativeResize="0"/>
          <p:nvPr/>
        </p:nvPicPr>
        <p:blipFill rotWithShape="1">
          <a:blip r:embed="rId3">
            <a:alphaModFix/>
          </a:blip>
          <a:srcRect t="27394" r="77618"/>
          <a:stretch/>
        </p:blipFill>
        <p:spPr>
          <a:xfrm>
            <a:off x="0" y="5816184"/>
            <a:ext cx="1686505" cy="1041816"/>
          </a:xfrm>
          <a:prstGeom prst="rect">
            <a:avLst/>
          </a:prstGeom>
          <a:noFill/>
          <a:ln>
            <a:noFill/>
          </a:ln>
        </p:spPr>
      </p:pic>
      <p:pic>
        <p:nvPicPr>
          <p:cNvPr id="506" name="Google Shape;506;g329989f52e1_0_33"/>
          <p:cNvPicPr preferRelativeResize="0"/>
          <p:nvPr/>
        </p:nvPicPr>
        <p:blipFill rotWithShape="1">
          <a:blip r:embed="rId3">
            <a:alphaModFix/>
          </a:blip>
          <a:srcRect l="63528" t="20083"/>
          <a:stretch/>
        </p:blipFill>
        <p:spPr>
          <a:xfrm>
            <a:off x="9443802" y="5711251"/>
            <a:ext cx="2748196" cy="1146749"/>
          </a:xfrm>
          <a:prstGeom prst="rect">
            <a:avLst/>
          </a:prstGeom>
          <a:noFill/>
          <a:ln>
            <a:noFill/>
          </a:ln>
        </p:spPr>
      </p:pic>
      <p:grpSp>
        <p:nvGrpSpPr>
          <p:cNvPr id="507" name="Google Shape;507;g329989f52e1_0_33"/>
          <p:cNvGrpSpPr/>
          <p:nvPr/>
        </p:nvGrpSpPr>
        <p:grpSpPr>
          <a:xfrm>
            <a:off x="7114721" y="5173726"/>
            <a:ext cx="658149" cy="495536"/>
            <a:chOff x="4789195" y="6864484"/>
            <a:chExt cx="410343" cy="375947"/>
          </a:xfrm>
        </p:grpSpPr>
        <p:sp>
          <p:nvSpPr>
            <p:cNvPr id="508" name="Google Shape;508;g329989f52e1_0_33"/>
            <p:cNvSpPr/>
            <p:nvPr/>
          </p:nvSpPr>
          <p:spPr>
            <a:xfrm>
              <a:off x="4789195" y="6864484"/>
              <a:ext cx="329094" cy="294890"/>
            </a:xfrm>
            <a:custGeom>
              <a:avLst/>
              <a:gdLst/>
              <a:ahLst/>
              <a:cxnLst/>
              <a:rect l="l" t="t" r="r" b="b"/>
              <a:pathLst>
                <a:path w="329094" h="294890" extrusionOk="0">
                  <a:moveTo>
                    <a:pt x="213" y="237230"/>
                  </a:moveTo>
                  <a:cubicBezTo>
                    <a:pt x="-549" y="220466"/>
                    <a:pt x="12119" y="205892"/>
                    <a:pt x="24978" y="195796"/>
                  </a:cubicBezTo>
                  <a:cubicBezTo>
                    <a:pt x="56791" y="165792"/>
                    <a:pt x="90795" y="208369"/>
                    <a:pt x="121466" y="186938"/>
                  </a:cubicBezTo>
                  <a:cubicBezTo>
                    <a:pt x="158232" y="159410"/>
                    <a:pt x="146802" y="103308"/>
                    <a:pt x="192141" y="77305"/>
                  </a:cubicBezTo>
                  <a:cubicBezTo>
                    <a:pt x="225955" y="64827"/>
                    <a:pt x="224526" y="80448"/>
                    <a:pt x="246339" y="93307"/>
                  </a:cubicBezTo>
                  <a:cubicBezTo>
                    <a:pt x="274247" y="95402"/>
                    <a:pt x="274628" y="58826"/>
                    <a:pt x="279390" y="39967"/>
                  </a:cubicBezTo>
                  <a:cubicBezTo>
                    <a:pt x="282248" y="11011"/>
                    <a:pt x="313014" y="-22612"/>
                    <a:pt x="328349" y="20726"/>
                  </a:cubicBezTo>
                  <a:cubicBezTo>
                    <a:pt x="333778" y="70542"/>
                    <a:pt x="310061" y="160077"/>
                    <a:pt x="240814" y="139027"/>
                  </a:cubicBezTo>
                  <a:cubicBezTo>
                    <a:pt x="227384" y="137693"/>
                    <a:pt x="217764" y="111785"/>
                    <a:pt x="205000" y="127121"/>
                  </a:cubicBezTo>
                  <a:cubicBezTo>
                    <a:pt x="190903" y="151409"/>
                    <a:pt x="210048" y="169507"/>
                    <a:pt x="184712" y="198368"/>
                  </a:cubicBezTo>
                  <a:cubicBezTo>
                    <a:pt x="169758" y="217037"/>
                    <a:pt x="146326" y="231515"/>
                    <a:pt x="121656" y="234277"/>
                  </a:cubicBezTo>
                  <a:cubicBezTo>
                    <a:pt x="108321" y="235896"/>
                    <a:pt x="96606" y="227705"/>
                    <a:pt x="83271" y="228276"/>
                  </a:cubicBezTo>
                  <a:cubicBezTo>
                    <a:pt x="45171" y="230372"/>
                    <a:pt x="78127" y="255708"/>
                    <a:pt x="61268" y="277235"/>
                  </a:cubicBezTo>
                  <a:cubicBezTo>
                    <a:pt x="25454" y="319907"/>
                    <a:pt x="-2740" y="276758"/>
                    <a:pt x="213" y="237230"/>
                  </a:cubicBezTo>
                </a:path>
              </a:pathLst>
            </a:custGeom>
            <a:solidFill>
              <a:srgbClr val="EC50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9" name="Google Shape;509;g329989f52e1_0_33"/>
            <p:cNvSpPr/>
            <p:nvPr/>
          </p:nvSpPr>
          <p:spPr>
            <a:xfrm>
              <a:off x="4870335" y="6945541"/>
              <a:ext cx="329203" cy="294890"/>
            </a:xfrm>
            <a:custGeom>
              <a:avLst/>
              <a:gdLst/>
              <a:ahLst/>
              <a:cxnLst/>
              <a:rect l="l" t="t" r="r" b="b"/>
              <a:pathLst>
                <a:path w="329203" h="294890" extrusionOk="0">
                  <a:moveTo>
                    <a:pt x="226" y="237230"/>
                  </a:moveTo>
                  <a:cubicBezTo>
                    <a:pt x="-536" y="220466"/>
                    <a:pt x="12132" y="205892"/>
                    <a:pt x="24991" y="195796"/>
                  </a:cubicBezTo>
                  <a:cubicBezTo>
                    <a:pt x="56804" y="165792"/>
                    <a:pt x="90809" y="208369"/>
                    <a:pt x="121479" y="186938"/>
                  </a:cubicBezTo>
                  <a:cubicBezTo>
                    <a:pt x="158246" y="159410"/>
                    <a:pt x="146816" y="103308"/>
                    <a:pt x="192155" y="77305"/>
                  </a:cubicBezTo>
                  <a:cubicBezTo>
                    <a:pt x="225968" y="64827"/>
                    <a:pt x="224540" y="80448"/>
                    <a:pt x="246352" y="93307"/>
                  </a:cubicBezTo>
                  <a:cubicBezTo>
                    <a:pt x="274260" y="95402"/>
                    <a:pt x="274641" y="58826"/>
                    <a:pt x="279404" y="39967"/>
                  </a:cubicBezTo>
                  <a:cubicBezTo>
                    <a:pt x="282261" y="11011"/>
                    <a:pt x="313027" y="-22612"/>
                    <a:pt x="328457" y="20726"/>
                  </a:cubicBezTo>
                  <a:cubicBezTo>
                    <a:pt x="333887" y="70542"/>
                    <a:pt x="310169" y="160077"/>
                    <a:pt x="240923" y="139027"/>
                  </a:cubicBezTo>
                  <a:cubicBezTo>
                    <a:pt x="227492" y="137693"/>
                    <a:pt x="217872" y="111785"/>
                    <a:pt x="205109" y="127121"/>
                  </a:cubicBezTo>
                  <a:cubicBezTo>
                    <a:pt x="191012" y="151409"/>
                    <a:pt x="210157" y="169507"/>
                    <a:pt x="184820" y="198368"/>
                  </a:cubicBezTo>
                  <a:cubicBezTo>
                    <a:pt x="169866" y="217037"/>
                    <a:pt x="146435" y="231515"/>
                    <a:pt x="121765" y="234277"/>
                  </a:cubicBezTo>
                  <a:cubicBezTo>
                    <a:pt x="108430" y="235801"/>
                    <a:pt x="96714" y="227705"/>
                    <a:pt x="83379" y="228276"/>
                  </a:cubicBezTo>
                  <a:cubicBezTo>
                    <a:pt x="45279" y="230372"/>
                    <a:pt x="78236" y="255708"/>
                    <a:pt x="61376" y="277235"/>
                  </a:cubicBezTo>
                  <a:cubicBezTo>
                    <a:pt x="25372" y="319907"/>
                    <a:pt x="-2822" y="276758"/>
                    <a:pt x="226" y="237230"/>
                  </a:cubicBezTo>
                </a:path>
              </a:pathLst>
            </a:custGeom>
            <a:solidFill>
              <a:srgbClr val="EC50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510" name="Google Shape;510;g329989f52e1_0_33"/>
          <p:cNvPicPr preferRelativeResize="0"/>
          <p:nvPr/>
        </p:nvPicPr>
        <p:blipFill rotWithShape="1">
          <a:blip r:embed="rId4">
            <a:alphaModFix/>
          </a:blip>
          <a:srcRect/>
          <a:stretch/>
        </p:blipFill>
        <p:spPr>
          <a:xfrm>
            <a:off x="11072590" y="1671264"/>
            <a:ext cx="396274" cy="396274"/>
          </a:xfrm>
          <a:prstGeom prst="rect">
            <a:avLst/>
          </a:prstGeom>
          <a:noFill/>
          <a:ln>
            <a:noFill/>
          </a:ln>
        </p:spPr>
      </p:pic>
      <p:sp>
        <p:nvSpPr>
          <p:cNvPr id="511" name="Google Shape;511;g329989f52e1_0_33"/>
          <p:cNvSpPr/>
          <p:nvPr/>
        </p:nvSpPr>
        <p:spPr>
          <a:xfrm>
            <a:off x="1159850" y="2067538"/>
            <a:ext cx="5836500" cy="2814812"/>
          </a:xfrm>
          <a:prstGeom prst="wedgeRoundRectCallout">
            <a:avLst>
              <a:gd name="adj1" fmla="val 59010"/>
              <a:gd name="adj2" fmla="val 35067"/>
              <a:gd name="adj3" fmla="val 0"/>
            </a:avLst>
          </a:prstGeom>
          <a:solidFill>
            <a:srgbClr val="FDF4F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cy" sz="2400" b="0" i="0" u="none" strike="noStrike" cap="none" baseline="0">
                <a:solidFill>
                  <a:srgbClr val="000000"/>
                </a:solidFill>
                <a:latin typeface="Montserrat"/>
                <a:ea typeface="Montserrat"/>
                <a:cs typeface="Montserrat"/>
                <a:sym typeface="Montserrat"/>
              </a:rPr>
              <a:t>Haia! Y rheswm pam y dylech bleidleisio drosof i yw sicrhau fod gennym ni i gyd fynediad at fwyd iach. Rwyf eisiau gwneud yn siwr ein bod i gyd yn cael ein 5 ffrwyth a llysieuyn bob diwrnod. Rydym angen adeiladu dyfodol mwy iach gyda’n gilydd!</a:t>
            </a:r>
            <a:endParaRPr sz="2400" b="0" i="0" u="none" strike="noStrike" cap="none">
              <a:solidFill>
                <a:srgbClr val="000000"/>
              </a:solidFill>
              <a:latin typeface="Montserrat"/>
              <a:ea typeface="Montserrat"/>
              <a:cs typeface="Montserrat"/>
              <a:sym typeface="Montserrat"/>
            </a:endParaRPr>
          </a:p>
        </p:txBody>
      </p:sp>
      <p:sp>
        <p:nvSpPr>
          <p:cNvPr id="512" name="Google Shape;512;g329989f52e1_0_33"/>
          <p:cNvSpPr txBox="1"/>
          <p:nvPr/>
        </p:nvSpPr>
        <p:spPr>
          <a:xfrm>
            <a:off x="9126298" y="1671275"/>
            <a:ext cx="1835100" cy="59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cy" sz="3000" b="0" i="0" u="none" strike="noStrike" cap="none" baseline="0">
                <a:solidFill>
                  <a:srgbClr val="0C0C0C"/>
                </a:solidFill>
                <a:latin typeface="Montserrat"/>
                <a:ea typeface="Montserrat"/>
                <a:cs typeface="Montserrat"/>
                <a:sym typeface="Montserrat"/>
              </a:rPr>
              <a:t>Triongl</a:t>
            </a:r>
            <a:endParaRPr sz="3000" b="0" i="0" u="none" strike="noStrike" cap="none">
              <a:solidFill>
                <a:srgbClr val="0C0C0C"/>
              </a:solidFill>
              <a:latin typeface="Montserrat"/>
              <a:ea typeface="Montserrat"/>
              <a:cs typeface="Montserrat"/>
              <a:sym typeface="Montserrat"/>
            </a:endParaRPr>
          </a:p>
        </p:txBody>
      </p:sp>
      <p:pic>
        <p:nvPicPr>
          <p:cNvPr id="513" name="Google Shape;513;g329989f52e1_0_33"/>
          <p:cNvPicPr preferRelativeResize="0"/>
          <p:nvPr/>
        </p:nvPicPr>
        <p:blipFill rotWithShape="1">
          <a:blip r:embed="rId5">
            <a:alphaModFix/>
          </a:blip>
          <a:srcRect/>
          <a:stretch/>
        </p:blipFill>
        <p:spPr>
          <a:xfrm>
            <a:off x="8033066" y="2531112"/>
            <a:ext cx="3956625" cy="3285064"/>
          </a:xfrm>
          <a:prstGeom prst="rect">
            <a:avLst/>
          </a:prstGeom>
          <a:noFill/>
          <a:ln>
            <a:noFill/>
          </a:ln>
        </p:spPr>
      </p:pic>
      <p:grpSp>
        <p:nvGrpSpPr>
          <p:cNvPr id="2" name="Group 1">
            <a:extLst>
              <a:ext uri="{FF2B5EF4-FFF2-40B4-BE49-F238E27FC236}">
                <a16:creationId xmlns:a16="http://schemas.microsoft.com/office/drawing/2014/main" id="{D9621F00-5624-6A22-9567-EC1FBCB6C976}"/>
              </a:ext>
            </a:extLst>
          </p:cNvPr>
          <p:cNvGrpSpPr>
            <a:grpSpLocks noGrp="1" noUngrp="1" noRot="1" noMove="1" noResize="1"/>
          </p:cNvGrpSpPr>
          <p:nvPr/>
        </p:nvGrpSpPr>
        <p:grpSpPr>
          <a:xfrm>
            <a:off x="290454" y="5892812"/>
            <a:ext cx="11719408" cy="713232"/>
            <a:chOff x="290454" y="5892812"/>
            <a:chExt cx="11719408" cy="713232"/>
          </a:xfrm>
        </p:grpSpPr>
        <p:sp>
          <p:nvSpPr>
            <p:cNvPr id="3" name="Rectangle 2">
              <a:extLst>
                <a:ext uri="{FF2B5EF4-FFF2-40B4-BE49-F238E27FC236}">
                  <a16:creationId xmlns:a16="http://schemas.microsoft.com/office/drawing/2014/main" id="{4A464BDE-EA01-C5AC-B048-3CF1C637C308}"/>
                </a:ext>
              </a:extLst>
            </p:cNvPr>
            <p:cNvSpPr>
              <a:spLocks noGrp="1" noRot="1" noMove="1" noResize="1" noEditPoints="1" noAdjustHandles="1" noChangeArrowheads="1" noChangeShapeType="1"/>
            </p:cNvSpPr>
            <p:nvPr/>
          </p:nvSpPr>
          <p:spPr>
            <a:xfrm>
              <a:off x="474297" y="5892812"/>
              <a:ext cx="11535565" cy="7132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236324507" descr="Y Comisiwn Etholiadol Logo">
              <a:extLst>
                <a:ext uri="{FF2B5EF4-FFF2-40B4-BE49-F238E27FC236}">
                  <a16:creationId xmlns:a16="http://schemas.microsoft.com/office/drawing/2014/main" id="{0CC434F1-4921-65C9-2BA6-648C06B849AD}"/>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0454" y="6019267"/>
              <a:ext cx="917976" cy="5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f1dc5fc2-22f3-4bac-b797-10482b60afd2">ECHDL-1310062365-146</_dlc_DocId>
    <_dlc_DocIdUrl xmlns="f1dc5fc2-22f3-4bac-b797-10482b60afd2">
      <Url>https://electoralcommissionorguk.sharepoint.com/teams/CT_VE/_layouts/15/DocIdRedir.aspx?ID=ECHDL-1310062365-146</Url>
      <Description>ECHDL-1310062365-146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2BDF6C750B74429A91F444EE5B6214" ma:contentTypeVersion="4" ma:contentTypeDescription="Create a new document." ma:contentTypeScope="" ma:versionID="05e73e5d475b6493381a35d7eec5af3b">
  <xsd:schema xmlns:xsd="http://www.w3.org/2001/XMLSchema" xmlns:xs="http://www.w3.org/2001/XMLSchema" xmlns:p="http://schemas.microsoft.com/office/2006/metadata/properties" xmlns:ns2="f1dc5fc2-22f3-4bac-b797-10482b60afd2" xmlns:ns3="9bc44819-535f-491d-8e8b-8c4dff21d437" targetNamespace="http://schemas.microsoft.com/office/2006/metadata/properties" ma:root="true" ma:fieldsID="c5e02737aced2bc7cae375bd6ef85c90" ns2:_="" ns3:_="">
    <xsd:import namespace="f1dc5fc2-22f3-4bac-b797-10482b60afd2"/>
    <xsd:import namespace="9bc44819-535f-491d-8e8b-8c4dff21d43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5fc2-22f3-4bac-b797-10482b60afd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bc44819-535f-491d-8e8b-8c4dff21d43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1375A10-0656-4A9B-8D1C-FC24D6A8CE07}">
  <ds:schemaRefs>
    <ds:schemaRef ds:uri="http://schemas.microsoft.com/sharepoint/v3/contenttype/forms"/>
  </ds:schemaRefs>
</ds:datastoreItem>
</file>

<file path=customXml/itemProps2.xml><?xml version="1.0" encoding="utf-8"?>
<ds:datastoreItem xmlns:ds="http://schemas.openxmlformats.org/officeDocument/2006/customXml" ds:itemID="{9EBB40AD-7F37-4BC7-A630-D486D3337717}">
  <ds:schemaRefs>
    <ds:schemaRef ds:uri="http://schemas.microsoft.com/office/2006/metadata/properties"/>
    <ds:schemaRef ds:uri="http://schemas.microsoft.com/office/infopath/2007/PartnerControls"/>
    <ds:schemaRef ds:uri="f1dc5fc2-22f3-4bac-b797-10482b60afd2"/>
  </ds:schemaRefs>
</ds:datastoreItem>
</file>

<file path=customXml/itemProps3.xml><?xml version="1.0" encoding="utf-8"?>
<ds:datastoreItem xmlns:ds="http://schemas.openxmlformats.org/officeDocument/2006/customXml" ds:itemID="{3AC8B371-8FCD-4A48-A474-FDECB96A2B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c5fc2-22f3-4bac-b797-10482b60afd2"/>
    <ds:schemaRef ds:uri="9bc44819-535f-491d-8e8b-8c4dff21d4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D84EE60-FFA4-4AD3-9020-D3D9A049A69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73</TotalTime>
  <Words>1293</Words>
  <Application>Microsoft Office PowerPoint</Application>
  <PresentationFormat>Widescreen</PresentationFormat>
  <Paragraphs>138</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Montserrat ExtraBold</vt:lpstr>
      <vt:lpstr>Noto Sans Symbols</vt:lpstr>
      <vt:lpstr>Montserrat</vt:lpstr>
      <vt:lpstr>Calibri</vt:lpstr>
      <vt:lpstr>Arial</vt:lpstr>
      <vt:lpstr>Montserrat Black</vt:lpstr>
      <vt:lpstr>Office Theme</vt:lpstr>
      <vt:lpstr>PowerPoint Presentation</vt:lpstr>
      <vt:lpstr>Fy Mhleidlais Gyntaf</vt:lpstr>
      <vt:lpstr>Cathod neu gŵn?</vt:lpstr>
      <vt:lpstr>Rydych chi newydd gymryd rhan mewn pleidlais! </vt:lpstr>
      <vt:lpstr>Rolau ar gyfer eich pleidlais! </vt:lpstr>
      <vt:lpstr>PowerPoint Presentation</vt:lpstr>
      <vt:lpstr>Pleidleisiwch drosof i! </vt:lpstr>
      <vt:lpstr>Pleidleisiwch drosof i! </vt:lpstr>
      <vt:lpstr>Pleidleisiwch drosof i! </vt:lpstr>
      <vt:lpstr>Dros bwy allech chi bleidleisio?</vt:lpstr>
      <vt:lpstr>Amser i bleidleisio!</vt:lpstr>
      <vt:lpstr>Amser i gyfrif y pleidleisiau!</vt:lpstr>
      <vt:lpstr>PowerPoint Presentation</vt:lpstr>
      <vt:lpstr>Taflen waith Fy Mhleidlais Gyntaf!</vt:lpstr>
      <vt:lpstr>Taflen waith: Atebion!</vt:lpstr>
      <vt:lpstr>Taflen waith: Atebion!</vt:lpstr>
      <vt:lpstr>PowerPoint Presentation</vt:lpstr>
      <vt:lpstr>1: Dim ond ar bobl sydd eisoes yn cytuno â chi y dylech wrando. </vt:lpstr>
      <vt:lpstr>2: Mae’r wybodaeth sydd ar-lein am bob ymgeisydd bob amser yn gywir. </vt:lpstr>
      <vt:lpstr>3: Mae hi’n bwysig meddwl yn ofalus ynghylch beth mae ymgyrchydd yn ei ddweud a gwneud eich penderfyniad eich hun.  </vt:lpstr>
      <vt:lpstr>4: Os yw ymgeisydd yn defnyddio cân gofiadwy neu jôc ddoniol, mae’n rhaid eu bod yn ddewis da.  </vt:lpstr>
      <vt:lpstr>5: Gallwch ddewis dros bwy i bleidleisio, eich penderfyniad chi yn unig ydyw.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Leo Williamson</dc:creator>
  <cp:lastModifiedBy>Lauren Valentine</cp:lastModifiedBy>
  <cp:revision>22</cp:revision>
  <dcterms:created xsi:type="dcterms:W3CDTF">2021-02-10T12:48:52Z</dcterms:created>
  <dcterms:modified xsi:type="dcterms:W3CDTF">2025-02-27T09:52:52Z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17c5117f-8fb7-4242-855e-c4bad23a418d</vt:lpwstr>
  </property>
  <property fmtid="{D5CDD505-2E9C-101B-9397-08002B2CF9AE}" pid="3" name="Audience1">
    <vt:lpwstr>2;#All staff|1a1e0e6e-8d96-4235-ac5f-9f1dcc3600b0</vt:lpwstr>
  </property>
  <property fmtid="{D5CDD505-2E9C-101B-9397-08002B2CF9AE}" pid="4" name="ContentTypeId">
    <vt:lpwstr>0x010100FD2BDF6C750B74429A91F444EE5B6214</vt:lpwstr>
  </property>
  <property fmtid="{D5CDD505-2E9C-101B-9397-08002B2CF9AE}" pid="5" name="d7e05c9ad6914a3c91fc7c6d52d321c1">
    <vt:lpwstr/>
  </property>
  <property fmtid="{D5CDD505-2E9C-101B-9397-08002B2CF9AE}" pid="6" name="Financial year">
    <vt:lpwstr/>
  </property>
  <property fmtid="{D5CDD505-2E9C-101B-9397-08002B2CF9AE}" pid="7" name="LINKTEK-CHUNK-1">
    <vt:lpwstr>010021{"F":2,"I":"8582-FCF6-860F-C326"}</vt:lpwstr>
  </property>
  <property fmtid="{D5CDD505-2E9C-101B-9397-08002B2CF9AE}" pid="8" name="Month">
    <vt:lpwstr/>
  </property>
  <property fmtid="{D5CDD505-2E9C-101B-9397-08002B2CF9AE}" pid="9" name="TaxKeyword">
    <vt:lpwstr/>
  </property>
  <property fmtid="{D5CDD505-2E9C-101B-9397-08002B2CF9AE}" pid="10" name="TaxKeywordTaxHTField">
    <vt:lpwstr/>
  </property>
  <property fmtid="{D5CDD505-2E9C-101B-9397-08002B2CF9AE}" pid="11" name="o4f6c70134b64a99b8a9c18b6cabc6d3">
    <vt:lpwstr>2018|26ca1e8c-16e7-413b-b05d-61c89da0dc68</vt:lpwstr>
  </property>
  <property fmtid="{D5CDD505-2E9C-101B-9397-08002B2CF9AE}" pid="12" name="k8d136f7c151492e9a8c9a3ff7eb0306">
    <vt:lpwstr>Campaigns|27de1e33-d184-46d9-a160-c6719cec9e9f</vt:lpwstr>
  </property>
  <property fmtid="{D5CDD505-2E9C-101B-9397-08002B2CF9AE}" pid="13" name="b9ca678d06974d1b9a589aa70f41520a">
    <vt:lpwstr>UK wide|6834a7d2-fb91-47b3-99a3-3181df52306f</vt:lpwstr>
  </property>
  <property fmtid="{D5CDD505-2E9C-101B-9397-08002B2CF9AE}" pid="14" name="j4f12893337a4eac9e2d2c696f543b80">
    <vt:lpwstr/>
  </property>
  <property fmtid="{D5CDD505-2E9C-101B-9397-08002B2CF9AE}" pid="15" name="j5093c87c62f4e2ea96105d295eed61a">
    <vt:lpwstr>Official|77462fb2-11a1-4cd5-8628-4e6081b9477e</vt:lpwstr>
  </property>
  <property fmtid="{D5CDD505-2E9C-101B-9397-08002B2CF9AE}" pid="16" name="b78556a5ab004a83993a9660bce6152c">
    <vt:lpwstr>All staff|1a1e0e6e-8d96-4235-ac5f-9f1dcc3600b0</vt:lpwstr>
  </property>
  <property fmtid="{D5CDD505-2E9C-101B-9397-08002B2CF9AE}" pid="17" name="Countries">
    <vt:lpwstr>6;#UK wide|6834a7d2-fb91-47b3-99a3-3181df52306f</vt:lpwstr>
  </property>
  <property fmtid="{D5CDD505-2E9C-101B-9397-08002B2CF9AE}" pid="18" name="Calendar Year">
    <vt:lpwstr>16;#2018|26ca1e8c-16e7-413b-b05d-61c89da0dc68</vt:lpwstr>
  </property>
  <property fmtid="{D5CDD505-2E9C-101B-9397-08002B2CF9AE}" pid="19" name="lcf76f155ced4ddcb4097134ff3c332f">
    <vt:lpwstr/>
  </property>
  <property fmtid="{D5CDD505-2E9C-101B-9397-08002B2CF9AE}" pid="20" name="MediaServiceImageTags">
    <vt:lpwstr/>
  </property>
  <property fmtid="{D5CDD505-2E9C-101B-9397-08002B2CF9AE}" pid="21" name="ECSubject">
    <vt:lpwstr>63;#Campaigns|27de1e33-d184-46d9-a160-c6719cec9e9f</vt:lpwstr>
  </property>
  <property fmtid="{D5CDD505-2E9C-101B-9397-08002B2CF9AE}" pid="22" name="n0ecf30723e04ad4a18670a4e17a3129">
    <vt:lpwstr/>
  </property>
  <property fmtid="{D5CDD505-2E9C-101B-9397-08002B2CF9AE}" pid="23" name="Board_x0020_Paper_x0020_Subject">
    <vt:lpwstr/>
  </property>
  <property fmtid="{D5CDD505-2E9C-101B-9397-08002B2CF9AE}" pid="24" name="TaxCatchAll">
    <vt:lpwstr>6;#UK wide|6834a7d2-fb91-47b3-99a3-3181df52306f;#16;#2018|26ca1e8c-16e7-413b-b05d-61c89da0dc68;#3;#Official|77462fb2-11a1-4cd5-8628-4e6081b9477e;#2;#All staff|1a1e0e6e-8d96-4235-ac5f-9f1dcc3600b0;#63;#Campaigns|27de1e33-d184-46d9-a160-c6719cec9e9f</vt:lpwstr>
  </property>
  <property fmtid="{D5CDD505-2E9C-101B-9397-08002B2CF9AE}" pid="25" name="f9169cbde8cd43d083a6796edf077c19">
    <vt:lpwstr/>
  </property>
  <property fmtid="{D5CDD505-2E9C-101B-9397-08002B2CF9AE}" pid="26" name="Electoral_x0020_Event">
    <vt:lpwstr/>
  </property>
  <property fmtid="{D5CDD505-2E9C-101B-9397-08002B2CF9AE}" pid="27" name="GPMS marking">
    <vt:lpwstr>3;#Official|77462fb2-11a1-4cd5-8628-4e6081b9477e</vt:lpwstr>
  </property>
  <property fmtid="{D5CDD505-2E9C-101B-9397-08002B2CF9AE}" pid="28" name="Board Paper Subject">
    <vt:lpwstr/>
  </property>
  <property fmtid="{D5CDD505-2E9C-101B-9397-08002B2CF9AE}" pid="29" name="Electoral Event">
    <vt:lpwstr/>
  </property>
  <property fmtid="{D5CDD505-2E9C-101B-9397-08002B2CF9AE}" pid="30" name="Calendar_x0020_Year">
    <vt:lpwstr>16;#2018|26ca1e8c-16e7-413b-b05d-61c89da0dc68</vt:lpwstr>
  </property>
  <property fmtid="{D5CDD505-2E9C-101B-9397-08002B2CF9AE}" pid="31" name="GPMS_x0020_marking">
    <vt:lpwstr>3;#Official|77462fb2-11a1-4cd5-8628-4e6081b9477e</vt:lpwstr>
  </property>
  <property fmtid="{D5CDD505-2E9C-101B-9397-08002B2CF9AE}" pid="32" name="Financial_x0020_year">
    <vt:lpwstr/>
  </property>
</Properties>
</file>