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9"/>
  </p:notesMasterIdLst>
  <p:sldIdLst>
    <p:sldId id="256" r:id="rId6"/>
    <p:sldId id="257" r:id="rId7"/>
    <p:sldId id="258" r:id="rId8"/>
  </p:sldIdLst>
  <p:sldSz cx="7559675" cy="10691813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nvWU2N+3Hs0prYIwSvMoM986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0DD2B-3A9D-4551-93FA-AF8F1F58EAB6}" v="4" dt="2025-02-26T14:15:55.439"/>
  </p1510:revLst>
</p1510:revInfo>
</file>

<file path=ppt/tableStyles.xml><?xml version="1.0" encoding="utf-8"?>
<a:tblStyleLst xmlns:a="http://schemas.openxmlformats.org/drawingml/2006/main" def="{F2A224DC-5859-4E35-AB67-4B60EC9F3261}">
  <a:tblStyle styleId="{F2A224DC-5859-4E35-AB67-4B60EC9F326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 b="off" i="off"/>
      <a:tcStyle>
        <a:tcBdr/>
        <a:fill>
          <a:solidFill>
            <a:srgbClr val="CAF6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F6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Valentine" userId="beef5a57-e985-43f7-be51-e6e522a875b7" providerId="ADAL" clId="{FE03B306-F46B-4265-B25A-2A060BDC960F}"/>
    <pc:docChg chg="custSel modSld">
      <pc:chgData name="Lauren Valentine" userId="beef5a57-e985-43f7-be51-e6e522a875b7" providerId="ADAL" clId="{FE03B306-F46B-4265-B25A-2A060BDC960F}" dt="2025-02-05T18:22:35.166" v="45" actId="1036"/>
      <pc:docMkLst>
        <pc:docMk/>
      </pc:docMkLst>
      <pc:sldChg chg="addSp modSp">
        <pc:chgData name="Lauren Valentine" userId="beef5a57-e985-43f7-be51-e6e522a875b7" providerId="ADAL" clId="{FE03B306-F46B-4265-B25A-2A060BDC960F}" dt="2025-02-05T18:09:07.388" v="1"/>
        <pc:sldMkLst>
          <pc:docMk/>
          <pc:sldMk cId="0" sldId="256"/>
        </pc:sldMkLst>
        <pc:spChg chg="mod">
          <ac:chgData name="Lauren Valentine" userId="beef5a57-e985-43f7-be51-e6e522a875b7" providerId="ADAL" clId="{FE03B306-F46B-4265-B25A-2A060BDC960F}" dt="2025-02-05T18:05:17.982" v="0"/>
          <ac:spMkLst>
            <pc:docMk/>
            <pc:sldMk cId="0" sldId="256"/>
            <ac:spMk id="3" creationId="{4C803E06-BC26-10F4-5BB1-EEBAD43D1BB0}"/>
          </ac:spMkLst>
        </pc:spChg>
        <pc:spChg chg="mod">
          <ac:chgData name="Lauren Valentine" userId="beef5a57-e985-43f7-be51-e6e522a875b7" providerId="ADAL" clId="{FE03B306-F46B-4265-B25A-2A060BDC960F}" dt="2025-02-05T18:09:07.388" v="1"/>
          <ac:spMkLst>
            <pc:docMk/>
            <pc:sldMk cId="0" sldId="256"/>
            <ac:spMk id="7" creationId="{3C151F29-DCFC-6771-D40A-1369CF73ADCB}"/>
          </ac:spMkLst>
        </pc:spChg>
        <pc:spChg chg="mod">
          <ac:chgData name="Lauren Valentine" userId="beef5a57-e985-43f7-be51-e6e522a875b7" providerId="ADAL" clId="{FE03B306-F46B-4265-B25A-2A060BDC960F}" dt="2025-02-05T18:09:07.388" v="1"/>
          <ac:spMkLst>
            <pc:docMk/>
            <pc:sldMk cId="0" sldId="256"/>
            <ac:spMk id="10" creationId="{16EB476E-19BC-4F32-C2E0-224594C16925}"/>
          </ac:spMkLst>
        </pc:spChg>
        <pc:grpChg chg="add mod">
          <ac:chgData name="Lauren Valentine" userId="beef5a57-e985-43f7-be51-e6e522a875b7" providerId="ADAL" clId="{FE03B306-F46B-4265-B25A-2A060BDC960F}" dt="2025-02-05T18:05:17.982" v="0"/>
          <ac:grpSpMkLst>
            <pc:docMk/>
            <pc:sldMk cId="0" sldId="256"/>
            <ac:grpSpMk id="2" creationId="{FDB09951-C63A-56B9-4ABE-48896423832B}"/>
          </ac:grpSpMkLst>
        </pc:grpChg>
        <pc:grpChg chg="add mod">
          <ac:chgData name="Lauren Valentine" userId="beef5a57-e985-43f7-be51-e6e522a875b7" providerId="ADAL" clId="{FE03B306-F46B-4265-B25A-2A060BDC960F}" dt="2025-02-05T18:09:07.388" v="1"/>
          <ac:grpSpMkLst>
            <pc:docMk/>
            <pc:sldMk cId="0" sldId="256"/>
            <ac:grpSpMk id="6" creationId="{F7B31A82-9728-8CCB-94C7-42C6E24F340A}"/>
          </ac:grpSpMkLst>
        </pc:grpChg>
        <pc:grpChg chg="mod">
          <ac:chgData name="Lauren Valentine" userId="beef5a57-e985-43f7-be51-e6e522a875b7" providerId="ADAL" clId="{FE03B306-F46B-4265-B25A-2A060BDC960F}" dt="2025-02-05T18:09:07.388" v="1"/>
          <ac:grpSpMkLst>
            <pc:docMk/>
            <pc:sldMk cId="0" sldId="256"/>
            <ac:grpSpMk id="8" creationId="{1FFADCB1-FB26-EBAB-6DBD-E5128904371D}"/>
          </ac:grpSpMkLst>
        </pc:grpChg>
        <pc:picChg chg="mod">
          <ac:chgData name="Lauren Valentine" userId="beef5a57-e985-43f7-be51-e6e522a875b7" providerId="ADAL" clId="{FE03B306-F46B-4265-B25A-2A060BDC960F}" dt="2025-02-05T18:05:17.982" v="0"/>
          <ac:picMkLst>
            <pc:docMk/>
            <pc:sldMk cId="0" sldId="256"/>
            <ac:picMk id="4" creationId="{8C22397C-EBA5-2486-93CC-825020AD2B6B}"/>
          </ac:picMkLst>
        </pc:picChg>
        <pc:picChg chg="mod">
          <ac:chgData name="Lauren Valentine" userId="beef5a57-e985-43f7-be51-e6e522a875b7" providerId="ADAL" clId="{FE03B306-F46B-4265-B25A-2A060BDC960F}" dt="2025-02-05T18:05:17.982" v="0"/>
          <ac:picMkLst>
            <pc:docMk/>
            <pc:sldMk cId="0" sldId="256"/>
            <ac:picMk id="5" creationId="{9BD31AA3-B6A8-8DB3-F2D0-2D59C44BAC56}"/>
          </ac:picMkLst>
        </pc:picChg>
        <pc:picChg chg="mod">
          <ac:chgData name="Lauren Valentine" userId="beef5a57-e985-43f7-be51-e6e522a875b7" providerId="ADAL" clId="{FE03B306-F46B-4265-B25A-2A060BDC960F}" dt="2025-02-05T18:09:07.388" v="1"/>
          <ac:picMkLst>
            <pc:docMk/>
            <pc:sldMk cId="0" sldId="256"/>
            <ac:picMk id="9" creationId="{DFBF36AE-BD51-B3E1-AE3E-52078402FE3C}"/>
          </ac:picMkLst>
        </pc:picChg>
        <pc:picChg chg="mod">
          <ac:chgData name="Lauren Valentine" userId="beef5a57-e985-43f7-be51-e6e522a875b7" providerId="ADAL" clId="{FE03B306-F46B-4265-B25A-2A060BDC960F}" dt="2025-02-05T18:09:07.388" v="1"/>
          <ac:picMkLst>
            <pc:docMk/>
            <pc:sldMk cId="0" sldId="256"/>
            <ac:picMk id="11" creationId="{091BAEDD-626A-FE65-E022-607F654F190F}"/>
          </ac:picMkLst>
        </pc:picChg>
        <pc:picChg chg="mod">
          <ac:chgData name="Lauren Valentine" userId="beef5a57-e985-43f7-be51-e6e522a875b7" providerId="ADAL" clId="{FE03B306-F46B-4265-B25A-2A060BDC960F}" dt="2025-02-05T18:09:07.388" v="1"/>
          <ac:picMkLst>
            <pc:docMk/>
            <pc:sldMk cId="0" sldId="256"/>
            <ac:picMk id="12" creationId="{2054A65D-1682-726E-CA49-C0CD78FF4D3A}"/>
          </ac:picMkLst>
        </pc:picChg>
      </pc:sldChg>
      <pc:sldChg chg="addSp delSp modSp mod">
        <pc:chgData name="Lauren Valentine" userId="beef5a57-e985-43f7-be51-e6e522a875b7" providerId="ADAL" clId="{FE03B306-F46B-4265-B25A-2A060BDC960F}" dt="2025-02-05T18:22:35.166" v="45" actId="1036"/>
        <pc:sldMkLst>
          <pc:docMk/>
          <pc:sldMk cId="0" sldId="258"/>
        </pc:sldMkLst>
        <pc:grpChg chg="mod">
          <ac:chgData name="Lauren Valentine" userId="beef5a57-e985-43f7-be51-e6e522a875b7" providerId="ADAL" clId="{FE03B306-F46B-4265-B25A-2A060BDC960F}" dt="2025-02-05T18:21:11.766" v="27" actId="1035"/>
          <ac:grpSpMkLst>
            <pc:docMk/>
            <pc:sldMk cId="0" sldId="258"/>
            <ac:grpSpMk id="85" creationId="{00000000-0000-0000-0000-000000000000}"/>
          </ac:grpSpMkLst>
        </pc:grpChg>
        <pc:grpChg chg="mod">
          <ac:chgData name="Lauren Valentine" userId="beef5a57-e985-43f7-be51-e6e522a875b7" providerId="ADAL" clId="{FE03B306-F46B-4265-B25A-2A060BDC960F}" dt="2025-02-05T18:21:07.428" v="15" actId="1036"/>
          <ac:grpSpMkLst>
            <pc:docMk/>
            <pc:sldMk cId="0" sldId="258"/>
            <ac:grpSpMk id="95" creationId="{00000000-0000-0000-0000-000000000000}"/>
          </ac:grpSpMkLst>
        </pc:grpChg>
        <pc:picChg chg="add mod">
          <ac:chgData name="Lauren Valentine" userId="beef5a57-e985-43f7-be51-e6e522a875b7" providerId="ADAL" clId="{FE03B306-F46B-4265-B25A-2A060BDC960F}" dt="2025-02-05T18:22:35.166" v="45" actId="1036"/>
          <ac:picMkLst>
            <pc:docMk/>
            <pc:sldMk cId="0" sldId="258"/>
            <ac:picMk id="1026" creationId="{A404FFC5-63D5-FDF0-0467-2892B6BBA98E}"/>
          </ac:picMkLst>
        </pc:picChg>
      </pc:sldChg>
    </pc:docChg>
  </pc:docChgLst>
  <pc:docChgLst>
    <pc:chgData name="Lauren Valentine" userId="beef5a57-e985-43f7-be51-e6e522a875b7" providerId="ADAL" clId="{AD60DD2B-3A9D-4551-93FA-AF8F1F58EAB6}"/>
    <pc:docChg chg="modSld">
      <pc:chgData name="Lauren Valentine" userId="beef5a57-e985-43f7-be51-e6e522a875b7" providerId="ADAL" clId="{AD60DD2B-3A9D-4551-93FA-AF8F1F58EAB6}" dt="2025-02-27T09:47:50.340" v="7" actId="14100"/>
      <pc:docMkLst>
        <pc:docMk/>
      </pc:docMkLst>
      <pc:sldChg chg="addSp modSp mod">
        <pc:chgData name="Lauren Valentine" userId="beef5a57-e985-43f7-be51-e6e522a875b7" providerId="ADAL" clId="{AD60DD2B-3A9D-4551-93FA-AF8F1F58EAB6}" dt="2025-02-26T14:15:58.027" v="5" actId="34135"/>
        <pc:sldMkLst>
          <pc:docMk/>
          <pc:sldMk cId="0" sldId="256"/>
        </pc:sldMkLst>
        <pc:spChg chg="mod">
          <ac:chgData name="Lauren Valentine" userId="beef5a57-e985-43f7-be51-e6e522a875b7" providerId="ADAL" clId="{AD60DD2B-3A9D-4551-93FA-AF8F1F58EAB6}" dt="2025-02-26T14:15:58.027" v="5" actId="34135"/>
          <ac:spMkLst>
            <pc:docMk/>
            <pc:sldMk cId="0" sldId="256"/>
            <ac:spMk id="14" creationId="{95A4926D-5419-565A-4E52-E6131F08520A}"/>
          </ac:spMkLst>
        </pc:spChg>
        <pc:grpChg chg="add mod">
          <ac:chgData name="Lauren Valentine" userId="beef5a57-e985-43f7-be51-e6e522a875b7" providerId="ADAL" clId="{AD60DD2B-3A9D-4551-93FA-AF8F1F58EAB6}" dt="2025-02-26T14:15:58.027" v="5" actId="34135"/>
          <ac:grpSpMkLst>
            <pc:docMk/>
            <pc:sldMk cId="0" sldId="256"/>
            <ac:grpSpMk id="13" creationId="{FB33B2DB-4ED6-701B-9F5B-0F340B53B27A}"/>
          </ac:grpSpMkLst>
        </pc:grpChg>
        <pc:picChg chg="mod">
          <ac:chgData name="Lauren Valentine" userId="beef5a57-e985-43f7-be51-e6e522a875b7" providerId="ADAL" clId="{AD60DD2B-3A9D-4551-93FA-AF8F1F58EAB6}" dt="2025-02-26T14:15:58.027" v="5" actId="34135"/>
          <ac:picMkLst>
            <pc:docMk/>
            <pc:sldMk cId="0" sldId="256"/>
            <ac:picMk id="15" creationId="{3D2C8BE9-12A3-1625-C37C-D77022019883}"/>
          </ac:picMkLst>
        </pc:picChg>
        <pc:picChg chg="mod">
          <ac:chgData name="Lauren Valentine" userId="beef5a57-e985-43f7-be51-e6e522a875b7" providerId="ADAL" clId="{AD60DD2B-3A9D-4551-93FA-AF8F1F58EAB6}" dt="2025-02-26T14:15:58.027" v="5" actId="34135"/>
          <ac:picMkLst>
            <pc:docMk/>
            <pc:sldMk cId="0" sldId="256"/>
            <ac:picMk id="16" creationId="{73A86D4A-AE16-2520-010E-D6C2DDCD9E2A}"/>
          </ac:picMkLst>
        </pc:picChg>
      </pc:sldChg>
      <pc:sldChg chg="addSp modSp mod">
        <pc:chgData name="Lauren Valentine" userId="beef5a57-e985-43f7-be51-e6e522a875b7" providerId="ADAL" clId="{AD60DD2B-3A9D-4551-93FA-AF8F1F58EAB6}" dt="2025-02-27T09:47:50.340" v="7" actId="14100"/>
        <pc:sldMkLst>
          <pc:docMk/>
          <pc:sldMk cId="0" sldId="257"/>
        </pc:sldMkLst>
        <pc:spChg chg="mod">
          <ac:chgData name="Lauren Valentine" userId="beef5a57-e985-43f7-be51-e6e522a875b7" providerId="ADAL" clId="{AD60DD2B-3A9D-4551-93FA-AF8F1F58EAB6}" dt="2025-02-26T13:51:23.869" v="1" actId="34135"/>
          <ac:spMkLst>
            <pc:docMk/>
            <pc:sldMk cId="0" sldId="257"/>
            <ac:spMk id="3" creationId="{4892D115-2934-6DE6-6FEE-E0DD9529BA14}"/>
          </ac:spMkLst>
        </pc:spChg>
        <pc:grpChg chg="add mod">
          <ac:chgData name="Lauren Valentine" userId="beef5a57-e985-43f7-be51-e6e522a875b7" providerId="ADAL" clId="{AD60DD2B-3A9D-4551-93FA-AF8F1F58EAB6}" dt="2025-02-26T13:51:23.869" v="1" actId="34135"/>
          <ac:grpSpMkLst>
            <pc:docMk/>
            <pc:sldMk cId="0" sldId="257"/>
            <ac:grpSpMk id="2" creationId="{130643EF-B431-2CAB-C4D6-38AF1EF081B9}"/>
          </ac:grpSpMkLst>
        </pc:grpChg>
        <pc:graphicFrameChg chg="mod modGraphic">
          <ac:chgData name="Lauren Valentine" userId="beef5a57-e985-43f7-be51-e6e522a875b7" providerId="ADAL" clId="{AD60DD2B-3A9D-4551-93FA-AF8F1F58EAB6}" dt="2025-02-27T09:47:50.340" v="7" actId="14100"/>
          <ac:graphicFrameMkLst>
            <pc:docMk/>
            <pc:sldMk cId="0" sldId="257"/>
            <ac:graphicFrameMk id="78" creationId="{00000000-0000-0000-0000-000000000000}"/>
          </ac:graphicFrameMkLst>
        </pc:graphicFrameChg>
        <pc:picChg chg="mod">
          <ac:chgData name="Lauren Valentine" userId="beef5a57-e985-43f7-be51-e6e522a875b7" providerId="ADAL" clId="{AD60DD2B-3A9D-4551-93FA-AF8F1F58EAB6}" dt="2025-02-26T13:51:23.869" v="1" actId="34135"/>
          <ac:picMkLst>
            <pc:docMk/>
            <pc:sldMk cId="0" sldId="257"/>
            <ac:picMk id="4" creationId="{A675996B-37D9-7720-32E9-96A2FBD3544A}"/>
          </ac:picMkLst>
        </pc:picChg>
      </pc:sldChg>
      <pc:sldChg chg="addSp delSp modSp">
        <pc:chgData name="Lauren Valentine" userId="beef5a57-e985-43f7-be51-e6e522a875b7" providerId="ADAL" clId="{AD60DD2B-3A9D-4551-93FA-AF8F1F58EAB6}" dt="2025-02-26T13:51:29.161" v="3" actId="478"/>
        <pc:sldMkLst>
          <pc:docMk/>
          <pc:sldMk cId="0" sldId="258"/>
        </pc:sldMkLst>
        <pc:spChg chg="mod">
          <ac:chgData name="Lauren Valentine" userId="beef5a57-e985-43f7-be51-e6e522a875b7" providerId="ADAL" clId="{AD60DD2B-3A9D-4551-93FA-AF8F1F58EAB6}" dt="2025-02-26T13:51:27.182" v="2"/>
          <ac:spMkLst>
            <pc:docMk/>
            <pc:sldMk cId="0" sldId="258"/>
            <ac:spMk id="3" creationId="{07F8567D-806B-E1BC-9843-C86E88EFC00D}"/>
          </ac:spMkLst>
        </pc:spChg>
        <pc:grpChg chg="add del mod">
          <ac:chgData name="Lauren Valentine" userId="beef5a57-e985-43f7-be51-e6e522a875b7" providerId="ADAL" clId="{AD60DD2B-3A9D-4551-93FA-AF8F1F58EAB6}" dt="2025-02-26T13:51:29.161" v="3" actId="478"/>
          <ac:grpSpMkLst>
            <pc:docMk/>
            <pc:sldMk cId="0" sldId="258"/>
            <ac:grpSpMk id="2" creationId="{E632CE33-6D70-CB2D-A310-5C6CA28E2B9A}"/>
          </ac:grpSpMkLst>
        </pc:grpChg>
        <pc:picChg chg="mod">
          <ac:chgData name="Lauren Valentine" userId="beef5a57-e985-43f7-be51-e6e522a875b7" providerId="ADAL" clId="{AD60DD2B-3A9D-4551-93FA-AF8F1F58EAB6}" dt="2025-02-26T13:51:27.182" v="2"/>
          <ac:picMkLst>
            <pc:docMk/>
            <pc:sldMk cId="0" sldId="258"/>
            <ac:picMk id="4" creationId="{FA264828-74FF-9E25-4A7D-235049C6249C}"/>
          </ac:picMkLst>
        </pc:picChg>
      </pc:sldChg>
    </pc:docChg>
  </pc:docChgLst>
  <pc:docChgLst>
    <pc:chgData name="Judy Edwards" userId="S::jedwards@electoralcommission.org.uk::97ec32ec-1920-4447-8ec7-1835dc49ef49" providerId="AD" clId="Web-{85E9DE4F-BA88-3B83-647F-11C4C3288C53}"/>
    <pc:docChg chg="modSld">
      <pc:chgData name="Judy Edwards" userId="S::jedwards@electoralcommission.org.uk::97ec32ec-1920-4447-8ec7-1835dc49ef49" providerId="AD" clId="Web-{85E9DE4F-BA88-3B83-647F-11C4C3288C53}" dt="2025-02-25T15:01:11.988" v="13" actId="14100"/>
      <pc:docMkLst>
        <pc:docMk/>
      </pc:docMkLst>
      <pc:sldChg chg="modSp">
        <pc:chgData name="Judy Edwards" userId="S::jedwards@electoralcommission.org.uk::97ec32ec-1920-4447-8ec7-1835dc49ef49" providerId="AD" clId="Web-{85E9DE4F-BA88-3B83-647F-11C4C3288C53}" dt="2025-02-25T15:00:59.019" v="11" actId="1076"/>
        <pc:sldMkLst>
          <pc:docMk/>
          <pc:sldMk cId="0" sldId="257"/>
        </pc:sldMkLst>
        <pc:spChg chg="mod">
          <ac:chgData name="Judy Edwards" userId="S::jedwards@electoralcommission.org.uk::97ec32ec-1920-4447-8ec7-1835dc49ef49" providerId="AD" clId="Web-{85E9DE4F-BA88-3B83-647F-11C4C3288C53}" dt="2025-02-25T14:59:33.109" v="2" actId="20577"/>
          <ac:spMkLst>
            <pc:docMk/>
            <pc:sldMk cId="0" sldId="257"/>
            <ac:spMk id="68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5E9DE4F-BA88-3B83-647F-11C4C3288C53}" dt="2025-02-25T15:00:55.456" v="10" actId="20577"/>
          <ac:spMkLst>
            <pc:docMk/>
            <pc:sldMk cId="0" sldId="257"/>
            <ac:spMk id="69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5E9DE4F-BA88-3B83-647F-11C4C3288C53}" dt="2025-02-25T15:00:59.019" v="11" actId="1076"/>
          <ac:spMkLst>
            <pc:docMk/>
            <pc:sldMk cId="0" sldId="257"/>
            <ac:spMk id="77" creationId="{00000000-0000-0000-0000-000000000000}"/>
          </ac:spMkLst>
        </pc:spChg>
        <pc:graphicFrameChg chg="mod modGraphic">
          <ac:chgData name="Judy Edwards" userId="S::jedwards@electoralcommission.org.uk::97ec32ec-1920-4447-8ec7-1835dc49ef49" providerId="AD" clId="Web-{85E9DE4F-BA88-3B83-647F-11C4C3288C53}" dt="2025-02-25T15:00:19.580" v="7" actId="1076"/>
          <ac:graphicFrameMkLst>
            <pc:docMk/>
            <pc:sldMk cId="0" sldId="257"/>
            <ac:graphicFrameMk id="78" creationId="{00000000-0000-0000-0000-000000000000}"/>
          </ac:graphicFrameMkLst>
        </pc:graphicFrameChg>
      </pc:sldChg>
      <pc:sldChg chg="modSp">
        <pc:chgData name="Judy Edwards" userId="S::jedwards@electoralcommission.org.uk::97ec32ec-1920-4447-8ec7-1835dc49ef49" providerId="AD" clId="Web-{85E9DE4F-BA88-3B83-647F-11C4C3288C53}" dt="2025-02-25T15:01:11.988" v="13" actId="14100"/>
        <pc:sldMkLst>
          <pc:docMk/>
          <pc:sldMk cId="0" sldId="258"/>
        </pc:sldMkLst>
        <pc:spChg chg="mod">
          <ac:chgData name="Judy Edwards" userId="S::jedwards@electoralcommission.org.uk::97ec32ec-1920-4447-8ec7-1835dc49ef49" providerId="AD" clId="Web-{85E9DE4F-BA88-3B83-647F-11C4C3288C53}" dt="2025-02-25T15:01:09.363" v="12" actId="14100"/>
          <ac:spMkLst>
            <pc:docMk/>
            <pc:sldMk cId="0" sldId="258"/>
            <ac:spMk id="88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5E9DE4F-BA88-3B83-647F-11C4C3288C53}" dt="2025-02-25T15:01:11.988" v="13" actId="14100"/>
          <ac:spMkLst>
            <pc:docMk/>
            <pc:sldMk cId="0" sldId="258"/>
            <ac:spMk id="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99a4fc04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3299a4fc0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3" y="-3271"/>
            <a:ext cx="7560000" cy="1069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862445" y="3472775"/>
            <a:ext cx="595399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2"/>
          </p:nvPr>
        </p:nvSpPr>
        <p:spPr>
          <a:xfrm>
            <a:off x="3959558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 - Standfirst - No Logo">
  <p:cSld name="2 Column - Standfirst - No Log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0" y="-1"/>
            <a:ext cx="7559675" cy="542925"/>
          </a:xfrm>
          <a:prstGeom prst="rect">
            <a:avLst/>
          </a:pr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237" y="9793101"/>
            <a:ext cx="981278" cy="49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536576" y="1872191"/>
            <a:ext cx="3063262" cy="15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536237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3"/>
          </p:nvPr>
        </p:nvSpPr>
        <p:spPr>
          <a:xfrm>
            <a:off x="3959558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tandfirst">
  <p:cSld name="2 Column - Standfir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536576" y="1872191"/>
            <a:ext cx="3063262" cy="15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536237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3959558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64872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ubheading">
  <p:cSld name="2 Column - Subhead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3959558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1"/>
            <a:ext cx="7559675" cy="542925"/>
          </a:xfrm>
          <a:prstGeom prst="rect">
            <a:avLst/>
          </a:pr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6487200" cy="719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0" descr="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5399" y="9789460"/>
            <a:ext cx="1912687" cy="4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6237" y="9793101"/>
            <a:ext cx="981278" cy="490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862445" y="3472775"/>
            <a:ext cx="595399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y" b="1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Fy Mhleidlais Gyntaf: Pethau i’w hargraffu</a:t>
            </a:r>
            <a:endParaRPr dirty="0"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B09951-C63A-56B9-4ABE-48896423832B}"/>
              </a:ext>
            </a:extLst>
          </p:cNvPr>
          <p:cNvGrpSpPr/>
          <p:nvPr/>
        </p:nvGrpSpPr>
        <p:grpSpPr>
          <a:xfrm>
            <a:off x="236960" y="0"/>
            <a:ext cx="3640581" cy="1592494"/>
            <a:chOff x="236960" y="0"/>
            <a:chExt cx="3640581" cy="15924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803E06-BC26-10F4-5BB1-EEBAD43D1BB0}"/>
                </a:ext>
              </a:extLst>
            </p:cNvPr>
            <p:cNvSpPr/>
            <p:nvPr/>
          </p:nvSpPr>
          <p:spPr>
            <a:xfrm>
              <a:off x="236960" y="0"/>
              <a:ext cx="2250041" cy="1592494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y"/>
            </a:p>
          </p:txBody>
        </p:sp>
        <p:pic>
          <p:nvPicPr>
            <p:cNvPr id="4" name="Google Shape;64;p1">
              <a:extLst>
                <a:ext uri="{FF2B5EF4-FFF2-40B4-BE49-F238E27FC236}">
                  <a16:creationId xmlns:a16="http://schemas.microsoft.com/office/drawing/2014/main" id="{8C22397C-EBA5-2486-93CC-825020AD2B6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19863" y="292338"/>
              <a:ext cx="1957678" cy="68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BD31AA3-B6A8-8DB3-F2D0-2D59C44B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71" y="292338"/>
              <a:ext cx="1360649" cy="6809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31A82-9728-8CCB-94C7-42C6E24F340A}"/>
              </a:ext>
            </a:extLst>
          </p:cNvPr>
          <p:cNvGrpSpPr/>
          <p:nvPr/>
        </p:nvGrpSpPr>
        <p:grpSpPr>
          <a:xfrm>
            <a:off x="236960" y="0"/>
            <a:ext cx="7143337" cy="1592494"/>
            <a:chOff x="236960" y="0"/>
            <a:chExt cx="7143337" cy="15924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151F29-DCFC-6771-D40A-1369CF73ADCB}"/>
                </a:ext>
              </a:extLst>
            </p:cNvPr>
            <p:cNvSpPr/>
            <p:nvPr/>
          </p:nvSpPr>
          <p:spPr>
            <a:xfrm>
              <a:off x="4166063" y="591126"/>
              <a:ext cx="2962688" cy="895475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y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FADCB1-FB26-EBAB-6DBD-E5128904371D}"/>
                </a:ext>
              </a:extLst>
            </p:cNvPr>
            <p:cNvGrpSpPr/>
            <p:nvPr/>
          </p:nvGrpSpPr>
          <p:grpSpPr>
            <a:xfrm>
              <a:off x="236960" y="0"/>
              <a:ext cx="3640581" cy="1592494"/>
              <a:chOff x="236960" y="0"/>
              <a:chExt cx="3640581" cy="15924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EB476E-19BC-4F32-C2E0-224594C16925}"/>
                  </a:ext>
                </a:extLst>
              </p:cNvPr>
              <p:cNvSpPr/>
              <p:nvPr/>
            </p:nvSpPr>
            <p:spPr>
              <a:xfrm>
                <a:off x="236960" y="0"/>
                <a:ext cx="2250041" cy="1592494"/>
              </a:xfrm>
              <a:prstGeom prst="rect">
                <a:avLst/>
              </a:prstGeom>
              <a:solidFill>
                <a:srgbClr val="CCF9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y"/>
              </a:p>
            </p:txBody>
          </p:sp>
          <p:pic>
            <p:nvPicPr>
              <p:cNvPr id="11" name="Google Shape;64;p1">
                <a:extLst>
                  <a:ext uri="{FF2B5EF4-FFF2-40B4-BE49-F238E27FC236}">
                    <a16:creationId xmlns:a16="http://schemas.microsoft.com/office/drawing/2014/main" id="{091BAEDD-626A-FE65-E022-607F654F190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919863" y="292338"/>
                <a:ext cx="1957678" cy="680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2054A65D-1682-726E-CA49-C0CD78FF4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71" y="292338"/>
                <a:ext cx="1360649" cy="68090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BF36AE-BD51-B3E1-AE3E-52078402F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0255" y="293161"/>
              <a:ext cx="2250042" cy="68007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33B2DB-4ED6-701B-9F5B-0F340B53B2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6960" y="125128"/>
            <a:ext cx="7143337" cy="1020278"/>
            <a:chOff x="236960" y="125128"/>
            <a:chExt cx="7143337" cy="10202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A4926D-5419-565A-4E52-E6131F0852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960" y="125128"/>
              <a:ext cx="7143337" cy="1020278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blue and black text&#10;&#10;Description automatically generated">
              <a:extLst>
                <a:ext uri="{FF2B5EF4-FFF2-40B4-BE49-F238E27FC236}">
                  <a16:creationId xmlns:a16="http://schemas.microsoft.com/office/drawing/2014/main" id="{3D2C8BE9-12A3-1625-C37C-D7702201988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68" b="97623" l="1609" r="89924">
                          <a14:foregroundMark x1="5504" y1="12903" x2="5504" y2="12903"/>
                          <a14:foregroundMark x1="9738" y1="2037" x2="9738" y2="2037"/>
                          <a14:foregroundMark x1="1693" y1="3396" x2="1693" y2="3396"/>
                          <a14:foregroundMark x1="10754" y1="40238" x2="10754" y2="40238"/>
                          <a14:foregroundMark x1="22269" y1="58065" x2="22269" y2="58065"/>
                          <a14:foregroundMark x1="40982" y1="49745" x2="40982" y2="49745"/>
                          <a14:foregroundMark x1="40898" y1="38710" x2="40898" y2="38710"/>
                          <a14:foregroundMark x1="48518" y1="44482" x2="48518" y2="44482"/>
                          <a14:foregroundMark x1="53599" y1="39049" x2="53599" y2="39049"/>
                          <a14:foregroundMark x1="53514" y1="46180" x2="53514" y2="46180"/>
                          <a14:foregroundMark x1="61727" y1="49745" x2="61727" y2="49745"/>
                          <a14:foregroundMark x1="72227" y1="45840" x2="72227" y2="45840"/>
                          <a14:foregroundMark x1="78408" y1="80475" x2="78408" y2="80475"/>
                          <a14:foregroundMark x1="75106" y1="88964" x2="75106" y2="88964"/>
                          <a14:foregroundMark x1="78493" y1="91171" x2="78239" y2="84550"/>
                          <a14:foregroundMark x1="78154" y1="96944" x2="77731" y2="92190"/>
                          <a14:foregroundMark x1="67824" y1="95246" x2="69433" y2="97623"/>
                          <a14:foregroundMark x1="73497" y1="81664" x2="74852" y2="87776"/>
                          <a14:foregroundMark x1="64098" y1="94567" x2="64268" y2="84890"/>
                          <a14:foregroundMark x1="53260" y1="96774" x2="53599" y2="87946"/>
                          <a14:foregroundMark x1="43099" y1="81834" x2="43268" y2="88285"/>
                          <a14:foregroundMark x1="43184" y1="75042" x2="43184" y2="75042"/>
                          <a14:foregroundMark x1="39458" y1="77250" x2="39966" y2="86757"/>
                          <a14:foregroundMark x1="35732" y1="85399" x2="36325" y2="93718"/>
                          <a14:foregroundMark x1="25402" y1="84380" x2="25656" y2="92190"/>
                          <a14:foregroundMark x1="13463" y1="78438" x2="13633" y2="81664"/>
                          <a14:foregroundMark x1="3895" y1="85399" x2="5117" y2="86566"/>
                          <a14:backgroundMark x1="5504" y1="87267" x2="5504" y2="87267"/>
                          <a14:backgroundMark x1="4572" y1="87946" x2="6181" y2="889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052" y="331767"/>
              <a:ext cx="1286209" cy="6414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3A86D4A-AE16-2520-010E-D6C2DDCD9E2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5900" y="292338"/>
              <a:ext cx="1845294" cy="727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581373" y="841888"/>
            <a:ext cx="47412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200" b="0" i="0" u="none" baseline="0" dirty="0">
                <a:solidFill>
                  <a:srgbClr val="002C4C"/>
                </a:solidFill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Fy Mhleidlais Gyntaf: Taflen waith</a:t>
            </a:r>
            <a:endParaRPr lang="en-US" sz="3200" dirty="0">
              <a:latin typeface="Montserrat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536225" y="2178893"/>
            <a:ext cx="6302400" cy="728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1. Beth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yw’r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enw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a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roddir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person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sy’n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cyfrif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y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pleidleisiau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………………..………………..………………..………………..………………..</a:t>
            </a:r>
            <a:endParaRPr sz="1400" dirty="0">
              <a:latin typeface="Montserrat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2. Beth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yw’r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enw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a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roddir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person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sy’n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helpu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ystod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y broses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……………..………………..………………..………………..………………..</a:t>
            </a:r>
            <a:endParaRPr sz="1400" dirty="0">
              <a:latin typeface="Montserrat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3. Beth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yw’r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enw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a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roddir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berson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sydd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eisiau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cael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dewis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mewn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etholiad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……………..………………..………………..………………..………………..</a:t>
            </a:r>
            <a:endParaRPr sz="1400" dirty="0">
              <a:latin typeface="Montserrat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4. Beth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yw’r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enw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a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roddir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rywun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sy’n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eich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perswadio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mewn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ffordd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benodol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 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……………..………………..………………..………………..………………..</a:t>
            </a:r>
            <a:endParaRPr sz="1400" dirty="0">
              <a:latin typeface="Montserrat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5.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Enwch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ddau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fater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y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gallai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ymgeisydd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defnyddio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i'ch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perswadio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.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……………..………………..………………..………………..………………..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6. Beth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ydych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chi'n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meddwl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sy'n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perswadio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pobl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dros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ymgeisydd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……………..………………..………………..………………..………………..………………..………………..………………..…</a:t>
            </a:r>
            <a:endParaRPr sz="1400" dirty="0">
              <a:latin typeface="Montserrat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7.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Ydych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chi'n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meddwl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ei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bod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hi'n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bwysig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 Pam/Pam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ddim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……………..………………..………………..…………………..………………..………………..………………..</a:t>
            </a:r>
            <a:endParaRPr sz="1400" dirty="0">
              <a:latin typeface="Montserrat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8.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Wnaethoch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chi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fwynhau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pleidleisio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 Pam/Pam </a:t>
            </a:r>
            <a:r>
              <a:rPr lang="cy" sz="1400" b="0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ddim</a:t>
            </a: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?</a:t>
            </a:r>
          </a:p>
          <a:p>
            <a:pPr marL="114300" lvl="0" indent="0" algn="l" rtl="0">
              <a:spcBef>
                <a:spcPts val="600"/>
              </a:spcBef>
              <a:spcAft>
                <a:spcPts val="800"/>
              </a:spcAft>
              <a:buSzPts val="1800"/>
            </a:pPr>
            <a:r>
              <a:rPr lang="cy" sz="14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……………..………………..………………..……………..………………..………………..…………………..</a:t>
            </a:r>
            <a:endParaRPr sz="1400" dirty="0">
              <a:latin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800"/>
              </a:spcAft>
            </a:pPr>
            <a:endParaRPr sz="1400" dirty="0"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800"/>
              </a:spcAft>
            </a:pPr>
            <a:endParaRPr sz="1400" dirty="0"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800"/>
              </a:spcAft>
              <a:buClr>
                <a:schemeClr val="dk2"/>
              </a:buClr>
              <a:buSzPts val="1100"/>
            </a:pP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b="1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Taflen waith Fy Mhleidlais Gyntaf 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71" name="Google Shape;71;p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2</a:t>
            </a:fld>
            <a:endParaRPr>
              <a:latin typeface="Montserrat" panose="00000500000000000000" pitchFamily="2" charset="0"/>
            </a:endParaRPr>
          </a:p>
        </p:txBody>
      </p:sp>
      <p:cxnSp>
        <p:nvCxnSpPr>
          <p:cNvPr id="72" name="Google Shape;72;p4"/>
          <p:cNvCxnSpPr/>
          <p:nvPr/>
        </p:nvCxnSpPr>
        <p:spPr>
          <a:xfrm rot="10800000" flipH="1">
            <a:off x="581392" y="2033899"/>
            <a:ext cx="6396900" cy="32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73" name="Google Shape;73;p4"/>
          <p:cNvGrpSpPr/>
          <p:nvPr/>
        </p:nvGrpSpPr>
        <p:grpSpPr>
          <a:xfrm rot="-1689120">
            <a:off x="224919" y="642816"/>
            <a:ext cx="384167" cy="378023"/>
            <a:chOff x="3641734" y="5207824"/>
            <a:chExt cx="276303" cy="271884"/>
          </a:xfrm>
        </p:grpSpPr>
        <p:sp>
          <p:nvSpPr>
            <p:cNvPr id="74" name="Google Shape;74;p4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77" name="Google Shape;77;p4"/>
          <p:cNvSpPr/>
          <p:nvPr/>
        </p:nvSpPr>
        <p:spPr>
          <a:xfrm>
            <a:off x="6091887" y="8002159"/>
            <a:ext cx="1443930" cy="1484501"/>
          </a:xfrm>
          <a:custGeom>
            <a:avLst/>
            <a:gdLst/>
            <a:ahLst/>
            <a:cxnLst/>
            <a:rect l="l" t="t" r="r" b="b"/>
            <a:pathLst>
              <a:path w="1500187" h="1462563" extrusionOk="0">
                <a:moveTo>
                  <a:pt x="750094" y="308515"/>
                </a:moveTo>
                <a:lnTo>
                  <a:pt x="416243" y="0"/>
                </a:lnTo>
                <a:lnTo>
                  <a:pt x="449294" y="453295"/>
                </a:lnTo>
                <a:lnTo>
                  <a:pt x="0" y="521970"/>
                </a:lnTo>
                <a:lnTo>
                  <a:pt x="374999" y="778764"/>
                </a:lnTo>
                <a:lnTo>
                  <a:pt x="148590" y="1172909"/>
                </a:lnTo>
                <a:lnTo>
                  <a:pt x="583121" y="1039749"/>
                </a:lnTo>
                <a:lnTo>
                  <a:pt x="750094" y="1462564"/>
                </a:lnTo>
                <a:lnTo>
                  <a:pt x="916972" y="1039749"/>
                </a:lnTo>
                <a:lnTo>
                  <a:pt x="1351598" y="1172909"/>
                </a:lnTo>
                <a:lnTo>
                  <a:pt x="1125093" y="778764"/>
                </a:lnTo>
                <a:lnTo>
                  <a:pt x="1500188" y="521970"/>
                </a:lnTo>
                <a:lnTo>
                  <a:pt x="1050798" y="453295"/>
                </a:lnTo>
                <a:lnTo>
                  <a:pt x="1083850" y="0"/>
                </a:lnTo>
                <a:close/>
              </a:path>
            </a:pathLst>
          </a:cu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</p:txBody>
      </p:sp>
      <p:graphicFrame>
        <p:nvGraphicFramePr>
          <p:cNvPr id="78" name="Google Shape;78;p4"/>
          <p:cNvGraphicFramePr/>
          <p:nvPr>
            <p:extLst>
              <p:ext uri="{D42A27DB-BD31-4B8C-83A1-F6EECF244321}">
                <p14:modId xmlns:p14="http://schemas.microsoft.com/office/powerpoint/2010/main" val="2416041861"/>
              </p:ext>
            </p:extLst>
          </p:nvPr>
        </p:nvGraphicFramePr>
        <p:xfrm>
          <a:off x="4882243" y="663161"/>
          <a:ext cx="2489532" cy="1289640"/>
        </p:xfrm>
        <a:graphic>
          <a:graphicData uri="http://schemas.openxmlformats.org/drawingml/2006/table">
            <a:tbl>
              <a:tblPr firstRow="1" bandRow="1">
                <a:noFill/>
                <a:tableStyleId>{F2A224DC-5859-4E35-AB67-4B60EC9F3261}</a:tableStyleId>
              </a:tblPr>
              <a:tblGrid>
                <a:gridCol w="248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y" b="1" i="0" u="none" baseline="0" dirty="0">
                          <a:solidFill>
                            <a:schemeClr val="accent4"/>
                          </a:solidFill>
                        </a:rPr>
                        <a:t>Geiriau allweddol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b="1" i="0" u="none" baseline="0" dirty="0">
                          <a:solidFill>
                            <a:schemeClr val="dk1"/>
                          </a:solidFill>
                        </a:rPr>
                        <a:t>cynorthwyydd cyfrif, ymgyrchydd, ymgeisydd, clerc pleidleisio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80000" marR="180000" marT="180000" marB="180000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30643EF-B431-2CAB-C4D6-38AF1EF081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92D115-2934-6DE6-6FEE-E0DD9529BA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A675996B-37D9-7720-32E9-96A2FBD3544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ssors Clipart transparent PNG - StickPNG">
            <a:extLst>
              <a:ext uri="{FF2B5EF4-FFF2-40B4-BE49-F238E27FC236}">
                <a16:creationId xmlns:a16="http://schemas.microsoft.com/office/drawing/2014/main" id="{A404FFC5-63D5-FDF0-0467-2892B6BB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7" y="5099876"/>
            <a:ext cx="287136" cy="2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oogle Shape;85;g3299a4fc048_0_1"/>
          <p:cNvGrpSpPr/>
          <p:nvPr/>
        </p:nvGrpSpPr>
        <p:grpSpPr>
          <a:xfrm>
            <a:off x="1634492" y="405727"/>
            <a:ext cx="4290705" cy="4487404"/>
            <a:chOff x="6096000" y="490775"/>
            <a:chExt cx="4625100" cy="5275575"/>
          </a:xfrm>
        </p:grpSpPr>
        <p:sp>
          <p:nvSpPr>
            <p:cNvPr id="86" name="Google Shape;86;g3299a4fc048_0_1"/>
            <p:cNvSpPr/>
            <p:nvPr/>
          </p:nvSpPr>
          <p:spPr>
            <a:xfrm>
              <a:off x="6096000" y="490775"/>
              <a:ext cx="4625100" cy="5275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g3299a4fc048_0_1"/>
            <p:cNvSpPr/>
            <p:nvPr/>
          </p:nvSpPr>
          <p:spPr>
            <a:xfrm>
              <a:off x="6096000" y="1638650"/>
              <a:ext cx="4625100" cy="412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g3299a4fc048_0_1"/>
            <p:cNvSpPr txBox="1"/>
            <p:nvPr/>
          </p:nvSpPr>
          <p:spPr>
            <a:xfrm>
              <a:off x="6359010" y="724575"/>
              <a:ext cx="4133717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y" sz="4200" b="0" i="0" u="none" baseline="0">
                  <a:solidFill>
                    <a:srgbClr val="0C0C0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Eich pleidlais:</a:t>
              </a:r>
              <a:endParaRPr/>
            </a:p>
          </p:txBody>
        </p:sp>
        <p:sp>
          <p:nvSpPr>
            <p:cNvPr id="89" name="Google Shape;89;g3299a4fc048_0_1"/>
            <p:cNvSpPr/>
            <p:nvPr/>
          </p:nvSpPr>
          <p:spPr>
            <a:xfrm>
              <a:off x="8946850" y="19805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g3299a4fc048_0_1"/>
            <p:cNvSpPr/>
            <p:nvPr/>
          </p:nvSpPr>
          <p:spPr>
            <a:xfrm>
              <a:off x="8946850" y="32824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g3299a4fc048_0_1"/>
            <p:cNvSpPr/>
            <p:nvPr/>
          </p:nvSpPr>
          <p:spPr>
            <a:xfrm>
              <a:off x="8959375" y="45843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2" name="Google Shape;92;g3299a4fc048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6075" y="4561338"/>
              <a:ext cx="1033575" cy="100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g3299a4fc048_0_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36252" y="2004063"/>
              <a:ext cx="1093225" cy="907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g3299a4fc048_0_1"/>
            <p:cNvPicPr preferRelativeResize="0"/>
            <p:nvPr/>
          </p:nvPicPr>
          <p:blipFill rotWithShape="1">
            <a:blip r:embed="rId6">
              <a:alphaModFix/>
            </a:blip>
            <a:srcRect t="43506" r="39997"/>
            <a:stretch/>
          </p:blipFill>
          <p:spPr>
            <a:xfrm>
              <a:off x="6627075" y="3282500"/>
              <a:ext cx="1111587" cy="1000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g3299a4fc048_0_1"/>
          <p:cNvGrpSpPr/>
          <p:nvPr/>
        </p:nvGrpSpPr>
        <p:grpSpPr>
          <a:xfrm>
            <a:off x="1634492" y="5506492"/>
            <a:ext cx="4290705" cy="4487404"/>
            <a:chOff x="6096000" y="490775"/>
            <a:chExt cx="4625100" cy="5275575"/>
          </a:xfrm>
        </p:grpSpPr>
        <p:sp>
          <p:nvSpPr>
            <p:cNvPr id="96" name="Google Shape;96;g3299a4fc048_0_1"/>
            <p:cNvSpPr/>
            <p:nvPr/>
          </p:nvSpPr>
          <p:spPr>
            <a:xfrm>
              <a:off x="6096000" y="490775"/>
              <a:ext cx="4625100" cy="5275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97;g3299a4fc048_0_1"/>
            <p:cNvSpPr/>
            <p:nvPr/>
          </p:nvSpPr>
          <p:spPr>
            <a:xfrm>
              <a:off x="6096000" y="1638650"/>
              <a:ext cx="4625100" cy="412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g3299a4fc048_0_1"/>
            <p:cNvSpPr txBox="1"/>
            <p:nvPr/>
          </p:nvSpPr>
          <p:spPr>
            <a:xfrm>
              <a:off x="6359010" y="724575"/>
              <a:ext cx="4115846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y" sz="4200" b="0" i="0" u="none" baseline="0">
                  <a:solidFill>
                    <a:srgbClr val="0C0C0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Eich pleidlais:</a:t>
              </a:r>
              <a:endParaRPr dirty="0"/>
            </a:p>
          </p:txBody>
        </p:sp>
        <p:sp>
          <p:nvSpPr>
            <p:cNvPr id="99" name="Google Shape;99;g3299a4fc048_0_1"/>
            <p:cNvSpPr/>
            <p:nvPr/>
          </p:nvSpPr>
          <p:spPr>
            <a:xfrm>
              <a:off x="8946850" y="19805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g3299a4fc048_0_1"/>
            <p:cNvSpPr/>
            <p:nvPr/>
          </p:nvSpPr>
          <p:spPr>
            <a:xfrm>
              <a:off x="8946850" y="32824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g3299a4fc048_0_1"/>
            <p:cNvSpPr/>
            <p:nvPr/>
          </p:nvSpPr>
          <p:spPr>
            <a:xfrm>
              <a:off x="8959375" y="4584388"/>
              <a:ext cx="952500" cy="95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02" name="Google Shape;102;g3299a4fc048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6075" y="4561338"/>
              <a:ext cx="1033575" cy="100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g3299a4fc048_0_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36252" y="2004063"/>
              <a:ext cx="1093225" cy="907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g3299a4fc048_0_1"/>
            <p:cNvPicPr preferRelativeResize="0"/>
            <p:nvPr/>
          </p:nvPicPr>
          <p:blipFill rotWithShape="1">
            <a:blip r:embed="rId6">
              <a:alphaModFix/>
            </a:blip>
            <a:srcRect t="43506" r="39997"/>
            <a:stretch/>
          </p:blipFill>
          <p:spPr>
            <a:xfrm>
              <a:off x="6627075" y="3282500"/>
              <a:ext cx="1111587" cy="1000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5" name="Google Shape;105;g3299a4fc048_0_1"/>
          <p:cNvCxnSpPr/>
          <p:nvPr/>
        </p:nvCxnSpPr>
        <p:spPr>
          <a:xfrm>
            <a:off x="-8" y="5208362"/>
            <a:ext cx="76659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3057"/>
      </a:dk1>
      <a:lt1>
        <a:srgbClr val="FFFFFF"/>
      </a:lt1>
      <a:dk2>
        <a:srgbClr val="000000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ECHDL-1310062365-145</_dlc_DocId>
    <_dlc_DocIdUrl xmlns="f1dc5fc2-22f3-4bac-b797-10482b60afd2">
      <Url>https://electoralcommissionorguk.sharepoint.com/teams/CT_VE/_layouts/15/DocIdRedir.aspx?ID=ECHDL-1310062365-145</Url>
      <Description>ECHDL-1310062365-145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F2D43-8035-4F4B-82DC-C52183B0F0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3C3A7C9-E35D-42BA-B11F-BAFD573597AF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f1dc5fc2-22f3-4bac-b797-10482b60afd2"/>
    <ds:schemaRef ds:uri="http://schemas.openxmlformats.org/package/2006/metadata/core-properties"/>
    <ds:schemaRef ds:uri="9bc44819-535f-491d-8e8b-8c4dff21d437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56063E-BD7C-4699-BA7F-27F28301B5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1F3C36-D943-4368-AD3E-CD6E37EDB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c5fc2-22f3-4bac-b797-10482b60afd2"/>
    <ds:schemaRef ds:uri="9bc44819-535f-491d-8e8b-8c4dff21d4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167</Words>
  <Application>Microsoft Office PowerPoint</Application>
  <PresentationFormat>Custom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Montserrat</vt:lpstr>
      <vt:lpstr>Arial</vt:lpstr>
      <vt:lpstr>Calibri</vt:lpstr>
      <vt:lpstr>Office Theme</vt:lpstr>
      <vt:lpstr>Fy Mhleidlais Gyntaf: Pethau i’w hargraffu</vt:lpstr>
      <vt:lpstr>Fy Mhleidlais Gyntaf: Taflen waith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Brunt</dc:creator>
  <cp:lastModifiedBy>Lauren Valentine</cp:lastModifiedBy>
  <cp:revision>15</cp:revision>
  <dcterms:created xsi:type="dcterms:W3CDTF">2023-04-16T17:25:37Z</dcterms:created>
  <dcterms:modified xsi:type="dcterms:W3CDTF">2025-02-27T09:47:57Z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0x010100FD2BDF6C750B74429A91F444EE5B6214</vt:lpwstr>
  </property>
  <property fmtid="{D5CDD505-2E9C-101B-9397-08002B2CF9AE}" pid="3" name="_dlc_DocIdItemGuid">
    <vt:lpwstr>10ba0caf-50c7-40bf-9da3-d81e7d639441</vt:lpwstr>
  </property>
  <property fmtid="{D5CDD505-2E9C-101B-9397-08002B2CF9AE}" pid="4" name="Countries">
    <vt:lpwstr>6;#UK wide|6834a7d2-fb91-47b3-99a3-3181df52306f</vt:lpwstr>
  </property>
  <property fmtid="{D5CDD505-2E9C-101B-9397-08002B2CF9AE}" pid="5" name="Audience1">
    <vt:lpwstr>2;#All staff|1a1e0e6e-8d96-4235-ac5f-9f1dcc3600b0</vt:lpwstr>
  </property>
  <property fmtid="{D5CDD505-2E9C-101B-9397-08002B2CF9AE}" pid="6" name="ECSubject">
    <vt:lpwstr>12;#Learning|e6beb499-5ab0-4760-8695-75ca908008ae</vt:lpwstr>
  </property>
  <property fmtid="{D5CDD505-2E9C-101B-9397-08002B2CF9AE}" pid="7" name="GPMS marking">
    <vt:lpwstr>3</vt:lpwstr>
  </property>
  <property fmtid="{D5CDD505-2E9C-101B-9397-08002B2CF9AE}" pid="8" name="Calendar Year">
    <vt:lpwstr>5</vt:lpwstr>
  </property>
  <property fmtid="{D5CDD505-2E9C-101B-9397-08002B2CF9AE}" pid="9" name="Calendar_x0020_Year">
    <vt:lpwstr>5</vt:lpwstr>
  </property>
  <property fmtid="{D5CDD505-2E9C-101B-9397-08002B2CF9AE}" pid="10" name="GPMS_x0020_marking">
    <vt:lpwstr>3</vt:lpwstr>
  </property>
  <property fmtid="{D5CDD505-2E9C-101B-9397-08002B2CF9AE}" pid="11" name="Financial year">
    <vt:lpwstr/>
  </property>
</Properties>
</file>