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6858000" cy="9907588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57kpf+83Jsh8FrM+8JgxJGdi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E7B6F-0ECD-41C1-984C-3866790E47F1}" v="19" dt="2025-02-27T08:06:10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28" y="-1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Valentine" userId="beef5a57-e985-43f7-be51-e6e522a875b7" providerId="ADAL" clId="{4FCE7B6F-0ECD-41C1-984C-3866790E47F1}"/>
    <pc:docChg chg="undo custSel modSld">
      <pc:chgData name="Lauren Valentine" userId="beef5a57-e985-43f7-be51-e6e522a875b7" providerId="ADAL" clId="{4FCE7B6F-0ECD-41C1-984C-3866790E47F1}" dt="2025-02-27T08:06:21.335" v="103" actId="1035"/>
      <pc:docMkLst>
        <pc:docMk/>
      </pc:docMkLst>
      <pc:sldChg chg="addSp modSp mod">
        <pc:chgData name="Lauren Valentine" userId="beef5a57-e985-43f7-be51-e6e522a875b7" providerId="ADAL" clId="{4FCE7B6F-0ECD-41C1-984C-3866790E47F1}" dt="2025-02-27T08:06:21.335" v="103" actId="1035"/>
        <pc:sldMkLst>
          <pc:docMk/>
          <pc:sldMk cId="0" sldId="256"/>
        </pc:sldMkLst>
        <pc:grpChg chg="add mod">
          <ac:chgData name="Lauren Valentine" userId="beef5a57-e985-43f7-be51-e6e522a875b7" providerId="ADAL" clId="{4FCE7B6F-0ECD-41C1-984C-3866790E47F1}" dt="2025-02-26T14:35:52.678" v="21" actId="34135"/>
          <ac:grpSpMkLst>
            <pc:docMk/>
            <pc:sldMk cId="0" sldId="256"/>
            <ac:grpSpMk id="6" creationId="{AA38D8E1-7539-2738-BEBD-B1B5DBE617E7}"/>
          </ac:grpSpMkLst>
        </pc:grpChg>
        <pc:picChg chg="mod">
          <ac:chgData name="Lauren Valentine" userId="beef5a57-e985-43f7-be51-e6e522a875b7" providerId="ADAL" clId="{4FCE7B6F-0ECD-41C1-984C-3866790E47F1}" dt="2025-02-26T14:35:52.678" v="21" actId="34135"/>
          <ac:picMkLst>
            <pc:docMk/>
            <pc:sldMk cId="0" sldId="256"/>
            <ac:picMk id="3" creationId="{163DE900-3836-DFEB-905F-B4B89461B68B}"/>
          </ac:picMkLst>
        </pc:picChg>
        <pc:picChg chg="add mod">
          <ac:chgData name="Lauren Valentine" userId="beef5a57-e985-43f7-be51-e6e522a875b7" providerId="ADAL" clId="{4FCE7B6F-0ECD-41C1-984C-3866790E47F1}" dt="2025-02-27T08:06:21.335" v="103" actId="1035"/>
          <ac:picMkLst>
            <pc:docMk/>
            <pc:sldMk cId="0" sldId="256"/>
            <ac:picMk id="4" creationId="{3AA427E4-6816-D684-7029-B28167528A7B}"/>
          </ac:picMkLst>
        </pc:picChg>
        <pc:picChg chg="add mod modCrop">
          <ac:chgData name="Lauren Valentine" userId="beef5a57-e985-43f7-be51-e6e522a875b7" providerId="ADAL" clId="{4FCE7B6F-0ECD-41C1-984C-3866790E47F1}" dt="2025-02-26T14:35:52.678" v="21" actId="34135"/>
          <ac:picMkLst>
            <pc:docMk/>
            <pc:sldMk cId="0" sldId="256"/>
            <ac:picMk id="5" creationId="{E385D486-262E-29CF-E545-C08467D369C3}"/>
          </ac:picMkLst>
        </pc:picChg>
      </pc:sldChg>
      <pc:sldChg chg="addSp modSp mod">
        <pc:chgData name="Lauren Valentine" userId="beef5a57-e985-43f7-be51-e6e522a875b7" providerId="ADAL" clId="{4FCE7B6F-0ECD-41C1-984C-3866790E47F1}" dt="2025-02-26T12:42:26.295" v="2" actId="34135"/>
        <pc:sldMkLst>
          <pc:docMk/>
          <pc:sldMk cId="0" sldId="257"/>
        </pc:sldMkLst>
        <pc:spChg chg="add mod">
          <ac:chgData name="Lauren Valentine" userId="beef5a57-e985-43f7-be51-e6e522a875b7" providerId="ADAL" clId="{4FCE7B6F-0ECD-41C1-984C-3866790E47F1}" dt="2025-02-26T12:42:26.295" v="2" actId="34135"/>
          <ac:spMkLst>
            <pc:docMk/>
            <pc:sldMk cId="0" sldId="257"/>
            <ac:spMk id="2" creationId="{30BB0E8B-53FA-2830-A4ED-C955BC2BC407}"/>
          </ac:spMkLst>
        </pc:spChg>
      </pc:sldChg>
      <pc:sldChg chg="addSp modSp mod">
        <pc:chgData name="Lauren Valentine" userId="beef5a57-e985-43f7-be51-e6e522a875b7" providerId="ADAL" clId="{4FCE7B6F-0ECD-41C1-984C-3866790E47F1}" dt="2025-02-26T12:44:28.205" v="4" actId="34135"/>
        <pc:sldMkLst>
          <pc:docMk/>
          <pc:sldMk cId="0" sldId="258"/>
        </pc:sldMkLst>
        <pc:spChg chg="add mod">
          <ac:chgData name="Lauren Valentine" userId="beef5a57-e985-43f7-be51-e6e522a875b7" providerId="ADAL" clId="{4FCE7B6F-0ECD-41C1-984C-3866790E47F1}" dt="2025-02-26T12:44:28.205" v="4" actId="34135"/>
          <ac:spMkLst>
            <pc:docMk/>
            <pc:sldMk cId="0" sldId="258"/>
            <ac:spMk id="4" creationId="{D4806085-85CE-6CFB-8A0D-66F11B3AAA36}"/>
          </ac:spMkLst>
        </pc:spChg>
      </pc:sldChg>
      <pc:sldChg chg="addSp modSp mod">
        <pc:chgData name="Lauren Valentine" userId="beef5a57-e985-43f7-be51-e6e522a875b7" providerId="ADAL" clId="{4FCE7B6F-0ECD-41C1-984C-3866790E47F1}" dt="2025-02-26T12:44:31.781" v="6" actId="34135"/>
        <pc:sldMkLst>
          <pc:docMk/>
          <pc:sldMk cId="0" sldId="259"/>
        </pc:sldMkLst>
        <pc:spChg chg="add mod">
          <ac:chgData name="Lauren Valentine" userId="beef5a57-e985-43f7-be51-e6e522a875b7" providerId="ADAL" clId="{4FCE7B6F-0ECD-41C1-984C-3866790E47F1}" dt="2025-02-26T12:44:31.781" v="6" actId="34135"/>
          <ac:spMkLst>
            <pc:docMk/>
            <pc:sldMk cId="0" sldId="259"/>
            <ac:spMk id="2" creationId="{E3F61BEB-7ABC-06B6-A81E-8328CDB8E39B}"/>
          </ac:spMkLst>
        </pc:spChg>
      </pc:sldChg>
      <pc:sldChg chg="addSp modSp mod">
        <pc:chgData name="Lauren Valentine" userId="beef5a57-e985-43f7-be51-e6e522a875b7" providerId="ADAL" clId="{4FCE7B6F-0ECD-41C1-984C-3866790E47F1}" dt="2025-02-26T12:44:34.910" v="8" actId="34135"/>
        <pc:sldMkLst>
          <pc:docMk/>
          <pc:sldMk cId="0" sldId="260"/>
        </pc:sldMkLst>
        <pc:spChg chg="add mod">
          <ac:chgData name="Lauren Valentine" userId="beef5a57-e985-43f7-be51-e6e522a875b7" providerId="ADAL" clId="{4FCE7B6F-0ECD-41C1-984C-3866790E47F1}" dt="2025-02-26T12:44:34.910" v="8" actId="34135"/>
          <ac:spMkLst>
            <pc:docMk/>
            <pc:sldMk cId="0" sldId="260"/>
            <ac:spMk id="2" creationId="{BA81D3F8-E001-B930-1D31-6F8888303996}"/>
          </ac:spMkLst>
        </pc:spChg>
      </pc:sldChg>
      <pc:sldChg chg="addSp modSp mod">
        <pc:chgData name="Lauren Valentine" userId="beef5a57-e985-43f7-be51-e6e522a875b7" providerId="ADAL" clId="{4FCE7B6F-0ECD-41C1-984C-3866790E47F1}" dt="2025-02-26T12:44:39.260" v="10" actId="34135"/>
        <pc:sldMkLst>
          <pc:docMk/>
          <pc:sldMk cId="0" sldId="261"/>
        </pc:sldMkLst>
        <pc:spChg chg="add mod">
          <ac:chgData name="Lauren Valentine" userId="beef5a57-e985-43f7-be51-e6e522a875b7" providerId="ADAL" clId="{4FCE7B6F-0ECD-41C1-984C-3866790E47F1}" dt="2025-02-26T12:44:39.260" v="10" actId="34135"/>
          <ac:spMkLst>
            <pc:docMk/>
            <pc:sldMk cId="0" sldId="261"/>
            <ac:spMk id="2" creationId="{73D26332-374E-E229-B986-1538C8EF2C00}"/>
          </ac:spMkLst>
        </pc:spChg>
      </pc:sldChg>
      <pc:sldChg chg="addSp modSp mod">
        <pc:chgData name="Lauren Valentine" userId="beef5a57-e985-43f7-be51-e6e522a875b7" providerId="ADAL" clId="{4FCE7B6F-0ECD-41C1-984C-3866790E47F1}" dt="2025-02-26T12:44:44.964" v="13" actId="34135"/>
        <pc:sldMkLst>
          <pc:docMk/>
          <pc:sldMk cId="0" sldId="262"/>
        </pc:sldMkLst>
        <pc:spChg chg="add mod ord">
          <ac:chgData name="Lauren Valentine" userId="beef5a57-e985-43f7-be51-e6e522a875b7" providerId="ADAL" clId="{4FCE7B6F-0ECD-41C1-984C-3866790E47F1}" dt="2025-02-26T12:44:44.964" v="13" actId="34135"/>
          <ac:spMkLst>
            <pc:docMk/>
            <pc:sldMk cId="0" sldId="262"/>
            <ac:spMk id="2" creationId="{BA043E6B-8EF4-A47F-A157-56C979702AEF}"/>
          </ac:spMkLst>
        </pc:spChg>
      </pc:sldChg>
    </pc:docChg>
  </pc:docChgLst>
  <pc:docChgLst>
    <pc:chgData name="Judy Edwards" userId="S::jedwards@electoralcommission.org.uk::97ec32ec-1920-4447-8ec7-1835dc49ef49" providerId="AD" clId="Web-{8D0CFF8A-0EAA-0220-1DC1-6A6BED636E43}"/>
    <pc:docChg chg="modSld">
      <pc:chgData name="Judy Edwards" userId="S::jedwards@electoralcommission.org.uk::97ec32ec-1920-4447-8ec7-1835dc49ef49" providerId="AD" clId="Web-{8D0CFF8A-0EAA-0220-1DC1-6A6BED636E43}" dt="2025-02-25T13:24:20.234" v="63" actId="1076"/>
      <pc:docMkLst>
        <pc:docMk/>
      </pc:docMkLst>
      <pc:sldChg chg="modSp">
        <pc:chgData name="Judy Edwards" userId="S::jedwards@electoralcommission.org.uk::97ec32ec-1920-4447-8ec7-1835dc49ef49" providerId="AD" clId="Web-{8D0CFF8A-0EAA-0220-1DC1-6A6BED636E43}" dt="2025-02-25T13:15:40.370" v="2" actId="14100"/>
        <pc:sldMkLst>
          <pc:docMk/>
          <pc:sldMk cId="0" sldId="256"/>
        </pc:sldMkLst>
        <pc:spChg chg="mod">
          <ac:chgData name="Judy Edwards" userId="S::jedwards@electoralcommission.org.uk::97ec32ec-1920-4447-8ec7-1835dc49ef49" providerId="AD" clId="Web-{8D0CFF8A-0EAA-0220-1DC1-6A6BED636E43}" dt="2025-02-25T13:15:40.370" v="2" actId="14100"/>
          <ac:spMkLst>
            <pc:docMk/>
            <pc:sldMk cId="0" sldId="256"/>
            <ac:spMk id="186" creationId="{00000000-0000-0000-0000-000000000000}"/>
          </ac:spMkLst>
        </pc:spChg>
      </pc:sldChg>
      <pc:sldChg chg="modSp">
        <pc:chgData name="Judy Edwards" userId="S::jedwards@electoralcommission.org.uk::97ec32ec-1920-4447-8ec7-1835dc49ef49" providerId="AD" clId="Web-{8D0CFF8A-0EAA-0220-1DC1-6A6BED636E43}" dt="2025-02-25T13:16:38.419" v="17" actId="20577"/>
        <pc:sldMkLst>
          <pc:docMk/>
          <pc:sldMk cId="0" sldId="258"/>
        </pc:sldMkLst>
        <pc:spChg chg="mod">
          <ac:chgData name="Judy Edwards" userId="S::jedwards@electoralcommission.org.uk::97ec32ec-1920-4447-8ec7-1835dc49ef49" providerId="AD" clId="Web-{8D0CFF8A-0EAA-0220-1DC1-6A6BED636E43}" dt="2025-02-25T13:16:24.778" v="12" actId="20577"/>
          <ac:spMkLst>
            <pc:docMk/>
            <pc:sldMk cId="0" sldId="258"/>
            <ac:spMk id="2" creationId="{AD17ADEA-D6A3-E2E7-A670-E1D124CF417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16:38.419" v="17" actId="20577"/>
          <ac:spMkLst>
            <pc:docMk/>
            <pc:sldMk cId="0" sldId="258"/>
            <ac:spMk id="3" creationId="{0AE0E5FE-558B-040D-A95C-307751910769}"/>
          </ac:spMkLst>
        </pc:spChg>
      </pc:sldChg>
      <pc:sldChg chg="modSp">
        <pc:chgData name="Judy Edwards" userId="S::jedwards@electoralcommission.org.uk::97ec32ec-1920-4447-8ec7-1835dc49ef49" providerId="AD" clId="Web-{8D0CFF8A-0EAA-0220-1DC1-6A6BED636E43}" dt="2025-02-25T13:24:20.234" v="63" actId="1076"/>
        <pc:sldMkLst>
          <pc:docMk/>
          <pc:sldMk cId="0" sldId="259"/>
        </pc:sldMkLst>
        <pc:spChg chg="mod">
          <ac:chgData name="Judy Edwards" userId="S::jedwards@electoralcommission.org.uk::97ec32ec-1920-4447-8ec7-1835dc49ef49" providerId="AD" clId="Web-{8D0CFF8A-0EAA-0220-1DC1-6A6BED636E43}" dt="2025-02-25T13:24:05.593" v="60" actId="1076"/>
          <ac:spMkLst>
            <pc:docMk/>
            <pc:sldMk cId="0" sldId="259"/>
            <ac:spMk id="221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3:51.171" v="57" actId="1076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4:00.249" v="59" actId="1076"/>
          <ac:spMkLst>
            <pc:docMk/>
            <pc:sldMk cId="0" sldId="259"/>
            <ac:spMk id="241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3:54.702" v="58" actId="1076"/>
          <ac:spMkLst>
            <pc:docMk/>
            <pc:sldMk cId="0" sldId="259"/>
            <ac:spMk id="243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4:20.234" v="63" actId="1076"/>
          <ac:spMkLst>
            <pc:docMk/>
            <pc:sldMk cId="0" sldId="259"/>
            <ac:spMk id="244" creationId="{00000000-0000-0000-0000-000000000000}"/>
          </ac:spMkLst>
        </pc:spChg>
        <pc:grpChg chg="mod">
          <ac:chgData name="Judy Edwards" userId="S::jedwards@electoralcommission.org.uk::97ec32ec-1920-4447-8ec7-1835dc49ef49" providerId="AD" clId="Web-{8D0CFF8A-0EAA-0220-1DC1-6A6BED636E43}" dt="2025-02-25T13:24:12.093" v="62" actId="1076"/>
          <ac:grpSpMkLst>
            <pc:docMk/>
            <pc:sldMk cId="0" sldId="259"/>
            <ac:grpSpMk id="226" creationId="{00000000-0000-0000-0000-000000000000}"/>
          </ac:grpSpMkLst>
        </pc:grpChg>
      </pc:sldChg>
      <pc:sldChg chg="modSp">
        <pc:chgData name="Judy Edwards" userId="S::jedwards@electoralcommission.org.uk::97ec32ec-1920-4447-8ec7-1835dc49ef49" providerId="AD" clId="Web-{8D0CFF8A-0EAA-0220-1DC1-6A6BED636E43}" dt="2025-02-25T13:22:10.276" v="49" actId="1076"/>
        <pc:sldMkLst>
          <pc:docMk/>
          <pc:sldMk cId="0" sldId="260"/>
        </pc:sldMkLst>
        <pc:spChg chg="mod">
          <ac:chgData name="Judy Edwards" userId="S::jedwards@electoralcommission.org.uk::97ec32ec-1920-4447-8ec7-1835dc49ef49" providerId="AD" clId="Web-{8D0CFF8A-0EAA-0220-1DC1-6A6BED636E43}" dt="2025-02-25T13:21:28.446" v="45" actId="1076"/>
          <ac:spMkLst>
            <pc:docMk/>
            <pc:sldMk cId="0" sldId="260"/>
            <ac:spMk id="252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0:55.210" v="39" actId="20577"/>
          <ac:spMkLst>
            <pc:docMk/>
            <pc:sldMk cId="0" sldId="260"/>
            <ac:spMk id="253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2:10.276" v="49" actId="1076"/>
          <ac:spMkLst>
            <pc:docMk/>
            <pc:sldMk cId="0" sldId="260"/>
            <ac:spMk id="272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8D0CFF8A-0EAA-0220-1DC1-6A6BED636E43}" dt="2025-02-25T13:21:55.260" v="48" actId="1076"/>
          <ac:spMkLst>
            <pc:docMk/>
            <pc:sldMk cId="0" sldId="260"/>
            <ac:spMk id="274" creationId="{00000000-0000-0000-0000-000000000000}"/>
          </ac:spMkLst>
        </pc:spChg>
        <pc:grpChg chg="mod">
          <ac:chgData name="Judy Edwards" userId="S::jedwards@electoralcommission.org.uk::97ec32ec-1920-4447-8ec7-1835dc49ef49" providerId="AD" clId="Web-{8D0CFF8A-0EAA-0220-1DC1-6A6BED636E43}" dt="2025-02-25T13:21:32.321" v="46" actId="1076"/>
          <ac:grpSpMkLst>
            <pc:docMk/>
            <pc:sldMk cId="0" sldId="260"/>
            <ac:grpSpMk id="257" creationId="{00000000-0000-0000-0000-000000000000}"/>
          </ac:grpSpMkLst>
        </pc:grpChg>
      </pc:sldChg>
      <pc:sldChg chg="modSp">
        <pc:chgData name="Judy Edwards" userId="S::jedwards@electoralcommission.org.uk::97ec32ec-1920-4447-8ec7-1835dc49ef49" providerId="AD" clId="Web-{8D0CFF8A-0EAA-0220-1DC1-6A6BED636E43}" dt="2025-02-25T13:23:04.403" v="52" actId="20577"/>
        <pc:sldMkLst>
          <pc:docMk/>
          <pc:sldMk cId="0" sldId="262"/>
        </pc:sldMkLst>
        <pc:spChg chg="mod">
          <ac:chgData name="Judy Edwards" userId="S::jedwards@electoralcommission.org.uk::97ec32ec-1920-4447-8ec7-1835dc49ef49" providerId="AD" clId="Web-{8D0CFF8A-0EAA-0220-1DC1-6A6BED636E43}" dt="2025-02-25T13:23:04.403" v="52" actId="20577"/>
          <ac:spMkLst>
            <pc:docMk/>
            <pc:sldMk cId="0" sldId="262"/>
            <ac:spMk id="296" creationId="{00000000-0000-0000-0000-000000000000}"/>
          </ac:spMkLst>
        </pc:spChg>
      </pc:sldChg>
    </pc:docChg>
  </pc:docChgLst>
  <pc:docChgLst>
    <pc:chgData name="Ceri Hughes" userId="43cbb599-05f5-4b40-8a49-0b602e2e5037" providerId="ADAL" clId="{D18C34EB-FC17-4134-A5AC-7383F1582287}"/>
    <pc:docChg chg="undo custSel modSld">
      <pc:chgData name="Ceri Hughes" userId="43cbb599-05f5-4b40-8a49-0b602e2e5037" providerId="ADAL" clId="{D18C34EB-FC17-4134-A5AC-7383F1582287}" dt="2025-02-19T16:57:00.841" v="10" actId="14100"/>
      <pc:docMkLst>
        <pc:docMk/>
      </pc:docMkLst>
      <pc:sldChg chg="modSp mod">
        <pc:chgData name="Ceri Hughes" userId="43cbb599-05f5-4b40-8a49-0b602e2e5037" providerId="ADAL" clId="{D18C34EB-FC17-4134-A5AC-7383F1582287}" dt="2025-02-19T16:56:03.367" v="1" actId="27636"/>
        <pc:sldMkLst>
          <pc:docMk/>
          <pc:sldMk cId="0" sldId="256"/>
        </pc:sldMkLst>
        <pc:spChg chg="mod">
          <ac:chgData name="Ceri Hughes" userId="43cbb599-05f5-4b40-8a49-0b602e2e5037" providerId="ADAL" clId="{D18C34EB-FC17-4134-A5AC-7383F1582287}" dt="2025-02-19T16:56:03.367" v="1" actId="27636"/>
          <ac:spMkLst>
            <pc:docMk/>
            <pc:sldMk cId="0" sldId="256"/>
            <ac:spMk id="186" creationId="{00000000-0000-0000-0000-000000000000}"/>
          </ac:spMkLst>
        </pc:spChg>
      </pc:sldChg>
      <pc:sldChg chg="modSp mod">
        <pc:chgData name="Ceri Hughes" userId="43cbb599-05f5-4b40-8a49-0b602e2e5037" providerId="ADAL" clId="{D18C34EB-FC17-4134-A5AC-7383F1582287}" dt="2025-02-19T16:56:28.497" v="5" actId="1076"/>
        <pc:sldMkLst>
          <pc:docMk/>
          <pc:sldMk cId="0" sldId="258"/>
        </pc:sldMkLst>
        <pc:spChg chg="mod">
          <ac:chgData name="Ceri Hughes" userId="43cbb599-05f5-4b40-8a49-0b602e2e5037" providerId="ADAL" clId="{D18C34EB-FC17-4134-A5AC-7383F1582287}" dt="2025-02-19T16:56:28.497" v="5" actId="1076"/>
          <ac:spMkLst>
            <pc:docMk/>
            <pc:sldMk cId="0" sldId="258"/>
            <ac:spMk id="2" creationId="{AD17ADEA-D6A3-E2E7-A670-E1D124CF4170}"/>
          </ac:spMkLst>
        </pc:spChg>
        <pc:spChg chg="mod">
          <ac:chgData name="Ceri Hughes" userId="43cbb599-05f5-4b40-8a49-0b602e2e5037" providerId="ADAL" clId="{D18C34EB-FC17-4134-A5AC-7383F1582287}" dt="2025-02-19T16:56:12.202" v="2" actId="1076"/>
          <ac:spMkLst>
            <pc:docMk/>
            <pc:sldMk cId="0" sldId="258"/>
            <ac:spMk id="3" creationId="{0AE0E5FE-558B-040D-A95C-307751910769}"/>
          </ac:spMkLst>
        </pc:spChg>
        <pc:spChg chg="mod">
          <ac:chgData name="Ceri Hughes" userId="43cbb599-05f5-4b40-8a49-0b602e2e5037" providerId="ADAL" clId="{D18C34EB-FC17-4134-A5AC-7383F1582287}" dt="2025-02-19T16:56:22.071" v="3" actId="14100"/>
          <ac:spMkLst>
            <pc:docMk/>
            <pc:sldMk cId="0" sldId="258"/>
            <ac:spMk id="211" creationId="{00000000-0000-0000-0000-000000000000}"/>
          </ac:spMkLst>
        </pc:spChg>
      </pc:sldChg>
      <pc:sldChg chg="modSp mod">
        <pc:chgData name="Ceri Hughes" userId="43cbb599-05f5-4b40-8a49-0b602e2e5037" providerId="ADAL" clId="{D18C34EB-FC17-4134-A5AC-7383F1582287}" dt="2025-02-19T16:56:54.281" v="9" actId="1076"/>
        <pc:sldMkLst>
          <pc:docMk/>
          <pc:sldMk cId="0" sldId="259"/>
        </pc:sldMkLst>
        <pc:spChg chg="mod">
          <ac:chgData name="Ceri Hughes" userId="43cbb599-05f5-4b40-8a49-0b602e2e5037" providerId="ADAL" clId="{D18C34EB-FC17-4134-A5AC-7383F1582287}" dt="2025-02-19T16:56:54.281" v="9" actId="1076"/>
          <ac:spMkLst>
            <pc:docMk/>
            <pc:sldMk cId="0" sldId="259"/>
            <ac:spMk id="221" creationId="{00000000-0000-0000-0000-000000000000}"/>
          </ac:spMkLst>
        </pc:spChg>
        <pc:spChg chg="mod">
          <ac:chgData name="Ceri Hughes" userId="43cbb599-05f5-4b40-8a49-0b602e2e5037" providerId="ADAL" clId="{D18C34EB-FC17-4134-A5AC-7383F1582287}" dt="2025-02-19T16:56:45.091" v="7" actId="20577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Ceri Hughes" userId="43cbb599-05f5-4b40-8a49-0b602e2e5037" providerId="ADAL" clId="{D18C34EB-FC17-4134-A5AC-7383F1582287}" dt="2025-02-19T16:56:50.287" v="8" actId="1076"/>
          <ac:spMkLst>
            <pc:docMk/>
            <pc:sldMk cId="0" sldId="259"/>
            <ac:spMk id="244" creationId="{00000000-0000-0000-0000-000000000000}"/>
          </ac:spMkLst>
        </pc:spChg>
      </pc:sldChg>
      <pc:sldChg chg="modSp mod">
        <pc:chgData name="Ceri Hughes" userId="43cbb599-05f5-4b40-8a49-0b602e2e5037" providerId="ADAL" clId="{D18C34EB-FC17-4134-A5AC-7383F1582287}" dt="2025-02-19T16:57:00.841" v="10" actId="14100"/>
        <pc:sldMkLst>
          <pc:docMk/>
          <pc:sldMk cId="0" sldId="260"/>
        </pc:sldMkLst>
        <pc:spChg chg="mod">
          <ac:chgData name="Ceri Hughes" userId="43cbb599-05f5-4b40-8a49-0b602e2e5037" providerId="ADAL" clId="{D18C34EB-FC17-4134-A5AC-7383F1582287}" dt="2025-02-19T16:57:00.841" v="10" actId="14100"/>
          <ac:spMkLst>
            <pc:docMk/>
            <pc:sldMk cId="0" sldId="260"/>
            <ac:spMk id="252" creationId="{00000000-0000-0000-0000-000000000000}"/>
          </ac:spMkLst>
        </pc:spChg>
      </pc:sldChg>
    </pc:docChg>
  </pc:docChgLst>
  <pc:docChgLst>
    <pc:chgData name="Judy Edwards" userId="S::jedwards@electoralcommission.org.uk::97ec32ec-1920-4447-8ec7-1835dc49ef49" providerId="AD" clId="Web-{B89B2A7E-3C1E-C30E-F86F-E6754B512855}"/>
    <pc:docChg chg="modSld">
      <pc:chgData name="Judy Edwards" userId="S::jedwards@electoralcommission.org.uk::97ec32ec-1920-4447-8ec7-1835dc49ef49" providerId="AD" clId="Web-{B89B2A7E-3C1E-C30E-F86F-E6754B512855}" dt="2025-02-25T14:39:34.259" v="8" actId="1076"/>
      <pc:docMkLst>
        <pc:docMk/>
      </pc:docMkLst>
      <pc:sldChg chg="modSp">
        <pc:chgData name="Judy Edwards" userId="S::jedwards@electoralcommission.org.uk::97ec32ec-1920-4447-8ec7-1835dc49ef49" providerId="AD" clId="Web-{B89B2A7E-3C1E-C30E-F86F-E6754B512855}" dt="2025-02-25T14:39:34.259" v="8" actId="1076"/>
        <pc:sldMkLst>
          <pc:docMk/>
          <pc:sldMk cId="0" sldId="259"/>
        </pc:sldMkLst>
        <pc:spChg chg="mod">
          <ac:chgData name="Judy Edwards" userId="S::jedwards@electoralcommission.org.uk::97ec32ec-1920-4447-8ec7-1835dc49ef49" providerId="AD" clId="Web-{B89B2A7E-3C1E-C30E-F86F-E6754B512855}" dt="2025-02-25T14:38:54.631" v="6" actId="1076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B89B2A7E-3C1E-C30E-F86F-E6754B512855}" dt="2025-02-25T14:38:35.005" v="5" actId="1076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B89B2A7E-3C1E-C30E-F86F-E6754B512855}" dt="2025-02-25T14:39:34.259" v="8" actId="1076"/>
          <ac:spMkLst>
            <pc:docMk/>
            <pc:sldMk cId="0" sldId="259"/>
            <ac:spMk id="224" creationId="{00000000-0000-0000-0000-000000000000}"/>
          </ac:spMkLst>
        </pc:spChg>
      </pc:sldChg>
      <pc:sldChg chg="modSp">
        <pc:chgData name="Judy Edwards" userId="S::jedwards@electoralcommission.org.uk::97ec32ec-1920-4447-8ec7-1835dc49ef49" providerId="AD" clId="Web-{B89B2A7E-3C1E-C30E-F86F-E6754B512855}" dt="2025-02-25T14:38:25.629" v="3" actId="1076"/>
        <pc:sldMkLst>
          <pc:docMk/>
          <pc:sldMk cId="0" sldId="260"/>
        </pc:sldMkLst>
        <pc:spChg chg="mod">
          <ac:chgData name="Judy Edwards" userId="S::jedwards@electoralcommission.org.uk::97ec32ec-1920-4447-8ec7-1835dc49ef49" providerId="AD" clId="Web-{B89B2A7E-3C1E-C30E-F86F-E6754B512855}" dt="2025-02-25T14:38:25.629" v="3" actId="1076"/>
          <ac:spMkLst>
            <pc:docMk/>
            <pc:sldMk cId="0" sldId="260"/>
            <ac:spMk id="254" creationId="{00000000-0000-0000-0000-000000000000}"/>
          </ac:spMkLst>
        </pc:spChg>
        <pc:spChg chg="mod">
          <ac:chgData name="Judy Edwards" userId="S::jedwards@electoralcommission.org.uk::97ec32ec-1920-4447-8ec7-1835dc49ef49" providerId="AD" clId="Web-{B89B2A7E-3C1E-C30E-F86F-E6754B512855}" dt="2025-02-25T14:38:19.144" v="2" actId="1076"/>
          <ac:spMkLst>
            <pc:docMk/>
            <pc:sldMk cId="0" sldId="260"/>
            <ac:spMk id="255" creationId="{00000000-0000-0000-0000-000000000000}"/>
          </ac:spMkLst>
        </pc:spChg>
      </pc:sldChg>
    </pc:docChg>
  </pc:docChgLst>
  <pc:docChgLst>
    <pc:chgData name="Billie Dunne" userId="S::bdunne@electoralcommission.org.uk::3844182d-c2e7-419d-8d32-c40b23cdb852" providerId="AD" clId="Web-{D759CE66-A0D0-598A-690F-972ADA3E53A0}"/>
    <pc:docChg chg="modSld">
      <pc:chgData name="Billie Dunne" userId="S::bdunne@electoralcommission.org.uk::3844182d-c2e7-419d-8d32-c40b23cdb852" providerId="AD" clId="Web-{D759CE66-A0D0-598A-690F-972ADA3E53A0}" dt="2025-02-24T10:45:55.800" v="3" actId="20577"/>
      <pc:docMkLst>
        <pc:docMk/>
      </pc:docMkLst>
      <pc:sldChg chg="modSp">
        <pc:chgData name="Billie Dunne" userId="S::bdunne@electoralcommission.org.uk::3844182d-c2e7-419d-8d32-c40b23cdb852" providerId="AD" clId="Web-{D759CE66-A0D0-598A-690F-972ADA3E53A0}" dt="2025-02-24T10:45:55.800" v="3" actId="20577"/>
        <pc:sldMkLst>
          <pc:docMk/>
          <pc:sldMk cId="0" sldId="256"/>
        </pc:sldMkLst>
        <pc:spChg chg="mod">
          <ac:chgData name="Billie Dunne" userId="S::bdunne@electoralcommission.org.uk::3844182d-c2e7-419d-8d32-c40b23cdb852" providerId="AD" clId="Web-{D759CE66-A0D0-598A-690F-972ADA3E53A0}" dt="2025-02-24T10:45:55.800" v="3" actId="20577"/>
          <ac:spMkLst>
            <pc:docMk/>
            <pc:sldMk cId="0" sldId="256"/>
            <ac:spMk id="185" creationId="{00000000-0000-0000-0000-000000000000}"/>
          </ac:spMkLst>
        </pc:spChg>
        <pc:spChg chg="mod">
          <ac:chgData name="Billie Dunne" userId="S::bdunne@electoralcommission.org.uk::3844182d-c2e7-419d-8d32-c40b23cdb852" providerId="AD" clId="Web-{D759CE66-A0D0-598A-690F-972ADA3E53A0}" dt="2025-02-24T10:45:42.034" v="1" actId="20577"/>
          <ac:spMkLst>
            <pc:docMk/>
            <pc:sldMk cId="0" sldId="256"/>
            <ac:spMk id="186" creationId="{00000000-0000-0000-0000-000000000000}"/>
          </ac:spMkLst>
        </pc:spChg>
      </pc:sldChg>
    </pc:docChg>
  </pc:docChgLst>
  <pc:docChgLst>
    <pc:chgData name="Lauren Valentine" userId="beef5a57-e985-43f7-be51-e6e522a875b7" providerId="ADAL" clId="{C1CE9ABD-D411-4E81-A385-C5D907EDA983}"/>
    <pc:docChg chg="undo custSel modSld">
      <pc:chgData name="Lauren Valentine" userId="beef5a57-e985-43f7-be51-e6e522a875b7" providerId="ADAL" clId="{C1CE9ABD-D411-4E81-A385-C5D907EDA983}" dt="2025-02-10T15:27:05.722" v="165" actId="1076"/>
      <pc:docMkLst>
        <pc:docMk/>
      </pc:docMkLst>
      <pc:sldChg chg="addSp modSp mod">
        <pc:chgData name="Lauren Valentine" userId="beef5a57-e985-43f7-be51-e6e522a875b7" providerId="ADAL" clId="{C1CE9ABD-D411-4E81-A385-C5D907EDA983}" dt="2025-02-10T15:21:31.217" v="1" actId="1076"/>
        <pc:sldMkLst>
          <pc:docMk/>
          <pc:sldMk cId="0" sldId="256"/>
        </pc:sldMkLst>
        <pc:spChg chg="add mod">
          <ac:chgData name="Lauren Valentine" userId="beef5a57-e985-43f7-be51-e6e522a875b7" providerId="ADAL" clId="{C1CE9ABD-D411-4E81-A385-C5D907EDA983}" dt="2025-02-10T15:21:31.217" v="1" actId="1076"/>
          <ac:spMkLst>
            <pc:docMk/>
            <pc:sldMk cId="0" sldId="256"/>
            <ac:spMk id="2" creationId="{DB995753-81DB-2E46-1511-CAD6DB315DC0}"/>
          </ac:spMkLst>
        </pc:spChg>
        <pc:picChg chg="add mod">
          <ac:chgData name="Lauren Valentine" userId="beef5a57-e985-43f7-be51-e6e522a875b7" providerId="ADAL" clId="{C1CE9ABD-D411-4E81-A385-C5D907EDA983}" dt="2025-02-10T15:21:31.217" v="1" actId="1076"/>
          <ac:picMkLst>
            <pc:docMk/>
            <pc:sldMk cId="0" sldId="256"/>
            <ac:picMk id="3" creationId="{163DE900-3836-DFEB-905F-B4B89461B68B}"/>
          </ac:picMkLst>
        </pc:picChg>
      </pc:sldChg>
      <pc:sldChg chg="modSp mod">
        <pc:chgData name="Lauren Valentine" userId="beef5a57-e985-43f7-be51-e6e522a875b7" providerId="ADAL" clId="{C1CE9ABD-D411-4E81-A385-C5D907EDA983}" dt="2025-02-10T15:24:08.871" v="3" actId="6549"/>
        <pc:sldMkLst>
          <pc:docMk/>
          <pc:sldMk cId="0" sldId="258"/>
        </pc:sldMkLst>
        <pc:spChg chg="mod">
          <ac:chgData name="Lauren Valentine" userId="beef5a57-e985-43f7-be51-e6e522a875b7" providerId="ADAL" clId="{C1CE9ABD-D411-4E81-A385-C5D907EDA983}" dt="2025-02-10T15:24:08.871" v="3" actId="6549"/>
          <ac:spMkLst>
            <pc:docMk/>
            <pc:sldMk cId="0" sldId="258"/>
            <ac:spMk id="211" creationId="{00000000-0000-0000-0000-000000000000}"/>
          </ac:spMkLst>
        </pc:spChg>
      </pc:sldChg>
      <pc:sldChg chg="modSp mod">
        <pc:chgData name="Lauren Valentine" userId="beef5a57-e985-43f7-be51-e6e522a875b7" providerId="ADAL" clId="{C1CE9ABD-D411-4E81-A385-C5D907EDA983}" dt="2025-02-10T15:27:05.722" v="165" actId="1076"/>
        <pc:sldMkLst>
          <pc:docMk/>
          <pc:sldMk cId="0" sldId="259"/>
        </pc:sldMkLst>
        <pc:spChg chg="mod">
          <ac:chgData name="Lauren Valentine" userId="beef5a57-e985-43f7-be51-e6e522a875b7" providerId="ADAL" clId="{C1CE9ABD-D411-4E81-A385-C5D907EDA983}" dt="2025-02-10T15:27:01.831" v="164" actId="1076"/>
          <ac:spMkLst>
            <pc:docMk/>
            <pc:sldMk cId="0" sldId="259"/>
            <ac:spMk id="221" creationId="{00000000-0000-0000-0000-000000000000}"/>
          </ac:spMkLst>
        </pc:spChg>
        <pc:spChg chg="mod">
          <ac:chgData name="Lauren Valentine" userId="beef5a57-e985-43f7-be51-e6e522a875b7" providerId="ADAL" clId="{C1CE9ABD-D411-4E81-A385-C5D907EDA983}" dt="2025-02-10T15:26:53.084" v="161" actId="1076"/>
          <ac:spMkLst>
            <pc:docMk/>
            <pc:sldMk cId="0" sldId="259"/>
            <ac:spMk id="244" creationId="{00000000-0000-0000-0000-000000000000}"/>
          </ac:spMkLst>
        </pc:spChg>
        <pc:grpChg chg="mod">
          <ac:chgData name="Lauren Valentine" userId="beef5a57-e985-43f7-be51-e6e522a875b7" providerId="ADAL" clId="{C1CE9ABD-D411-4E81-A385-C5D907EDA983}" dt="2025-02-10T15:27:05.722" v="165" actId="1076"/>
          <ac:grpSpMkLst>
            <pc:docMk/>
            <pc:sldMk cId="0" sldId="259"/>
            <ac:grpSpMk id="226" creationId="{00000000-0000-0000-0000-000000000000}"/>
          </ac:grpSpMkLst>
        </pc:grpChg>
      </pc:sldChg>
      <pc:sldChg chg="modSp mod">
        <pc:chgData name="Lauren Valentine" userId="beef5a57-e985-43f7-be51-e6e522a875b7" providerId="ADAL" clId="{C1CE9ABD-D411-4E81-A385-C5D907EDA983}" dt="2025-02-10T15:26:12.641" v="157" actId="14100"/>
        <pc:sldMkLst>
          <pc:docMk/>
          <pc:sldMk cId="0" sldId="260"/>
        </pc:sldMkLst>
        <pc:spChg chg="mod">
          <ac:chgData name="Lauren Valentine" userId="beef5a57-e985-43f7-be51-e6e522a875b7" providerId="ADAL" clId="{C1CE9ABD-D411-4E81-A385-C5D907EDA983}" dt="2025-02-10T15:26:12.641" v="157" actId="14100"/>
          <ac:spMkLst>
            <pc:docMk/>
            <pc:sldMk cId="0" sldId="260"/>
            <ac:spMk id="252" creationId="{00000000-0000-0000-0000-000000000000}"/>
          </ac:spMkLst>
        </pc:spChg>
        <pc:grpChg chg="mod">
          <ac:chgData name="Lauren Valentine" userId="beef5a57-e985-43f7-be51-e6e522a875b7" providerId="ADAL" clId="{C1CE9ABD-D411-4E81-A385-C5D907EDA983}" dt="2025-02-10T15:26:10.028" v="156" actId="1076"/>
          <ac:grpSpMkLst>
            <pc:docMk/>
            <pc:sldMk cId="0" sldId="260"/>
            <ac:grpSpMk id="257" creationId="{00000000-0000-0000-0000-000000000000}"/>
          </ac:grpSpMkLst>
        </pc:grpChg>
      </pc:sldChg>
      <pc:sldChg chg="modSp mod">
        <pc:chgData name="Lauren Valentine" userId="beef5a57-e985-43f7-be51-e6e522a875b7" providerId="ADAL" clId="{C1CE9ABD-D411-4E81-A385-C5D907EDA983}" dt="2025-02-10T15:24:43.920" v="6" actId="20577"/>
        <pc:sldMkLst>
          <pc:docMk/>
          <pc:sldMk cId="0" sldId="262"/>
        </pc:sldMkLst>
        <pc:spChg chg="mod">
          <ac:chgData name="Lauren Valentine" userId="beef5a57-e985-43f7-be51-e6e522a875b7" providerId="ADAL" clId="{C1CE9ABD-D411-4E81-A385-C5D907EDA983}" dt="2025-02-10T15:24:43.920" v="6" actId="20577"/>
          <ac:spMkLst>
            <pc:docMk/>
            <pc:sldMk cId="0" sldId="262"/>
            <ac:spMk id="2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sng" baseline="0">
                <a:latin typeface="Arial"/>
                <a:ea typeface="Arial"/>
                <a:cs typeface="Arial"/>
                <a:sym typeface="Arial"/>
              </a:rPr>
              <a:t>Lloegr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CA3 Dinasyddiaeth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Deall y ffyrdd y mae dinasyddion yn gweithio gyda’i gilydd i wella eu cymunedau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Deall y ffyrdd y mae dinasyddion yn gweithio gyda’i gilydd i wella eu cymunedau​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CA3 Saesneg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Gwybod sut mae iaith, gan gynnwys iaith ffigurol, dewis geirfa, gramadeg, strwythur testun a nodweddion trefniadol, yn cyflwyno ystyr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Gwneud cymariaethau beirniadol ar draws testunau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CA3 Addysg Ysbrydol, Moesol, Cymdeithasol a Diwylliannol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Gwybodaeth am system seneddol ddemocrataidd y DU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Annog parch am ddemocratiaeth a chefnogaeth ar gyfer cymryd rhan yn y prosesau democrataidd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sng" baseline="0">
                <a:latin typeface="Arial"/>
                <a:ea typeface="Arial"/>
                <a:cs typeface="Arial"/>
                <a:sym typeface="Arial"/>
              </a:rPr>
              <a:t>Gogledd Iwerddon​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CA3 Dinasyddiaeth Leol a Byd-eang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Democratiaeth a chyfranogiad gweithredol​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Ymwybyddiaeth o’r cyfryngau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TGAU Llywodraeth a Gwleidyddiaeth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AO1​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sng" baseline="0">
                <a:latin typeface="Arial"/>
                <a:ea typeface="Arial"/>
                <a:cs typeface="Arial"/>
                <a:sym typeface="Arial"/>
              </a:rPr>
              <a:t>Yr Alban​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Trydydd (S1-3)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Astudiaethau Cymdeithasol Es+Os:​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3-15a 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3-18a​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sng" baseline="0">
                <a:latin typeface="Arial"/>
                <a:ea typeface="Arial"/>
                <a:cs typeface="Arial"/>
                <a:sym typeface="Arial"/>
              </a:rPr>
              <a:t>Cymru​</a:t>
            </a:r>
            <a:endParaRPr sz="11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Datganiadau o'r Hyn sy'n Bwysig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Mae ymholi, archwilio ac ymchwilio yn ysbrydoli chwilfrydedd am y byd, ei orffennol, ei bresennol a'i ddyfodol.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Mae dinasyddion gwybodus, hunanymwybodol yn mynd i'r afael â'r heriau a'r cyfleoedd sy'n wynebu dynoliaeth, ac yn gallu cymryd camau ystyrlon ac egwyddorol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cy" sz="700" b="0" i="0" u="none" baseline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Mae cymdeithasau dynol yn gymhleth ac amrywiol, ac wedi'u siapio gan weithredoedd a chredoau dynol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b9951ced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100" b="0" i="0" u="none" baseline="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9b9951ce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bg>
      <p:bgPr>
        <a:solidFill>
          <a:srgbClr val="00E7B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8"/>
          <p:cNvGrpSpPr/>
          <p:nvPr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7" name="Google Shape;17;p8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8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l="3463" r="3462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 descr="Document title"/>
          <p:cNvSpPr txBox="1">
            <a:spLocks noGrp="1"/>
          </p:cNvSpPr>
          <p:nvPr>
            <p:ph type="ctrTitle"/>
          </p:nvPr>
        </p:nvSpPr>
        <p:spPr>
          <a:xfrm>
            <a:off x="334468" y="2839928"/>
            <a:ext cx="4550048" cy="171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4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420732" y="9297417"/>
            <a:ext cx="2119312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  <a:defRPr sz="8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334468" y="2172732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334468" y="1651871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334468" y="1142585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334468" y="621724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334468" y="100863"/>
            <a:ext cx="4347908" cy="7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4400"/>
              <a:buNone/>
              <a:defRPr sz="44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8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6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8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605" y="8816303"/>
            <a:ext cx="2032348" cy="114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C">
  <p:cSld name="Content 1A + Image C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7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17" descr="A girl with glasses and rucksack over one shoulder"/>
          <p:cNvPicPr preferRelativeResize="0"/>
          <p:nvPr/>
        </p:nvPicPr>
        <p:blipFill rotWithShape="1">
          <a:blip r:embed="rId2">
            <a:alphaModFix/>
          </a:blip>
          <a:srcRect r="10785" b="9890"/>
          <a:stretch/>
        </p:blipFill>
        <p:spPr>
          <a:xfrm>
            <a:off x="4057286" y="5765861"/>
            <a:ext cx="2812290" cy="41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B Vocab Box">
  <p:cSld name="Content 3B Vocab Box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8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5954196" cy="1725136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B Top Tip">
  <p:cSld name="Content 4B Top Tip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9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9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4"/>
          </p:nvPr>
        </p:nvSpPr>
        <p:spPr>
          <a:xfrm>
            <a:off x="447471" y="6863787"/>
            <a:ext cx="5930179" cy="818274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A Table">
  <p:cSld name="Content 5A Tab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0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2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A Student Fill">
  <p:cSld name="Content 5A Student Fill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1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2"/>
          </p:nvPr>
        </p:nvSpPr>
        <p:spPr>
          <a:xfrm>
            <a:off x="471488" y="2395538"/>
            <a:ext cx="5905500" cy="6065837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3"/>
          </p:nvPr>
        </p:nvSpPr>
        <p:spPr>
          <a:xfrm>
            <a:off x="590309" y="4308470"/>
            <a:ext cx="5648445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">
  <p:cSld name="Content 1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 descr="Content&#10;"/>
          <p:cNvSpPr txBox="1">
            <a:spLocks noGrp="1"/>
          </p:cNvSpPr>
          <p:nvPr>
            <p:ph type="body" idx="2"/>
          </p:nvPr>
        </p:nvSpPr>
        <p:spPr>
          <a:xfrm>
            <a:off x="471488" y="3029137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A Top Tip">
  <p:cSld name="Content 4A Top Tip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2874462" cy="1002940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000"/>
              <a:buNone/>
              <a:defRPr sz="10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A Vocab Box">
  <p:cSld name="Content 3A Vocab Box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36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"/>
          </p:nvPr>
        </p:nvSpPr>
        <p:spPr>
          <a:xfrm>
            <a:off x="447472" y="6863787"/>
            <a:ext cx="5954196" cy="1725136"/>
          </a:xfrm>
          <a:prstGeom prst="rect">
            <a:avLst/>
          </a:prstGeom>
          <a:noFill/>
          <a:ln w="25400" cap="flat" cmpd="sng">
            <a:solidFill>
              <a:srgbClr val="00E7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Sub Page">
  <p:cSld name="Content 2 Sub P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 descr="Content&#10;"/>
          <p:cNvSpPr txBox="1">
            <a:spLocks noGrp="1"/>
          </p:cNvSpPr>
          <p:nvPr>
            <p:ph type="body" idx="1"/>
          </p:nvPr>
        </p:nvSpPr>
        <p:spPr>
          <a:xfrm>
            <a:off x="471488" y="2570400"/>
            <a:ext cx="5906163" cy="60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471488" y="1488936"/>
            <a:ext cx="5905500" cy="73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2" descr="Page title"/>
          <p:cNvSpPr txBox="1">
            <a:spLocks noGrp="1"/>
          </p:cNvSpPr>
          <p:nvPr>
            <p:ph type="title"/>
          </p:nvPr>
        </p:nvSpPr>
        <p:spPr>
          <a:xfrm>
            <a:off x="471487" y="917140"/>
            <a:ext cx="5906164" cy="4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Extra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3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bg>
      <p:bgPr>
        <a:solidFill>
          <a:srgbClr val="00E7B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78" name="Google Shape;78;p13"/>
            <p:cNvSpPr/>
            <p:nvPr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9" name="Google Shape;79;p13" descr="Logo&#10;&#10;Description automatically generated with medium confidenc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l="3463" r="3462" b="2122"/>
          <a:stretch/>
        </p:blipFill>
        <p:spPr>
          <a:xfrm>
            <a:off x="604176" y="5456522"/>
            <a:ext cx="4453961" cy="44510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 descr="Document title"/>
          <p:cNvSpPr txBox="1">
            <a:spLocks noGrp="1"/>
          </p:cNvSpPr>
          <p:nvPr>
            <p:ph type="ctrTitle"/>
          </p:nvPr>
        </p:nvSpPr>
        <p:spPr>
          <a:xfrm>
            <a:off x="334468" y="2304533"/>
            <a:ext cx="4550048" cy="171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b" anchorCtr="0">
            <a:normAutofit/>
          </a:bodyPr>
          <a:lstStyle>
            <a:lvl1pPr lvl="0" algn="l">
              <a:lnSpc>
                <a:spcPct val="8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 sz="44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 descr="Document subtitle"/>
          <p:cNvSpPr txBox="1"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4">
            <a:alphaModFix/>
          </a:blip>
          <a:srcRect t="-934" r="4663" b="-1"/>
          <a:stretch/>
        </p:blipFill>
        <p:spPr>
          <a:xfrm>
            <a:off x="192775" y="9168309"/>
            <a:ext cx="4639307" cy="42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 descr="Image of teenage girl"/>
          <p:cNvPicPr preferRelativeResize="0"/>
          <p:nvPr/>
        </p:nvPicPr>
        <p:blipFill rotWithShape="1">
          <a:blip r:embed="rId5">
            <a:alphaModFix/>
          </a:blip>
          <a:srcRect l="36757" t="2860" r="2619" b="8186"/>
          <a:stretch/>
        </p:blipFill>
        <p:spPr>
          <a:xfrm flipH="1">
            <a:off x="2016885" y="4068841"/>
            <a:ext cx="4852689" cy="583874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420732" y="9297417"/>
            <a:ext cx="2119312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  <a:defRPr sz="800" b="1" i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13" descr="Your vote matters logo with a ballot icon on the r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605" y="8816303"/>
            <a:ext cx="2032348" cy="114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A">
  <p:cSld name="1_Content 1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 descr="Content&#10;"/>
          <p:cNvSpPr txBox="1">
            <a:spLocks noGrp="1"/>
          </p:cNvSpPr>
          <p:nvPr>
            <p:ph type="body" idx="1"/>
          </p:nvPr>
        </p:nvSpPr>
        <p:spPr>
          <a:xfrm>
            <a:off x="471488" y="729205"/>
            <a:ext cx="5906163" cy="785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A">
  <p:cSld name="Content 1A + Image 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 descr="Content&#10;"/>
          <p:cNvSpPr txBox="1">
            <a:spLocks noGrp="1"/>
          </p:cNvSpPr>
          <p:nvPr>
            <p:ph type="body" idx="3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 descr="A boy with rucksack over one shoulder"/>
          <p:cNvPicPr preferRelativeResize="0"/>
          <p:nvPr/>
        </p:nvPicPr>
        <p:blipFill rotWithShape="1">
          <a:blip r:embed="rId2">
            <a:alphaModFix/>
          </a:blip>
          <a:srcRect l="7159" t="1669" r="30300" b="40361"/>
          <a:stretch/>
        </p:blipFill>
        <p:spPr>
          <a:xfrm>
            <a:off x="3399803" y="6071837"/>
            <a:ext cx="3458197" cy="38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A + Image B">
  <p:cSld name="Content 1A + Image B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 descr="Chapter number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 b="1" i="0">
                <a:solidFill>
                  <a:srgbClr val="00E7B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6" descr="Page title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 descr="Content&#10;"/>
          <p:cNvSpPr txBox="1">
            <a:spLocks noGrp="1"/>
          </p:cNvSpPr>
          <p:nvPr>
            <p:ph type="body" idx="2"/>
          </p:nvPr>
        </p:nvSpPr>
        <p:spPr>
          <a:xfrm>
            <a:off x="471488" y="3218400"/>
            <a:ext cx="5906163" cy="555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 b="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471487" y="2257636"/>
            <a:ext cx="5906163" cy="63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  <a:defRPr sz="1400"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00"/>
              <a:buChar char="▪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 descr="A girl in glasses pondering with her finger on her chin"/>
          <p:cNvPicPr preferRelativeResize="0"/>
          <p:nvPr/>
        </p:nvPicPr>
        <p:blipFill rotWithShape="1">
          <a:blip r:embed="rId2">
            <a:alphaModFix/>
          </a:blip>
          <a:srcRect r="18535"/>
          <a:stretch/>
        </p:blipFill>
        <p:spPr>
          <a:xfrm>
            <a:off x="3877519" y="5566025"/>
            <a:ext cx="2980481" cy="434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l">
              <a:spcBef>
                <a:spcPts val="0"/>
              </a:spcBef>
              <a:buNone/>
              <a:defRPr sz="900" b="1" i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00"/>
              <a:buNone/>
              <a:defRPr sz="700" b="1">
                <a:solidFill>
                  <a:srgbClr val="0C0C0C"/>
                </a:solidFill>
              </a:defRPr>
            </a:lvl1pPr>
            <a:lvl2pPr marL="914400" lvl="1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2pPr>
            <a:lvl3pPr marL="1371600" lvl="2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3pPr>
            <a:lvl4pPr marL="1828800" lvl="3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4pPr>
            <a:lvl5pPr marL="2286000" lvl="4" indent="-304800" algn="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2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839" y="8923711"/>
            <a:ext cx="1749114" cy="98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>
            <a:spLocks noGrp="1"/>
          </p:cNvSpPr>
          <p:nvPr>
            <p:ph type="body" idx="2"/>
          </p:nvPr>
        </p:nvSpPr>
        <p:spPr>
          <a:xfrm>
            <a:off x="334468" y="9297417"/>
            <a:ext cx="3445415" cy="19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cy" sz="1000" b="1" i="0" u="none" baseline="0"/>
              <a:t>electoralcommission.org.uk/learning</a:t>
            </a:r>
            <a:endParaRPr/>
          </a:p>
        </p:txBody>
      </p:sp>
      <p:sp>
        <p:nvSpPr>
          <p:cNvPr id="185" name="Google Shape;185;p1"/>
          <p:cNvSpPr txBox="1">
            <a:spLocks noGrp="1"/>
          </p:cNvSpPr>
          <p:nvPr>
            <p:ph type="subTitle" idx="1"/>
          </p:nvPr>
        </p:nvSpPr>
        <p:spPr>
          <a:xfrm>
            <a:off x="334468" y="4959313"/>
            <a:ext cx="4251820" cy="101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sz="2200" b="1" i="0" u="none" baseline="0"/>
              <a:t>Cynllun </a:t>
            </a:r>
            <a:r>
              <a:rPr lang="cy" sz="2200" b="1" i="0" u="none" baseline="0" err="1"/>
              <a:t>Gwers</a:t>
            </a:r>
            <a:endParaRPr lang="en-US" sz="2200" err="1"/>
          </a:p>
        </p:txBody>
      </p:sp>
      <p:sp>
        <p:nvSpPr>
          <p:cNvPr id="186" name="Google Shape;186;p1"/>
          <p:cNvSpPr txBox="1">
            <a:spLocks noGrp="1"/>
          </p:cNvSpPr>
          <p:nvPr>
            <p:ph type="ctrTitle"/>
          </p:nvPr>
        </p:nvSpPr>
        <p:spPr>
          <a:xfrm>
            <a:off x="334467" y="1568106"/>
            <a:ext cx="6745562" cy="255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lvl="0" indent="0" algn="l" rtl="0">
              <a:lnSpc>
                <a:spcPct val="12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</a:pPr>
            <a:r>
              <a:rPr lang="cy" sz="4200" b="1" i="0" u="none" baseline="0"/>
              <a:t>Llywio cam/twyllwybodaeth ynghylch democratiaeth </a:t>
            </a:r>
            <a:endParaRPr lang="en-US" sz="4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995753-81DB-2E46-1511-CAD6DB315DC0}"/>
              </a:ext>
            </a:extLst>
          </p:cNvPr>
          <p:cNvSpPr/>
          <p:nvPr/>
        </p:nvSpPr>
        <p:spPr>
          <a:xfrm>
            <a:off x="3779883" y="0"/>
            <a:ext cx="3006725" cy="1809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y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8D8E1-7539-2738-BEBD-B1B5DBE617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61468" y="199982"/>
            <a:ext cx="3360252" cy="834734"/>
            <a:chOff x="3361468" y="199982"/>
            <a:chExt cx="3360252" cy="8347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3DE900-3836-DFEB-905F-B4B89461B68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1468" y="199982"/>
              <a:ext cx="3222460" cy="8347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85D486-262E-29CF-E545-C08467D369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 l="2804"/>
            <a:stretch/>
          </p:blipFill>
          <p:spPr>
            <a:xfrm>
              <a:off x="4971570" y="199982"/>
              <a:ext cx="1750150" cy="83473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AA427E4-6816-D684-7029-B2816752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" y="8081453"/>
            <a:ext cx="6818329" cy="1733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" sz="2800" b="1" i="0" u="none" baseline="0"/>
              <a:t>Llywio cam/twyllwybodaeth </a:t>
            </a:r>
            <a:r>
              <a:rPr lang="cy" b="1" i="0" u="none" baseline="0"/>
              <a:t>ynghylch</a:t>
            </a:r>
            <a:r>
              <a:rPr lang="cy" sz="2800" b="1" i="0" u="none" baseline="0"/>
              <a:t> democratiaeth </a:t>
            </a:r>
            <a:endParaRPr/>
          </a:p>
        </p:txBody>
      </p:sp>
      <p:sp>
        <p:nvSpPr>
          <p:cNvPr id="192" name="Google Shape;192;p2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193" name="Google Shape;193;p2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194" name="Google Shape;194;p2" descr="Rhif pennod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" b="1" i="0" u="none" baseline="0"/>
              <a:t>01.</a:t>
            </a:r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sp>
        <p:nvSpPr>
          <p:cNvPr id="196" name="Google Shape;196;p2" descr="Is-bennawd"/>
          <p:cNvSpPr txBox="1">
            <a:spLocks noGrp="1"/>
          </p:cNvSpPr>
          <p:nvPr>
            <p:ph type="body" idx="3"/>
          </p:nvPr>
        </p:nvSpPr>
        <p:spPr>
          <a:xfrm>
            <a:off x="471487" y="2125284"/>
            <a:ext cx="5906163" cy="38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b="1" i="0" u="none" baseline="0">
                <a:latin typeface="Montserrat ExtraBold"/>
                <a:ea typeface="Montserrat ExtraBold"/>
                <a:cs typeface="Montserrat ExtraBold"/>
                <a:sym typeface="Montserrat ExtraBold"/>
              </a:rPr>
              <a:t>Cynllun gwers 1 awr ar gyfer myfyrwyr 11-14 oed</a:t>
            </a:r>
            <a:endParaRPr/>
          </a:p>
        </p:txBody>
      </p:sp>
      <p:cxnSp>
        <p:nvCxnSpPr>
          <p:cNvPr id="197" name="Google Shape;197;p2"/>
          <p:cNvCxnSpPr/>
          <p:nvPr/>
        </p:nvCxnSpPr>
        <p:spPr>
          <a:xfrm>
            <a:off x="480348" y="2510814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"/>
          <p:cNvSpPr txBox="1">
            <a:spLocks noGrp="1"/>
          </p:cNvSpPr>
          <p:nvPr>
            <p:ph type="body" idx="2"/>
          </p:nvPr>
        </p:nvSpPr>
        <p:spPr>
          <a:xfrm>
            <a:off x="471489" y="2639787"/>
            <a:ext cx="2780998" cy="562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Amcanion dysgu</a:t>
            </a:r>
            <a:br>
              <a:rPr lang="cy" b="1"/>
            </a:br>
            <a:r>
              <a:rPr lang="cy" b="0" i="0" u="none" baseline="0"/>
              <a:t>Bydd myfyrwyr:</a:t>
            </a:r>
            <a:endParaRPr/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" b="0" i="0" u="none" baseline="0"/>
              <a:t>yn deall y gwahaniaeth rhwng camwybodaeth a thwyllwybodaeth</a:t>
            </a:r>
            <a:endParaRPr/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" b="0" i="0" u="none" baseline="0"/>
              <a:t>wedi ystyried sut gall camwybodaeth a thwyllwybodaeth ledaenu</a:t>
            </a:r>
            <a:endParaRPr/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" b="0" i="0" u="none" baseline="0"/>
              <a:t>wedi ystyried sut gall camwybodaeth a thwyllwybodaeth ddylanwadu ar safbwynt gwleidyddol pobl </a:t>
            </a:r>
            <a:endParaRPr/>
          </a:p>
          <a:p>
            <a:pPr marL="171450" lvl="0" indent="-171450" algn="l" rtl="0">
              <a:spcBef>
                <a:spcPts val="950"/>
              </a:spcBef>
              <a:spcAft>
                <a:spcPts val="0"/>
              </a:spcAft>
              <a:buSzPts val="1200"/>
              <a:buChar char="▪"/>
            </a:pPr>
            <a:r>
              <a:rPr lang="cy" b="0" i="0" u="none" baseline="0"/>
              <a:t>wedi ystyried pa ddulliau gallent eu defnyddio i fod yn fwy gwydn pan ddaw i gamwybodaeth a thwyllwybodaeth yn y dyfodol</a:t>
            </a:r>
            <a:endParaRPr/>
          </a:p>
          <a:p>
            <a:pPr marL="0" lvl="0" indent="0" algn="l" rtl="0"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Gwahaniaethu</a:t>
            </a:r>
            <a:br>
              <a:rPr lang="cy"/>
            </a:br>
            <a:r>
              <a:rPr lang="cy" b="0" i="0" u="none" baseline="0"/>
              <a:t>Gwiriwch ddealltwriaeth myfyrwyr drwy gydol y wers a defnyddiwch daflen cwestiwn ac ateb, os oes angen.</a:t>
            </a:r>
            <a:endParaRPr/>
          </a:p>
          <a:p>
            <a:pPr marL="0" lvl="0" indent="0" algn="l" rtl="0"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0" i="0" u="none" baseline="0"/>
              <a:t>Gall y cynnwys gael ei leihau i drafod sefyllfaoedd yn fwy manwl.</a:t>
            </a:r>
            <a:endParaRPr/>
          </a:p>
          <a:p>
            <a:pPr marL="0" lvl="0" indent="0" algn="l" rtl="0"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Adnoddau sydd eu hangen</a:t>
            </a:r>
            <a:br>
              <a:rPr lang="cy"/>
            </a:br>
            <a:r>
              <a:rPr lang="cy" b="0" i="0" u="none" baseline="0"/>
              <a:t>Sleidiau Powerpoint</a:t>
            </a:r>
            <a:endParaRPr/>
          </a:p>
          <a:p>
            <a:pPr marL="0" lvl="0" indent="0" algn="l" rtl="0"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Amser sydd ei angen</a:t>
            </a:r>
            <a:br>
              <a:rPr lang="cy" b="1"/>
            </a:br>
            <a:r>
              <a:rPr lang="cy" b="0" i="0" u="none" baseline="0"/>
              <a:t>60 munud</a:t>
            </a:r>
            <a:br>
              <a:rPr lang="cy" b="1"/>
            </a:br>
            <a:endParaRPr/>
          </a:p>
        </p:txBody>
      </p:sp>
      <p:sp>
        <p:nvSpPr>
          <p:cNvPr id="199" name="Google Shape;199;p2"/>
          <p:cNvSpPr txBox="1"/>
          <p:nvPr/>
        </p:nvSpPr>
        <p:spPr>
          <a:xfrm>
            <a:off x="3585090" y="2639800"/>
            <a:ext cx="2801400" cy="5326756"/>
          </a:xfrm>
          <a:prstGeom prst="rect">
            <a:avLst/>
          </a:prstGeom>
          <a:solidFill>
            <a:srgbClr val="00E7BD">
              <a:alpha val="8627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Dolenni cwricwlwm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Lloegr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CA3 Dinasyddiaeth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Deall y ffyrdd y mae dinasyddion yn gweithio gyda’i gilydd i wella eu cymunedau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Deall sut mae Senedd y DU yn gweithredu, gan gynnwys pleidleisio ac etholiadau, a rôl pleidiau gwleidyddol​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CA3 Addysg Ysbrydol, Moesol, Cymdeithasol a Diwylliannol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Gwybodaeth am system seneddol ddemocrataidd y DU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Annog parch am ddemocratiaeth a chefnogaeth ar gyfer cymryd rhan yn y prosesau democrataidd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95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B0E8B-53FA-2830-A4ED-C955BC2BC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9b9951ced_1_3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" sz="2800" b="1" i="0" u="none" baseline="0"/>
              <a:t>Llywio cam/twyllwybodaeth ynghylch democratiaeth </a:t>
            </a:r>
            <a:endParaRPr/>
          </a:p>
        </p:txBody>
      </p:sp>
      <p:sp>
        <p:nvSpPr>
          <p:cNvPr id="205" name="Google Shape;205;g329b9951ced_1_3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206" name="Google Shape;206;g329b9951ced_1_3"/>
          <p:cNvSpPr txBox="1">
            <a:spLocks noGrp="1"/>
          </p:cNvSpPr>
          <p:nvPr>
            <p:ph type="sldNum" idx="12"/>
          </p:nvPr>
        </p:nvSpPr>
        <p:spPr>
          <a:xfrm flipH="1">
            <a:off x="390385" y="8923708"/>
            <a:ext cx="567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207" name="Google Shape;207;g329b9951ced_1_3" descr="Rhif pennod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" b="1" i="0" u="none" baseline="0"/>
              <a:t>02.</a:t>
            </a:r>
            <a:endParaRPr/>
          </a:p>
        </p:txBody>
      </p:sp>
      <p:sp>
        <p:nvSpPr>
          <p:cNvPr id="208" name="Google Shape;208;g329b9951ced_1_3"/>
          <p:cNvSpPr txBox="1">
            <a:spLocks noGrp="1"/>
          </p:cNvSpPr>
          <p:nvPr>
            <p:ph type="body" idx="4"/>
          </p:nvPr>
        </p:nvSpPr>
        <p:spPr>
          <a:xfrm>
            <a:off x="474382" y="67163"/>
            <a:ext cx="2466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sp>
        <p:nvSpPr>
          <p:cNvPr id="209" name="Google Shape;209;g329b9951ced_1_3" descr="Is-bennawd"/>
          <p:cNvSpPr txBox="1">
            <a:spLocks noGrp="1"/>
          </p:cNvSpPr>
          <p:nvPr>
            <p:ph type="body" idx="3"/>
          </p:nvPr>
        </p:nvSpPr>
        <p:spPr>
          <a:xfrm>
            <a:off x="471487" y="2125284"/>
            <a:ext cx="59061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" b="1" i="0" u="none" baseline="0">
                <a:latin typeface="Montserrat ExtraBold"/>
                <a:ea typeface="Montserrat ExtraBold"/>
                <a:cs typeface="Montserrat ExtraBold"/>
                <a:sym typeface="Montserrat ExtraBold"/>
              </a:rPr>
              <a:t>Dolenni cwricwlwm</a:t>
            </a:r>
            <a:endParaRPr/>
          </a:p>
        </p:txBody>
      </p:sp>
      <p:cxnSp>
        <p:nvCxnSpPr>
          <p:cNvPr id="210" name="Google Shape;210;g329b9951ced_1_3"/>
          <p:cNvCxnSpPr/>
          <p:nvPr/>
        </p:nvCxnSpPr>
        <p:spPr>
          <a:xfrm>
            <a:off x="480348" y="2510814"/>
            <a:ext cx="5906100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g329b9951ced_1_3"/>
          <p:cNvSpPr txBox="1"/>
          <p:nvPr/>
        </p:nvSpPr>
        <p:spPr>
          <a:xfrm>
            <a:off x="480347" y="2705775"/>
            <a:ext cx="2722211" cy="4521407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Cymru</a:t>
            </a:r>
            <a:endParaRPr lang="cy" sz="1200" u="sng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Datganiadau o'r Hyn sy'n Bwysig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ymholi, archwilio ac ymchwilio yn ysbrydoli chwilfrydedd am y byd, ei orffennol, ei bresennol a'i ddyfodol.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dinasyddion gwybodus, hunanymwybodol yn mynd i'r afael â'r heriau a'r cyfleoedd sy'n wynebu dynoliaeth, ac yn gallu cymryd camau ystyrlon ac egwyddorol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cymdeithasau dynol yn gymhleth ac yn amrywiol, ac wedi'u siapio gan weithredoedd a chredoau dynol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Google Shape;211;g329b9951ced_1_3">
            <a:extLst>
              <a:ext uri="{FF2B5EF4-FFF2-40B4-BE49-F238E27FC236}">
                <a16:creationId xmlns:a16="http://schemas.microsoft.com/office/drawing/2014/main" id="{AD17ADEA-D6A3-E2E7-A670-E1D124CF4170}"/>
              </a:ext>
            </a:extLst>
          </p:cNvPr>
          <p:cNvSpPr txBox="1"/>
          <p:nvPr/>
        </p:nvSpPr>
        <p:spPr>
          <a:xfrm>
            <a:off x="3429000" y="2705744"/>
            <a:ext cx="2957448" cy="2305416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Gogledd Iwerddon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lang="cy" sz="1200" b="1" u="sng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CA3 Dinasyddiaeth Leol a Byd-eang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Democratiaeth a chyfranogiad gweithredol​​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Ymwybyddiaeth o’r cyfryngau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TGAU Llywodraeth a Gwleidyddiaeth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AO1​</a:t>
            </a:r>
            <a:endParaRPr lang="cy" sz="12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Google Shape;211;g329b9951ced_1_3">
            <a:extLst>
              <a:ext uri="{FF2B5EF4-FFF2-40B4-BE49-F238E27FC236}">
                <a16:creationId xmlns:a16="http://schemas.microsoft.com/office/drawing/2014/main" id="{0AE0E5FE-558B-040D-A95C-307751910769}"/>
              </a:ext>
            </a:extLst>
          </p:cNvPr>
          <p:cNvSpPr txBox="1"/>
          <p:nvPr/>
        </p:nvSpPr>
        <p:spPr>
          <a:xfrm>
            <a:off x="471487" y="7381243"/>
            <a:ext cx="2722211" cy="1392346"/>
          </a:xfrm>
          <a:prstGeom prst="rect">
            <a:avLst/>
          </a:prstGeom>
          <a:solidFill>
            <a:srgbClr val="00E7BD">
              <a:alpha val="8630"/>
            </a:srgbClr>
          </a:solidFill>
          <a:ln>
            <a:noFill/>
          </a:ln>
        </p:spPr>
        <p:txBody>
          <a:bodyPr spcFirstLastPara="1" wrap="square" lIns="90000" tIns="90000" rIns="90000" bIns="9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Yr Alban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lang="cy"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Astudiaethau Cymdeithasol Es+Os:​</a:t>
            </a:r>
          </a:p>
          <a:p>
            <a:pPr marL="457200" lvl="0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3-15a ​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3-18a​</a:t>
            </a:r>
            <a:endParaRPr lang="cy" sz="12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806085-85CE-6CFB-8A0D-66F11B3AAA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body" idx="4"/>
          </p:nvPr>
        </p:nvSpPr>
        <p:spPr>
          <a:xfrm>
            <a:off x="457961" y="7694600"/>
            <a:ext cx="3301525" cy="961903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sz="1000" b="0" i="0" u="none" baseline="0"/>
              <a:t>Awgrym gwych</a:t>
            </a:r>
            <a:endParaRPr lang="en-US" sz="100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000" b="0" i="0" u="none" baseline="0"/>
              <a:t>Gofynnwch i’r myfyrwyr rannu esiamplau maent wedi dod ar eu traws o gamwybodaeth/twyllwybodaeth. </a:t>
            </a:r>
          </a:p>
        </p:txBody>
      </p:sp>
      <p:sp>
        <p:nvSpPr>
          <p:cNvPr id="222" name="Google Shape;222;p3"/>
          <p:cNvSpPr txBox="1">
            <a:spLocks noGrp="1"/>
          </p:cNvSpPr>
          <p:nvPr>
            <p:ph type="body" idx="3"/>
          </p:nvPr>
        </p:nvSpPr>
        <p:spPr>
          <a:xfrm>
            <a:off x="469948" y="2372396"/>
            <a:ext cx="3019818" cy="328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sz="1100" b="1" i="0" u="sng" baseline="0"/>
              <a:t>Gweithgareddau’r wers: </a:t>
            </a:r>
            <a:endParaRPr lang="en-US" sz="110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100" b="1" i="0" u="none" baseline="0"/>
              <a:t>Sleidiau 1-2 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100" b="1" i="0" u="none" baseline="0"/>
              <a:t>Croeso a Chyflwyniad (5 munud)</a:t>
            </a:r>
            <a:endParaRPr sz="1100"/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" sz="1100" b="0" i="0" u="none" baseline="0"/>
              <a:t>Croesawch y myfyrwyr a chyflwyno’r thema “Croeso i’ch Pleidlais”.</a:t>
            </a:r>
            <a:endParaRPr sz="1100"/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" sz="1100" b="0" i="0" u="none" baseline="0"/>
              <a:t>Trafodwch bwysigrwydd gwneud penderfyniadau ar sail gwybodaeth mewn democratiaeth </a:t>
            </a:r>
            <a:endParaRPr sz="1100"/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" sz="1100" b="0" i="0" u="none" baseline="0"/>
              <a:t>Trafodwch y cwestiynau dysgu y byddwch yn canolbwyntio arnynt yn y sesiwn. </a:t>
            </a:r>
            <a:endParaRPr sz="1100"/>
          </a:p>
        </p:txBody>
      </p:sp>
      <p:sp>
        <p:nvSpPr>
          <p:cNvPr id="223" name="Google Shape;223;p3"/>
          <p:cNvSpPr txBox="1">
            <a:spLocks noGrp="1"/>
          </p:cNvSpPr>
          <p:nvPr>
            <p:ph type="title"/>
          </p:nvPr>
        </p:nvSpPr>
        <p:spPr>
          <a:xfrm>
            <a:off x="456675" y="1225863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" sz="2800" b="1" i="0" u="none" baseline="0"/>
              <a:t>Llywio cam/twyllwybodaeth ynghylch democratiaeth </a:t>
            </a:r>
            <a:endParaRPr/>
          </a:p>
        </p:txBody>
      </p:sp>
      <p:sp>
        <p:nvSpPr>
          <p:cNvPr id="224" name="Google Shape;224;p3"/>
          <p:cNvSpPr txBox="1">
            <a:spLocks noGrp="1"/>
          </p:cNvSpPr>
          <p:nvPr>
            <p:ph type="body" idx="1"/>
          </p:nvPr>
        </p:nvSpPr>
        <p:spPr>
          <a:xfrm>
            <a:off x="456114" y="759748"/>
            <a:ext cx="5905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" b="1" i="0" u="none" baseline="0"/>
              <a:t>03.</a:t>
            </a:r>
            <a:endParaRPr/>
          </a:p>
        </p:txBody>
      </p:sp>
      <p:sp>
        <p:nvSpPr>
          <p:cNvPr id="225" name="Google Shape;225;p3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grpSp>
        <p:nvGrpSpPr>
          <p:cNvPr id="226" name="Google Shape;226;p3"/>
          <p:cNvGrpSpPr/>
          <p:nvPr/>
        </p:nvGrpSpPr>
        <p:grpSpPr>
          <a:xfrm>
            <a:off x="202461" y="7459982"/>
            <a:ext cx="473475" cy="468143"/>
            <a:chOff x="192739" y="6606947"/>
            <a:chExt cx="473475" cy="468143"/>
          </a:xfrm>
        </p:grpSpPr>
        <p:cxnSp>
          <p:nvCxnSpPr>
            <p:cNvPr id="227" name="Google Shape;227;p3"/>
            <p:cNvCxnSpPr/>
            <p:nvPr/>
          </p:nvCxnSpPr>
          <p:spPr>
            <a:xfrm>
              <a:off x="246529" y="6877232"/>
              <a:ext cx="143935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3"/>
            <p:cNvCxnSpPr/>
            <p:nvPr/>
          </p:nvCxnSpPr>
          <p:spPr>
            <a:xfrm rot="10800000">
              <a:off x="461629" y="6659427"/>
              <a:ext cx="0" cy="140809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3"/>
            <p:cNvCxnSpPr/>
            <p:nvPr/>
          </p:nvCxnSpPr>
          <p:spPr>
            <a:xfrm>
              <a:off x="192739" y="6877232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0" name="Google Shape;230;p3"/>
            <p:cNvGrpSpPr/>
            <p:nvPr/>
          </p:nvGrpSpPr>
          <p:grpSpPr>
            <a:xfrm>
              <a:off x="267979" y="6679375"/>
              <a:ext cx="140415" cy="140415"/>
              <a:chOff x="267979" y="6679375"/>
              <a:chExt cx="140415" cy="140415"/>
            </a:xfrm>
          </p:grpSpPr>
          <p:cxnSp>
            <p:nvCxnSpPr>
              <p:cNvPr id="231" name="Google Shape;231;p3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3" name="Google Shape;233;p3"/>
            <p:cNvCxnSpPr/>
            <p:nvPr/>
          </p:nvCxnSpPr>
          <p:spPr>
            <a:xfrm>
              <a:off x="461674" y="6606947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4" name="Google Shape;234;p3"/>
            <p:cNvGrpSpPr/>
            <p:nvPr/>
          </p:nvGrpSpPr>
          <p:grpSpPr>
            <a:xfrm rot="-5400000">
              <a:off x="267979" y="6934675"/>
              <a:ext cx="140415" cy="140415"/>
              <a:chOff x="267979" y="6679375"/>
              <a:chExt cx="140415" cy="140415"/>
            </a:xfrm>
          </p:grpSpPr>
          <p:cxnSp>
            <p:nvCxnSpPr>
              <p:cNvPr id="235" name="Google Shape;235;p3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p3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7" name="Google Shape;237;p3"/>
            <p:cNvGrpSpPr/>
            <p:nvPr/>
          </p:nvGrpSpPr>
          <p:grpSpPr>
            <a:xfrm rot="5400000">
              <a:off x="525799" y="6666542"/>
              <a:ext cx="140415" cy="140415"/>
              <a:chOff x="267979" y="6679375"/>
              <a:chExt cx="140415" cy="140415"/>
            </a:xfrm>
          </p:grpSpPr>
          <p:cxnSp>
            <p:nvCxnSpPr>
              <p:cNvPr id="238" name="Google Shape;238;p3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40" name="Google Shape;240;p3"/>
          <p:cNvSpPr txBox="1"/>
          <p:nvPr/>
        </p:nvSpPr>
        <p:spPr>
          <a:xfrm>
            <a:off x="3375169" y="2613284"/>
            <a:ext cx="34310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546819" y="4999808"/>
            <a:ext cx="2959052" cy="22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 3</a:t>
            </a:r>
            <a:endParaRPr lang="en-US"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Gornest Twyllwybodaeth (5 munud)</a:t>
            </a:r>
            <a:endParaRPr sz="1100" b="0" i="0" u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Dywedwch wrth y myfyrwyr am fynd i barau ar gyfer y gweithgaredd hwn. 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Darllenwch y cyfarwyddiadau ar y sleid. Bydd myfyrwyr yn cystadlu i fod y cyntaf i roi esiampl. </a:t>
            </a:r>
            <a:endParaRPr lang="cy" sz="11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 ddiwedd y gweithgaredd, trafodwch a chymharwch y gwahanol esiamplau a rannwyd gan y dosbarth.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2" name="Google Shape;242;p3"/>
          <p:cNvCxnSpPr/>
          <p:nvPr/>
        </p:nvCxnSpPr>
        <p:spPr>
          <a:xfrm>
            <a:off x="424523" y="2107239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3"/>
          <p:cNvSpPr txBox="1"/>
          <p:nvPr/>
        </p:nvSpPr>
        <p:spPr>
          <a:xfrm>
            <a:off x="3746180" y="2376778"/>
            <a:ext cx="2584505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4-6</a:t>
            </a:r>
            <a:endParaRPr lang="en-US"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yw’r gwahaniaeth rhwng camwybodaeth a thwyllwybodaeth? (5 munud)</a:t>
            </a:r>
            <a:endParaRPr sz="1100" b="0" i="0" u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beth yw’r gwahaniaeth rhwng camwybodaeth a thwyllwybodaeth yn eu barn nhw. </a:t>
            </a:r>
            <a:endParaRPr lang="cy" sz="11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Edrychwch ar sleid 5 gyda throsolwg. O’r gwahaniaeth.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Dangoswch y fideo i’r myfyrwyr sy’n egluro’r gwahaniaeth rhwng camwybodaeth a thwyllwybodaeth. </a:t>
            </a:r>
            <a:r>
              <a:rPr lang="cy" sz="12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3807677" y="5664179"/>
            <a:ext cx="2590475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7-12</a:t>
            </a:r>
            <a:endParaRPr lang="en-US"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Cwis: Gwir neu Gau (10 munud)</a:t>
            </a:r>
            <a:endParaRPr sz="1100" b="0" i="0" u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Defnyddiwch y cwis i wirio dealltwriaeth eich myfyrwyr o’r cysyniadau o gamwybodaeth a thwyllwybodaeth. 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Ystyriwch sut gall camwybodaeth a thwyllwybodaeth ymddangos mewn gwahanol ffyrdd ac nad yw’n gysyniad newydd. </a:t>
            </a:r>
            <a:endParaRPr sz="1100" b="0" i="0" u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F61BEB-7ABC-06B6-A81E-8328CDB8E3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251" name="Google Shape;251;p4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  <p:sp>
        <p:nvSpPr>
          <p:cNvPr id="252" name="Google Shape;252;p4"/>
          <p:cNvSpPr txBox="1">
            <a:spLocks noGrp="1"/>
          </p:cNvSpPr>
          <p:nvPr>
            <p:ph type="body" idx="4"/>
          </p:nvPr>
        </p:nvSpPr>
        <p:spPr>
          <a:xfrm>
            <a:off x="3808025" y="7109517"/>
            <a:ext cx="2753113" cy="1362012"/>
          </a:xfrm>
          <a:prstGeom prst="rect">
            <a:avLst/>
          </a:prstGeom>
          <a:solidFill>
            <a:srgbClr val="30494C"/>
          </a:solidFill>
          <a:ln>
            <a:noFill/>
          </a:ln>
        </p:spPr>
        <p:txBody>
          <a:bodyPr spcFirstLastPara="1" wrap="square" lIns="108000" tIns="108000" rIns="108000" bIns="108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sz="1100" b="0" i="0" u="none" baseline="0"/>
              <a:t>Awgrym gwych</a:t>
            </a:r>
            <a:endParaRPr lang="en-US" sz="1100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100" b="0" i="0" u="none" baseline="0"/>
              <a:t>Gwiriwch yn ystod eich gwers nesaf os yw’r myfyrwyr wedi dod ar draws unrhyw gamwybodaeth neu thwyllwybodaeth - a wnaethon nhw wneud unrhyw beth yn wahanol? </a:t>
            </a:r>
            <a:endParaRPr sz="1100"/>
          </a:p>
        </p:txBody>
      </p:sp>
      <p:sp>
        <p:nvSpPr>
          <p:cNvPr id="253" name="Google Shape;253;p4"/>
          <p:cNvSpPr txBox="1">
            <a:spLocks noGrp="1"/>
          </p:cNvSpPr>
          <p:nvPr>
            <p:ph type="body" idx="3"/>
          </p:nvPr>
        </p:nvSpPr>
        <p:spPr>
          <a:xfrm>
            <a:off x="471488" y="2229065"/>
            <a:ext cx="3004476" cy="328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sz="1100" b="1" i="0" u="sng" baseline="0"/>
              <a:t>Gweithgareddau'r wers yn parhau: </a:t>
            </a:r>
            <a:endParaRPr lang="en-US" sz="1100" b="1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100" b="1" i="0" u="none" baseline="0"/>
              <a:t>Sleidiau 13-14</a:t>
            </a:r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sz="1100" b="1" i="0" u="none" baseline="0"/>
              <a:t>Sut gall cam/twyllwybodaeth ddylanwadu ar farn wleidyddol pobl? (10 munud)</a:t>
            </a:r>
            <a:endParaRPr sz="1100"/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" sz="1100" b="0" i="0" u="none" baseline="0"/>
              <a:t>Gofynnwch i’r myfyrwyr restru’r ffyrdd y gall camwybodaeth ledaenu. Ar y sleid nesaf fe welwch rai enghreifftiau o'r ffordd y gall ledaenu. Defnyddiwch hwn fel rhestr wirio i weld faint wnaethon nhw eu cael!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cy" sz="1100" b="0" i="0" u="none" baseline="0"/>
              <a:t>Gan feddwl am y ffordd y gall camwybodaeth ledaenu, gofynnwch i’r myfyrwyr ystyried sut y gallai hyn ddylanwadu ar farn wleidyddol. </a:t>
            </a:r>
            <a:endParaRPr sz="1100"/>
          </a:p>
        </p:txBody>
      </p:sp>
      <p:sp>
        <p:nvSpPr>
          <p:cNvPr id="254" name="Google Shape;254;p4"/>
          <p:cNvSpPr txBox="1">
            <a:spLocks noGrp="1"/>
          </p:cNvSpPr>
          <p:nvPr>
            <p:ph type="title"/>
          </p:nvPr>
        </p:nvSpPr>
        <p:spPr>
          <a:xfrm>
            <a:off x="472049" y="1225863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" sz="2800" b="1" i="0" u="none" baseline="0"/>
              <a:t>Llywio cam/twyllwybodaeth ynghylch democratiaeth </a:t>
            </a:r>
            <a:endParaRPr/>
          </a:p>
        </p:txBody>
      </p:sp>
      <p:sp>
        <p:nvSpPr>
          <p:cNvPr id="255" name="Google Shape;255;p4"/>
          <p:cNvSpPr txBox="1">
            <a:spLocks noGrp="1"/>
          </p:cNvSpPr>
          <p:nvPr>
            <p:ph type="body" idx="1"/>
          </p:nvPr>
        </p:nvSpPr>
        <p:spPr>
          <a:xfrm>
            <a:off x="471488" y="759748"/>
            <a:ext cx="59055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" b="1" i="0" u="none" baseline="0"/>
              <a:t>04.</a:t>
            </a:r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grpSp>
        <p:nvGrpSpPr>
          <p:cNvPr id="257" name="Google Shape;257;p4"/>
          <p:cNvGrpSpPr/>
          <p:nvPr/>
        </p:nvGrpSpPr>
        <p:grpSpPr>
          <a:xfrm flipH="1">
            <a:off x="6324741" y="6875445"/>
            <a:ext cx="473475" cy="468143"/>
            <a:chOff x="192739" y="6606947"/>
            <a:chExt cx="473475" cy="468143"/>
          </a:xfrm>
        </p:grpSpPr>
        <p:cxnSp>
          <p:nvCxnSpPr>
            <p:cNvPr id="258" name="Google Shape;258;p4"/>
            <p:cNvCxnSpPr/>
            <p:nvPr/>
          </p:nvCxnSpPr>
          <p:spPr>
            <a:xfrm>
              <a:off x="246529" y="6877232"/>
              <a:ext cx="143935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4"/>
            <p:cNvCxnSpPr/>
            <p:nvPr/>
          </p:nvCxnSpPr>
          <p:spPr>
            <a:xfrm rot="10800000">
              <a:off x="461629" y="6659427"/>
              <a:ext cx="0" cy="140809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4"/>
            <p:cNvCxnSpPr/>
            <p:nvPr/>
          </p:nvCxnSpPr>
          <p:spPr>
            <a:xfrm>
              <a:off x="192739" y="6877232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1" name="Google Shape;261;p4"/>
            <p:cNvGrpSpPr/>
            <p:nvPr/>
          </p:nvGrpSpPr>
          <p:grpSpPr>
            <a:xfrm>
              <a:off x="267979" y="6679375"/>
              <a:ext cx="140415" cy="140415"/>
              <a:chOff x="267979" y="6679375"/>
              <a:chExt cx="140415" cy="140415"/>
            </a:xfrm>
          </p:grpSpPr>
          <p:cxnSp>
            <p:nvCxnSpPr>
              <p:cNvPr id="262" name="Google Shape;262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3" name="Google Shape;263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4" name="Google Shape;264;p4"/>
            <p:cNvCxnSpPr/>
            <p:nvPr/>
          </p:nvCxnSpPr>
          <p:spPr>
            <a:xfrm>
              <a:off x="461674" y="6606947"/>
              <a:ext cx="0" cy="0"/>
            </a:xfrm>
            <a:prstGeom prst="straightConnector1">
              <a:avLst/>
            </a:prstGeom>
            <a:noFill/>
            <a:ln w="28575" cap="rnd" cmpd="sng">
              <a:solidFill>
                <a:srgbClr val="00E7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65" name="Google Shape;265;p4"/>
            <p:cNvGrpSpPr/>
            <p:nvPr/>
          </p:nvGrpSpPr>
          <p:grpSpPr>
            <a:xfrm rot="-5400000">
              <a:off x="267979" y="6934675"/>
              <a:ext cx="140415" cy="140415"/>
              <a:chOff x="267979" y="6679375"/>
              <a:chExt cx="140415" cy="140415"/>
            </a:xfrm>
          </p:grpSpPr>
          <p:cxnSp>
            <p:nvCxnSpPr>
              <p:cNvPr id="266" name="Google Shape;266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7" name="Google Shape;267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8" name="Google Shape;268;p4"/>
            <p:cNvGrpSpPr/>
            <p:nvPr/>
          </p:nvGrpSpPr>
          <p:grpSpPr>
            <a:xfrm rot="5400000">
              <a:off x="525799" y="6666542"/>
              <a:ext cx="140415" cy="140415"/>
              <a:chOff x="267979" y="6679375"/>
              <a:chExt cx="140415" cy="140415"/>
            </a:xfrm>
          </p:grpSpPr>
          <p:cxnSp>
            <p:nvCxnSpPr>
              <p:cNvPr id="269" name="Google Shape;269;p4"/>
              <p:cNvCxnSpPr/>
              <p:nvPr/>
            </p:nvCxnSpPr>
            <p:spPr>
              <a:xfrm rot="10800000">
                <a:off x="312802" y="6724198"/>
                <a:ext cx="95592" cy="95592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4"/>
              <p:cNvCxnSpPr/>
              <p:nvPr/>
            </p:nvCxnSpPr>
            <p:spPr>
              <a:xfrm>
                <a:off x="267979" y="6679375"/>
                <a:ext cx="0" cy="0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E7B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71" name="Google Shape;271;p4"/>
          <p:cNvSpPr txBox="1"/>
          <p:nvPr/>
        </p:nvSpPr>
        <p:spPr>
          <a:xfrm>
            <a:off x="3375169" y="2613284"/>
            <a:ext cx="34310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"/>
          <p:cNvSpPr txBox="1"/>
          <p:nvPr/>
        </p:nvSpPr>
        <p:spPr>
          <a:xfrm>
            <a:off x="548358" y="5319107"/>
            <a:ext cx="2957511" cy="22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16-19</a:t>
            </a:r>
            <a:endParaRPr lang="en-US"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gallwch fod yn wydn pan ddaw i ddylanwad cam/twyllwybodaeth? (5 munud)</a:t>
            </a:r>
            <a:endParaRPr sz="1100" b="0" i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ystyried sut y gallent fod yn wydn pan ddaw i gamwybodaeth a thwyllwybodaeth. 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weithio mewn parau neu grwpiau i ystyried y gwahanol ffyrdd y gallent ymateb i wybodaeth o natur wleidyddol. 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Adolygwch yr atebion fel dosbarth a thrafod unrhyw beth annisgwyl neu fewnwelediadau. Bydd hyn yn helpu o ran paratoi ar gyfer y gweithgaredd nesaf.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200" b="0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3" name="Google Shape;273;p4"/>
          <p:cNvCxnSpPr/>
          <p:nvPr/>
        </p:nvCxnSpPr>
        <p:spPr>
          <a:xfrm>
            <a:off x="424523" y="2107239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4"/>
          <p:cNvSpPr txBox="1"/>
          <p:nvPr/>
        </p:nvSpPr>
        <p:spPr>
          <a:xfrm>
            <a:off x="3786370" y="2329631"/>
            <a:ext cx="2528942" cy="263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20-21</a:t>
            </a:r>
            <a:endParaRPr lang="en-US" sz="1100" b="1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Yr Oracl Etholiad (15 munud)</a:t>
            </a:r>
            <a:endParaRPr lang="cy"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Darllenwch y cyfarwyddiadau ar gyfer y gweithgaredd ar Sleid 20. </a:t>
            </a:r>
            <a:endParaRPr lang="cy" sz="11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Dywedwch wrth y myfyrwyr am weithio mewn parau neu grwpiau bach i ysgrifennu cyngor i’r person ifanc. Dewisol: gallwch argraffu sleid 21 os byddai o fudd i’ch dysgwyr. </a:t>
            </a:r>
            <a:endParaRPr lang="cy" sz="1100" b="0" i="0" u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endParaRPr lang="cy"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Sleidiau 22-23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Crynhoi a galwad i weithredu (5 munud)</a:t>
            </a:r>
            <a:endParaRPr sz="1100" b="0" i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Gofynnwch i’r myfyrwyr ystyried beth maent wedi’i drafod heddiw, beth maent wedi’i ddysgu, a sut y gallent ddefnyddio’r gwersi hyn wrth symud ymlaen. </a:t>
            </a:r>
            <a:endParaRPr sz="110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Calibri"/>
              <a:buAutoNum type="arabicPeriod"/>
            </a:pP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Cyfeiriwch at yr adnoddau ar sleid 24. </a:t>
            </a:r>
            <a:r>
              <a:rPr lang="cy" sz="1100" b="1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Dewisol</a:t>
            </a:r>
            <a:r>
              <a:rPr lang="cy" sz="1100" b="0" i="0" u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trafodwch rhai o’r adnoddau gyda’ch gilydd. </a:t>
            </a:r>
            <a:endParaRPr sz="1100" b="0" i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1D3F8-E001-B930-1D31-6F88883039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471487" y="1318665"/>
            <a:ext cx="5906164" cy="80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</a:pPr>
            <a:r>
              <a:rPr lang="cy" sz="2800" b="1" i="0" u="none" baseline="0"/>
              <a:t>Llywio cam/twyllwybodaeth ynghylch democratiaeth </a:t>
            </a:r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281" name="Google Shape;281;p5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471488" y="928716"/>
            <a:ext cx="5906164" cy="33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y" b="1" i="0" u="none" baseline="0"/>
              <a:t>05.</a:t>
            </a:r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body" idx="5"/>
          </p:nvPr>
        </p:nvSpPr>
        <p:spPr>
          <a:xfrm>
            <a:off x="474382" y="67163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sp>
        <p:nvSpPr>
          <p:cNvPr id="284" name="Google Shape;284;p5"/>
          <p:cNvSpPr txBox="1">
            <a:spLocks noGrp="1"/>
          </p:cNvSpPr>
          <p:nvPr>
            <p:ph type="body" idx="4"/>
          </p:nvPr>
        </p:nvSpPr>
        <p:spPr>
          <a:xfrm>
            <a:off x="468311" y="2454112"/>
            <a:ext cx="5906166" cy="5688750"/>
          </a:xfrm>
          <a:prstGeom prst="rect">
            <a:avLst/>
          </a:prstGeom>
          <a:noFill/>
          <a:ln w="25400" cap="flat" cmpd="sng">
            <a:solidFill>
              <a:srgbClr val="00E7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>
                <a:latin typeface="Montserrat ExtraBold"/>
                <a:ea typeface="Montserrat ExtraBold"/>
                <a:cs typeface="Montserrat ExtraBold"/>
                <a:sym typeface="Montserrat ExtraBold"/>
              </a:rPr>
              <a:t>Geirfa Allweddol: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br>
              <a:rPr lang="cy" b="1"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cy" b="1" i="0" u="none" baseline="0"/>
              <a:t>Camwybodaeth:</a:t>
            </a:r>
            <a:r>
              <a:rPr lang="cy" b="0" i="0" u="none" baseline="0"/>
              <a:t> Gwybodaeth ffug neu anghywir sy’n cael ei lledaenu’n anfwriadol. Yn aml oherwydd diffyg ymwybyddiaeth, ffynonellau wedi’u dyddio, neu gamgymeriadau mewn adrodd.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Twyllwybodaeth:</a:t>
            </a:r>
            <a:r>
              <a:rPr lang="cy" b="0" i="0" u="none" baseline="0"/>
              <a:t> Gwybodaeth ffug sy’n cael ei lledaenu’n fwriadol ac yn aml yn gudd er mwyn dylanwadu ar farn y cyhoedd neu guddio’r gwir.  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Gwirio ffeithiau:</a:t>
            </a:r>
            <a:r>
              <a:rPr lang="cy" b="0" i="0" u="none" baseline="0"/>
              <a:t> Y broses o wirio cywirdeb gwybodaeth trwy edrych ar ffynonellau a thystiolaeth dibynadwy. Hanfodol ar gyfer dirnad gwirionedd o gam/twyllwybodaeth.</a:t>
            </a:r>
            <a:r>
              <a:rPr lang="cy" b="1" i="0" u="none" baseline="0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Llythrennedd cyfryngau:</a:t>
            </a:r>
            <a:r>
              <a:rPr lang="cy" b="0" i="0" u="none" baseline="0"/>
              <a:t> Y gallu i gael mynediad at, dadansoddi, gwerthuso a chreu cyfryngau mewn amrywiaeth o ffurfiau.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Plaid wleidyddol: </a:t>
            </a:r>
            <a:r>
              <a:rPr lang="cy" b="0" i="0" u="none" baseline="0"/>
              <a:t>Grŵp o bobl sy’n rhannu barn debyg ynghylch sut y dylai’r llywodraeth redeg y wlad. Y pleidiau gwleidyddol mwyaf yn Senedd y DU yw'r Blaid Geidwadol, y Blaid Lafur a'r Democratiaid Rhyddfrydol.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Aelod o blaid wleidyddol: </a:t>
            </a:r>
            <a:r>
              <a:rPr lang="cy" b="0" i="0" u="none" baseline="0"/>
              <a:t>Rhywun sy’n cefnogi plaid wleidyddol trwy danysgrifiad blynyddol. Gallent gymryd rhan drwy dderbyn cylchlythyrau, mynychu’r gynhadledd flynyddol neu gefnogi ymgyrchoedd etholiadol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r>
              <a:rPr lang="cy" b="1" i="0" u="none" baseline="0"/>
              <a:t>Ymgeisydd: </a:t>
            </a:r>
            <a:r>
              <a:rPr lang="cy" b="0" i="0" u="none" baseline="0"/>
              <a:t>Yn y cyd-destun hwn, AS sy'n cynnig eu hunain i gael eu hethol yn arweinydd eu plaid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cxnSp>
        <p:nvCxnSpPr>
          <p:cNvPr id="285" name="Google Shape;285;p5"/>
          <p:cNvCxnSpPr/>
          <p:nvPr/>
        </p:nvCxnSpPr>
        <p:spPr>
          <a:xfrm>
            <a:off x="471487" y="2197448"/>
            <a:ext cx="5906163" cy="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286" name="Google Shape;286;p5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65612" t="17863" r="-1" b="16452"/>
          <a:stretch/>
        </p:blipFill>
        <p:spPr>
          <a:xfrm>
            <a:off x="-3176" y="2354065"/>
            <a:ext cx="567520" cy="62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D26332-374E-E229-B986-1538C8EF2C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43E6B-8EF4-A47F-A157-56C979702A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11949" y="9156970"/>
            <a:ext cx="1770434" cy="564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Google Shape;291;p6"/>
          <p:cNvSpPr txBox="1">
            <a:spLocks noGrp="1"/>
          </p:cNvSpPr>
          <p:nvPr>
            <p:ph type="ftr" idx="11"/>
          </p:nvPr>
        </p:nvSpPr>
        <p:spPr>
          <a:xfrm>
            <a:off x="957985" y="8923709"/>
            <a:ext cx="2531781" cy="9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b="1" i="0" u="none" baseline="0"/>
              <a:t>Llywio cam/twyllwybodaeth ynghylch democratiaeth</a:t>
            </a:r>
            <a:endParaRPr/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idx="12"/>
          </p:nvPr>
        </p:nvSpPr>
        <p:spPr>
          <a:xfrm flipH="1">
            <a:off x="390465" y="8923708"/>
            <a:ext cx="567520" cy="983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  <p:sp>
        <p:nvSpPr>
          <p:cNvPr id="293" name="Google Shape;293;p6"/>
          <p:cNvSpPr txBox="1">
            <a:spLocks noGrp="1"/>
          </p:cNvSpPr>
          <p:nvPr>
            <p:ph type="body" idx="2"/>
          </p:nvPr>
        </p:nvSpPr>
        <p:spPr>
          <a:xfrm>
            <a:off x="467932" y="951963"/>
            <a:ext cx="5905500" cy="73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cy" b="0" i="0" u="none" baseline="0"/>
              <a:t>Rydym wedi ateb y cwestiynau mwyaf cyffredin sy’n cael eu gofyn gan bobl ifanc ynghylch camwybodaeth a thwyllwybodaeth isod:</a:t>
            </a:r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title"/>
          </p:nvPr>
        </p:nvSpPr>
        <p:spPr>
          <a:xfrm>
            <a:off x="475918" y="587889"/>
            <a:ext cx="5906164" cy="40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ExtraBold"/>
              <a:buNone/>
            </a:pPr>
            <a:r>
              <a:rPr lang="cy" b="1" i="0" u="none" baseline="0"/>
              <a:t>Cwestiynau ac Atebion</a:t>
            </a:r>
            <a:endParaRPr/>
          </a:p>
        </p:txBody>
      </p:sp>
      <p:sp>
        <p:nvSpPr>
          <p:cNvPr id="295" name="Google Shape;295;p6"/>
          <p:cNvSpPr txBox="1">
            <a:spLocks noGrp="1"/>
          </p:cNvSpPr>
          <p:nvPr>
            <p:ph type="body" idx="3"/>
          </p:nvPr>
        </p:nvSpPr>
        <p:spPr>
          <a:xfrm>
            <a:off x="390465" y="30609"/>
            <a:ext cx="2466051" cy="2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cy" b="1" i="0" u="none" baseline="0"/>
              <a:t>Cynllun Gwers</a:t>
            </a:r>
            <a:endParaRPr/>
          </a:p>
        </p:txBody>
      </p:sp>
      <p:sp>
        <p:nvSpPr>
          <p:cNvPr id="296" name="Google Shape;296;p6"/>
          <p:cNvSpPr txBox="1"/>
          <p:nvPr/>
        </p:nvSpPr>
        <p:spPr>
          <a:xfrm>
            <a:off x="390463" y="1601004"/>
            <a:ext cx="5903400" cy="7168076"/>
          </a:xfrm>
          <a:prstGeom prst="rect">
            <a:avLst/>
          </a:prstGeom>
          <a:solidFill>
            <a:srgbClr val="00E7BD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yw’r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gwahaniaeth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rhwng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thwyllwybodaeth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yw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anghywir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sy’n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cael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lledaenu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trwy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gamgymeriad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bod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cael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lledaenu’n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fwriadol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er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mwyn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yw’r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holl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newyddion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ffug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ar-lein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cael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greu’n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fwriadol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Nac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ydy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weithiau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ffug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cael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rhannu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trwy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gamgymeriad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dyma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elwir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all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thwyllwybodaeth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yr un mor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niweidiol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Gallent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gall y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ddau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arwain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at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ganlyniadau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difrifol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oed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yw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anfwriadol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effeithio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arnaf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siapio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credoau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dirywio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ymddiriedaeth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ac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gwneud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agored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ddylanwad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Gall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unrhyw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gael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harwain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dyna pam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bod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bwysig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cael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sgyrsiau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gall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ddylanwadu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farn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wleidyddol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pobl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ddylanwadu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farn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diffyg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ymddiriedaeth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mewn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ymgeiswyr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neu’r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system,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oed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achosi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bobl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beidio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â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phleidleisio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Sut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gallwn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wybod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ymddiried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ynddi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ystod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etholiadau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Mae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hi’n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hanfodol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gwirio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enwedig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daw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ffynonellau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anghyfarwydd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chwilio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safbwyntiau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amrywiol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gall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pobl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ifanc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wneud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atal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lledaeniad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ydynt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gallu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pleidleisio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eto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Gallent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wirio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ffeithiau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adrodd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cyfryngau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cymdeithasol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chymryd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rhan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mewn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trafodaethau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mewn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cyfrifol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18796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E7BD"/>
              </a:buClr>
              <a:buSzPts val="1200"/>
              <a:buFont typeface="Noto Sans Symbols"/>
              <a:buNone/>
            </a:pP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Beth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ddylwn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wneud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ydw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i’n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gweld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post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gyfryngau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cymdeithasol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gyda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fideo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ysgytwol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neu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dramgwyddus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 </a:t>
            </a:r>
            <a:r>
              <a:rPr lang="cy" sz="1100" b="1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wleidyddwr</a:t>
            </a:r>
            <a:r>
              <a:rPr lang="cy" sz="1100" b="1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Gwiriwch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ffynhonnell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edrychwch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dystiolaeth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gallai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wedi’i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olygu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gwiriwch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yw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sefydliadau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newyddion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dibynadwy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adrodd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arno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ydych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canfod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twyllwybodaeth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dylech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adrodd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i'r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llwyfan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cyfryngau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cymdeithasol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rydych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y" sz="1100" b="0" i="0" u="none" strike="noStrike" cap="none" baseline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arno</a:t>
            </a:r>
            <a:r>
              <a:rPr lang="cy" sz="1100" b="0" i="0" u="none" strike="noStrike" cap="none" baseline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endParaRPr lang="cy" sz="1100" b="0" i="0" u="none" strike="noStrike" cap="none" baseline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</p:txBody>
      </p:sp>
      <p:cxnSp>
        <p:nvCxnSpPr>
          <p:cNvPr id="297" name="Google Shape;297;p6"/>
          <p:cNvCxnSpPr/>
          <p:nvPr/>
        </p:nvCxnSpPr>
        <p:spPr>
          <a:xfrm>
            <a:off x="467593" y="1383042"/>
            <a:ext cx="5906100" cy="0"/>
          </a:xfrm>
          <a:prstGeom prst="straightConnector1">
            <a:avLst/>
          </a:prstGeom>
          <a:noFill/>
          <a:ln w="9525" cap="flat" cmpd="sng">
            <a:solidFill>
              <a:srgbClr val="4472C4"/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ctoral Commi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BDF6C750B74429A91F444EE5B6214" ma:contentTypeVersion="4" ma:contentTypeDescription="Create a new document." ma:contentTypeScope="" ma:versionID="05e73e5d475b6493381a35d7eec5af3b">
  <xsd:schema xmlns:xsd="http://www.w3.org/2001/XMLSchema" xmlns:xs="http://www.w3.org/2001/XMLSchema" xmlns:p="http://schemas.microsoft.com/office/2006/metadata/properties" xmlns:ns2="f1dc5fc2-22f3-4bac-b797-10482b60afd2" xmlns:ns3="9bc44819-535f-491d-8e8b-8c4dff21d437" targetNamespace="http://schemas.microsoft.com/office/2006/metadata/properties" ma:root="true" ma:fieldsID="c5e02737aced2bc7cae375bd6ef85c90" ns2:_="" ns3:_="">
    <xsd:import namespace="f1dc5fc2-22f3-4bac-b797-10482b60afd2"/>
    <xsd:import namespace="9bc44819-535f-491d-8e8b-8c4dff21d43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44819-535f-491d-8e8b-8c4dff21d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dc5fc2-22f3-4bac-b797-10482b60afd2">ECHDL-1310062365-149</_dlc_DocId>
    <_dlc_DocIdUrl xmlns="f1dc5fc2-22f3-4bac-b797-10482b60afd2">
      <Url>https://electoralcommissionorguk.sharepoint.com/teams/CT_VE/_layouts/15/DocIdRedir.aspx?ID=ECHDL-1310062365-149</Url>
      <Description>ECHDL-1310062365-149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F33B55-5E3D-4D81-AB2E-DF2A9ECCAB94}">
  <ds:schemaRefs>
    <ds:schemaRef ds:uri="9bc44819-535f-491d-8e8b-8c4dff21d437"/>
    <ds:schemaRef ds:uri="f1dc5fc2-22f3-4bac-b797-10482b60a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C57AB6-F0DF-488A-A7B3-7946F9AA86BC}">
  <ds:schemaRefs>
    <ds:schemaRef ds:uri="30b63e1e-73f1-4ef2-940b-208105d9380d"/>
    <ds:schemaRef ds:uri="82942b53-8f24-4dfd-9267-698600683b7b"/>
    <ds:schemaRef ds:uri="9bc44819-535f-491d-8e8b-8c4dff21d437"/>
    <ds:schemaRef ds:uri="f1dc5fc2-22f3-4bac-b797-10482b60a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4B4A55-7891-46CC-BD29-33A7AEB2E7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CB87F31-6942-475C-A229-0D122B246B4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1665</Words>
  <Application>Microsoft Office PowerPoint</Application>
  <PresentationFormat>Custom</PresentationFormat>
  <Paragraphs>172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Montserrat ExtraBold</vt:lpstr>
      <vt:lpstr>Noto Sans Symbols</vt:lpstr>
      <vt:lpstr>Montserrat</vt:lpstr>
      <vt:lpstr>Calibri</vt:lpstr>
      <vt:lpstr>Arial</vt:lpstr>
      <vt:lpstr>Office Theme</vt:lpstr>
      <vt:lpstr>Llywio cam/twyllwybodaeth ynghylch democratiaeth </vt:lpstr>
      <vt:lpstr>Llywio cam/twyllwybodaeth ynghylch democratiaeth </vt:lpstr>
      <vt:lpstr>Llywio cam/twyllwybodaeth ynghylch democratiaeth </vt:lpstr>
      <vt:lpstr>Llywio cam/twyllwybodaeth ynghylch democratiaeth </vt:lpstr>
      <vt:lpstr>Llywio cam/twyllwybodaeth ynghylch democratiaeth </vt:lpstr>
      <vt:lpstr>Llywio cam/twyllwybodaeth ynghylch democratiaeth </vt:lpstr>
      <vt:lpstr>Cwestiynau ac Atebion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mis/disinformation about democracy </dc:title>
  <dc:creator>Leo Williamson</dc:creator>
  <cp:lastModifiedBy>Lauren Valentine</cp:lastModifiedBy>
  <cp:revision>1</cp:revision>
  <dcterms:created xsi:type="dcterms:W3CDTF">2021-11-03T17:24:43Z</dcterms:created>
  <dcterms:modified xsi:type="dcterms:W3CDTF">2025-02-27T08:06:28Z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79db3afb-c01d-4da0-822d-569229b7787e</vt:lpwstr>
  </property>
  <property fmtid="{D5CDD505-2E9C-101B-9397-08002B2CF9AE}" pid="3" name="Audience1">
    <vt:lpwstr>2;#All staff|1a1e0e6e-8d96-4235-ac5f-9f1dcc3600b0</vt:lpwstr>
  </property>
  <property fmtid="{D5CDD505-2E9C-101B-9397-08002B2CF9AE}" pid="4" name="Board Paper Subject">
    <vt:lpwstr/>
  </property>
  <property fmtid="{D5CDD505-2E9C-101B-9397-08002B2CF9AE}" pid="5" name="Calendar Year">
    <vt:lpwstr>5;#2020|c28d532a-8b9f-4fd1-84bc-f5832c3e2076</vt:lpwstr>
  </property>
  <property fmtid="{D5CDD505-2E9C-101B-9397-08002B2CF9AE}" pid="6" name="ContentTypeId">
    <vt:lpwstr>0x010100FD2BDF6C750B74429A91F444EE5B6214</vt:lpwstr>
  </property>
  <property fmtid="{D5CDD505-2E9C-101B-9397-08002B2CF9AE}" pid="7" name="Countries">
    <vt:lpwstr>6;#UK wide|6834a7d2-fb91-47b3-99a3-3181df52306f</vt:lpwstr>
  </property>
  <property fmtid="{D5CDD505-2E9C-101B-9397-08002B2CF9AE}" pid="8" name="ECSubject">
    <vt:lpwstr>12;#Learning|e6beb499-5ab0-4760-8695-75ca908008ae</vt:lpwstr>
  </property>
  <property fmtid="{D5CDD505-2E9C-101B-9397-08002B2CF9AE}" pid="9" name="Electoral Event">
    <vt:lpwstr/>
  </property>
  <property fmtid="{D5CDD505-2E9C-101B-9397-08002B2CF9AE}" pid="10" name="f9169cbde8cd43d083a6796edf077c19">
    <vt:lpwstr/>
  </property>
  <property fmtid="{D5CDD505-2E9C-101B-9397-08002B2CF9AE}" pid="11" name="Financial year">
    <vt:lpwstr/>
  </property>
  <property fmtid="{D5CDD505-2E9C-101B-9397-08002B2CF9AE}" pid="12" name="GPMS marking">
    <vt:lpwstr>3;#Official|77462fb2-11a1-4cd5-8628-4e6081b9477e</vt:lpwstr>
  </property>
  <property fmtid="{D5CDD505-2E9C-101B-9397-08002B2CF9AE}" pid="13" name="LINKTEK-CHUNK-1">
    <vt:lpwstr>010021{"F":2,"I":"626B-66BE-AC39-FC9F"}</vt:lpwstr>
  </property>
  <property fmtid="{D5CDD505-2E9C-101B-9397-08002B2CF9AE}" pid="14" name="MSIP_Label_fd62d909-8ced-407f-8be5-423ea0394e59_ActionId">
    <vt:lpwstr>6a577a5f-c3c5-41e9-8b78-6c43594a9be0</vt:lpwstr>
  </property>
  <property fmtid="{D5CDD505-2E9C-101B-9397-08002B2CF9AE}" pid="15" name="MSIP_Label_fd62d909-8ced-407f-8be5-423ea0394e59_ContentBits">
    <vt:lpwstr>1</vt:lpwstr>
  </property>
  <property fmtid="{D5CDD505-2E9C-101B-9397-08002B2CF9AE}" pid="16" name="MSIP_Label_fd62d909-8ced-407f-8be5-423ea0394e59_Enabled">
    <vt:lpwstr>true</vt:lpwstr>
  </property>
  <property fmtid="{D5CDD505-2E9C-101B-9397-08002B2CF9AE}" pid="17" name="MSIP_Label_fd62d909-8ced-407f-8be5-423ea0394e59_Method">
    <vt:lpwstr>Privileged</vt:lpwstr>
  </property>
  <property fmtid="{D5CDD505-2E9C-101B-9397-08002B2CF9AE}" pid="18" name="MSIP_Label_fd62d909-8ced-407f-8be5-423ea0394e59_Name">
    <vt:lpwstr>fd62d909-8ced-407f-8be5-423ea0394e59</vt:lpwstr>
  </property>
  <property fmtid="{D5CDD505-2E9C-101B-9397-08002B2CF9AE}" pid="19" name="MSIP_Label_fd62d909-8ced-407f-8be5-423ea0394e59_SetDate">
    <vt:lpwstr>2022-08-18T12:32:31Z</vt:lpwstr>
  </property>
  <property fmtid="{D5CDD505-2E9C-101B-9397-08002B2CF9AE}" pid="20" name="MSIP_Label_fd62d909-8ced-407f-8be5-423ea0394e59_SiteId">
    <vt:lpwstr>0af648de-310c-4068-8ae4-f9418bae24cc</vt:lpwstr>
  </property>
  <property fmtid="{D5CDD505-2E9C-101B-9397-08002B2CF9AE}" pid="21" name="n0ecf30723e04ad4a18670a4e17a3129">
    <vt:lpwstr/>
  </property>
  <property fmtid="{D5CDD505-2E9C-101B-9397-08002B2CF9AE}" pid="22" name="o4f6c70134b64a99b8a9c18b6cabc6d3">
    <vt:lpwstr>2020|c28d532a-8b9f-4fd1-84bc-f5832c3e2076</vt:lpwstr>
  </property>
  <property fmtid="{D5CDD505-2E9C-101B-9397-08002B2CF9AE}" pid="23" name="ApprovingBody">
    <vt:lpwstr/>
  </property>
  <property fmtid="{D5CDD505-2E9C-101B-9397-08002B2CF9AE}" pid="24" name="MediaServiceImageTags">
    <vt:lpwstr/>
  </property>
  <property fmtid="{D5CDD505-2E9C-101B-9397-08002B2CF9AE}" pid="25" name="b9ca678d06974d1b9a589aa70f41520a">
    <vt:lpwstr>UK wide|6834a7d2-fb91-47b3-99a3-3181df52306f</vt:lpwstr>
  </property>
  <property fmtid="{D5CDD505-2E9C-101B-9397-08002B2CF9AE}" pid="26" name="PeriodOfReview">
    <vt:lpwstr/>
  </property>
  <property fmtid="{D5CDD505-2E9C-101B-9397-08002B2CF9AE}" pid="27" name="b78556a5ab004a83993a9660bce6152c">
    <vt:lpwstr>All staff|1a1e0e6e-8d96-4235-ac5f-9f1dcc3600b0</vt:lpwstr>
  </property>
  <property fmtid="{D5CDD505-2E9C-101B-9397-08002B2CF9AE}" pid="28" name="Owner">
    <vt:lpwstr/>
  </property>
  <property fmtid="{D5CDD505-2E9C-101B-9397-08002B2CF9AE}" pid="29" name="j5093c87c62f4e2ea96105d295eed61a">
    <vt:lpwstr>Official|77462fb2-11a1-4cd5-8628-4e6081b9477e</vt:lpwstr>
  </property>
  <property fmtid="{D5CDD505-2E9C-101B-9397-08002B2CF9AE}" pid="30" name="k8d136f7c151492e9a8c9a3ff7eb0306">
    <vt:lpwstr>Learning|e6beb499-5ab0-4760-8695-75ca908008ae</vt:lpwstr>
  </property>
  <property fmtid="{D5CDD505-2E9C-101B-9397-08002B2CF9AE}" pid="31" name="DocumentOwner">
    <vt:lpwstr/>
  </property>
  <property fmtid="{D5CDD505-2E9C-101B-9397-08002B2CF9AE}" pid="32" name="TaxCatchAll">
    <vt:lpwstr>6;#;#12;#;#3;#;#2;#;#5;#</vt:lpwstr>
  </property>
  <property fmtid="{D5CDD505-2E9C-101B-9397-08002B2CF9AE}" pid="33" name="Retention">
    <vt:lpwstr>7 years</vt:lpwstr>
  </property>
  <property fmtid="{D5CDD505-2E9C-101B-9397-08002B2CF9AE}" pid="34" name="SeoBrowserTitle">
    <vt:lpwstr/>
  </property>
  <property fmtid="{D5CDD505-2E9C-101B-9397-08002B2CF9AE}" pid="35" name="SeoKeywords">
    <vt:lpwstr/>
  </property>
  <property fmtid="{D5CDD505-2E9C-101B-9397-08002B2CF9AE}" pid="36" name="PublishingContact">
    <vt:lpwstr/>
  </property>
  <property fmtid="{D5CDD505-2E9C-101B-9397-08002B2CF9AE}" pid="37" name="PublishingRollupImage">
    <vt:lpwstr/>
  </property>
  <property fmtid="{D5CDD505-2E9C-101B-9397-08002B2CF9AE}" pid="38" name="SummaryLinks">
    <vt:lpwstr/>
  </property>
  <property fmtid="{D5CDD505-2E9C-101B-9397-08002B2CF9AE}" pid="39" name="RobotsNoIndex">
    <vt:bool>false</vt:bool>
  </property>
  <property fmtid="{D5CDD505-2E9C-101B-9397-08002B2CF9AE}" pid="40" name="SeoMetaDescription">
    <vt:lpwstr/>
  </property>
  <property fmtid="{D5CDD505-2E9C-101B-9397-08002B2CF9AE}" pid="41" name="PublishingVariationRelationshipLinkFieldID">
    <vt:lpwstr>,</vt:lpwstr>
  </property>
  <property fmtid="{D5CDD505-2E9C-101B-9397-08002B2CF9AE}" pid="42" name="Audience">
    <vt:lpwstr/>
  </property>
  <property fmtid="{D5CDD505-2E9C-101B-9397-08002B2CF9AE}" pid="43" name="PublishingIsFurlPage">
    <vt:bool>false</vt:bool>
  </property>
  <property fmtid="{D5CDD505-2E9C-101B-9397-08002B2CF9AE}" pid="44" name="PublishingContactPicture">
    <vt:lpwstr/>
  </property>
  <property fmtid="{D5CDD505-2E9C-101B-9397-08002B2CF9AE}" pid="45" name="Comments">
    <vt:lpwstr/>
  </property>
  <property fmtid="{D5CDD505-2E9C-101B-9397-08002B2CF9AE}" pid="46" name="PublishingPageLayout">
    <vt:lpwstr/>
  </property>
  <property fmtid="{D5CDD505-2E9C-101B-9397-08002B2CF9AE}" pid="47" name="PublishingPageContent">
    <vt:lpwstr/>
  </property>
  <property fmtid="{D5CDD505-2E9C-101B-9397-08002B2CF9AE}" pid="48" name="PublishingContactEmail">
    <vt:lpwstr/>
  </property>
  <property fmtid="{D5CDD505-2E9C-101B-9397-08002B2CF9AE}" pid="49" name="PublishingPageImage">
    <vt:lpwstr/>
  </property>
  <property fmtid="{D5CDD505-2E9C-101B-9397-08002B2CF9AE}" pid="50" name="SummaryLinks2">
    <vt:lpwstr/>
  </property>
  <property fmtid="{D5CDD505-2E9C-101B-9397-08002B2CF9AE}" pid="51" name="PublishingContactName">
    <vt:lpwstr/>
  </property>
  <property fmtid="{D5CDD505-2E9C-101B-9397-08002B2CF9AE}" pid="52" name="Financial_x0020_year">
    <vt:lpwstr/>
  </property>
  <property fmtid="{D5CDD505-2E9C-101B-9397-08002B2CF9AE}" pid="53" name="Board_x0020_Paper_x0020_Subject">
    <vt:lpwstr/>
  </property>
  <property fmtid="{D5CDD505-2E9C-101B-9397-08002B2CF9AE}" pid="54" name="Calendar_x0020_Year">
    <vt:lpwstr>5;#2020|c28d532a-8b9f-4fd1-84bc-f5832c3e2076</vt:lpwstr>
  </property>
  <property fmtid="{D5CDD505-2E9C-101B-9397-08002B2CF9AE}" pid="55" name="Electoral_x0020_Event">
    <vt:lpwstr/>
  </property>
  <property fmtid="{D5CDD505-2E9C-101B-9397-08002B2CF9AE}" pid="56" name="GPMS_x0020_marking">
    <vt:lpwstr>3;#Official|77462fb2-11a1-4cd5-8628-4e6081b9477e</vt:lpwstr>
  </property>
</Properties>
</file>