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0D_0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  <p:sldMasterId id="2147483685" r:id="rId6"/>
  </p:sldMasterIdLst>
  <p:notesMasterIdLst>
    <p:notesMasterId r:id="rId30"/>
  </p:notesMasterIdLst>
  <p:sldIdLst>
    <p:sldId id="285" r:id="rId7"/>
    <p:sldId id="257" r:id="rId8"/>
    <p:sldId id="28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2" r:id="rId22"/>
    <p:sldId id="276" r:id="rId23"/>
    <p:sldId id="277" r:id="rId24"/>
    <p:sldId id="278" r:id="rId25"/>
    <p:sldId id="275" r:id="rId26"/>
    <p:sldId id="283" r:id="rId27"/>
    <p:sldId id="281" r:id="rId28"/>
    <p:sldId id="279" r:id="rId29"/>
  </p:sldIdLst>
  <p:sldSz cx="12192000" cy="6858000"/>
  <p:notesSz cx="6858000" cy="9144000"/>
  <p:embeddedFontLs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Black" panose="00000A00000000000000" pitchFamily="2" charset="0"/>
      <p:bold r:id="rId35"/>
      <p:italic r:id="rId36"/>
      <p:boldItalic r:id="rId37"/>
    </p:embeddedFont>
    <p:embeddedFont>
      <p:font typeface="Montserrat ExtraBold" panose="00000900000000000000" pitchFamily="2" charset="0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5" roundtripDataSignature="AMtx7miNGdXS4ipBqYxKCDek2W2/njiTu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39D299-8231-C594-6318-5A3060D84CC0}" name="amanda gurruchaga" initials="ag" userId="524bef3edb68bcd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13261-C13B-463B-B8BD-6B0309A5B91E}" v="6" dt="2025-02-26T14:40:16.530"/>
    <p1510:client id="{EB224A36-35FA-8CFD-F349-79E7A2A989FC}" v="3" dt="2025-02-26T12:30:45.239"/>
  </p1510:revLst>
</p1510:revInfo>
</file>

<file path=ppt/tableStyles.xml><?xml version="1.0" encoding="utf-8"?>
<a:tblStyleLst xmlns:a="http://schemas.openxmlformats.org/drawingml/2006/main" def="{3C57B347-353E-4D28-A972-6D17756852F7}">
  <a:tblStyle styleId="{3C57B347-353E-4D28-A972-6D17756852F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80364D6-96DC-4B70-BF69-B70E5352463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/>
      <a:tcStyle>
        <a:tcBdr/>
        <a:fill>
          <a:solidFill>
            <a:srgbClr val="CAF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F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1"/>
    <p:restoredTop sz="74697"/>
  </p:normalViewPr>
  <p:slideViewPr>
    <p:cSldViewPr snapToGrid="0">
      <p:cViewPr varScale="1">
        <p:scale>
          <a:sx n="48" d="100"/>
          <a:sy n="48" d="100"/>
        </p:scale>
        <p:origin x="8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52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83A0D1B9-B37C-CEC6-68D3-63558BDA0919}"/>
    <pc:docChg chg="modSld">
      <pc:chgData name="Judy Edwards" userId="S::jedwards@electoralcommission.org.uk::97ec32ec-1920-4447-8ec7-1835dc49ef49" providerId="AD" clId="Web-{83A0D1B9-B37C-CEC6-68D3-63558BDA0919}" dt="2025-02-25T14:43:34.088" v="1" actId="20577"/>
      <pc:docMkLst>
        <pc:docMk/>
      </pc:docMkLst>
      <pc:sldChg chg="modSp">
        <pc:chgData name="Judy Edwards" userId="S::jedwards@electoralcommission.org.uk::97ec32ec-1920-4447-8ec7-1835dc49ef49" providerId="AD" clId="Web-{83A0D1B9-B37C-CEC6-68D3-63558BDA0919}" dt="2025-02-25T14:43:34.088" v="1" actId="20577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83A0D1B9-B37C-CEC6-68D3-63558BDA0919}" dt="2025-02-25T14:43:34.088" v="1" actId="20577"/>
          <ac:spMkLst>
            <pc:docMk/>
            <pc:sldMk cId="0" sldId="257"/>
            <ac:spMk id="774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98AF8383-92A7-4FC8-BBC7-04A21C2747B9}"/>
    <pc:docChg chg="custSel addSld delSld modSld">
      <pc:chgData name="Lauren Valentine" userId="beef5a57-e985-43f7-be51-e6e522a875b7" providerId="ADAL" clId="{98AF8383-92A7-4FC8-BBC7-04A21C2747B9}" dt="2025-02-10T16:26:05.116" v="33" actId="1076"/>
      <pc:docMkLst>
        <pc:docMk/>
      </pc:docMkLst>
      <pc:sldChg chg="del">
        <pc:chgData name="Lauren Valentine" userId="beef5a57-e985-43f7-be51-e6e522a875b7" providerId="ADAL" clId="{98AF8383-92A7-4FC8-BBC7-04A21C2747B9}" dt="2025-02-10T16:23:35.885" v="3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98AF8383-92A7-4FC8-BBC7-04A21C2747B9}" dt="2025-02-10T16:24:10.260" v="8" actId="113"/>
        <pc:sldMkLst>
          <pc:docMk/>
          <pc:sldMk cId="0" sldId="257"/>
        </pc:sldMkLst>
        <pc:spChg chg="add mod">
          <ac:chgData name="Lauren Valentine" userId="beef5a57-e985-43f7-be51-e6e522a875b7" providerId="ADAL" clId="{98AF8383-92A7-4FC8-BBC7-04A21C2747B9}" dt="2025-02-10T16:23:56.552" v="7" actId="34135"/>
          <ac:spMkLst>
            <pc:docMk/>
            <pc:sldMk cId="0" sldId="257"/>
            <ac:spMk id="2" creationId="{C36F908C-C8A0-3298-00B2-7918A36ED4E4}"/>
          </ac:spMkLst>
        </pc:spChg>
        <pc:spChg chg="mod">
          <ac:chgData name="Lauren Valentine" userId="beef5a57-e985-43f7-be51-e6e522a875b7" providerId="ADAL" clId="{98AF8383-92A7-4FC8-BBC7-04A21C2747B9}" dt="2025-02-10T16:24:10.260" v="8" actId="113"/>
          <ac:spMkLst>
            <pc:docMk/>
            <pc:sldMk cId="0" sldId="257"/>
            <ac:spMk id="774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4:40.667" v="17" actId="27636"/>
        <pc:sldMkLst>
          <pc:docMk/>
          <pc:sldMk cId="0" sldId="261"/>
        </pc:sldMkLst>
        <pc:spChg chg="mod">
          <ac:chgData name="Lauren Valentine" userId="beef5a57-e985-43f7-be51-e6e522a875b7" providerId="ADAL" clId="{98AF8383-92A7-4FC8-BBC7-04A21C2747B9}" dt="2025-02-10T16:24:40.667" v="17" actId="27636"/>
          <ac:spMkLst>
            <pc:docMk/>
            <pc:sldMk cId="0" sldId="261"/>
            <ac:spMk id="815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5:09.367" v="22" actId="1076"/>
        <pc:sldMkLst>
          <pc:docMk/>
          <pc:sldMk cId="0" sldId="269"/>
        </pc:sldMkLst>
        <pc:spChg chg="mod">
          <ac:chgData name="Lauren Valentine" userId="beef5a57-e985-43f7-be51-e6e522a875b7" providerId="ADAL" clId="{98AF8383-92A7-4FC8-BBC7-04A21C2747B9}" dt="2025-02-10T16:25:09.367" v="22" actId="1076"/>
          <ac:spMkLst>
            <pc:docMk/>
            <pc:sldMk cId="0" sldId="269"/>
            <ac:spMk id="905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4:30.192" v="14" actId="20577"/>
        <pc:sldMkLst>
          <pc:docMk/>
          <pc:sldMk cId="0" sldId="280"/>
        </pc:sldMkLst>
        <pc:spChg chg="mod">
          <ac:chgData name="Lauren Valentine" userId="beef5a57-e985-43f7-be51-e6e522a875b7" providerId="ADAL" clId="{98AF8383-92A7-4FC8-BBC7-04A21C2747B9}" dt="2025-02-10T16:24:22.737" v="13" actId="20577"/>
          <ac:spMkLst>
            <pc:docMk/>
            <pc:sldMk cId="0" sldId="280"/>
            <ac:spMk id="408" creationId="{00000000-0000-0000-0000-000000000000}"/>
          </ac:spMkLst>
        </pc:spChg>
        <pc:spChg chg="mod">
          <ac:chgData name="Lauren Valentine" userId="beef5a57-e985-43f7-be51-e6e522a875b7" providerId="ADAL" clId="{98AF8383-92A7-4FC8-BBC7-04A21C2747B9}" dt="2025-02-10T16:24:30.192" v="14" actId="20577"/>
          <ac:spMkLst>
            <pc:docMk/>
            <pc:sldMk cId="0" sldId="280"/>
            <ac:spMk id="413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6:05.116" v="33" actId="1076"/>
        <pc:sldMkLst>
          <pc:docMk/>
          <pc:sldMk cId="0" sldId="281"/>
        </pc:sldMkLst>
        <pc:spChg chg="mod">
          <ac:chgData name="Lauren Valentine" userId="beef5a57-e985-43f7-be51-e6e522a875b7" providerId="ADAL" clId="{98AF8383-92A7-4FC8-BBC7-04A21C2747B9}" dt="2025-02-10T16:26:05.116" v="33" actId="1076"/>
          <ac:spMkLst>
            <pc:docMk/>
            <pc:sldMk cId="0" sldId="281"/>
            <ac:spMk id="440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5:20.801" v="25" actId="1076"/>
        <pc:sldMkLst>
          <pc:docMk/>
          <pc:sldMk cId="442392003" sldId="282"/>
        </pc:sldMkLst>
        <pc:spChg chg="mod">
          <ac:chgData name="Lauren Valentine" userId="beef5a57-e985-43f7-be51-e6e522a875b7" providerId="ADAL" clId="{98AF8383-92A7-4FC8-BBC7-04A21C2747B9}" dt="2025-02-10T16:25:20.801" v="25" actId="1076"/>
          <ac:spMkLst>
            <pc:docMk/>
            <pc:sldMk cId="442392003" sldId="282"/>
            <ac:spMk id="953" creationId="{00000000-0000-0000-0000-000000000000}"/>
          </ac:spMkLst>
        </pc:spChg>
      </pc:sldChg>
      <pc:sldChg chg="modSp mod">
        <pc:chgData name="Lauren Valentine" userId="beef5a57-e985-43f7-be51-e6e522a875b7" providerId="ADAL" clId="{98AF8383-92A7-4FC8-BBC7-04A21C2747B9}" dt="2025-02-10T16:25:49.929" v="30" actId="14100"/>
        <pc:sldMkLst>
          <pc:docMk/>
          <pc:sldMk cId="379552116" sldId="283"/>
        </pc:sldMkLst>
        <pc:spChg chg="mod">
          <ac:chgData name="Lauren Valentine" userId="beef5a57-e985-43f7-be51-e6e522a875b7" providerId="ADAL" clId="{98AF8383-92A7-4FC8-BBC7-04A21C2747B9}" dt="2025-02-10T16:25:49.929" v="30" actId="14100"/>
          <ac:spMkLst>
            <pc:docMk/>
            <pc:sldMk cId="379552116" sldId="283"/>
            <ac:spMk id="2" creationId="{1BBA3908-5D0C-0B25-4571-10E662E649C0}"/>
          </ac:spMkLst>
        </pc:spChg>
        <pc:spChg chg="mod">
          <ac:chgData name="Lauren Valentine" userId="beef5a57-e985-43f7-be51-e6e522a875b7" providerId="ADAL" clId="{98AF8383-92A7-4FC8-BBC7-04A21C2747B9}" dt="2025-02-10T16:25:40.693" v="29" actId="14100"/>
          <ac:spMkLst>
            <pc:docMk/>
            <pc:sldMk cId="379552116" sldId="283"/>
            <ac:spMk id="953" creationId="{00000000-0000-0000-0000-000000000000}"/>
          </ac:spMkLst>
        </pc:spChg>
      </pc:sldChg>
      <pc:sldChg chg="modSp add mod modNotesTx">
        <pc:chgData name="Lauren Valentine" userId="beef5a57-e985-43f7-be51-e6e522a875b7" providerId="ADAL" clId="{98AF8383-92A7-4FC8-BBC7-04A21C2747B9}" dt="2025-02-10T16:23:33.437" v="2" actId="20577"/>
        <pc:sldMkLst>
          <pc:docMk/>
          <pc:sldMk cId="317215671" sldId="284"/>
        </pc:sldMkLst>
      </pc:sldChg>
      <pc:sldMasterChg chg="delSldLayout">
        <pc:chgData name="Lauren Valentine" userId="beef5a57-e985-43f7-be51-e6e522a875b7" providerId="ADAL" clId="{98AF8383-92A7-4FC8-BBC7-04A21C2747B9}" dt="2025-02-10T16:23:35.885" v="3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98AF8383-92A7-4FC8-BBC7-04A21C2747B9}" dt="2025-02-10T16:23:35.885" v="3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Lauren Valentine" userId="beef5a57-e985-43f7-be51-e6e522a875b7" providerId="ADAL" clId="{A4313261-C13B-463B-B8BD-6B0309A5B91E}"/>
    <pc:docChg chg="custSel addSld delSld modSld">
      <pc:chgData name="Lauren Valentine" userId="beef5a57-e985-43f7-be51-e6e522a875b7" providerId="ADAL" clId="{A4313261-C13B-463B-B8BD-6B0309A5B91E}" dt="2025-02-27T10:20:54.134" v="88" actId="20577"/>
      <pc:docMkLst>
        <pc:docMk/>
      </pc:docMkLst>
      <pc:sldChg chg="addSp delSp modSp mod delAnim modAnim">
        <pc:chgData name="Lauren Valentine" userId="beef5a57-e985-43f7-be51-e6e522a875b7" providerId="ADAL" clId="{A4313261-C13B-463B-B8BD-6B0309A5B91E}" dt="2025-02-21T16:04:57.866" v="23" actId="1076"/>
        <pc:sldMkLst>
          <pc:docMk/>
          <pc:sldMk cId="0" sldId="262"/>
        </pc:sldMkLst>
        <pc:spChg chg="mod">
          <ac:chgData name="Lauren Valentine" userId="beef5a57-e985-43f7-be51-e6e522a875b7" providerId="ADAL" clId="{A4313261-C13B-463B-B8BD-6B0309A5B91E}" dt="2025-02-21T16:00:30.342" v="19" actId="1036"/>
          <ac:spMkLst>
            <pc:docMk/>
            <pc:sldMk cId="0" sldId="262"/>
            <ac:spMk id="826" creationId="{00000000-0000-0000-0000-000000000000}"/>
          </ac:spMkLst>
        </pc:spChg>
        <pc:picChg chg="add mod">
          <ac:chgData name="Lauren Valentine" userId="beef5a57-e985-43f7-be51-e6e522a875b7" providerId="ADAL" clId="{A4313261-C13B-463B-B8BD-6B0309A5B91E}" dt="2025-02-21T16:04:57.866" v="23" actId="1076"/>
          <ac:picMkLst>
            <pc:docMk/>
            <pc:sldMk cId="0" sldId="262"/>
            <ac:picMk id="2" creationId="{33DCB9D9-59BE-6C61-2311-902B8DD64CAF}"/>
          </ac:picMkLst>
        </pc:picChg>
      </pc:sldChg>
      <pc:sldChg chg="modSp mod">
        <pc:chgData name="Lauren Valentine" userId="beef5a57-e985-43f7-be51-e6e522a875b7" providerId="ADAL" clId="{A4313261-C13B-463B-B8BD-6B0309A5B91E}" dt="2025-02-27T10:20:54.134" v="88" actId="20577"/>
        <pc:sldMkLst>
          <pc:docMk/>
          <pc:sldMk cId="0" sldId="279"/>
        </pc:sldMkLst>
        <pc:spChg chg="mod">
          <ac:chgData name="Lauren Valentine" userId="beef5a57-e985-43f7-be51-e6e522a875b7" providerId="ADAL" clId="{A4313261-C13B-463B-B8BD-6B0309A5B91E}" dt="2025-02-27T10:20:54.134" v="88" actId="20577"/>
          <ac:spMkLst>
            <pc:docMk/>
            <pc:sldMk cId="0" sldId="279"/>
            <ac:spMk id="4" creationId="{4D35E2BF-DEA1-F0BC-B08A-EC3298DE74B3}"/>
          </ac:spMkLst>
        </pc:spChg>
      </pc:sldChg>
      <pc:sldChg chg="modSp mod">
        <pc:chgData name="Lauren Valentine" userId="beef5a57-e985-43f7-be51-e6e522a875b7" providerId="ADAL" clId="{A4313261-C13B-463B-B8BD-6B0309A5B91E}" dt="2025-02-26T14:37:11.302" v="39" actId="27636"/>
        <pc:sldMkLst>
          <pc:docMk/>
          <pc:sldMk cId="0" sldId="280"/>
        </pc:sldMkLst>
        <pc:spChg chg="mod">
          <ac:chgData name="Lauren Valentine" userId="beef5a57-e985-43f7-be51-e6e522a875b7" providerId="ADAL" clId="{A4313261-C13B-463B-B8BD-6B0309A5B91E}" dt="2025-02-26T14:37:11.302" v="39" actId="27636"/>
          <ac:spMkLst>
            <pc:docMk/>
            <pc:sldMk cId="0" sldId="280"/>
            <ac:spMk id="408" creationId="{00000000-0000-0000-0000-000000000000}"/>
          </ac:spMkLst>
        </pc:spChg>
      </pc:sldChg>
      <pc:sldChg chg="addSp delSp modSp del mod">
        <pc:chgData name="Lauren Valentine" userId="beef5a57-e985-43f7-be51-e6e522a875b7" providerId="ADAL" clId="{A4313261-C13B-463B-B8BD-6B0309A5B91E}" dt="2025-02-26T14:40:49.929" v="86" actId="47"/>
        <pc:sldMkLst>
          <pc:docMk/>
          <pc:sldMk cId="317215671" sldId="284"/>
        </pc:sldMkLst>
        <pc:grpChg chg="add del mod">
          <ac:chgData name="Lauren Valentine" userId="beef5a57-e985-43f7-be51-e6e522a875b7" providerId="ADAL" clId="{A4313261-C13B-463B-B8BD-6B0309A5B91E}" dt="2025-02-26T14:37:24.959" v="42" actId="165"/>
          <ac:grpSpMkLst>
            <pc:docMk/>
            <pc:sldMk cId="317215671" sldId="284"/>
            <ac:grpSpMk id="5" creationId="{E97AF6CE-E7B1-9539-FB28-5E5F1AD1135B}"/>
          </ac:grpSpMkLst>
        </pc:grpChg>
        <pc:picChg chg="mod ord topLvl">
          <ac:chgData name="Lauren Valentine" userId="beef5a57-e985-43f7-be51-e6e522a875b7" providerId="ADAL" clId="{A4313261-C13B-463B-B8BD-6B0309A5B91E}" dt="2025-02-26T14:37:24.959" v="42" actId="165"/>
          <ac:picMkLst>
            <pc:docMk/>
            <pc:sldMk cId="317215671" sldId="284"/>
            <ac:picMk id="3" creationId="{58D3B945-1BC4-EA46-BA8D-78B758B60983}"/>
          </ac:picMkLst>
        </pc:picChg>
        <pc:picChg chg="add mod topLvl">
          <ac:chgData name="Lauren Valentine" userId="beef5a57-e985-43f7-be51-e6e522a875b7" providerId="ADAL" clId="{A4313261-C13B-463B-B8BD-6B0309A5B91E}" dt="2025-02-26T14:37:24.959" v="42" actId="165"/>
          <ac:picMkLst>
            <pc:docMk/>
            <pc:sldMk cId="317215671" sldId="284"/>
            <ac:picMk id="4" creationId="{5D7E49CE-8A31-C323-A443-3DC07B89AF59}"/>
          </ac:picMkLst>
        </pc:picChg>
      </pc:sldChg>
      <pc:sldChg chg="addSp delSp modSp add mod">
        <pc:chgData name="Lauren Valentine" userId="beef5a57-e985-43f7-be51-e6e522a875b7" providerId="ADAL" clId="{A4313261-C13B-463B-B8BD-6B0309A5B91E}" dt="2025-02-26T14:40:16.530" v="85"/>
        <pc:sldMkLst>
          <pc:docMk/>
          <pc:sldMk cId="1552375587" sldId="285"/>
        </pc:sldMkLst>
        <pc:spChg chg="mod">
          <ac:chgData name="Lauren Valentine" userId="beef5a57-e985-43f7-be51-e6e522a875b7" providerId="ADAL" clId="{A4313261-C13B-463B-B8BD-6B0309A5B91E}" dt="2025-02-26T14:40:06.934" v="84"/>
          <ac:spMkLst>
            <pc:docMk/>
            <pc:sldMk cId="1552375587" sldId="285"/>
            <ac:spMk id="2" creationId="{0EB65139-0A4F-9541-A8E6-EC6EFDFBC027}"/>
          </ac:spMkLst>
        </pc:spChg>
        <pc:spChg chg="del">
          <ac:chgData name="Lauren Valentine" userId="beef5a57-e985-43f7-be51-e6e522a875b7" providerId="ADAL" clId="{A4313261-C13B-463B-B8BD-6B0309A5B91E}" dt="2025-02-26T14:38:10.632" v="46" actId="478"/>
          <ac:spMkLst>
            <pc:docMk/>
            <pc:sldMk cId="1552375587" sldId="285"/>
            <ac:spMk id="8" creationId="{D720A6DA-F155-4C47-8804-651C08B201F3}"/>
          </ac:spMkLst>
        </pc:spChg>
        <pc:spChg chg="del mod">
          <ac:chgData name="Lauren Valentine" userId="beef5a57-e985-43f7-be51-e6e522a875b7" providerId="ADAL" clId="{A4313261-C13B-463B-B8BD-6B0309A5B91E}" dt="2025-02-26T14:39:37.292" v="80" actId="478"/>
          <ac:spMkLst>
            <pc:docMk/>
            <pc:sldMk cId="1552375587" sldId="285"/>
            <ac:spMk id="9" creationId="{2119160F-06C9-704D-A0BC-059B0B044070}"/>
          </ac:spMkLst>
        </pc:spChg>
        <pc:spChg chg="add del mod">
          <ac:chgData name="Lauren Valentine" userId="beef5a57-e985-43f7-be51-e6e522a875b7" providerId="ADAL" clId="{A4313261-C13B-463B-B8BD-6B0309A5B91E}" dt="2025-02-26T14:38:13.307" v="47" actId="478"/>
          <ac:spMkLst>
            <pc:docMk/>
            <pc:sldMk cId="1552375587" sldId="285"/>
            <ac:spMk id="11" creationId="{E8951B88-E622-0964-F429-613F8C7B49DA}"/>
          </ac:spMkLst>
        </pc:spChg>
        <pc:spChg chg="add del mod">
          <ac:chgData name="Lauren Valentine" userId="beef5a57-e985-43f7-be51-e6e522a875b7" providerId="ADAL" clId="{A4313261-C13B-463B-B8BD-6B0309A5B91E}" dt="2025-02-26T14:39:27.949" v="78" actId="478"/>
          <ac:spMkLst>
            <pc:docMk/>
            <pc:sldMk cId="1552375587" sldId="285"/>
            <ac:spMk id="12" creationId="{601DEFED-F9D1-5886-DC49-2F9D72694760}"/>
          </ac:spMkLst>
        </pc:spChg>
        <pc:spChg chg="add del mod">
          <ac:chgData name="Lauren Valentine" userId="beef5a57-e985-43f7-be51-e6e522a875b7" providerId="ADAL" clId="{A4313261-C13B-463B-B8BD-6B0309A5B91E}" dt="2025-02-26T14:39:35.470" v="79" actId="478"/>
          <ac:spMkLst>
            <pc:docMk/>
            <pc:sldMk cId="1552375587" sldId="285"/>
            <ac:spMk id="15" creationId="{11FC6FED-16FD-2562-07BD-D380DF3E7AF5}"/>
          </ac:spMkLst>
        </pc:spChg>
        <pc:spChg chg="add del mod">
          <ac:chgData name="Lauren Valentine" userId="beef5a57-e985-43f7-be51-e6e522a875b7" providerId="ADAL" clId="{A4313261-C13B-463B-B8BD-6B0309A5B91E}" dt="2025-02-26T14:39:39.233" v="81" actId="478"/>
          <ac:spMkLst>
            <pc:docMk/>
            <pc:sldMk cId="1552375587" sldId="285"/>
            <ac:spMk id="17" creationId="{F3C7595C-1D20-9ED2-B7A0-7797FF983DFD}"/>
          </ac:spMkLst>
        </pc:spChg>
        <pc:picChg chg="add mod ord">
          <ac:chgData name="Lauren Valentine" userId="beef5a57-e985-43f7-be51-e6e522a875b7" providerId="ADAL" clId="{A4313261-C13B-463B-B8BD-6B0309A5B91E}" dt="2025-02-26T14:40:02.965" v="83" actId="167"/>
          <ac:picMkLst>
            <pc:docMk/>
            <pc:sldMk cId="1552375587" sldId="285"/>
            <ac:picMk id="13" creationId="{08B4B315-60E7-F9F3-E12E-9E98083940E3}"/>
          </ac:picMkLst>
        </pc:picChg>
        <pc:picChg chg="add mod">
          <ac:chgData name="Lauren Valentine" userId="beef5a57-e985-43f7-be51-e6e522a875b7" providerId="ADAL" clId="{A4313261-C13B-463B-B8BD-6B0309A5B91E}" dt="2025-02-26T14:40:16.530" v="85"/>
          <ac:picMkLst>
            <pc:docMk/>
            <pc:sldMk cId="1552375587" sldId="285"/>
            <ac:picMk id="18" creationId="{86A9F41F-1220-EF1E-16F6-04A28D892349}"/>
          </ac:picMkLst>
        </pc:picChg>
      </pc:sldChg>
      <pc:sldMasterChg chg="delSldLayout">
        <pc:chgData name="Lauren Valentine" userId="beef5a57-e985-43f7-be51-e6e522a875b7" providerId="ADAL" clId="{A4313261-C13B-463B-B8BD-6B0309A5B91E}" dt="2025-02-26T14:40:49.929" v="86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A4313261-C13B-463B-B8BD-6B0309A5B91E}" dt="2025-02-26T14:40:49.929" v="86" actId="47"/>
          <pc:sldLayoutMkLst>
            <pc:docMk/>
            <pc:sldMasterMk cId="0" sldId="2147483648"/>
            <pc:sldLayoutMk cId="3903139887" sldId="2147483722"/>
          </pc:sldLayoutMkLst>
        </pc:sldLayoutChg>
      </pc:sldMasterChg>
    </pc:docChg>
  </pc:docChgLst>
  <pc:docChgLst>
    <pc:chgData name="Judy Edwards" userId="S::jedwards@electoralcommission.org.uk::97ec32ec-1920-4447-8ec7-1835dc49ef49" providerId="AD" clId="Web-{F5160FCB-F385-29C2-0516-18A8DC78A2ED}"/>
    <pc:docChg chg="modSld">
      <pc:chgData name="Judy Edwards" userId="S::jedwards@electoralcommission.org.uk::97ec32ec-1920-4447-8ec7-1835dc49ef49" providerId="AD" clId="Web-{F5160FCB-F385-29C2-0516-18A8DC78A2ED}" dt="2025-02-25T14:36:21.407" v="22" actId="20577"/>
      <pc:docMkLst>
        <pc:docMk/>
      </pc:docMkLst>
      <pc:sldChg chg="modSp">
        <pc:chgData name="Judy Edwards" userId="S::jedwards@electoralcommission.org.uk::97ec32ec-1920-4447-8ec7-1835dc49ef49" providerId="AD" clId="Web-{F5160FCB-F385-29C2-0516-18A8DC78A2ED}" dt="2025-02-25T14:36:21.407" v="22" actId="20577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F5160FCB-F385-29C2-0516-18A8DC78A2ED}" dt="2025-02-25T14:36:12.375" v="19" actId="20577"/>
          <ac:spMkLst>
            <pc:docMk/>
            <pc:sldMk cId="0" sldId="261"/>
            <ac:spMk id="81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5160FCB-F385-29C2-0516-18A8DC78A2ED}" dt="2025-02-25T14:36:21.407" v="22" actId="20577"/>
          <ac:spMkLst>
            <pc:docMk/>
            <pc:sldMk cId="0" sldId="261"/>
            <ac:spMk id="81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5160FCB-F385-29C2-0516-18A8DC78A2ED}" dt="2025-02-25T14:34:39.122" v="10" actId="20577"/>
        <pc:sldMkLst>
          <pc:docMk/>
          <pc:sldMk cId="0" sldId="279"/>
        </pc:sldMkLst>
        <pc:spChg chg="mod">
          <ac:chgData name="Judy Edwards" userId="S::jedwards@electoralcommission.org.uk::97ec32ec-1920-4447-8ec7-1835dc49ef49" providerId="AD" clId="Web-{F5160FCB-F385-29C2-0516-18A8DC78A2ED}" dt="2025-02-25T14:34:39.122" v="10" actId="20577"/>
          <ac:spMkLst>
            <pc:docMk/>
            <pc:sldMk cId="0" sldId="279"/>
            <ac:spMk id="4" creationId="{4D35E2BF-DEA1-F0BC-B08A-EC3298DE74B3}"/>
          </ac:spMkLst>
        </pc:spChg>
      </pc:sldChg>
      <pc:sldChg chg="modSp">
        <pc:chgData name="Judy Edwards" userId="S::jedwards@electoralcommission.org.uk::97ec32ec-1920-4447-8ec7-1835dc49ef49" providerId="AD" clId="Web-{F5160FCB-F385-29C2-0516-18A8DC78A2ED}" dt="2025-02-25T14:35:04.498" v="13" actId="1076"/>
        <pc:sldMkLst>
          <pc:docMk/>
          <pc:sldMk cId="0" sldId="281"/>
        </pc:sldMkLst>
        <pc:spChg chg="mod">
          <ac:chgData name="Judy Edwards" userId="S::jedwards@electoralcommission.org.uk::97ec32ec-1920-4447-8ec7-1835dc49ef49" providerId="AD" clId="Web-{F5160FCB-F385-29C2-0516-18A8DC78A2ED}" dt="2025-02-25T14:35:04.498" v="13" actId="1076"/>
          <ac:spMkLst>
            <pc:docMk/>
            <pc:sldMk cId="0" sldId="281"/>
            <ac:spMk id="44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5160FCB-F385-29C2-0516-18A8DC78A2ED}" dt="2025-02-25T14:33:06.900" v="5" actId="20577"/>
        <pc:sldMkLst>
          <pc:docMk/>
          <pc:sldMk cId="379552116" sldId="283"/>
        </pc:sldMkLst>
        <pc:spChg chg="mod">
          <ac:chgData name="Judy Edwards" userId="S::jedwards@electoralcommission.org.uk::97ec32ec-1920-4447-8ec7-1835dc49ef49" providerId="AD" clId="Web-{F5160FCB-F385-29C2-0516-18A8DC78A2ED}" dt="2025-02-25T14:32:52.634" v="1" actId="20577"/>
          <ac:spMkLst>
            <pc:docMk/>
            <pc:sldMk cId="379552116" sldId="283"/>
            <ac:spMk id="2" creationId="{1BBA3908-5D0C-0B25-4571-10E662E649C0}"/>
          </ac:spMkLst>
        </pc:spChg>
        <pc:spChg chg="mod">
          <ac:chgData name="Judy Edwards" userId="S::jedwards@electoralcommission.org.uk::97ec32ec-1920-4447-8ec7-1835dc49ef49" providerId="AD" clId="Web-{F5160FCB-F385-29C2-0516-18A8DC78A2ED}" dt="2025-02-25T14:33:06.900" v="5" actId="20577"/>
          <ac:spMkLst>
            <pc:docMk/>
            <pc:sldMk cId="379552116" sldId="283"/>
            <ac:spMk id="953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EB224A36-35FA-8CFD-F349-79E7A2A989FC}"/>
    <pc:docChg chg="addSld delSld modSld">
      <pc:chgData name="Judy Edwards" userId="S::jedwards@electoralcommission.org.uk::97ec32ec-1920-4447-8ec7-1835dc49ef49" providerId="AD" clId="Web-{EB224A36-35FA-8CFD-F349-79E7A2A989FC}" dt="2025-02-26T12:30:45.239" v="2" actId="14100"/>
      <pc:docMkLst>
        <pc:docMk/>
      </pc:docMkLst>
      <pc:sldChg chg="modSp">
        <pc:chgData name="Judy Edwards" userId="S::jedwards@electoralcommission.org.uk::97ec32ec-1920-4447-8ec7-1835dc49ef49" providerId="AD" clId="Web-{EB224A36-35FA-8CFD-F349-79E7A2A989FC}" dt="2025-02-26T12:30:45.239" v="2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EB224A36-35FA-8CFD-F349-79E7A2A989FC}" dt="2025-02-26T12:30:45.239" v="2" actId="14100"/>
          <ac:spMkLst>
            <pc:docMk/>
            <pc:sldMk cId="0" sldId="257"/>
            <ac:spMk id="772" creationId="{00000000-0000-0000-0000-000000000000}"/>
          </ac:spMkLst>
        </pc:spChg>
      </pc:sldChg>
      <pc:sldChg chg="new del">
        <pc:chgData name="Judy Edwards" userId="S::jedwards@electoralcommission.org.uk::97ec32ec-1920-4447-8ec7-1835dc49ef49" providerId="AD" clId="Web-{EB224A36-35FA-8CFD-F349-79E7A2A989FC}" dt="2025-02-26T12:30:07.878" v="1"/>
        <pc:sldMkLst>
          <pc:docMk/>
          <pc:sldMk cId="2049484268" sldId="285"/>
        </pc:sldMkLst>
      </pc:sldChg>
    </pc:docChg>
  </pc:docChgLst>
  <pc:docChgLst>
    <pc:chgData name="Judy Edwards" userId="S::jedwards@electoralcommission.org.uk::97ec32ec-1920-4447-8ec7-1835dc49ef49" providerId="AD" clId="Web-{3524BEC8-EF24-AFE0-0423-6F38FB20CE9E}"/>
    <pc:docChg chg="modSld">
      <pc:chgData name="Judy Edwards" userId="S::jedwards@electoralcommission.org.uk::97ec32ec-1920-4447-8ec7-1835dc49ef49" providerId="AD" clId="Web-{3524BEC8-EF24-AFE0-0423-6F38FB20CE9E}" dt="2025-02-25T13:36:01.154" v="113" actId="20577"/>
      <pc:docMkLst>
        <pc:docMk/>
      </pc:docMkLst>
      <pc:sldChg chg="modSp">
        <pc:chgData name="Judy Edwards" userId="S::jedwards@electoralcommission.org.uk::97ec32ec-1920-4447-8ec7-1835dc49ef49" providerId="AD" clId="Web-{3524BEC8-EF24-AFE0-0423-6F38FB20CE9E}" dt="2025-02-25T13:28:34.918" v="34" actId="107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3524BEC8-EF24-AFE0-0423-6F38FB20CE9E}" dt="2025-02-25T13:28:34.918" v="34" actId="1076"/>
          <ac:spMkLst>
            <pc:docMk/>
            <pc:sldMk cId="0" sldId="261"/>
            <ac:spMk id="81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8:21.121" v="32" actId="1076"/>
          <ac:spMkLst>
            <pc:docMk/>
            <pc:sldMk cId="0" sldId="261"/>
            <ac:spMk id="815" creationId="{00000000-0000-0000-0000-000000000000}"/>
          </ac:spMkLst>
        </pc:spChg>
      </pc:sldChg>
      <pc:sldChg chg="addSp delSp modSp addAnim delAnim">
        <pc:chgData name="Judy Edwards" userId="S::jedwards@electoralcommission.org.uk::97ec32ec-1920-4447-8ec7-1835dc49ef49" providerId="AD" clId="Web-{3524BEC8-EF24-AFE0-0423-6F38FB20CE9E}" dt="2025-02-25T13:29:49.687" v="49" actId="1076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3524BEC8-EF24-AFE0-0423-6F38FB20CE9E}" dt="2025-02-25T13:29:40.530" v="46" actId="14100"/>
          <ac:spMkLst>
            <pc:docMk/>
            <pc:sldMk cId="0" sldId="263"/>
            <ac:spMk id="83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9:47.827" v="48" actId="1076"/>
          <ac:spMkLst>
            <pc:docMk/>
            <pc:sldMk cId="0" sldId="263"/>
            <ac:spMk id="836" creationId="{00000000-0000-0000-0000-000000000000}"/>
          </ac:spMkLst>
        </pc:spChg>
        <pc:spChg chg="add del mod">
          <ac:chgData name="Judy Edwards" userId="S::jedwards@electoralcommission.org.uk::97ec32ec-1920-4447-8ec7-1835dc49ef49" providerId="AD" clId="Web-{3524BEC8-EF24-AFE0-0423-6F38FB20CE9E}" dt="2025-02-25T13:29:49.687" v="49" actId="1076"/>
          <ac:spMkLst>
            <pc:docMk/>
            <pc:sldMk cId="0" sldId="263"/>
            <ac:spMk id="83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9:44.421" v="47" actId="1076"/>
          <ac:spMkLst>
            <pc:docMk/>
            <pc:sldMk cId="0" sldId="263"/>
            <ac:spMk id="83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9:28.623" v="44" actId="14100"/>
          <ac:spMkLst>
            <pc:docMk/>
            <pc:sldMk cId="0" sldId="263"/>
            <ac:spMk id="839" creationId="{00000000-0000-0000-0000-000000000000}"/>
          </ac:spMkLst>
        </pc:spChg>
      </pc:sldChg>
      <pc:sldChg chg="addSp delSp modSp">
        <pc:chgData name="Judy Edwards" userId="S::jedwards@electoralcommission.org.uk::97ec32ec-1920-4447-8ec7-1835dc49ef49" providerId="AD" clId="Web-{3524BEC8-EF24-AFE0-0423-6F38FB20CE9E}" dt="2025-02-25T13:28:55.435" v="37" actId="1076"/>
        <pc:sldMkLst>
          <pc:docMk/>
          <pc:sldMk cId="0" sldId="264"/>
        </pc:sldMkLst>
        <pc:spChg chg="add del mod">
          <ac:chgData name="Judy Edwards" userId="S::jedwards@electoralcommission.org.uk::97ec32ec-1920-4447-8ec7-1835dc49ef49" providerId="AD" clId="Web-{3524BEC8-EF24-AFE0-0423-6F38FB20CE9E}" dt="2025-02-25T13:28:55.435" v="37" actId="1076"/>
          <ac:spMkLst>
            <pc:docMk/>
            <pc:sldMk cId="0" sldId="264"/>
            <ac:spMk id="84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8:50.888" v="36" actId="1076"/>
          <ac:spMkLst>
            <pc:docMk/>
            <pc:sldMk cId="0" sldId="264"/>
            <ac:spMk id="84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28:49.028" v="35" actId="1076"/>
          <ac:spMkLst>
            <pc:docMk/>
            <pc:sldMk cId="0" sldId="264"/>
            <ac:spMk id="85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0:11.219" v="54" actId="1076"/>
        <pc:sldMkLst>
          <pc:docMk/>
          <pc:sldMk cId="0" sldId="265"/>
        </pc:sldMkLst>
        <pc:spChg chg="mod">
          <ac:chgData name="Judy Edwards" userId="S::jedwards@electoralcommission.org.uk::97ec32ec-1920-4447-8ec7-1835dc49ef49" providerId="AD" clId="Web-{3524BEC8-EF24-AFE0-0423-6F38FB20CE9E}" dt="2025-02-25T13:30:01.328" v="50" actId="14100"/>
          <ac:spMkLst>
            <pc:docMk/>
            <pc:sldMk cId="0" sldId="265"/>
            <ac:spMk id="85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02.828" v="51" actId="1076"/>
          <ac:spMkLst>
            <pc:docMk/>
            <pc:sldMk cId="0" sldId="265"/>
            <ac:spMk id="86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06.250" v="53" actId="1076"/>
          <ac:spMkLst>
            <pc:docMk/>
            <pc:sldMk cId="0" sldId="265"/>
            <ac:spMk id="86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04.172" v="52" actId="1076"/>
          <ac:spMkLst>
            <pc:docMk/>
            <pc:sldMk cId="0" sldId="265"/>
            <ac:spMk id="86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11.219" v="54" actId="1076"/>
          <ac:spMkLst>
            <pc:docMk/>
            <pc:sldMk cId="0" sldId="265"/>
            <ac:spMk id="863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1:31.175" v="69" actId="1076"/>
        <pc:sldMkLst>
          <pc:docMk/>
          <pc:sldMk cId="0" sldId="266"/>
        </pc:sldMkLst>
        <pc:spChg chg="mod">
          <ac:chgData name="Judy Edwards" userId="S::jedwards@electoralcommission.org.uk::97ec32ec-1920-4447-8ec7-1835dc49ef49" providerId="AD" clId="Web-{3524BEC8-EF24-AFE0-0423-6F38FB20CE9E}" dt="2025-02-25T13:31:31.175" v="69" actId="1076"/>
          <ac:spMkLst>
            <pc:docMk/>
            <pc:sldMk cId="0" sldId="266"/>
            <ac:spMk id="86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1:25.643" v="68" actId="1076"/>
          <ac:spMkLst>
            <pc:docMk/>
            <pc:sldMk cId="0" sldId="266"/>
            <ac:spMk id="87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35.720" v="60" actId="1076"/>
          <ac:spMkLst>
            <pc:docMk/>
            <pc:sldMk cId="0" sldId="266"/>
            <ac:spMk id="87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37.173" v="61" actId="1076"/>
          <ac:spMkLst>
            <pc:docMk/>
            <pc:sldMk cId="0" sldId="266"/>
            <ac:spMk id="87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33.735" v="59" actId="1076"/>
          <ac:spMkLst>
            <pc:docMk/>
            <pc:sldMk cId="0" sldId="266"/>
            <ac:spMk id="87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1:04.814" v="66" actId="14100"/>
          <ac:spMkLst>
            <pc:docMk/>
            <pc:sldMk cId="0" sldId="266"/>
            <ac:spMk id="87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1:46.238" v="72" actId="1076"/>
        <pc:sldMkLst>
          <pc:docMk/>
          <pc:sldMk cId="0" sldId="267"/>
        </pc:sldMkLst>
        <pc:spChg chg="mod">
          <ac:chgData name="Judy Edwards" userId="S::jedwards@electoralcommission.org.uk::97ec32ec-1920-4447-8ec7-1835dc49ef49" providerId="AD" clId="Web-{3524BEC8-EF24-AFE0-0423-6F38FB20CE9E}" dt="2025-02-25T13:31:46.238" v="72" actId="1076"/>
          <ac:spMkLst>
            <pc:docMk/>
            <pc:sldMk cId="0" sldId="267"/>
            <ac:spMk id="88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52.955" v="64" actId="1076"/>
          <ac:spMkLst>
            <pc:docMk/>
            <pc:sldMk cId="0" sldId="267"/>
            <ac:spMk id="88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0:51.611" v="63" actId="1076"/>
          <ac:spMkLst>
            <pc:docMk/>
            <pc:sldMk cId="0" sldId="267"/>
            <ac:spMk id="88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1:43.753" v="71" actId="1076"/>
          <ac:spMkLst>
            <pc:docMk/>
            <pc:sldMk cId="0" sldId="267"/>
            <ac:spMk id="88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2:46.396" v="89" actId="1076"/>
        <pc:sldMkLst>
          <pc:docMk/>
          <pc:sldMk cId="0" sldId="268"/>
        </pc:sldMkLst>
        <pc:spChg chg="mod">
          <ac:chgData name="Judy Edwards" userId="S::jedwards@electoralcommission.org.uk::97ec32ec-1920-4447-8ec7-1835dc49ef49" providerId="AD" clId="Web-{3524BEC8-EF24-AFE0-0423-6F38FB20CE9E}" dt="2025-02-25T13:32:38.255" v="85" actId="14100"/>
          <ac:spMkLst>
            <pc:docMk/>
            <pc:sldMk cId="0" sldId="268"/>
            <ac:spMk id="89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2:39.646" v="86" actId="1076"/>
          <ac:spMkLst>
            <pc:docMk/>
            <pc:sldMk cId="0" sldId="268"/>
            <ac:spMk id="89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2:43.818" v="88" actId="1076"/>
          <ac:spMkLst>
            <pc:docMk/>
            <pc:sldMk cId="0" sldId="268"/>
            <ac:spMk id="89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2:41.068" v="87" actId="1076"/>
          <ac:spMkLst>
            <pc:docMk/>
            <pc:sldMk cId="0" sldId="268"/>
            <ac:spMk id="89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2:46.396" v="89" actId="1076"/>
          <ac:spMkLst>
            <pc:docMk/>
            <pc:sldMk cId="0" sldId="268"/>
            <ac:spMk id="89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3:49.117" v="99" actId="1076"/>
        <pc:sldMkLst>
          <pc:docMk/>
          <pc:sldMk cId="0" sldId="270"/>
        </pc:sldMkLst>
        <pc:spChg chg="mod">
          <ac:chgData name="Judy Edwards" userId="S::jedwards@electoralcommission.org.uk::97ec32ec-1920-4447-8ec7-1835dc49ef49" providerId="AD" clId="Web-{3524BEC8-EF24-AFE0-0423-6F38FB20CE9E}" dt="2025-02-25T13:33:31.351" v="96" actId="14100"/>
          <ac:spMkLst>
            <pc:docMk/>
            <pc:sldMk cId="0" sldId="270"/>
            <ac:spMk id="91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18.429" v="94" actId="1076"/>
          <ac:spMkLst>
            <pc:docMk/>
            <pc:sldMk cId="0" sldId="270"/>
            <ac:spMk id="91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20.663" v="95" actId="1076"/>
          <ac:spMkLst>
            <pc:docMk/>
            <pc:sldMk cId="0" sldId="270"/>
            <ac:spMk id="91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05.194" v="91" actId="1076"/>
          <ac:spMkLst>
            <pc:docMk/>
            <pc:sldMk cId="0" sldId="270"/>
            <ac:spMk id="91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10.147" v="92" actId="14100"/>
          <ac:spMkLst>
            <pc:docMk/>
            <pc:sldMk cId="0" sldId="270"/>
            <ac:spMk id="91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39.461" v="98" actId="1076"/>
          <ac:spMkLst>
            <pc:docMk/>
            <pc:sldMk cId="0" sldId="270"/>
            <ac:spMk id="91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3524BEC8-EF24-AFE0-0423-6F38FB20CE9E}" dt="2025-02-25T13:33:49.117" v="99" actId="1076"/>
          <ac:spMkLst>
            <pc:docMk/>
            <pc:sldMk cId="0" sldId="270"/>
            <ac:spMk id="91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4:20.431" v="101" actId="14100"/>
        <pc:sldMkLst>
          <pc:docMk/>
          <pc:sldMk cId="0" sldId="271"/>
        </pc:sldMkLst>
        <pc:spChg chg="mod">
          <ac:chgData name="Judy Edwards" userId="S::jedwards@electoralcommission.org.uk::97ec32ec-1920-4447-8ec7-1835dc49ef49" providerId="AD" clId="Web-{3524BEC8-EF24-AFE0-0423-6F38FB20CE9E}" dt="2025-02-25T13:34:20.431" v="101" actId="14100"/>
          <ac:spMkLst>
            <pc:docMk/>
            <pc:sldMk cId="0" sldId="271"/>
            <ac:spMk id="92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6:01.154" v="113" actId="20577"/>
        <pc:sldMkLst>
          <pc:docMk/>
          <pc:sldMk cId="0" sldId="275"/>
        </pc:sldMkLst>
        <pc:spChg chg="mod">
          <ac:chgData name="Judy Edwards" userId="S::jedwards@electoralcommission.org.uk::97ec32ec-1920-4447-8ec7-1835dc49ef49" providerId="AD" clId="Web-{3524BEC8-EF24-AFE0-0423-6F38FB20CE9E}" dt="2025-02-25T13:36:01.154" v="113" actId="20577"/>
          <ac:spMkLst>
            <pc:docMk/>
            <pc:sldMk cId="0" sldId="275"/>
            <ac:spMk id="953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5:07.011" v="107" actId="20577"/>
        <pc:sldMkLst>
          <pc:docMk/>
          <pc:sldMk cId="0" sldId="276"/>
        </pc:sldMkLst>
        <pc:spChg chg="mod">
          <ac:chgData name="Judy Edwards" userId="S::jedwards@electoralcommission.org.uk::97ec32ec-1920-4447-8ec7-1835dc49ef49" providerId="AD" clId="Web-{3524BEC8-EF24-AFE0-0423-6F38FB20CE9E}" dt="2025-02-25T13:35:07.011" v="107" actId="20577"/>
          <ac:spMkLst>
            <pc:docMk/>
            <pc:sldMk cId="0" sldId="276"/>
            <ac:spMk id="96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524BEC8-EF24-AFE0-0423-6F38FB20CE9E}" dt="2025-02-25T13:34:57.886" v="105" actId="20577"/>
        <pc:sldMkLst>
          <pc:docMk/>
          <pc:sldMk cId="0" sldId="278"/>
        </pc:sldMkLst>
        <pc:spChg chg="mod">
          <ac:chgData name="Judy Edwards" userId="S::jedwards@electoralcommission.org.uk::97ec32ec-1920-4447-8ec7-1835dc49ef49" providerId="AD" clId="Web-{3524BEC8-EF24-AFE0-0423-6F38FB20CE9E}" dt="2025-02-25T13:34:57.886" v="105" actId="20577"/>
          <ac:spMkLst>
            <pc:docMk/>
            <pc:sldMk cId="0" sldId="278"/>
            <ac:spMk id="989" creationId="{00000000-0000-0000-0000-000000000000}"/>
          </ac:spMkLst>
        </pc:spChg>
      </pc:sldChg>
    </pc:docChg>
  </pc:docChgLst>
</pc:chgInfo>
</file>

<file path=ppt/comments/modernComment_10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CBE091-ABBC-204A-A962-607FE621952A}" authorId="{5C39D299-8231-C594-6318-5A3060D84CC0}" created="2025-02-07T12:52:47.7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9"/>
      <ac:spMk id="905" creationId="{00000000-0000-0000-0000-000000000000}"/>
      <ac:txMk cp="23" len="7">
        <ac:context len="63" hash="3666168644"/>
      </ac:txMk>
    </ac:txMkLst>
    <p188:pos x="8096632" y="1300926"/>
    <p188:txBody>
      <a:bodyPr/>
      <a:lstStyle/>
      <a:p>
        <a:r>
          <a:rPr lang="en-US"/>
          <a:t>Not sure how this will show on EC end but I am struggling to format this title correctly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2833b11aa4_0_2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g32833b11aa4_0_27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g32833b11aa4_0_27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2833b11aa4_0_2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g32833b11aa4_0_27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32833b11aa4_0_27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2833b11aa4_0_2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2833b11aa4_0_27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g32833b11aa4_0_27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28dd35688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28dd35688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328dd356880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28dd356880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28dd356880_0_8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g328dd356880_0_8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28dd356880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328dd356880_0_8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50" name="Google Shape;950;g328dd356880_0_8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85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28dd356880_0_1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g328dd356880_0_1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58" name="Google Shape;958;g328dd356880_0_1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28dd356880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1" name="Google Shape;971;g328dd356880_0_1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72" name="Google Shape;972;g328dd356880_0_1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28dd356880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5" name="Google Shape;985;g328dd356880_0_1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86" name="Google Shape;986;g328dd356880_0_1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28dd356880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328dd356880_0_8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50" name="Google Shape;950;g328dd356880_0_8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28dd356880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328dd356880_0_8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950" name="Google Shape;950;g328dd356880_0_8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875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297904d77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3297904d77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" b="0" dirty="0"/>
          </a:p>
        </p:txBody>
      </p:sp>
      <p:sp>
        <p:nvSpPr>
          <p:cNvPr id="438" name="Google Shape;438;g3297904d77e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00" name="Google Shape;10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28dd356880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28dd356880_0_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328dd356880_0_4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2833b11a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g32833b11aa4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g32833b11aa4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2833b11aa4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g32833b11aa4_0_1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32833b11aa4_0_1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2833b11aa4_0_2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g32833b11aa4_0_23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g32833b11aa4_0_23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2833b11aa4_0_2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g32833b11aa4_0_27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32833b11aa4_0_27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2833b11aa4_0_2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g32833b11aa4_0_2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g32833b11aa4_0_27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2833b11aa4_0_2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6" name="Google Shape;866;g32833b11aa4_0_27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32833b11aa4_0_27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electoralcommission.org.uk/learning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{3C57B347-353E-4D28-A972-6D17756852F7}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{3C57B347-353E-4D28-A972-6D17756852F7}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{3C57B347-353E-4D28-A972-6D17756852F7}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{3C57B347-353E-4D28-A972-6D17756852F7}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50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2714972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/ Closing Slide">
  <p:cSld name="Title Slide / Closing Slide">
    <p:bg>
      <p:bgPr>
        <a:solidFill>
          <a:srgbClr val="00E7BD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2833b11aa4_0_1956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g32833b11aa4_0_1956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9" name="Google Shape;389;g32833b11aa4_0_19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32833b11aa4_0_1956">
            <a:hlinkClick r:id="rId3"/>
          </p:cNvPr>
          <p:cNvSpPr/>
          <p:nvPr/>
        </p:nvSpPr>
        <p:spPr>
          <a:xfrm>
            <a:off x="654960" y="6084231"/>
            <a:ext cx="501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1" name="Google Shape;391;g32833b11aa4_0_1956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6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2833b11aa4_0_1956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60" t="1669" r="24899" b="40359"/>
          <a:stretch/>
        </p:blipFill>
        <p:spPr>
          <a:xfrm>
            <a:off x="6910312" y="1475433"/>
            <a:ext cx="5281686" cy="539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2833b11aa4_0_1956"/>
          <p:cNvPicPr preferRelativeResize="0"/>
          <p:nvPr/>
        </p:nvPicPr>
        <p:blipFill rotWithShape="1">
          <a:blip r:embed="rId6">
            <a:alphaModFix/>
          </a:blip>
          <a:srcRect t="9781" b="29461"/>
          <a:stretch/>
        </p:blipFill>
        <p:spPr>
          <a:xfrm>
            <a:off x="4800344" y="1839959"/>
            <a:ext cx="5517184" cy="502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2833b11aa4_0_19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8" cy="50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2833b11aa4_0_19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2833b11aa4_0_1956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g32833b11aa4_0_1956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g32833b11aa4_0_1956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g32833b11aa4_0_1956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g32833b11aa4_0_1956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2833b11aa4_0_1971"/>
          <p:cNvSpPr/>
          <p:nvPr/>
        </p:nvSpPr>
        <p:spPr>
          <a:xfrm>
            <a:off x="371475" y="1778216"/>
            <a:ext cx="11412600" cy="6186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2833b11aa4_0_197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g32833b11aa4_0_197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g32833b11aa4_0_1971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8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g32833b11aa4_0_1971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600" cy="2952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g32833b11aa4_0_1971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32833b11aa4_0_1971"/>
          <p:cNvPicPr preferRelativeResize="0"/>
          <p:nvPr/>
        </p:nvPicPr>
        <p:blipFill rotWithShape="1">
          <a:blip r:embed="rId2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2833b11aa4_0_19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2833b11aa4_0_19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2833b11aa4_0_197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g32833b11aa4_0_1971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2833b11aa4_0_198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g32833b11aa4_0_1983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g32833b11aa4_0_1983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g32833b11aa4_0_1983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4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g32833b11aa4_0_1983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g32833b11aa4_0_1983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3"/>
          <a:stretch/>
        </p:blipFill>
        <p:spPr>
          <a:xfrm>
            <a:off x="10275010" y="4075636"/>
            <a:ext cx="1916991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2833b11aa4_0_19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2833b11aa4_0_198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2833b11aa4_0_198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g32833b11aa4_0_1983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2833b11aa4_0_1994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32833b11aa4_0_1994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7" name="Google Shape;427;g32833b11aa4_0_1994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2" cy="62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2833b11aa4_0_1994"/>
          <p:cNvPicPr preferRelativeResize="0"/>
          <p:nvPr/>
        </p:nvPicPr>
        <p:blipFill rotWithShape="1">
          <a:blip r:embed="rId3">
            <a:alphaModFix/>
          </a:blip>
          <a:srcRect l="3458" r="6943" b="3735"/>
          <a:stretch/>
        </p:blipFill>
        <p:spPr>
          <a:xfrm>
            <a:off x="5409078" y="-58315"/>
            <a:ext cx="6782924" cy="692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2833b11aa4_0_19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2833b11aa4_0_199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g32833b11aa4_0_1994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833b11aa4_0_200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g32833b11aa4_0_2002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g32833b11aa4_0_2002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4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g32833b11aa4_0_2002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g32833b11aa4_0_2002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32833b11aa4_0_2002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3"/>
          <a:stretch/>
        </p:blipFill>
        <p:spPr>
          <a:xfrm>
            <a:off x="10275010" y="4075636"/>
            <a:ext cx="1916991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2833b11aa4_0_2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32833b11aa4_0_200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2833b11aa4_0_200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g32833b11aa4_0_2002"/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2833b11aa4_0_201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g32833b11aa4_0_2013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g32833b11aa4_0_2013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g32833b11aa4_0_2013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32833b11aa4_0_2013"/>
          <p:cNvPicPr preferRelativeResize="0"/>
          <p:nvPr/>
        </p:nvPicPr>
        <p:blipFill rotWithShape="1">
          <a:blip r:embed="rId2">
            <a:alphaModFix/>
          </a:blip>
          <a:srcRect b="9893"/>
          <a:stretch/>
        </p:blipFill>
        <p:spPr>
          <a:xfrm>
            <a:off x="7172319" y="834013"/>
            <a:ext cx="4584891" cy="602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2833b11aa4_0_2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32833b11aa4_0_20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2833b11aa4_0_20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g32833b11aa4_0_2013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32833b11aa4_0_20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32833b11aa4_0_2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32833b11aa4_0_20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2833b11aa4_0_2024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1" y="1826807"/>
            <a:ext cx="1594033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2833b11aa4_0_2024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1" r="-2806" b="-6313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2833b11aa4_0_2024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41" r="-796" b="3735"/>
          <a:stretch/>
        </p:blipFill>
        <p:spPr>
          <a:xfrm>
            <a:off x="4119744" y="309519"/>
            <a:ext cx="2801509" cy="311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2833b11aa4_0_2024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3"/>
          <a:stretch/>
        </p:blipFill>
        <p:spPr>
          <a:xfrm>
            <a:off x="6769077" y="171392"/>
            <a:ext cx="2479383" cy="325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2833b11aa4_0_2024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r="-694"/>
          <a:stretch/>
        </p:blipFill>
        <p:spPr>
          <a:xfrm>
            <a:off x="6921251" y="3567127"/>
            <a:ext cx="2801010" cy="330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2833b11aa4_0_2024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56" t="1669" r="7139" b="27594"/>
          <a:stretch/>
        </p:blipFill>
        <p:spPr>
          <a:xfrm>
            <a:off x="9202379" y="476251"/>
            <a:ext cx="2989622" cy="29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2833b11aa4_0_2024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8" b="27364"/>
          <a:stretch/>
        </p:blipFill>
        <p:spPr>
          <a:xfrm>
            <a:off x="8776762" y="3567127"/>
            <a:ext cx="3622008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32833b11aa4_0_2024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7" r="12234" b="8223"/>
          <a:stretch/>
        </p:blipFill>
        <p:spPr>
          <a:xfrm flipH="1">
            <a:off x="4135408" y="3448656"/>
            <a:ext cx="3064605" cy="3421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833b11aa4_0_2036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g32833b11aa4_0_2036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g32833b11aa4_0_2036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g32833b11aa4_0_2036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g32833b11aa4_0_2036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g32833b11aa4_0_2036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g32833b11aa4_0_2036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4" name="Google Shape;474;g32833b11aa4_0_2036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60" t="1669" r="24899" b="40359"/>
          <a:stretch/>
        </p:blipFill>
        <p:spPr>
          <a:xfrm>
            <a:off x="6910312" y="1475433"/>
            <a:ext cx="5281686" cy="539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32833b11aa4_0_2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2833b11aa4_0_2036"/>
          <p:cNvPicPr preferRelativeResize="0"/>
          <p:nvPr/>
        </p:nvPicPr>
        <p:blipFill rotWithShape="1">
          <a:blip r:embed="rId4">
            <a:alphaModFix/>
          </a:blip>
          <a:srcRect t="9781" b="29461"/>
          <a:stretch/>
        </p:blipFill>
        <p:spPr>
          <a:xfrm>
            <a:off x="4800344" y="1839959"/>
            <a:ext cx="5517184" cy="502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32833b11aa4_0_2036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6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2833b11aa4_0_20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g32833b11aa4_0_2048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1" name="Google Shape;481;g32833b11aa4_0_2048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2833b11aa4_0_2048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g32833b11aa4_0_2048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g32833b11aa4_0_2048"/>
          <p:cNvPicPr preferRelativeResize="0"/>
          <p:nvPr/>
        </p:nvPicPr>
        <p:blipFill rotWithShape="1">
          <a:blip r:embed="rId3">
            <a:alphaModFix/>
          </a:blip>
          <a:srcRect b="9893"/>
          <a:stretch/>
        </p:blipFill>
        <p:spPr>
          <a:xfrm>
            <a:off x="7172319" y="834013"/>
            <a:ext cx="4584891" cy="602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32833b11aa4_0_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32833b11aa4_0_20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2833b11aa4_0_20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g32833b11aa4_0_2048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2833b11aa4_0_205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g32833b11aa4_0_2059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1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2" name="Google Shape;492;g32833b11aa4_0_205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2833b11aa4_0_2059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g32833b11aa4_0_2059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400" cy="27924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g32833b11aa4_0_2059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g32833b11aa4_0_2059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3"/>
          <a:stretch/>
        </p:blipFill>
        <p:spPr>
          <a:xfrm>
            <a:off x="10275010" y="4075636"/>
            <a:ext cx="1916991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2833b11aa4_0_20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32833b11aa4_0_2059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2833b11aa4_0_205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g32833b11aa4_0_2059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2833b11aa4_0_207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g32833b11aa4_0_2071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4" name="Google Shape;504;g32833b11aa4_0_20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32833b11aa4_0_2071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g32833b11aa4_0_2071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g32833b11aa4_0_2071"/>
          <p:cNvPicPr preferRelativeResize="0"/>
          <p:nvPr/>
        </p:nvPicPr>
        <p:blipFill rotWithShape="1">
          <a:blip r:embed="rId3">
            <a:alphaModFix/>
          </a:blip>
          <a:srcRect l="3458" r="6943" b="3735"/>
          <a:stretch/>
        </p:blipFill>
        <p:spPr>
          <a:xfrm>
            <a:off x="6240463" y="790543"/>
            <a:ext cx="5951539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2833b11aa4_0_20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2833b11aa4_0_20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2833b11aa4_0_207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32833b11aa4_0_2071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2833b11aa4_0_208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g32833b11aa4_0_2082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g32833b11aa4_0_2082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g32833b11aa4_0_2082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g32833b11aa4_0_2082"/>
          <p:cNvPicPr preferRelativeResize="0"/>
          <p:nvPr/>
        </p:nvPicPr>
        <p:blipFill rotWithShape="1">
          <a:blip r:embed="rId2">
            <a:alphaModFix/>
          </a:blip>
          <a:srcRect l="3458" r="6943" b="3735"/>
          <a:stretch/>
        </p:blipFill>
        <p:spPr>
          <a:xfrm>
            <a:off x="6240463" y="790543"/>
            <a:ext cx="5951539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32833b11aa4_0_2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32833b11aa4_0_20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32833b11aa4_0_208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g32833b11aa4_0_2082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2833b11aa4_0_209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g32833b11aa4_0_2092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g32833b11aa4_0_2092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400" cy="2792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" name="Google Shape;526;g32833b11aa4_0_2092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1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g32833b11aa4_0_2092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g32833b11aa4_0_20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32833b11aa4_0_2092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3"/>
          <a:stretch/>
        </p:blipFill>
        <p:spPr>
          <a:xfrm>
            <a:off x="10275010" y="4075636"/>
            <a:ext cx="1916991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32833b11aa4_0_20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2833b11aa4_0_2092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32833b11aa4_0_209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g32833b11aa4_0_2092"/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2833b11aa4_0_2104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32833b11aa4_0_2104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7" name="Google Shape;537;g32833b11aa4_0_2104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2" cy="62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32833b11aa4_0_2104"/>
          <p:cNvPicPr preferRelativeResize="0"/>
          <p:nvPr/>
        </p:nvPicPr>
        <p:blipFill rotWithShape="1">
          <a:blip r:embed="rId3">
            <a:alphaModFix/>
          </a:blip>
          <a:srcRect l="25550" b="7723"/>
          <a:stretch/>
        </p:blipFill>
        <p:spPr>
          <a:xfrm flipH="1">
            <a:off x="5329585" y="-108515"/>
            <a:ext cx="6862415" cy="696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32833b11aa4_0_2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2833b11aa4_0_210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g32833b11aa4_0_2104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2833b11aa4_0_2112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32833b11aa4_0_2112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700" cy="4799100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g32833b11aa4_0_2112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100" cy="3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6" name="Google Shape;546;g32833b11aa4_0_2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2833b11aa4_0_2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32833b11aa4_0_211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g32833b11aa4_0_2112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2833b11aa4_0_2120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g32833b11aa4_0_2120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700" cy="4799100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g32833b11aa4_0_2120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100" cy="3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4" name="Google Shape;554;g32833b11aa4_0_2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32833b11aa4_0_2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32833b11aa4_0_21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g32833b11aa4_0_2120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2833b11aa4_0_2128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00" cy="4799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g32833b11aa4_0_2128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100" cy="3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g32833b11aa4_0_2128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g32833b11aa4_0_2128"/>
          <p:cNvPicPr preferRelativeResize="0"/>
          <p:nvPr/>
        </p:nvPicPr>
        <p:blipFill rotWithShape="1">
          <a:blip r:embed="rId2">
            <a:alphaModFix/>
          </a:blip>
          <a:srcRect l="3458" r="6943" b="3735"/>
          <a:stretch/>
        </p:blipFill>
        <p:spPr>
          <a:xfrm>
            <a:off x="9481529" y="4099727"/>
            <a:ext cx="2710471" cy="276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32833b11aa4_0_2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32833b11aa4_0_2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32833b11aa4_0_21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g32833b11aa4_0_2128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2833b11aa4_0_2137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00" cy="47991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g32833b11aa4_0_2137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100" cy="3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0" name="Google Shape;570;g32833b11aa4_0_2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32833b11aa4_0_2137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32833b11aa4_0_2137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g32833b11aa4_0_2137"/>
          <p:cNvPicPr preferRelativeResize="0"/>
          <p:nvPr/>
        </p:nvPicPr>
        <p:blipFill rotWithShape="1">
          <a:blip r:embed="rId4">
            <a:alphaModFix/>
          </a:blip>
          <a:srcRect l="3458" r="6943" b="3735"/>
          <a:stretch/>
        </p:blipFill>
        <p:spPr>
          <a:xfrm>
            <a:off x="9481529" y="4099727"/>
            <a:ext cx="2710471" cy="276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32833b11aa4_0_2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2833b11aa4_0_21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g32833b11aa4_0_2137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2833b11aa4_0_2147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32833b11aa4_0_2147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58" r="6010"/>
          <a:stretch/>
        </p:blipFill>
        <p:spPr>
          <a:xfrm rot="1043765" flipH="1">
            <a:off x="-727137" y="1341027"/>
            <a:ext cx="5225144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32833b11aa4_0_2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32833b11aa4_0_2147"/>
          <p:cNvSpPr txBox="1"/>
          <p:nvPr/>
        </p:nvSpPr>
        <p:spPr>
          <a:xfrm>
            <a:off x="11254154" y="3426488"/>
            <a:ext cx="723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582" name="Google Shape;582;g32833b11aa4_0_2147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5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g32833b11aa4_0_2147"/>
          <p:cNvSpPr txBox="1"/>
          <p:nvPr/>
        </p:nvSpPr>
        <p:spPr>
          <a:xfrm>
            <a:off x="3704843" y="0"/>
            <a:ext cx="723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584" name="Google Shape;584;g32833b11aa4_0_2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833b11aa4_0_2155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g32833b11aa4_0_215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58" r="6010"/>
          <a:stretch/>
        </p:blipFill>
        <p:spPr>
          <a:xfrm rot="1043765" flipH="1">
            <a:off x="-727137" y="1341027"/>
            <a:ext cx="5225144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32833b11aa4_0_2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32833b11aa4_0_2155"/>
          <p:cNvSpPr txBox="1"/>
          <p:nvPr/>
        </p:nvSpPr>
        <p:spPr>
          <a:xfrm>
            <a:off x="11254154" y="3426488"/>
            <a:ext cx="723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590" name="Google Shape;590;g32833b11aa4_0_215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5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g32833b11aa4_0_2155"/>
          <p:cNvSpPr txBox="1"/>
          <p:nvPr/>
        </p:nvSpPr>
        <p:spPr>
          <a:xfrm>
            <a:off x="3704843" y="0"/>
            <a:ext cx="723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592" name="Google Shape;592;g32833b11aa4_0_2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2833b11aa4_0_216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5" name="Google Shape;595;g32833b11aa4_0_2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32833b11aa4_0_2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32833b11aa4_0_216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g32833b11aa4_0_2163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2833b11aa4_0_216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601" name="Google Shape;601;g32833b11aa4_0_2169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{480364D6-96DC-4B70-BF69-B70E53524631}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02" name="Google Shape;602;g32833b11aa4_0_2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32833b11aa4_0_2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2833b11aa4_0_216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g32833b11aa4_0_2169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2833b11aa4_0_217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608" name="Google Shape;608;g32833b11aa4_0_2176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{480364D6-96DC-4B70-BF69-B70E53524631}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09" name="Google Shape;609;g32833b11aa4_0_2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32833b11aa4_0_2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2833b11aa4_0_217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g32833b11aa4_0_2176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2833b11aa4_0_218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615" name="Google Shape;615;g32833b11aa4_0_2183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{480364D6-96DC-4B70-BF69-B70E53524631}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16" name="Google Shape;616;g32833b11aa4_0_2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32833b11aa4_0_2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32833b11aa4_0_218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g32833b11aa4_0_2183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2833b11aa4_0_219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622" name="Google Shape;622;g32833b11aa4_0_219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{480364D6-96DC-4B70-BF69-B70E53524631}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23" name="Google Shape;623;g32833b11aa4_0_2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32833b11aa4_0_2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32833b11aa4_0_219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g32833b11aa4_0_2190">
            <a:hlinkClick r:id="rId4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2833b11aa4_0_2197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g32833b11aa4_0_2197"/>
          <p:cNvSpPr txBox="1"/>
          <p:nvPr/>
        </p:nvSpPr>
        <p:spPr>
          <a:xfrm>
            <a:off x="6240462" y="2198274"/>
            <a:ext cx="5543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630" name="Google Shape;630;g32833b11aa4_0_2197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3" cy="613746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32833b11aa4_0_2197"/>
          <p:cNvSpPr txBox="1"/>
          <p:nvPr/>
        </p:nvSpPr>
        <p:spPr>
          <a:xfrm>
            <a:off x="6240462" y="1123100"/>
            <a:ext cx="5543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632" name="Google Shape;632;g32833b11aa4_0_2197"/>
          <p:cNvSpPr txBox="1"/>
          <p:nvPr/>
        </p:nvSpPr>
        <p:spPr>
          <a:xfrm>
            <a:off x="6240463" y="78071"/>
            <a:ext cx="5543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633" name="Google Shape;633;g32833b11aa4_0_2197"/>
          <p:cNvSpPr txBox="1"/>
          <p:nvPr/>
        </p:nvSpPr>
        <p:spPr>
          <a:xfrm>
            <a:off x="6240462" y="4398863"/>
            <a:ext cx="5543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634" name="Google Shape;634;g32833b11aa4_0_2197"/>
          <p:cNvSpPr txBox="1"/>
          <p:nvPr/>
        </p:nvSpPr>
        <p:spPr>
          <a:xfrm>
            <a:off x="6240463" y="3313641"/>
            <a:ext cx="5543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635" name="Google Shape;635;g32833b11aa4_0_2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32833b11aa4_0_2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32833b11aa4_0_219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g32833b11aa4_0_2197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2833b11aa4_0_2209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g32833b11aa4_0_2209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2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2" name="Google Shape;642;g32833b11aa4_0_2209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g32833b11aa4_0_2209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g32833b11aa4_0_2209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2833b11aa4_0_2209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6" name="Google Shape;646;g32833b11aa4_0_2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2833b11aa4_0_2209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3" cy="613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32833b11aa4_0_2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32833b11aa4_0_220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g32833b11aa4_0_2209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2833b11aa4_0_2221"/>
          <p:cNvSpPr/>
          <p:nvPr/>
        </p:nvSpPr>
        <p:spPr>
          <a:xfrm rot="10800000" flipH="1">
            <a:off x="0" y="104"/>
            <a:ext cx="12192000" cy="57147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32833b11aa4_0_2221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2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4" name="Google Shape;654;g32833b11aa4_0_2221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5" name="Google Shape;655;g32833b11aa4_0_2221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6" name="Google Shape;656;g32833b11aa4_0_2221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g32833b11aa4_0_2221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8" name="Google Shape;658;g32833b11aa4_0_2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833b11aa4_0_2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2833b11aa4_0_2221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3" cy="613746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32833b11aa4_0_22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g32833b11aa4_0_2221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833b11aa4_0_2233"/>
          <p:cNvSpPr/>
          <p:nvPr/>
        </p:nvSpPr>
        <p:spPr>
          <a:xfrm>
            <a:off x="371475" y="1778216"/>
            <a:ext cx="11412600" cy="6186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32833b11aa4_0_223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g32833b11aa4_0_2233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g32833b11aa4_0_2233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7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8" name="Google Shape;668;g32833b11aa4_0_2233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32833b11aa4_0_2233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600" cy="2952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0" name="Google Shape;670;g32833b11aa4_0_2233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g32833b11aa4_0_2233"/>
          <p:cNvPicPr preferRelativeResize="0"/>
          <p:nvPr/>
        </p:nvPicPr>
        <p:blipFill rotWithShape="1">
          <a:blip r:embed="rId3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2833b11aa4_0_2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2833b11aa4_0_2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2833b11aa4_0_22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g32833b11aa4_0_2233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2833b11aa4_0_2246"/>
          <p:cNvSpPr/>
          <p:nvPr/>
        </p:nvSpPr>
        <p:spPr>
          <a:xfrm>
            <a:off x="371475" y="1778216"/>
            <a:ext cx="11412600" cy="6186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g32833b11aa4_0_22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g32833b11aa4_0_22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0" name="Google Shape;680;g32833b11aa4_0_2246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g32833b11aa4_0_2246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600" cy="2952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2" name="Google Shape;682;g32833b11aa4_0_2246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g32833b11aa4_0_2246"/>
          <p:cNvPicPr preferRelativeResize="0"/>
          <p:nvPr/>
        </p:nvPicPr>
        <p:blipFill rotWithShape="1">
          <a:blip r:embed="rId2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32833b11aa4_0_2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32833b11aa4_0_2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32833b11aa4_0_22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g32833b11aa4_0_2246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2833b11aa4_0_2258"/>
          <p:cNvSpPr/>
          <p:nvPr/>
        </p:nvSpPr>
        <p:spPr>
          <a:xfrm>
            <a:off x="371475" y="1778216"/>
            <a:ext cx="11412600" cy="6186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g32833b11aa4_0_225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g32833b11aa4_0_225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g32833b11aa4_0_2258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7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g32833b11aa4_0_2258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600" cy="2952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4" name="Google Shape;694;g32833b11aa4_0_2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32833b11aa4_0_2258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g32833b11aa4_0_2258"/>
          <p:cNvPicPr preferRelativeResize="0"/>
          <p:nvPr/>
        </p:nvPicPr>
        <p:blipFill rotWithShape="1">
          <a:blip r:embed="rId3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32833b11aa4_0_2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32833b11aa4_0_22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32833b11aa4_0_225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g32833b11aa4_0_2258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2833b11aa4_0_2271"/>
          <p:cNvSpPr/>
          <p:nvPr/>
        </p:nvSpPr>
        <p:spPr>
          <a:xfrm>
            <a:off x="6240463" y="1778216"/>
            <a:ext cx="5543400" cy="6186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32833b11aa4_0_227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g32833b11aa4_0_227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g32833b11aa4_0_2271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600" cy="3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6" name="Google Shape;706;g32833b11aa4_0_2271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32833b11aa4_0_2271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400" cy="2952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g32833b11aa4_0_2271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7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9" name="Google Shape;709;g32833b11aa4_0_2271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g32833b11aa4_0_2271"/>
          <p:cNvPicPr preferRelativeResize="0"/>
          <p:nvPr/>
        </p:nvPicPr>
        <p:blipFill rotWithShape="1">
          <a:blip r:embed="rId3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32833b11aa4_0_2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32833b11aa4_0_2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32833b11aa4_0_227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g32833b11aa4_0_2271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2833b11aa4_0_2285"/>
          <p:cNvSpPr/>
          <p:nvPr/>
        </p:nvSpPr>
        <p:spPr>
          <a:xfrm>
            <a:off x="6240463" y="1778216"/>
            <a:ext cx="5543400" cy="6186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g32833b11aa4_0_228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g32833b11aa4_0_228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g32833b11aa4_0_2285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600" cy="3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0" name="Google Shape;720;g32833b11aa4_0_2285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400" cy="2952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1" name="Google Shape;721;g32833b11aa4_0_2285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5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g32833b11aa4_0_2285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g32833b11aa4_0_2285"/>
          <p:cNvPicPr preferRelativeResize="0"/>
          <p:nvPr/>
        </p:nvPicPr>
        <p:blipFill rotWithShape="1">
          <a:blip r:embed="rId2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g32833b11aa4_0_2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32833b11aa4_0_2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2833b11aa4_0_228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g32833b11aa4_0_2285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2833b11aa4_0_2298"/>
          <p:cNvSpPr/>
          <p:nvPr/>
        </p:nvSpPr>
        <p:spPr>
          <a:xfrm>
            <a:off x="6240463" y="1778216"/>
            <a:ext cx="5543400" cy="6186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32833b11aa4_0_229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g32833b11aa4_0_229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g32833b11aa4_0_229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600" cy="3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3" name="Google Shape;733;g32833b11aa4_0_229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400" cy="2952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4" name="Google Shape;734;g32833b11aa4_0_2298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7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5" name="Google Shape;735;g32833b11aa4_0_22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32833b11aa4_0_2298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g32833b11aa4_0_2298"/>
          <p:cNvPicPr preferRelativeResize="0"/>
          <p:nvPr/>
        </p:nvPicPr>
        <p:blipFill rotWithShape="1">
          <a:blip r:embed="rId3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32833b11aa4_0_2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g32833b11aa4_0_2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32833b11aa4_0_229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2833b11aa4_0_2298">
            <a:hlinkClick r:id="rId6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2833b11aa4_0_2312"/>
          <p:cNvSpPr/>
          <p:nvPr/>
        </p:nvSpPr>
        <p:spPr>
          <a:xfrm>
            <a:off x="6240463" y="1778216"/>
            <a:ext cx="5543400" cy="6186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g32833b11aa4_0_231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g32833b11aa4_0_2312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6" name="Google Shape;746;g32833b11aa4_0_2312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600" cy="3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g32833b11aa4_0_2312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400" cy="2952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2833b11aa4_0_2312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9" name="Google Shape;749;g32833b11aa4_0_2312"/>
          <p:cNvSpPr/>
          <p:nvPr/>
        </p:nvSpPr>
        <p:spPr>
          <a:xfrm>
            <a:off x="0" y="5714804"/>
            <a:ext cx="12192000" cy="1143300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g32833b11aa4_0_2312"/>
          <p:cNvPicPr preferRelativeResize="0"/>
          <p:nvPr/>
        </p:nvPicPr>
        <p:blipFill rotWithShape="1">
          <a:blip r:embed="rId2">
            <a:alphaModFix/>
          </a:blip>
          <a:srcRect l="43490" t="1404" r="873" b="6784"/>
          <a:stretch/>
        </p:blipFill>
        <p:spPr>
          <a:xfrm flipH="1">
            <a:off x="10044651" y="3982720"/>
            <a:ext cx="215750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32833b11aa4_0_2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9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32833b11aa4_0_2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5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g32833b11aa4_0_231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g32833b11aa4_0_2312">
            <a:hlinkClick r:id="rId5"/>
          </p:cNvPr>
          <p:cNvSpPr txBox="1"/>
          <p:nvPr/>
        </p:nvSpPr>
        <p:spPr>
          <a:xfrm>
            <a:off x="280516" y="6205606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72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833b11aa4_0_1952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4" name="Google Shape;384;g32833b11aa4_0_1952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g32833b11aa4_0_1952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outoutuk.org/dismiss-welsh/" TargetMode="External"/><Relationship Id="rId3" Type="http://schemas.openxmlformats.org/officeDocument/2006/relationships/hyperlink" Target="https://senedd.wales/" TargetMode="External"/><Relationship Id="rId7" Type="http://schemas.openxmlformats.org/officeDocument/2006/relationships/hyperlink" Target="https://www.bbc.co.uk/bitesize/topics/zks4g7h/articles/zhhcbq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hparliament.senedd.wales/get-involved/" TargetMode="External"/><Relationship Id="rId5" Type="http://schemas.openxmlformats.org/officeDocument/2006/relationships/hyperlink" Target="https://www.electoralcommission.org.uk/i-am-a/voter/your-election-information" TargetMode="External"/><Relationship Id="rId4" Type="http://schemas.openxmlformats.org/officeDocument/2006/relationships/hyperlink" Target="https://www.electoralcommission.org.uk/resources/resources-young-people" TargetMode="External"/><Relationship Id="rId9" Type="http://schemas.openxmlformats.org/officeDocument/2006/relationships/hyperlink" Target="https://fullfact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Wythnos</a:t>
            </a:r>
            <a:r>
              <a:rPr lang="en-US" dirty="0"/>
              <a:t> </a:t>
            </a:r>
            <a:r>
              <a:rPr lang="en-US" dirty="0" err="1"/>
              <a:t>Croeso</a:t>
            </a:r>
            <a:r>
              <a:rPr lang="en-US" dirty="0"/>
              <a:t> </a:t>
            </a:r>
            <a:r>
              <a:rPr lang="en-US" dirty="0" err="1"/>
              <a:t>i’ch</a:t>
            </a:r>
            <a:r>
              <a:rPr lang="en-US" dirty="0"/>
              <a:t> </a:t>
            </a:r>
            <a:r>
              <a:rPr lang="en-US" dirty="0" err="1"/>
              <a:t>Pleidlais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2833b11aa4_0_2759"/>
          <p:cNvSpPr txBox="1">
            <a:spLocks noGrp="1"/>
          </p:cNvSpPr>
          <p:nvPr>
            <p:ph type="body" idx="1"/>
          </p:nvPr>
        </p:nvSpPr>
        <p:spPr>
          <a:xfrm>
            <a:off x="319247" y="1327022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4) Nid yw cyfrifon wedi’u dilysu ar gyfryngau cymdeithasol yn rhannu camwybodaeth a thwyllwybodaeth.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870" name="Google Shape;870;g32833b11aa4_0_275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71" name="Google Shape;871;g32833b11aa4_0_2759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72" name="Google Shape;872;g32833b11aa4_0_2759"/>
          <p:cNvSpPr txBox="1"/>
          <p:nvPr/>
        </p:nvSpPr>
        <p:spPr>
          <a:xfrm>
            <a:off x="340712" y="269061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73" name="Google Shape;873;g32833b11aa4_0_2759"/>
          <p:cNvSpPr txBox="1"/>
          <p:nvPr/>
        </p:nvSpPr>
        <p:spPr>
          <a:xfrm>
            <a:off x="5171885" y="269226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74" name="Google Shape;874;g32833b11aa4_0_2759"/>
          <p:cNvSpPr/>
          <p:nvPr/>
        </p:nvSpPr>
        <p:spPr>
          <a:xfrm>
            <a:off x="5168162" y="2691193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5" name="Google Shape;875;g32833b11aa4_0_2759"/>
          <p:cNvSpPr/>
          <p:nvPr/>
        </p:nvSpPr>
        <p:spPr>
          <a:xfrm>
            <a:off x="297771" y="4416473"/>
            <a:ext cx="8763165" cy="1211256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yw cyfrif rhywun wedi’i ddilysu ar gyfryngau cymdeithasol, mae’n golygu fod hunaniaeth y person wedi’i wirio. Nid yw hyn yn golygu fod beth maent yn ei ddweud wedi’i wirio a’i ddilysu, felly gallent rannu camwybodaeth a thwyllwybodaeth.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2833b11aa4_0_2770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5) Mae gwirio gwybodaeth wleidyddol yn bwysig, hyd yn oed os yw'n dod o ffynhonnell rydych chi fel arfer yn cytuno â hi.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882" name="Google Shape;882;g32833b11aa4_0_277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83" name="Google Shape;883;g32833b11aa4_0_2770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84" name="Google Shape;884;g32833b11aa4_0_2770"/>
          <p:cNvSpPr txBox="1"/>
          <p:nvPr/>
        </p:nvSpPr>
        <p:spPr>
          <a:xfrm>
            <a:off x="340712" y="2894528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85" name="Google Shape;885;g32833b11aa4_0_2770"/>
          <p:cNvSpPr txBox="1"/>
          <p:nvPr/>
        </p:nvSpPr>
        <p:spPr>
          <a:xfrm>
            <a:off x="5193350" y="2896175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86" name="Google Shape;886;g32833b11aa4_0_2770"/>
          <p:cNvSpPr/>
          <p:nvPr/>
        </p:nvSpPr>
        <p:spPr>
          <a:xfrm>
            <a:off x="339290" y="2895096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7" name="Google Shape;887;g32833b11aa4_0_2770"/>
          <p:cNvSpPr/>
          <p:nvPr/>
        </p:nvSpPr>
        <p:spPr>
          <a:xfrm>
            <a:off x="297771" y="4674050"/>
            <a:ext cx="8784629" cy="889285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 camwybodaeth wleidyddol yn gyffredin. Mae hi’n bwysig dilysu a gwirio gwybodaeth, yn enwedig os gallai ddylanwadu ar farn.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2833b11aa4_0_2781"/>
          <p:cNvSpPr txBox="1">
            <a:spLocks noGrp="1"/>
          </p:cNvSpPr>
          <p:nvPr>
            <p:ph type="body" idx="1"/>
          </p:nvPr>
        </p:nvSpPr>
        <p:spPr>
          <a:xfrm>
            <a:off x="287051" y="1348487"/>
            <a:ext cx="8806093" cy="942414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r>
              <a:rPr lang="cy" sz="1800" b="0" i="0" u="none" baseline="0" dirty="0">
                <a:solidFill>
                  <a:srgbClr val="000000"/>
                </a:solidFill>
              </a:rPr>
              <a:t>6) Ni all </a:t>
            </a:r>
            <a:r>
              <a:rPr lang="cy" sz="1800" b="0" i="0" u="none" baseline="0" err="1">
                <a:solidFill>
                  <a:srgbClr val="000000"/>
                </a:solidFill>
              </a:rPr>
              <a:t>pobl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ifanc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wneud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unrhyw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beth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i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atal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lledaeniad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camwybodaeth</a:t>
            </a:r>
            <a:r>
              <a:rPr lang="cy" sz="1800" b="0" i="0" u="none" baseline="0" dirty="0">
                <a:solidFill>
                  <a:srgbClr val="000000"/>
                </a:solidFill>
              </a:rPr>
              <a:t> a </a:t>
            </a:r>
            <a:r>
              <a:rPr lang="cy" sz="1800" b="0" i="0" u="none" baseline="0" err="1">
                <a:solidFill>
                  <a:srgbClr val="000000"/>
                </a:solidFill>
              </a:rPr>
              <a:t>thwyllwybodaeth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nes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eu</a:t>
            </a:r>
            <a:r>
              <a:rPr lang="cy" sz="1800" b="0" i="0" u="none" baseline="0" dirty="0">
                <a:solidFill>
                  <a:srgbClr val="000000"/>
                </a:solidFill>
              </a:rPr>
              <a:t> bod </a:t>
            </a:r>
            <a:r>
              <a:rPr lang="cy" sz="1800" b="0" i="0" u="none" baseline="0" err="1">
                <a:solidFill>
                  <a:srgbClr val="000000"/>
                </a:solidFill>
              </a:rPr>
              <a:t>yn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ddigon</a:t>
            </a:r>
            <a:r>
              <a:rPr lang="cy" sz="1800" b="0" i="0" u="none" baseline="0" dirty="0">
                <a:solidFill>
                  <a:srgbClr val="000000"/>
                </a:solidFill>
              </a:rPr>
              <a:t> hen </a:t>
            </a:r>
            <a:r>
              <a:rPr lang="cy" sz="1800" b="0" i="0" u="none" baseline="0" err="1">
                <a:solidFill>
                  <a:srgbClr val="000000"/>
                </a:solidFill>
              </a:rPr>
              <a:t>i</a:t>
            </a:r>
            <a:r>
              <a:rPr lang="cy" sz="1800" b="0" i="0" u="none" baseline="0" dirty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bleidleisio</a:t>
            </a:r>
            <a:r>
              <a:rPr lang="cy" sz="1800" b="0" i="0" u="none" baseline="0" dirty="0">
                <a:solidFill>
                  <a:srgbClr val="000000"/>
                </a:solidFill>
              </a:rPr>
              <a:t>. </a:t>
            </a:r>
            <a:endParaRPr sz="1800" b="0" dirty="0">
              <a:solidFill>
                <a:srgbClr val="000000"/>
              </a:solidFill>
            </a:endParaRPr>
          </a:p>
        </p:txBody>
      </p:sp>
      <p:sp>
        <p:nvSpPr>
          <p:cNvPr id="894" name="Google Shape;894;g32833b11aa4_0_278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95" name="Google Shape;895;g32833b11aa4_0_2781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96" name="Google Shape;896;g32833b11aa4_0_2781"/>
          <p:cNvSpPr txBox="1"/>
          <p:nvPr/>
        </p:nvSpPr>
        <p:spPr>
          <a:xfrm>
            <a:off x="308515" y="2572557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97" name="Google Shape;897;g32833b11aa4_0_2781"/>
          <p:cNvSpPr txBox="1"/>
          <p:nvPr/>
        </p:nvSpPr>
        <p:spPr>
          <a:xfrm>
            <a:off x="5171885" y="257420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98" name="Google Shape;898;g32833b11aa4_0_2781"/>
          <p:cNvSpPr/>
          <p:nvPr/>
        </p:nvSpPr>
        <p:spPr>
          <a:xfrm>
            <a:off x="5146697" y="2573138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9" name="Google Shape;899;g32833b11aa4_0_2781"/>
          <p:cNvSpPr/>
          <p:nvPr/>
        </p:nvSpPr>
        <p:spPr>
          <a:xfrm>
            <a:off x="308503" y="4223292"/>
            <a:ext cx="9327697" cy="131858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1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</a:t>
            </a:r>
            <a:r>
              <a:rPr lang="cy" sz="16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thwyllwybodaeth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bodoli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mewn</a:t>
            </a:r>
            <a:r>
              <a:rPr lang="cy" sz="16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gwleidyddiaeth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iechyd,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straeon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am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enwogion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ayyb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Trwy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adrodd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amdano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lwyfannau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cyfryngau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cymdeithasol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gwirio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ffeithiau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sgiliau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meddwl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beirniadol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chymryd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rhan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mewn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ffordd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ystyrlon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gall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pobl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ifanc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greu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newid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pan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ddaw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fynd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i'r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afael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gamwybodaeth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thwyllwybodaeth</a:t>
            </a:r>
            <a:r>
              <a:rPr lang="cy" sz="16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   </a:t>
            </a:r>
            <a:endParaRPr lang="en-US"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2833b11aa4_0_2732"/>
          <p:cNvSpPr txBox="1">
            <a:spLocks noGrp="1"/>
          </p:cNvSpPr>
          <p:nvPr>
            <p:ph type="title"/>
          </p:nvPr>
        </p:nvSpPr>
        <p:spPr>
          <a:xfrm>
            <a:off x="3500127" y="1760562"/>
            <a:ext cx="8250596" cy="39598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rtl="0"/>
            <a:r>
              <a:rPr lang="cy" sz="4800" b="1" i="0" u="none" baseline="0"/>
              <a:t>Sut gall </a:t>
            </a:r>
            <a:r>
              <a:rPr lang="cy" sz="4800" b="1" i="0" u="none" baseline="0">
                <a:highlight>
                  <a:schemeClr val="accent3"/>
                </a:highlight>
              </a:rPr>
              <a:t>camwybodaeth</a:t>
            </a:r>
            <a:r>
              <a:rPr lang="cy" sz="4800" b="1" i="0" u="none" baseline="0"/>
              <a:t> gael ei lledaenu?</a:t>
            </a:r>
            <a:br>
              <a:rPr lang="cy" sz="4800"/>
            </a:br>
            <a:r>
              <a:rPr lang="cy" sz="4800" b="1" i="0" u="none" baseline="0"/>
              <a:t>Rhestrwch cymaint o ffyrdd â phosibl! </a:t>
            </a:r>
            <a:endParaRPr sz="4800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28dd356880_0_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8644783" cy="68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Faint wnaethoch chi restru?</a:t>
            </a:r>
            <a:endParaRPr/>
          </a:p>
        </p:txBody>
      </p:sp>
      <p:sp>
        <p:nvSpPr>
          <p:cNvPr id="912" name="Google Shape;912;g328dd356880_0_7"/>
          <p:cNvSpPr txBox="1"/>
          <p:nvPr/>
        </p:nvSpPr>
        <p:spPr>
          <a:xfrm>
            <a:off x="1271712" y="1712986"/>
            <a:ext cx="4402250" cy="62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Gwefannau newyddion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3" name="Google Shape;913;g328dd356880_0_7"/>
          <p:cNvSpPr txBox="1"/>
          <p:nvPr/>
        </p:nvSpPr>
        <p:spPr>
          <a:xfrm>
            <a:off x="1743938" y="2763775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 lafar 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4" name="Google Shape;914;g328dd356880_0_7"/>
          <p:cNvSpPr txBox="1"/>
          <p:nvPr/>
        </p:nvSpPr>
        <p:spPr>
          <a:xfrm>
            <a:off x="1035600" y="3793100"/>
            <a:ext cx="440225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Cyfryngau cymdeithasol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5" name="Google Shape;915;g328dd356880_0_7"/>
          <p:cNvSpPr txBox="1"/>
          <p:nvPr/>
        </p:nvSpPr>
        <p:spPr>
          <a:xfrm>
            <a:off x="1507825" y="4718550"/>
            <a:ext cx="3930025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Apiau negeseuon (e.e. WhatsApp)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6" name="Google Shape;916;g328dd356880_0_7"/>
          <p:cNvSpPr txBox="1"/>
          <p:nvPr/>
        </p:nvSpPr>
        <p:spPr>
          <a:xfrm>
            <a:off x="6844685" y="1715558"/>
            <a:ext cx="386563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Gwefannau a blogiau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7" name="Google Shape;917;g328dd356880_0_7"/>
          <p:cNvSpPr txBox="1"/>
          <p:nvPr/>
        </p:nvSpPr>
        <p:spPr>
          <a:xfrm>
            <a:off x="7048600" y="2763775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E-byst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8" name="Google Shape;918;g328dd356880_0_7"/>
          <p:cNvSpPr txBox="1"/>
          <p:nvPr/>
        </p:nvSpPr>
        <p:spPr>
          <a:xfrm>
            <a:off x="7048600" y="3793100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Posteri/sticeri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9" name="Google Shape;919;g328dd356880_0_7"/>
          <p:cNvSpPr txBox="1"/>
          <p:nvPr/>
        </p:nvSpPr>
        <p:spPr>
          <a:xfrm>
            <a:off x="7209586" y="4836606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Cyfrifon Bot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28dd356880_0_836"/>
          <p:cNvSpPr txBox="1">
            <a:spLocks noGrp="1"/>
          </p:cNvSpPr>
          <p:nvPr>
            <p:ph type="title"/>
          </p:nvPr>
        </p:nvSpPr>
        <p:spPr>
          <a:xfrm>
            <a:off x="251882" y="1715858"/>
            <a:ext cx="6246383" cy="3816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Sut ydych chi’n meddwl y gallai </a:t>
            </a:r>
            <a:r>
              <a:rPr lang="cy" b="1" i="0" u="none" baseline="0">
                <a:highlight>
                  <a:schemeClr val="accent1"/>
                </a:highlight>
              </a:rPr>
              <a:t>camwybodaeth/twyllwybodaeth</a:t>
            </a:r>
            <a:r>
              <a:rPr lang="cy" b="1" i="0" u="none" baseline="0"/>
              <a:t> ddylanwadu ar farn wleidyddol pobl?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28dd356880_0_846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953" name="Google Shape;953;g328dd356880_0_846"/>
          <p:cNvSpPr txBox="1">
            <a:spLocks noGrp="1"/>
          </p:cNvSpPr>
          <p:nvPr>
            <p:ph type="body" idx="2"/>
          </p:nvPr>
        </p:nvSpPr>
        <p:spPr>
          <a:xfrm>
            <a:off x="290454" y="2016974"/>
            <a:ext cx="6789000" cy="26094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2495" b="1" i="0" u="none" baseline="0"/>
              <a:t>Cyfarwyddiadau: </a:t>
            </a:r>
            <a:r>
              <a:rPr lang="cy" sz="2495" b="0" i="0" u="none" baseline="0"/>
              <a:t>Bydd sawl sefyllfa yn cael eu dangos i chi y gallech ddod ar eu traws ac mae angen i chi ddewis beth fyddech chi'n ei wneud i fod yn wydn o ran camwybodaeth/twyllwybodaeth yn y sefyllfa hon. </a:t>
            </a:r>
            <a:endParaRPr sz="2495" b="0"/>
          </a:p>
        </p:txBody>
      </p:sp>
      <p:sp>
        <p:nvSpPr>
          <p:cNvPr id="954" name="Google Shape;954;g328dd356880_0_8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2392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28dd356880_0_1246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961" name="Google Shape;961;g328dd356880_0_1246"/>
          <p:cNvSpPr txBox="1">
            <a:spLocks noGrp="1"/>
          </p:cNvSpPr>
          <p:nvPr>
            <p:ph type="body" idx="2"/>
          </p:nvPr>
        </p:nvSpPr>
        <p:spPr>
          <a:xfrm>
            <a:off x="548925" y="1688375"/>
            <a:ext cx="10115100" cy="6858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50" b="1" i="0" u="none" baseline="0" err="1"/>
              <a:t>Sefyllfa</a:t>
            </a:r>
            <a:r>
              <a:rPr lang="cy" sz="1650" b="1" i="0" u="none" baseline="0"/>
              <a:t>: </a:t>
            </a:r>
            <a:r>
              <a:rPr lang="cy" sz="1650" b="0" i="0" u="none" baseline="0"/>
              <a:t>Mae </a:t>
            </a:r>
            <a:r>
              <a:rPr lang="cy" sz="1650" b="0" i="0" u="none" baseline="0" err="1"/>
              <a:t>hysbyseb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defnyddio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emosiynau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cryf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ddweud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mai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ymgeisydd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yw’r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unig</a:t>
            </a:r>
            <a:r>
              <a:rPr lang="cy" sz="1650" b="0" i="0" u="none" baseline="0"/>
              <a:t> un </a:t>
            </a:r>
            <a:r>
              <a:rPr lang="cy" sz="1650" b="0" i="0" u="none" baseline="0" err="1"/>
              <a:t>sydd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gallu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achub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gwlad</a:t>
            </a:r>
            <a:r>
              <a:rPr lang="cy" sz="1650" b="0" i="0" u="none" baseline="0"/>
              <a:t>.</a:t>
            </a:r>
            <a:endParaRPr lang="en-US" sz="1650" b="0"/>
          </a:p>
        </p:txBody>
      </p:sp>
      <p:sp>
        <p:nvSpPr>
          <p:cNvPr id="962" name="Google Shape;962;g328dd356880_0_12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963" name="Google Shape;963;g328dd356880_0_1246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4" name="Google Shape;964;g328dd356880_0_1246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5" name="Google Shape;965;g328dd356880_0_1246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6" name="Google Shape;966;g328dd356880_0_1246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7" name="Google Shape;967;g328dd356880_0_1246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8" name="Google Shape;968;g328dd356880_0_1246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28dd356880_0_1276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975" name="Google Shape;975;g328dd356880_0_1276"/>
          <p:cNvSpPr txBox="1">
            <a:spLocks noGrp="1"/>
          </p:cNvSpPr>
          <p:nvPr>
            <p:ph type="body" idx="2"/>
          </p:nvPr>
        </p:nvSpPr>
        <p:spPr>
          <a:xfrm>
            <a:off x="548925" y="1688375"/>
            <a:ext cx="10115100" cy="6858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95" b="1" i="0" u="none" baseline="0"/>
              <a:t>Sefyllfa: </a:t>
            </a:r>
            <a:r>
              <a:rPr lang="cy" sz="1695" b="0" i="0" u="none" baseline="0"/>
              <a:t>Rydych chi'n gweld fideo o rywbeth gwarthus sy'n cynnwys gwleidydd adnabyddus. </a:t>
            </a:r>
            <a:endParaRPr sz="1695" b="0"/>
          </a:p>
        </p:txBody>
      </p:sp>
      <p:sp>
        <p:nvSpPr>
          <p:cNvPr id="976" name="Google Shape;976;g328dd356880_0_127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977" name="Google Shape;977;g328dd356880_0_1276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g328dd356880_0_1276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9" name="Google Shape;979;g328dd356880_0_1276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0" name="Google Shape;980;g328dd356880_0_1276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1" name="Google Shape;981;g328dd356880_0_1276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2" name="Google Shape;982;g328dd356880_0_1276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28dd356880_0_126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989" name="Google Shape;989;g328dd356880_0_1263"/>
          <p:cNvSpPr txBox="1">
            <a:spLocks noGrp="1"/>
          </p:cNvSpPr>
          <p:nvPr>
            <p:ph type="body" idx="2"/>
          </p:nvPr>
        </p:nvSpPr>
        <p:spPr>
          <a:xfrm>
            <a:off x="548925" y="1709839"/>
            <a:ext cx="10115100" cy="760927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50" b="1" i="0" u="none" baseline="0" err="1"/>
              <a:t>Sefyllfa</a:t>
            </a:r>
            <a:r>
              <a:rPr lang="cy" sz="1650" b="1" i="0" u="none" baseline="0"/>
              <a:t>: </a:t>
            </a:r>
            <a:r>
              <a:rPr lang="cy" sz="1650" b="0" i="0" u="none" baseline="0"/>
              <a:t>Mae </a:t>
            </a:r>
            <a:r>
              <a:rPr lang="cy" sz="1650" b="0" i="0" u="none" baseline="0" err="1"/>
              <a:t>pawb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ar-lein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ymddangos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eu</a:t>
            </a:r>
            <a:r>
              <a:rPr lang="cy" sz="1650" b="0" i="0" u="none" baseline="0"/>
              <a:t> bod </a:t>
            </a:r>
            <a:r>
              <a:rPr lang="cy" sz="1650" b="0" i="0" u="none" baseline="0" err="1"/>
              <a:t>wrth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boddau</a:t>
            </a:r>
            <a:r>
              <a:rPr lang="cy" sz="1650" b="0" i="0" u="none" baseline="0"/>
              <a:t> ag </a:t>
            </a:r>
            <a:r>
              <a:rPr lang="cy" sz="1650" b="0" i="0" u="none" baseline="0" err="1"/>
              <a:t>ymgeisydd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penodol</a:t>
            </a:r>
            <a:r>
              <a:rPr lang="cy" sz="1650" b="0" i="0" u="none" baseline="0"/>
              <a:t>. </a:t>
            </a:r>
            <a:r>
              <a:rPr lang="cy" sz="1650" b="0" i="0" u="none" baseline="0" err="1"/>
              <a:t>Rydych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chi’n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teimlo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mai</a:t>
            </a:r>
            <a:r>
              <a:rPr lang="cy" sz="1650" b="0" i="0" u="none" baseline="0"/>
              <a:t> chi </a:t>
            </a:r>
            <a:r>
              <a:rPr lang="cy" sz="1650" b="0" i="0" u="none" baseline="0" err="1"/>
              <a:t>yw’r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unig</a:t>
            </a:r>
            <a:r>
              <a:rPr lang="cy" sz="1650" b="0" i="0" u="none" baseline="0"/>
              <a:t> un </a:t>
            </a:r>
            <a:r>
              <a:rPr lang="cy" sz="1650" b="0" i="0" u="none" baseline="0" err="1"/>
              <a:t>sy’n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ansicr</a:t>
            </a:r>
            <a:r>
              <a:rPr lang="cy" sz="1650" b="0" i="0" u="none" baseline="0"/>
              <a:t>.</a:t>
            </a:r>
            <a:endParaRPr lang="en-US" sz="1650" b="0"/>
          </a:p>
        </p:txBody>
      </p:sp>
      <p:sp>
        <p:nvSpPr>
          <p:cNvPr id="990" name="Google Shape;990;g328dd356880_0_126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991" name="Google Shape;991;g328dd356880_0_1263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2" name="Google Shape;992;g328dd356880_0_1263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3" name="Google Shape;993;g328dd356880_0_1263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4" name="Google Shape;994;g328dd356880_0_1263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5" name="Google Shape;995;g328dd356880_0_1263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g328dd356880_0_1263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"/>
          <p:cNvSpPr txBox="1">
            <a:spLocks noGrp="1"/>
          </p:cNvSpPr>
          <p:nvPr>
            <p:ph type="ftr" idx="11"/>
          </p:nvPr>
        </p:nvSpPr>
        <p:spPr>
          <a:xfrm>
            <a:off x="291099" y="6023044"/>
            <a:ext cx="69834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773" name="Google Shape;773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byddwn yn trafod y cwestiynau hyn: </a:t>
            </a:r>
            <a:endParaRPr/>
          </a:p>
        </p:txBody>
      </p:sp>
      <p:sp>
        <p:nvSpPr>
          <p:cNvPr id="774" name="Google Shape;774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 dirty="0"/>
              <a:t>Beth </a:t>
            </a:r>
            <a:r>
              <a:rPr lang="cy" sz="2200" b="0" i="0" u="none" baseline="0" dirty="0" err="1"/>
              <a:t>yw’r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gwahaniaeth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rhwng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camwybodaeth</a:t>
            </a:r>
            <a:r>
              <a:rPr lang="cy" sz="2200" b="0" i="0" u="none" baseline="0" dirty="0"/>
              <a:t> a </a:t>
            </a:r>
            <a:r>
              <a:rPr lang="cy" sz="2200" b="0" i="0" u="none" baseline="0" dirty="0" err="1"/>
              <a:t>thwyllwybodaeth</a:t>
            </a:r>
            <a:r>
              <a:rPr lang="cy" sz="2200" b="0" i="0" u="none" baseline="0" dirty="0"/>
              <a:t>?</a:t>
            </a:r>
            <a:endParaRPr lang="en-US" sz="2200" b="0" dirty="0"/>
          </a:p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mae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camwybodaeth</a:t>
            </a:r>
            <a:r>
              <a:rPr lang="cy" sz="2200" b="0" i="0" u="none" baseline="0" dirty="0"/>
              <a:t>/</a:t>
            </a:r>
            <a:r>
              <a:rPr lang="cy" sz="2200" b="0" i="0" u="none" baseline="0" dirty="0" err="1"/>
              <a:t>twyllwybodaeth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yn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lledaenu</a:t>
            </a:r>
            <a:r>
              <a:rPr lang="cy" sz="2200" b="0" i="0" u="none" baseline="0" dirty="0"/>
              <a:t>? </a:t>
            </a:r>
            <a:endParaRPr sz="2200" b="0" dirty="0"/>
          </a:p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 dirty="0"/>
              <a:t>Sut gall cam/</a:t>
            </a:r>
            <a:r>
              <a:rPr lang="cy" sz="2200" b="0" i="0" u="none" baseline="0" dirty="0" err="1"/>
              <a:t>twyllwybodaeth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ddylanwadu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ar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farn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wleidyddol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pobl</a:t>
            </a:r>
            <a:r>
              <a:rPr lang="cy" sz="2200" b="0" i="0" u="none" baseline="0" dirty="0"/>
              <a:t>? </a:t>
            </a:r>
            <a:endParaRPr sz="2200" b="0" dirty="0"/>
          </a:p>
          <a:p>
            <a:pPr marL="342900" indent="-247015" algn="l" rtl="0">
              <a:buSzPct val="111111"/>
              <a:buFont typeface="Montserrat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gallaf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fod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yn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wydn</a:t>
            </a:r>
            <a:r>
              <a:rPr lang="cy" sz="2200" b="0" i="0" u="none" baseline="0" dirty="0"/>
              <a:t> pan </a:t>
            </a:r>
            <a:r>
              <a:rPr lang="cy" sz="2200" b="0" i="0" u="none" baseline="0" dirty="0" err="1"/>
              <a:t>ddaw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ddylanwad</a:t>
            </a:r>
            <a:r>
              <a:rPr lang="cy" sz="2200" b="0" i="0" u="none" baseline="0" dirty="0"/>
              <a:t> cam/</a:t>
            </a:r>
            <a:r>
              <a:rPr lang="cy" sz="2200" b="0" i="0" u="none" baseline="0" dirty="0" err="1"/>
              <a:t>twyllwybodaeth</a:t>
            </a:r>
            <a:r>
              <a:rPr lang="cy" sz="2200" b="0" i="0" u="none" baseline="0" dirty="0"/>
              <a:t>? </a:t>
            </a:r>
            <a:endParaRPr sz="2200"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ct val="140000"/>
              <a:buNone/>
            </a:pP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F908C-C8A0-3298-00B2-7918A36ED4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0516" y="1645920"/>
            <a:ext cx="11911484" cy="76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28dd356880_0_846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891932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Yr Oracl Etholiad: </a:t>
            </a:r>
            <a:br>
              <a:rPr lang="cy"/>
            </a:br>
            <a:r>
              <a:rPr lang="cy" b="1" i="0" u="none" baseline="0"/>
              <a:t>eich canllaw i etholiadau </a:t>
            </a:r>
            <a:endParaRPr dirty="0"/>
          </a:p>
        </p:txBody>
      </p:sp>
      <p:sp>
        <p:nvSpPr>
          <p:cNvPr id="953" name="Google Shape;953;g328dd356880_0_846"/>
          <p:cNvSpPr txBox="1">
            <a:spLocks noGrp="1"/>
          </p:cNvSpPr>
          <p:nvPr>
            <p:ph type="body" idx="2"/>
          </p:nvPr>
        </p:nvSpPr>
        <p:spPr>
          <a:xfrm>
            <a:off x="280516" y="1787682"/>
            <a:ext cx="8730037" cy="3698718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800" b="1" i="0" u="none" baseline="0" err="1"/>
              <a:t>Cyfarwyddiadau</a:t>
            </a:r>
            <a:r>
              <a:rPr lang="cy" sz="1800" b="1" i="0" u="none" baseline="0" dirty="0"/>
              <a:t>: </a:t>
            </a:r>
            <a:r>
              <a:rPr lang="cy" sz="1800" b="0" i="0" u="none" baseline="0" err="1"/>
              <a:t>Ar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gyfer</a:t>
            </a:r>
            <a:r>
              <a:rPr lang="cy" sz="1800" b="0" i="0" u="none" baseline="0" dirty="0"/>
              <a:t> y </a:t>
            </a:r>
            <a:r>
              <a:rPr lang="cy" sz="1800" b="0" i="0" u="none" baseline="0" err="1"/>
              <a:t>gweithgaredd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hwn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byddwch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yn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rhoi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cyngor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berson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ifanc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ansicr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ynghylch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sut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lywio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pleidleisio</a:t>
            </a:r>
            <a:r>
              <a:rPr lang="cy" sz="1800" b="0" i="0" u="none" baseline="0" dirty="0"/>
              <a:t> a </a:t>
            </a:r>
            <a:r>
              <a:rPr lang="cy" sz="1800" b="0" i="0" u="none" baseline="0" err="1"/>
              <a:t>chamwybodaeth</a:t>
            </a:r>
            <a:r>
              <a:rPr lang="cy" sz="1800" b="0" i="0" u="none" baseline="0" dirty="0"/>
              <a:t>/</a:t>
            </a:r>
            <a:r>
              <a:rPr lang="cy" sz="1800" b="0" i="0" u="none" baseline="0" err="1"/>
              <a:t>twyllwybodaeth</a:t>
            </a:r>
            <a:r>
              <a:rPr lang="cy" sz="1800" b="0" i="0" u="none" baseline="0" dirty="0"/>
              <a:t>. </a:t>
            </a:r>
            <a:endParaRPr lang="en-US" sz="1800" b="0" i="0" u="none" baseline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800" b="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r>
              <a:rPr lang="cy" sz="1800" b="0" i="0" u="none" baseline="0" err="1"/>
              <a:t>Ewch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mewn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barau</a:t>
            </a:r>
            <a:r>
              <a:rPr lang="cy" sz="1800" b="0" i="0" u="none" baseline="0" dirty="0"/>
              <a:t> neu </a:t>
            </a:r>
            <a:r>
              <a:rPr lang="cy" sz="1800" b="0" i="0" u="none" baseline="0" err="1"/>
              <a:t>grwpiau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bach</a:t>
            </a:r>
            <a:r>
              <a:rPr lang="cy" sz="1800" b="0" i="0" u="none" baseline="0" dirty="0"/>
              <a:t>. </a:t>
            </a:r>
            <a:r>
              <a:rPr lang="cy" sz="1800" b="0" i="0" u="none" baseline="0" err="1"/>
              <a:t>Rydych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nawr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wedi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cael</a:t>
            </a:r>
            <a:r>
              <a:rPr lang="cy" sz="1800" b="0" i="0" u="none" baseline="0" dirty="0"/>
              <a:t> y </a:t>
            </a:r>
            <a:r>
              <a:rPr lang="cy" sz="1800" b="0" i="0" u="none" baseline="0" err="1"/>
              <a:t>cyfrifoldeb</a:t>
            </a:r>
            <a:r>
              <a:rPr lang="cy" sz="1800" b="0" i="0" u="none" baseline="0" dirty="0"/>
              <a:t> o </a:t>
            </a:r>
            <a:r>
              <a:rPr lang="cy" sz="1800" b="0" i="0" u="none" baseline="0" err="1"/>
              <a:t>fod</a:t>
            </a:r>
            <a:r>
              <a:rPr lang="cy" sz="1800" b="0" i="0" u="none" baseline="0" dirty="0"/>
              <a:t> yr </a:t>
            </a:r>
            <a:r>
              <a:rPr lang="cy" sz="1800" b="0" i="0" u="none" baseline="0" err="1"/>
              <a:t>Oracl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Etholiad</a:t>
            </a:r>
            <a:r>
              <a:rPr lang="cy" sz="1800" b="0" i="0" u="none" baseline="0" dirty="0"/>
              <a:t>.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endParaRPr lang="cy" sz="1800" b="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r>
              <a:rPr lang="cy" sz="1800" b="0" i="0" u="none" baseline="0" err="1"/>
              <a:t>Darllenwch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lythyr</a:t>
            </a:r>
            <a:r>
              <a:rPr lang="cy" sz="1800" b="0" i="0" u="none" baseline="0" dirty="0"/>
              <a:t> y person </a:t>
            </a:r>
            <a:r>
              <a:rPr lang="cy" sz="1800" b="0" i="0" u="none" baseline="0" err="1"/>
              <a:t>ifanc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ar</a:t>
            </a:r>
            <a:r>
              <a:rPr lang="cy" sz="1800" b="0" i="0" u="none" baseline="0" dirty="0"/>
              <a:t> y </a:t>
            </a:r>
            <a:r>
              <a:rPr lang="cy" sz="1800" b="0" i="0" u="none" baseline="0" err="1"/>
              <a:t>sleid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nesaf</a:t>
            </a:r>
            <a:r>
              <a:rPr lang="cy" sz="1800" b="0" i="0" u="none" baseline="0" dirty="0"/>
              <a:t> a </a:t>
            </a:r>
            <a:r>
              <a:rPr lang="cy" sz="1800" b="0" i="0" u="none" baseline="0" err="1"/>
              <a:t>thrafodwch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beth</a:t>
            </a:r>
            <a:r>
              <a:rPr lang="cy" sz="1800" b="0" i="0" u="none" baseline="0" dirty="0"/>
              <a:t> all y person </a:t>
            </a:r>
            <a:r>
              <a:rPr lang="cy" sz="1800" b="0" i="0" u="none" baseline="0" err="1"/>
              <a:t>hwn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ei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wneud</a:t>
            </a:r>
            <a:r>
              <a:rPr lang="cy" sz="1800" b="0" i="0" u="none" baseline="0" dirty="0"/>
              <a:t>. 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endParaRPr lang="cy" sz="1800" b="0"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r>
              <a:rPr lang="cy" sz="1800" b="0" i="0" u="none" baseline="0" err="1"/>
              <a:t>Fel</a:t>
            </a:r>
            <a:r>
              <a:rPr lang="cy" sz="1800" b="0" i="0" u="none" baseline="0" dirty="0"/>
              <a:t> yr </a:t>
            </a:r>
            <a:r>
              <a:rPr lang="cy" sz="1800" b="0" i="0" u="none" baseline="0" err="1"/>
              <a:t>Oracl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Etholiad</a:t>
            </a:r>
            <a:r>
              <a:rPr lang="cy" sz="1800" b="0" i="0" u="none" baseline="0" dirty="0"/>
              <a:t>, </a:t>
            </a:r>
            <a:r>
              <a:rPr lang="cy" sz="1800" b="0" i="0" u="none" baseline="0" err="1"/>
              <a:t>ysgrifennwch</a:t>
            </a:r>
            <a:r>
              <a:rPr lang="cy" sz="1800" b="0" i="0" u="none" baseline="0" dirty="0"/>
              <a:t> at y person </a:t>
            </a:r>
            <a:r>
              <a:rPr lang="cy" sz="1800" b="0" i="0" u="none" baseline="0" err="1"/>
              <a:t>ifanc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gyda</a:t>
            </a:r>
            <a:r>
              <a:rPr lang="cy" sz="1800" b="0" i="0" u="none" baseline="0" dirty="0"/>
              <a:t> </a:t>
            </a:r>
            <a:r>
              <a:rPr lang="cy" sz="1800" b="0" i="0" u="none" baseline="0" err="1"/>
              <a:t>chyngor</a:t>
            </a:r>
            <a:r>
              <a:rPr lang="cy" sz="1800" b="0" i="0" u="none" baseline="0" dirty="0"/>
              <a:t>.</a:t>
            </a:r>
          </a:p>
          <a:p>
            <a:pPr lvl="0" indent="-4572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AutoNum type="arabicPeriod"/>
            </a:pPr>
            <a:endParaRPr lang="cy" sz="2495" b="0" dirty="0"/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sz="2495" b="0" dirty="0"/>
          </a:p>
        </p:txBody>
      </p:sp>
      <p:sp>
        <p:nvSpPr>
          <p:cNvPr id="954" name="Google Shape;954;g328dd356880_0_8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28dd356880_0_846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891932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Yr Oracl Etholiad: rhoi cyngor</a:t>
            </a:r>
            <a:endParaRPr dirty="0"/>
          </a:p>
        </p:txBody>
      </p:sp>
      <p:sp>
        <p:nvSpPr>
          <p:cNvPr id="953" name="Google Shape;953;g328dd356880_0_846"/>
          <p:cNvSpPr txBox="1">
            <a:spLocks noGrp="1"/>
          </p:cNvSpPr>
          <p:nvPr>
            <p:ph type="body" idx="2"/>
          </p:nvPr>
        </p:nvSpPr>
        <p:spPr>
          <a:xfrm>
            <a:off x="280516" y="1423610"/>
            <a:ext cx="6321761" cy="4140281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 err="1"/>
              <a:t>Annwyl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Oracl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Etholiad</a:t>
            </a:r>
            <a:r>
              <a:rPr lang="cy" sz="1400" b="0" i="0" u="none" baseline="0" dirty="0"/>
              <a:t>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4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/>
              <a:t>Dyma </a:t>
            </a:r>
            <a:r>
              <a:rPr lang="cy" sz="1400" b="0" i="0" u="none" baseline="0" dirty="0" err="1"/>
              <a:t>fy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nhro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cyntaf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pleidleisio</a:t>
            </a:r>
            <a:r>
              <a:rPr lang="cy" sz="1400" b="0" i="0" u="none" baseline="0" dirty="0"/>
              <a:t> ac </a:t>
            </a:r>
            <a:r>
              <a:rPr lang="cy" sz="1400" b="0" i="0" u="none" baseline="0" dirty="0" err="1"/>
              <a:t>nid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sicr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dros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bwy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bleidleisio</a:t>
            </a:r>
            <a:r>
              <a:rPr lang="cy" sz="1400" b="0" i="0" u="none" baseline="0" dirty="0"/>
              <a:t>. </a:t>
            </a:r>
            <a:r>
              <a:rPr lang="cy" sz="1400" b="0" i="0" u="none" baseline="0" dirty="0" err="1"/>
              <a:t>Rwyf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wedi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gweld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llawer</a:t>
            </a:r>
            <a:r>
              <a:rPr lang="cy" sz="1400" b="0" i="0" u="none" baseline="0" dirty="0"/>
              <a:t> o </a:t>
            </a:r>
            <a:r>
              <a:rPr lang="cy" sz="1400" b="0" i="0" u="none" baseline="0" dirty="0" err="1"/>
              <a:t>fideos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ar-lein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cefnogi</a:t>
            </a:r>
            <a:r>
              <a:rPr lang="cy" sz="1400" b="0" i="0" u="none" baseline="0" dirty="0"/>
              <a:t> un </a:t>
            </a:r>
            <a:r>
              <a:rPr lang="cy" sz="1400" b="0" i="0" u="none" baseline="0" dirty="0" err="1"/>
              <a:t>blaid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ond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heb</a:t>
            </a:r>
            <a:r>
              <a:rPr lang="cy" sz="1400" b="0" i="0" u="none" baseline="0" dirty="0"/>
              <a:t> weld </a:t>
            </a:r>
            <a:r>
              <a:rPr lang="cy" sz="1400" b="0" i="0" u="none" baseline="0" dirty="0" err="1"/>
              <a:t>llawer</a:t>
            </a:r>
            <a:r>
              <a:rPr lang="cy" sz="1400" b="0" i="0" u="none" baseline="0" dirty="0"/>
              <a:t> am y </a:t>
            </a:r>
            <a:r>
              <a:rPr lang="cy" sz="1400" b="0" i="0" u="none" baseline="0" dirty="0" err="1"/>
              <a:t>rhai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eraill</a:t>
            </a:r>
            <a:r>
              <a:rPr lang="cy" sz="1400" b="0" i="0" u="none" baseline="0" dirty="0"/>
              <a:t>. Mae </a:t>
            </a:r>
            <a:r>
              <a:rPr lang="cy" sz="1400" b="0" i="0" u="none" baseline="0" dirty="0" err="1"/>
              <a:t>rhai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o'r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fideos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cynnwys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dylanwadwyr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dweud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wrthyf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dros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bwy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bleidleisio</a:t>
            </a:r>
            <a:r>
              <a:rPr lang="cy" sz="1400" b="0" i="0" u="none" baseline="0" dirty="0"/>
              <a:t> ac </a:t>
            </a:r>
            <a:r>
              <a:rPr lang="cy" sz="1400" b="0" i="0" u="none" baseline="0" dirty="0" err="1"/>
              <a:t>rwy’n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credu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fod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beth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maent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ei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ddweud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gwneud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synnwyr</a:t>
            </a:r>
            <a:r>
              <a:rPr lang="cy" sz="1400" b="0" i="0" u="none" baseline="0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4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 err="1"/>
              <a:t>Rwyf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hefyd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wedi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gweld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llawer</a:t>
            </a:r>
            <a:r>
              <a:rPr lang="cy" sz="1400" b="0" i="0" u="none" baseline="0" dirty="0"/>
              <a:t> o </a:t>
            </a:r>
            <a:r>
              <a:rPr lang="cy" sz="1400" b="0" i="0" u="none" baseline="0" dirty="0" err="1"/>
              <a:t>fideos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ynghylch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materion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sy’n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bwysig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mi </a:t>
            </a:r>
            <a:r>
              <a:rPr lang="cy" sz="1400" b="0" i="0" u="none" baseline="0" dirty="0" err="1"/>
              <a:t>ond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nid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hollol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sicr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beth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sy’n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wir</a:t>
            </a:r>
            <a:r>
              <a:rPr lang="cy" sz="1400" b="0" i="0" u="none" baseline="0" dirty="0"/>
              <a:t> a </a:t>
            </a:r>
            <a:r>
              <a:rPr lang="cy" sz="1400" b="0" i="0" u="none" baseline="0" dirty="0" err="1"/>
              <a:t>beth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sy’n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ffug</a:t>
            </a:r>
            <a:r>
              <a:rPr lang="cy" sz="1400" b="0" i="0" u="none" baseline="0" dirty="0"/>
              <a:t> ac </a:t>
            </a:r>
            <a:r>
              <a:rPr lang="cy" sz="1400" b="0" i="0" u="none" baseline="0" dirty="0" err="1"/>
              <a:t>nid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wyf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siŵr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beth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i’w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wneud</a:t>
            </a:r>
            <a:r>
              <a:rPr lang="cy" sz="1400" b="0" i="0" u="none" baseline="0" dirty="0"/>
              <a:t> am y </a:t>
            </a:r>
            <a:r>
              <a:rPr lang="cy" sz="1400" b="0" i="0" u="none" baseline="0" dirty="0" err="1"/>
              <a:t>peth</a:t>
            </a:r>
            <a:r>
              <a:rPr lang="cy" sz="1400" b="0" i="0" u="none" baseline="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4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/>
              <a:t>Does gen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ddim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syniad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dros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bwy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bleidleisio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na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sut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gael</a:t>
            </a:r>
            <a:r>
              <a:rPr lang="cy" sz="1400" b="0" i="0" u="none" baseline="0" dirty="0"/>
              <a:t> y </a:t>
            </a:r>
            <a:r>
              <a:rPr lang="cy" sz="1400" b="0" i="0" u="none" baseline="0" dirty="0" err="1"/>
              <a:t>wybodaeth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sydd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ei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hangen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arnaf</a:t>
            </a:r>
            <a:r>
              <a:rPr lang="cy" sz="1400" b="0" i="0" u="none" baseline="0" dirty="0"/>
              <a:t>! Helpwch fi </a:t>
            </a:r>
            <a:r>
              <a:rPr lang="cy" sz="1400" b="0" i="0" u="none" baseline="0" dirty="0" err="1"/>
              <a:t>os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gwelwch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yn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dda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Oracl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Etholiad</a:t>
            </a:r>
            <a:r>
              <a:rPr lang="cy" sz="1400" b="0" i="0" u="none" baseline="0" dirty="0"/>
              <a:t>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4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/>
              <a:t>Yn </a:t>
            </a:r>
            <a:r>
              <a:rPr lang="cy" sz="1400" b="0" i="0" u="none" baseline="0"/>
              <a:t>gywir,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400" b="0" i="0" u="none" baseline="0" dirty="0"/>
              <a:t>Person </a:t>
            </a:r>
            <a:r>
              <a:rPr lang="cy" sz="1400" b="0" i="0" u="none" baseline="0" dirty="0" err="1"/>
              <a:t>Ifanc</a:t>
            </a:r>
            <a:r>
              <a:rPr lang="cy" sz="1400" b="0" i="0" u="none" baseline="0" dirty="0"/>
              <a:t> </a:t>
            </a:r>
            <a:r>
              <a:rPr lang="cy" sz="1400" b="0" i="0" u="none" baseline="0" dirty="0" err="1"/>
              <a:t>Ansicr</a:t>
            </a:r>
            <a:r>
              <a:rPr lang="cy" sz="1400" b="0" i="0" u="none" baseline="0" dirty="0"/>
              <a:t> </a:t>
            </a:r>
            <a:endParaRPr lang="cy" sz="1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lang="cy" sz="1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b="0" dirty="0"/>
          </a:p>
        </p:txBody>
      </p:sp>
      <p:sp>
        <p:nvSpPr>
          <p:cNvPr id="954" name="Google Shape;954;g328dd356880_0_8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2" name="Google Shape;845;g32833b11aa4_0_2737">
            <a:extLst>
              <a:ext uri="{FF2B5EF4-FFF2-40B4-BE49-F238E27FC236}">
                <a16:creationId xmlns:a16="http://schemas.microsoft.com/office/drawing/2014/main" id="{1BBA3908-5D0C-0B25-4571-10E662E649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0570" y="1423610"/>
            <a:ext cx="4386946" cy="4140281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600" b="1" i="0" u="none" baseline="0" err="1">
                <a:solidFill>
                  <a:srgbClr val="000000"/>
                </a:solidFill>
              </a:rPr>
              <a:t>Ysgrifennwch</a:t>
            </a:r>
            <a:r>
              <a:rPr lang="cy" sz="1600" b="1" i="0" u="none" baseline="0" dirty="0">
                <a:solidFill>
                  <a:srgbClr val="000000"/>
                </a:solidFill>
              </a:rPr>
              <a:t> </a:t>
            </a:r>
            <a:r>
              <a:rPr lang="cy" sz="1600" b="1" i="0" u="none" baseline="0" err="1">
                <a:solidFill>
                  <a:srgbClr val="000000"/>
                </a:solidFill>
              </a:rPr>
              <a:t>lythyr</a:t>
            </a:r>
            <a:r>
              <a:rPr lang="cy" sz="1600" b="1" i="0" u="none" baseline="0" dirty="0">
                <a:solidFill>
                  <a:srgbClr val="000000"/>
                </a:solidFill>
              </a:rPr>
              <a:t> </a:t>
            </a:r>
            <a:r>
              <a:rPr lang="cy" sz="1600" b="1" i="0" u="none" baseline="0" err="1">
                <a:solidFill>
                  <a:srgbClr val="000000"/>
                </a:solidFill>
              </a:rPr>
              <a:t>yn</a:t>
            </a:r>
            <a:r>
              <a:rPr lang="cy" sz="1600" b="1" i="0" u="none" baseline="0" dirty="0">
                <a:solidFill>
                  <a:srgbClr val="000000"/>
                </a:solidFill>
              </a:rPr>
              <a:t> </a:t>
            </a:r>
            <a:r>
              <a:rPr lang="cy" sz="1600" b="1" i="0" u="none" baseline="0" err="1">
                <a:solidFill>
                  <a:srgbClr val="000000"/>
                </a:solidFill>
              </a:rPr>
              <a:t>ôl</a:t>
            </a:r>
            <a:r>
              <a:rPr lang="cy" sz="1600" b="1" i="0" u="none" baseline="0" dirty="0">
                <a:solidFill>
                  <a:srgbClr val="000000"/>
                </a:solidFill>
              </a:rPr>
              <a:t> at y person </a:t>
            </a:r>
            <a:r>
              <a:rPr lang="cy" sz="1600" b="1" i="0" u="none" baseline="0" err="1">
                <a:solidFill>
                  <a:srgbClr val="000000"/>
                </a:solidFill>
              </a:rPr>
              <a:t>ifanc</a:t>
            </a:r>
            <a:r>
              <a:rPr lang="cy" sz="1600" b="1" i="0" u="none" baseline="0" dirty="0">
                <a:solidFill>
                  <a:srgbClr val="000000"/>
                </a:solidFill>
              </a:rPr>
              <a:t>. </a:t>
            </a:r>
            <a:r>
              <a:rPr lang="cy" sz="1600" b="1" i="0" u="none" baseline="0" err="1">
                <a:solidFill>
                  <a:srgbClr val="000000"/>
                </a:solidFill>
              </a:rPr>
              <a:t>Sicrhewch</a:t>
            </a:r>
            <a:r>
              <a:rPr lang="cy" sz="1600" b="1" i="0" u="none" baseline="0" dirty="0">
                <a:solidFill>
                  <a:srgbClr val="000000"/>
                </a:solidFill>
              </a:rPr>
              <a:t> </a:t>
            </a:r>
            <a:r>
              <a:rPr lang="cy" sz="1600" b="1" i="0" u="none" baseline="0" err="1">
                <a:solidFill>
                  <a:srgbClr val="000000"/>
                </a:solidFill>
              </a:rPr>
              <a:t>eich</a:t>
            </a:r>
            <a:r>
              <a:rPr lang="cy" sz="1600" b="1" i="0" u="none" baseline="0" dirty="0">
                <a:solidFill>
                  <a:srgbClr val="000000"/>
                </a:solidFill>
              </a:rPr>
              <a:t> bod </a:t>
            </a:r>
            <a:r>
              <a:rPr lang="cy" sz="1600" b="1" i="0" u="none" baseline="0" err="1">
                <a:solidFill>
                  <a:srgbClr val="000000"/>
                </a:solidFill>
              </a:rPr>
              <a:t>yn</a:t>
            </a:r>
            <a:r>
              <a:rPr lang="cy" sz="1600" b="1" i="0" u="none" baseline="0" dirty="0">
                <a:solidFill>
                  <a:srgbClr val="000000"/>
                </a:solidFill>
              </a:rPr>
              <a:t> </a:t>
            </a:r>
            <a:r>
              <a:rPr lang="cy" sz="1600" b="1" i="0" u="none" baseline="0" err="1">
                <a:solidFill>
                  <a:srgbClr val="000000"/>
                </a:solidFill>
              </a:rPr>
              <a:t>cynnwys</a:t>
            </a:r>
            <a:r>
              <a:rPr lang="cy" sz="1600" b="1" i="0" u="none" baseline="0" dirty="0">
                <a:solidFill>
                  <a:srgbClr val="000000"/>
                </a:solidFill>
              </a:rPr>
              <a:t>: </a:t>
            </a:r>
            <a:endParaRPr lang="en-US" sz="1600" b="1" i="0" u="none" baseline="0" dirty="0">
              <a:solidFill>
                <a:srgbClr val="000000"/>
              </a:solidFill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cy" sz="1600" b="0" dirty="0">
              <a:solidFill>
                <a:srgbClr val="000000"/>
              </a:solidFill>
            </a:endParaRPr>
          </a:p>
          <a:p>
            <a:pPr marL="285750" indent="-285750" algn="l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cy" sz="1600" b="0" i="0" u="none" baseline="0" err="1">
                <a:solidFill>
                  <a:srgbClr val="000000"/>
                </a:solidFill>
              </a:rPr>
              <a:t>Cyngor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ynghylch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sut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i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benderfynu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dros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bwy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i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bleidleisio</a:t>
            </a:r>
            <a:r>
              <a:rPr lang="cy" sz="1600" b="0" i="0" u="none" baseline="0" dirty="0">
                <a:solidFill>
                  <a:srgbClr val="000000"/>
                </a:solidFill>
              </a:rPr>
              <a:t>, </a:t>
            </a:r>
            <a:r>
              <a:rPr lang="cy" sz="1600" b="0" i="0" u="none" baseline="0" err="1">
                <a:solidFill>
                  <a:srgbClr val="000000"/>
                </a:solidFill>
              </a:rPr>
              <a:t>gan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gynnwys</a:t>
            </a:r>
            <a:r>
              <a:rPr lang="cy" sz="1600" b="0" i="0" u="none" baseline="0" dirty="0">
                <a:solidFill>
                  <a:srgbClr val="000000"/>
                </a:solidFill>
              </a:rPr>
              <a:t> o </a:t>
            </a:r>
            <a:r>
              <a:rPr lang="cy" sz="1600" b="0" i="0" u="none" baseline="0" err="1">
                <a:solidFill>
                  <a:srgbClr val="000000"/>
                </a:solidFill>
              </a:rPr>
              <a:t>ble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i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gael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gwybodaeth</a:t>
            </a:r>
            <a:endParaRPr lang="cy" sz="1600" b="0" i="0" u="none" baseline="0">
              <a:solidFill>
                <a:srgbClr val="000000"/>
              </a:solidFill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cy" sz="1600" b="0" i="0" u="none" baseline="0" err="1">
                <a:solidFill>
                  <a:srgbClr val="000000"/>
                </a:solidFill>
              </a:rPr>
              <a:t>Cyngor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ynglŷn</a:t>
            </a:r>
            <a:r>
              <a:rPr lang="cy" sz="1600" b="0" i="0" u="none" baseline="0" dirty="0">
                <a:solidFill>
                  <a:srgbClr val="000000"/>
                </a:solidFill>
              </a:rPr>
              <a:t> â </a:t>
            </a:r>
            <a:r>
              <a:rPr lang="cy" sz="1600" b="0" i="0" u="none" baseline="0" err="1">
                <a:solidFill>
                  <a:srgbClr val="000000"/>
                </a:solidFill>
              </a:rPr>
              <a:t>sut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i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wirio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ffeithiau</a:t>
            </a:r>
            <a:r>
              <a:rPr lang="cy" sz="1600" b="0" i="0" u="none" baseline="0" dirty="0">
                <a:solidFill>
                  <a:srgbClr val="000000"/>
                </a:solidFill>
              </a:rPr>
              <a:t> neu </a:t>
            </a:r>
            <a:r>
              <a:rPr lang="cy" sz="1600" b="0" i="0" u="none" baseline="0" err="1">
                <a:solidFill>
                  <a:srgbClr val="000000"/>
                </a:solidFill>
              </a:rPr>
              <a:t>ddilysu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gwybodaeth</a:t>
            </a:r>
            <a:endParaRPr lang="cy" sz="1600" b="0" i="0" u="none" baseline="0">
              <a:solidFill>
                <a:srgbClr val="000000"/>
              </a:solidFill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cy" sz="1600" b="0" i="0" u="none" baseline="0" err="1">
                <a:solidFill>
                  <a:srgbClr val="000000"/>
                </a:solidFill>
              </a:rPr>
              <a:t>Sicrwydd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mai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eu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pleidlais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nhw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ydyw</a:t>
            </a:r>
            <a:r>
              <a:rPr lang="cy" sz="1600" b="0" i="0" u="none" baseline="0" dirty="0">
                <a:solidFill>
                  <a:srgbClr val="000000"/>
                </a:solidFill>
              </a:rPr>
              <a:t>! </a:t>
            </a: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cy" sz="1600" b="0" i="0" u="none" baseline="0" err="1">
                <a:solidFill>
                  <a:srgbClr val="000000"/>
                </a:solidFill>
              </a:rPr>
              <a:t>Unrhyw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beth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arall</a:t>
            </a:r>
            <a:r>
              <a:rPr lang="cy" sz="1600" b="0" i="0" u="none" baseline="0" dirty="0">
                <a:solidFill>
                  <a:srgbClr val="000000"/>
                </a:solidFill>
              </a:rPr>
              <a:t> yr </a:t>
            </a:r>
            <a:r>
              <a:rPr lang="cy" sz="1600" b="0" i="0" u="none" baseline="0" err="1">
                <a:solidFill>
                  <a:srgbClr val="000000"/>
                </a:solidFill>
              </a:rPr>
              <a:t>ydych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yn</a:t>
            </a:r>
            <a:r>
              <a:rPr lang="cy" sz="1600" b="0" i="0" u="none" baseline="0" dirty="0">
                <a:solidFill>
                  <a:srgbClr val="000000"/>
                </a:solidFill>
              </a:rPr>
              <a:t> </a:t>
            </a:r>
            <a:r>
              <a:rPr lang="cy" sz="1600" b="0" i="0" u="none" baseline="0" err="1">
                <a:solidFill>
                  <a:srgbClr val="000000"/>
                </a:solidFill>
              </a:rPr>
              <a:t>credu</a:t>
            </a:r>
            <a:r>
              <a:rPr lang="cy" sz="1600" b="0" i="0" u="none" baseline="0" dirty="0">
                <a:solidFill>
                  <a:srgbClr val="000000"/>
                </a:solidFill>
              </a:rPr>
              <a:t> a </a:t>
            </a:r>
            <a:r>
              <a:rPr lang="cy" sz="1600" b="0" i="0" u="none" baseline="0" err="1">
                <a:solidFill>
                  <a:srgbClr val="000000"/>
                </a:solidFill>
              </a:rPr>
              <a:t>fyddai’n</a:t>
            </a:r>
            <a:r>
              <a:rPr lang="cy" sz="1600" b="0" i="0" u="none" baseline="0" dirty="0">
                <a:solidFill>
                  <a:srgbClr val="000000"/>
                </a:solidFill>
              </a:rPr>
              <a:t> help</a:t>
            </a:r>
            <a:endParaRPr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2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297904d77e_0_21"/>
          <p:cNvSpPr txBox="1">
            <a:spLocks noGrp="1"/>
          </p:cNvSpPr>
          <p:nvPr>
            <p:ph type="title"/>
          </p:nvPr>
        </p:nvSpPr>
        <p:spPr>
          <a:xfrm>
            <a:off x="349082" y="1372534"/>
            <a:ext cx="6332700" cy="386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 rtl="0">
              <a:buSzPts val="990"/>
            </a:pPr>
            <a:r>
              <a:rPr lang="cy" sz="4200" b="1" i="0" u="none" baseline="0" dirty="0"/>
              <a:t>Beth </a:t>
            </a:r>
            <a:r>
              <a:rPr lang="cy" sz="4200" b="1" i="0" u="none" baseline="0" err="1"/>
              <a:t>wnaethoch</a:t>
            </a:r>
            <a:r>
              <a:rPr lang="cy" sz="4200" b="1" i="0" u="none" baseline="0" dirty="0"/>
              <a:t> chi </a:t>
            </a:r>
            <a:r>
              <a:rPr lang="cy" sz="4200" b="1" i="0" u="none" baseline="0" err="1"/>
              <a:t>ei</a:t>
            </a:r>
            <a:r>
              <a:rPr lang="cy" sz="4200" b="1" i="0" u="none" baseline="0" dirty="0"/>
              <a:t> </a:t>
            </a:r>
            <a:r>
              <a:rPr lang="cy" sz="4200" b="1" i="0" u="none" baseline="0" err="1"/>
              <a:t>ddysgu</a:t>
            </a:r>
            <a:r>
              <a:rPr lang="cy" sz="4200" b="1" i="0" u="none" baseline="0" dirty="0"/>
              <a:t> </a:t>
            </a:r>
            <a:r>
              <a:rPr lang="cy" sz="4200" b="1" i="0" u="none" baseline="0" err="1"/>
              <a:t>yn</a:t>
            </a:r>
            <a:r>
              <a:rPr lang="cy" sz="4200" b="1" i="0" u="none" baseline="0" dirty="0"/>
              <a:t> </a:t>
            </a:r>
            <a:r>
              <a:rPr lang="cy" sz="4200" b="1" i="0" u="none" baseline="0" err="1"/>
              <a:t>ystod</a:t>
            </a:r>
            <a:r>
              <a:rPr lang="cy" sz="4200" b="1" i="0" u="none" baseline="0" dirty="0"/>
              <a:t> y </a:t>
            </a:r>
            <a:r>
              <a:rPr lang="cy" sz="4200" b="1" i="0" u="none" baseline="0" err="1"/>
              <a:t>sesiwn</a:t>
            </a:r>
            <a:r>
              <a:rPr lang="cy" sz="4200" b="1" i="0" u="none" baseline="0" dirty="0"/>
              <a:t> hon?</a:t>
            </a:r>
            <a:br>
              <a:rPr lang="cy" sz="4200" dirty="0"/>
            </a:br>
            <a:br>
              <a:rPr lang="cy" sz="4200" dirty="0"/>
            </a:br>
            <a:r>
              <a:rPr lang="cy" sz="4200" b="1" i="0" u="none" baseline="0" dirty="0"/>
              <a:t>Beth </a:t>
            </a:r>
            <a:r>
              <a:rPr lang="cy" sz="4200" b="1" i="0" u="none" baseline="0" err="1"/>
              <a:t>hoffech</a:t>
            </a:r>
            <a:r>
              <a:rPr lang="cy" sz="4200" b="1" i="0" u="none" baseline="0" dirty="0"/>
              <a:t> chi </a:t>
            </a:r>
            <a:r>
              <a:rPr lang="cy" sz="4200" b="1" i="0" u="none" baseline="0" err="1"/>
              <a:t>wybod</a:t>
            </a:r>
            <a:r>
              <a:rPr lang="cy" sz="4200" b="1" i="0" u="none" baseline="0" dirty="0"/>
              <a:t> </a:t>
            </a:r>
            <a:r>
              <a:rPr lang="cy" sz="4200" b="1" i="0" u="none" baseline="0" err="1"/>
              <a:t>mwy</a:t>
            </a:r>
            <a:r>
              <a:rPr lang="cy" sz="4200" b="1" i="0" u="none" baseline="0" dirty="0"/>
              <a:t> </a:t>
            </a:r>
            <a:r>
              <a:rPr lang="cy" sz="4200" b="1" i="0" u="none" baseline="0" err="1"/>
              <a:t>amdano</a:t>
            </a:r>
            <a:r>
              <a:rPr lang="cy" sz="4200" b="1" i="0" u="none" baseline="0" dirty="0"/>
              <a:t>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1004" name="Google Shape;1004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7;p13">
            <a:extLst>
              <a:ext uri="{FF2B5EF4-FFF2-40B4-BE49-F238E27FC236}">
                <a16:creationId xmlns:a16="http://schemas.microsoft.com/office/drawing/2014/main" id="{4D35E2BF-DEA1-F0BC-B08A-EC3298DE74B3}"/>
              </a:ext>
            </a:extLst>
          </p:cNvPr>
          <p:cNvSpPr txBox="1">
            <a:spLocks/>
          </p:cNvSpPr>
          <p:nvPr/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4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4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4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4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400" b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Gornest Twyllwybodaeth: </a:t>
            </a:r>
            <a:endParaRPr/>
          </a:p>
        </p:txBody>
      </p:sp>
      <p:sp>
        <p:nvSpPr>
          <p:cNvPr id="408" name="Google Shape;408;p3"/>
          <p:cNvSpPr txBox="1">
            <a:spLocks noGrp="1"/>
          </p:cNvSpPr>
          <p:nvPr>
            <p:ph type="body" idx="2"/>
          </p:nvPr>
        </p:nvSpPr>
        <p:spPr>
          <a:xfrm>
            <a:off x="290454" y="1414816"/>
            <a:ext cx="10063455" cy="120689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85000" lnSpcReduction="10000"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cy" b="1" i="0" u="none" baseline="0"/>
              <a:t>Cyfarwyddiadau: </a:t>
            </a:r>
            <a:r>
              <a:rPr lang="cy" b="0" i="0" u="none" baseline="0"/>
              <a:t>Bydd chwe blwch yn ymddangos fesul un ar y sleid hon. Yn eich parau, rhaid i chi roi esiampl ar gyfer pob un o’r blychau hyn. Bydd y person cyntaf i ddweud esiampl yn ennill pwynt. Y person sydd â’r mwyaf o bwyntiau sydd yn ennill!</a:t>
            </a:r>
            <a:endParaRPr b="0" dirty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 dirty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 dirty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 dirty="0"/>
          </a:p>
        </p:txBody>
      </p:sp>
      <p:sp>
        <p:nvSpPr>
          <p:cNvPr id="409" name="Google Shape;409;p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10" name="Google Shape;410;p3"/>
          <p:cNvSpPr txBox="1"/>
          <p:nvPr/>
        </p:nvSpPr>
        <p:spPr>
          <a:xfrm>
            <a:off x="290454" y="2939268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Stori ffug am rywun enwog 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3"/>
          <p:cNvSpPr txBox="1"/>
          <p:nvPr/>
        </p:nvSpPr>
        <p:spPr>
          <a:xfrm>
            <a:off x="3777538" y="293926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Cynnyrch camarweiniol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3"/>
          <p:cNvSpPr txBox="1"/>
          <p:nvPr/>
        </p:nvSpPr>
        <p:spPr>
          <a:xfrm>
            <a:off x="7258631" y="293926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Stori newyddion camarweiniol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3"/>
          <p:cNvSpPr txBox="1"/>
          <p:nvPr/>
        </p:nvSpPr>
        <p:spPr>
          <a:xfrm>
            <a:off x="290454" y="4236289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Damcaniaeth gynllwyn</a:t>
            </a:r>
            <a:endParaRPr sz="20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3"/>
          <p:cNvSpPr txBox="1"/>
          <p:nvPr/>
        </p:nvSpPr>
        <p:spPr>
          <a:xfrm>
            <a:off x="3777538" y="4236288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Fideo/sain </a:t>
            </a:r>
            <a:r>
              <a:rPr lang="cy" sz="2000" b="0" i="1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‘deepfake’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3"/>
          <p:cNvSpPr txBox="1"/>
          <p:nvPr/>
        </p:nvSpPr>
        <p:spPr>
          <a:xfrm>
            <a:off x="7274560" y="423628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 ffug am wleidydd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28dd356880_0_427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500" cy="358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Ond beth yw’r gwahaniaeth rhwng </a:t>
            </a:r>
            <a:r>
              <a:rPr lang="cy" b="1" i="0" u="none" baseline="0">
                <a:highlight>
                  <a:schemeClr val="accent1"/>
                </a:highlight>
              </a:rPr>
              <a:t>camwybodaeth</a:t>
            </a:r>
            <a:r>
              <a:rPr lang="cy" b="1" i="0" u="none" baseline="0"/>
              <a:t> a </a:t>
            </a:r>
            <a:r>
              <a:rPr lang="cy" b="1" i="0" u="none" baseline="0">
                <a:highlight>
                  <a:schemeClr val="accent1"/>
                </a:highlight>
              </a:rPr>
              <a:t>thwyllwybodaeth</a:t>
            </a:r>
            <a:r>
              <a:rPr lang="cy" b="1" i="0" u="none" baseline="0"/>
              <a:t>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2833b11aa4_0_32"/>
          <p:cNvSpPr txBox="1">
            <a:spLocks noGrp="1"/>
          </p:cNvSpPr>
          <p:nvPr>
            <p:ph type="title"/>
          </p:nvPr>
        </p:nvSpPr>
        <p:spPr>
          <a:xfrm>
            <a:off x="279722" y="361991"/>
            <a:ext cx="10005083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Beth yw Camwybodaeth a Thwyllwybodaeth?</a:t>
            </a:r>
            <a:endParaRPr/>
          </a:p>
        </p:txBody>
      </p:sp>
      <p:sp>
        <p:nvSpPr>
          <p:cNvPr id="815" name="Google Shape;815;g32833b11aa4_0_32"/>
          <p:cNvSpPr txBox="1">
            <a:spLocks noGrp="1"/>
          </p:cNvSpPr>
          <p:nvPr>
            <p:ph type="body" idx="2"/>
          </p:nvPr>
        </p:nvSpPr>
        <p:spPr>
          <a:xfrm>
            <a:off x="279723" y="1629464"/>
            <a:ext cx="96399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lnSpcReduction="10000"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buSzPct val="140000"/>
              <a:buNone/>
            </a:pPr>
            <a:r>
              <a:rPr lang="cy" sz="1800" b="0" i="0" u="none" baseline="0"/>
              <a:t>Mae’r ddau derm yn cyfeirio at wybodaeth anghywir, y gwahaniaeth rhyngddynt yw’r bwriad y tu ôl i rannu'r wybodaeth. Edrychwch ar y diffiniadau isod:</a:t>
            </a:r>
            <a:endParaRPr sz="1800" b="0" dirty="0"/>
          </a:p>
        </p:txBody>
      </p:sp>
      <p:sp>
        <p:nvSpPr>
          <p:cNvPr id="816" name="Google Shape;816;g32833b11aa4_0_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17" name="Google Shape;817;g32833b11aa4_0_32"/>
          <p:cNvSpPr txBox="1"/>
          <p:nvPr/>
        </p:nvSpPr>
        <p:spPr>
          <a:xfrm>
            <a:off x="563170" y="2754427"/>
            <a:ext cx="4051200" cy="1799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2400" b="1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400" b="1" i="0" u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anghywir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ei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rhannu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trwy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amgymeriad</a:t>
            </a:r>
            <a:endParaRPr lang="en-US" sz="24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818" name="Google Shape;818;g32833b11aa4_0_32"/>
          <p:cNvSpPr txBox="1"/>
          <p:nvPr/>
        </p:nvSpPr>
        <p:spPr>
          <a:xfrm>
            <a:off x="5686504" y="2754427"/>
            <a:ext cx="4051200" cy="1799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2400" b="1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400" b="1" i="0" u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anghywir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ei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rhannu’n</a:t>
            </a:r>
            <a:r>
              <a:rPr lang="cy" sz="2400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fwriadol</a:t>
            </a:r>
            <a:endParaRPr lang="en-US" sz="2400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2833b11aa4_0_1176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5386200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Gwyliwch y fideo hwn i ddysgu sut i ddiystyru camwybodaeth/twyllwybodaeth:</a:t>
            </a:r>
            <a:endParaRPr dirty="0"/>
          </a:p>
        </p:txBody>
      </p:sp>
      <p:sp>
        <p:nvSpPr>
          <p:cNvPr id="825" name="Google Shape;825;g32833b11aa4_0_117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26" name="Google Shape;826;g32833b11aa4_0_1176"/>
          <p:cNvSpPr/>
          <p:nvPr/>
        </p:nvSpPr>
        <p:spPr>
          <a:xfrm>
            <a:off x="379417" y="3594065"/>
            <a:ext cx="4971900" cy="16290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32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Ydych chi’n barod i brofi’ch gwybodaeth gyda chwis</a:t>
            </a:r>
            <a:r>
              <a:rPr lang="cy" sz="32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wyllwybodaeth_Camwybodaeth - Animeiddiad">
            <a:hlinkClick r:id="" action="ppaction://media"/>
            <a:extLst>
              <a:ext uri="{FF2B5EF4-FFF2-40B4-BE49-F238E27FC236}">
                <a16:creationId xmlns:a16="http://schemas.microsoft.com/office/drawing/2014/main" id="{33DCB9D9-59BE-6C61-2311-902B8DD64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72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2833b11aa4_0_2326"/>
          <p:cNvSpPr txBox="1">
            <a:spLocks noGrp="1"/>
          </p:cNvSpPr>
          <p:nvPr>
            <p:ph type="body" idx="1"/>
          </p:nvPr>
        </p:nvSpPr>
        <p:spPr>
          <a:xfrm>
            <a:off x="297783" y="1563135"/>
            <a:ext cx="8827558" cy="792162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1) Caiff yr holl wybodaeth anghywir ar y we ei chreu’n fwriadol. 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834" name="Google Shape;834;g32833b11aa4_0_23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35" name="Google Shape;835;g32833b11aa4_0_2326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36" name="Google Shape;836;g32833b11aa4_0_2326"/>
          <p:cNvSpPr txBox="1"/>
          <p:nvPr/>
        </p:nvSpPr>
        <p:spPr>
          <a:xfrm>
            <a:off x="297782" y="269061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37" name="Google Shape;837;g32833b11aa4_0_2326"/>
          <p:cNvSpPr txBox="1"/>
          <p:nvPr/>
        </p:nvSpPr>
        <p:spPr>
          <a:xfrm>
            <a:off x="5193350" y="2692259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38" name="Google Shape;838;g32833b11aa4_0_2326"/>
          <p:cNvSpPr/>
          <p:nvPr/>
        </p:nvSpPr>
        <p:spPr>
          <a:xfrm>
            <a:off x="5193362" y="2691193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9" name="Google Shape;839;g32833b11aa4_0_2326"/>
          <p:cNvSpPr/>
          <p:nvPr/>
        </p:nvSpPr>
        <p:spPr>
          <a:xfrm>
            <a:off x="297783" y="4502341"/>
            <a:ext cx="8827558" cy="1083891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Camwybodaeth= gwybodaeth anghywir sy’n cael ei rhannu trwy gamgymeriad. Mae'n gyffredin i bobl ledaenu gwybodaeth anghywir oherwydd nad oeddent yn ymwybodol fod y wybodaeth anghywir ar y pryd.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2833b11aa4_0_2737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2) Gall camwybodaeth a thwyllwybodaeth gael canlyniadau sydd yr un mor niweidiol.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846" name="Google Shape;846;g32833b11aa4_0_27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47" name="Google Shape;847;g32833b11aa4_0_2737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48" name="Google Shape;848;g32833b11aa4_0_2737"/>
          <p:cNvSpPr txBox="1"/>
          <p:nvPr/>
        </p:nvSpPr>
        <p:spPr>
          <a:xfrm>
            <a:off x="340712" y="291599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49" name="Google Shape;849;g32833b11aa4_0_2737"/>
          <p:cNvSpPr txBox="1"/>
          <p:nvPr/>
        </p:nvSpPr>
        <p:spPr>
          <a:xfrm>
            <a:off x="5193350" y="291764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50" name="Google Shape;850;g32833b11aa4_0_2737"/>
          <p:cNvSpPr/>
          <p:nvPr/>
        </p:nvSpPr>
        <p:spPr>
          <a:xfrm>
            <a:off x="336977" y="2916561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1" name="Google Shape;851;g32833b11aa4_0_2737"/>
          <p:cNvSpPr/>
          <p:nvPr/>
        </p:nvSpPr>
        <p:spPr>
          <a:xfrm>
            <a:off x="340712" y="4598932"/>
            <a:ext cx="8741700" cy="9873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 hyn yn wir! P’un a yw rhywun yn rhannu gwybodaeth anghywir yn fwriadol neu drwy gamgymeriad, gall y canlyniad fod yr un mor niweidiol.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2833b11aa4_0_2748"/>
          <p:cNvSpPr txBox="1">
            <a:spLocks noGrp="1"/>
          </p:cNvSpPr>
          <p:nvPr>
            <p:ph type="body" idx="1"/>
          </p:nvPr>
        </p:nvSpPr>
        <p:spPr>
          <a:xfrm>
            <a:off x="297783" y="1563135"/>
            <a:ext cx="8784629" cy="87802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3) Gall camwybodaeth a thwyllwybodaeth gael eu rhannu ar-lein.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858" name="Google Shape;858;g32833b11aa4_0_27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859" name="Google Shape;859;g32833b11aa4_0_2748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860" name="Google Shape;860;g32833b11aa4_0_2748"/>
          <p:cNvSpPr txBox="1"/>
          <p:nvPr/>
        </p:nvSpPr>
        <p:spPr>
          <a:xfrm>
            <a:off x="340712" y="269061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861" name="Google Shape;861;g32833b11aa4_0_2748"/>
          <p:cNvSpPr txBox="1"/>
          <p:nvPr/>
        </p:nvSpPr>
        <p:spPr>
          <a:xfrm>
            <a:off x="5193350" y="269226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862" name="Google Shape;862;g32833b11aa4_0_2748"/>
          <p:cNvSpPr/>
          <p:nvPr/>
        </p:nvSpPr>
        <p:spPr>
          <a:xfrm>
            <a:off x="5135965" y="2691194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32833b11aa4_0_2748"/>
          <p:cNvSpPr/>
          <p:nvPr/>
        </p:nvSpPr>
        <p:spPr>
          <a:xfrm>
            <a:off x="340712" y="4470143"/>
            <a:ext cx="8741700" cy="9873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Nid yw camwybodaeth a thwyllwybodaeth yn bethau newydd ac maent yn bodoli ar-lein ac yn y byd go iawn. Mae'r gofod ar-lein yn ei gwneud hi'n haws ac yn gyflymach i ledaenu gwybodaeth anghywir.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ECHDL-1310062365-148</_dlc_DocId>
    <_dlc_DocIdUrl xmlns="f1dc5fc2-22f3-4bac-b797-10482b60afd2">
      <Url>https://electoralcommissionorguk.sharepoint.com/teams/CT_VE/_layouts/15/DocIdRedir.aspx?ID=ECHDL-1310062365-148</Url>
      <Description>ECHDL-1310062365-148</Description>
    </_dlc_DocIdUrl>
  </documentManagement>
</p:properties>
</file>

<file path=customXml/itemProps1.xml><?xml version="1.0" encoding="utf-8"?>
<ds:datastoreItem xmlns:ds="http://schemas.openxmlformats.org/officeDocument/2006/customXml" ds:itemID="{2293172E-CC80-4C66-8B4C-2325087FAA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652BCC-7D0A-440F-9A44-96F0A367A91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359BDA1-96BC-416E-BC98-0A2877F9D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6505C6B-F858-4CBD-813B-875F2C73A61D}">
  <ds:schemaRefs>
    <ds:schemaRef ds:uri="9bc44819-535f-491d-8e8b-8c4dff21d437"/>
    <ds:schemaRef ds:uri="f1dc5fc2-22f3-4bac-b797-10482b60af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0b63e1e-73f1-4ef2-940b-208105d9380d"/>
    <ds:schemaRef ds:uri="82942b53-8f24-4dfd-9267-698600683b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1369</Words>
  <Application>Microsoft Office PowerPoint</Application>
  <PresentationFormat>Widescreen</PresentationFormat>
  <Paragraphs>193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Office Theme</vt:lpstr>
      <vt:lpstr>PowerPoint Presentation</vt:lpstr>
      <vt:lpstr>Yn y sesiwn hon byddwn yn trafod y cwestiynau hyn: </vt:lpstr>
      <vt:lpstr>Gornest Twyllwybodaeth: </vt:lpstr>
      <vt:lpstr>Ond beth yw’r gwahaniaeth rhwng camwybodaeth a thwyllwybodaeth?</vt:lpstr>
      <vt:lpstr>Beth yw Camwybodaeth a Thwyllwybodaeth?</vt:lpstr>
      <vt:lpstr>Gwyliwch y fideo hwn i ddysgu sut i ddiystyru camwybodaeth/twyllwybodaeth:</vt:lpstr>
      <vt:lpstr>Cwis: Gwir neu Gau? </vt:lpstr>
      <vt:lpstr>Cwis: Gwir neu Gau? </vt:lpstr>
      <vt:lpstr>Cwis: Gwir neu Gau? </vt:lpstr>
      <vt:lpstr>Cwis: Gwir neu Gau? </vt:lpstr>
      <vt:lpstr>Cwis: Gwir neu Gau? </vt:lpstr>
      <vt:lpstr>Cwis: Gwir neu Gau? </vt:lpstr>
      <vt:lpstr>Sut gall camwybodaeth gael ei lledaenu? Rhestrwch cymaint o ffyrdd â phosibl! </vt:lpstr>
      <vt:lpstr>Faint wnaethoch chi restru?</vt:lpstr>
      <vt:lpstr>Sut ydych chi’n meddwl y gallai camwybodaeth/twyllwybodaeth ddylanwadu ar farn wleidyddol pobl?</vt:lpstr>
      <vt:lpstr>Sut allwn ni fod yn wydn pan ddaw i gamwybodaeth/twyllwybodaeth?</vt:lpstr>
      <vt:lpstr>Sut allwn ni fod yn wydn pan ddaw i gamwybodaeth/twyllwybodaeth?</vt:lpstr>
      <vt:lpstr>Sut allwn ni fod yn wydn pan ddaw i gamwybodaeth/twyllwybodaeth?</vt:lpstr>
      <vt:lpstr>Sut allwn ni fod yn wydn pan ddaw i gamwybodaeth/twyllwybodaeth?</vt:lpstr>
      <vt:lpstr>Yr Oracl Etholiad:  eich canllaw i etholiadau </vt:lpstr>
      <vt:lpstr>Yr Oracl Etholiad: rhoi cyngor</vt:lpstr>
      <vt:lpstr>Beth wnaethoch chi ei ddysgu yn ystod y sesiwn hon?  Beth hoffech chi wybod mwy amdano?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90</cp:revision>
  <dcterms:created xsi:type="dcterms:W3CDTF">2021-02-10T12:48:52Z</dcterms:created>
  <dcterms:modified xsi:type="dcterms:W3CDTF">2025-02-27T10:21:01Z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1">
    <vt:lpwstr>2;#All staff|1a1e0e6e-8d96-4235-ac5f-9f1dcc3600b0</vt:lpwstr>
  </property>
  <property fmtid="{D5CDD505-2E9C-101B-9397-08002B2CF9AE}" pid="3" name="d7e05c9ad6914a3c91fc7c6d52d321c1">
    <vt:lpwstr/>
  </property>
  <property fmtid="{D5CDD505-2E9C-101B-9397-08002B2CF9AE}" pid="4" name="Financial year">
    <vt:lpwstr/>
  </property>
  <property fmtid="{D5CDD505-2E9C-101B-9397-08002B2CF9AE}" pid="5" name="LINKTEK-CHUNK-1">
    <vt:lpwstr>010021{"F":2,"I":"8582-FCF6-860F-C326"}</vt:lpwstr>
  </property>
  <property fmtid="{D5CDD505-2E9C-101B-9397-08002B2CF9AE}" pid="6" name="Month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o4f6c70134b64a99b8a9c18b6cabc6d3">
    <vt:lpwstr>2018|26ca1e8c-16e7-413b-b05d-61c89da0dc68</vt:lpwstr>
  </property>
  <property fmtid="{D5CDD505-2E9C-101B-9397-08002B2CF9AE}" pid="10" name="k8d136f7c151492e9a8c9a3ff7eb0306">
    <vt:lpwstr>Campaigns|27de1e33-d184-46d9-a160-c6719cec9e9f</vt:lpwstr>
  </property>
  <property fmtid="{D5CDD505-2E9C-101B-9397-08002B2CF9AE}" pid="11" name="b9ca678d06974d1b9a589aa70f41520a">
    <vt:lpwstr>UK wide|6834a7d2-fb91-47b3-99a3-3181df52306f</vt:lpwstr>
  </property>
  <property fmtid="{D5CDD505-2E9C-101B-9397-08002B2CF9AE}" pid="12" name="j4f12893337a4eac9e2d2c696f543b80">
    <vt:lpwstr/>
  </property>
  <property fmtid="{D5CDD505-2E9C-101B-9397-08002B2CF9AE}" pid="13" name="j5093c87c62f4e2ea96105d295eed61a">
    <vt:lpwstr>Official|77462fb2-11a1-4cd5-8628-4e6081b9477e</vt:lpwstr>
  </property>
  <property fmtid="{D5CDD505-2E9C-101B-9397-08002B2CF9AE}" pid="14" name="b78556a5ab004a83993a9660bce6152c">
    <vt:lpwstr>All staff|1a1e0e6e-8d96-4235-ac5f-9f1dcc3600b0</vt:lpwstr>
  </property>
  <property fmtid="{D5CDD505-2E9C-101B-9397-08002B2CF9AE}" pid="15" name="Countries">
    <vt:lpwstr>6;#UK wide|6834a7d2-fb91-47b3-99a3-3181df52306f</vt:lpwstr>
  </property>
  <property fmtid="{D5CDD505-2E9C-101B-9397-08002B2CF9AE}" pid="16" name="Calendar Year">
    <vt:lpwstr>16;#2018|26ca1e8c-16e7-413b-b05d-61c89da0dc68</vt:lpwstr>
  </property>
  <property fmtid="{D5CDD505-2E9C-101B-9397-08002B2CF9AE}" pid="17" name="lcf76f155ced4ddcb4097134ff3c332f">
    <vt:lpwstr/>
  </property>
  <property fmtid="{D5CDD505-2E9C-101B-9397-08002B2CF9AE}" pid="18" name="MediaServiceImageTags">
    <vt:lpwstr/>
  </property>
  <property fmtid="{D5CDD505-2E9C-101B-9397-08002B2CF9AE}" pid="19" name="ECSubject">
    <vt:lpwstr>63;#Campaigns|27de1e33-d184-46d9-a160-c6719cec9e9f</vt:lpwstr>
  </property>
  <property fmtid="{D5CDD505-2E9C-101B-9397-08002B2CF9AE}" pid="20" name="n0ecf30723e04ad4a18670a4e17a3129">
    <vt:lpwstr/>
  </property>
  <property fmtid="{D5CDD505-2E9C-101B-9397-08002B2CF9AE}" pid="21" name="Board_x0020_Paper_x0020_Subject">
    <vt:lpwstr/>
  </property>
  <property fmtid="{D5CDD505-2E9C-101B-9397-08002B2CF9AE}" pid="22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3" name="f9169cbde8cd43d083a6796edf077c19">
    <vt:lpwstr/>
  </property>
  <property fmtid="{D5CDD505-2E9C-101B-9397-08002B2CF9AE}" pid="24" name="Electoral_x0020_Event">
    <vt:lpwstr/>
  </property>
  <property fmtid="{D5CDD505-2E9C-101B-9397-08002B2CF9AE}" pid="25" name="GPMS marking">
    <vt:lpwstr>3;#Official|77462fb2-11a1-4cd5-8628-4e6081b9477e</vt:lpwstr>
  </property>
  <property fmtid="{D5CDD505-2E9C-101B-9397-08002B2CF9AE}" pid="26" name="Board Paper Subject">
    <vt:lpwstr/>
  </property>
  <property fmtid="{D5CDD505-2E9C-101B-9397-08002B2CF9AE}" pid="27" name="Electoral Event">
    <vt:lpwstr/>
  </property>
  <property fmtid="{D5CDD505-2E9C-101B-9397-08002B2CF9AE}" pid="28" name="Calendar_x0020_Year">
    <vt:lpwstr>16;#2018|26ca1e8c-16e7-413b-b05d-61c89da0dc68</vt:lpwstr>
  </property>
  <property fmtid="{D5CDD505-2E9C-101B-9397-08002B2CF9AE}" pid="29" name="GPMS_x0020_marking">
    <vt:lpwstr>3;#Official|77462fb2-11a1-4cd5-8628-4e6081b9477e</vt:lpwstr>
  </property>
  <property fmtid="{D5CDD505-2E9C-101B-9397-08002B2CF9AE}" pid="30" name="Financial_x0020_year">
    <vt:lpwstr/>
  </property>
  <property fmtid="{D5CDD505-2E9C-101B-9397-08002B2CF9AE}" pid="31" name="_dlc_DocIdItemGuid">
    <vt:lpwstr>880c1b94-fccd-445d-bef3-77e86fb9f25b</vt:lpwstr>
  </property>
  <property fmtid="{D5CDD505-2E9C-101B-9397-08002B2CF9AE}" pid="32" name="ContentTypeId">
    <vt:lpwstr>0x010100FD2BDF6C750B74429A91F444EE5B6214</vt:lpwstr>
  </property>
</Properties>
</file>