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5"/>
  </p:sldMasterIdLst>
  <p:notesMasterIdLst>
    <p:notesMasterId r:id="rId19"/>
  </p:notesMasterIdLst>
  <p:sldIdLst>
    <p:sldId id="285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2192000" cy="6858000"/>
  <p:notesSz cx="6858000" cy="9144000"/>
  <p:embeddedFontLst>
    <p:embeddedFont>
      <p:font typeface="Montserrat" panose="00000500000000000000" pitchFamily="2" charset="0"/>
      <p:regular r:id="rId20"/>
      <p:bold r:id="rId21"/>
      <p:italic r:id="rId22"/>
      <p:boldItalic r:id="rId23"/>
    </p:embeddedFont>
    <p:embeddedFont>
      <p:font typeface="Montserrat Black" panose="00000A00000000000000" pitchFamily="2" charset="0"/>
      <p:bold r:id="rId24"/>
      <p:italic r:id="rId25"/>
      <p:boldItalic r:id="rId26"/>
    </p:embeddedFont>
    <p:embeddedFont>
      <p:font typeface="Montserrat ExtraBold" panose="00000900000000000000" pitchFamily="2" charset="0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i7TznTmeUotUtGMowXNBAwQ4Rl4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04E888-1B5E-4319-B02B-AE5856307A94}" v="22" dt="2025-02-26T14:58:00.898"/>
  </p1510:revLst>
</p1510:revInfo>
</file>

<file path=ppt/tableStyles.xml><?xml version="1.0" encoding="utf-8"?>
<a:tblStyleLst xmlns:a="http://schemas.openxmlformats.org/drawingml/2006/main" def="{34A9F5FA-9FCA-449A-8091-BE5910D339C6}">
  <a:tblStyle styleId="{34A9F5FA-9FCA-449A-8091-BE5910D339C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AF4"/>
          </a:solidFill>
        </a:fill>
      </a:tcStyle>
    </a:wholeTbl>
    <a:band1H>
      <a:tcTxStyle/>
      <a:tcStyle>
        <a:tcBdr/>
        <a:fill>
          <a:solidFill>
            <a:srgbClr val="CAF5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F5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7.fntdata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customschemas.google.com/relationships/presentationmetadata" Target="meta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Valentine" userId="beef5a57-e985-43f7-be51-e6e522a875b7" providerId="ADAL" clId="{ADA4B403-D5D1-487E-A39C-163B9E47461E}"/>
    <pc:docChg chg="undo custSel addSld delSld modSld">
      <pc:chgData name="Lauren Valentine" userId="beef5a57-e985-43f7-be51-e6e522a875b7" providerId="ADAL" clId="{ADA4B403-D5D1-487E-A39C-163B9E47461E}" dt="2025-02-06T10:18:13.604" v="185" actId="20577"/>
      <pc:docMkLst>
        <pc:docMk/>
      </pc:docMkLst>
      <pc:sldChg chg="del">
        <pc:chgData name="Lauren Valentine" userId="beef5a57-e985-43f7-be51-e6e522a875b7" providerId="ADAL" clId="{ADA4B403-D5D1-487E-A39C-163B9E47461E}" dt="2025-02-06T10:12:36.742" v="17" actId="47"/>
        <pc:sldMkLst>
          <pc:docMk/>
          <pc:sldMk cId="0" sldId="256"/>
        </pc:sldMkLst>
      </pc:sldChg>
      <pc:sldChg chg="addSp modSp mod">
        <pc:chgData name="Lauren Valentine" userId="beef5a57-e985-43f7-be51-e6e522a875b7" providerId="ADAL" clId="{ADA4B403-D5D1-487E-A39C-163B9E47461E}" dt="2025-02-06T10:14:13.280" v="27" actId="34135"/>
        <pc:sldMkLst>
          <pc:docMk/>
          <pc:sldMk cId="0" sldId="257"/>
        </pc:sldMkLst>
        <pc:spChg chg="add mod">
          <ac:chgData name="Lauren Valentine" userId="beef5a57-e985-43f7-be51-e6e522a875b7" providerId="ADAL" clId="{ADA4B403-D5D1-487E-A39C-163B9E47461E}" dt="2025-02-06T10:14:13.280" v="27" actId="34135"/>
          <ac:spMkLst>
            <pc:docMk/>
            <pc:sldMk cId="0" sldId="257"/>
            <ac:spMk id="2" creationId="{F201E1B7-EECF-EA33-F127-263CE0E632E4}"/>
          </ac:spMkLst>
        </pc:spChg>
      </pc:sldChg>
      <pc:sldChg chg="modSp mod">
        <pc:chgData name="Lauren Valentine" userId="beef5a57-e985-43f7-be51-e6e522a875b7" providerId="ADAL" clId="{ADA4B403-D5D1-487E-A39C-163B9E47461E}" dt="2025-02-06T10:14:50.013" v="42" actId="27636"/>
        <pc:sldMkLst>
          <pc:docMk/>
          <pc:sldMk cId="0" sldId="258"/>
        </pc:sldMkLst>
        <pc:spChg chg="mod">
          <ac:chgData name="Lauren Valentine" userId="beef5a57-e985-43f7-be51-e6e522a875b7" providerId="ADAL" clId="{ADA4B403-D5D1-487E-A39C-163B9E47461E}" dt="2025-02-06T10:14:50.013" v="42" actId="27636"/>
          <ac:spMkLst>
            <pc:docMk/>
            <pc:sldMk cId="0" sldId="258"/>
            <ac:spMk id="408" creationId="{00000000-0000-0000-0000-000000000000}"/>
          </ac:spMkLst>
        </pc:spChg>
        <pc:spChg chg="mod">
          <ac:chgData name="Lauren Valentine" userId="beef5a57-e985-43f7-be51-e6e522a875b7" providerId="ADAL" clId="{ADA4B403-D5D1-487E-A39C-163B9E47461E}" dt="2025-02-06T10:14:46.451" v="40" actId="1036"/>
          <ac:spMkLst>
            <pc:docMk/>
            <pc:sldMk cId="0" sldId="258"/>
            <ac:spMk id="410" creationId="{00000000-0000-0000-0000-000000000000}"/>
          </ac:spMkLst>
        </pc:spChg>
        <pc:spChg chg="mod">
          <ac:chgData name="Lauren Valentine" userId="beef5a57-e985-43f7-be51-e6e522a875b7" providerId="ADAL" clId="{ADA4B403-D5D1-487E-A39C-163B9E47461E}" dt="2025-02-06T10:14:46.451" v="40" actId="1036"/>
          <ac:spMkLst>
            <pc:docMk/>
            <pc:sldMk cId="0" sldId="258"/>
            <ac:spMk id="411" creationId="{00000000-0000-0000-0000-000000000000}"/>
          </ac:spMkLst>
        </pc:spChg>
        <pc:spChg chg="mod">
          <ac:chgData name="Lauren Valentine" userId="beef5a57-e985-43f7-be51-e6e522a875b7" providerId="ADAL" clId="{ADA4B403-D5D1-487E-A39C-163B9E47461E}" dt="2025-02-06T10:14:46.451" v="40" actId="1036"/>
          <ac:spMkLst>
            <pc:docMk/>
            <pc:sldMk cId="0" sldId="258"/>
            <ac:spMk id="412" creationId="{00000000-0000-0000-0000-000000000000}"/>
          </ac:spMkLst>
        </pc:spChg>
        <pc:spChg chg="mod">
          <ac:chgData name="Lauren Valentine" userId="beef5a57-e985-43f7-be51-e6e522a875b7" providerId="ADAL" clId="{ADA4B403-D5D1-487E-A39C-163B9E47461E}" dt="2025-02-06T10:14:46.451" v="40" actId="1036"/>
          <ac:spMkLst>
            <pc:docMk/>
            <pc:sldMk cId="0" sldId="258"/>
            <ac:spMk id="413" creationId="{00000000-0000-0000-0000-000000000000}"/>
          </ac:spMkLst>
        </pc:spChg>
        <pc:spChg chg="mod">
          <ac:chgData name="Lauren Valentine" userId="beef5a57-e985-43f7-be51-e6e522a875b7" providerId="ADAL" clId="{ADA4B403-D5D1-487E-A39C-163B9E47461E}" dt="2025-02-06T10:14:46.451" v="40" actId="1036"/>
          <ac:spMkLst>
            <pc:docMk/>
            <pc:sldMk cId="0" sldId="258"/>
            <ac:spMk id="414" creationId="{00000000-0000-0000-0000-000000000000}"/>
          </ac:spMkLst>
        </pc:spChg>
        <pc:spChg chg="mod">
          <ac:chgData name="Lauren Valentine" userId="beef5a57-e985-43f7-be51-e6e522a875b7" providerId="ADAL" clId="{ADA4B403-D5D1-487E-A39C-163B9E47461E}" dt="2025-02-06T10:14:46.451" v="40" actId="1036"/>
          <ac:spMkLst>
            <pc:docMk/>
            <pc:sldMk cId="0" sldId="258"/>
            <ac:spMk id="415" creationId="{00000000-0000-0000-0000-000000000000}"/>
          </ac:spMkLst>
        </pc:spChg>
      </pc:sldChg>
      <pc:sldChg chg="modSp mod">
        <pc:chgData name="Lauren Valentine" userId="beef5a57-e985-43f7-be51-e6e522a875b7" providerId="ADAL" clId="{ADA4B403-D5D1-487E-A39C-163B9E47461E}" dt="2025-02-06T10:15:04.566" v="43" actId="20577"/>
        <pc:sldMkLst>
          <pc:docMk/>
          <pc:sldMk cId="0" sldId="259"/>
        </pc:sldMkLst>
        <pc:spChg chg="mod">
          <ac:chgData name="Lauren Valentine" userId="beef5a57-e985-43f7-be51-e6e522a875b7" providerId="ADAL" clId="{ADA4B403-D5D1-487E-A39C-163B9E47461E}" dt="2025-02-06T10:15:04.566" v="43" actId="20577"/>
          <ac:spMkLst>
            <pc:docMk/>
            <pc:sldMk cId="0" sldId="259"/>
            <ac:spMk id="421" creationId="{00000000-0000-0000-0000-000000000000}"/>
          </ac:spMkLst>
        </pc:spChg>
      </pc:sldChg>
      <pc:sldChg chg="modSp mod">
        <pc:chgData name="Lauren Valentine" userId="beef5a57-e985-43f7-be51-e6e522a875b7" providerId="ADAL" clId="{ADA4B403-D5D1-487E-A39C-163B9E47461E}" dt="2025-02-06T10:15:07.348" v="44" actId="20577"/>
        <pc:sldMkLst>
          <pc:docMk/>
          <pc:sldMk cId="0" sldId="260"/>
        </pc:sldMkLst>
        <pc:spChg chg="mod">
          <ac:chgData name="Lauren Valentine" userId="beef5a57-e985-43f7-be51-e6e522a875b7" providerId="ADAL" clId="{ADA4B403-D5D1-487E-A39C-163B9E47461E}" dt="2025-02-06T10:15:07.348" v="44" actId="20577"/>
          <ac:spMkLst>
            <pc:docMk/>
            <pc:sldMk cId="0" sldId="260"/>
            <ac:spMk id="431" creationId="{00000000-0000-0000-0000-000000000000}"/>
          </ac:spMkLst>
        </pc:spChg>
      </pc:sldChg>
      <pc:sldChg chg="modSp mod">
        <pc:chgData name="Lauren Valentine" userId="beef5a57-e985-43f7-be51-e6e522a875b7" providerId="ADAL" clId="{ADA4B403-D5D1-487E-A39C-163B9E47461E}" dt="2025-02-06T10:17:38.672" v="152" actId="1035"/>
        <pc:sldMkLst>
          <pc:docMk/>
          <pc:sldMk cId="0" sldId="262"/>
        </pc:sldMkLst>
        <pc:spChg chg="mod">
          <ac:chgData name="Lauren Valentine" userId="beef5a57-e985-43f7-be51-e6e522a875b7" providerId="ADAL" clId="{ADA4B403-D5D1-487E-A39C-163B9E47461E}" dt="2025-02-06T10:17:02.594" v="80" actId="1035"/>
          <ac:spMkLst>
            <pc:docMk/>
            <pc:sldMk cId="0" sldId="262"/>
            <ac:spMk id="451" creationId="{00000000-0000-0000-0000-000000000000}"/>
          </ac:spMkLst>
        </pc:spChg>
        <pc:spChg chg="mod">
          <ac:chgData name="Lauren Valentine" userId="beef5a57-e985-43f7-be51-e6e522a875b7" providerId="ADAL" clId="{ADA4B403-D5D1-487E-A39C-163B9E47461E}" dt="2025-02-06T10:17:02.594" v="80" actId="1035"/>
          <ac:spMkLst>
            <pc:docMk/>
            <pc:sldMk cId="0" sldId="262"/>
            <ac:spMk id="452" creationId="{00000000-0000-0000-0000-000000000000}"/>
          </ac:spMkLst>
        </pc:spChg>
        <pc:spChg chg="mod">
          <ac:chgData name="Lauren Valentine" userId="beef5a57-e985-43f7-be51-e6e522a875b7" providerId="ADAL" clId="{ADA4B403-D5D1-487E-A39C-163B9E47461E}" dt="2025-02-06T10:17:02.594" v="80" actId="1035"/>
          <ac:spMkLst>
            <pc:docMk/>
            <pc:sldMk cId="0" sldId="262"/>
            <ac:spMk id="453" creationId="{00000000-0000-0000-0000-000000000000}"/>
          </ac:spMkLst>
        </pc:spChg>
        <pc:spChg chg="mod">
          <ac:chgData name="Lauren Valentine" userId="beef5a57-e985-43f7-be51-e6e522a875b7" providerId="ADAL" clId="{ADA4B403-D5D1-487E-A39C-163B9E47461E}" dt="2025-02-06T10:17:38.672" v="152" actId="1035"/>
          <ac:spMkLst>
            <pc:docMk/>
            <pc:sldMk cId="0" sldId="262"/>
            <ac:spMk id="454" creationId="{00000000-0000-0000-0000-000000000000}"/>
          </ac:spMkLst>
        </pc:spChg>
      </pc:sldChg>
      <pc:sldChg chg="modSp mod">
        <pc:chgData name="Lauren Valentine" userId="beef5a57-e985-43f7-be51-e6e522a875b7" providerId="ADAL" clId="{ADA4B403-D5D1-487E-A39C-163B9E47461E}" dt="2025-02-06T10:17:44.944" v="160" actId="1035"/>
        <pc:sldMkLst>
          <pc:docMk/>
          <pc:sldMk cId="0" sldId="263"/>
        </pc:sldMkLst>
        <pc:spChg chg="mod">
          <ac:chgData name="Lauren Valentine" userId="beef5a57-e985-43f7-be51-e6e522a875b7" providerId="ADAL" clId="{ADA4B403-D5D1-487E-A39C-163B9E47461E}" dt="2025-02-06T10:17:07.923" v="96" actId="1035"/>
          <ac:spMkLst>
            <pc:docMk/>
            <pc:sldMk cId="0" sldId="263"/>
            <ac:spMk id="463" creationId="{00000000-0000-0000-0000-000000000000}"/>
          </ac:spMkLst>
        </pc:spChg>
        <pc:spChg chg="mod">
          <ac:chgData name="Lauren Valentine" userId="beef5a57-e985-43f7-be51-e6e522a875b7" providerId="ADAL" clId="{ADA4B403-D5D1-487E-A39C-163B9E47461E}" dt="2025-02-06T10:17:07.923" v="96" actId="1035"/>
          <ac:spMkLst>
            <pc:docMk/>
            <pc:sldMk cId="0" sldId="263"/>
            <ac:spMk id="464" creationId="{00000000-0000-0000-0000-000000000000}"/>
          </ac:spMkLst>
        </pc:spChg>
        <pc:spChg chg="mod">
          <ac:chgData name="Lauren Valentine" userId="beef5a57-e985-43f7-be51-e6e522a875b7" providerId="ADAL" clId="{ADA4B403-D5D1-487E-A39C-163B9E47461E}" dt="2025-02-06T10:17:07.923" v="96" actId="1035"/>
          <ac:spMkLst>
            <pc:docMk/>
            <pc:sldMk cId="0" sldId="263"/>
            <ac:spMk id="465" creationId="{00000000-0000-0000-0000-000000000000}"/>
          </ac:spMkLst>
        </pc:spChg>
        <pc:spChg chg="mod">
          <ac:chgData name="Lauren Valentine" userId="beef5a57-e985-43f7-be51-e6e522a875b7" providerId="ADAL" clId="{ADA4B403-D5D1-487E-A39C-163B9E47461E}" dt="2025-02-06T10:17:44.944" v="160" actId="1035"/>
          <ac:spMkLst>
            <pc:docMk/>
            <pc:sldMk cId="0" sldId="263"/>
            <ac:spMk id="466" creationId="{00000000-0000-0000-0000-000000000000}"/>
          </ac:spMkLst>
        </pc:spChg>
      </pc:sldChg>
      <pc:sldChg chg="modSp mod">
        <pc:chgData name="Lauren Valentine" userId="beef5a57-e985-43f7-be51-e6e522a875b7" providerId="ADAL" clId="{ADA4B403-D5D1-487E-A39C-163B9E47461E}" dt="2025-02-06T10:17:50.478" v="168" actId="1035"/>
        <pc:sldMkLst>
          <pc:docMk/>
          <pc:sldMk cId="0" sldId="264"/>
        </pc:sldMkLst>
        <pc:spChg chg="mod">
          <ac:chgData name="Lauren Valentine" userId="beef5a57-e985-43f7-be51-e6e522a875b7" providerId="ADAL" clId="{ADA4B403-D5D1-487E-A39C-163B9E47461E}" dt="2025-02-06T10:17:16.043" v="112" actId="1035"/>
          <ac:spMkLst>
            <pc:docMk/>
            <pc:sldMk cId="0" sldId="264"/>
            <ac:spMk id="475" creationId="{00000000-0000-0000-0000-000000000000}"/>
          </ac:spMkLst>
        </pc:spChg>
        <pc:spChg chg="mod">
          <ac:chgData name="Lauren Valentine" userId="beef5a57-e985-43f7-be51-e6e522a875b7" providerId="ADAL" clId="{ADA4B403-D5D1-487E-A39C-163B9E47461E}" dt="2025-02-06T10:17:16.043" v="112" actId="1035"/>
          <ac:spMkLst>
            <pc:docMk/>
            <pc:sldMk cId="0" sldId="264"/>
            <ac:spMk id="476" creationId="{00000000-0000-0000-0000-000000000000}"/>
          </ac:spMkLst>
        </pc:spChg>
        <pc:spChg chg="mod">
          <ac:chgData name="Lauren Valentine" userId="beef5a57-e985-43f7-be51-e6e522a875b7" providerId="ADAL" clId="{ADA4B403-D5D1-487E-A39C-163B9E47461E}" dt="2025-02-06T10:17:16.043" v="112" actId="1035"/>
          <ac:spMkLst>
            <pc:docMk/>
            <pc:sldMk cId="0" sldId="264"/>
            <ac:spMk id="477" creationId="{00000000-0000-0000-0000-000000000000}"/>
          </ac:spMkLst>
        </pc:spChg>
        <pc:spChg chg="mod">
          <ac:chgData name="Lauren Valentine" userId="beef5a57-e985-43f7-be51-e6e522a875b7" providerId="ADAL" clId="{ADA4B403-D5D1-487E-A39C-163B9E47461E}" dt="2025-02-06T10:17:50.478" v="168" actId="1035"/>
          <ac:spMkLst>
            <pc:docMk/>
            <pc:sldMk cId="0" sldId="264"/>
            <ac:spMk id="478" creationId="{00000000-0000-0000-0000-000000000000}"/>
          </ac:spMkLst>
        </pc:spChg>
      </pc:sldChg>
      <pc:sldChg chg="addSp delSp modSp mod">
        <pc:chgData name="Lauren Valentine" userId="beef5a57-e985-43f7-be51-e6e522a875b7" providerId="ADAL" clId="{ADA4B403-D5D1-487E-A39C-163B9E47461E}" dt="2025-02-06T10:17:53.987" v="176" actId="1035"/>
        <pc:sldMkLst>
          <pc:docMk/>
          <pc:sldMk cId="0" sldId="265"/>
        </pc:sldMkLst>
        <pc:spChg chg="add mod ord">
          <ac:chgData name="Lauren Valentine" userId="beef5a57-e985-43f7-be51-e6e522a875b7" providerId="ADAL" clId="{ADA4B403-D5D1-487E-A39C-163B9E47461E}" dt="2025-02-06T10:16:35.421" v="64" actId="14100"/>
          <ac:spMkLst>
            <pc:docMk/>
            <pc:sldMk cId="0" sldId="265"/>
            <ac:spMk id="2" creationId="{FE04D85F-DF4B-E0CC-DA7F-8DA5BA3A7F09}"/>
          </ac:spMkLst>
        </pc:spChg>
        <pc:spChg chg="mod">
          <ac:chgData name="Lauren Valentine" userId="beef5a57-e985-43f7-be51-e6e522a875b7" providerId="ADAL" clId="{ADA4B403-D5D1-487E-A39C-163B9E47461E}" dt="2025-02-06T10:17:21.399" v="128" actId="1035"/>
          <ac:spMkLst>
            <pc:docMk/>
            <pc:sldMk cId="0" sldId="265"/>
            <ac:spMk id="487" creationId="{00000000-0000-0000-0000-000000000000}"/>
          </ac:spMkLst>
        </pc:spChg>
        <pc:spChg chg="mod">
          <ac:chgData name="Lauren Valentine" userId="beef5a57-e985-43f7-be51-e6e522a875b7" providerId="ADAL" clId="{ADA4B403-D5D1-487E-A39C-163B9E47461E}" dt="2025-02-06T10:17:21.399" v="128" actId="1035"/>
          <ac:spMkLst>
            <pc:docMk/>
            <pc:sldMk cId="0" sldId="265"/>
            <ac:spMk id="488" creationId="{00000000-0000-0000-0000-000000000000}"/>
          </ac:spMkLst>
        </pc:spChg>
        <pc:spChg chg="mod">
          <ac:chgData name="Lauren Valentine" userId="beef5a57-e985-43f7-be51-e6e522a875b7" providerId="ADAL" clId="{ADA4B403-D5D1-487E-A39C-163B9E47461E}" dt="2025-02-06T10:17:21.399" v="128" actId="1035"/>
          <ac:spMkLst>
            <pc:docMk/>
            <pc:sldMk cId="0" sldId="265"/>
            <ac:spMk id="489" creationId="{00000000-0000-0000-0000-000000000000}"/>
          </ac:spMkLst>
        </pc:spChg>
        <pc:spChg chg="mod">
          <ac:chgData name="Lauren Valentine" userId="beef5a57-e985-43f7-be51-e6e522a875b7" providerId="ADAL" clId="{ADA4B403-D5D1-487E-A39C-163B9E47461E}" dt="2025-02-06T10:17:53.987" v="176" actId="1035"/>
          <ac:spMkLst>
            <pc:docMk/>
            <pc:sldMk cId="0" sldId="265"/>
            <ac:spMk id="490" creationId="{00000000-0000-0000-0000-000000000000}"/>
          </ac:spMkLst>
        </pc:spChg>
      </pc:sldChg>
      <pc:sldChg chg="modSp mod">
        <pc:chgData name="Lauren Valentine" userId="beef5a57-e985-43f7-be51-e6e522a875b7" providerId="ADAL" clId="{ADA4B403-D5D1-487E-A39C-163B9E47461E}" dt="2025-02-06T10:17:58.256" v="184" actId="1035"/>
        <pc:sldMkLst>
          <pc:docMk/>
          <pc:sldMk cId="0" sldId="266"/>
        </pc:sldMkLst>
        <pc:spChg chg="mod">
          <ac:chgData name="Lauren Valentine" userId="beef5a57-e985-43f7-be51-e6e522a875b7" providerId="ADAL" clId="{ADA4B403-D5D1-487E-A39C-163B9E47461E}" dt="2025-02-06T10:17:26.707" v="144" actId="1035"/>
          <ac:spMkLst>
            <pc:docMk/>
            <pc:sldMk cId="0" sldId="266"/>
            <ac:spMk id="499" creationId="{00000000-0000-0000-0000-000000000000}"/>
          </ac:spMkLst>
        </pc:spChg>
        <pc:spChg chg="mod">
          <ac:chgData name="Lauren Valentine" userId="beef5a57-e985-43f7-be51-e6e522a875b7" providerId="ADAL" clId="{ADA4B403-D5D1-487E-A39C-163B9E47461E}" dt="2025-02-06T10:17:26.707" v="144" actId="1035"/>
          <ac:spMkLst>
            <pc:docMk/>
            <pc:sldMk cId="0" sldId="266"/>
            <ac:spMk id="500" creationId="{00000000-0000-0000-0000-000000000000}"/>
          </ac:spMkLst>
        </pc:spChg>
        <pc:spChg chg="mod">
          <ac:chgData name="Lauren Valentine" userId="beef5a57-e985-43f7-be51-e6e522a875b7" providerId="ADAL" clId="{ADA4B403-D5D1-487E-A39C-163B9E47461E}" dt="2025-02-06T10:17:26.707" v="144" actId="1035"/>
          <ac:spMkLst>
            <pc:docMk/>
            <pc:sldMk cId="0" sldId="266"/>
            <ac:spMk id="501" creationId="{00000000-0000-0000-0000-000000000000}"/>
          </ac:spMkLst>
        </pc:spChg>
        <pc:spChg chg="mod">
          <ac:chgData name="Lauren Valentine" userId="beef5a57-e985-43f7-be51-e6e522a875b7" providerId="ADAL" clId="{ADA4B403-D5D1-487E-A39C-163B9E47461E}" dt="2025-02-06T10:17:58.256" v="184" actId="1035"/>
          <ac:spMkLst>
            <pc:docMk/>
            <pc:sldMk cId="0" sldId="266"/>
            <ac:spMk id="502" creationId="{00000000-0000-0000-0000-000000000000}"/>
          </ac:spMkLst>
        </pc:spChg>
      </pc:sldChg>
      <pc:sldChg chg="modSp mod">
        <pc:chgData name="Lauren Valentine" userId="beef5a57-e985-43f7-be51-e6e522a875b7" providerId="ADAL" clId="{ADA4B403-D5D1-487E-A39C-163B9E47461E}" dt="2025-02-06T10:18:13.604" v="185" actId="20577"/>
        <pc:sldMkLst>
          <pc:docMk/>
          <pc:sldMk cId="0" sldId="268"/>
        </pc:sldMkLst>
        <pc:spChg chg="mod">
          <ac:chgData name="Lauren Valentine" userId="beef5a57-e985-43f7-be51-e6e522a875b7" providerId="ADAL" clId="{ADA4B403-D5D1-487E-A39C-163B9E47461E}" dt="2025-02-06T10:18:13.604" v="185" actId="20577"/>
          <ac:spMkLst>
            <pc:docMk/>
            <pc:sldMk cId="0" sldId="268"/>
            <ac:spMk id="517" creationId="{00000000-0000-0000-0000-000000000000}"/>
          </ac:spMkLst>
        </pc:spChg>
      </pc:sldChg>
      <pc:sldChg chg="addSp delSp modSp add mod modNotesTx">
        <pc:chgData name="Lauren Valentine" userId="beef5a57-e985-43f7-be51-e6e522a875b7" providerId="ADAL" clId="{ADA4B403-D5D1-487E-A39C-163B9E47461E}" dt="2025-02-06T10:13:26.545" v="23" actId="1037"/>
        <pc:sldMkLst>
          <pc:docMk/>
          <pc:sldMk cId="317215671" sldId="269"/>
        </pc:sldMkLst>
      </pc:sldChg>
      <pc:sldMasterChg chg="delSldLayout">
        <pc:chgData name="Lauren Valentine" userId="beef5a57-e985-43f7-be51-e6e522a875b7" providerId="ADAL" clId="{ADA4B403-D5D1-487E-A39C-163B9E47461E}" dt="2025-02-06T10:12:36.742" v="17" actId="47"/>
        <pc:sldMasterMkLst>
          <pc:docMk/>
          <pc:sldMasterMk cId="0" sldId="2147483648"/>
        </pc:sldMasterMkLst>
        <pc:sldLayoutChg chg="del">
          <pc:chgData name="Lauren Valentine" userId="beef5a57-e985-43f7-be51-e6e522a875b7" providerId="ADAL" clId="{ADA4B403-D5D1-487E-A39C-163B9E47461E}" dt="2025-02-06T10:12:36.742" v="17" actId="47"/>
          <pc:sldLayoutMkLst>
            <pc:docMk/>
            <pc:sldMasterMk cId="0" sldId="2147483648"/>
            <pc:sldLayoutMk cId="0" sldId="2147483649"/>
          </pc:sldLayoutMkLst>
        </pc:sldLayoutChg>
      </pc:sldMasterChg>
    </pc:docChg>
  </pc:docChgLst>
  <pc:docChgLst>
    <pc:chgData name="Judy Edwards" userId="S::jedwards@electoralcommission.org.uk::97ec32ec-1920-4447-8ec7-1835dc49ef49" providerId="AD" clId="Web-{FF64C87B-9243-5D74-E743-D8A6E87B502A}"/>
    <pc:docChg chg="modSld">
      <pc:chgData name="Judy Edwards" userId="S::jedwards@electoralcommission.org.uk::97ec32ec-1920-4447-8ec7-1835dc49ef49" providerId="AD" clId="Web-{FF64C87B-9243-5D74-E743-D8A6E87B502A}" dt="2025-02-25T13:40:54.092" v="25" actId="1076"/>
      <pc:docMkLst>
        <pc:docMk/>
      </pc:docMkLst>
      <pc:sldChg chg="modSp">
        <pc:chgData name="Judy Edwards" userId="S::jedwards@electoralcommission.org.uk::97ec32ec-1920-4447-8ec7-1835dc49ef49" providerId="AD" clId="Web-{FF64C87B-9243-5D74-E743-D8A6E87B502A}" dt="2025-02-25T13:37:01.007" v="0" actId="14100"/>
        <pc:sldMkLst>
          <pc:docMk/>
          <pc:sldMk cId="0" sldId="258"/>
        </pc:sldMkLst>
        <pc:spChg chg="mod">
          <ac:chgData name="Judy Edwards" userId="S::jedwards@electoralcommission.org.uk::97ec32ec-1920-4447-8ec7-1835dc49ef49" providerId="AD" clId="Web-{FF64C87B-9243-5D74-E743-D8A6E87B502A}" dt="2025-02-25T13:37:01.007" v="0" actId="14100"/>
          <ac:spMkLst>
            <pc:docMk/>
            <pc:sldMk cId="0" sldId="258"/>
            <ac:spMk id="408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FF64C87B-9243-5D74-E743-D8A6E87B502A}" dt="2025-02-25T13:37:21.524" v="1" actId="14100"/>
        <pc:sldMkLst>
          <pc:docMk/>
          <pc:sldMk cId="0" sldId="259"/>
        </pc:sldMkLst>
        <pc:spChg chg="mod">
          <ac:chgData name="Judy Edwards" userId="S::jedwards@electoralcommission.org.uk::97ec32ec-1920-4447-8ec7-1835dc49ef49" providerId="AD" clId="Web-{FF64C87B-9243-5D74-E743-D8A6E87B502A}" dt="2025-02-25T13:37:21.524" v="1" actId="14100"/>
          <ac:spMkLst>
            <pc:docMk/>
            <pc:sldMk cId="0" sldId="259"/>
            <ac:spMk id="421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FF64C87B-9243-5D74-E743-D8A6E87B502A}" dt="2025-02-25T13:37:55.196" v="5" actId="1076"/>
        <pc:sldMkLst>
          <pc:docMk/>
          <pc:sldMk cId="0" sldId="260"/>
        </pc:sldMkLst>
        <pc:spChg chg="mod">
          <ac:chgData name="Judy Edwards" userId="S::jedwards@electoralcommission.org.uk::97ec32ec-1920-4447-8ec7-1835dc49ef49" providerId="AD" clId="Web-{FF64C87B-9243-5D74-E743-D8A6E87B502A}" dt="2025-02-25T13:37:55.196" v="5" actId="1076"/>
          <ac:spMkLst>
            <pc:docMk/>
            <pc:sldMk cId="0" sldId="260"/>
            <ac:spMk id="431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FF64C87B-9243-5D74-E743-D8A6E87B502A}" dt="2025-02-25T13:37:44.227" v="4" actId="14100"/>
          <ac:spMkLst>
            <pc:docMk/>
            <pc:sldMk cId="0" sldId="260"/>
            <ac:spMk id="434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FF64C87B-9243-5D74-E743-D8A6E87B502A}" dt="2025-02-25T13:37:41.384" v="3" actId="14100"/>
          <ac:spMkLst>
            <pc:docMk/>
            <pc:sldMk cId="0" sldId="260"/>
            <ac:spMk id="435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FF64C87B-9243-5D74-E743-D8A6E87B502A}" dt="2025-02-25T13:39:06.058" v="11" actId="1076"/>
        <pc:sldMkLst>
          <pc:docMk/>
          <pc:sldMk cId="0" sldId="261"/>
        </pc:sldMkLst>
        <pc:spChg chg="mod">
          <ac:chgData name="Judy Edwards" userId="S::jedwards@electoralcommission.org.uk::97ec32ec-1920-4447-8ec7-1835dc49ef49" providerId="AD" clId="Web-{FF64C87B-9243-5D74-E743-D8A6E87B502A}" dt="2025-02-25T13:39:06.058" v="11" actId="1076"/>
          <ac:spMkLst>
            <pc:docMk/>
            <pc:sldMk cId="0" sldId="261"/>
            <ac:spMk id="441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FF64C87B-9243-5D74-E743-D8A6E87B502A}" dt="2025-02-25T13:40:21.982" v="21" actId="1076"/>
        <pc:sldMkLst>
          <pc:docMk/>
          <pc:sldMk cId="0" sldId="262"/>
        </pc:sldMkLst>
        <pc:spChg chg="mod">
          <ac:chgData name="Judy Edwards" userId="S::jedwards@electoralcommission.org.uk::97ec32ec-1920-4447-8ec7-1835dc49ef49" providerId="AD" clId="Web-{FF64C87B-9243-5D74-E743-D8A6E87B502A}" dt="2025-02-25T13:40:21.982" v="21" actId="1076"/>
          <ac:spMkLst>
            <pc:docMk/>
            <pc:sldMk cId="0" sldId="262"/>
            <ac:spMk id="450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FF64C87B-9243-5D74-E743-D8A6E87B502A}" dt="2025-02-25T13:40:17.638" v="20" actId="1076"/>
        <pc:sldMkLst>
          <pc:docMk/>
          <pc:sldMk cId="0" sldId="263"/>
        </pc:sldMkLst>
        <pc:spChg chg="mod">
          <ac:chgData name="Judy Edwards" userId="S::jedwards@electoralcommission.org.uk::97ec32ec-1920-4447-8ec7-1835dc49ef49" providerId="AD" clId="Web-{FF64C87B-9243-5D74-E743-D8A6E87B502A}" dt="2025-02-25T13:40:17.638" v="20" actId="1076"/>
          <ac:spMkLst>
            <pc:docMk/>
            <pc:sldMk cId="0" sldId="263"/>
            <ac:spMk id="462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FF64C87B-9243-5D74-E743-D8A6E87B502A}" dt="2025-02-25T13:39:26.012" v="13" actId="1076"/>
        <pc:sldMkLst>
          <pc:docMk/>
          <pc:sldMk cId="0" sldId="264"/>
        </pc:sldMkLst>
        <pc:spChg chg="mod">
          <ac:chgData name="Judy Edwards" userId="S::jedwards@electoralcommission.org.uk::97ec32ec-1920-4447-8ec7-1835dc49ef49" providerId="AD" clId="Web-{FF64C87B-9243-5D74-E743-D8A6E87B502A}" dt="2025-02-25T13:39:22.433" v="12" actId="14100"/>
          <ac:spMkLst>
            <pc:docMk/>
            <pc:sldMk cId="0" sldId="264"/>
            <ac:spMk id="472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FF64C87B-9243-5D74-E743-D8A6E87B502A}" dt="2025-02-25T13:39:26.012" v="13" actId="1076"/>
          <ac:spMkLst>
            <pc:docMk/>
            <pc:sldMk cId="0" sldId="264"/>
            <ac:spMk id="474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FF64C87B-9243-5D74-E743-D8A6E87B502A}" dt="2025-02-25T13:39:58.263" v="18" actId="14100"/>
        <pc:sldMkLst>
          <pc:docMk/>
          <pc:sldMk cId="0" sldId="265"/>
        </pc:sldMkLst>
        <pc:spChg chg="mod">
          <ac:chgData name="Judy Edwards" userId="S::jedwards@electoralcommission.org.uk::97ec32ec-1920-4447-8ec7-1835dc49ef49" providerId="AD" clId="Web-{FF64C87B-9243-5D74-E743-D8A6E87B502A}" dt="2025-02-25T13:39:58.263" v="18" actId="14100"/>
          <ac:spMkLst>
            <pc:docMk/>
            <pc:sldMk cId="0" sldId="265"/>
            <ac:spMk id="2" creationId="{FE04D85F-DF4B-E0CC-DA7F-8DA5BA3A7F09}"/>
          </ac:spMkLst>
        </pc:spChg>
        <pc:spChg chg="mod">
          <ac:chgData name="Judy Edwards" userId="S::jedwards@electoralcommission.org.uk::97ec32ec-1920-4447-8ec7-1835dc49ef49" providerId="AD" clId="Web-{FF64C87B-9243-5D74-E743-D8A6E87B502A}" dt="2025-02-25T13:39:35.356" v="14" actId="1076"/>
          <ac:spMkLst>
            <pc:docMk/>
            <pc:sldMk cId="0" sldId="265"/>
            <ac:spMk id="486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FF64C87B-9243-5D74-E743-D8A6E87B502A}" dt="2025-02-25T13:40:43.061" v="24" actId="1076"/>
        <pc:sldMkLst>
          <pc:docMk/>
          <pc:sldMk cId="0" sldId="266"/>
        </pc:sldMkLst>
        <pc:spChg chg="mod">
          <ac:chgData name="Judy Edwards" userId="S::jedwards@electoralcommission.org.uk::97ec32ec-1920-4447-8ec7-1835dc49ef49" providerId="AD" clId="Web-{FF64C87B-9243-5D74-E743-D8A6E87B502A}" dt="2025-02-25T13:40:12.310" v="19" actId="1076"/>
          <ac:spMkLst>
            <pc:docMk/>
            <pc:sldMk cId="0" sldId="266"/>
            <ac:spMk id="498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FF64C87B-9243-5D74-E743-D8A6E87B502A}" dt="2025-02-25T13:40:43.061" v="24" actId="1076"/>
          <ac:spMkLst>
            <pc:docMk/>
            <pc:sldMk cId="0" sldId="266"/>
            <ac:spMk id="502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FF64C87B-9243-5D74-E743-D8A6E87B502A}" dt="2025-02-25T13:40:54.092" v="25" actId="1076"/>
        <pc:sldMkLst>
          <pc:docMk/>
          <pc:sldMk cId="0" sldId="267"/>
        </pc:sldMkLst>
        <pc:spChg chg="mod">
          <ac:chgData name="Judy Edwards" userId="S::jedwards@electoralcommission.org.uk::97ec32ec-1920-4447-8ec7-1835dc49ef49" providerId="AD" clId="Web-{FF64C87B-9243-5D74-E743-D8A6E87B502A}" dt="2025-02-25T13:40:54.092" v="25" actId="1076"/>
          <ac:spMkLst>
            <pc:docMk/>
            <pc:sldMk cId="0" sldId="267"/>
            <ac:spMk id="510" creationId="{00000000-0000-0000-0000-000000000000}"/>
          </ac:spMkLst>
        </pc:spChg>
      </pc:sldChg>
    </pc:docChg>
  </pc:docChgLst>
  <pc:docChgLst>
    <pc:chgData name="Lauren Valentine" userId="beef5a57-e985-43f7-be51-e6e522a875b7" providerId="ADAL" clId="{A304E888-1B5E-4319-B02B-AE5856307A94}"/>
    <pc:docChg chg="custSel addSld delSld modSld modMainMaster">
      <pc:chgData name="Lauren Valentine" userId="beef5a57-e985-43f7-be51-e6e522a875b7" providerId="ADAL" clId="{A304E888-1B5E-4319-B02B-AE5856307A94}" dt="2025-02-27T10:21:30.912" v="169" actId="27636"/>
      <pc:docMkLst>
        <pc:docMk/>
      </pc:docMkLst>
      <pc:sldChg chg="delSp mod setBg">
        <pc:chgData name="Lauren Valentine" userId="beef5a57-e985-43f7-be51-e6e522a875b7" providerId="ADAL" clId="{A304E888-1B5E-4319-B02B-AE5856307A94}" dt="2025-02-26T16:03:10.263" v="101" actId="478"/>
        <pc:sldMkLst>
          <pc:docMk/>
          <pc:sldMk cId="0" sldId="257"/>
        </pc:sldMkLst>
        <pc:spChg chg="del">
          <ac:chgData name="Lauren Valentine" userId="beef5a57-e985-43f7-be51-e6e522a875b7" providerId="ADAL" clId="{A304E888-1B5E-4319-B02B-AE5856307A94}" dt="2025-02-26T16:03:10.263" v="101" actId="478"/>
          <ac:spMkLst>
            <pc:docMk/>
            <pc:sldMk cId="0" sldId="257"/>
            <ac:spMk id="399" creationId="{00000000-0000-0000-0000-000000000000}"/>
          </ac:spMkLst>
        </pc:spChg>
      </pc:sldChg>
      <pc:sldChg chg="delSp modSp mod setBg">
        <pc:chgData name="Lauren Valentine" userId="beef5a57-e985-43f7-be51-e6e522a875b7" providerId="ADAL" clId="{A304E888-1B5E-4319-B02B-AE5856307A94}" dt="2025-02-26T14:57:07.939" v="18" actId="478"/>
        <pc:sldMkLst>
          <pc:docMk/>
          <pc:sldMk cId="0" sldId="258"/>
        </pc:sldMkLst>
        <pc:spChg chg="del">
          <ac:chgData name="Lauren Valentine" userId="beef5a57-e985-43f7-be51-e6e522a875b7" providerId="ADAL" clId="{A304E888-1B5E-4319-B02B-AE5856307A94}" dt="2025-02-26T14:57:07.939" v="18" actId="478"/>
          <ac:spMkLst>
            <pc:docMk/>
            <pc:sldMk cId="0" sldId="258"/>
            <ac:spMk id="409" creationId="{00000000-0000-0000-0000-000000000000}"/>
          </ac:spMkLst>
        </pc:spChg>
        <pc:spChg chg="mod">
          <ac:chgData name="Lauren Valentine" userId="beef5a57-e985-43f7-be51-e6e522a875b7" providerId="ADAL" clId="{A304E888-1B5E-4319-B02B-AE5856307A94}" dt="2025-02-26T14:52:05.635" v="10" actId="20577"/>
          <ac:spMkLst>
            <pc:docMk/>
            <pc:sldMk cId="0" sldId="258"/>
            <ac:spMk id="413" creationId="{00000000-0000-0000-0000-000000000000}"/>
          </ac:spMkLst>
        </pc:spChg>
      </pc:sldChg>
      <pc:sldChg chg="delSp mod setBg">
        <pc:chgData name="Lauren Valentine" userId="beef5a57-e985-43f7-be51-e6e522a875b7" providerId="ADAL" clId="{A304E888-1B5E-4319-B02B-AE5856307A94}" dt="2025-02-26T14:58:13.403" v="24" actId="478"/>
        <pc:sldMkLst>
          <pc:docMk/>
          <pc:sldMk cId="0" sldId="259"/>
        </pc:sldMkLst>
        <pc:spChg chg="del">
          <ac:chgData name="Lauren Valentine" userId="beef5a57-e985-43f7-be51-e6e522a875b7" providerId="ADAL" clId="{A304E888-1B5E-4319-B02B-AE5856307A94}" dt="2025-02-26T14:58:13.403" v="24" actId="478"/>
          <ac:spMkLst>
            <pc:docMk/>
            <pc:sldMk cId="0" sldId="259"/>
            <ac:spMk id="423" creationId="{00000000-0000-0000-0000-000000000000}"/>
          </ac:spMkLst>
        </pc:spChg>
      </pc:sldChg>
      <pc:sldChg chg="delSp mod setBg">
        <pc:chgData name="Lauren Valentine" userId="beef5a57-e985-43f7-be51-e6e522a875b7" providerId="ADAL" clId="{A304E888-1B5E-4319-B02B-AE5856307A94}" dt="2025-02-26T15:59:38.413" v="28" actId="478"/>
        <pc:sldMkLst>
          <pc:docMk/>
          <pc:sldMk cId="0" sldId="260"/>
        </pc:sldMkLst>
        <pc:spChg chg="del">
          <ac:chgData name="Lauren Valentine" userId="beef5a57-e985-43f7-be51-e6e522a875b7" providerId="ADAL" clId="{A304E888-1B5E-4319-B02B-AE5856307A94}" dt="2025-02-26T15:59:38.413" v="28" actId="478"/>
          <ac:spMkLst>
            <pc:docMk/>
            <pc:sldMk cId="0" sldId="260"/>
            <ac:spMk id="433" creationId="{00000000-0000-0000-0000-000000000000}"/>
          </ac:spMkLst>
        </pc:spChg>
      </pc:sldChg>
      <pc:sldChg chg="modSp add del mod setBg">
        <pc:chgData name="Lauren Valentine" userId="beef5a57-e985-43f7-be51-e6e522a875b7" providerId="ADAL" clId="{A304E888-1B5E-4319-B02B-AE5856307A94}" dt="2025-02-26T17:03:30.476" v="160" actId="20577"/>
        <pc:sldMkLst>
          <pc:docMk/>
          <pc:sldMk cId="0" sldId="261"/>
        </pc:sldMkLst>
        <pc:spChg chg="mod">
          <ac:chgData name="Lauren Valentine" userId="beef5a57-e985-43f7-be51-e6e522a875b7" providerId="ADAL" clId="{A304E888-1B5E-4319-B02B-AE5856307A94}" dt="2025-02-26T17:03:30.476" v="160" actId="20577"/>
          <ac:spMkLst>
            <pc:docMk/>
            <pc:sldMk cId="0" sldId="261"/>
            <ac:spMk id="441" creationId="{00000000-0000-0000-0000-000000000000}"/>
          </ac:spMkLst>
        </pc:spChg>
      </pc:sldChg>
      <pc:sldChg chg="delSp mod setBg">
        <pc:chgData name="Lauren Valentine" userId="beef5a57-e985-43f7-be51-e6e522a875b7" providerId="ADAL" clId="{A304E888-1B5E-4319-B02B-AE5856307A94}" dt="2025-02-26T16:00:10.678" v="32" actId="478"/>
        <pc:sldMkLst>
          <pc:docMk/>
          <pc:sldMk cId="0" sldId="262"/>
        </pc:sldMkLst>
        <pc:spChg chg="del">
          <ac:chgData name="Lauren Valentine" userId="beef5a57-e985-43f7-be51-e6e522a875b7" providerId="ADAL" clId="{A304E888-1B5E-4319-B02B-AE5856307A94}" dt="2025-02-26T16:00:10.678" v="32" actId="478"/>
          <ac:spMkLst>
            <pc:docMk/>
            <pc:sldMk cId="0" sldId="262"/>
            <ac:spMk id="449" creationId="{00000000-0000-0000-0000-000000000000}"/>
          </ac:spMkLst>
        </pc:spChg>
      </pc:sldChg>
      <pc:sldChg chg="delSp mod setBg">
        <pc:chgData name="Lauren Valentine" userId="beef5a57-e985-43f7-be51-e6e522a875b7" providerId="ADAL" clId="{A304E888-1B5E-4319-B02B-AE5856307A94}" dt="2025-02-26T16:00:21.064" v="36" actId="478"/>
        <pc:sldMkLst>
          <pc:docMk/>
          <pc:sldMk cId="0" sldId="263"/>
        </pc:sldMkLst>
        <pc:spChg chg="del">
          <ac:chgData name="Lauren Valentine" userId="beef5a57-e985-43f7-be51-e6e522a875b7" providerId="ADAL" clId="{A304E888-1B5E-4319-B02B-AE5856307A94}" dt="2025-02-26T16:00:21.064" v="36" actId="478"/>
          <ac:spMkLst>
            <pc:docMk/>
            <pc:sldMk cId="0" sldId="263"/>
            <ac:spMk id="461" creationId="{00000000-0000-0000-0000-000000000000}"/>
          </ac:spMkLst>
        </pc:spChg>
      </pc:sldChg>
      <pc:sldChg chg="delSp mod setBg">
        <pc:chgData name="Lauren Valentine" userId="beef5a57-e985-43f7-be51-e6e522a875b7" providerId="ADAL" clId="{A304E888-1B5E-4319-B02B-AE5856307A94}" dt="2025-02-26T16:00:29.928" v="40" actId="478"/>
        <pc:sldMkLst>
          <pc:docMk/>
          <pc:sldMk cId="0" sldId="264"/>
        </pc:sldMkLst>
        <pc:spChg chg="del">
          <ac:chgData name="Lauren Valentine" userId="beef5a57-e985-43f7-be51-e6e522a875b7" providerId="ADAL" clId="{A304E888-1B5E-4319-B02B-AE5856307A94}" dt="2025-02-26T16:00:29.928" v="40" actId="478"/>
          <ac:spMkLst>
            <pc:docMk/>
            <pc:sldMk cId="0" sldId="264"/>
            <ac:spMk id="473" creationId="{00000000-0000-0000-0000-000000000000}"/>
          </ac:spMkLst>
        </pc:spChg>
      </pc:sldChg>
      <pc:sldChg chg="delSp mod setBg">
        <pc:chgData name="Lauren Valentine" userId="beef5a57-e985-43f7-be51-e6e522a875b7" providerId="ADAL" clId="{A304E888-1B5E-4319-B02B-AE5856307A94}" dt="2025-02-26T16:00:39.803" v="44" actId="478"/>
        <pc:sldMkLst>
          <pc:docMk/>
          <pc:sldMk cId="0" sldId="265"/>
        </pc:sldMkLst>
        <pc:spChg chg="del">
          <ac:chgData name="Lauren Valentine" userId="beef5a57-e985-43f7-be51-e6e522a875b7" providerId="ADAL" clId="{A304E888-1B5E-4319-B02B-AE5856307A94}" dt="2025-02-26T16:00:39.803" v="44" actId="478"/>
          <ac:spMkLst>
            <pc:docMk/>
            <pc:sldMk cId="0" sldId="265"/>
            <ac:spMk id="485" creationId="{00000000-0000-0000-0000-000000000000}"/>
          </ac:spMkLst>
        </pc:spChg>
      </pc:sldChg>
      <pc:sldChg chg="delSp mod setBg">
        <pc:chgData name="Lauren Valentine" userId="beef5a57-e985-43f7-be51-e6e522a875b7" providerId="ADAL" clId="{A304E888-1B5E-4319-B02B-AE5856307A94}" dt="2025-02-26T16:00:52.094" v="49" actId="478"/>
        <pc:sldMkLst>
          <pc:docMk/>
          <pc:sldMk cId="0" sldId="266"/>
        </pc:sldMkLst>
        <pc:spChg chg="del">
          <ac:chgData name="Lauren Valentine" userId="beef5a57-e985-43f7-be51-e6e522a875b7" providerId="ADAL" clId="{A304E888-1B5E-4319-B02B-AE5856307A94}" dt="2025-02-26T16:00:52.094" v="49" actId="478"/>
          <ac:spMkLst>
            <pc:docMk/>
            <pc:sldMk cId="0" sldId="266"/>
            <ac:spMk id="497" creationId="{00000000-0000-0000-0000-000000000000}"/>
          </ac:spMkLst>
        </pc:spChg>
      </pc:sldChg>
      <pc:sldChg chg="addSp delSp modSp mod setBg delAnim modAnim">
        <pc:chgData name="Lauren Valentine" userId="beef5a57-e985-43f7-be51-e6e522a875b7" providerId="ADAL" clId="{A304E888-1B5E-4319-B02B-AE5856307A94}" dt="2025-02-26T16:01:25.250" v="97" actId="20577"/>
        <pc:sldMkLst>
          <pc:docMk/>
          <pc:sldMk cId="0" sldId="267"/>
        </pc:sldMkLst>
        <pc:spChg chg="mod">
          <ac:chgData name="Lauren Valentine" userId="beef5a57-e985-43f7-be51-e6e522a875b7" providerId="ADAL" clId="{A304E888-1B5E-4319-B02B-AE5856307A94}" dt="2025-02-26T16:01:25.250" v="97" actId="20577"/>
          <ac:spMkLst>
            <pc:docMk/>
            <pc:sldMk cId="0" sldId="267"/>
            <ac:spMk id="508" creationId="{00000000-0000-0000-0000-000000000000}"/>
          </ac:spMkLst>
        </pc:spChg>
        <pc:spChg chg="del">
          <ac:chgData name="Lauren Valentine" userId="beef5a57-e985-43f7-be51-e6e522a875b7" providerId="ADAL" clId="{A304E888-1B5E-4319-B02B-AE5856307A94}" dt="2025-02-26T16:01:05.407" v="53" actId="478"/>
          <ac:spMkLst>
            <pc:docMk/>
            <pc:sldMk cId="0" sldId="267"/>
            <ac:spMk id="509" creationId="{00000000-0000-0000-0000-000000000000}"/>
          </ac:spMkLst>
        </pc:spChg>
        <pc:spChg chg="mod">
          <ac:chgData name="Lauren Valentine" userId="beef5a57-e985-43f7-be51-e6e522a875b7" providerId="ADAL" clId="{A304E888-1B5E-4319-B02B-AE5856307A94}" dt="2025-02-26T16:01:17.948" v="95" actId="1038"/>
          <ac:spMkLst>
            <pc:docMk/>
            <pc:sldMk cId="0" sldId="267"/>
            <ac:spMk id="510" creationId="{00000000-0000-0000-0000-000000000000}"/>
          </ac:spMkLst>
        </pc:spChg>
        <pc:picChg chg="add mod">
          <ac:chgData name="Lauren Valentine" userId="beef5a57-e985-43f7-be51-e6e522a875b7" providerId="ADAL" clId="{A304E888-1B5E-4319-B02B-AE5856307A94}" dt="2025-02-26T16:01:12.155" v="73" actId="1038"/>
          <ac:picMkLst>
            <pc:docMk/>
            <pc:sldMk cId="0" sldId="267"/>
            <ac:picMk id="2" creationId="{083AC7C3-D2A6-3452-DD07-772054AD2E0D}"/>
          </ac:picMkLst>
        </pc:picChg>
      </pc:sldChg>
      <pc:sldChg chg="addSp delSp modSp mod setBg">
        <pc:chgData name="Lauren Valentine" userId="beef5a57-e985-43f7-be51-e6e522a875b7" providerId="ADAL" clId="{A304E888-1B5E-4319-B02B-AE5856307A94}" dt="2025-02-27T10:21:30.912" v="169" actId="27636"/>
        <pc:sldMkLst>
          <pc:docMk/>
          <pc:sldMk cId="0" sldId="268"/>
        </pc:sldMkLst>
        <pc:spChg chg="add mod">
          <ac:chgData name="Lauren Valentine" userId="beef5a57-e985-43f7-be51-e6e522a875b7" providerId="ADAL" clId="{A304E888-1B5E-4319-B02B-AE5856307A94}" dt="2025-02-26T16:10:59.145" v="148" actId="1036"/>
          <ac:spMkLst>
            <pc:docMk/>
            <pc:sldMk cId="0" sldId="268"/>
            <ac:spMk id="2" creationId="{43E905E7-34D6-EED9-609A-68B763B3FADE}"/>
          </ac:spMkLst>
        </pc:spChg>
        <pc:spChg chg="mod">
          <ac:chgData name="Lauren Valentine" userId="beef5a57-e985-43f7-be51-e6e522a875b7" providerId="ADAL" clId="{A304E888-1B5E-4319-B02B-AE5856307A94}" dt="2025-02-27T10:21:30.912" v="169" actId="27636"/>
          <ac:spMkLst>
            <pc:docMk/>
            <pc:sldMk cId="0" sldId="268"/>
            <ac:spMk id="517" creationId="{00000000-0000-0000-0000-000000000000}"/>
          </ac:spMkLst>
        </pc:spChg>
        <pc:spChg chg="del">
          <ac:chgData name="Lauren Valentine" userId="beef5a57-e985-43f7-be51-e6e522a875b7" providerId="ADAL" clId="{A304E888-1B5E-4319-B02B-AE5856307A94}" dt="2025-02-26T16:08:17.976" v="107" actId="478"/>
          <ac:spMkLst>
            <pc:docMk/>
            <pc:sldMk cId="0" sldId="268"/>
            <ac:spMk id="518" creationId="{00000000-0000-0000-0000-000000000000}"/>
          </ac:spMkLst>
        </pc:spChg>
      </pc:sldChg>
      <pc:sldChg chg="del">
        <pc:chgData name="Lauren Valentine" userId="beef5a57-e985-43f7-be51-e6e522a875b7" providerId="ADAL" clId="{A304E888-1B5E-4319-B02B-AE5856307A94}" dt="2025-02-26T14:50:01.240" v="7" actId="47"/>
        <pc:sldMkLst>
          <pc:docMk/>
          <pc:sldMk cId="317215671" sldId="269"/>
        </pc:sldMkLst>
      </pc:sldChg>
      <pc:sldChg chg="add setBg modNotesTx">
        <pc:chgData name="Lauren Valentine" userId="beef5a57-e985-43f7-be51-e6e522a875b7" providerId="ADAL" clId="{A304E888-1B5E-4319-B02B-AE5856307A94}" dt="2025-02-26T14:55:04.506" v="16"/>
        <pc:sldMkLst>
          <pc:docMk/>
          <pc:sldMk cId="1552375587" sldId="285"/>
        </pc:sldMkLst>
      </pc:sldChg>
      <pc:sldChg chg="addSp delSp modSp add del mod setBg">
        <pc:chgData name="Lauren Valentine" userId="beef5a57-e985-43f7-be51-e6e522a875b7" providerId="ADAL" clId="{A304E888-1B5E-4319-B02B-AE5856307A94}" dt="2025-02-26T17:40:40.493" v="167" actId="47"/>
        <pc:sldMkLst>
          <pc:docMk/>
          <pc:sldMk cId="1917832714" sldId="286"/>
        </pc:sldMkLst>
        <pc:spChg chg="add del mod">
          <ac:chgData name="Lauren Valentine" userId="beef5a57-e985-43f7-be51-e6e522a875b7" providerId="ADAL" clId="{A304E888-1B5E-4319-B02B-AE5856307A94}" dt="2025-02-26T17:40:33.137" v="166" actId="478"/>
          <ac:spMkLst>
            <pc:docMk/>
            <pc:sldMk cId="1917832714" sldId="286"/>
            <ac:spMk id="3" creationId="{E3441A57-622E-6777-937B-7D0F0ECA39B8}"/>
          </ac:spMkLst>
        </pc:spChg>
        <pc:spChg chg="del">
          <ac:chgData name="Lauren Valentine" userId="beef5a57-e985-43f7-be51-e6e522a875b7" providerId="ADAL" clId="{A304E888-1B5E-4319-B02B-AE5856307A94}" dt="2025-02-26T17:40:31.405" v="165" actId="478"/>
          <ac:spMkLst>
            <pc:docMk/>
            <pc:sldMk cId="1917832714" sldId="286"/>
            <ac:spMk id="441" creationId="{22F9A744-E4DA-9B3F-42DE-77F131A416FF}"/>
          </ac:spMkLst>
        </pc:spChg>
      </pc:sldChg>
      <pc:sldChg chg="addSp delSp modSp add del mod setBg">
        <pc:chgData name="Lauren Valentine" userId="beef5a57-e985-43f7-be51-e6e522a875b7" providerId="ADAL" clId="{A304E888-1B5E-4319-B02B-AE5856307A94}" dt="2025-02-26T16:11:54.602" v="156" actId="47"/>
        <pc:sldMkLst>
          <pc:docMk/>
          <pc:sldMk cId="2971944787" sldId="286"/>
        </pc:sldMkLst>
        <pc:spChg chg="add del mod">
          <ac:chgData name="Lauren Valentine" userId="beef5a57-e985-43f7-be51-e6e522a875b7" providerId="ADAL" clId="{A304E888-1B5E-4319-B02B-AE5856307A94}" dt="2025-02-26T16:11:27.861" v="154" actId="478"/>
          <ac:spMkLst>
            <pc:docMk/>
            <pc:sldMk cId="2971944787" sldId="286"/>
            <ac:spMk id="4" creationId="{BDED3F47-EE65-EC90-1E29-7BEE4E412113}"/>
          </ac:spMkLst>
        </pc:spChg>
        <pc:spChg chg="del">
          <ac:chgData name="Lauren Valentine" userId="beef5a57-e985-43f7-be51-e6e522a875b7" providerId="ADAL" clId="{A304E888-1B5E-4319-B02B-AE5856307A94}" dt="2025-02-26T16:11:26.500" v="153" actId="478"/>
          <ac:spMkLst>
            <pc:docMk/>
            <pc:sldMk cId="2971944787" sldId="286"/>
            <ac:spMk id="517" creationId="{C029F398-14A3-6903-C186-C24CF279E478}"/>
          </ac:spMkLst>
        </pc:spChg>
        <pc:spChg chg="del">
          <ac:chgData name="Lauren Valentine" userId="beef5a57-e985-43f7-be51-e6e522a875b7" providerId="ADAL" clId="{A304E888-1B5E-4319-B02B-AE5856307A94}" dt="2025-02-26T16:11:28.883" v="155" actId="478"/>
          <ac:spMkLst>
            <pc:docMk/>
            <pc:sldMk cId="2971944787" sldId="286"/>
            <ac:spMk id="519" creationId="{61BA91FE-BAEE-68C3-D9E4-C763D0FD48A9}"/>
          </ac:spMkLst>
        </pc:spChg>
      </pc:sldChg>
      <pc:sldMasterChg chg="setBg delSldLayout modSldLayout">
        <pc:chgData name="Lauren Valentine" userId="beef5a57-e985-43f7-be51-e6e522a875b7" providerId="ADAL" clId="{A304E888-1B5E-4319-B02B-AE5856307A94}" dt="2025-02-26T16:04:11.701" v="102" actId="47"/>
        <pc:sldMasterMkLst>
          <pc:docMk/>
          <pc:sldMasterMk cId="0" sldId="2147483648"/>
        </pc:sldMasterMkLst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51"/>
          </pc:sldLayoutMkLst>
        </pc:sldLayoutChg>
        <pc:sldLayoutChg chg="del setBg">
          <pc:chgData name="Lauren Valentine" userId="beef5a57-e985-43f7-be51-e6e522a875b7" providerId="ADAL" clId="{A304E888-1B5E-4319-B02B-AE5856307A94}" dt="2025-02-26T16:04:11.701" v="102" actId="47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59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60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61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62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63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64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65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66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67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68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69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70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71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72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73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74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75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76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77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78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79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80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81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82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83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0" sldId="2147483684"/>
          </pc:sldLayoutMkLst>
        </pc:sldLayoutChg>
        <pc:sldLayoutChg chg="del">
          <pc:chgData name="Lauren Valentine" userId="beef5a57-e985-43f7-be51-e6e522a875b7" providerId="ADAL" clId="{A304E888-1B5E-4319-B02B-AE5856307A94}" dt="2025-02-26T14:50:01.240" v="7" actId="47"/>
          <pc:sldLayoutMkLst>
            <pc:docMk/>
            <pc:sldMasterMk cId="0" sldId="2147483648"/>
            <pc:sldLayoutMk cId="1284262133" sldId="2147483685"/>
          </pc:sldLayoutMkLst>
        </pc:sldLayoutChg>
        <pc:sldLayoutChg chg="setBg">
          <pc:chgData name="Lauren Valentine" userId="beef5a57-e985-43f7-be51-e6e522a875b7" providerId="ADAL" clId="{A304E888-1B5E-4319-B02B-AE5856307A94}" dt="2025-02-26T14:55:05.895" v="17"/>
          <pc:sldLayoutMkLst>
            <pc:docMk/>
            <pc:sldMasterMk cId="0" sldId="2147483648"/>
            <pc:sldLayoutMk cId="1075751329" sldId="214748368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Sleid 1: “Wythnos Croeso i’ch Pleidlais” </a:t>
            </a:r>
            <a:endParaRPr lang="cy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Croesawch y bobl ifanc yn gryno a rhoi trosolwg ar gyfer y sesiwn.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Esboniwch fod hyn yn rhan o “Wythnos Croeso i’ch Pleidlais” a byddwch yn trafod camwybodaeth/twyllwybodaeth a sut mae’n berthnasol i ddemocratiaeth.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1959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Google Shape;48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y" b="1" i="0" u="none" baseline="0"/>
              <a:t>Sleid 10: Cwestiwn Cwis 4 (1 munud) </a:t>
            </a:r>
            <a:endParaRPr/>
          </a:p>
          <a:p>
            <a:pPr marL="171450" indent="-171450" algn="l" rtl="0">
              <a:buClr>
                <a:schemeClr val="dk1"/>
              </a:buClr>
              <a:buSzPts val="1200"/>
              <a:buFont typeface="Arial,Sans-Serif"/>
              <a:buChar char="•"/>
            </a:pPr>
            <a:r>
              <a:rPr lang="cy" b="0" i="0" u="none" baseline="0"/>
              <a:t>Darllenwch y sleid yn uchel a gofynnwch i’r myfyrwyr ateb.</a:t>
            </a:r>
            <a:endParaRPr lang="cy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Cliciwch ‘nesaf’ i ddatgelu’r ateb.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Cliciwch ‘nesaf’ eto i ddatgelu’r esboniad.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82" name="Google Shape;48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y" b="1" i="0" u="none" baseline="0"/>
              <a:t>Sleid 11: Cwestiwn Cwis 5 (1 munud) </a:t>
            </a:r>
            <a:endParaRPr/>
          </a:p>
          <a:p>
            <a:pPr marL="171450" indent="-171450" algn="l" rtl="0">
              <a:buClr>
                <a:schemeClr val="dk1"/>
              </a:buClr>
              <a:buSzPts val="1200"/>
              <a:buFont typeface="Arial,Sans-Serif"/>
              <a:buChar char="•"/>
            </a:pPr>
            <a:r>
              <a:rPr lang="cy" b="0" i="0" u="none" baseline="0"/>
              <a:t>Darllenwch y sleid yn uchel a gofynnwch i’r myfyrwyr ateb.</a:t>
            </a:r>
            <a:endParaRPr lang="cy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Cliciwch ‘nesaf’ i ddatgelu’r ateb.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Cliciwch ‘nesaf’ eto i ddatgelu’r esboniad.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94" name="Google Shape;49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5" name="Google Shape;50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y" b="1" i="0" u="none" baseline="0"/>
              <a:t>Sleid 12: Fideo (2 funud)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Gwyliwch fideo ar sut i ddiystyru camwybodaeth/twyllwybodaeth (YouTube link: https://youtube.com/shorts/CuariWFkSU0?feature=shared) </a:t>
            </a:r>
            <a:endParaRPr/>
          </a:p>
          <a:p>
            <a:pPr marL="171450" indent="-171450" algn="l" rtl="0"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Cliciwch ‘nesaf’ i ddatgelu’r cwestiwn “Beth wnaethoch chi ei ddysgu yn y sesiwn hon?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Gofynnwch i fyfyrwyr fyfyrio ar/rhannu rhywbeth maent wedi’i ddysgu yn y sesiwn hon.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Sleid 13: Rhagor o adnoddau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y" b="0" i="0" u="none" baseline="0"/>
              <a:t>Edrychwch ar y dolenni i ddarganfod mwy am ddemocratiaeth, pleidleisio, ac etholiadau, ynghyd â gwirio ffeithiau ac adnabod camwybodaeth a thwyllwybodaeth!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Sleid 2: ”Yn y sesiwn hon..” (1 minute)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Mae’r sleid hon yn rhoi trosolwg o’r cwestiynau dysgu a fydd yn cael eu trafod yn y sesiwn hon.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1" i="0" u="none" baseline="0"/>
              <a:t>Dewisol:</a:t>
            </a:r>
            <a:r>
              <a:rPr lang="cy" b="0" i="0" u="none" baseline="0"/>
              <a:t> gallwch ofyn i’r bobl ifanc am eu syniadau cychwynnol a p’un a ydynt wedi clywed y termau hyn o’r blaen. </a:t>
            </a:r>
            <a:endParaRPr/>
          </a:p>
        </p:txBody>
      </p:sp>
      <p:sp>
        <p:nvSpPr>
          <p:cNvPr id="397" name="Google Shape;3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Sleid 3: </a:t>
            </a:r>
            <a:r>
              <a:rPr lang="cy" b="0" i="0" u="none" baseline="0"/>
              <a:t>“</a:t>
            </a:r>
            <a:r>
              <a:rPr lang="cy" b="1" i="0" u="none" baseline="0"/>
              <a:t>Gornest Twyllwybodaeth” (5 munud)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Darllenwch reolau'r gêm yn eglur. Rhannwch y bobl ifanc i mewn i barau. Os yw’n gweithio’n well, gallwch hefyd rannu’ch grŵp o bobl ifanc yn ddau grŵp. Pwysleisiwch fod angen iddyn nhw feddwl am enghreifftiau sy'n ymwneud â'r chwe chategori a fydd yn ymddangos fesul un. Wrth i bob categori ymddangos, bydd y person cyntaf ym mhob pâr i weiddi allan enghraifft berthnasol yn ennill pwynt.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Wrth i chi glicio ar ‘nesaf’ ar y sleidiau, bydd blwch newydd yn ymddangos.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1" i="0" u="none" baseline="0"/>
              <a:t>Dewisol: </a:t>
            </a:r>
            <a:r>
              <a:rPr lang="cy" b="0" i="0" u="none" baseline="0"/>
              <a:t>i wneud y gweithgaredd yn fwy cyffrous, gall eich grŵp wneud ‘drumroll’ cyn i chi glicio ar ‘nesaf’ i ddatgelu’r blwch nesaf.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1" i="0" u="none" baseline="0"/>
              <a:t>Dewisol: </a:t>
            </a:r>
            <a:r>
              <a:rPr lang="cy" b="0" i="0" u="none" baseline="0"/>
              <a:t>Ar ddiwedd y gweithgaredd, gallwch rannu rhai enghreifftiau a glywsoch yn ystod yr ornest ac annog y bobl ifanc i wneud yr un peth. </a:t>
            </a:r>
            <a:endParaRPr/>
          </a:p>
        </p:txBody>
      </p:sp>
      <p:sp>
        <p:nvSpPr>
          <p:cNvPr id="405" name="Google Shape;40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Sleid 4: “Gornest Twyllwybodaeth” (1 munud)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Darllenwch y wybodaeth ar y sleid.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Dewiswch un esiampl a rannwyd i ystyried fel grŵp p’un a oedd yn fwriadol neu’n anfwriadol. </a:t>
            </a:r>
            <a:endParaRPr/>
          </a:p>
        </p:txBody>
      </p:sp>
      <p:sp>
        <p:nvSpPr>
          <p:cNvPr id="419" name="Google Shape;41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y" b="1" i="0" u="none" baseline="0"/>
              <a:t>Sleid 5: “Gornest Twyllwybodaeth” (1 munud)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Darllenwch ddiffiniadau’r ddau derm. </a:t>
            </a:r>
            <a:endParaRPr/>
          </a:p>
        </p:txBody>
      </p:sp>
      <p:sp>
        <p:nvSpPr>
          <p:cNvPr id="429" name="Google Shape;42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Sleid 6: Paratoi ar gyfer y cwis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Gellir gwneud y cwis hwn fel grŵp gan ddefnyddio pleidleisio dwylo i fyny. Os yw'n well ganddynt, gellir rhoi myfyrwyr mewn timau/parau i ateb.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0" i="1" u="none" baseline="0"/>
              <a:t>Sylwch: mae 5 cwestiwn yn y cwis.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439" name="Google Shape;43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y" b="1" i="0" u="none" baseline="0"/>
              <a:t>Sleid 7: Cwestiwn Cwis 1 (1 munud) </a:t>
            </a:r>
            <a:endParaRPr/>
          </a:p>
          <a:p>
            <a:pPr marL="171450" indent="-171450" algn="l" rtl="0"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Darllenwch y sleid yn uchel a gofynnwch i’r myfyrwyr ateb.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Cliciwch ‘nesaf’ i ddatgelu’r ateb.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Cliciwch ‘nesaf’ eto i ddatgelu’r esboniad. </a:t>
            </a:r>
            <a:endParaRPr/>
          </a:p>
        </p:txBody>
      </p:sp>
      <p:sp>
        <p:nvSpPr>
          <p:cNvPr id="446" name="Google Shape;44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y" b="1" i="0" u="none" baseline="0"/>
              <a:t>Sleid 8: Cwestiwn Cwis 2 (1 munud) </a:t>
            </a:r>
            <a:endParaRPr/>
          </a:p>
          <a:p>
            <a:pPr marL="171450" indent="-171450" algn="l" rtl="0">
              <a:buClr>
                <a:schemeClr val="dk1"/>
              </a:buClr>
              <a:buSzPts val="1200"/>
              <a:buFont typeface="Arial,Sans-Serif"/>
              <a:buChar char="•"/>
            </a:pPr>
            <a:r>
              <a:rPr lang="cy" b="0" i="0" u="none" baseline="0"/>
              <a:t>Darllenwch y sleid yn uchel a gofynnwch i’r myfyrwyr ateb.</a:t>
            </a:r>
            <a:endParaRPr lang="cy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Cliciwch ‘nesaf’ i ddatgelu’r ateb.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Cliciwch ‘nesaf’ eto i ddatgelu’r esboniad.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58" name="Google Shape;45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y" b="1" i="0" u="none" baseline="0"/>
              <a:t>Sleid 9: Cwestiwn Cwis 3 (1 munud) </a:t>
            </a:r>
            <a:endParaRPr/>
          </a:p>
          <a:p>
            <a:pPr marL="171450" indent="-171450" algn="l" rtl="0">
              <a:buClr>
                <a:schemeClr val="dk1"/>
              </a:buClr>
              <a:buSzPts val="1200"/>
              <a:buFont typeface="Arial,Sans-Serif"/>
              <a:buChar char="•"/>
            </a:pPr>
            <a:r>
              <a:rPr lang="cy" b="0" i="0" u="none" baseline="0"/>
              <a:t>Darllenwch y sleid yn uchel a gofynnwch i’r myfyrwyr ateb.</a:t>
            </a:r>
            <a:endParaRPr lang="cy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Cliciwch ‘nesaf’ i ddatgelu’r ateb.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Cliciwch ‘nesaf’ eto i ddatgelu’r esboniad.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70" name="Google Shape;47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comisiwnetholiadol.org.uk/dysgu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B">
  <p:cSld name="1_Activity Slide B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469127" y="1778216"/>
            <a:ext cx="5209679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16"/>
          <p:cNvPicPr preferRelativeResize="0"/>
          <p:nvPr/>
        </p:nvPicPr>
        <p:blipFill rotWithShape="1">
          <a:blip r:embed="rId2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1" name="Google Shape;131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6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26"/>
          <p:cNvPicPr preferRelativeResize="0"/>
          <p:nvPr/>
        </p:nvPicPr>
        <p:blipFill rotWithShape="1">
          <a:blip r:embed="rId3">
            <a:alphaModFix/>
          </a:blip>
          <a:srcRect l="3461" r="6941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27"/>
          <p:cNvPicPr preferRelativeResize="0"/>
          <p:nvPr/>
        </p:nvPicPr>
        <p:blipFill rotWithShape="1">
          <a:blip r:embed="rId2">
            <a:alphaModFix/>
          </a:blip>
          <a:srcRect l="3461" r="6941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7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 2col">
  <p:cSld name="3_Title and Content 2col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28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3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8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8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8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">
  <p:cSld name="Breaker Slid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9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4" name="Google Shape;164;p29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9"/>
          <p:cNvPicPr preferRelativeResize="0"/>
          <p:nvPr/>
        </p:nvPicPr>
        <p:blipFill rotWithShape="1">
          <a:blip r:embed="rId3">
            <a:alphaModFix/>
          </a:blip>
          <a:srcRect l="25551" b="7720"/>
          <a:stretch/>
        </p:blipFill>
        <p:spPr>
          <a:xfrm flipH="1">
            <a:off x="5329584" y="-108515"/>
            <a:ext cx="6862416" cy="696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9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">
  <p:cSld name="Image + Ca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30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30" descr="Large 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3" name="Google Shape;17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B">
  <p:cSld name="Image + Caption B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31" descr="Left hand Side Image&#10;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31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1" name="Google Shape;181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1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+ White A">
  <p:cSld name="Image + Caption + White A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32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2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32"/>
          <p:cNvPicPr preferRelativeResize="0"/>
          <p:nvPr/>
        </p:nvPicPr>
        <p:blipFill rotWithShape="1">
          <a:blip r:embed="rId2">
            <a:alphaModFix/>
          </a:blip>
          <a:srcRect l="3461" r="6941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+ White B">
  <p:cSld name="Image + Caption + White B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33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7" name="Google Shape;197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3" descr="Outline of a hand pointing at an image&#10;"/>
          <p:cNvPicPr preferRelativeResize="0"/>
          <p:nvPr/>
        </p:nvPicPr>
        <p:blipFill rotWithShape="1">
          <a:blip r:embed="rId3">
            <a:alphaModFix/>
          </a:blip>
          <a:srcRect l="52079"/>
          <a:stretch/>
        </p:blipFill>
        <p:spPr>
          <a:xfrm flipH="1">
            <a:off x="6025664" y="914400"/>
            <a:ext cx="1308810" cy="157281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3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33"/>
          <p:cNvPicPr preferRelativeResize="0"/>
          <p:nvPr/>
        </p:nvPicPr>
        <p:blipFill rotWithShape="1">
          <a:blip r:embed="rId4">
            <a:alphaModFix/>
          </a:blip>
          <a:srcRect l="3461" r="6941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3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A">
  <p:cSld name="Quote A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34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/>
          </a:p>
        </p:txBody>
      </p:sp>
      <p:sp>
        <p:nvSpPr>
          <p:cNvPr id="209" name="Google Shape;209;p34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4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/>
          </a:p>
        </p:txBody>
      </p:sp>
      <p:pic>
        <p:nvPicPr>
          <p:cNvPr id="211" name="Google Shape;21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">
  <p:cSld name="Quote B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35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5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/>
          </a:p>
        </p:txBody>
      </p:sp>
      <p:sp>
        <p:nvSpPr>
          <p:cNvPr id="217" name="Google Shape;217;p35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5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/>
          </a:p>
        </p:txBody>
      </p:sp>
      <p:pic>
        <p:nvPicPr>
          <p:cNvPr id="219" name="Google Shape;219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2col">
  <p:cSld name="2_Title and Content 2col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17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7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A">
  <p:cSld name="Grid A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2" name="Google Shape;22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36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Grid A">
  <p:cSld name="1_Grid A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28" name="Google Shape;228;p37" descr="Table&#10;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{34A9F5FA-9FCA-449A-8091-BE5910D339C6}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29" name="Google Shape;229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7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B">
  <p:cSld name="Grid B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35" name="Google Shape;235;p38" descr="Table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{34A9F5FA-9FCA-449A-8091-BE5910D339C6}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6" name="Google Shape;236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8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Grid A">
  <p:cSld name="Header Grid A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2" name="Google Shape;242;p39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{34A9F5FA-9FCA-449A-8091-BE5910D339C6}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43" name="Google Shape;243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9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Grid B">
  <p:cSld name="Header Grid B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9" name="Google Shape;249;p40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{34A9F5FA-9FCA-449A-8091-BE5910D339C6}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50" name="Google Shape;250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4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A Example">
  <p:cSld name="Compliment A Exampl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41"/>
          <p:cNvSpPr txBox="1"/>
          <p:nvPr/>
        </p:nvSpPr>
        <p:spPr>
          <a:xfrm>
            <a:off x="6240462" y="2198274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/>
          </a:p>
        </p:txBody>
      </p:sp>
      <p:pic>
        <p:nvPicPr>
          <p:cNvPr id="257" name="Google Shape;257;p41" descr="Large thumbs up image"/>
          <p:cNvPicPr preferRelativeResize="0"/>
          <p:nvPr/>
        </p:nvPicPr>
        <p:blipFill rotWithShape="1">
          <a:blip r:embed="rId2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1"/>
          <p:cNvSpPr txBox="1"/>
          <p:nvPr/>
        </p:nvSpPr>
        <p:spPr>
          <a:xfrm>
            <a:off x="6240462" y="1123100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Font typeface="Montserrat ExtraBold"/>
              <a:buNone/>
            </a:pPr>
            <a:r>
              <a:rPr lang="en-GB" sz="9600" b="1" i="0" u="none" strike="noStrike" cap="none"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/>
          </a:p>
        </p:txBody>
      </p:sp>
      <p:sp>
        <p:nvSpPr>
          <p:cNvPr id="259" name="Google Shape;259;p41"/>
          <p:cNvSpPr txBox="1"/>
          <p:nvPr/>
        </p:nvSpPr>
        <p:spPr>
          <a:xfrm>
            <a:off x="6240463" y="7807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Font typeface="Montserrat ExtraBold"/>
              <a:buNone/>
            </a:pPr>
            <a:r>
              <a:rPr lang="en-GB" sz="9600" b="1" i="0" u="none" strike="noStrike" cap="none"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/>
          </a:p>
        </p:txBody>
      </p:sp>
      <p:sp>
        <p:nvSpPr>
          <p:cNvPr id="260" name="Google Shape;260;p41"/>
          <p:cNvSpPr txBox="1"/>
          <p:nvPr/>
        </p:nvSpPr>
        <p:spPr>
          <a:xfrm>
            <a:off x="6240462" y="4398863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Font typeface="Montserrat ExtraBold"/>
              <a:buNone/>
            </a:pPr>
            <a:r>
              <a:rPr lang="en-GB" sz="9600" b="1" i="0" u="none" strike="noStrike" cap="none"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/>
          </a:p>
        </p:txBody>
      </p:sp>
      <p:sp>
        <p:nvSpPr>
          <p:cNvPr id="261" name="Google Shape;261;p41"/>
          <p:cNvSpPr txBox="1"/>
          <p:nvPr/>
        </p:nvSpPr>
        <p:spPr>
          <a:xfrm>
            <a:off x="6240463" y="331364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Font typeface="Montserrat ExtraBold"/>
              <a:buNone/>
            </a:pPr>
            <a:r>
              <a:rPr lang="en-GB" sz="9600" b="1" i="0" u="none" strike="noStrike" cap="none"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/>
          </a:p>
        </p:txBody>
      </p:sp>
      <p:pic>
        <p:nvPicPr>
          <p:cNvPr id="262" name="Google Shape;26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1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A">
  <p:cSld name="Compliment A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2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42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42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42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42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42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3" name="Google Shape;273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2" descr="Large thumbs up image"/>
          <p:cNvPicPr preferRelativeResize="0"/>
          <p:nvPr/>
        </p:nvPicPr>
        <p:blipFill rotWithShape="1">
          <a:blip r:embed="rId3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B">
  <p:cSld name="Compliment B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3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43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43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43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43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43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5" name="Google Shape;285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3" descr="Large thumbs up image"/>
          <p:cNvPicPr preferRelativeResize="0"/>
          <p:nvPr/>
        </p:nvPicPr>
        <p:blipFill rotWithShape="1">
          <a:blip r:embed="rId4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3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A">
  <p:cSld name="Activity Slide A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4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44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44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44"/>
          <p:cNvSpPr txBox="1">
            <a:spLocks noGrp="1"/>
          </p:cNvSpPr>
          <p:nvPr>
            <p:ph type="body" idx="2"/>
          </p:nvPr>
        </p:nvSpPr>
        <p:spPr>
          <a:xfrm>
            <a:off x="954135" y="1784826"/>
            <a:ext cx="4724671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5" name="Google Shape;295;p44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4731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4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44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44"/>
          <p:cNvPicPr preferRelativeResize="0"/>
          <p:nvPr/>
        </p:nvPicPr>
        <p:blipFill rotWithShape="1">
          <a:blip r:embed="rId3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4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A">
  <p:cSld name="1_Activity Slide A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5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4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5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45"/>
          <p:cNvSpPr txBox="1">
            <a:spLocks noGrp="1"/>
          </p:cNvSpPr>
          <p:nvPr>
            <p:ph type="body" idx="2"/>
          </p:nvPr>
        </p:nvSpPr>
        <p:spPr>
          <a:xfrm>
            <a:off x="469127" y="1784826"/>
            <a:ext cx="5209679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45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4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45"/>
          <p:cNvPicPr preferRelativeResize="0"/>
          <p:nvPr/>
        </p:nvPicPr>
        <p:blipFill rotWithShape="1">
          <a:blip r:embed="rId2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5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 2col">
  <p:cSld name="4_Title and Content 2col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body" idx="3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" name="Google Shape;65;p19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9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B">
  <p:cSld name="Activity Slide B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4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6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46"/>
          <p:cNvSpPr txBox="1">
            <a:spLocks noGrp="1"/>
          </p:cNvSpPr>
          <p:nvPr>
            <p:ph type="body" idx="2"/>
          </p:nvPr>
        </p:nvSpPr>
        <p:spPr>
          <a:xfrm>
            <a:off x="954135" y="1778216"/>
            <a:ext cx="4724671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46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1" name="Google Shape;321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18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46"/>
          <p:cNvPicPr preferRelativeResize="0"/>
          <p:nvPr/>
        </p:nvPicPr>
        <p:blipFill rotWithShape="1">
          <a:blip r:embed="rId3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4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A + Additional Info">
  <p:cSld name="Activity Slide A + Additional Info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7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7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47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3" name="Google Shape;333;p47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66725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7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4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47"/>
          <p:cNvPicPr preferRelativeResize="0"/>
          <p:nvPr/>
        </p:nvPicPr>
        <p:blipFill rotWithShape="1">
          <a:blip r:embed="rId3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7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A + Additional Info">
  <p:cSld name="1_Activity Slide A + Additional Info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8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4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48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48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48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48"/>
          <p:cNvSpPr txBox="1">
            <a:spLocks noGrp="1"/>
          </p:cNvSpPr>
          <p:nvPr>
            <p:ph type="body" idx="4"/>
          </p:nvPr>
        </p:nvSpPr>
        <p:spPr>
          <a:xfrm>
            <a:off x="6337191" y="1784826"/>
            <a:ext cx="5143610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4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48"/>
          <p:cNvPicPr preferRelativeResize="0"/>
          <p:nvPr/>
        </p:nvPicPr>
        <p:blipFill rotWithShape="1">
          <a:blip r:embed="rId2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4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B + Additional Info">
  <p:cSld name="Activity Slide B + Additional Info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9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49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49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49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49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2" name="Google Shape;362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254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49"/>
          <p:cNvPicPr preferRelativeResize="0"/>
          <p:nvPr/>
        </p:nvPicPr>
        <p:blipFill rotWithShape="1">
          <a:blip r:embed="rId3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49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B + Additional Info">
  <p:cSld name="1_Activity Slide B + Additional Inf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0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5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50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50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50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50"/>
          <p:cNvSpPr txBox="1">
            <a:spLocks noGrp="1"/>
          </p:cNvSpPr>
          <p:nvPr>
            <p:ph type="body" idx="4"/>
          </p:nvPr>
        </p:nvSpPr>
        <p:spPr>
          <a:xfrm>
            <a:off x="6329239" y="1784826"/>
            <a:ext cx="5151562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5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50"/>
          <p:cNvPicPr preferRelativeResize="0"/>
          <p:nvPr/>
        </p:nvPicPr>
        <p:blipFill rotWithShape="1">
          <a:blip r:embed="rId2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50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/ Closing Slide">
    <p:bg>
      <p:bgPr>
        <a:solidFill>
          <a:srgbClr val="00E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 Title">
            <a:extLst>
              <a:ext uri="{FF2B5EF4-FFF2-40B4-BE49-F238E27FC236}">
                <a16:creationId xmlns:a16="http://schemas.microsoft.com/office/drawing/2014/main" id="{AB6753AC-2849-E248-8B58-78738F23B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241" y="5162319"/>
            <a:ext cx="5257800" cy="383807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GB"/>
              <a:t>Presentation Title to go here</a:t>
            </a:r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7CCC75-C9A8-3C44-AA82-325585558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496" y="5914398"/>
            <a:ext cx="7646909" cy="668670"/>
          </a:xfrm>
          <a:prstGeom prst="rect">
            <a:avLst/>
          </a:prstGeom>
        </p:spPr>
      </p:pic>
      <p:sp>
        <p:nvSpPr>
          <p:cNvPr id="4" name="URL">
            <a:hlinkClick r:id="rId3"/>
            <a:extLst>
              <a:ext uri="{FF2B5EF4-FFF2-40B4-BE49-F238E27FC236}">
                <a16:creationId xmlns:a16="http://schemas.microsoft.com/office/drawing/2014/main" id="{310A67D8-39EE-EB40-828A-4703FAECA758}"/>
              </a:ext>
            </a:extLst>
          </p:cNvPr>
          <p:cNvSpPr/>
          <p:nvPr userDrawn="1"/>
        </p:nvSpPr>
        <p:spPr>
          <a:xfrm>
            <a:off x="654960" y="6084231"/>
            <a:ext cx="501431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500" b="1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comisiwnetholiadol.org.uk</a:t>
            </a:r>
            <a:r>
              <a:rPr lang="en-GB" sz="15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/</a:t>
            </a:r>
            <a:r>
              <a:rPr lang="en-GB" sz="1500" b="1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dysgu</a:t>
            </a:r>
            <a:endParaRPr lang="en-GB" sz="1500" b="1">
              <a:solidFill>
                <a:schemeClr val="tx1">
                  <a:lumMod val="95000"/>
                  <a:lumOff val="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12" name="Front Cover Image One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909E629E-A6B5-0945-A33A-91AC166DE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59" t="1669" r="24900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</p:spPr>
      </p:pic>
      <p:pic>
        <p:nvPicPr>
          <p:cNvPr id="18" name="Front Cover Image Two">
            <a:extLst>
              <a:ext uri="{FF2B5EF4-FFF2-40B4-BE49-F238E27FC236}">
                <a16:creationId xmlns:a16="http://schemas.microsoft.com/office/drawing/2014/main" id="{D9AB496D-5C5B-994B-8E76-A075FD696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9782" b="29461"/>
          <a:stretch/>
        </p:blipFill>
        <p:spPr>
          <a:xfrm>
            <a:off x="5055977" y="1839959"/>
            <a:ext cx="5517185" cy="5028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98A60-2F60-C44B-BEDE-8DC44436C79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050950" y="6268405"/>
            <a:ext cx="502317" cy="502317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low confidence">
            <a:extLst>
              <a:ext uri="{FF2B5EF4-FFF2-40B4-BE49-F238E27FC236}">
                <a16:creationId xmlns:a16="http://schemas.microsoft.com/office/drawing/2014/main" id="{CC8CE3DD-FFDE-3947-AA69-E476A7B42EE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00654" y="476249"/>
            <a:ext cx="1373457" cy="867567"/>
          </a:xfrm>
          <a:prstGeom prst="rect">
            <a:avLst/>
          </a:prstGeom>
        </p:spPr>
      </p:pic>
      <p:pic>
        <p:nvPicPr>
          <p:cNvPr id="19" name="Picture 18" descr="MAE DY BLEIDLAIS YN CYFRI PAID COLLI DY GYFLE Logo">
            <a:extLst>
              <a:ext uri="{FF2B5EF4-FFF2-40B4-BE49-F238E27FC236}">
                <a16:creationId xmlns:a16="http://schemas.microsoft.com/office/drawing/2014/main" id="{068D99AA-F1DA-2440-8E9B-94A5CCC90E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26608" y="6062337"/>
            <a:ext cx="2246659" cy="468054"/>
          </a:xfrm>
          <a:prstGeom prst="rect">
            <a:avLst/>
          </a:prstGeom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4A36F98-D4B3-8948-87BC-9B98EC072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241" y="0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20C813B-93AB-284E-9C49-4483B0228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41" y="676893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FEC430A-5D40-7D48-8686-43A8312703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41" y="1389412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2AB9820-F8D4-744E-8838-30A7F7DAE1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41" y="2042555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AE45DF9-9F84-B640-98A8-906C7E7EB5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41" y="2743199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2EE0B62-1FDE-9840-898E-B8C080ADFD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41" y="3439781"/>
            <a:ext cx="5895938" cy="1015663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CROESO I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DC3CA743-D7A4-6A40-B259-E82B3F9F9C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240" y="4128549"/>
            <a:ext cx="6608137" cy="1015663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DY BLEIDLAIS</a:t>
            </a:r>
          </a:p>
        </p:txBody>
      </p:sp>
    </p:spTree>
    <p:extLst>
      <p:ext uri="{BB962C8B-B14F-4D97-AF65-F5344CB8AC3E}">
        <p14:creationId xmlns:p14="http://schemas.microsoft.com/office/powerpoint/2010/main" val="10757513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 B">
  <p:cSld name="Breaker Slide B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8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18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8"/>
          <p:cNvPicPr preferRelativeResize="0"/>
          <p:nvPr/>
        </p:nvPicPr>
        <p:blipFill rotWithShape="1">
          <a:blip r:embed="rId3">
            <a:alphaModFix/>
          </a:blip>
          <a:srcRect l="3461" r="6941" b="3737"/>
          <a:stretch/>
        </p:blipFill>
        <p:spPr>
          <a:xfrm>
            <a:off x="5409078" y="-58315"/>
            <a:ext cx="6782923" cy="692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42990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p20"/>
          <p:cNvPicPr preferRelativeResize="0"/>
          <p:nvPr/>
        </p:nvPicPr>
        <p:blipFill rotWithShape="1">
          <a:blip r:embed="rId2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ssets">
  <p:cSld name="2_Assets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ssets">
  <p:cSld name="1_Assets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22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802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89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9898" y="2221719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22" descr="Outline of a hand pointing at an image&#10;"/>
          <p:cNvPicPr preferRelativeResize="0"/>
          <p:nvPr/>
        </p:nvPicPr>
        <p:blipFill rotWithShape="1">
          <a:blip r:embed="rId5">
            <a:alphaModFix/>
          </a:blip>
          <a:srcRect l="52079"/>
          <a:stretch/>
        </p:blipFill>
        <p:spPr>
          <a:xfrm flipH="1">
            <a:off x="643572" y="1826807"/>
            <a:ext cx="1594032" cy="19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2" descr="Large thumbs up image"/>
          <p:cNvPicPr preferRelativeResize="0"/>
          <p:nvPr/>
        </p:nvPicPr>
        <p:blipFill rotWithShape="1">
          <a:blip r:embed="rId6">
            <a:alphaModFix/>
          </a:blip>
          <a:srcRect l="368" t="1275" r="-2802" b="-6321"/>
          <a:stretch/>
        </p:blipFill>
        <p:spPr>
          <a:xfrm>
            <a:off x="392235" y="3742382"/>
            <a:ext cx="3852506" cy="311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2" descr="15 year old boy smiling in a puffer jacket"/>
          <p:cNvPicPr preferRelativeResize="0"/>
          <p:nvPr/>
        </p:nvPicPr>
        <p:blipFill rotWithShape="1">
          <a:blip r:embed="rId7">
            <a:alphaModFix/>
          </a:blip>
          <a:srcRect l="18639" r="-794" b="3737"/>
          <a:stretch/>
        </p:blipFill>
        <p:spPr>
          <a:xfrm>
            <a:off x="4119744" y="309519"/>
            <a:ext cx="2801508" cy="311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2" descr="16 year old girl with glasses , smiling, and carrying bag over one shoulder."/>
          <p:cNvPicPr preferRelativeResize="0"/>
          <p:nvPr/>
        </p:nvPicPr>
        <p:blipFill rotWithShape="1">
          <a:blip r:embed="rId8">
            <a:alphaModFix/>
          </a:blip>
          <a:srcRect b="9890"/>
          <a:stretch/>
        </p:blipFill>
        <p:spPr>
          <a:xfrm>
            <a:off x="6769077" y="171392"/>
            <a:ext cx="2479384" cy="325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2" descr="14 year old girl with thick black glasses and a pony tail. She leans slightly back, looking upwards with her finger on her chin she posing in deep thought."/>
          <p:cNvPicPr preferRelativeResize="0"/>
          <p:nvPr/>
        </p:nvPicPr>
        <p:blipFill rotWithShape="1">
          <a:blip r:embed="rId9">
            <a:alphaModFix/>
          </a:blip>
          <a:srcRect l="1" r="-696"/>
          <a:stretch/>
        </p:blipFill>
        <p:spPr>
          <a:xfrm>
            <a:off x="6921251" y="3567127"/>
            <a:ext cx="2801011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2" descr="17 year old young male, smiling and holding backpack over one shoulder"/>
          <p:cNvPicPr preferRelativeResize="0"/>
          <p:nvPr/>
        </p:nvPicPr>
        <p:blipFill rotWithShape="1">
          <a:blip r:embed="rId10">
            <a:alphaModFix/>
          </a:blip>
          <a:srcRect l="7160" t="1670" r="7138" b="27593"/>
          <a:stretch/>
        </p:blipFill>
        <p:spPr>
          <a:xfrm>
            <a:off x="9202379" y="476251"/>
            <a:ext cx="2989621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2" descr="16 year old girl with long wavy hair and glasses, her head tilted slightly to one side."/>
          <p:cNvPicPr preferRelativeResize="0"/>
          <p:nvPr/>
        </p:nvPicPr>
        <p:blipFill rotWithShape="1">
          <a:blip r:embed="rId11">
            <a:alphaModFix/>
          </a:blip>
          <a:srcRect t="11876" b="27366"/>
          <a:stretch/>
        </p:blipFill>
        <p:spPr>
          <a:xfrm>
            <a:off x="8776762" y="3567127"/>
            <a:ext cx="3622010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2" descr="18 year old female with nose ring, with her head slightly tilted back and a hint of a smile she exudes confidence."/>
          <p:cNvPicPr preferRelativeResize="0"/>
          <p:nvPr/>
        </p:nvPicPr>
        <p:blipFill rotWithShape="1">
          <a:blip r:embed="rId12">
            <a:alphaModFix/>
          </a:blip>
          <a:srcRect l="20359" r="12230" b="8221"/>
          <a:stretch/>
        </p:blipFill>
        <p:spPr>
          <a:xfrm flipH="1">
            <a:off x="4135409" y="3448656"/>
            <a:ext cx="3064604" cy="3421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00E7BD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body" idx="1"/>
          </p:nvPr>
        </p:nvSpPr>
        <p:spPr>
          <a:xfrm>
            <a:off x="659241" y="3705177"/>
            <a:ext cx="6978058" cy="145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83333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2"/>
          </p:nvPr>
        </p:nvSpPr>
        <p:spPr>
          <a:xfrm>
            <a:off x="659241" y="5162319"/>
            <a:ext cx="5257800" cy="38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body" idx="3"/>
          </p:nvPr>
        </p:nvSpPr>
        <p:spPr>
          <a:xfrm>
            <a:off x="659240" y="0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body" idx="4"/>
          </p:nvPr>
        </p:nvSpPr>
        <p:spPr>
          <a:xfrm>
            <a:off x="659240" y="676893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body" idx="5"/>
          </p:nvPr>
        </p:nvSpPr>
        <p:spPr>
          <a:xfrm>
            <a:off x="659240" y="1389412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body" idx="6"/>
          </p:nvPr>
        </p:nvSpPr>
        <p:spPr>
          <a:xfrm>
            <a:off x="659240" y="2042555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body" idx="7"/>
          </p:nvPr>
        </p:nvSpPr>
        <p:spPr>
          <a:xfrm>
            <a:off x="659240" y="2743199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1" name="Google Shape;101;p23" descr="A person holding a microphon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7159" t="1669" r="24899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3"/>
          <p:cNvPicPr preferRelativeResize="0"/>
          <p:nvPr/>
        </p:nvPicPr>
        <p:blipFill rotWithShape="1">
          <a:blip r:embed="rId4">
            <a:alphaModFix/>
          </a:blip>
          <a:srcRect t="9782" b="29460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3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48460" y="476250"/>
            <a:ext cx="1724807" cy="867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8" name="Google Shape;108;p24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4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4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24"/>
          <p:cNvPicPr preferRelativeResize="0"/>
          <p:nvPr/>
        </p:nvPicPr>
        <p:blipFill rotWithShape="1">
          <a:blip r:embed="rId3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4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2col">
  <p:cSld name="1_Title and Content 2col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body" idx="1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9" name="Google Shape;119;p25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5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25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5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39093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 u="none" strike="noStrike" cap="none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390939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708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52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ftr" idx="11"/>
          </p:nvPr>
        </p:nvSpPr>
        <p:spPr>
          <a:xfrm>
            <a:off x="280515" y="6127750"/>
            <a:ext cx="115034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6" r:id="rId35"/>
    <p:sldLayoutId id="2147483687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3840">
          <p15:clr>
            <a:srgbClr val="F26B43"/>
          </p15:clr>
        </p15:guide>
        <p15:guide id="6" pos="3749">
          <p15:clr>
            <a:srgbClr val="F26B43"/>
          </p15:clr>
        </p15:guide>
        <p15:guide id="7" pos="39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hparliament.senedd.wales/get-involved/" TargetMode="External"/><Relationship Id="rId3" Type="http://schemas.openxmlformats.org/officeDocument/2006/relationships/notesSlide" Target="../notesSlides/notesSlide13.xml"/><Relationship Id="rId7" Type="http://schemas.openxmlformats.org/officeDocument/2006/relationships/hyperlink" Target="https://www.electoralcommission.org.uk/i-am-a/voter/your-election-information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hyperlink" Target="https://www.electoralcommission.org.uk/resources/resources-young-people" TargetMode="External"/><Relationship Id="rId11" Type="http://schemas.openxmlformats.org/officeDocument/2006/relationships/hyperlink" Target="https://fullfact.org/" TargetMode="External"/><Relationship Id="rId5" Type="http://schemas.openxmlformats.org/officeDocument/2006/relationships/hyperlink" Target="https://senedd.wales/" TargetMode="External"/><Relationship Id="rId10" Type="http://schemas.openxmlformats.org/officeDocument/2006/relationships/hyperlink" Target="https://www.shoutoutuk.org/dismiss-welsh/" TargetMode="External"/><Relationship Id="rId4" Type="http://schemas.openxmlformats.org/officeDocument/2006/relationships/image" Target="../media/image28.png"/><Relationship Id="rId9" Type="http://schemas.openxmlformats.org/officeDocument/2006/relationships/hyperlink" Target="https://www.bbc.co.uk/bitesize/topics/zks4g7h/articles/zhhcbq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B4B315-60E7-F9F3-E12E-9E980839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86" y="3396342"/>
            <a:ext cx="7346317" cy="224352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B65139-0A4F-9541-A8E6-EC6EFDFBC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cy" b="1" i="0" u="none" baseline="0"/>
              <a:t>Sesiwn fach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5724D-7AAF-DE45-A007-234B1407A8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CROESO 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F42CB-4536-F64C-8355-6102CB7E97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CROESO I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28BB9-9623-6747-A19E-D0108A053B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CROESO I</a:t>
            </a:r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2909A5-461A-B945-AB1A-6DD0AB5A0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CROESO I</a:t>
            </a:r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CF4FB4-BEF0-5144-B460-63075FD384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CROESO I</a:t>
            </a:r>
          </a:p>
          <a:p>
            <a:endParaRPr lang="en-US"/>
          </a:p>
        </p:txBody>
      </p:sp>
      <p:pic>
        <p:nvPicPr>
          <p:cNvPr id="18" name="Google Shape;64;p1">
            <a:extLst>
              <a:ext uri="{FF2B5EF4-FFF2-40B4-BE49-F238E27FC236}">
                <a16:creationId xmlns:a16="http://schemas.microsoft.com/office/drawing/2014/main" id="{86A9F41F-1220-EF1E-16F6-04A28D89234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5806" y="596239"/>
            <a:ext cx="1957678" cy="68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375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72;p9">
            <a:extLst>
              <a:ext uri="{FF2B5EF4-FFF2-40B4-BE49-F238E27FC236}">
                <a16:creationId xmlns:a16="http://schemas.microsoft.com/office/drawing/2014/main" id="{FE04D85F-DF4B-E0CC-DA7F-8DA5BA3A7F09}"/>
              </a:ext>
            </a:extLst>
          </p:cNvPr>
          <p:cNvSpPr txBox="1">
            <a:spLocks/>
          </p:cNvSpPr>
          <p:nvPr/>
        </p:nvSpPr>
        <p:spPr>
          <a:xfrm>
            <a:off x="340712" y="1402150"/>
            <a:ext cx="10793585" cy="1264509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708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52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 rtl="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Noto Sans Symbols"/>
              <a:buNone/>
            </a:pPr>
            <a:r>
              <a:rPr lang="cy" sz="1800" b="0" i="0" u="none" baseline="0">
                <a:solidFill>
                  <a:srgbClr val="000000"/>
                </a:solidFill>
              </a:rPr>
              <a:t>4) Mae </a:t>
            </a:r>
            <a:r>
              <a:rPr lang="cy" sz="1800" b="0" i="0" u="none" baseline="0" err="1">
                <a:solidFill>
                  <a:srgbClr val="000000"/>
                </a:solidFill>
              </a:rPr>
              <a:t>aelod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o’r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teulu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yn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dweud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wrthoch</a:t>
            </a:r>
            <a:r>
              <a:rPr lang="cy" sz="1800" b="0" i="0" u="none" baseline="0">
                <a:solidFill>
                  <a:srgbClr val="000000"/>
                </a:solidFill>
              </a:rPr>
              <a:t> chi y </a:t>
            </a:r>
            <a:r>
              <a:rPr lang="cy" sz="1800" b="0" i="0" u="none" baseline="0" err="1">
                <a:solidFill>
                  <a:srgbClr val="000000"/>
                </a:solidFill>
              </a:rPr>
              <a:t>gallwch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bleidleisio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ar-lein</a:t>
            </a:r>
            <a:r>
              <a:rPr lang="cy" sz="1800" b="0" i="0" u="none" baseline="0">
                <a:solidFill>
                  <a:srgbClr val="000000"/>
                </a:solidFill>
              </a:rPr>
              <a:t>, </a:t>
            </a:r>
            <a:r>
              <a:rPr lang="cy" sz="1800" b="0" i="0" u="none" baseline="0" err="1">
                <a:solidFill>
                  <a:srgbClr val="000000"/>
                </a:solidFill>
              </a:rPr>
              <a:t>ond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fe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wnaethoch</a:t>
            </a:r>
            <a:r>
              <a:rPr lang="cy" sz="1800" b="0" i="0" u="none" baseline="0">
                <a:solidFill>
                  <a:srgbClr val="000000"/>
                </a:solidFill>
              </a:rPr>
              <a:t> chi </a:t>
            </a:r>
            <a:r>
              <a:rPr lang="cy" sz="1800" b="0" i="0" u="none" baseline="0" err="1">
                <a:solidFill>
                  <a:srgbClr val="000000"/>
                </a:solidFill>
              </a:rPr>
              <a:t>ddysgu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yn</a:t>
            </a:r>
            <a:r>
              <a:rPr lang="cy" sz="1800" b="0" i="0" u="none" baseline="0">
                <a:solidFill>
                  <a:srgbClr val="000000"/>
                </a:solidFill>
              </a:rPr>
              <a:t> yr </a:t>
            </a:r>
            <a:r>
              <a:rPr lang="cy" sz="1800" b="0" i="0" u="none" baseline="0" err="1">
                <a:solidFill>
                  <a:srgbClr val="000000"/>
                </a:solidFill>
              </a:rPr>
              <a:t>ysgol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nad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yw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hynny’n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bosibl</a:t>
            </a:r>
            <a:r>
              <a:rPr lang="cy" sz="1800" b="0" i="0" u="none" baseline="0">
                <a:solidFill>
                  <a:srgbClr val="000000"/>
                </a:solidFill>
              </a:rPr>
              <a:t>.  </a:t>
            </a:r>
            <a:r>
              <a:rPr lang="cy" sz="1800" b="0" i="0" u="none" baseline="0" err="1">
                <a:solidFill>
                  <a:srgbClr val="000000"/>
                </a:solidFill>
              </a:rPr>
              <a:t>Gallwch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bleidleisio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yn</a:t>
            </a:r>
            <a:r>
              <a:rPr lang="cy" sz="1800" b="0" i="0" u="none" baseline="0">
                <a:solidFill>
                  <a:srgbClr val="000000"/>
                </a:solidFill>
              </a:rPr>
              <a:t> yr </a:t>
            </a:r>
            <a:r>
              <a:rPr lang="cy" sz="1800" b="0" i="0" u="none" baseline="0" err="1">
                <a:solidFill>
                  <a:srgbClr val="000000"/>
                </a:solidFill>
              </a:rPr>
              <a:t>orsaf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bleidleisio</a:t>
            </a:r>
            <a:r>
              <a:rPr lang="cy" sz="1800" b="0" i="0" u="none" baseline="0">
                <a:solidFill>
                  <a:srgbClr val="000000"/>
                </a:solidFill>
              </a:rPr>
              <a:t>, </a:t>
            </a:r>
            <a:r>
              <a:rPr lang="cy" sz="1800" b="0" i="0" u="none" baseline="0" err="1">
                <a:solidFill>
                  <a:srgbClr val="000000"/>
                </a:solidFill>
              </a:rPr>
              <a:t>drwy’r</a:t>
            </a:r>
            <a:r>
              <a:rPr lang="cy" sz="1800" b="0" i="0" u="none" baseline="0">
                <a:solidFill>
                  <a:srgbClr val="000000"/>
                </a:solidFill>
              </a:rPr>
              <a:t> post, neu </a:t>
            </a:r>
            <a:r>
              <a:rPr lang="cy" sz="1800" b="0" i="0" u="none" baseline="0" err="1">
                <a:solidFill>
                  <a:srgbClr val="000000"/>
                </a:solidFill>
              </a:rPr>
              <a:t>drwy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ddirprwy</a:t>
            </a:r>
            <a:r>
              <a:rPr lang="cy" sz="1800" b="0" i="0" u="none" baseline="0">
                <a:solidFill>
                  <a:srgbClr val="000000"/>
                </a:solidFill>
              </a:rPr>
              <a:t>.</a:t>
            </a:r>
            <a:endParaRPr lang="en-US" sz="1800" b="0" i="0" u="none" baseline="0">
              <a:solidFill>
                <a:srgbClr val="000000"/>
              </a:solidFill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Noto Sans Symbols"/>
              <a:buNone/>
            </a:pPr>
            <a:endParaRPr lang="cy" b="0">
              <a:solidFill>
                <a:srgbClr val="000000"/>
              </a:solidFill>
            </a:endParaRPr>
          </a:p>
        </p:txBody>
      </p:sp>
      <p:sp>
        <p:nvSpPr>
          <p:cNvPr id="486" name="Google Shape;486;p10"/>
          <p:cNvSpPr txBox="1">
            <a:spLocks noGrp="1"/>
          </p:cNvSpPr>
          <p:nvPr>
            <p:ph type="title"/>
          </p:nvPr>
        </p:nvSpPr>
        <p:spPr>
          <a:xfrm>
            <a:off x="344118" y="265915"/>
            <a:ext cx="7689573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Cwis: Camwybodaeth neu dwyllwybodaeth?</a:t>
            </a:r>
            <a:endParaRPr/>
          </a:p>
        </p:txBody>
      </p:sp>
      <p:sp>
        <p:nvSpPr>
          <p:cNvPr id="487" name="Google Shape;487;p10"/>
          <p:cNvSpPr txBox="1"/>
          <p:nvPr/>
        </p:nvSpPr>
        <p:spPr>
          <a:xfrm>
            <a:off x="340712" y="2812558"/>
            <a:ext cx="3888948" cy="147403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488" name="Google Shape;488;p10"/>
          <p:cNvSpPr txBox="1"/>
          <p:nvPr/>
        </p:nvSpPr>
        <p:spPr>
          <a:xfrm>
            <a:off x="5193350" y="2824937"/>
            <a:ext cx="3888948" cy="147403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Twyllwybodaeth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489" name="Google Shape;489;p10"/>
          <p:cNvSpPr/>
          <p:nvPr/>
        </p:nvSpPr>
        <p:spPr>
          <a:xfrm>
            <a:off x="340712" y="2812558"/>
            <a:ext cx="3939204" cy="1474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8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>
            <a:off x="340712" y="4482820"/>
            <a:ext cx="8741586" cy="987285"/>
          </a:xfrm>
          <a:prstGeom prst="rect">
            <a:avLst/>
          </a:prstGeom>
          <a:solidFill>
            <a:srgbClr val="00E6BD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/>
            <a:r>
              <a:rPr lang="cy" sz="18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Esboniad:</a:t>
            </a:r>
            <a:r>
              <a:rPr lang="cy" sz="18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Mae aelod o'ch teulu wedi camddeall y</a:t>
            </a:r>
            <a:r>
              <a:rPr lang="cy" sz="18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ffyrdd y gallwch chi bleidleisio</a:t>
            </a:r>
            <a:r>
              <a:rPr lang="cy" sz="18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yn hytrach na cheisio dweud gwybodaeth ffug wrthych yn fwriadol. Dyma esiampl arall o gamwybodaeth.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1"/>
          <p:cNvSpPr txBox="1">
            <a:spLocks noGrp="1"/>
          </p:cNvSpPr>
          <p:nvPr>
            <p:ph type="body" idx="1"/>
          </p:nvPr>
        </p:nvSpPr>
        <p:spPr>
          <a:xfrm>
            <a:off x="340712" y="1563135"/>
            <a:ext cx="8741586" cy="1103524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000"/>
              <a:buNone/>
            </a:pPr>
            <a:r>
              <a:rPr lang="cy" b="0" i="0" u="none" baseline="0"/>
              <a:t>5) Mae rhywun yn dewis cyflwyno ystadegau mewn ffordd sy’n creu camargraff, wrth ymosod ar blaid wleidyddol. 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498" name="Google Shape;498;p11"/>
          <p:cNvSpPr txBox="1">
            <a:spLocks noGrp="1"/>
          </p:cNvSpPr>
          <p:nvPr>
            <p:ph type="title"/>
          </p:nvPr>
        </p:nvSpPr>
        <p:spPr>
          <a:xfrm>
            <a:off x="279724" y="287380"/>
            <a:ext cx="7689573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Cwis: Camwybodaeth neu dwyllwybodaeth?</a:t>
            </a:r>
            <a:endParaRPr/>
          </a:p>
        </p:txBody>
      </p:sp>
      <p:sp>
        <p:nvSpPr>
          <p:cNvPr id="499" name="Google Shape;499;p11"/>
          <p:cNvSpPr txBox="1"/>
          <p:nvPr/>
        </p:nvSpPr>
        <p:spPr>
          <a:xfrm>
            <a:off x="340712" y="2812558"/>
            <a:ext cx="3888948" cy="147403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500" name="Google Shape;500;p11"/>
          <p:cNvSpPr txBox="1"/>
          <p:nvPr/>
        </p:nvSpPr>
        <p:spPr>
          <a:xfrm>
            <a:off x="5193350" y="2824937"/>
            <a:ext cx="3888948" cy="147403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Twyllwybodaeth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501" name="Google Shape;501;p11"/>
          <p:cNvSpPr/>
          <p:nvPr/>
        </p:nvSpPr>
        <p:spPr>
          <a:xfrm>
            <a:off x="5193350" y="2812558"/>
            <a:ext cx="3939204" cy="1474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8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Twyllwybodaeth</a:t>
            </a:r>
            <a:r>
              <a:rPr lang="cy" sz="2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502" name="Google Shape;502;p11"/>
          <p:cNvSpPr/>
          <p:nvPr/>
        </p:nvSpPr>
        <p:spPr>
          <a:xfrm>
            <a:off x="287051" y="4396961"/>
            <a:ext cx="8838176" cy="1223397"/>
          </a:xfrm>
          <a:prstGeom prst="rect">
            <a:avLst/>
          </a:prstGeom>
          <a:solidFill>
            <a:srgbClr val="00E6BD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18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Esboniad:</a:t>
            </a:r>
            <a:r>
              <a:rPr lang="cy" sz="18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Mae’r gair “dewis” yn amlygu’r bwriad i gamarwain, gan olygu mai twyllwybodaeth yw hyn. Er bod ystadegau yn ymddangos yn fwy “ffeithiol”, gellir eu defnyddio i gamarwain pobl ynghylch pleidiau gwleidyddol.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2"/>
          <p:cNvSpPr txBox="1">
            <a:spLocks noGrp="1"/>
          </p:cNvSpPr>
          <p:nvPr>
            <p:ph type="title"/>
          </p:nvPr>
        </p:nvSpPr>
        <p:spPr>
          <a:xfrm>
            <a:off x="290455" y="490780"/>
            <a:ext cx="4801498" cy="162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Gwyliwch y fideo hwn i ddysgu sut i ddiystyru camwybodaeth/ twyllwybodaeth:</a:t>
            </a:r>
            <a:endParaRPr/>
          </a:p>
        </p:txBody>
      </p:sp>
      <p:sp>
        <p:nvSpPr>
          <p:cNvPr id="510" name="Google Shape;510;p12"/>
          <p:cNvSpPr/>
          <p:nvPr/>
        </p:nvSpPr>
        <p:spPr>
          <a:xfrm>
            <a:off x="354037" y="3721113"/>
            <a:ext cx="4972010" cy="1629106"/>
          </a:xfrm>
          <a:prstGeom prst="rect">
            <a:avLst/>
          </a:prstGeom>
          <a:solidFill>
            <a:srgbClr val="00E6BD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/>
            <a:r>
              <a:rPr lang="cy" sz="32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Beth </a:t>
            </a:r>
            <a:r>
              <a:rPr lang="cy" sz="32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wnaethoch</a:t>
            </a:r>
            <a:r>
              <a:rPr lang="cy" sz="32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32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chi ei ddysgu </a:t>
            </a:r>
            <a:r>
              <a:rPr lang="cy" sz="32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yn y sesiwn hon?</a:t>
            </a:r>
            <a:endParaRPr sz="3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Twyllwybodaeth_Camwybodaeth - Animeiddiad">
            <a:hlinkClick r:id="" action="ppaction://media"/>
            <a:extLst>
              <a:ext uri="{FF2B5EF4-FFF2-40B4-BE49-F238E27FC236}">
                <a16:creationId xmlns:a16="http://schemas.microsoft.com/office/drawing/2014/main" id="{083AC7C3-D2A6-3452-DD07-772054AD2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98540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3"/>
          <p:cNvSpPr txBox="1">
            <a:spLocks noGrp="1"/>
          </p:cNvSpPr>
          <p:nvPr>
            <p:ph type="body" idx="2"/>
          </p:nvPr>
        </p:nvSpPr>
        <p:spPr>
          <a:xfrm>
            <a:off x="500121" y="1542274"/>
            <a:ext cx="7127595" cy="3839954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fontScale="92500" lnSpcReduction="10000"/>
          </a:bodyPr>
          <a:lstStyle/>
          <a:p>
            <a:pPr marL="6858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y" sz="1600" b="1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I ddysgu mwy am ddemocratiaeth, pleidleisio, ac etholiadau, ewch i:</a:t>
            </a: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none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Senedd Cymru | Welsh Parliament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Adnoddau i bobl ifanc - Y Comisiwn Etholiadol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Fy etholiad nesaf - Y Comisiwn Etholiadol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none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Cymryd Rhan – Senedd Ieuenctid Cymru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y" sz="1600" b="0" dirty="0">
              <a:latin typeface="Montserrat" panose="00000500000000000000" pitchFamily="2" charset="0"/>
              <a:cs typeface="Arial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y" sz="1600" b="1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Am gefnogaeth gyda gwirio ffeithiau ac adnabod camwybodaeth a thwyllwybodaeth, ewch i:</a:t>
            </a:r>
            <a:endParaRPr lang="cy" sz="1600" b="0" dirty="0"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BBC Bitesize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Shout Out UK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FullFact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</p:txBody>
      </p:sp>
      <p:sp>
        <p:nvSpPr>
          <p:cNvPr id="519" name="Google Shape;519;p13"/>
          <p:cNvSpPr txBox="1"/>
          <p:nvPr/>
        </p:nvSpPr>
        <p:spPr>
          <a:xfrm>
            <a:off x="290455" y="664948"/>
            <a:ext cx="7689574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sz="4200" b="1" i="0" u="none" strike="noStrike" cap="none" baseline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Gwaith ardderchog! </a:t>
            </a:r>
            <a:endParaRPr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3E905E7-34D6-EED9-609A-68B763B3FAD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80516" y="6063684"/>
            <a:ext cx="6994044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 b="0" i="0"/>
            </a:pPr>
            <a:r>
              <a:rPr lang="en-GB" sz="1200" b="1" err="1">
                <a:latin typeface="Montserrat" panose="00000500000000000000" pitchFamily="2" charset="0"/>
              </a:rPr>
              <a:t>Croeso</a:t>
            </a:r>
            <a:r>
              <a:rPr lang="en-GB" sz="1200" b="1">
                <a:latin typeface="Montserrat" panose="00000500000000000000" pitchFamily="2" charset="0"/>
              </a:rPr>
              <a:t> </a:t>
            </a:r>
            <a:r>
              <a:rPr lang="en-GB" sz="1200" b="1" err="1">
                <a:latin typeface="Montserrat" panose="00000500000000000000" pitchFamily="2" charset="0"/>
              </a:rPr>
              <a:t>i’ch</a:t>
            </a:r>
            <a:r>
              <a:rPr lang="en-GB" sz="1200" b="1">
                <a:latin typeface="Montserrat" panose="00000500000000000000" pitchFamily="2" charset="0"/>
              </a:rPr>
              <a:t> </a:t>
            </a:r>
            <a:r>
              <a:rPr lang="en-GB" sz="1200" b="1" err="1">
                <a:latin typeface="Montserrat" panose="00000500000000000000" pitchFamily="2" charset="0"/>
              </a:rPr>
              <a:t>pleidlais</a:t>
            </a:r>
            <a:endParaRPr lang="en-US" sz="1200">
              <a:latin typeface="Montserrat" panose="00000500000000000000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"/>
          <p:cNvSpPr txBox="1">
            <a:spLocks noGrp="1"/>
          </p:cNvSpPr>
          <p:nvPr>
            <p:ph type="title"/>
          </p:nvPr>
        </p:nvSpPr>
        <p:spPr>
          <a:xfrm>
            <a:off x="290454" y="467140"/>
            <a:ext cx="8764645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Yn y sesiwn hon byddwch yn trafod y cwestiynau hyn: </a:t>
            </a:r>
            <a:endParaRPr/>
          </a:p>
        </p:txBody>
      </p:sp>
      <p:sp>
        <p:nvSpPr>
          <p:cNvPr id="401" name="Google Shape;401;p2"/>
          <p:cNvSpPr txBox="1">
            <a:spLocks noGrp="1"/>
          </p:cNvSpPr>
          <p:nvPr>
            <p:ph type="body" idx="3"/>
          </p:nvPr>
        </p:nvSpPr>
        <p:spPr>
          <a:xfrm>
            <a:off x="389731" y="2412982"/>
            <a:ext cx="11412537" cy="1921274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60"/>
              <a:buAutoNum type="arabicPeriod"/>
            </a:pPr>
            <a:r>
              <a:rPr lang="cy" sz="2400" b="0" i="0" u="none" baseline="0"/>
              <a:t>Beth yw Camwybodaeth a Thwyllwybodaeth?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AutoNum type="arabicPeriod"/>
            </a:pPr>
            <a:r>
              <a:rPr lang="cy" sz="2400" b="0" i="0" u="none" baseline="0"/>
              <a:t> Pa enghreifftiau sydd o gamwybodaeth/twyllwybodaeth?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AutoNum type="arabicPeriod"/>
            </a:pPr>
            <a:r>
              <a:rPr lang="cy" sz="2400" b="0" i="0" u="none" baseline="0"/>
              <a:t> Sut gallaf ddiystyru camwybodaeth/twyllwybodaeth?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3360"/>
              <a:buNone/>
            </a:pPr>
            <a:endParaRPr sz="2400" b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01E1B7-EECF-EA33-F127-263CE0E632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0454" y="1665514"/>
            <a:ext cx="11711046" cy="747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y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"/>
          <p:cNvSpPr txBox="1">
            <a:spLocks noGrp="1"/>
          </p:cNvSpPr>
          <p:nvPr>
            <p:ph type="title"/>
          </p:nvPr>
        </p:nvSpPr>
        <p:spPr>
          <a:xfrm>
            <a:off x="290454" y="490780"/>
            <a:ext cx="9447103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Gornest Twyllwybodaeth: </a:t>
            </a:r>
            <a:endParaRPr/>
          </a:p>
        </p:txBody>
      </p:sp>
      <p:sp>
        <p:nvSpPr>
          <p:cNvPr id="408" name="Google Shape;408;p3"/>
          <p:cNvSpPr txBox="1">
            <a:spLocks noGrp="1"/>
          </p:cNvSpPr>
          <p:nvPr>
            <p:ph type="body" idx="2"/>
          </p:nvPr>
        </p:nvSpPr>
        <p:spPr>
          <a:xfrm>
            <a:off x="279722" y="1414816"/>
            <a:ext cx="10074187" cy="1569505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fontScale="92500" lnSpcReduction="10000"/>
          </a:bodyPr>
          <a:lstStyle/>
          <a:p>
            <a:pPr marL="0" indent="0" algn="l" rtl="0">
              <a:lnSpc>
                <a:spcPct val="110000"/>
              </a:lnSpc>
              <a:spcBef>
                <a:spcPts val="0"/>
              </a:spcBef>
              <a:buSzPts val="2800"/>
              <a:buNone/>
            </a:pPr>
            <a:r>
              <a:rPr lang="cy" b="1" i="0" u="none" baseline="0"/>
              <a:t>Cyfarwyddiadau: </a:t>
            </a:r>
            <a:r>
              <a:rPr lang="cy" b="0" i="0" u="none" baseline="0"/>
              <a:t>Bydd chwe blwch yn ymddangos fesul un ar y sleid hon. Yn eich parau, rhaid i chi roi esiampl ar gyfer pob un o’r blychau hyn. Bydd y person cyntaf i ddweud esiampl yn ennill pwynt. Y person sydd â’r mwyaf o bwyntiau sydd yn ennill! </a:t>
            </a:r>
            <a:endParaRPr/>
          </a:p>
          <a:p>
            <a:pPr marL="342900" lvl="0" indent="-1651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b="0"/>
          </a:p>
          <a:p>
            <a:pPr marL="342900" lvl="0" indent="-1651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b="0"/>
          </a:p>
          <a:p>
            <a:pPr marL="342900" lvl="0" indent="-1651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b="0"/>
          </a:p>
          <a:p>
            <a:pPr marL="342900" lvl="0" indent="-1651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b="0"/>
          </a:p>
        </p:txBody>
      </p:sp>
      <p:sp>
        <p:nvSpPr>
          <p:cNvPr id="410" name="Google Shape;410;p3"/>
          <p:cNvSpPr txBox="1"/>
          <p:nvPr/>
        </p:nvSpPr>
        <p:spPr>
          <a:xfrm>
            <a:off x="290454" y="3084408"/>
            <a:ext cx="3095278" cy="942077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Stori ffug am rywun enwog </a:t>
            </a:r>
            <a:endParaRPr/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1" name="Google Shape;411;p3"/>
          <p:cNvSpPr txBox="1"/>
          <p:nvPr/>
        </p:nvSpPr>
        <p:spPr>
          <a:xfrm>
            <a:off x="3777538" y="3084407"/>
            <a:ext cx="3095278" cy="942077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Cynnyrch camarweiniol</a:t>
            </a:r>
            <a:endParaRPr/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2" name="Google Shape;412;p3"/>
          <p:cNvSpPr txBox="1"/>
          <p:nvPr/>
        </p:nvSpPr>
        <p:spPr>
          <a:xfrm>
            <a:off x="7258631" y="3084407"/>
            <a:ext cx="3095278" cy="942077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Stori newyddion camarweiniol</a:t>
            </a:r>
            <a:endParaRPr/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3" name="Google Shape;413;p3"/>
          <p:cNvSpPr txBox="1"/>
          <p:nvPr/>
        </p:nvSpPr>
        <p:spPr>
          <a:xfrm>
            <a:off x="290454" y="4381429"/>
            <a:ext cx="3095278" cy="942077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Damcaniaeth gynllwyn</a:t>
            </a:r>
            <a:endParaRPr/>
          </a:p>
        </p:txBody>
      </p:sp>
      <p:sp>
        <p:nvSpPr>
          <p:cNvPr id="414" name="Google Shape;414;p3"/>
          <p:cNvSpPr txBox="1"/>
          <p:nvPr/>
        </p:nvSpPr>
        <p:spPr>
          <a:xfrm>
            <a:off x="3777538" y="4381428"/>
            <a:ext cx="3095278" cy="942077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Fideo/sain </a:t>
            </a:r>
            <a:r>
              <a:rPr lang="cy" sz="2000" b="0" i="1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‘deepfake’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5" name="Google Shape;415;p3"/>
          <p:cNvSpPr txBox="1"/>
          <p:nvPr/>
        </p:nvSpPr>
        <p:spPr>
          <a:xfrm>
            <a:off x="7274560" y="4381427"/>
            <a:ext cx="3095278" cy="942077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Gwybodaeth ffug am wleidydd</a:t>
            </a:r>
            <a:endParaRPr/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"/>
          <p:cNvSpPr txBox="1">
            <a:spLocks noGrp="1"/>
          </p:cNvSpPr>
          <p:nvPr>
            <p:ph type="title"/>
          </p:nvPr>
        </p:nvSpPr>
        <p:spPr>
          <a:xfrm>
            <a:off x="279722" y="490780"/>
            <a:ext cx="10209102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Camwybodaeth neu dwyllwybodaeth?</a:t>
            </a:r>
            <a:endParaRPr/>
          </a:p>
        </p:txBody>
      </p:sp>
      <p:sp>
        <p:nvSpPr>
          <p:cNvPr id="422" name="Google Shape;422;p4"/>
          <p:cNvSpPr txBox="1">
            <a:spLocks noGrp="1"/>
          </p:cNvSpPr>
          <p:nvPr>
            <p:ph type="body" idx="2"/>
          </p:nvPr>
        </p:nvSpPr>
        <p:spPr>
          <a:xfrm>
            <a:off x="290454" y="1414816"/>
            <a:ext cx="10063455" cy="942077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y" b="0" i="0" u="none" baseline="0"/>
              <a:t>Meddyliwch am rai o’r enghreifftiau a roesoch: ydych chi’n meddwl bod y rhain wedi’u creu </a:t>
            </a:r>
            <a:r>
              <a:rPr lang="cy" b="1" i="0" u="none" baseline="0"/>
              <a:t>yn anfwriadol</a:t>
            </a:r>
            <a:r>
              <a:rPr lang="cy" b="0" i="0" u="none" baseline="0"/>
              <a:t> neu </a:t>
            </a:r>
            <a:r>
              <a:rPr lang="cy" b="1" i="0" u="none" baseline="0"/>
              <a:t>yn fwriadol</a:t>
            </a:r>
            <a:r>
              <a:rPr lang="cy" b="0" i="0" u="none" baseline="0"/>
              <a:t>?</a:t>
            </a:r>
            <a:endParaRPr/>
          </a:p>
          <a:p>
            <a:pPr marL="3429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b="0"/>
          </a:p>
          <a:p>
            <a:pPr marL="3429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b="0"/>
          </a:p>
          <a:p>
            <a:pPr marL="3429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b="0"/>
          </a:p>
        </p:txBody>
      </p:sp>
      <p:sp>
        <p:nvSpPr>
          <p:cNvPr id="424" name="Google Shape;424;p4"/>
          <p:cNvSpPr txBox="1"/>
          <p:nvPr/>
        </p:nvSpPr>
        <p:spPr>
          <a:xfrm>
            <a:off x="5686504" y="2675725"/>
            <a:ext cx="4051053" cy="1798982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algn="ctr" rtl="0">
              <a:lnSpc>
                <a:spcPct val="90000"/>
              </a:lnSpc>
              <a:buClr>
                <a:srgbClr val="00E7BD"/>
              </a:buClr>
              <a:buSzPts val="4480"/>
            </a:pPr>
            <a:r>
              <a:rPr lang="cy" sz="32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Yn fwriadol</a:t>
            </a:r>
            <a:r>
              <a:rPr lang="cy" sz="32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32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= ar bwrpas </a:t>
            </a:r>
            <a:endParaRPr/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5" name="Google Shape;425;p4"/>
          <p:cNvSpPr txBox="1"/>
          <p:nvPr/>
        </p:nvSpPr>
        <p:spPr>
          <a:xfrm>
            <a:off x="962952" y="2675725"/>
            <a:ext cx="4051053" cy="1798982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algn="ctr" rtl="0">
              <a:lnSpc>
                <a:spcPct val="90000"/>
              </a:lnSpc>
              <a:buClr>
                <a:srgbClr val="00E7BD"/>
              </a:buClr>
              <a:buSzPts val="4480"/>
            </a:pPr>
            <a:r>
              <a:rPr lang="cy" sz="32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Yn anfwriadol</a:t>
            </a:r>
            <a:r>
              <a:rPr lang="cy" sz="32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32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= trwy gamgymeriad</a:t>
            </a:r>
            <a:endParaRPr/>
          </a:p>
          <a:p>
            <a:pPr marL="342900" marR="0" lvl="0" indent="-584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4480"/>
              <a:buFont typeface="Noto Sans Symbols"/>
              <a:buNone/>
            </a:pPr>
            <a:endParaRPr sz="32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"/>
          <p:cNvSpPr txBox="1">
            <a:spLocks noGrp="1"/>
          </p:cNvSpPr>
          <p:nvPr>
            <p:ph type="title"/>
          </p:nvPr>
        </p:nvSpPr>
        <p:spPr>
          <a:xfrm>
            <a:off x="279722" y="426386"/>
            <a:ext cx="10284229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Camwybodaeth neu dwyllwybodaeth?</a:t>
            </a:r>
            <a:endParaRPr/>
          </a:p>
        </p:txBody>
      </p:sp>
      <p:sp>
        <p:nvSpPr>
          <p:cNvPr id="432" name="Google Shape;432;p5"/>
          <p:cNvSpPr txBox="1">
            <a:spLocks noGrp="1"/>
          </p:cNvSpPr>
          <p:nvPr>
            <p:ph type="body" idx="2"/>
          </p:nvPr>
        </p:nvSpPr>
        <p:spPr>
          <a:xfrm>
            <a:off x="290455" y="1414816"/>
            <a:ext cx="9639930" cy="942077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y" b="0" i="0" u="none" baseline="0"/>
              <a:t>Rydym yn galw’r gwahaniaeth hwn mewn bwriad yn “</a:t>
            </a:r>
            <a:r>
              <a:rPr lang="cy" b="1" i="0" u="none" baseline="0"/>
              <a:t>gamwybodaeth</a:t>
            </a:r>
            <a:r>
              <a:rPr lang="cy" b="0" i="0" u="none" baseline="0"/>
              <a:t>” a “</a:t>
            </a:r>
            <a:r>
              <a:rPr lang="cy" b="1" i="0" u="none" baseline="0"/>
              <a:t>twyllwybodaeth</a:t>
            </a:r>
            <a:r>
              <a:rPr lang="cy" b="0" i="0" u="none" baseline="0"/>
              <a:t>”: </a:t>
            </a:r>
            <a:endParaRPr/>
          </a:p>
          <a:p>
            <a:pPr marL="3429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b="0"/>
          </a:p>
          <a:p>
            <a:pPr marL="3429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b="0"/>
          </a:p>
          <a:p>
            <a:pPr marL="3429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b="0"/>
          </a:p>
        </p:txBody>
      </p:sp>
      <p:sp>
        <p:nvSpPr>
          <p:cNvPr id="434" name="Google Shape;434;p5"/>
          <p:cNvSpPr txBox="1"/>
          <p:nvPr/>
        </p:nvSpPr>
        <p:spPr>
          <a:xfrm>
            <a:off x="563170" y="2754427"/>
            <a:ext cx="4244236" cy="2303404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fontScale="92500" lnSpcReduction="10000"/>
          </a:bodyPr>
          <a:lstStyle/>
          <a:p>
            <a:pPr algn="ctr" rtl="0">
              <a:lnSpc>
                <a:spcPct val="90000"/>
              </a:lnSpc>
              <a:buClr>
                <a:srgbClr val="00E7BD"/>
              </a:buClr>
              <a:buSzPct val="140000"/>
            </a:pPr>
            <a:r>
              <a:rPr lang="cy" sz="32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sz="32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32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= gwybodaeth anghywir sy’n cael ei rhannu trwy amgymeriad</a:t>
            </a:r>
            <a:endParaRPr/>
          </a:p>
          <a:p>
            <a:pPr marL="342900" marR="0" lvl="0" indent="-1784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784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784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5" name="Google Shape;435;p5"/>
          <p:cNvSpPr txBox="1"/>
          <p:nvPr/>
        </p:nvSpPr>
        <p:spPr>
          <a:xfrm>
            <a:off x="5686504" y="2754427"/>
            <a:ext cx="4254968" cy="2303404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fontScale="92500"/>
          </a:bodyPr>
          <a:lstStyle/>
          <a:p>
            <a:pPr algn="ctr" rtl="0">
              <a:lnSpc>
                <a:spcPct val="90000"/>
              </a:lnSpc>
              <a:buClr>
                <a:srgbClr val="00E7BD"/>
              </a:buClr>
              <a:buSzPct val="140000"/>
            </a:pPr>
            <a:r>
              <a:rPr lang="cy" sz="32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Twyllwybodaeth</a:t>
            </a:r>
            <a:r>
              <a:rPr lang="cy" sz="32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32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= gwybodaeth anghywir sy’n cael ei rhannu’n fwriadol</a:t>
            </a:r>
            <a:endParaRPr/>
          </a:p>
          <a:p>
            <a:pPr marL="342900" marR="0" lvl="0" indent="-793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Noto Sans Symbols"/>
              <a:buNone/>
            </a:pPr>
            <a:endParaRPr sz="32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</a:endParaRPr>
          </a:p>
          <a:p>
            <a:pPr marL="342900" marR="0" lvl="0" indent="-1784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784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None/>
            </a:pPr>
            <a:r>
              <a:rPr lang="cy" sz="6000" b="1" i="0" u="none" baseline="0">
                <a:latin typeface="Montserrat"/>
                <a:ea typeface="Montserrat"/>
                <a:cs typeface="Montserrat"/>
                <a:sym typeface="Montserrat"/>
              </a:rPr>
              <a:t>Gadewch i ni edrych ar rai esiamplau yn y cwis hwn! </a:t>
            </a:r>
            <a:endParaRPr/>
          </a:p>
        </p:txBody>
      </p:sp>
      <p:sp>
        <p:nvSpPr>
          <p:cNvPr id="442" name="Google Shape;442;p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"/>
          <p:cNvSpPr txBox="1">
            <a:spLocks noGrp="1"/>
          </p:cNvSpPr>
          <p:nvPr>
            <p:ph type="body" idx="1"/>
          </p:nvPr>
        </p:nvSpPr>
        <p:spPr>
          <a:xfrm>
            <a:off x="340712" y="1563135"/>
            <a:ext cx="8741586" cy="1103524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0" i="0" u="none" baseline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1) Mae dylanwadwr </a:t>
            </a:r>
            <a:r>
              <a:rPr lang="cy" b="0" i="0" u="none" strike="noStrike" baseline="0">
                <a:solidFill>
                  <a:srgbClr val="000000"/>
                </a:solidFill>
              </a:rPr>
              <a:t>yn hysbysebu atchwanegiad iechyd sy'n achosi sgîl-effeithiau niweidiol nad oeddent yn hysbys o'r blaen. 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450" name="Google Shape;450;p7"/>
          <p:cNvSpPr txBox="1">
            <a:spLocks noGrp="1"/>
          </p:cNvSpPr>
          <p:nvPr>
            <p:ph type="title"/>
          </p:nvPr>
        </p:nvSpPr>
        <p:spPr>
          <a:xfrm>
            <a:off x="344118" y="276648"/>
            <a:ext cx="7689573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Cwis: Camwybodaeth neu dwyllwybodaeth?</a:t>
            </a:r>
            <a:endParaRPr/>
          </a:p>
        </p:txBody>
      </p:sp>
      <p:sp>
        <p:nvSpPr>
          <p:cNvPr id="451" name="Google Shape;451;p7"/>
          <p:cNvSpPr txBox="1"/>
          <p:nvPr/>
        </p:nvSpPr>
        <p:spPr>
          <a:xfrm>
            <a:off x="340712" y="2812558"/>
            <a:ext cx="3888948" cy="147403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452" name="Google Shape;452;p7"/>
          <p:cNvSpPr txBox="1"/>
          <p:nvPr/>
        </p:nvSpPr>
        <p:spPr>
          <a:xfrm>
            <a:off x="5193350" y="2824937"/>
            <a:ext cx="3888948" cy="147403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Twyllwybodaeth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453" name="Google Shape;453;p7"/>
          <p:cNvSpPr/>
          <p:nvPr/>
        </p:nvSpPr>
        <p:spPr>
          <a:xfrm>
            <a:off x="340712" y="2812558"/>
            <a:ext cx="3939300" cy="147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8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54" name="Google Shape;454;p7"/>
          <p:cNvSpPr/>
          <p:nvPr/>
        </p:nvSpPr>
        <p:spPr>
          <a:xfrm>
            <a:off x="340712" y="4482820"/>
            <a:ext cx="8741586" cy="987285"/>
          </a:xfrm>
          <a:prstGeom prst="rect">
            <a:avLst/>
          </a:prstGeom>
          <a:solidFill>
            <a:srgbClr val="00E6BD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18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Esboniad:</a:t>
            </a:r>
            <a:r>
              <a:rPr lang="cy" sz="18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Mae’n debygol nad oedd y dylanwadwr yn ymwybodol o’r sgîl-effeithiau, felly roeddent yn rhannu gwybodaeth anghywir drwy gamgymeriad.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8"/>
          <p:cNvSpPr txBox="1">
            <a:spLocks noGrp="1"/>
          </p:cNvSpPr>
          <p:nvPr>
            <p:ph type="body" idx="1"/>
          </p:nvPr>
        </p:nvSpPr>
        <p:spPr>
          <a:xfrm>
            <a:off x="340712" y="1563135"/>
            <a:ext cx="8741586" cy="1103524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0" i="0" u="none" baseline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2) Mae rhywun yn creu fideo ‘deepfake’ o wleidydd yn dweud rhywbeth na ddywedodd y gwleidydd erioed</a:t>
            </a:r>
            <a:r>
              <a:rPr lang="cy" b="0" i="0" u="none" strike="noStrike" baseline="0">
                <a:solidFill>
                  <a:srgbClr val="000000"/>
                </a:solidFill>
              </a:rPr>
              <a:t>. 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462" name="Google Shape;462;p8"/>
          <p:cNvSpPr txBox="1">
            <a:spLocks noGrp="1"/>
          </p:cNvSpPr>
          <p:nvPr>
            <p:ph type="title"/>
          </p:nvPr>
        </p:nvSpPr>
        <p:spPr>
          <a:xfrm>
            <a:off x="279724" y="308845"/>
            <a:ext cx="7689573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Cwis: Camwybodaeth neu dwyllwybodaeth?</a:t>
            </a:r>
            <a:endParaRPr/>
          </a:p>
        </p:txBody>
      </p:sp>
      <p:sp>
        <p:nvSpPr>
          <p:cNvPr id="463" name="Google Shape;463;p8"/>
          <p:cNvSpPr txBox="1"/>
          <p:nvPr/>
        </p:nvSpPr>
        <p:spPr>
          <a:xfrm>
            <a:off x="340712" y="2812558"/>
            <a:ext cx="3888948" cy="147403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464" name="Google Shape;464;p8"/>
          <p:cNvSpPr txBox="1"/>
          <p:nvPr/>
        </p:nvSpPr>
        <p:spPr>
          <a:xfrm>
            <a:off x="5193350" y="2824937"/>
            <a:ext cx="3888948" cy="147403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Twyllwybodaeth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465" name="Google Shape;465;p8"/>
          <p:cNvSpPr/>
          <p:nvPr/>
        </p:nvSpPr>
        <p:spPr>
          <a:xfrm>
            <a:off x="5193350" y="2790720"/>
            <a:ext cx="3939204" cy="1474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8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Twyllwybodaeth</a:t>
            </a:r>
            <a:r>
              <a:rPr lang="cy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6" name="Google Shape;466;p8"/>
          <p:cNvSpPr/>
          <p:nvPr/>
        </p:nvSpPr>
        <p:spPr>
          <a:xfrm>
            <a:off x="340712" y="4482820"/>
            <a:ext cx="8741586" cy="987285"/>
          </a:xfrm>
          <a:prstGeom prst="rect">
            <a:avLst/>
          </a:prstGeom>
          <a:solidFill>
            <a:srgbClr val="00E6BD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18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Esboniad:</a:t>
            </a:r>
            <a:r>
              <a:rPr lang="cy" sz="18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Mae fideos ‘deepfake’ o wleidyddion yn cael eu creu fel arfer gyda’r bwriad o dwyllo. Gall trin sain/fideo o wleidydd gael canlyniadau difrifol i unigolion, cymdeithas a’r gwleidyddion eu hunain. 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9"/>
          <p:cNvSpPr txBox="1">
            <a:spLocks noGrp="1"/>
          </p:cNvSpPr>
          <p:nvPr>
            <p:ph type="body" idx="1"/>
          </p:nvPr>
        </p:nvSpPr>
        <p:spPr>
          <a:xfrm>
            <a:off x="297783" y="1563135"/>
            <a:ext cx="10040205" cy="1103524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0" i="0" u="none" baseline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3) Mae'ch ffrind yn anfon fideo atoch o ddamcaniaeth cynllwyn maent yn ei chredu, ond rydych chi'n gwybod ei fod yn cynnwys gwybodaeth ffug.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474" name="Google Shape;474;p9"/>
          <p:cNvSpPr txBox="1">
            <a:spLocks noGrp="1"/>
          </p:cNvSpPr>
          <p:nvPr>
            <p:ph type="title"/>
          </p:nvPr>
        </p:nvSpPr>
        <p:spPr>
          <a:xfrm>
            <a:off x="279724" y="287380"/>
            <a:ext cx="7689573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Cwis: Camwybodaeth neu dwyllwybodaeth?</a:t>
            </a:r>
            <a:endParaRPr/>
          </a:p>
        </p:txBody>
      </p:sp>
      <p:sp>
        <p:nvSpPr>
          <p:cNvPr id="475" name="Google Shape;475;p9"/>
          <p:cNvSpPr txBox="1"/>
          <p:nvPr/>
        </p:nvSpPr>
        <p:spPr>
          <a:xfrm>
            <a:off x="340712" y="2812558"/>
            <a:ext cx="3888948" cy="147403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476" name="Google Shape;476;p9"/>
          <p:cNvSpPr txBox="1"/>
          <p:nvPr/>
        </p:nvSpPr>
        <p:spPr>
          <a:xfrm>
            <a:off x="5193350" y="2824937"/>
            <a:ext cx="3888948" cy="147403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Twyllwybodaeth</a:t>
            </a:r>
            <a:r>
              <a:rPr lang="cy" sz="20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477" name="Google Shape;477;p9"/>
          <p:cNvSpPr/>
          <p:nvPr/>
        </p:nvSpPr>
        <p:spPr>
          <a:xfrm>
            <a:off x="340712" y="2812558"/>
            <a:ext cx="3939204" cy="1474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8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78" name="Google Shape;478;p9"/>
          <p:cNvSpPr/>
          <p:nvPr/>
        </p:nvSpPr>
        <p:spPr>
          <a:xfrm>
            <a:off x="340712" y="4482820"/>
            <a:ext cx="8741586" cy="987285"/>
          </a:xfrm>
          <a:prstGeom prst="rect">
            <a:avLst/>
          </a:prstGeom>
          <a:solidFill>
            <a:srgbClr val="00E6BD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18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Esboniad:</a:t>
            </a:r>
            <a:r>
              <a:rPr lang="cy" sz="18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Mae’n debygol fod eich ffrind yn rhannu’r fideo oherwydd eu bod yn ei gredu, nid gyda’r bwriad o’ch twyllo. Mae hyn yn ei wneud yn gamwybodaeth - gwybodaeth anghywir sy’n cael ei rhannu’n anfwriadol.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"/>
</p:tagLst>
</file>

<file path=ppt/theme/theme1.xml><?xml version="1.0" encoding="utf-8"?>
<a:theme xmlns:a="http://schemas.openxmlformats.org/drawingml/2006/main" name="Office Theme">
  <a:themeElements>
    <a:clrScheme name="Electoral Commis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E6BD"/>
      </a:accent1>
      <a:accent2>
        <a:srgbClr val="00E6BD"/>
      </a:accent2>
      <a:accent3>
        <a:srgbClr val="FF8AFF"/>
      </a:accent3>
      <a:accent4>
        <a:srgbClr val="FF8A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1dc5fc2-22f3-4bac-b797-10482b60afd2">ECHDL-1310062365-144</_dlc_DocId>
    <_dlc_DocIdUrl xmlns="f1dc5fc2-22f3-4bac-b797-10482b60afd2">
      <Url>https://electoralcommissionorguk.sharepoint.com/teams/CT_VE/_layouts/15/DocIdRedir.aspx?ID=ECHDL-1310062365-144</Url>
      <Description>ECHDL-1310062365-144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2BDF6C750B74429A91F444EE5B6214" ma:contentTypeVersion="4" ma:contentTypeDescription="Create a new document." ma:contentTypeScope="" ma:versionID="05e73e5d475b6493381a35d7eec5af3b">
  <xsd:schema xmlns:xsd="http://www.w3.org/2001/XMLSchema" xmlns:xs="http://www.w3.org/2001/XMLSchema" xmlns:p="http://schemas.microsoft.com/office/2006/metadata/properties" xmlns:ns2="f1dc5fc2-22f3-4bac-b797-10482b60afd2" xmlns:ns3="9bc44819-535f-491d-8e8b-8c4dff21d437" targetNamespace="http://schemas.microsoft.com/office/2006/metadata/properties" ma:root="true" ma:fieldsID="c5e02737aced2bc7cae375bd6ef85c90" ns2:_="" ns3:_="">
    <xsd:import namespace="f1dc5fc2-22f3-4bac-b797-10482b60afd2"/>
    <xsd:import namespace="9bc44819-535f-491d-8e8b-8c4dff21d43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c5fc2-22f3-4bac-b797-10482b60af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c44819-535f-491d-8e8b-8c4dff21d4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663D87-1656-4639-A9BE-9933385C22F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1083490-69E8-43D2-B393-26E890A61438}">
  <ds:schemaRefs>
    <ds:schemaRef ds:uri="30b63e1e-73f1-4ef2-940b-208105d9380d"/>
    <ds:schemaRef ds:uri="82942b53-8f24-4dfd-9267-698600683b7b"/>
    <ds:schemaRef ds:uri="9bc44819-535f-491d-8e8b-8c4dff21d437"/>
    <ds:schemaRef ds:uri="f1dc5fc2-22f3-4bac-b797-10482b60af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A54FE8F-BB15-46CC-AAE3-33015D78FBF8}">
  <ds:schemaRefs>
    <ds:schemaRef ds:uri="9bc44819-535f-491d-8e8b-8c4dff21d437"/>
    <ds:schemaRef ds:uri="f1dc5fc2-22f3-4bac-b797-10482b60af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F68C197B-C635-4463-8A29-9D95CB207B3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1314</Words>
  <Application>Microsoft Office PowerPoint</Application>
  <PresentationFormat>Widescreen</PresentationFormat>
  <Paragraphs>144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Wingdings</vt:lpstr>
      <vt:lpstr>Montserrat Black</vt:lpstr>
      <vt:lpstr>Noto Sans Symbols</vt:lpstr>
      <vt:lpstr>Montserrat</vt:lpstr>
      <vt:lpstr>Arial,Sans-Serif</vt:lpstr>
      <vt:lpstr>Arial</vt:lpstr>
      <vt:lpstr>Calibri</vt:lpstr>
      <vt:lpstr>Montserrat ExtraBold</vt:lpstr>
      <vt:lpstr>Office Theme</vt:lpstr>
      <vt:lpstr>PowerPoint Presentation</vt:lpstr>
      <vt:lpstr>Yn y sesiwn hon byddwch yn trafod y cwestiynau hyn: </vt:lpstr>
      <vt:lpstr>Gornest Twyllwybodaeth: </vt:lpstr>
      <vt:lpstr>Camwybodaeth neu dwyllwybodaeth?</vt:lpstr>
      <vt:lpstr>Camwybodaeth neu dwyllwybodaeth?</vt:lpstr>
      <vt:lpstr>Gadewch i ni edrych ar rai esiamplau yn y cwis hwn! </vt:lpstr>
      <vt:lpstr>Cwis: Camwybodaeth neu dwyllwybodaeth?</vt:lpstr>
      <vt:lpstr>Cwis: Camwybodaeth neu dwyllwybodaeth?</vt:lpstr>
      <vt:lpstr>Cwis: Camwybodaeth neu dwyllwybodaeth?</vt:lpstr>
      <vt:lpstr>Cwis: Camwybodaeth neu dwyllwybodaeth?</vt:lpstr>
      <vt:lpstr>Cwis: Camwybodaeth neu dwyllwybodaeth?</vt:lpstr>
      <vt:lpstr>Gwyliwch y fideo hwn i ddysgu sut i ddiystyru camwybodaeth/ twyllwybodaeth: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Williamson</dc:creator>
  <cp:lastModifiedBy>Lauren Valentine</cp:lastModifiedBy>
  <cp:revision>1</cp:revision>
  <dcterms:created xsi:type="dcterms:W3CDTF">2021-02-10T12:48:52Z</dcterms:created>
  <dcterms:modified xsi:type="dcterms:W3CDTF">2025-02-27T10:21:47Z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ebdc72ef-e886-4d59-ab5d-886cf259f961</vt:lpwstr>
  </property>
  <property fmtid="{D5CDD505-2E9C-101B-9397-08002B2CF9AE}" pid="3" name="Audience1">
    <vt:lpwstr>2;#All staff|1a1e0e6e-8d96-4235-ac5f-9f1dcc3600b0</vt:lpwstr>
  </property>
  <property fmtid="{D5CDD505-2E9C-101B-9397-08002B2CF9AE}" pid="4" name="ContentTypeId">
    <vt:lpwstr>0x010100FD2BDF6C750B74429A91F444EE5B6214</vt:lpwstr>
  </property>
  <property fmtid="{D5CDD505-2E9C-101B-9397-08002B2CF9AE}" pid="5" name="d7e05c9ad6914a3c91fc7c6d52d321c1">
    <vt:lpwstr/>
  </property>
  <property fmtid="{D5CDD505-2E9C-101B-9397-08002B2CF9AE}" pid="6" name="Financial year">
    <vt:lpwstr/>
  </property>
  <property fmtid="{D5CDD505-2E9C-101B-9397-08002B2CF9AE}" pid="7" name="LINKTEK-CHUNK-1">
    <vt:lpwstr>010021{"F":2,"I":"8582-FCF6-860F-C326"}</vt:lpwstr>
  </property>
  <property fmtid="{D5CDD505-2E9C-101B-9397-08002B2CF9AE}" pid="8" name="Month">
    <vt:lpwstr/>
  </property>
  <property fmtid="{D5CDD505-2E9C-101B-9397-08002B2CF9AE}" pid="9" name="TaxKeyword">
    <vt:lpwstr/>
  </property>
  <property fmtid="{D5CDD505-2E9C-101B-9397-08002B2CF9AE}" pid="10" name="TaxKeywordTaxHTField">
    <vt:lpwstr/>
  </property>
  <property fmtid="{D5CDD505-2E9C-101B-9397-08002B2CF9AE}" pid="11" name="o4f6c70134b64a99b8a9c18b6cabc6d3">
    <vt:lpwstr>2018|26ca1e8c-16e7-413b-b05d-61c89da0dc68</vt:lpwstr>
  </property>
  <property fmtid="{D5CDD505-2E9C-101B-9397-08002B2CF9AE}" pid="12" name="k8d136f7c151492e9a8c9a3ff7eb0306">
    <vt:lpwstr>Campaigns|27de1e33-d184-46d9-a160-c6719cec9e9f</vt:lpwstr>
  </property>
  <property fmtid="{D5CDD505-2E9C-101B-9397-08002B2CF9AE}" pid="13" name="b9ca678d06974d1b9a589aa70f41520a">
    <vt:lpwstr>UK wide|6834a7d2-fb91-47b3-99a3-3181df52306f</vt:lpwstr>
  </property>
  <property fmtid="{D5CDD505-2E9C-101B-9397-08002B2CF9AE}" pid="14" name="j4f12893337a4eac9e2d2c696f543b80">
    <vt:lpwstr/>
  </property>
  <property fmtid="{D5CDD505-2E9C-101B-9397-08002B2CF9AE}" pid="15" name="j5093c87c62f4e2ea96105d295eed61a">
    <vt:lpwstr>Official|77462fb2-11a1-4cd5-8628-4e6081b9477e</vt:lpwstr>
  </property>
  <property fmtid="{D5CDD505-2E9C-101B-9397-08002B2CF9AE}" pid="16" name="b78556a5ab004a83993a9660bce6152c">
    <vt:lpwstr>All staff|1a1e0e6e-8d96-4235-ac5f-9f1dcc3600b0</vt:lpwstr>
  </property>
  <property fmtid="{D5CDD505-2E9C-101B-9397-08002B2CF9AE}" pid="17" name="Countries">
    <vt:lpwstr>6;#UK wide|6834a7d2-fb91-47b3-99a3-3181df52306f</vt:lpwstr>
  </property>
  <property fmtid="{D5CDD505-2E9C-101B-9397-08002B2CF9AE}" pid="18" name="Calendar Year">
    <vt:lpwstr>16;#2018|26ca1e8c-16e7-413b-b05d-61c89da0dc68</vt:lpwstr>
  </property>
  <property fmtid="{D5CDD505-2E9C-101B-9397-08002B2CF9AE}" pid="19" name="lcf76f155ced4ddcb4097134ff3c332f">
    <vt:lpwstr/>
  </property>
  <property fmtid="{D5CDD505-2E9C-101B-9397-08002B2CF9AE}" pid="20" name="MediaServiceImageTags">
    <vt:lpwstr/>
  </property>
  <property fmtid="{D5CDD505-2E9C-101B-9397-08002B2CF9AE}" pid="21" name="ECSubject">
    <vt:lpwstr>63;#Campaigns|27de1e33-d184-46d9-a160-c6719cec9e9f</vt:lpwstr>
  </property>
  <property fmtid="{D5CDD505-2E9C-101B-9397-08002B2CF9AE}" pid="22" name="n0ecf30723e04ad4a18670a4e17a3129">
    <vt:lpwstr/>
  </property>
  <property fmtid="{D5CDD505-2E9C-101B-9397-08002B2CF9AE}" pid="23" name="Board_x0020_Paper_x0020_Subject">
    <vt:lpwstr/>
  </property>
  <property fmtid="{D5CDD505-2E9C-101B-9397-08002B2CF9AE}" pid="24" name="TaxCatchAll">
    <vt:lpwstr>6;#UK wide|6834a7d2-fb91-47b3-99a3-3181df52306f;#16;#2018|26ca1e8c-16e7-413b-b05d-61c89da0dc68;#3;#Official|77462fb2-11a1-4cd5-8628-4e6081b9477e;#2;#All staff|1a1e0e6e-8d96-4235-ac5f-9f1dcc3600b0;#63;#Campaigns|27de1e33-d184-46d9-a160-c6719cec9e9f</vt:lpwstr>
  </property>
  <property fmtid="{D5CDD505-2E9C-101B-9397-08002B2CF9AE}" pid="25" name="f9169cbde8cd43d083a6796edf077c19">
    <vt:lpwstr/>
  </property>
  <property fmtid="{D5CDD505-2E9C-101B-9397-08002B2CF9AE}" pid="26" name="Electoral_x0020_Event">
    <vt:lpwstr/>
  </property>
  <property fmtid="{D5CDD505-2E9C-101B-9397-08002B2CF9AE}" pid="27" name="GPMS marking">
    <vt:lpwstr>3;#Official|77462fb2-11a1-4cd5-8628-4e6081b9477e</vt:lpwstr>
  </property>
  <property fmtid="{D5CDD505-2E9C-101B-9397-08002B2CF9AE}" pid="28" name="Board Paper Subject">
    <vt:lpwstr/>
  </property>
  <property fmtid="{D5CDD505-2E9C-101B-9397-08002B2CF9AE}" pid="29" name="Electoral Event">
    <vt:lpwstr/>
  </property>
  <property fmtid="{D5CDD505-2E9C-101B-9397-08002B2CF9AE}" pid="30" name="Calendar_x0020_Year">
    <vt:lpwstr>16;#2018|26ca1e8c-16e7-413b-b05d-61c89da0dc68</vt:lpwstr>
  </property>
  <property fmtid="{D5CDD505-2E9C-101B-9397-08002B2CF9AE}" pid="31" name="GPMS_x0020_marking">
    <vt:lpwstr>3;#Official|77462fb2-11a1-4cd5-8628-4e6081b9477e</vt:lpwstr>
  </property>
  <property fmtid="{D5CDD505-2E9C-101B-9397-08002B2CF9AE}" pid="32" name="Financial_x0020_year">
    <vt:lpwstr/>
  </property>
</Properties>
</file>