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20"/>
  </p:notesMasterIdLst>
  <p:sldIdLst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80" r:id="rId18"/>
    <p:sldId id="279" r:id="rId19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lack" panose="00000A00000000000000" pitchFamily="2" charset="0"/>
      <p:bold r:id="rId25"/>
      <p:italic r:id="rId26"/>
      <p:boldItalic r:id="rId27"/>
    </p:embeddedFont>
    <p:embeddedFont>
      <p:font typeface="Montserrat ExtraBold" panose="00000900000000000000" pitchFamily="2" charset="0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9kZdQBb5kNfYTAN3XJ5ds6Zymz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85B139-15BC-551F-4DAD-16280B3F586B}" name="Lauren Valentine" initials="LV" userId="S::lvalentine@electoralcommission.org.uk::beef5a57-e985-43f7-be51-e6e522a875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CA250-4A68-4372-A9DB-F1F6671940E8}" v="54" dt="2025-02-26T17:49:31.695"/>
    <p1510:client id="{92204EAE-F2DF-D3F0-9CDF-17C4A6A4FAF3}" v="4" dt="2025-02-26T15:57:05.436"/>
  </p1510:revLst>
</p1510:revInfo>
</file>

<file path=ppt/tableStyles.xml><?xml version="1.0" encoding="utf-8"?>
<a:tblStyleLst xmlns:a="http://schemas.openxmlformats.org/drawingml/2006/main" def="{4F8D7EF2-59D6-4396-8C36-061BD1AEDE16}">
  <a:tblStyle styleId="{4F8D7EF2-59D6-4396-8C36-061BD1AEDE1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4"/>
    <p:restoredTop sz="82633" autoAdjust="0"/>
  </p:normalViewPr>
  <p:slideViewPr>
    <p:cSldViewPr snapToGrid="0">
      <p:cViewPr varScale="1">
        <p:scale>
          <a:sx n="53" d="100"/>
          <a:sy n="53" d="100"/>
        </p:scale>
        <p:origin x="84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42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customschemas.google.com/relationships/presentationmetadata" Target="meta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S::jedwards@electoralcommission.org.uk::97ec32ec-1920-4447-8ec7-1835dc49ef49" providerId="AD" clId="Web-{78E51A94-705E-24EA-7B29-EF68FAF49841}"/>
    <pc:docChg chg="modSld">
      <pc:chgData name="Judy Edwards" userId="S::jedwards@electoralcommission.org.uk::97ec32ec-1920-4447-8ec7-1835dc49ef49" providerId="AD" clId="Web-{78E51A94-705E-24EA-7B29-EF68FAF49841}" dt="2025-02-25T15:03:56.478" v="21" actId="1076"/>
      <pc:docMkLst>
        <pc:docMk/>
      </pc:docMkLst>
      <pc:sldChg chg="modSp">
        <pc:chgData name="Judy Edwards" userId="S::jedwards@electoralcommission.org.uk::97ec32ec-1920-4447-8ec7-1835dc49ef49" providerId="AD" clId="Web-{78E51A94-705E-24EA-7B29-EF68FAF49841}" dt="2025-02-25T15:02:12.569" v="3" actId="1076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78E51A94-705E-24EA-7B29-EF68FAF49841}" dt="2025-02-25T15:02:12.569" v="3" actId="1076"/>
          <ac:spMkLst>
            <pc:docMk/>
            <pc:sldMk cId="0" sldId="261"/>
            <ac:spMk id="43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2:04.303" v="2" actId="1076"/>
          <ac:spMkLst>
            <pc:docMk/>
            <pc:sldMk cId="0" sldId="261"/>
            <ac:spMk id="43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2:03.022" v="1" actId="1076"/>
          <ac:spMkLst>
            <pc:docMk/>
            <pc:sldMk cId="0" sldId="261"/>
            <ac:spMk id="43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8E51A94-705E-24EA-7B29-EF68FAF49841}" dt="2025-02-25T15:02:26.616" v="7" actId="1076"/>
        <pc:sldMkLst>
          <pc:docMk/>
          <pc:sldMk cId="0" sldId="262"/>
        </pc:sldMkLst>
        <pc:spChg chg="mod">
          <ac:chgData name="Judy Edwards" userId="S::jedwards@electoralcommission.org.uk::97ec32ec-1920-4447-8ec7-1835dc49ef49" providerId="AD" clId="Web-{78E51A94-705E-24EA-7B29-EF68FAF49841}" dt="2025-02-25T15:02:19.600" v="4" actId="1076"/>
          <ac:spMkLst>
            <pc:docMk/>
            <pc:sldMk cId="0" sldId="262"/>
            <ac:spMk id="44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2:24.788" v="6" actId="1076"/>
          <ac:spMkLst>
            <pc:docMk/>
            <pc:sldMk cId="0" sldId="262"/>
            <ac:spMk id="44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2:26.616" v="7" actId="1076"/>
          <ac:spMkLst>
            <pc:docMk/>
            <pc:sldMk cId="0" sldId="262"/>
            <ac:spMk id="44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2:22.866" v="5" actId="1076"/>
          <ac:spMkLst>
            <pc:docMk/>
            <pc:sldMk cId="0" sldId="262"/>
            <ac:spMk id="44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8E51A94-705E-24EA-7B29-EF68FAF49841}" dt="2025-02-25T15:02:38.835" v="9" actId="14100"/>
        <pc:sldMkLst>
          <pc:docMk/>
          <pc:sldMk cId="0" sldId="263"/>
        </pc:sldMkLst>
        <pc:spChg chg="mod">
          <ac:chgData name="Judy Edwards" userId="S::jedwards@electoralcommission.org.uk::97ec32ec-1920-4447-8ec7-1835dc49ef49" providerId="AD" clId="Web-{78E51A94-705E-24EA-7B29-EF68FAF49841}" dt="2025-02-25T15:02:38.835" v="9" actId="14100"/>
          <ac:spMkLst>
            <pc:docMk/>
            <pc:sldMk cId="0" sldId="263"/>
            <ac:spMk id="45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2:34.429" v="8" actId="1076"/>
          <ac:spMkLst>
            <pc:docMk/>
            <pc:sldMk cId="0" sldId="263"/>
            <ac:spMk id="456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8E51A94-705E-24EA-7B29-EF68FAF49841}" dt="2025-02-25T15:02:58.351" v="13" actId="14100"/>
        <pc:sldMkLst>
          <pc:docMk/>
          <pc:sldMk cId="0" sldId="264"/>
        </pc:sldMkLst>
        <pc:spChg chg="mod">
          <ac:chgData name="Judy Edwards" userId="S::jedwards@electoralcommission.org.uk::97ec32ec-1920-4447-8ec7-1835dc49ef49" providerId="AD" clId="Web-{78E51A94-705E-24EA-7B29-EF68FAF49841}" dt="2025-02-25T15:02:58.351" v="13" actId="14100"/>
          <ac:spMkLst>
            <pc:docMk/>
            <pc:sldMk cId="0" sldId="264"/>
            <ac:spMk id="46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2:47.929" v="10" actId="1076"/>
          <ac:spMkLst>
            <pc:docMk/>
            <pc:sldMk cId="0" sldId="264"/>
            <ac:spMk id="46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8E51A94-705E-24EA-7B29-EF68FAF49841}" dt="2025-02-25T15:03:18.086" v="15" actId="1076"/>
        <pc:sldMkLst>
          <pc:docMk/>
          <pc:sldMk cId="0" sldId="265"/>
        </pc:sldMkLst>
        <pc:spChg chg="mod">
          <ac:chgData name="Judy Edwards" userId="S::jedwards@electoralcommission.org.uk::97ec32ec-1920-4447-8ec7-1835dc49ef49" providerId="AD" clId="Web-{78E51A94-705E-24EA-7B29-EF68FAF49841}" dt="2025-02-25T15:03:18.086" v="15" actId="1076"/>
          <ac:spMkLst>
            <pc:docMk/>
            <pc:sldMk cId="0" sldId="265"/>
            <ac:spMk id="480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3:15.211" v="14" actId="20577"/>
          <ac:spMkLst>
            <pc:docMk/>
            <pc:sldMk cId="0" sldId="265"/>
            <ac:spMk id="484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8E51A94-705E-24EA-7B29-EF68FAF49841}" dt="2025-02-25T15:03:42.634" v="19" actId="1076"/>
        <pc:sldMkLst>
          <pc:docMk/>
          <pc:sldMk cId="0" sldId="266"/>
        </pc:sldMkLst>
        <pc:spChg chg="mod">
          <ac:chgData name="Judy Edwards" userId="S::jedwards@electoralcommission.org.uk::97ec32ec-1920-4447-8ec7-1835dc49ef49" providerId="AD" clId="Web-{78E51A94-705E-24EA-7B29-EF68FAF49841}" dt="2025-02-25T15:03:38.400" v="18" actId="14100"/>
          <ac:spMkLst>
            <pc:docMk/>
            <pc:sldMk cId="0" sldId="266"/>
            <ac:spMk id="490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3:42.634" v="19" actId="1076"/>
          <ac:spMkLst>
            <pc:docMk/>
            <pc:sldMk cId="0" sldId="266"/>
            <ac:spMk id="49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3:32.477" v="17" actId="20577"/>
          <ac:spMkLst>
            <pc:docMk/>
            <pc:sldMk cId="0" sldId="266"/>
            <ac:spMk id="49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8E51A94-705E-24EA-7B29-EF68FAF49841}" dt="2025-02-25T15:03:56.478" v="21" actId="1076"/>
        <pc:sldMkLst>
          <pc:docMk/>
          <pc:sldMk cId="0" sldId="267"/>
        </pc:sldMkLst>
        <pc:spChg chg="mod">
          <ac:chgData name="Judy Edwards" userId="S::jedwards@electoralcommission.org.uk::97ec32ec-1920-4447-8ec7-1835dc49ef49" providerId="AD" clId="Web-{78E51A94-705E-24EA-7B29-EF68FAF49841}" dt="2025-02-25T15:03:56.478" v="21" actId="1076"/>
          <ac:spMkLst>
            <pc:docMk/>
            <pc:sldMk cId="0" sldId="267"/>
            <ac:spMk id="50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8E51A94-705E-24EA-7B29-EF68FAF49841}" dt="2025-02-25T15:03:51.243" v="20" actId="14100"/>
          <ac:spMkLst>
            <pc:docMk/>
            <pc:sldMk cId="0" sldId="267"/>
            <ac:spMk id="507" creationId="{00000000-0000-0000-0000-000000000000}"/>
          </ac:spMkLst>
        </pc:spChg>
      </pc:sldChg>
    </pc:docChg>
  </pc:docChgLst>
  <pc:docChgLst>
    <pc:chgData name="Judy Edwards" userId="S::jedwards@electoralcommission.org.uk::97ec32ec-1920-4447-8ec7-1835dc49ef49" providerId="AD" clId="Web-{92204EAE-F2DF-D3F0-9CDF-17C4A6A4FAF3}"/>
    <pc:docChg chg="modSld">
      <pc:chgData name="Judy Edwards" userId="S::jedwards@electoralcommission.org.uk::97ec32ec-1920-4447-8ec7-1835dc49ef49" providerId="AD" clId="Web-{92204EAE-F2DF-D3F0-9CDF-17C4A6A4FAF3}" dt="2025-02-26T15:57:05.436" v="3" actId="1076"/>
      <pc:docMkLst>
        <pc:docMk/>
      </pc:docMkLst>
      <pc:sldChg chg="modSp">
        <pc:chgData name="Judy Edwards" userId="S::jedwards@electoralcommission.org.uk::97ec32ec-1920-4447-8ec7-1835dc49ef49" providerId="AD" clId="Web-{92204EAE-F2DF-D3F0-9CDF-17C4A6A4FAF3}" dt="2025-02-26T15:57:05.436" v="3" actId="1076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92204EAE-F2DF-D3F0-9CDF-17C4A6A4FAF3}" dt="2025-02-26T15:57:05.436" v="3" actId="1076"/>
          <ac:spMkLst>
            <pc:docMk/>
            <pc:sldMk cId="0" sldId="261"/>
            <ac:spMk id="43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92204EAE-F2DF-D3F0-9CDF-17C4A6A4FAF3}" dt="2025-02-26T15:57:02.420" v="2" actId="1076"/>
          <ac:spMkLst>
            <pc:docMk/>
            <pc:sldMk cId="0" sldId="261"/>
            <ac:spMk id="435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B0FE2C98-76BE-4DBE-9919-5979AF9AFC8D}"/>
    <pc:docChg chg="custSel addSld delSld modSld">
      <pc:chgData name="Lauren Valentine" userId="beef5a57-e985-43f7-be51-e6e522a875b7" providerId="ADAL" clId="{B0FE2C98-76BE-4DBE-9919-5979AF9AFC8D}" dt="2025-02-07T14:43:02.768" v="26" actId="2711"/>
      <pc:docMkLst>
        <pc:docMk/>
      </pc:docMkLst>
      <pc:sldChg chg="del">
        <pc:chgData name="Lauren Valentine" userId="beef5a57-e985-43f7-be51-e6e522a875b7" providerId="ADAL" clId="{B0FE2C98-76BE-4DBE-9919-5979AF9AFC8D}" dt="2025-02-07T14:37:00.975" v="2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B0FE2C98-76BE-4DBE-9919-5979AF9AFC8D}" dt="2025-02-07T14:39:01.649" v="5" actId="34135"/>
        <pc:sldMkLst>
          <pc:docMk/>
          <pc:sldMk cId="0" sldId="257"/>
        </pc:sldMkLst>
        <pc:spChg chg="add mod">
          <ac:chgData name="Lauren Valentine" userId="beef5a57-e985-43f7-be51-e6e522a875b7" providerId="ADAL" clId="{B0FE2C98-76BE-4DBE-9919-5979AF9AFC8D}" dt="2025-02-07T14:39:01.649" v="5" actId="34135"/>
          <ac:spMkLst>
            <pc:docMk/>
            <pc:sldMk cId="0" sldId="257"/>
            <ac:spMk id="2" creationId="{DA25CAA8-2432-795D-D8E8-6D59C1594817}"/>
          </ac:spMkLst>
        </pc:spChg>
      </pc:sldChg>
      <pc:sldChg chg="modSp mod">
        <pc:chgData name="Lauren Valentine" userId="beef5a57-e985-43f7-be51-e6e522a875b7" providerId="ADAL" clId="{B0FE2C98-76BE-4DBE-9919-5979AF9AFC8D}" dt="2025-02-07T14:43:02.768" v="26" actId="2711"/>
        <pc:sldMkLst>
          <pc:docMk/>
          <pc:sldMk cId="0" sldId="260"/>
        </pc:sldMkLst>
        <pc:spChg chg="mod">
          <ac:chgData name="Lauren Valentine" userId="beef5a57-e985-43f7-be51-e6e522a875b7" providerId="ADAL" clId="{B0FE2C98-76BE-4DBE-9919-5979AF9AFC8D}" dt="2025-02-07T14:43:02.768" v="26" actId="2711"/>
          <ac:spMkLst>
            <pc:docMk/>
            <pc:sldMk cId="0" sldId="260"/>
            <ac:spMk id="423" creationId="{00000000-0000-0000-0000-000000000000}"/>
          </ac:spMkLst>
        </pc:spChg>
      </pc:sldChg>
      <pc:sldChg chg="modSp mod">
        <pc:chgData name="Lauren Valentine" userId="beef5a57-e985-43f7-be51-e6e522a875b7" providerId="ADAL" clId="{B0FE2C98-76BE-4DBE-9919-5979AF9AFC8D}" dt="2025-02-07T14:42:39.069" v="25" actId="948"/>
        <pc:sldMkLst>
          <pc:docMk/>
          <pc:sldMk cId="0" sldId="267"/>
        </pc:sldMkLst>
        <pc:spChg chg="mod">
          <ac:chgData name="Lauren Valentine" userId="beef5a57-e985-43f7-be51-e6e522a875b7" providerId="ADAL" clId="{B0FE2C98-76BE-4DBE-9919-5979AF9AFC8D}" dt="2025-02-07T14:41:58.826" v="9" actId="242"/>
          <ac:spMkLst>
            <pc:docMk/>
            <pc:sldMk cId="0" sldId="267"/>
            <ac:spMk id="503" creationId="{00000000-0000-0000-0000-000000000000}"/>
          </ac:spMkLst>
        </pc:spChg>
        <pc:spChg chg="mod">
          <ac:chgData name="Lauren Valentine" userId="beef5a57-e985-43f7-be51-e6e522a875b7" providerId="ADAL" clId="{B0FE2C98-76BE-4DBE-9919-5979AF9AFC8D}" dt="2025-02-07T14:42:03.392" v="14" actId="20577"/>
          <ac:spMkLst>
            <pc:docMk/>
            <pc:sldMk cId="0" sldId="267"/>
            <ac:spMk id="504" creationId="{00000000-0000-0000-0000-000000000000}"/>
          </ac:spMkLst>
        </pc:spChg>
        <pc:spChg chg="mod">
          <ac:chgData name="Lauren Valentine" userId="beef5a57-e985-43f7-be51-e6e522a875b7" providerId="ADAL" clId="{B0FE2C98-76BE-4DBE-9919-5979AF9AFC8D}" dt="2025-02-07T14:42:05.435" v="17" actId="6549"/>
          <ac:spMkLst>
            <pc:docMk/>
            <pc:sldMk cId="0" sldId="267"/>
            <ac:spMk id="505" creationId="{00000000-0000-0000-0000-000000000000}"/>
          </ac:spMkLst>
        </pc:spChg>
        <pc:spChg chg="mod">
          <ac:chgData name="Lauren Valentine" userId="beef5a57-e985-43f7-be51-e6e522a875b7" providerId="ADAL" clId="{B0FE2C98-76BE-4DBE-9919-5979AF9AFC8D}" dt="2025-02-07T14:42:07.286" v="20" actId="6549"/>
          <ac:spMkLst>
            <pc:docMk/>
            <pc:sldMk cId="0" sldId="267"/>
            <ac:spMk id="506" creationId="{00000000-0000-0000-0000-000000000000}"/>
          </ac:spMkLst>
        </pc:spChg>
        <pc:spChg chg="mod">
          <ac:chgData name="Lauren Valentine" userId="beef5a57-e985-43f7-be51-e6e522a875b7" providerId="ADAL" clId="{B0FE2C98-76BE-4DBE-9919-5979AF9AFC8D}" dt="2025-02-07T14:42:01.775" v="12" actId="6549"/>
          <ac:spMkLst>
            <pc:docMk/>
            <pc:sldMk cId="0" sldId="267"/>
            <ac:spMk id="507" creationId="{00000000-0000-0000-0000-000000000000}"/>
          </ac:spMkLst>
        </pc:spChg>
        <pc:spChg chg="mod">
          <ac:chgData name="Lauren Valentine" userId="beef5a57-e985-43f7-be51-e6e522a875b7" providerId="ADAL" clId="{B0FE2C98-76BE-4DBE-9919-5979AF9AFC8D}" dt="2025-02-07T14:42:39.069" v="25" actId="948"/>
          <ac:spMkLst>
            <pc:docMk/>
            <pc:sldMk cId="0" sldId="267"/>
            <ac:spMk id="508" creationId="{00000000-0000-0000-0000-000000000000}"/>
          </ac:spMkLst>
        </pc:spChg>
        <pc:spChg chg="mod">
          <ac:chgData name="Lauren Valentine" userId="beef5a57-e985-43f7-be51-e6e522a875b7" providerId="ADAL" clId="{B0FE2C98-76BE-4DBE-9919-5979AF9AFC8D}" dt="2025-02-07T14:42:27.671" v="24" actId="948"/>
          <ac:spMkLst>
            <pc:docMk/>
            <pc:sldMk cId="0" sldId="267"/>
            <ac:spMk id="509" creationId="{00000000-0000-0000-0000-000000000000}"/>
          </ac:spMkLst>
        </pc:spChg>
      </pc:sldChg>
      <pc:sldChg chg="modSp add mod modNotesTx">
        <pc:chgData name="Lauren Valentine" userId="beef5a57-e985-43f7-be51-e6e522a875b7" providerId="ADAL" clId="{B0FE2C98-76BE-4DBE-9919-5979AF9AFC8D}" dt="2025-02-07T14:38:03.386" v="3" actId="20577"/>
        <pc:sldMkLst>
          <pc:docMk/>
          <pc:sldMk cId="317215671" sldId="269"/>
        </pc:sldMkLst>
      </pc:sldChg>
      <pc:sldMasterChg chg="delSldLayout">
        <pc:chgData name="Lauren Valentine" userId="beef5a57-e985-43f7-be51-e6e522a875b7" providerId="ADAL" clId="{B0FE2C98-76BE-4DBE-9919-5979AF9AFC8D}" dt="2025-02-07T14:37:00.975" v="2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B0FE2C98-76BE-4DBE-9919-5979AF9AFC8D}" dt="2025-02-07T14:37:00.975" v="2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Lauren Valentine" userId="beef5a57-e985-43f7-be51-e6e522a875b7" providerId="ADAL" clId="{821CA250-4A68-4372-A9DB-F1F6671940E8}"/>
    <pc:docChg chg="undo custSel addSld delSld modSld">
      <pc:chgData name="Lauren Valentine" userId="beef5a57-e985-43f7-be51-e6e522a875b7" providerId="ADAL" clId="{821CA250-4A68-4372-A9DB-F1F6671940E8}" dt="2025-02-27T10:20:43.221" v="81" actId="27636"/>
      <pc:docMkLst>
        <pc:docMk/>
      </pc:docMkLst>
      <pc:sldChg chg="delSp mod setBg">
        <pc:chgData name="Lauren Valentine" userId="beef5a57-e985-43f7-be51-e6e522a875b7" providerId="ADAL" clId="{821CA250-4A68-4372-A9DB-F1F6671940E8}" dt="2025-02-26T17:49:36.102" v="79" actId="478"/>
        <pc:sldMkLst>
          <pc:docMk/>
          <pc:sldMk cId="0" sldId="257"/>
        </pc:sldMkLst>
        <pc:spChg chg="del">
          <ac:chgData name="Lauren Valentine" userId="beef5a57-e985-43f7-be51-e6e522a875b7" providerId="ADAL" clId="{821CA250-4A68-4372-A9DB-F1F6671940E8}" dt="2025-02-26T17:49:36.102" v="79" actId="478"/>
          <ac:spMkLst>
            <pc:docMk/>
            <pc:sldMk cId="0" sldId="257"/>
            <ac:spMk id="399" creationId="{00000000-0000-0000-0000-000000000000}"/>
          </ac:spMkLst>
        </pc:spChg>
      </pc:sldChg>
      <pc:sldChg chg="delSp mod setBg">
        <pc:chgData name="Lauren Valentine" userId="beef5a57-e985-43f7-be51-e6e522a875b7" providerId="ADAL" clId="{821CA250-4A68-4372-A9DB-F1F6671940E8}" dt="2025-02-26T17:49:20.046" v="75" actId="478"/>
        <pc:sldMkLst>
          <pc:docMk/>
          <pc:sldMk cId="0" sldId="258"/>
        </pc:sldMkLst>
        <pc:spChg chg="del">
          <ac:chgData name="Lauren Valentine" userId="beef5a57-e985-43f7-be51-e6e522a875b7" providerId="ADAL" clId="{821CA250-4A68-4372-A9DB-F1F6671940E8}" dt="2025-02-26T17:49:20.046" v="75" actId="478"/>
          <ac:spMkLst>
            <pc:docMk/>
            <pc:sldMk cId="0" sldId="258"/>
            <ac:spMk id="409" creationId="{00000000-0000-0000-0000-000000000000}"/>
          </ac:spMkLst>
        </pc:spChg>
      </pc:sldChg>
      <pc:sldChg chg="addSp delSp modSp mod setBg delAnim modAnim">
        <pc:chgData name="Lauren Valentine" userId="beef5a57-e985-43f7-be51-e6e522a875b7" providerId="ADAL" clId="{821CA250-4A68-4372-A9DB-F1F6671940E8}" dt="2025-02-26T17:49:07.452" v="71" actId="478"/>
        <pc:sldMkLst>
          <pc:docMk/>
          <pc:sldMk cId="0" sldId="259"/>
        </pc:sldMkLst>
        <pc:spChg chg="mod">
          <ac:chgData name="Lauren Valentine" userId="beef5a57-e985-43f7-be51-e6e522a875b7" providerId="ADAL" clId="{821CA250-4A68-4372-A9DB-F1F6671940E8}" dt="2025-02-26T17:49:04.240" v="70" actId="14100"/>
          <ac:spMkLst>
            <pc:docMk/>
            <pc:sldMk cId="0" sldId="259"/>
            <ac:spMk id="415" creationId="{00000000-0000-0000-0000-000000000000}"/>
          </ac:spMkLst>
        </pc:spChg>
        <pc:spChg chg="del">
          <ac:chgData name="Lauren Valentine" userId="beef5a57-e985-43f7-be51-e6e522a875b7" providerId="ADAL" clId="{821CA250-4A68-4372-A9DB-F1F6671940E8}" dt="2025-02-26T17:49:07.452" v="71" actId="478"/>
          <ac:spMkLst>
            <pc:docMk/>
            <pc:sldMk cId="0" sldId="259"/>
            <ac:spMk id="416" creationId="{00000000-0000-0000-0000-000000000000}"/>
          </ac:spMkLst>
        </pc:spChg>
        <pc:picChg chg="add mod">
          <ac:chgData name="Lauren Valentine" userId="beef5a57-e985-43f7-be51-e6e522a875b7" providerId="ADAL" clId="{821CA250-4A68-4372-A9DB-F1F6671940E8}" dt="2025-02-26T17:49:00.947" v="69" actId="1037"/>
          <ac:picMkLst>
            <pc:docMk/>
            <pc:sldMk cId="0" sldId="259"/>
            <ac:picMk id="2" creationId="{E171093D-B47D-B4FC-EDC9-3879FC27524E}"/>
          </ac:picMkLst>
        </pc:picChg>
      </pc:sldChg>
      <pc:sldChg chg="delSp mod setBg">
        <pc:chgData name="Lauren Valentine" userId="beef5a57-e985-43f7-be51-e6e522a875b7" providerId="ADAL" clId="{821CA250-4A68-4372-A9DB-F1F6671940E8}" dt="2025-02-26T17:48:47.947" v="51" actId="478"/>
        <pc:sldMkLst>
          <pc:docMk/>
          <pc:sldMk cId="0" sldId="260"/>
        </pc:sldMkLst>
        <pc:spChg chg="del">
          <ac:chgData name="Lauren Valentine" userId="beef5a57-e985-43f7-be51-e6e522a875b7" providerId="ADAL" clId="{821CA250-4A68-4372-A9DB-F1F6671940E8}" dt="2025-02-26T17:48:47.947" v="51" actId="478"/>
          <ac:spMkLst>
            <pc:docMk/>
            <pc:sldMk cId="0" sldId="260"/>
            <ac:spMk id="424" creationId="{00000000-0000-0000-0000-000000000000}"/>
          </ac:spMkLst>
        </pc:spChg>
      </pc:sldChg>
      <pc:sldChg chg="delSp mod setBg">
        <pc:chgData name="Lauren Valentine" userId="beef5a57-e985-43f7-be51-e6e522a875b7" providerId="ADAL" clId="{821CA250-4A68-4372-A9DB-F1F6671940E8}" dt="2025-02-26T17:48:32.146" v="47" actId="478"/>
        <pc:sldMkLst>
          <pc:docMk/>
          <pc:sldMk cId="0" sldId="261"/>
        </pc:sldMkLst>
        <pc:spChg chg="del">
          <ac:chgData name="Lauren Valentine" userId="beef5a57-e985-43f7-be51-e6e522a875b7" providerId="ADAL" clId="{821CA250-4A68-4372-A9DB-F1F6671940E8}" dt="2025-02-26T17:48:32.146" v="47" actId="478"/>
          <ac:spMkLst>
            <pc:docMk/>
            <pc:sldMk cId="0" sldId="261"/>
            <ac:spMk id="431" creationId="{00000000-0000-0000-0000-000000000000}"/>
          </ac:spMkLst>
        </pc:spChg>
      </pc:sldChg>
      <pc:sldChg chg="delSp mod setBg">
        <pc:chgData name="Lauren Valentine" userId="beef5a57-e985-43f7-be51-e6e522a875b7" providerId="ADAL" clId="{821CA250-4A68-4372-A9DB-F1F6671940E8}" dt="2025-02-26T17:48:17.608" v="43" actId="478"/>
        <pc:sldMkLst>
          <pc:docMk/>
          <pc:sldMk cId="0" sldId="262"/>
        </pc:sldMkLst>
        <pc:spChg chg="del">
          <ac:chgData name="Lauren Valentine" userId="beef5a57-e985-43f7-be51-e6e522a875b7" providerId="ADAL" clId="{821CA250-4A68-4372-A9DB-F1F6671940E8}" dt="2025-02-26T17:48:17.608" v="43" actId="478"/>
          <ac:spMkLst>
            <pc:docMk/>
            <pc:sldMk cId="0" sldId="262"/>
            <ac:spMk id="443" creationId="{00000000-0000-0000-0000-000000000000}"/>
          </ac:spMkLst>
        </pc:spChg>
      </pc:sldChg>
      <pc:sldChg chg="delSp mod setBg">
        <pc:chgData name="Lauren Valentine" userId="beef5a57-e985-43f7-be51-e6e522a875b7" providerId="ADAL" clId="{821CA250-4A68-4372-A9DB-F1F6671940E8}" dt="2025-02-26T17:48:06.623" v="39" actId="478"/>
        <pc:sldMkLst>
          <pc:docMk/>
          <pc:sldMk cId="0" sldId="263"/>
        </pc:sldMkLst>
        <pc:spChg chg="del">
          <ac:chgData name="Lauren Valentine" userId="beef5a57-e985-43f7-be51-e6e522a875b7" providerId="ADAL" clId="{821CA250-4A68-4372-A9DB-F1F6671940E8}" dt="2025-02-26T17:48:06.623" v="39" actId="478"/>
          <ac:spMkLst>
            <pc:docMk/>
            <pc:sldMk cId="0" sldId="263"/>
            <ac:spMk id="455" creationId="{00000000-0000-0000-0000-000000000000}"/>
          </ac:spMkLst>
        </pc:spChg>
      </pc:sldChg>
      <pc:sldChg chg="addSp delSp modSp mod setBg">
        <pc:chgData name="Lauren Valentine" userId="beef5a57-e985-43f7-be51-e6e522a875b7" providerId="ADAL" clId="{821CA250-4A68-4372-A9DB-F1F6671940E8}" dt="2025-02-26T17:47:53.781" v="35" actId="478"/>
        <pc:sldMkLst>
          <pc:docMk/>
          <pc:sldMk cId="0" sldId="264"/>
        </pc:sldMkLst>
        <pc:spChg chg="add del mod">
          <ac:chgData name="Lauren Valentine" userId="beef5a57-e985-43f7-be51-e6e522a875b7" providerId="ADAL" clId="{821CA250-4A68-4372-A9DB-F1F6671940E8}" dt="2025-02-26T17:47:53.781" v="35" actId="478"/>
          <ac:spMkLst>
            <pc:docMk/>
            <pc:sldMk cId="0" sldId="264"/>
            <ac:spMk id="467" creationId="{00000000-0000-0000-0000-000000000000}"/>
          </ac:spMkLst>
        </pc:spChg>
      </pc:sldChg>
      <pc:sldChg chg="delSp mod setBg">
        <pc:chgData name="Lauren Valentine" userId="beef5a57-e985-43f7-be51-e6e522a875b7" providerId="ADAL" clId="{821CA250-4A68-4372-A9DB-F1F6671940E8}" dt="2025-02-26T17:47:29.695" v="27" actId="478"/>
        <pc:sldMkLst>
          <pc:docMk/>
          <pc:sldMk cId="0" sldId="265"/>
        </pc:sldMkLst>
        <pc:spChg chg="del">
          <ac:chgData name="Lauren Valentine" userId="beef5a57-e985-43f7-be51-e6e522a875b7" providerId="ADAL" clId="{821CA250-4A68-4372-A9DB-F1F6671940E8}" dt="2025-02-26T17:47:29.695" v="27" actId="478"/>
          <ac:spMkLst>
            <pc:docMk/>
            <pc:sldMk cId="0" sldId="265"/>
            <ac:spMk id="479" creationId="{00000000-0000-0000-0000-000000000000}"/>
          </ac:spMkLst>
        </pc:spChg>
      </pc:sldChg>
      <pc:sldChg chg="delSp mod setBg">
        <pc:chgData name="Lauren Valentine" userId="beef5a57-e985-43f7-be51-e6e522a875b7" providerId="ADAL" clId="{821CA250-4A68-4372-A9DB-F1F6671940E8}" dt="2025-02-26T17:47:18.316" v="23" actId="478"/>
        <pc:sldMkLst>
          <pc:docMk/>
          <pc:sldMk cId="0" sldId="266"/>
        </pc:sldMkLst>
        <pc:spChg chg="del">
          <ac:chgData name="Lauren Valentine" userId="beef5a57-e985-43f7-be51-e6e522a875b7" providerId="ADAL" clId="{821CA250-4A68-4372-A9DB-F1F6671940E8}" dt="2025-02-26T17:47:18.316" v="23" actId="478"/>
          <ac:spMkLst>
            <pc:docMk/>
            <pc:sldMk cId="0" sldId="266"/>
            <ac:spMk id="491" creationId="{00000000-0000-0000-0000-000000000000}"/>
          </ac:spMkLst>
        </pc:spChg>
      </pc:sldChg>
      <pc:sldChg chg="delSp mod setBg">
        <pc:chgData name="Lauren Valentine" userId="beef5a57-e985-43f7-be51-e6e522a875b7" providerId="ADAL" clId="{821CA250-4A68-4372-A9DB-F1F6671940E8}" dt="2025-02-26T17:47:02.752" v="19" actId="478"/>
        <pc:sldMkLst>
          <pc:docMk/>
          <pc:sldMk cId="0" sldId="267"/>
        </pc:sldMkLst>
        <pc:spChg chg="del">
          <ac:chgData name="Lauren Valentine" userId="beef5a57-e985-43f7-be51-e6e522a875b7" providerId="ADAL" clId="{821CA250-4A68-4372-A9DB-F1F6671940E8}" dt="2025-02-26T17:47:02.752" v="19" actId="478"/>
          <ac:spMkLst>
            <pc:docMk/>
            <pc:sldMk cId="0" sldId="267"/>
            <ac:spMk id="502" creationId="{00000000-0000-0000-0000-000000000000}"/>
          </ac:spMkLst>
        </pc:spChg>
      </pc:sldChg>
      <pc:sldChg chg="del">
        <pc:chgData name="Lauren Valentine" userId="beef5a57-e985-43f7-be51-e6e522a875b7" providerId="ADAL" clId="{821CA250-4A68-4372-A9DB-F1F6671940E8}" dt="2025-02-26T14:49:45.792" v="8" actId="47"/>
        <pc:sldMkLst>
          <pc:docMk/>
          <pc:sldMk cId="317215671" sldId="269"/>
        </pc:sldMkLst>
      </pc:sldChg>
      <pc:sldChg chg="delSp modSp mod setBg">
        <pc:chgData name="Lauren Valentine" userId="beef5a57-e985-43f7-be51-e6e522a875b7" providerId="ADAL" clId="{821CA250-4A68-4372-A9DB-F1F6671940E8}" dt="2025-02-27T10:20:43.221" v="81" actId="27636"/>
        <pc:sldMkLst>
          <pc:docMk/>
          <pc:sldMk cId="0" sldId="279"/>
        </pc:sldMkLst>
        <pc:spChg chg="mod">
          <ac:chgData name="Lauren Valentine" userId="beef5a57-e985-43f7-be51-e6e522a875b7" providerId="ADAL" clId="{821CA250-4A68-4372-A9DB-F1F6671940E8}" dt="2025-02-27T10:20:43.221" v="81" actId="27636"/>
          <ac:spMkLst>
            <pc:docMk/>
            <pc:sldMk cId="0" sldId="279"/>
            <ac:spMk id="517" creationId="{00000000-0000-0000-0000-000000000000}"/>
          </ac:spMkLst>
        </pc:spChg>
        <pc:spChg chg="del">
          <ac:chgData name="Lauren Valentine" userId="beef5a57-e985-43f7-be51-e6e522a875b7" providerId="ADAL" clId="{821CA250-4A68-4372-A9DB-F1F6671940E8}" dt="2025-02-26T17:44:06.261" v="12" actId="478"/>
          <ac:spMkLst>
            <pc:docMk/>
            <pc:sldMk cId="0" sldId="279"/>
            <ac:spMk id="518" creationId="{00000000-0000-0000-0000-000000000000}"/>
          </ac:spMkLst>
        </pc:spChg>
      </pc:sldChg>
      <pc:sldChg chg="setBg">
        <pc:chgData name="Lauren Valentine" userId="beef5a57-e985-43f7-be51-e6e522a875b7" providerId="ADAL" clId="{821CA250-4A68-4372-A9DB-F1F6671940E8}" dt="2025-02-26T17:46:44.555" v="15"/>
        <pc:sldMkLst>
          <pc:docMk/>
          <pc:sldMk cId="2999488711" sldId="280"/>
        </pc:sldMkLst>
      </pc:sldChg>
      <pc:sldChg chg="modSp add mod modNotesTx">
        <pc:chgData name="Lauren Valentine" userId="beef5a57-e985-43f7-be51-e6e522a875b7" providerId="ADAL" clId="{821CA250-4A68-4372-A9DB-F1F6671940E8}" dt="2025-02-26T14:49:43.188" v="7" actId="20577"/>
        <pc:sldMkLst>
          <pc:docMk/>
          <pc:sldMk cId="1552375587" sldId="285"/>
        </pc:sldMkLst>
        <pc:spChg chg="mod">
          <ac:chgData name="Lauren Valentine" userId="beef5a57-e985-43f7-be51-e6e522a875b7" providerId="ADAL" clId="{821CA250-4A68-4372-A9DB-F1F6671940E8}" dt="2025-02-26T14:49:43.188" v="7" actId="20577"/>
          <ac:spMkLst>
            <pc:docMk/>
            <pc:sldMk cId="1552375587" sldId="285"/>
            <ac:spMk id="2" creationId="{0EB65139-0A4F-9541-A8E6-EC6EFDFBC027}"/>
          </ac:spMkLst>
        </pc:spChg>
      </pc:sldChg>
      <pc:sldMasterChg chg="delSldLayout">
        <pc:chgData name="Lauren Valentine" userId="beef5a57-e985-43f7-be51-e6e522a875b7" providerId="ADAL" clId="{821CA250-4A68-4372-A9DB-F1F6671940E8}" dt="2025-02-26T14:49:45.792" v="8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821CA250-4A68-4372-A9DB-F1F6671940E8}" dt="2025-02-26T14:49:45.792" v="8" actId="47"/>
          <pc:sldLayoutMkLst>
            <pc:docMk/>
            <pc:sldMasterMk cId="0" sldId="2147483648"/>
            <pc:sldLayoutMk cId="1580183478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 dirty="0"/>
              <a:t>Sleid 1: “Wythnos Croeso i’ch Pleidlais” 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rhoi trosolwg ar gyfer y sesiwn.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ac y byddant yn trafod camwybodaeth/twyllwybodaeth a sut mae’n berthnasol i ddemocratiaeth.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10: Cwestiwn Cwis 5 (1 munud) </a:t>
            </a:r>
            <a:endParaRPr dirty="0"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6" name="Google Shape;47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d81aab10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g2d81aab107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11: Cwestiwn Cwis 6 (1 munud) </a:t>
            </a:r>
            <a:endParaRPr dirty="0"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esboniad. </a:t>
            </a:r>
            <a:endParaRPr b="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Darllenwch yr esboniad a thrafodwch yr esiampl mewn mwy o fanylder.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0" i="1" u="none" baseline="0"/>
              <a:t>Sylwch: nid yw'r ateb hwn wedi'i roi i ddangos yr her o bennu bwriad. </a:t>
            </a:r>
            <a:endParaRPr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8" name="Google Shape;488;g2d81aab107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d81aab107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2d81aab1078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12: “Beth yw’r her fwyaf?” (4 munud)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wybodaeth ar y sleid.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Dewiswch un esiampl a rannwyd i ystyried fel grŵp p’un a oedd yn fwriadol neu’n anfwriadol. </a:t>
            </a:r>
            <a:endParaRPr b="1" dirty="0"/>
          </a:p>
        </p:txBody>
      </p:sp>
      <p:sp>
        <p:nvSpPr>
          <p:cNvPr id="499" name="Google Shape;499;g2d81aab1078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y" b="1" i="0" u="none" baseline="0"/>
              <a:t>Sleid 13: “Beth gall berson cyffredin ei wneud i helpu i atal lledaeniad camwybodaeth/twyllwybodaeth?” (1 munud)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y" b="0" i="0" u="none" baseline="0"/>
              <a:t>Gofynnwch i’r bobl ifanc drafod beth y credant y gellir ei wneud i helpu i atal lledaeniad camwybodaeth. Gallwch ystyried: 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y" b="0" i="0" u="none" baseline="0"/>
              <a:t>Sut y gallwch chi yn bersonol fod yn wydn pan ddaw i gamwybodaeth?</a:t>
            </a:r>
            <a:endParaRPr lang="cy" b="0" dirty="0"/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y" b="0" i="0" u="none" baseline="0"/>
              <a:t>Beth ellir ei wneud ar lwyfannau cyfryngau cymdeithasol pan fyddwch yn dod ar draws camwybodaeth?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y" b="0" i="0" u="none" baseline="0"/>
              <a:t>Sut allwch chi ddilysu gwybodaeth yr ydych yn ansicr yn ei chylch?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cy" b="0" dirty="0"/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cy" b="0" dirty="0"/>
          </a:p>
          <a:p>
            <a:endParaRPr lang="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cy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49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14: Rhagor o adnoddau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" b="0" i="0" u="none" baseline="0"/>
              <a:t>Edrychwch ar y dolenni i ddarganfod mwy am ddemocratiaeth, pleidleisio, ac etholiadau, ynghyd â gwirio ffeithiau ac adnabod camwybodaeth a thwyllwybodaeth!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2: ”Yn y sesiwn hon..” (1 minute)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3: “Beth yw'r gwahaniaeth rhwng?” (1 munud)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y cyfarwyddiadau a’r cwestiynau ar y sleid.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Dylai hon fod yn drafodaeth fer. Os yw'n well gennych, gellir gwneud hyn fel grŵp. </a:t>
            </a:r>
            <a:endParaRPr/>
          </a:p>
        </p:txBody>
      </p:sp>
      <p:sp>
        <p:nvSpPr>
          <p:cNvPr id="405" name="Google Shape;4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4: Fideo (2 funud)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Gwyliwch fideo ar sut i ddiystyru camwybodaeth/twyllwybodaeth (YouTube link: https://youtube.com/shorts/CuariWFkSU0?feature=shared)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5: Paratoi ar gyfer y cwis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Gellir gwneud y cwis hwn fel grŵp gan ddefnyddio pleidleisio dwylo i fyny. Os yw'n well ganddynt, gellir rhoi myfyrwyr mewn timau/parau i ateb.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0" i="1" u="none" baseline="0"/>
              <a:t>Sylwch: mae 6 cwestiwn yn y cwis.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421" name="Google Shape;42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6: Cwestiwn Cwis 1 (1 munud) </a:t>
            </a:r>
            <a:endParaRPr dirty="0"/>
          </a:p>
          <a:p>
            <a:pPr marL="171450" indent="-171450" algn="l" rtl="0"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y sleid yn uchel a gofynnwch i’r myfyrwyr ateb.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 dirty="0"/>
          </a:p>
        </p:txBody>
      </p:sp>
      <p:sp>
        <p:nvSpPr>
          <p:cNvPr id="428" name="Google Shape;42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7: Cwestiwn Cwis 2 (1 munud) </a:t>
            </a:r>
            <a:endParaRPr dirty="0"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0" name="Google Shape;44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8: Cwestiwn Cwis 3 (1 munud)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2" name="Google Shape;45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9: Cwestiwn Cwis 4 (1 munud)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4" name="Google Shape;4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{4F8D7EF2-59D6-4396-8C36-061BD1AEDE16}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{4F8D7EF2-59D6-4396-8C36-061BD1AEDE16}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{4F8D7EF2-59D6-4396-8C36-061BD1AEDE16}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{4F8D7EF2-59D6-4396-8C36-061BD1AEDE16}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44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5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6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7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9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50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53555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0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5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ks4g7h/articles/zhhcbqt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youthparliament.senedd.wales/get-involved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lectoralcommission.org.uk/i-am-a/voter/your-election-information" TargetMode="External"/><Relationship Id="rId5" Type="http://schemas.openxmlformats.org/officeDocument/2006/relationships/hyperlink" Target="https://www.electoralcommission.org.uk/resources/resources-young-people" TargetMode="External"/><Relationship Id="rId10" Type="http://schemas.openxmlformats.org/officeDocument/2006/relationships/hyperlink" Target="https://fullfact.org/" TargetMode="External"/><Relationship Id="rId4" Type="http://schemas.openxmlformats.org/officeDocument/2006/relationships/hyperlink" Target="https://senedd.wales/" TargetMode="External"/><Relationship Id="rId9" Type="http://schemas.openxmlformats.org/officeDocument/2006/relationships/hyperlink" Target="https://www.shoutoutuk.org/dismiss-wels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 dirty="0"/>
              <a:t>Sesiwn fach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None/>
            </a:pPr>
            <a:r>
              <a:rPr lang="cy" b="0" i="0" u="none" baseline="0"/>
              <a:t>5) Mae rhywun yn dewis cyflwyno ystadegau mewn ffordd sy’n creu camargraff, wrth ymosod ar blaid wleidyddol.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80" name="Google Shape;480;p11"/>
          <p:cNvSpPr txBox="1">
            <a:spLocks noGrp="1"/>
          </p:cNvSpPr>
          <p:nvPr>
            <p:ph type="title"/>
          </p:nvPr>
        </p:nvSpPr>
        <p:spPr>
          <a:xfrm>
            <a:off x="279724" y="308845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81" name="Google Shape;481;p11"/>
          <p:cNvSpPr txBox="1"/>
          <p:nvPr/>
        </p:nvSpPr>
        <p:spPr>
          <a:xfrm>
            <a:off x="340712" y="3044782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1"/>
          <p:cNvSpPr txBox="1"/>
          <p:nvPr/>
        </p:nvSpPr>
        <p:spPr>
          <a:xfrm>
            <a:off x="5193350" y="3057161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1"/>
          <p:cNvSpPr/>
          <p:nvPr/>
        </p:nvSpPr>
        <p:spPr>
          <a:xfrm>
            <a:off x="5193350" y="3044782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y" sz="2800" b="1" i="0" u="none" strike="noStrike" cap="none" baseline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1"/>
          <p:cNvSpPr/>
          <p:nvPr/>
        </p:nvSpPr>
        <p:spPr>
          <a:xfrm>
            <a:off x="340712" y="4598932"/>
            <a:ext cx="8741586" cy="987285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y" sz="1600" b="1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</a:t>
            </a:r>
            <a:r>
              <a:rPr lang="cy" sz="16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Mae’r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gair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dewis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amlygu’r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bwriad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gamarwain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olygu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yw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Er bod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ystadegau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ymddangos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fwy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ffeithiol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”,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gellir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eu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gamarwain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pobl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ynghylch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pleidiau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gwleidyddol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-US"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d81aab1078_0_0"/>
          <p:cNvSpPr txBox="1">
            <a:spLocks noGrp="1"/>
          </p:cNvSpPr>
          <p:nvPr>
            <p:ph type="body" idx="1"/>
          </p:nvPr>
        </p:nvSpPr>
        <p:spPr>
          <a:xfrm>
            <a:off x="297783" y="1563135"/>
            <a:ext cx="8784629" cy="132878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None/>
            </a:pPr>
            <a:r>
              <a:rPr lang="cy" b="0" i="0" u="none" baseline="0"/>
              <a:t>6) Mae tad, yn poeni am ei gymuned, yn hyrwyddo plaid wleidyddol ar-lein, er ei fod yn ansicr a yw popeth mae’n ei rannu’n wir.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92" name="Google Shape;492;g2d81aab1078_0_0"/>
          <p:cNvSpPr txBox="1">
            <a:spLocks noGrp="1"/>
          </p:cNvSpPr>
          <p:nvPr>
            <p:ph type="title"/>
          </p:nvPr>
        </p:nvSpPr>
        <p:spPr>
          <a:xfrm>
            <a:off x="301188" y="24445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93" name="Google Shape;493;g2d81aab1078_0_0"/>
          <p:cNvSpPr txBox="1"/>
          <p:nvPr/>
        </p:nvSpPr>
        <p:spPr>
          <a:xfrm>
            <a:off x="340712" y="3044782"/>
            <a:ext cx="3888900" cy="14739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2d81aab1078_0_0"/>
          <p:cNvSpPr txBox="1"/>
          <p:nvPr/>
        </p:nvSpPr>
        <p:spPr>
          <a:xfrm>
            <a:off x="5193350" y="3057161"/>
            <a:ext cx="3888900" cy="14739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2d81aab1078_0_0"/>
          <p:cNvSpPr/>
          <p:nvPr/>
        </p:nvSpPr>
        <p:spPr>
          <a:xfrm>
            <a:off x="340712" y="4598932"/>
            <a:ext cx="8741700" cy="987300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y" sz="1600" b="1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</a:t>
            </a:r>
            <a:r>
              <a:rPr lang="cy" sz="16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Mae’r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esiampl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hwn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dangos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 mor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heriol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yw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penderfynu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yw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bwriad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gwybodaeth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Mae’n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bwysig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cofio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nad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yw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pawb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sy’n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rhannu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gwneud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hynny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er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achosi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niwed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lang="en-US"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d81aab1078_0_26"/>
          <p:cNvSpPr txBox="1">
            <a:spLocks noGrp="1"/>
          </p:cNvSpPr>
          <p:nvPr>
            <p:ph type="title"/>
          </p:nvPr>
        </p:nvSpPr>
        <p:spPr>
          <a:xfrm>
            <a:off x="290450" y="490775"/>
            <a:ext cx="9204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Beth yw’r her fwyaf pan ddaw i gamwybodaeth/twyllwybodaeth? </a:t>
            </a:r>
            <a:endParaRPr/>
          </a:p>
        </p:txBody>
      </p:sp>
      <p:sp>
        <p:nvSpPr>
          <p:cNvPr id="503" name="Google Shape;503;g2d81aab1078_0_26"/>
          <p:cNvSpPr txBox="1">
            <a:spLocks noGrp="1"/>
          </p:cNvSpPr>
          <p:nvPr>
            <p:ph type="body" idx="2"/>
          </p:nvPr>
        </p:nvSpPr>
        <p:spPr>
          <a:xfrm>
            <a:off x="293500" y="1715367"/>
            <a:ext cx="10063500" cy="898200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fontScale="2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8888"/>
              <a:buNone/>
            </a:pPr>
            <a:r>
              <a:rPr lang="cy" sz="7200" b="1" i="0" u="none" baseline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Cyfarwyddiadau: </a:t>
            </a:r>
            <a:r>
              <a:rPr lang="cy" sz="7200" b="0" i="0" u="none" baseline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Gweithio gyda phartner. Rhowch yr heriau isod mewn trefn o'r mwyaf heriol (#1) i’r lleiaf heriol (#6)</a:t>
            </a:r>
            <a:endParaRPr b="0">
              <a:latin typeface="Montserrat" panose="00000500000000000000" pitchFamily="2" charset="0"/>
            </a:endParaRPr>
          </a:p>
          <a:p>
            <a:pPr marL="342900" lvl="0" indent="-165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40000"/>
              <a:buNone/>
            </a:pPr>
            <a:endParaRPr b="0">
              <a:latin typeface="Montserrat" panose="00000500000000000000" pitchFamily="2" charset="0"/>
            </a:endParaRPr>
          </a:p>
        </p:txBody>
      </p:sp>
      <p:sp>
        <p:nvSpPr>
          <p:cNvPr id="504" name="Google Shape;504;g2d81aab1078_0_26"/>
          <p:cNvSpPr txBox="1"/>
          <p:nvPr/>
        </p:nvSpPr>
        <p:spPr>
          <a:xfrm>
            <a:off x="290454" y="2939268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Ni fydd pobl yn gwybod beth i'w gredu</a:t>
            </a:r>
            <a:endParaRPr sz="18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g2d81aab1078_0_26"/>
          <p:cNvSpPr txBox="1"/>
          <p:nvPr/>
        </p:nvSpPr>
        <p:spPr>
          <a:xfrm>
            <a:off x="3777538" y="2939267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Gall achosi </a:t>
            </a:r>
            <a:r>
              <a:rPr lang="cy" sz="1800" b="0" i="0" u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hollt </a:t>
            </a: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mewn cymdeithasau</a:t>
            </a:r>
            <a:endParaRPr sz="18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6" name="Google Shape;506;g2d81aab1078_0_26"/>
          <p:cNvSpPr txBox="1"/>
          <p:nvPr/>
        </p:nvSpPr>
        <p:spPr>
          <a:xfrm>
            <a:off x="7258631" y="2939267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Gallai ddylanwadu ar farn wleidyddol pobl</a:t>
            </a:r>
            <a:endParaRPr sz="18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Google Shape;507;g2d81aab1078_0_26"/>
          <p:cNvSpPr txBox="1"/>
          <p:nvPr/>
        </p:nvSpPr>
        <p:spPr>
          <a:xfrm>
            <a:off x="290454" y="4236289"/>
            <a:ext cx="3095400" cy="122839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Mae cynnydd technolegol yn ei wneud yn anodd ei ganfod</a:t>
            </a:r>
            <a:endParaRPr sz="18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8" name="Google Shape;508;g2d81aab1078_0_26"/>
          <p:cNvSpPr txBox="1"/>
          <p:nvPr/>
        </p:nvSpPr>
        <p:spPr>
          <a:xfrm>
            <a:off x="3777538" y="4236288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Gall pawb goelio camwybodaeth/twyllwybodaeth</a:t>
            </a:r>
            <a:endParaRPr sz="18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g2d81aab1078_0_26"/>
          <p:cNvSpPr txBox="1"/>
          <p:nvPr/>
        </p:nvSpPr>
        <p:spPr>
          <a:xfrm>
            <a:off x="7274560" y="4236287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Efallai y bydd pobl yn amau ​​gwybodaeth sydd wedi'i dilysu hefyd</a:t>
            </a:r>
            <a:endParaRPr sz="18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ACFF-BAC3-2A7B-206B-F244F1C5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rtl="0"/>
            <a:r>
              <a:rPr lang="cy" sz="4800" b="1" i="0" u="none" baseline="0"/>
              <a:t>Beth gall berson cyffredin ei wneud i helpu i atal lledaeniad camwybodaeth/twyllwybodaeth?</a:t>
            </a:r>
          </a:p>
        </p:txBody>
      </p:sp>
    </p:spTree>
    <p:extLst>
      <p:ext uri="{BB962C8B-B14F-4D97-AF65-F5344CB8AC3E}">
        <p14:creationId xmlns:p14="http://schemas.microsoft.com/office/powerpoint/2010/main" val="2999488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byddwch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2127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/>
              <a:t>Beth yw Camwybodaeth a Thwyllwybodaeth?</a:t>
            </a:r>
            <a:endParaRPr dirty="0"/>
          </a:p>
          <a:p>
            <a:pPr marL="342900" indent="-342900" algn="l" rtl="0">
              <a:buSzPts val="3360"/>
              <a:buAutoNum type="arabicPeriod"/>
            </a:pPr>
            <a:r>
              <a:rPr lang="cy" sz="2400" b="0" i="0" u="none" baseline="0"/>
              <a:t> Beth yw rhai esiamplau o gamwybodaeth/twyllwybodaeth?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/>
              <a:t> Beth yw’r heriau sy’n dod yn sgil camwybodaeth/twyllwybodaeth?</a:t>
            </a:r>
            <a:endParaRPr sz="24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25CAA8-2432-795D-D8E8-6D59C15948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4" y="1716505"/>
            <a:ext cx="11644872" cy="610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1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Beth yw’r gwahaniaeth rhwng camwybodaeth a thwyllwybodaeth?</a:t>
            </a:r>
            <a:endParaRPr/>
          </a:p>
        </p:txBody>
      </p:sp>
      <p:sp>
        <p:nvSpPr>
          <p:cNvPr id="408" name="Google Shape;408;p4"/>
          <p:cNvSpPr txBox="1">
            <a:spLocks noGrp="1"/>
          </p:cNvSpPr>
          <p:nvPr>
            <p:ph type="body" idx="2"/>
          </p:nvPr>
        </p:nvSpPr>
        <p:spPr>
          <a:xfrm>
            <a:off x="285211" y="2400367"/>
            <a:ext cx="9204000" cy="20715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y" b="0" i="0" u="none" baseline="0"/>
              <a:t>Mewn parau, trafodwch y canlynol: </a:t>
            </a:r>
            <a:endParaRPr b="0"/>
          </a:p>
          <a:p>
            <a:pPr marL="457200" lvl="0" indent="-3886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20"/>
              <a:buChar char="▪"/>
            </a:pPr>
            <a:r>
              <a:rPr lang="cy" b="0" i="0" u="none" baseline="0"/>
              <a:t>A ydych wedi clywed y termau hyn o’r blaen?</a:t>
            </a:r>
            <a:endParaRPr b="0"/>
          </a:p>
          <a:p>
            <a:pPr marL="457200" lvl="0" indent="-3886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20"/>
              <a:buChar char="▪"/>
            </a:pPr>
            <a:r>
              <a:rPr lang="cy" b="0" i="0" u="none" baseline="0"/>
              <a:t>Ble ydych chi wedi clywed y termau hyn o’r blaen?</a:t>
            </a:r>
            <a:endParaRPr b="0"/>
          </a:p>
          <a:p>
            <a:pPr marL="457200" lvl="0" indent="-3886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20"/>
              <a:buChar char="▪"/>
            </a:pPr>
            <a:r>
              <a:rPr lang="cy" b="0" i="0" u="none" baseline="0"/>
              <a:t>Ydych chi’n gwybod beth yw’r gwahaniaeth rhwng y termau hyn? Os nad ydych chi, beth fyddech chi’n ei ddyfalu yw’r gwahaniaeth?</a:t>
            </a:r>
            <a:endParaRPr b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"/>
          <p:cNvSpPr txBox="1">
            <a:spLocks noGrp="1"/>
          </p:cNvSpPr>
          <p:nvPr>
            <p:ph type="title"/>
          </p:nvPr>
        </p:nvSpPr>
        <p:spPr>
          <a:xfrm>
            <a:off x="290455" y="490780"/>
            <a:ext cx="4931250" cy="162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 dirty="0"/>
              <a:t>Gwyliwch y fideo hwn i ddysgu mwy am gamwybodaeth a thwyllwybodaeth:</a:t>
            </a:r>
            <a:endParaRPr dirty="0"/>
          </a:p>
        </p:txBody>
      </p:sp>
      <p:pic>
        <p:nvPicPr>
          <p:cNvPr id="2" name="Twyllwybodaeth_Camwybodaeth - Animeiddiad">
            <a:hlinkClick r:id="" action="ppaction://media"/>
            <a:extLst>
              <a:ext uri="{FF2B5EF4-FFF2-40B4-BE49-F238E27FC236}">
                <a16:creationId xmlns:a16="http://schemas.microsoft.com/office/drawing/2014/main" id="{E171093D-B47D-B4FC-EDC9-3879FC275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08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cy" sz="6000" b="1" i="0" u="none" baseline="0">
                <a:latin typeface="Montserrat ExtraBold" panose="00000900000000000000" pitchFamily="2" charset="0"/>
                <a:ea typeface="Montserrat"/>
                <a:cs typeface="Montserrat"/>
                <a:sym typeface="Montserrat"/>
              </a:rPr>
              <a:t>Gadewch i ni edrych ar rai esiamplau yn y cwis hwn! </a:t>
            </a:r>
            <a:br>
              <a:rPr lang="cy" sz="5400">
                <a:latin typeface="Montserrat ExtraBold" panose="00000900000000000000" pitchFamily="2" charset="0"/>
                <a:ea typeface="Calibri"/>
                <a:cs typeface="Calibri"/>
                <a:sym typeface="Calibri"/>
              </a:rPr>
            </a:br>
            <a:endParaRPr dirty="0">
              <a:latin typeface="Montserrat ExtraBold" panose="000009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1) Mae dylanwadwr </a:t>
            </a:r>
            <a:r>
              <a:rPr lang="cy" b="0" i="0" u="none" strike="noStrike" baseline="0">
                <a:solidFill>
                  <a:srgbClr val="000000"/>
                </a:solidFill>
              </a:rPr>
              <a:t>yn hysbysebu atchwanegiad iechyd sy'n achosi sgîl-effeithiau niweidiol nad oeddent yn hysbys o'r blaen.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32" name="Google Shape;432;p7"/>
          <p:cNvSpPr txBox="1">
            <a:spLocks noGrp="1"/>
          </p:cNvSpPr>
          <p:nvPr>
            <p:ph type="title"/>
          </p:nvPr>
        </p:nvSpPr>
        <p:spPr>
          <a:xfrm>
            <a:off x="279724" y="265915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33" name="Google Shape;433;p7"/>
          <p:cNvSpPr txBox="1"/>
          <p:nvPr/>
        </p:nvSpPr>
        <p:spPr>
          <a:xfrm>
            <a:off x="340712" y="3044782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"/>
          <p:cNvSpPr txBox="1"/>
          <p:nvPr/>
        </p:nvSpPr>
        <p:spPr>
          <a:xfrm>
            <a:off x="5193350" y="2853245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7"/>
          <p:cNvSpPr/>
          <p:nvPr/>
        </p:nvSpPr>
        <p:spPr>
          <a:xfrm>
            <a:off x="340712" y="2851599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y" sz="2800" b="1" i="0" u="none" strike="noStrike" cap="none" baseline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7"/>
          <p:cNvSpPr/>
          <p:nvPr/>
        </p:nvSpPr>
        <p:spPr>
          <a:xfrm>
            <a:off x="340712" y="4598932"/>
            <a:ext cx="8741586" cy="987285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Mae’n debygol nad oedd y dylanwadwr yn ymwybodol o’r sgîl-effeithiau, felly roeddent yn rhannu gwybodaeth anghywir drwy gamgymeriad.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8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2) Mae rhywun yn creu fideo ‘deepfake’ o wleidydd yn dweud rhywbeth na ddywedodd y gwleidydd erioed</a:t>
            </a:r>
            <a:r>
              <a:rPr lang="cy" b="0" i="0" u="none" strike="noStrike" baseline="0">
                <a:solidFill>
                  <a:srgbClr val="000000"/>
                </a:solidFill>
              </a:rPr>
              <a:t>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44" name="Google Shape;444;p8"/>
          <p:cNvSpPr txBox="1">
            <a:spLocks noGrp="1"/>
          </p:cNvSpPr>
          <p:nvPr>
            <p:ph type="title"/>
          </p:nvPr>
        </p:nvSpPr>
        <p:spPr>
          <a:xfrm>
            <a:off x="344118" y="308845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45" name="Google Shape;445;p8"/>
          <p:cNvSpPr txBox="1"/>
          <p:nvPr/>
        </p:nvSpPr>
        <p:spPr>
          <a:xfrm>
            <a:off x="340712" y="2937458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8"/>
          <p:cNvSpPr txBox="1"/>
          <p:nvPr/>
        </p:nvSpPr>
        <p:spPr>
          <a:xfrm>
            <a:off x="5193350" y="2939105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8"/>
          <p:cNvSpPr/>
          <p:nvPr/>
        </p:nvSpPr>
        <p:spPr>
          <a:xfrm>
            <a:off x="5161153" y="2937085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y" sz="2800" b="1" i="0" u="none" strike="noStrike" cap="none" baseline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8"/>
          <p:cNvSpPr/>
          <p:nvPr/>
        </p:nvSpPr>
        <p:spPr>
          <a:xfrm>
            <a:off x="340712" y="4598932"/>
            <a:ext cx="8741586" cy="987285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 fideos ‘deepfake’ o wleidyddion yn cael eu creu fel arfer gyda’r bwriad o dwyllo. Gall trin sain/fideo o wleidydd gael canlyniadau difrifol i unigolion, cymdeithas a’r gwleidyddion eu hunain.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318171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3) Mae'ch ffrind yn anfon fideo atoch o ddamcaniaeth cynllwyn maent yn ei chredu, ond rydych chi'n gwybod ei fod yn cynnwys gwybodaeth ffug.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56" name="Google Shape;456;p9"/>
          <p:cNvSpPr txBox="1">
            <a:spLocks noGrp="1"/>
          </p:cNvSpPr>
          <p:nvPr>
            <p:ph type="title"/>
          </p:nvPr>
        </p:nvSpPr>
        <p:spPr>
          <a:xfrm>
            <a:off x="344118" y="319577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57" name="Google Shape;457;p9"/>
          <p:cNvSpPr txBox="1"/>
          <p:nvPr/>
        </p:nvSpPr>
        <p:spPr>
          <a:xfrm>
            <a:off x="340712" y="3044782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9"/>
          <p:cNvSpPr txBox="1"/>
          <p:nvPr/>
        </p:nvSpPr>
        <p:spPr>
          <a:xfrm>
            <a:off x="5193350" y="3057161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340712" y="3044782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y" sz="2800" b="1" i="0" u="none" strike="noStrike" cap="none" baseline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340712" y="4598932"/>
            <a:ext cx="8741586" cy="987285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Mae’n debygol fod eich ffrind yn rhannu’r fideo oherwydd eu bod yn ei gredu, nid gyda’r bwriad o’ch twyllo. Mae hyn yn ei wneud yn gamwybodaeth - gwybodaeth anghywir sy’n cael ei rhannu’n anfwriadol.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0"/>
          <p:cNvSpPr txBox="1">
            <a:spLocks noGrp="1"/>
          </p:cNvSpPr>
          <p:nvPr>
            <p:ph type="body" idx="1"/>
          </p:nvPr>
        </p:nvSpPr>
        <p:spPr>
          <a:xfrm>
            <a:off x="287051" y="1563135"/>
            <a:ext cx="8795247" cy="1307439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4) Mae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aelod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o’r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teulu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dweud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wrthoch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chi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mai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dim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ond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pan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fyddwch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18 y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gallwch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gofrestru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bleidleisio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ond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wnaethoch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chi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ddysgu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yr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ysgol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gallwch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gofrestru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pan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fyddwch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8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16. 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468" name="Google Shape;468;p10"/>
          <p:cNvSpPr txBox="1">
            <a:spLocks noGrp="1"/>
          </p:cNvSpPr>
          <p:nvPr>
            <p:ph type="title"/>
          </p:nvPr>
        </p:nvSpPr>
        <p:spPr>
          <a:xfrm>
            <a:off x="279724" y="341042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69" name="Google Shape;469;p10"/>
          <p:cNvSpPr txBox="1"/>
          <p:nvPr/>
        </p:nvSpPr>
        <p:spPr>
          <a:xfrm>
            <a:off x="340712" y="3044782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0"/>
          <p:cNvSpPr txBox="1"/>
          <p:nvPr/>
        </p:nvSpPr>
        <p:spPr>
          <a:xfrm>
            <a:off x="5193350" y="3057161"/>
            <a:ext cx="3888948" cy="147403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0"/>
          <p:cNvSpPr/>
          <p:nvPr/>
        </p:nvSpPr>
        <p:spPr>
          <a:xfrm>
            <a:off x="340712" y="3044782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y" sz="2800" b="1" i="0" u="none" strike="noStrike" cap="none" baseline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0"/>
          <p:cNvSpPr/>
          <p:nvPr/>
        </p:nvSpPr>
        <p:spPr>
          <a:xfrm>
            <a:off x="340712" y="4598932"/>
            <a:ext cx="8741586" cy="987285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Mae’n debygol fod yr aelod o’ch teulu wedi camgymryd yr oedran pleidleisio, yn hytrach na’u bod yn ceisio dweud gwybodaeth ffug wrthoch chi yn fwriadol. Dyma esiampl arall o gamwybodaeth.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ECHDL-1310062365-143</_dlc_DocId>
    <_dlc_DocIdUrl xmlns="f1dc5fc2-22f3-4bac-b797-10482b60afd2">
      <Url>https://electoralcommissionorguk.sharepoint.com/teams/CT_VE/_layouts/15/DocIdRedir.aspx?ID=ECHDL-1310062365-143</Url>
      <Description>ECHDL-1310062365-143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A28A44-5933-4F6E-88B1-7854FD16A69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CD5B13-9802-4B05-8BAB-CBF667363F95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9bc44819-535f-491d-8e8b-8c4dff21d437"/>
    <ds:schemaRef ds:uri="f1dc5fc2-22f3-4bac-b797-10482b60afd2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30b63e1e-73f1-4ef2-940b-208105d9380d"/>
    <ds:schemaRef ds:uri="82942b53-8f24-4dfd-9267-698600683b7b"/>
  </ds:schemaRefs>
</ds:datastoreItem>
</file>

<file path=customXml/itemProps3.xml><?xml version="1.0" encoding="utf-8"?>
<ds:datastoreItem xmlns:ds="http://schemas.openxmlformats.org/officeDocument/2006/customXml" ds:itemID="{122E288F-BD30-4B03-8DBC-EBC1FDF5D72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EBF1E8F-B612-4032-B360-E3D851D493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1337</Words>
  <Application>Microsoft Office PowerPoint</Application>
  <PresentationFormat>Widescreen</PresentationFormat>
  <Paragraphs>137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Wingdings</vt:lpstr>
      <vt:lpstr>Montserrat Black</vt:lpstr>
      <vt:lpstr>Noto Sans Symbols</vt:lpstr>
      <vt:lpstr>Montserrat</vt:lpstr>
      <vt:lpstr>Arial,Sans-Serif</vt:lpstr>
      <vt:lpstr>Calibri</vt:lpstr>
      <vt:lpstr>Arial</vt:lpstr>
      <vt:lpstr>Montserrat ExtraBold</vt:lpstr>
      <vt:lpstr>Office Theme</vt:lpstr>
      <vt:lpstr>PowerPoint Presentation</vt:lpstr>
      <vt:lpstr>Yn y sesiwn hon byddwch yn trafod y cwestiynau hyn: </vt:lpstr>
      <vt:lpstr>Beth yw’r gwahaniaeth rhwng camwybodaeth a thwyllwybodaeth?</vt:lpstr>
      <vt:lpstr>Gwyliwch y fideo hwn i ddysgu mwy am gamwybodaeth a thwyllwybodaeth:</vt:lpstr>
      <vt:lpstr>Gadewch i ni edrych ar rai esiamplau yn y cwis hwn!  </vt:lpstr>
      <vt:lpstr>Cwis: Camwybodaeth neu dwyllwybodaeth?</vt:lpstr>
      <vt:lpstr>Cwis: Camwybodaeth neu dwyllwybodaeth?</vt:lpstr>
      <vt:lpstr>Cwis: Camwybodaeth neu dwyllwybodaeth?</vt:lpstr>
      <vt:lpstr>Cwis: Camwybodaeth neu dwyllwybodaeth?</vt:lpstr>
      <vt:lpstr>Cwis: Camwybodaeth neu dwyllwybodaeth?</vt:lpstr>
      <vt:lpstr>Cwis: Camwybodaeth neu dwyllwybodaeth?</vt:lpstr>
      <vt:lpstr>Beth yw’r her fwyaf pan ddaw i gamwybodaeth/twyllwybodaeth? </vt:lpstr>
      <vt:lpstr>Beth gall berson cyffredin ei wneud i helpu i atal lledaeniad camwybodaeth/twyllwybodaeth?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25</cp:revision>
  <dcterms:created xsi:type="dcterms:W3CDTF">2021-02-10T12:48:52Z</dcterms:created>
  <dcterms:modified xsi:type="dcterms:W3CDTF">2025-02-27T10:20:52Z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dience1">
    <vt:lpwstr>2;#All staff|1a1e0e6e-8d96-4235-ac5f-9f1dcc3600b0</vt:lpwstr>
  </property>
  <property fmtid="{D5CDD505-2E9C-101B-9397-08002B2CF9AE}" pid="3" name="d7e05c9ad6914a3c91fc7c6d52d321c1">
    <vt:lpwstr/>
  </property>
  <property fmtid="{D5CDD505-2E9C-101B-9397-08002B2CF9AE}" pid="4" name="Financial year">
    <vt:lpwstr/>
  </property>
  <property fmtid="{D5CDD505-2E9C-101B-9397-08002B2CF9AE}" pid="5" name="LINKTEK-CHUNK-1">
    <vt:lpwstr>010021{"F":2,"I":"8582-FCF6-860F-C326"}</vt:lpwstr>
  </property>
  <property fmtid="{D5CDD505-2E9C-101B-9397-08002B2CF9AE}" pid="6" name="Month">
    <vt:lpwstr/>
  </property>
  <property fmtid="{D5CDD505-2E9C-101B-9397-08002B2CF9AE}" pid="7" name="TaxKeyword">
    <vt:lpwstr/>
  </property>
  <property fmtid="{D5CDD505-2E9C-101B-9397-08002B2CF9AE}" pid="8" name="TaxKeywordTaxHTField">
    <vt:lpwstr/>
  </property>
  <property fmtid="{D5CDD505-2E9C-101B-9397-08002B2CF9AE}" pid="9" name="o4f6c70134b64a99b8a9c18b6cabc6d3">
    <vt:lpwstr>2018|26ca1e8c-16e7-413b-b05d-61c89da0dc68</vt:lpwstr>
  </property>
  <property fmtid="{D5CDD505-2E9C-101B-9397-08002B2CF9AE}" pid="10" name="k8d136f7c151492e9a8c9a3ff7eb0306">
    <vt:lpwstr>Campaigns|27de1e33-d184-46d9-a160-c6719cec9e9f</vt:lpwstr>
  </property>
  <property fmtid="{D5CDD505-2E9C-101B-9397-08002B2CF9AE}" pid="11" name="b9ca678d06974d1b9a589aa70f41520a">
    <vt:lpwstr>UK wide|6834a7d2-fb91-47b3-99a3-3181df52306f</vt:lpwstr>
  </property>
  <property fmtid="{D5CDD505-2E9C-101B-9397-08002B2CF9AE}" pid="12" name="j4f12893337a4eac9e2d2c696f543b80">
    <vt:lpwstr/>
  </property>
  <property fmtid="{D5CDD505-2E9C-101B-9397-08002B2CF9AE}" pid="13" name="j5093c87c62f4e2ea96105d295eed61a">
    <vt:lpwstr>Official|77462fb2-11a1-4cd5-8628-4e6081b9477e</vt:lpwstr>
  </property>
  <property fmtid="{D5CDD505-2E9C-101B-9397-08002B2CF9AE}" pid="14" name="b78556a5ab004a83993a9660bce6152c">
    <vt:lpwstr>All staff|1a1e0e6e-8d96-4235-ac5f-9f1dcc3600b0</vt:lpwstr>
  </property>
  <property fmtid="{D5CDD505-2E9C-101B-9397-08002B2CF9AE}" pid="15" name="Countries">
    <vt:lpwstr>6;#UK wide|6834a7d2-fb91-47b3-99a3-3181df52306f</vt:lpwstr>
  </property>
  <property fmtid="{D5CDD505-2E9C-101B-9397-08002B2CF9AE}" pid="16" name="Calendar Year">
    <vt:lpwstr>16;#2018|26ca1e8c-16e7-413b-b05d-61c89da0dc68</vt:lpwstr>
  </property>
  <property fmtid="{D5CDD505-2E9C-101B-9397-08002B2CF9AE}" pid="17" name="lcf76f155ced4ddcb4097134ff3c332f">
    <vt:lpwstr/>
  </property>
  <property fmtid="{D5CDD505-2E9C-101B-9397-08002B2CF9AE}" pid="18" name="MediaServiceImageTags">
    <vt:lpwstr/>
  </property>
  <property fmtid="{D5CDD505-2E9C-101B-9397-08002B2CF9AE}" pid="19" name="ECSubject">
    <vt:lpwstr>63;#Campaigns|27de1e33-d184-46d9-a160-c6719cec9e9f</vt:lpwstr>
  </property>
  <property fmtid="{D5CDD505-2E9C-101B-9397-08002B2CF9AE}" pid="20" name="n0ecf30723e04ad4a18670a4e17a3129">
    <vt:lpwstr/>
  </property>
  <property fmtid="{D5CDD505-2E9C-101B-9397-08002B2CF9AE}" pid="21" name="Board_x0020_Paper_x0020_Subject">
    <vt:lpwstr/>
  </property>
  <property fmtid="{D5CDD505-2E9C-101B-9397-08002B2CF9AE}" pid="22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3" name="f9169cbde8cd43d083a6796edf077c19">
    <vt:lpwstr/>
  </property>
  <property fmtid="{D5CDD505-2E9C-101B-9397-08002B2CF9AE}" pid="24" name="Electoral_x0020_Event">
    <vt:lpwstr/>
  </property>
  <property fmtid="{D5CDD505-2E9C-101B-9397-08002B2CF9AE}" pid="25" name="GPMS marking">
    <vt:lpwstr>3;#Official|77462fb2-11a1-4cd5-8628-4e6081b9477e</vt:lpwstr>
  </property>
  <property fmtid="{D5CDD505-2E9C-101B-9397-08002B2CF9AE}" pid="26" name="Board Paper Subject">
    <vt:lpwstr/>
  </property>
  <property fmtid="{D5CDD505-2E9C-101B-9397-08002B2CF9AE}" pid="27" name="Electoral Event">
    <vt:lpwstr/>
  </property>
  <property fmtid="{D5CDD505-2E9C-101B-9397-08002B2CF9AE}" pid="28" name="Calendar_x0020_Year">
    <vt:lpwstr>16;#2018|26ca1e8c-16e7-413b-b05d-61c89da0dc68</vt:lpwstr>
  </property>
  <property fmtid="{D5CDD505-2E9C-101B-9397-08002B2CF9AE}" pid="29" name="GPMS_x0020_marking">
    <vt:lpwstr>3;#Official|77462fb2-11a1-4cd5-8628-4e6081b9477e</vt:lpwstr>
  </property>
  <property fmtid="{D5CDD505-2E9C-101B-9397-08002B2CF9AE}" pid="30" name="Financial_x0020_year">
    <vt:lpwstr/>
  </property>
  <property fmtid="{D5CDD505-2E9C-101B-9397-08002B2CF9AE}" pid="31" name="_dlc_DocIdItemGuid">
    <vt:lpwstr>f31b6d04-c6d9-46ab-b2aa-6baea2284c88</vt:lpwstr>
  </property>
  <property fmtid="{D5CDD505-2E9C-101B-9397-08002B2CF9AE}" pid="32" name="ContentTypeId">
    <vt:lpwstr>0x010100FD2BDF6C750B74429A91F444EE5B6214</vt:lpwstr>
  </property>
</Properties>
</file>