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5"/>
  </p:sldMasterIdLst>
  <p:notesMasterIdLst>
    <p:notesMasterId r:id="rId18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2192000" cy="6858000"/>
  <p:notesSz cx="6858000" cy="9144000"/>
  <p:embeddedFontLst>
    <p:embeddedFont>
      <p:font typeface="Montserrat" panose="00000500000000000000" pitchFamily="2" charset="0"/>
      <p:regular r:id="rId19"/>
      <p:bold r:id="rId20"/>
      <p:italic r:id="rId21"/>
      <p:boldItalic r:id="rId22"/>
    </p:embeddedFont>
    <p:embeddedFont>
      <p:font typeface="Montserrat Black" panose="00000A00000000000000" pitchFamily="2" charset="0"/>
      <p:bold r:id="rId23"/>
      <p:boldItalic r:id="rId24"/>
    </p:embeddedFont>
    <p:embeddedFont>
      <p:font typeface="Montserrat ExtraBold" panose="00000900000000000000" pitchFamily="2" charset="0"/>
      <p:bold r:id="rId25"/>
      <p:boldItalic r:id="rId26"/>
    </p:embeddedFont>
    <p:embeddedFont>
      <p:font typeface="Segoe UI" panose="020B0502040204020203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jacF+HK6uS94kYvWE61lQYDyEjJ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manda Gurruchaga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BEFB78-2D6F-4AEE-AD4A-927DA54C33C3}" v="12" dt="2025-02-27T09:46:02.802"/>
  </p1510:revLst>
</p1510:revInfo>
</file>

<file path=ppt/tableStyles.xml><?xml version="1.0" encoding="utf-8"?>
<a:tblStyleLst xmlns:a="http://schemas.openxmlformats.org/drawingml/2006/main" def="{5459EF84-984E-49F0-A869-9C9C9395CE37}">
  <a:tblStyle styleId="{5459EF84-984E-49F0-A869-9C9C9395CE3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FAF4"/>
          </a:solidFill>
        </a:fill>
      </a:tcStyle>
    </a:wholeTbl>
    <a:band1H>
      <a:tcTxStyle/>
      <a:tcStyle>
        <a:tcBdr/>
        <a:fill>
          <a:solidFill>
            <a:srgbClr val="CAF5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F5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129" autoAdjust="0"/>
  </p:normalViewPr>
  <p:slideViewPr>
    <p:cSldViewPr snapToGrid="0">
      <p:cViewPr varScale="1">
        <p:scale>
          <a:sx n="46" d="100"/>
          <a:sy n="46" d="100"/>
        </p:scale>
        <p:origin x="1420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7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6.fntdata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1.fntdata"/><Relationship Id="rId31" Type="http://customschemas.google.com/relationships/presentationmetadata" Target="meta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en Valentine" userId="beef5a57-e985-43f7-be51-e6e522a875b7" providerId="ADAL" clId="{31EB4EF7-2D24-4E7B-9043-FC7AA448BC24}"/>
    <pc:docChg chg="custSel modSld">
      <pc:chgData name="Lauren Valentine" userId="beef5a57-e985-43f7-be51-e6e522a875b7" providerId="ADAL" clId="{31EB4EF7-2D24-4E7B-9043-FC7AA448BC24}" dt="2025-02-05T18:51:06.970" v="118" actId="948"/>
      <pc:docMkLst>
        <pc:docMk/>
      </pc:docMkLst>
      <pc:sldChg chg="addSp delSp modSp mod">
        <pc:chgData name="Lauren Valentine" userId="beef5a57-e985-43f7-be51-e6e522a875b7" providerId="ADAL" clId="{31EB4EF7-2D24-4E7B-9043-FC7AA448BC24}" dt="2025-02-05T18:41:56.084" v="2" actId="478"/>
        <pc:sldMkLst>
          <pc:docMk/>
          <pc:sldMk cId="0" sldId="256"/>
        </pc:sldMkLst>
      </pc:sldChg>
      <pc:sldChg chg="modSp mod">
        <pc:chgData name="Lauren Valentine" userId="beef5a57-e985-43f7-be51-e6e522a875b7" providerId="ADAL" clId="{31EB4EF7-2D24-4E7B-9043-FC7AA448BC24}" dt="2025-02-05T18:51:06.970" v="118" actId="948"/>
        <pc:sldMkLst>
          <pc:docMk/>
          <pc:sldMk cId="0" sldId="257"/>
        </pc:sldMkLst>
        <pc:spChg chg="mod">
          <ac:chgData name="Lauren Valentine" userId="beef5a57-e985-43f7-be51-e6e522a875b7" providerId="ADAL" clId="{31EB4EF7-2D24-4E7B-9043-FC7AA448BC24}" dt="2025-02-05T18:51:06.970" v="118" actId="948"/>
          <ac:spMkLst>
            <pc:docMk/>
            <pc:sldMk cId="0" sldId="257"/>
            <ac:spMk id="395" creationId="{00000000-0000-0000-0000-000000000000}"/>
          </ac:spMkLst>
        </pc:spChg>
      </pc:sldChg>
      <pc:sldChg chg="addSp modSp mod">
        <pc:chgData name="Lauren Valentine" userId="beef5a57-e985-43f7-be51-e6e522a875b7" providerId="ADAL" clId="{31EB4EF7-2D24-4E7B-9043-FC7AA448BC24}" dt="2025-02-05T18:42:59.043" v="13" actId="167"/>
        <pc:sldMkLst>
          <pc:docMk/>
          <pc:sldMk cId="0" sldId="260"/>
        </pc:sldMkLst>
        <pc:spChg chg="add mod">
          <ac:chgData name="Lauren Valentine" userId="beef5a57-e985-43f7-be51-e6e522a875b7" providerId="ADAL" clId="{31EB4EF7-2D24-4E7B-9043-FC7AA448BC24}" dt="2025-02-05T18:42:57.911" v="12" actId="164"/>
          <ac:spMkLst>
            <pc:docMk/>
            <pc:sldMk cId="0" sldId="260"/>
            <ac:spMk id="2" creationId="{8A99859E-A825-0C1E-EC98-6176D99D9A8C}"/>
          </ac:spMkLst>
        </pc:spChg>
        <pc:spChg chg="add mod">
          <ac:chgData name="Lauren Valentine" userId="beef5a57-e985-43f7-be51-e6e522a875b7" providerId="ADAL" clId="{31EB4EF7-2D24-4E7B-9043-FC7AA448BC24}" dt="2025-02-05T18:42:57.911" v="12" actId="164"/>
          <ac:spMkLst>
            <pc:docMk/>
            <pc:sldMk cId="0" sldId="260"/>
            <ac:spMk id="3" creationId="{9675D733-1088-9ECC-D89D-46F9DA83224D}"/>
          </ac:spMkLst>
        </pc:spChg>
        <pc:grpChg chg="add mod ord">
          <ac:chgData name="Lauren Valentine" userId="beef5a57-e985-43f7-be51-e6e522a875b7" providerId="ADAL" clId="{31EB4EF7-2D24-4E7B-9043-FC7AA448BC24}" dt="2025-02-05T18:42:59.043" v="13" actId="167"/>
          <ac:grpSpMkLst>
            <pc:docMk/>
            <pc:sldMk cId="0" sldId="260"/>
            <ac:grpSpMk id="4" creationId="{0E4BB247-AB0D-8347-E9F9-49896ADE4679}"/>
          </ac:grpSpMkLst>
        </pc:grpChg>
        <pc:picChg chg="mod">
          <ac:chgData name="Lauren Valentine" userId="beef5a57-e985-43f7-be51-e6e522a875b7" providerId="ADAL" clId="{31EB4EF7-2D24-4E7B-9043-FC7AA448BC24}" dt="2025-02-05T18:42:57.911" v="12" actId="164"/>
          <ac:picMkLst>
            <pc:docMk/>
            <pc:sldMk cId="0" sldId="260"/>
            <ac:picMk id="442" creationId="{00000000-0000-0000-0000-000000000000}"/>
          </ac:picMkLst>
        </pc:picChg>
      </pc:sldChg>
      <pc:sldChg chg="addSp delSp modSp mod">
        <pc:chgData name="Lauren Valentine" userId="beef5a57-e985-43f7-be51-e6e522a875b7" providerId="ADAL" clId="{31EB4EF7-2D24-4E7B-9043-FC7AA448BC24}" dt="2025-02-05T18:47:40.758" v="76" actId="1076"/>
        <pc:sldMkLst>
          <pc:docMk/>
          <pc:sldMk cId="0" sldId="261"/>
        </pc:sldMkLst>
        <pc:spChg chg="add mod ord">
          <ac:chgData name="Lauren Valentine" userId="beef5a57-e985-43f7-be51-e6e522a875b7" providerId="ADAL" clId="{31EB4EF7-2D24-4E7B-9043-FC7AA448BC24}" dt="2025-02-05T18:44:17.037" v="24" actId="167"/>
          <ac:spMkLst>
            <pc:docMk/>
            <pc:sldMk cId="0" sldId="261"/>
            <ac:spMk id="4" creationId="{7FD85F34-B804-D5E2-552F-B9145993F917}"/>
          </ac:spMkLst>
        </pc:spChg>
        <pc:spChg chg="mod">
          <ac:chgData name="Lauren Valentine" userId="beef5a57-e985-43f7-be51-e6e522a875b7" providerId="ADAL" clId="{31EB4EF7-2D24-4E7B-9043-FC7AA448BC24}" dt="2025-02-05T18:44:25.996" v="26" actId="1076"/>
          <ac:spMkLst>
            <pc:docMk/>
            <pc:sldMk cId="0" sldId="261"/>
            <ac:spMk id="466" creationId="{00000000-0000-0000-0000-000000000000}"/>
          </ac:spMkLst>
        </pc:spChg>
        <pc:spChg chg="mod">
          <ac:chgData name="Lauren Valentine" userId="beef5a57-e985-43f7-be51-e6e522a875b7" providerId="ADAL" clId="{31EB4EF7-2D24-4E7B-9043-FC7AA448BC24}" dt="2025-02-05T18:47:32.797" v="75"/>
          <ac:spMkLst>
            <pc:docMk/>
            <pc:sldMk cId="0" sldId="261"/>
            <ac:spMk id="467" creationId="{00000000-0000-0000-0000-000000000000}"/>
          </ac:spMkLst>
        </pc:spChg>
        <pc:grpChg chg="mod">
          <ac:chgData name="Lauren Valentine" userId="beef5a57-e985-43f7-be51-e6e522a875b7" providerId="ADAL" clId="{31EB4EF7-2D24-4E7B-9043-FC7AA448BC24}" dt="2025-02-05T18:47:40.758" v="76" actId="1076"/>
          <ac:grpSpMkLst>
            <pc:docMk/>
            <pc:sldMk cId="0" sldId="261"/>
            <ac:grpSpMk id="453" creationId="{00000000-0000-0000-0000-000000000000}"/>
          </ac:grpSpMkLst>
        </pc:grpChg>
        <pc:picChg chg="mod">
          <ac:chgData name="Lauren Valentine" userId="beef5a57-e985-43f7-be51-e6e522a875b7" providerId="ADAL" clId="{31EB4EF7-2D24-4E7B-9043-FC7AA448BC24}" dt="2025-02-05T18:47:10.647" v="69" actId="1076"/>
          <ac:picMkLst>
            <pc:docMk/>
            <pc:sldMk cId="0" sldId="261"/>
            <ac:picMk id="463" creationId="{00000000-0000-0000-0000-000000000000}"/>
          </ac:picMkLst>
        </pc:picChg>
      </pc:sldChg>
      <pc:sldChg chg="addSp delSp modSp mod">
        <pc:chgData name="Lauren Valentine" userId="beef5a57-e985-43f7-be51-e6e522a875b7" providerId="ADAL" clId="{31EB4EF7-2D24-4E7B-9043-FC7AA448BC24}" dt="2025-02-05T18:48:12.024" v="87" actId="1076"/>
        <pc:sldMkLst>
          <pc:docMk/>
          <pc:sldMk cId="0" sldId="262"/>
        </pc:sldMkLst>
        <pc:spChg chg="add mod ord">
          <ac:chgData name="Lauren Valentine" userId="beef5a57-e985-43f7-be51-e6e522a875b7" providerId="ADAL" clId="{31EB4EF7-2D24-4E7B-9043-FC7AA448BC24}" dt="2025-02-05T18:45:14.629" v="45" actId="167"/>
          <ac:spMkLst>
            <pc:docMk/>
            <pc:sldMk cId="0" sldId="262"/>
            <ac:spMk id="4" creationId="{B3B349A5-1583-4E15-7169-AA07559A7D88}"/>
          </ac:spMkLst>
        </pc:spChg>
        <pc:spChg chg="mod">
          <ac:chgData name="Lauren Valentine" userId="beef5a57-e985-43f7-be51-e6e522a875b7" providerId="ADAL" clId="{31EB4EF7-2D24-4E7B-9043-FC7AA448BC24}" dt="2025-02-05T18:47:49.702" v="77"/>
          <ac:spMkLst>
            <pc:docMk/>
            <pc:sldMk cId="0" sldId="262"/>
            <ac:spMk id="6" creationId="{840DCD2F-326F-1419-DE77-DA1FAC80C51B}"/>
          </ac:spMkLst>
        </pc:spChg>
        <pc:spChg chg="mod">
          <ac:chgData name="Lauren Valentine" userId="beef5a57-e985-43f7-be51-e6e522a875b7" providerId="ADAL" clId="{31EB4EF7-2D24-4E7B-9043-FC7AA448BC24}" dt="2025-02-05T18:47:49.702" v="77"/>
          <ac:spMkLst>
            <pc:docMk/>
            <pc:sldMk cId="0" sldId="262"/>
            <ac:spMk id="8" creationId="{34DA4258-AA78-DC2A-41C1-DCB17FE7FD4A}"/>
          </ac:spMkLst>
        </pc:spChg>
        <pc:spChg chg="mod">
          <ac:chgData name="Lauren Valentine" userId="beef5a57-e985-43f7-be51-e6e522a875b7" providerId="ADAL" clId="{31EB4EF7-2D24-4E7B-9043-FC7AA448BC24}" dt="2025-02-05T18:47:49.702" v="77"/>
          <ac:spMkLst>
            <pc:docMk/>
            <pc:sldMk cId="0" sldId="262"/>
            <ac:spMk id="9" creationId="{6691340F-D298-091A-231F-118301DE4914}"/>
          </ac:spMkLst>
        </pc:spChg>
        <pc:spChg chg="mod">
          <ac:chgData name="Lauren Valentine" userId="beef5a57-e985-43f7-be51-e6e522a875b7" providerId="ADAL" clId="{31EB4EF7-2D24-4E7B-9043-FC7AA448BC24}" dt="2025-02-05T18:47:49.702" v="77"/>
          <ac:spMkLst>
            <pc:docMk/>
            <pc:sldMk cId="0" sldId="262"/>
            <ac:spMk id="10" creationId="{4973D5DF-2B78-9C20-1557-1C73803B5AF0}"/>
          </ac:spMkLst>
        </pc:spChg>
        <pc:spChg chg="mod">
          <ac:chgData name="Lauren Valentine" userId="beef5a57-e985-43f7-be51-e6e522a875b7" providerId="ADAL" clId="{31EB4EF7-2D24-4E7B-9043-FC7AA448BC24}" dt="2025-02-05T18:47:49.702" v="77"/>
          <ac:spMkLst>
            <pc:docMk/>
            <pc:sldMk cId="0" sldId="262"/>
            <ac:spMk id="11" creationId="{AE55373C-9754-E6C3-A748-B422A632C3BD}"/>
          </ac:spMkLst>
        </pc:spChg>
        <pc:spChg chg="mod">
          <ac:chgData name="Lauren Valentine" userId="beef5a57-e985-43f7-be51-e6e522a875b7" providerId="ADAL" clId="{31EB4EF7-2D24-4E7B-9043-FC7AA448BC24}" dt="2025-02-05T18:47:49.702" v="77"/>
          <ac:spMkLst>
            <pc:docMk/>
            <pc:sldMk cId="0" sldId="262"/>
            <ac:spMk id="12" creationId="{A46C3B02-1E85-011F-3AEC-A72052B0C974}"/>
          </ac:spMkLst>
        </pc:spChg>
        <pc:spChg chg="mod">
          <ac:chgData name="Lauren Valentine" userId="beef5a57-e985-43f7-be51-e6e522a875b7" providerId="ADAL" clId="{31EB4EF7-2D24-4E7B-9043-FC7AA448BC24}" dt="2025-02-05T18:47:49.702" v="77"/>
          <ac:spMkLst>
            <pc:docMk/>
            <pc:sldMk cId="0" sldId="262"/>
            <ac:spMk id="13" creationId="{E9BEA173-D5D4-58ED-8402-12D83CE91074}"/>
          </ac:spMkLst>
        </pc:spChg>
        <pc:spChg chg="mod">
          <ac:chgData name="Lauren Valentine" userId="beef5a57-e985-43f7-be51-e6e522a875b7" providerId="ADAL" clId="{31EB4EF7-2D24-4E7B-9043-FC7AA448BC24}" dt="2025-02-05T18:47:49.702" v="77"/>
          <ac:spMkLst>
            <pc:docMk/>
            <pc:sldMk cId="0" sldId="262"/>
            <ac:spMk id="14" creationId="{80B197DD-B22E-AAC2-AD00-053FCABB85E4}"/>
          </ac:spMkLst>
        </pc:spChg>
        <pc:spChg chg="mod">
          <ac:chgData name="Lauren Valentine" userId="beef5a57-e985-43f7-be51-e6e522a875b7" providerId="ADAL" clId="{31EB4EF7-2D24-4E7B-9043-FC7AA448BC24}" dt="2025-02-05T18:46:37.996" v="64" actId="1076"/>
          <ac:spMkLst>
            <pc:docMk/>
            <pc:sldMk cId="0" sldId="262"/>
            <ac:spMk id="473" creationId="{00000000-0000-0000-0000-000000000000}"/>
          </ac:spMkLst>
        </pc:spChg>
        <pc:spChg chg="ord">
          <ac:chgData name="Lauren Valentine" userId="beef5a57-e985-43f7-be51-e6e522a875b7" providerId="ADAL" clId="{31EB4EF7-2D24-4E7B-9043-FC7AA448BC24}" dt="2025-02-05T18:45:05.217" v="41" actId="167"/>
          <ac:spMkLst>
            <pc:docMk/>
            <pc:sldMk cId="0" sldId="262"/>
            <ac:spMk id="490" creationId="{00000000-0000-0000-0000-000000000000}"/>
          </ac:spMkLst>
        </pc:spChg>
        <pc:spChg chg="mod">
          <ac:chgData name="Lauren Valentine" userId="beef5a57-e985-43f7-be51-e6e522a875b7" providerId="ADAL" clId="{31EB4EF7-2D24-4E7B-9043-FC7AA448BC24}" dt="2025-02-05T18:48:12.024" v="87" actId="1076"/>
          <ac:spMkLst>
            <pc:docMk/>
            <pc:sldMk cId="0" sldId="262"/>
            <ac:spMk id="491" creationId="{00000000-0000-0000-0000-000000000000}"/>
          </ac:spMkLst>
        </pc:spChg>
        <pc:grpChg chg="add mod">
          <ac:chgData name="Lauren Valentine" userId="beef5a57-e985-43f7-be51-e6e522a875b7" providerId="ADAL" clId="{31EB4EF7-2D24-4E7B-9043-FC7AA448BC24}" dt="2025-02-05T18:47:49.702" v="77"/>
          <ac:grpSpMkLst>
            <pc:docMk/>
            <pc:sldMk cId="0" sldId="262"/>
            <ac:grpSpMk id="5" creationId="{BB4A96E6-8B5A-3AC1-1BB8-D23A7589CD38}"/>
          </ac:grpSpMkLst>
        </pc:grpChg>
        <pc:grpChg chg="mod">
          <ac:chgData name="Lauren Valentine" userId="beef5a57-e985-43f7-be51-e6e522a875b7" providerId="ADAL" clId="{31EB4EF7-2D24-4E7B-9043-FC7AA448BC24}" dt="2025-02-05T18:47:49.702" v="77"/>
          <ac:grpSpMkLst>
            <pc:docMk/>
            <pc:sldMk cId="0" sldId="262"/>
            <ac:grpSpMk id="7" creationId="{2BD0F96C-E366-407E-A604-7832B41C6661}"/>
          </ac:grpSpMkLst>
        </pc:grpChg>
        <pc:picChg chg="add mod">
          <ac:chgData name="Lauren Valentine" userId="beef5a57-e985-43f7-be51-e6e522a875b7" providerId="ADAL" clId="{31EB4EF7-2D24-4E7B-9043-FC7AA448BC24}" dt="2025-02-05T18:47:49.702" v="77"/>
          <ac:picMkLst>
            <pc:docMk/>
            <pc:sldMk cId="0" sldId="262"/>
            <ac:picMk id="15" creationId="{85B8F739-BBF2-3209-5CD6-B99B6DAEFE7F}"/>
          </ac:picMkLst>
        </pc:picChg>
      </pc:sldChg>
      <pc:sldChg chg="addSp delSp modSp mod">
        <pc:chgData name="Lauren Valentine" userId="beef5a57-e985-43f7-be51-e6e522a875b7" providerId="ADAL" clId="{31EB4EF7-2D24-4E7B-9043-FC7AA448BC24}" dt="2025-02-05T18:48:34.865" v="96" actId="1076"/>
        <pc:sldMkLst>
          <pc:docMk/>
          <pc:sldMk cId="0" sldId="263"/>
        </pc:sldMkLst>
        <pc:spChg chg="add mod ord">
          <ac:chgData name="Lauren Valentine" userId="beef5a57-e985-43f7-be51-e6e522a875b7" providerId="ADAL" clId="{31EB4EF7-2D24-4E7B-9043-FC7AA448BC24}" dt="2025-02-05T18:45:34.806" v="51" actId="167"/>
          <ac:spMkLst>
            <pc:docMk/>
            <pc:sldMk cId="0" sldId="263"/>
            <ac:spMk id="4" creationId="{2DC24968-22C8-B147-DAFC-3DA11733EFB6}"/>
          </ac:spMkLst>
        </pc:spChg>
        <pc:spChg chg="mod">
          <ac:chgData name="Lauren Valentine" userId="beef5a57-e985-43f7-be51-e6e522a875b7" providerId="ADAL" clId="{31EB4EF7-2D24-4E7B-9043-FC7AA448BC24}" dt="2025-02-05T18:48:17.491" v="90"/>
          <ac:spMkLst>
            <pc:docMk/>
            <pc:sldMk cId="0" sldId="263"/>
            <ac:spMk id="6" creationId="{8AAAB32B-671B-4ECE-6F97-E0F22CB3E474}"/>
          </ac:spMkLst>
        </pc:spChg>
        <pc:spChg chg="mod">
          <ac:chgData name="Lauren Valentine" userId="beef5a57-e985-43f7-be51-e6e522a875b7" providerId="ADAL" clId="{31EB4EF7-2D24-4E7B-9043-FC7AA448BC24}" dt="2025-02-05T18:48:17.491" v="90"/>
          <ac:spMkLst>
            <pc:docMk/>
            <pc:sldMk cId="0" sldId="263"/>
            <ac:spMk id="8" creationId="{02182CA1-AB96-6C3B-0C2D-B8EEA73BE7B7}"/>
          </ac:spMkLst>
        </pc:spChg>
        <pc:spChg chg="mod">
          <ac:chgData name="Lauren Valentine" userId="beef5a57-e985-43f7-be51-e6e522a875b7" providerId="ADAL" clId="{31EB4EF7-2D24-4E7B-9043-FC7AA448BC24}" dt="2025-02-05T18:48:17.491" v="90"/>
          <ac:spMkLst>
            <pc:docMk/>
            <pc:sldMk cId="0" sldId="263"/>
            <ac:spMk id="9" creationId="{049328C3-FA34-74AE-91A8-337A57EC4A9F}"/>
          </ac:spMkLst>
        </pc:spChg>
        <pc:spChg chg="mod">
          <ac:chgData name="Lauren Valentine" userId="beef5a57-e985-43f7-be51-e6e522a875b7" providerId="ADAL" clId="{31EB4EF7-2D24-4E7B-9043-FC7AA448BC24}" dt="2025-02-05T18:48:17.491" v="90"/>
          <ac:spMkLst>
            <pc:docMk/>
            <pc:sldMk cId="0" sldId="263"/>
            <ac:spMk id="10" creationId="{F7F3B03B-D6CE-66C7-E0FD-A4D02BC990BA}"/>
          </ac:spMkLst>
        </pc:spChg>
        <pc:spChg chg="mod">
          <ac:chgData name="Lauren Valentine" userId="beef5a57-e985-43f7-be51-e6e522a875b7" providerId="ADAL" clId="{31EB4EF7-2D24-4E7B-9043-FC7AA448BC24}" dt="2025-02-05T18:48:17.491" v="90"/>
          <ac:spMkLst>
            <pc:docMk/>
            <pc:sldMk cId="0" sldId="263"/>
            <ac:spMk id="11" creationId="{954D3E3D-1F80-3E3C-6736-72B02D012A80}"/>
          </ac:spMkLst>
        </pc:spChg>
        <pc:spChg chg="mod">
          <ac:chgData name="Lauren Valentine" userId="beef5a57-e985-43f7-be51-e6e522a875b7" providerId="ADAL" clId="{31EB4EF7-2D24-4E7B-9043-FC7AA448BC24}" dt="2025-02-05T18:48:17.491" v="90"/>
          <ac:spMkLst>
            <pc:docMk/>
            <pc:sldMk cId="0" sldId="263"/>
            <ac:spMk id="12" creationId="{4B2E56FF-998F-2580-00AB-0F68112686F0}"/>
          </ac:spMkLst>
        </pc:spChg>
        <pc:spChg chg="mod">
          <ac:chgData name="Lauren Valentine" userId="beef5a57-e985-43f7-be51-e6e522a875b7" providerId="ADAL" clId="{31EB4EF7-2D24-4E7B-9043-FC7AA448BC24}" dt="2025-02-05T18:48:17.491" v="90"/>
          <ac:spMkLst>
            <pc:docMk/>
            <pc:sldMk cId="0" sldId="263"/>
            <ac:spMk id="13" creationId="{483D9318-99ED-6136-2549-36CBB1D4E4F3}"/>
          </ac:spMkLst>
        </pc:spChg>
        <pc:spChg chg="mod">
          <ac:chgData name="Lauren Valentine" userId="beef5a57-e985-43f7-be51-e6e522a875b7" providerId="ADAL" clId="{31EB4EF7-2D24-4E7B-9043-FC7AA448BC24}" dt="2025-02-05T18:48:17.491" v="90"/>
          <ac:spMkLst>
            <pc:docMk/>
            <pc:sldMk cId="0" sldId="263"/>
            <ac:spMk id="14" creationId="{93A2FF20-52C4-F1BC-73DC-32E958BD52E7}"/>
          </ac:spMkLst>
        </pc:spChg>
        <pc:spChg chg="mod">
          <ac:chgData name="Lauren Valentine" userId="beef5a57-e985-43f7-be51-e6e522a875b7" providerId="ADAL" clId="{31EB4EF7-2D24-4E7B-9043-FC7AA448BC24}" dt="2025-02-05T18:46:41.785" v="65" actId="1076"/>
          <ac:spMkLst>
            <pc:docMk/>
            <pc:sldMk cId="0" sldId="263"/>
            <ac:spMk id="497" creationId="{00000000-0000-0000-0000-000000000000}"/>
          </ac:spMkLst>
        </pc:spChg>
        <pc:spChg chg="ord">
          <ac:chgData name="Lauren Valentine" userId="beef5a57-e985-43f7-be51-e6e522a875b7" providerId="ADAL" clId="{31EB4EF7-2D24-4E7B-9043-FC7AA448BC24}" dt="2025-02-05T18:45:24.412" v="46" actId="167"/>
          <ac:spMkLst>
            <pc:docMk/>
            <pc:sldMk cId="0" sldId="263"/>
            <ac:spMk id="514" creationId="{00000000-0000-0000-0000-000000000000}"/>
          </ac:spMkLst>
        </pc:spChg>
        <pc:spChg chg="mod">
          <ac:chgData name="Lauren Valentine" userId="beef5a57-e985-43f7-be51-e6e522a875b7" providerId="ADAL" clId="{31EB4EF7-2D24-4E7B-9043-FC7AA448BC24}" dt="2025-02-05T18:48:34.865" v="96" actId="1076"/>
          <ac:spMkLst>
            <pc:docMk/>
            <pc:sldMk cId="0" sldId="263"/>
            <ac:spMk id="515" creationId="{00000000-0000-0000-0000-000000000000}"/>
          </ac:spMkLst>
        </pc:spChg>
        <pc:grpChg chg="add mod">
          <ac:chgData name="Lauren Valentine" userId="beef5a57-e985-43f7-be51-e6e522a875b7" providerId="ADAL" clId="{31EB4EF7-2D24-4E7B-9043-FC7AA448BC24}" dt="2025-02-05T18:48:17.491" v="90"/>
          <ac:grpSpMkLst>
            <pc:docMk/>
            <pc:sldMk cId="0" sldId="263"/>
            <ac:grpSpMk id="5" creationId="{3FB47468-A0B2-1AC9-DF13-CAAB2204A7DF}"/>
          </ac:grpSpMkLst>
        </pc:grpChg>
        <pc:grpChg chg="mod">
          <ac:chgData name="Lauren Valentine" userId="beef5a57-e985-43f7-be51-e6e522a875b7" providerId="ADAL" clId="{31EB4EF7-2D24-4E7B-9043-FC7AA448BC24}" dt="2025-02-05T18:48:17.491" v="90"/>
          <ac:grpSpMkLst>
            <pc:docMk/>
            <pc:sldMk cId="0" sldId="263"/>
            <ac:grpSpMk id="7" creationId="{FA7FE5DD-24DC-8685-0402-54AD94C9C77B}"/>
          </ac:grpSpMkLst>
        </pc:grpChg>
        <pc:picChg chg="add mod">
          <ac:chgData name="Lauren Valentine" userId="beef5a57-e985-43f7-be51-e6e522a875b7" providerId="ADAL" clId="{31EB4EF7-2D24-4E7B-9043-FC7AA448BC24}" dt="2025-02-05T18:48:17.491" v="90"/>
          <ac:picMkLst>
            <pc:docMk/>
            <pc:sldMk cId="0" sldId="263"/>
            <ac:picMk id="15" creationId="{534DF744-093D-0A8E-06F6-F1C17DB8153D}"/>
          </ac:picMkLst>
        </pc:picChg>
      </pc:sldChg>
      <pc:sldChg chg="addSp delSp modSp mod">
        <pc:chgData name="Lauren Valentine" userId="beef5a57-e985-43f7-be51-e6e522a875b7" providerId="ADAL" clId="{31EB4EF7-2D24-4E7B-9043-FC7AA448BC24}" dt="2025-02-05T18:48:45.203" v="102" actId="403"/>
        <pc:sldMkLst>
          <pc:docMk/>
          <pc:sldMk cId="0" sldId="264"/>
        </pc:sldMkLst>
        <pc:spChg chg="add mod ord">
          <ac:chgData name="Lauren Valentine" userId="beef5a57-e985-43f7-be51-e6e522a875b7" providerId="ADAL" clId="{31EB4EF7-2D24-4E7B-9043-FC7AA448BC24}" dt="2025-02-05T18:46:46.208" v="66" actId="1076"/>
          <ac:spMkLst>
            <pc:docMk/>
            <pc:sldMk cId="0" sldId="264"/>
            <ac:spMk id="4" creationId="{C4FF9097-77C1-7745-2478-FD95050A5EF2}"/>
          </ac:spMkLst>
        </pc:spChg>
        <pc:spChg chg="mod">
          <ac:chgData name="Lauren Valentine" userId="beef5a57-e985-43f7-be51-e6e522a875b7" providerId="ADAL" clId="{31EB4EF7-2D24-4E7B-9043-FC7AA448BC24}" dt="2025-02-05T18:48:37.463" v="97"/>
          <ac:spMkLst>
            <pc:docMk/>
            <pc:sldMk cId="0" sldId="264"/>
            <ac:spMk id="6" creationId="{7B83E1FA-ED60-DDC2-5365-81D3567EC06D}"/>
          </ac:spMkLst>
        </pc:spChg>
        <pc:spChg chg="mod">
          <ac:chgData name="Lauren Valentine" userId="beef5a57-e985-43f7-be51-e6e522a875b7" providerId="ADAL" clId="{31EB4EF7-2D24-4E7B-9043-FC7AA448BC24}" dt="2025-02-05T18:48:37.463" v="97"/>
          <ac:spMkLst>
            <pc:docMk/>
            <pc:sldMk cId="0" sldId="264"/>
            <ac:spMk id="8" creationId="{88F05311-5A3A-4B3A-7AEE-092133C378EE}"/>
          </ac:spMkLst>
        </pc:spChg>
        <pc:spChg chg="mod">
          <ac:chgData name="Lauren Valentine" userId="beef5a57-e985-43f7-be51-e6e522a875b7" providerId="ADAL" clId="{31EB4EF7-2D24-4E7B-9043-FC7AA448BC24}" dt="2025-02-05T18:48:37.463" v="97"/>
          <ac:spMkLst>
            <pc:docMk/>
            <pc:sldMk cId="0" sldId="264"/>
            <ac:spMk id="9" creationId="{BF82F1AE-C546-F282-A55A-0426C977511F}"/>
          </ac:spMkLst>
        </pc:spChg>
        <pc:spChg chg="mod">
          <ac:chgData name="Lauren Valentine" userId="beef5a57-e985-43f7-be51-e6e522a875b7" providerId="ADAL" clId="{31EB4EF7-2D24-4E7B-9043-FC7AA448BC24}" dt="2025-02-05T18:48:37.463" v="97"/>
          <ac:spMkLst>
            <pc:docMk/>
            <pc:sldMk cId="0" sldId="264"/>
            <ac:spMk id="10" creationId="{EBB1444F-B5A1-9E98-01ED-2D9B2411861E}"/>
          </ac:spMkLst>
        </pc:spChg>
        <pc:spChg chg="mod">
          <ac:chgData name="Lauren Valentine" userId="beef5a57-e985-43f7-be51-e6e522a875b7" providerId="ADAL" clId="{31EB4EF7-2D24-4E7B-9043-FC7AA448BC24}" dt="2025-02-05T18:48:37.463" v="97"/>
          <ac:spMkLst>
            <pc:docMk/>
            <pc:sldMk cId="0" sldId="264"/>
            <ac:spMk id="11" creationId="{DF95183A-F2B7-7B04-E028-FA16D9CC3D73}"/>
          </ac:spMkLst>
        </pc:spChg>
        <pc:spChg chg="mod">
          <ac:chgData name="Lauren Valentine" userId="beef5a57-e985-43f7-be51-e6e522a875b7" providerId="ADAL" clId="{31EB4EF7-2D24-4E7B-9043-FC7AA448BC24}" dt="2025-02-05T18:48:37.463" v="97"/>
          <ac:spMkLst>
            <pc:docMk/>
            <pc:sldMk cId="0" sldId="264"/>
            <ac:spMk id="12" creationId="{C74A9163-A3C7-3A5B-49FA-AE7526064F3F}"/>
          </ac:spMkLst>
        </pc:spChg>
        <pc:spChg chg="mod">
          <ac:chgData name="Lauren Valentine" userId="beef5a57-e985-43f7-be51-e6e522a875b7" providerId="ADAL" clId="{31EB4EF7-2D24-4E7B-9043-FC7AA448BC24}" dt="2025-02-05T18:48:37.463" v="97"/>
          <ac:spMkLst>
            <pc:docMk/>
            <pc:sldMk cId="0" sldId="264"/>
            <ac:spMk id="13" creationId="{115B8F76-6BC8-D74D-A6E6-647013D3DDF1}"/>
          </ac:spMkLst>
        </pc:spChg>
        <pc:spChg chg="mod">
          <ac:chgData name="Lauren Valentine" userId="beef5a57-e985-43f7-be51-e6e522a875b7" providerId="ADAL" clId="{31EB4EF7-2D24-4E7B-9043-FC7AA448BC24}" dt="2025-02-05T18:48:37.463" v="97"/>
          <ac:spMkLst>
            <pc:docMk/>
            <pc:sldMk cId="0" sldId="264"/>
            <ac:spMk id="14" creationId="{7558FA7D-0044-BF1E-1FDD-74ED2DDF0AB9}"/>
          </ac:spMkLst>
        </pc:spChg>
        <pc:spChg chg="mod ord">
          <ac:chgData name="Lauren Valentine" userId="beef5a57-e985-43f7-be51-e6e522a875b7" providerId="ADAL" clId="{31EB4EF7-2D24-4E7B-9043-FC7AA448BC24}" dt="2025-02-05T18:46:46.208" v="66" actId="1076"/>
          <ac:spMkLst>
            <pc:docMk/>
            <pc:sldMk cId="0" sldId="264"/>
            <ac:spMk id="538" creationId="{00000000-0000-0000-0000-000000000000}"/>
          </ac:spMkLst>
        </pc:spChg>
        <pc:spChg chg="mod">
          <ac:chgData name="Lauren Valentine" userId="beef5a57-e985-43f7-be51-e6e522a875b7" providerId="ADAL" clId="{31EB4EF7-2D24-4E7B-9043-FC7AA448BC24}" dt="2025-02-05T18:48:45.203" v="102" actId="403"/>
          <ac:spMkLst>
            <pc:docMk/>
            <pc:sldMk cId="0" sldId="264"/>
            <ac:spMk id="539" creationId="{00000000-0000-0000-0000-000000000000}"/>
          </ac:spMkLst>
        </pc:spChg>
        <pc:grpChg chg="add mod">
          <ac:chgData name="Lauren Valentine" userId="beef5a57-e985-43f7-be51-e6e522a875b7" providerId="ADAL" clId="{31EB4EF7-2D24-4E7B-9043-FC7AA448BC24}" dt="2025-02-05T18:48:37.463" v="97"/>
          <ac:grpSpMkLst>
            <pc:docMk/>
            <pc:sldMk cId="0" sldId="264"/>
            <ac:grpSpMk id="5" creationId="{70DE8FC9-9E76-8BCF-E962-BC236EC663BC}"/>
          </ac:grpSpMkLst>
        </pc:grpChg>
        <pc:grpChg chg="mod">
          <ac:chgData name="Lauren Valentine" userId="beef5a57-e985-43f7-be51-e6e522a875b7" providerId="ADAL" clId="{31EB4EF7-2D24-4E7B-9043-FC7AA448BC24}" dt="2025-02-05T18:48:37.463" v="97"/>
          <ac:grpSpMkLst>
            <pc:docMk/>
            <pc:sldMk cId="0" sldId="264"/>
            <ac:grpSpMk id="7" creationId="{22B1B720-8108-AA2C-2C45-2D5A601BB639}"/>
          </ac:grpSpMkLst>
        </pc:grpChg>
        <pc:picChg chg="add mod">
          <ac:chgData name="Lauren Valentine" userId="beef5a57-e985-43f7-be51-e6e522a875b7" providerId="ADAL" clId="{31EB4EF7-2D24-4E7B-9043-FC7AA448BC24}" dt="2025-02-05T18:48:37.463" v="97"/>
          <ac:picMkLst>
            <pc:docMk/>
            <pc:sldMk cId="0" sldId="264"/>
            <ac:picMk id="15" creationId="{9A0F028B-32B1-1CD2-2DB4-9BC364037DE3}"/>
          </ac:picMkLst>
        </pc:picChg>
      </pc:sldChg>
      <pc:sldChg chg="addSp delSp modSp mod">
        <pc:chgData name="Lauren Valentine" userId="beef5a57-e985-43f7-be51-e6e522a875b7" providerId="ADAL" clId="{31EB4EF7-2D24-4E7B-9043-FC7AA448BC24}" dt="2025-02-05T18:49:00.301" v="109" actId="1076"/>
        <pc:sldMkLst>
          <pc:docMk/>
          <pc:sldMk cId="0" sldId="265"/>
        </pc:sldMkLst>
        <pc:spChg chg="add mod ord">
          <ac:chgData name="Lauren Valentine" userId="beef5a57-e985-43f7-be51-e6e522a875b7" providerId="ADAL" clId="{31EB4EF7-2D24-4E7B-9043-FC7AA448BC24}" dt="2025-02-05T18:45:48.452" v="56" actId="167"/>
          <ac:spMkLst>
            <pc:docMk/>
            <pc:sldMk cId="0" sldId="265"/>
            <ac:spMk id="4" creationId="{C596A259-9043-B7E0-B543-C36F9BC83C7C}"/>
          </ac:spMkLst>
        </pc:spChg>
        <pc:spChg chg="mod">
          <ac:chgData name="Lauren Valentine" userId="beef5a57-e985-43f7-be51-e6e522a875b7" providerId="ADAL" clId="{31EB4EF7-2D24-4E7B-9043-FC7AA448BC24}" dt="2025-02-05T18:48:54.866" v="105"/>
          <ac:spMkLst>
            <pc:docMk/>
            <pc:sldMk cId="0" sldId="265"/>
            <ac:spMk id="6" creationId="{98B1EE6D-3FBE-7382-0DAA-FC8DC91D4257}"/>
          </ac:spMkLst>
        </pc:spChg>
        <pc:spChg chg="mod">
          <ac:chgData name="Lauren Valentine" userId="beef5a57-e985-43f7-be51-e6e522a875b7" providerId="ADAL" clId="{31EB4EF7-2D24-4E7B-9043-FC7AA448BC24}" dt="2025-02-05T18:48:54.866" v="105"/>
          <ac:spMkLst>
            <pc:docMk/>
            <pc:sldMk cId="0" sldId="265"/>
            <ac:spMk id="8" creationId="{2494D421-5CC7-FB43-4F2F-842F4358D305}"/>
          </ac:spMkLst>
        </pc:spChg>
        <pc:spChg chg="mod">
          <ac:chgData name="Lauren Valentine" userId="beef5a57-e985-43f7-be51-e6e522a875b7" providerId="ADAL" clId="{31EB4EF7-2D24-4E7B-9043-FC7AA448BC24}" dt="2025-02-05T18:48:54.866" v="105"/>
          <ac:spMkLst>
            <pc:docMk/>
            <pc:sldMk cId="0" sldId="265"/>
            <ac:spMk id="9" creationId="{F7549AE4-7EE5-BF35-DD44-36BEACD171AB}"/>
          </ac:spMkLst>
        </pc:spChg>
        <pc:spChg chg="mod">
          <ac:chgData name="Lauren Valentine" userId="beef5a57-e985-43f7-be51-e6e522a875b7" providerId="ADAL" clId="{31EB4EF7-2D24-4E7B-9043-FC7AA448BC24}" dt="2025-02-05T18:48:54.866" v="105"/>
          <ac:spMkLst>
            <pc:docMk/>
            <pc:sldMk cId="0" sldId="265"/>
            <ac:spMk id="10" creationId="{87DC5A0E-1B41-FE0D-A89B-3F94329D788E}"/>
          </ac:spMkLst>
        </pc:spChg>
        <pc:spChg chg="mod">
          <ac:chgData name="Lauren Valentine" userId="beef5a57-e985-43f7-be51-e6e522a875b7" providerId="ADAL" clId="{31EB4EF7-2D24-4E7B-9043-FC7AA448BC24}" dt="2025-02-05T18:48:54.866" v="105"/>
          <ac:spMkLst>
            <pc:docMk/>
            <pc:sldMk cId="0" sldId="265"/>
            <ac:spMk id="11" creationId="{8F9AC388-498F-9217-1188-52C8542AEB9C}"/>
          </ac:spMkLst>
        </pc:spChg>
        <pc:spChg chg="mod">
          <ac:chgData name="Lauren Valentine" userId="beef5a57-e985-43f7-be51-e6e522a875b7" providerId="ADAL" clId="{31EB4EF7-2D24-4E7B-9043-FC7AA448BC24}" dt="2025-02-05T18:48:54.866" v="105"/>
          <ac:spMkLst>
            <pc:docMk/>
            <pc:sldMk cId="0" sldId="265"/>
            <ac:spMk id="12" creationId="{2B0EE10C-CC33-8890-A804-91763167933A}"/>
          </ac:spMkLst>
        </pc:spChg>
        <pc:spChg chg="mod">
          <ac:chgData name="Lauren Valentine" userId="beef5a57-e985-43f7-be51-e6e522a875b7" providerId="ADAL" clId="{31EB4EF7-2D24-4E7B-9043-FC7AA448BC24}" dt="2025-02-05T18:48:54.866" v="105"/>
          <ac:spMkLst>
            <pc:docMk/>
            <pc:sldMk cId="0" sldId="265"/>
            <ac:spMk id="13" creationId="{7A8BC93C-50D3-D1AF-E2F3-2C5648C71694}"/>
          </ac:spMkLst>
        </pc:spChg>
        <pc:spChg chg="mod">
          <ac:chgData name="Lauren Valentine" userId="beef5a57-e985-43f7-be51-e6e522a875b7" providerId="ADAL" clId="{31EB4EF7-2D24-4E7B-9043-FC7AA448BC24}" dt="2025-02-05T18:48:54.866" v="105"/>
          <ac:spMkLst>
            <pc:docMk/>
            <pc:sldMk cId="0" sldId="265"/>
            <ac:spMk id="14" creationId="{A476D103-1392-D23E-4030-94F092DEFBB4}"/>
          </ac:spMkLst>
        </pc:spChg>
        <pc:spChg chg="mod">
          <ac:chgData name="Lauren Valentine" userId="beef5a57-e985-43f7-be51-e6e522a875b7" providerId="ADAL" clId="{31EB4EF7-2D24-4E7B-9043-FC7AA448BC24}" dt="2025-02-05T18:46:52.002" v="67" actId="1076"/>
          <ac:spMkLst>
            <pc:docMk/>
            <pc:sldMk cId="0" sldId="265"/>
            <ac:spMk id="545" creationId="{00000000-0000-0000-0000-000000000000}"/>
          </ac:spMkLst>
        </pc:spChg>
        <pc:spChg chg="ord">
          <ac:chgData name="Lauren Valentine" userId="beef5a57-e985-43f7-be51-e6e522a875b7" providerId="ADAL" clId="{31EB4EF7-2D24-4E7B-9043-FC7AA448BC24}" dt="2025-02-05T18:45:41.092" v="52" actId="167"/>
          <ac:spMkLst>
            <pc:docMk/>
            <pc:sldMk cId="0" sldId="265"/>
            <ac:spMk id="562" creationId="{00000000-0000-0000-0000-000000000000}"/>
          </ac:spMkLst>
        </pc:spChg>
        <pc:spChg chg="mod">
          <ac:chgData name="Lauren Valentine" userId="beef5a57-e985-43f7-be51-e6e522a875b7" providerId="ADAL" clId="{31EB4EF7-2D24-4E7B-9043-FC7AA448BC24}" dt="2025-02-05T18:49:00.301" v="109" actId="1076"/>
          <ac:spMkLst>
            <pc:docMk/>
            <pc:sldMk cId="0" sldId="265"/>
            <ac:spMk id="563" creationId="{00000000-0000-0000-0000-000000000000}"/>
          </ac:spMkLst>
        </pc:spChg>
        <pc:grpChg chg="add mod">
          <ac:chgData name="Lauren Valentine" userId="beef5a57-e985-43f7-be51-e6e522a875b7" providerId="ADAL" clId="{31EB4EF7-2D24-4E7B-9043-FC7AA448BC24}" dt="2025-02-05T18:48:54.866" v="105"/>
          <ac:grpSpMkLst>
            <pc:docMk/>
            <pc:sldMk cId="0" sldId="265"/>
            <ac:grpSpMk id="5" creationId="{EDD0825A-19FC-246A-A6D7-48E0D348D471}"/>
          </ac:grpSpMkLst>
        </pc:grpChg>
        <pc:grpChg chg="mod">
          <ac:chgData name="Lauren Valentine" userId="beef5a57-e985-43f7-be51-e6e522a875b7" providerId="ADAL" clId="{31EB4EF7-2D24-4E7B-9043-FC7AA448BC24}" dt="2025-02-05T18:48:54.866" v="105"/>
          <ac:grpSpMkLst>
            <pc:docMk/>
            <pc:sldMk cId="0" sldId="265"/>
            <ac:grpSpMk id="7" creationId="{13567CAF-7A7B-01B9-AD44-D44ECD406D9A}"/>
          </ac:grpSpMkLst>
        </pc:grpChg>
        <pc:picChg chg="add mod">
          <ac:chgData name="Lauren Valentine" userId="beef5a57-e985-43f7-be51-e6e522a875b7" providerId="ADAL" clId="{31EB4EF7-2D24-4E7B-9043-FC7AA448BC24}" dt="2025-02-05T18:48:54.866" v="105"/>
          <ac:picMkLst>
            <pc:docMk/>
            <pc:sldMk cId="0" sldId="265"/>
            <ac:picMk id="15" creationId="{D8D6A9C0-1FD6-A93F-33E4-A4F1B09284F5}"/>
          </ac:picMkLst>
        </pc:picChg>
      </pc:sldChg>
      <pc:sldChg chg="addSp delSp modSp mod">
        <pc:chgData name="Lauren Valentine" userId="beef5a57-e985-43f7-be51-e6e522a875b7" providerId="ADAL" clId="{31EB4EF7-2D24-4E7B-9043-FC7AA448BC24}" dt="2025-02-05T18:49:18.241" v="117" actId="1076"/>
        <pc:sldMkLst>
          <pc:docMk/>
          <pc:sldMk cId="0" sldId="266"/>
        </pc:sldMkLst>
        <pc:spChg chg="add mod ord">
          <ac:chgData name="Lauren Valentine" userId="beef5a57-e985-43f7-be51-e6e522a875b7" providerId="ADAL" clId="{31EB4EF7-2D24-4E7B-9043-FC7AA448BC24}" dt="2025-02-05T18:46:04.841" v="61" actId="167"/>
          <ac:spMkLst>
            <pc:docMk/>
            <pc:sldMk cId="0" sldId="266"/>
            <ac:spMk id="4" creationId="{2FB15606-00BC-C885-F55C-388D7323F424}"/>
          </ac:spMkLst>
        </pc:spChg>
        <pc:spChg chg="mod">
          <ac:chgData name="Lauren Valentine" userId="beef5a57-e985-43f7-be51-e6e522a875b7" providerId="ADAL" clId="{31EB4EF7-2D24-4E7B-9043-FC7AA448BC24}" dt="2025-02-05T18:49:07.322" v="112"/>
          <ac:spMkLst>
            <pc:docMk/>
            <pc:sldMk cId="0" sldId="266"/>
            <ac:spMk id="6" creationId="{C3773B52-D91F-38C1-63BD-C4F900E0E055}"/>
          </ac:spMkLst>
        </pc:spChg>
        <pc:spChg chg="mod">
          <ac:chgData name="Lauren Valentine" userId="beef5a57-e985-43f7-be51-e6e522a875b7" providerId="ADAL" clId="{31EB4EF7-2D24-4E7B-9043-FC7AA448BC24}" dt="2025-02-05T18:49:07.322" v="112"/>
          <ac:spMkLst>
            <pc:docMk/>
            <pc:sldMk cId="0" sldId="266"/>
            <ac:spMk id="8" creationId="{4D6E2EBB-C0A3-BC19-23A0-33582F95A72F}"/>
          </ac:spMkLst>
        </pc:spChg>
        <pc:spChg chg="mod">
          <ac:chgData name="Lauren Valentine" userId="beef5a57-e985-43f7-be51-e6e522a875b7" providerId="ADAL" clId="{31EB4EF7-2D24-4E7B-9043-FC7AA448BC24}" dt="2025-02-05T18:49:07.322" v="112"/>
          <ac:spMkLst>
            <pc:docMk/>
            <pc:sldMk cId="0" sldId="266"/>
            <ac:spMk id="9" creationId="{8E717FEF-026D-D98D-D146-7C94F0332E42}"/>
          </ac:spMkLst>
        </pc:spChg>
        <pc:spChg chg="mod">
          <ac:chgData name="Lauren Valentine" userId="beef5a57-e985-43f7-be51-e6e522a875b7" providerId="ADAL" clId="{31EB4EF7-2D24-4E7B-9043-FC7AA448BC24}" dt="2025-02-05T18:49:07.322" v="112"/>
          <ac:spMkLst>
            <pc:docMk/>
            <pc:sldMk cId="0" sldId="266"/>
            <ac:spMk id="10" creationId="{0C8E65BE-27E2-1283-94BA-57F4668ADE5E}"/>
          </ac:spMkLst>
        </pc:spChg>
        <pc:spChg chg="mod">
          <ac:chgData name="Lauren Valentine" userId="beef5a57-e985-43f7-be51-e6e522a875b7" providerId="ADAL" clId="{31EB4EF7-2D24-4E7B-9043-FC7AA448BC24}" dt="2025-02-05T18:49:07.322" v="112"/>
          <ac:spMkLst>
            <pc:docMk/>
            <pc:sldMk cId="0" sldId="266"/>
            <ac:spMk id="11" creationId="{138B1CEF-1D02-FC20-6FEE-D4C892028888}"/>
          </ac:spMkLst>
        </pc:spChg>
        <pc:spChg chg="mod">
          <ac:chgData name="Lauren Valentine" userId="beef5a57-e985-43f7-be51-e6e522a875b7" providerId="ADAL" clId="{31EB4EF7-2D24-4E7B-9043-FC7AA448BC24}" dt="2025-02-05T18:49:07.322" v="112"/>
          <ac:spMkLst>
            <pc:docMk/>
            <pc:sldMk cId="0" sldId="266"/>
            <ac:spMk id="12" creationId="{BB748025-B7E8-A4B1-B39F-9286FDE8D8F3}"/>
          </ac:spMkLst>
        </pc:spChg>
        <pc:spChg chg="mod">
          <ac:chgData name="Lauren Valentine" userId="beef5a57-e985-43f7-be51-e6e522a875b7" providerId="ADAL" clId="{31EB4EF7-2D24-4E7B-9043-FC7AA448BC24}" dt="2025-02-05T18:49:07.322" v="112"/>
          <ac:spMkLst>
            <pc:docMk/>
            <pc:sldMk cId="0" sldId="266"/>
            <ac:spMk id="13" creationId="{4E730FEE-6EB6-2105-911B-AA0386F68CA7}"/>
          </ac:spMkLst>
        </pc:spChg>
        <pc:spChg chg="mod">
          <ac:chgData name="Lauren Valentine" userId="beef5a57-e985-43f7-be51-e6e522a875b7" providerId="ADAL" clId="{31EB4EF7-2D24-4E7B-9043-FC7AA448BC24}" dt="2025-02-05T18:49:07.322" v="112"/>
          <ac:spMkLst>
            <pc:docMk/>
            <pc:sldMk cId="0" sldId="266"/>
            <ac:spMk id="14" creationId="{F05AF629-97E4-E7C5-147E-7FC6206D28D0}"/>
          </ac:spMkLst>
        </pc:spChg>
        <pc:spChg chg="mod">
          <ac:chgData name="Lauren Valentine" userId="beef5a57-e985-43f7-be51-e6e522a875b7" providerId="ADAL" clId="{31EB4EF7-2D24-4E7B-9043-FC7AA448BC24}" dt="2025-02-05T18:46:56.340" v="68" actId="1076"/>
          <ac:spMkLst>
            <pc:docMk/>
            <pc:sldMk cId="0" sldId="266"/>
            <ac:spMk id="569" creationId="{00000000-0000-0000-0000-000000000000}"/>
          </ac:spMkLst>
        </pc:spChg>
        <pc:spChg chg="ord">
          <ac:chgData name="Lauren Valentine" userId="beef5a57-e985-43f7-be51-e6e522a875b7" providerId="ADAL" clId="{31EB4EF7-2D24-4E7B-9043-FC7AA448BC24}" dt="2025-02-05T18:45:52.421" v="57" actId="167"/>
          <ac:spMkLst>
            <pc:docMk/>
            <pc:sldMk cId="0" sldId="266"/>
            <ac:spMk id="586" creationId="{00000000-0000-0000-0000-000000000000}"/>
          </ac:spMkLst>
        </pc:spChg>
        <pc:spChg chg="mod">
          <ac:chgData name="Lauren Valentine" userId="beef5a57-e985-43f7-be51-e6e522a875b7" providerId="ADAL" clId="{31EB4EF7-2D24-4E7B-9043-FC7AA448BC24}" dt="2025-02-05T18:49:18.241" v="117" actId="1076"/>
          <ac:spMkLst>
            <pc:docMk/>
            <pc:sldMk cId="0" sldId="266"/>
            <ac:spMk id="587" creationId="{00000000-0000-0000-0000-000000000000}"/>
          </ac:spMkLst>
        </pc:spChg>
        <pc:grpChg chg="add mod">
          <ac:chgData name="Lauren Valentine" userId="beef5a57-e985-43f7-be51-e6e522a875b7" providerId="ADAL" clId="{31EB4EF7-2D24-4E7B-9043-FC7AA448BC24}" dt="2025-02-05T18:49:07.322" v="112"/>
          <ac:grpSpMkLst>
            <pc:docMk/>
            <pc:sldMk cId="0" sldId="266"/>
            <ac:grpSpMk id="5" creationId="{DAA91D9D-14DC-FC0F-228E-84DF2651E2CA}"/>
          </ac:grpSpMkLst>
        </pc:grpChg>
        <pc:grpChg chg="mod">
          <ac:chgData name="Lauren Valentine" userId="beef5a57-e985-43f7-be51-e6e522a875b7" providerId="ADAL" clId="{31EB4EF7-2D24-4E7B-9043-FC7AA448BC24}" dt="2025-02-05T18:49:07.322" v="112"/>
          <ac:grpSpMkLst>
            <pc:docMk/>
            <pc:sldMk cId="0" sldId="266"/>
            <ac:grpSpMk id="7" creationId="{A6675D00-B71E-4BA7-E262-87F83D1B0126}"/>
          </ac:grpSpMkLst>
        </pc:grpChg>
        <pc:picChg chg="add mod">
          <ac:chgData name="Lauren Valentine" userId="beef5a57-e985-43f7-be51-e6e522a875b7" providerId="ADAL" clId="{31EB4EF7-2D24-4E7B-9043-FC7AA448BC24}" dt="2025-02-05T18:49:07.322" v="112"/>
          <ac:picMkLst>
            <pc:docMk/>
            <pc:sldMk cId="0" sldId="266"/>
            <ac:picMk id="15" creationId="{987AF7AF-0F67-9016-5C3F-7F42B265B470}"/>
          </ac:picMkLst>
        </pc:picChg>
      </pc:sldChg>
      <pc:sldChg chg="addSp modSp mod">
        <pc:chgData name="Lauren Valentine" userId="beef5a57-e985-43f7-be51-e6e522a875b7" providerId="ADAL" clId="{31EB4EF7-2D24-4E7B-9043-FC7AA448BC24}" dt="2025-02-05T18:42:48.959" v="11" actId="167"/>
        <pc:sldMkLst>
          <pc:docMk/>
          <pc:sldMk cId="0" sldId="267"/>
        </pc:sldMkLst>
        <pc:spChg chg="add mod">
          <ac:chgData name="Lauren Valentine" userId="beef5a57-e985-43f7-be51-e6e522a875b7" providerId="ADAL" clId="{31EB4EF7-2D24-4E7B-9043-FC7AA448BC24}" dt="2025-02-05T18:42:47.545" v="10" actId="164"/>
          <ac:spMkLst>
            <pc:docMk/>
            <pc:sldMk cId="0" sldId="267"/>
            <ac:spMk id="2" creationId="{C2C7AE70-8F55-2DC3-231F-3610D14D362C}"/>
          </ac:spMkLst>
        </pc:spChg>
        <pc:spChg chg="add mod">
          <ac:chgData name="Lauren Valentine" userId="beef5a57-e985-43f7-be51-e6e522a875b7" providerId="ADAL" clId="{31EB4EF7-2D24-4E7B-9043-FC7AA448BC24}" dt="2025-02-05T18:42:47.545" v="10" actId="164"/>
          <ac:spMkLst>
            <pc:docMk/>
            <pc:sldMk cId="0" sldId="267"/>
            <ac:spMk id="3" creationId="{0BD33D17-C10B-5086-CB3B-7E540032323C}"/>
          </ac:spMkLst>
        </pc:spChg>
        <pc:grpChg chg="add mod ord">
          <ac:chgData name="Lauren Valentine" userId="beef5a57-e985-43f7-be51-e6e522a875b7" providerId="ADAL" clId="{31EB4EF7-2D24-4E7B-9043-FC7AA448BC24}" dt="2025-02-05T18:42:48.959" v="11" actId="167"/>
          <ac:grpSpMkLst>
            <pc:docMk/>
            <pc:sldMk cId="0" sldId="267"/>
            <ac:grpSpMk id="4" creationId="{F4C612FA-DEEC-0B95-30B3-73AE066B4345}"/>
          </ac:grpSpMkLst>
        </pc:grpChg>
        <pc:picChg chg="mod">
          <ac:chgData name="Lauren Valentine" userId="beef5a57-e985-43f7-be51-e6e522a875b7" providerId="ADAL" clId="{31EB4EF7-2D24-4E7B-9043-FC7AA448BC24}" dt="2025-02-05T18:42:47.545" v="10" actId="164"/>
          <ac:picMkLst>
            <pc:docMk/>
            <pc:sldMk cId="0" sldId="267"/>
            <ac:picMk id="593" creationId="{00000000-0000-0000-0000-000000000000}"/>
          </ac:picMkLst>
        </pc:picChg>
      </pc:sldChg>
    </pc:docChg>
  </pc:docChgLst>
  <pc:docChgLst>
    <pc:chgData name="Judy Edwards" userId="S::jedwards@electoralcommission.org.uk::97ec32ec-1920-4447-8ec7-1835dc49ef49" providerId="AD" clId="Web-{C598475E-343B-C290-78E0-5C8C700EF6A7}"/>
    <pc:docChg chg="modSld">
      <pc:chgData name="Judy Edwards" userId="S::jedwards@electoralcommission.org.uk::97ec32ec-1920-4447-8ec7-1835dc49ef49" providerId="AD" clId="Web-{C598475E-343B-C290-78E0-5C8C700EF6A7}" dt="2025-02-25T15:04:56.050" v="11" actId="1076"/>
      <pc:docMkLst>
        <pc:docMk/>
      </pc:docMkLst>
      <pc:sldChg chg="modSp">
        <pc:chgData name="Judy Edwards" userId="S::jedwards@electoralcommission.org.uk::97ec32ec-1920-4447-8ec7-1835dc49ef49" providerId="AD" clId="Web-{C598475E-343B-C290-78E0-5C8C700EF6A7}" dt="2025-02-25T15:04:21.143" v="3" actId="14100"/>
        <pc:sldMkLst>
          <pc:docMk/>
          <pc:sldMk cId="0" sldId="257"/>
        </pc:sldMkLst>
        <pc:spChg chg="mod">
          <ac:chgData name="Judy Edwards" userId="S::jedwards@electoralcommission.org.uk::97ec32ec-1920-4447-8ec7-1835dc49ef49" providerId="AD" clId="Web-{C598475E-343B-C290-78E0-5C8C700EF6A7}" dt="2025-02-25T15:04:21.143" v="3" actId="14100"/>
          <ac:spMkLst>
            <pc:docMk/>
            <pc:sldMk cId="0" sldId="257"/>
            <ac:spMk id="395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C598475E-343B-C290-78E0-5C8C700EF6A7}" dt="2025-02-25T15:04:32.550" v="5" actId="1076"/>
        <pc:sldMkLst>
          <pc:docMk/>
          <pc:sldMk cId="0" sldId="258"/>
        </pc:sldMkLst>
        <pc:spChg chg="mod">
          <ac:chgData name="Judy Edwards" userId="S::jedwards@electoralcommission.org.uk::97ec32ec-1920-4447-8ec7-1835dc49ef49" providerId="AD" clId="Web-{C598475E-343B-C290-78E0-5C8C700EF6A7}" dt="2025-02-25T15:04:32.550" v="5" actId="1076"/>
          <ac:spMkLst>
            <pc:docMk/>
            <pc:sldMk cId="0" sldId="258"/>
            <ac:spMk id="410" creationId="{00000000-0000-0000-0000-000000000000}"/>
          </ac:spMkLst>
        </pc:spChg>
      </pc:sldChg>
      <pc:sldChg chg="modSp">
        <pc:chgData name="Judy Edwards" userId="S::jedwards@electoralcommission.org.uk::97ec32ec-1920-4447-8ec7-1835dc49ef49" providerId="AD" clId="Web-{C598475E-343B-C290-78E0-5C8C700EF6A7}" dt="2025-02-25T15:04:56.050" v="11" actId="1076"/>
        <pc:sldMkLst>
          <pc:docMk/>
          <pc:sldMk cId="0" sldId="259"/>
        </pc:sldMkLst>
        <pc:spChg chg="mod">
          <ac:chgData name="Judy Edwards" userId="S::jedwards@electoralcommission.org.uk::97ec32ec-1920-4447-8ec7-1835dc49ef49" providerId="AD" clId="Web-{C598475E-343B-C290-78E0-5C8C700EF6A7}" dt="2025-02-25T15:04:42.988" v="6" actId="1076"/>
          <ac:spMkLst>
            <pc:docMk/>
            <pc:sldMk cId="0" sldId="259"/>
            <ac:spMk id="427" creationId="{00000000-0000-0000-0000-000000000000}"/>
          </ac:spMkLst>
        </pc:spChg>
        <pc:spChg chg="mod">
          <ac:chgData name="Judy Edwards" userId="S::jedwards@electoralcommission.org.uk::97ec32ec-1920-4447-8ec7-1835dc49ef49" providerId="AD" clId="Web-{C598475E-343B-C290-78E0-5C8C700EF6A7}" dt="2025-02-25T15:04:56.050" v="11" actId="1076"/>
          <ac:spMkLst>
            <pc:docMk/>
            <pc:sldMk cId="0" sldId="259"/>
            <ac:spMk id="428" creationId="{00000000-0000-0000-0000-000000000000}"/>
          </ac:spMkLst>
        </pc:spChg>
        <pc:picChg chg="mod">
          <ac:chgData name="Judy Edwards" userId="S::jedwards@electoralcommission.org.uk::97ec32ec-1920-4447-8ec7-1835dc49ef49" providerId="AD" clId="Web-{C598475E-343B-C290-78E0-5C8C700EF6A7}" dt="2025-02-25T15:04:54.082" v="10" actId="1076"/>
          <ac:picMkLst>
            <pc:docMk/>
            <pc:sldMk cId="0" sldId="259"/>
            <ac:picMk id="432" creationId="{00000000-0000-0000-0000-000000000000}"/>
          </ac:picMkLst>
        </pc:picChg>
        <pc:picChg chg="mod">
          <ac:chgData name="Judy Edwards" userId="S::jedwards@electoralcommission.org.uk::97ec32ec-1920-4447-8ec7-1835dc49ef49" providerId="AD" clId="Web-{C598475E-343B-C290-78E0-5C8C700EF6A7}" dt="2025-02-25T15:04:49.753" v="8" actId="1076"/>
          <ac:picMkLst>
            <pc:docMk/>
            <pc:sldMk cId="0" sldId="259"/>
            <ac:picMk id="433" creationId="{00000000-0000-0000-0000-000000000000}"/>
          </ac:picMkLst>
        </pc:picChg>
        <pc:picChg chg="mod">
          <ac:chgData name="Judy Edwards" userId="S::jedwards@electoralcommission.org.uk::97ec32ec-1920-4447-8ec7-1835dc49ef49" providerId="AD" clId="Web-{C598475E-343B-C290-78E0-5C8C700EF6A7}" dt="2025-02-25T15:04:52.441" v="9" actId="1076"/>
          <ac:picMkLst>
            <pc:docMk/>
            <pc:sldMk cId="0" sldId="259"/>
            <ac:picMk id="434" creationId="{00000000-0000-0000-0000-000000000000}"/>
          </ac:picMkLst>
        </pc:picChg>
      </pc:sldChg>
    </pc:docChg>
  </pc:docChgLst>
  <pc:docChgLst>
    <pc:chgData name="Lauren Valentine" userId="beef5a57-e985-43f7-be51-e6e522a875b7" providerId="ADAL" clId="{E1BEFB78-2D6F-4AEE-AD4A-927DA54C33C3}"/>
    <pc:docChg chg="custSel modSld">
      <pc:chgData name="Lauren Valentine" userId="beef5a57-e985-43f7-be51-e6e522a875b7" providerId="ADAL" clId="{E1BEFB78-2D6F-4AEE-AD4A-927DA54C33C3}" dt="2025-02-27T12:37:16.451" v="76" actId="20577"/>
      <pc:docMkLst>
        <pc:docMk/>
      </pc:docMkLst>
      <pc:sldChg chg="addSp delSp modSp mod">
        <pc:chgData name="Lauren Valentine" userId="beef5a57-e985-43f7-be51-e6e522a875b7" providerId="ADAL" clId="{E1BEFB78-2D6F-4AEE-AD4A-927DA54C33C3}" dt="2025-02-26T14:11:34.922" v="29" actId="167"/>
        <pc:sldMkLst>
          <pc:docMk/>
          <pc:sldMk cId="0" sldId="256"/>
        </pc:sldMkLst>
        <pc:grpChg chg="del">
          <ac:chgData name="Lauren Valentine" userId="beef5a57-e985-43f7-be51-e6e522a875b7" providerId="ADAL" clId="{E1BEFB78-2D6F-4AEE-AD4A-927DA54C33C3}" dt="2025-02-26T14:11:32.154" v="27" actId="478"/>
          <ac:grpSpMkLst>
            <pc:docMk/>
            <pc:sldMk cId="0" sldId="256"/>
            <ac:grpSpMk id="2" creationId="{C47798AB-778A-EA70-D4B8-DFA3418CD409}"/>
          </ac:grpSpMkLst>
        </pc:grpChg>
        <pc:picChg chg="add mod ord">
          <ac:chgData name="Lauren Valentine" userId="beef5a57-e985-43f7-be51-e6e522a875b7" providerId="ADAL" clId="{E1BEFB78-2D6F-4AEE-AD4A-927DA54C33C3}" dt="2025-02-26T14:11:34.922" v="29" actId="167"/>
          <ac:picMkLst>
            <pc:docMk/>
            <pc:sldMk cId="0" sldId="256"/>
            <ac:picMk id="7" creationId="{F256025A-4F3A-8D5F-007A-1031C2636366}"/>
          </ac:picMkLst>
        </pc:picChg>
      </pc:sldChg>
      <pc:sldChg chg="addSp modSp mod">
        <pc:chgData name="Lauren Valentine" userId="beef5a57-e985-43f7-be51-e6e522a875b7" providerId="ADAL" clId="{E1BEFB78-2D6F-4AEE-AD4A-927DA54C33C3}" dt="2025-02-27T09:41:42.243" v="30" actId="255"/>
        <pc:sldMkLst>
          <pc:docMk/>
          <pc:sldMk cId="0" sldId="257"/>
        </pc:sldMkLst>
        <pc:spChg chg="mod">
          <ac:chgData name="Lauren Valentine" userId="beef5a57-e985-43f7-be51-e6e522a875b7" providerId="ADAL" clId="{E1BEFB78-2D6F-4AEE-AD4A-927DA54C33C3}" dt="2025-02-26T13:56:56.808" v="2" actId="34135"/>
          <ac:spMkLst>
            <pc:docMk/>
            <pc:sldMk cId="0" sldId="257"/>
            <ac:spMk id="3" creationId="{8232360B-51A9-8302-7AEC-EED74D0CA935}"/>
          </ac:spMkLst>
        </pc:spChg>
        <pc:spChg chg="mod">
          <ac:chgData name="Lauren Valentine" userId="beef5a57-e985-43f7-be51-e6e522a875b7" providerId="ADAL" clId="{E1BEFB78-2D6F-4AEE-AD4A-927DA54C33C3}" dt="2025-02-27T09:41:42.243" v="30" actId="255"/>
          <ac:spMkLst>
            <pc:docMk/>
            <pc:sldMk cId="0" sldId="257"/>
            <ac:spMk id="395" creationId="{00000000-0000-0000-0000-000000000000}"/>
          </ac:spMkLst>
        </pc:spChg>
        <pc:grpChg chg="add mod">
          <ac:chgData name="Lauren Valentine" userId="beef5a57-e985-43f7-be51-e6e522a875b7" providerId="ADAL" clId="{E1BEFB78-2D6F-4AEE-AD4A-927DA54C33C3}" dt="2025-02-26T13:56:56.808" v="2" actId="34135"/>
          <ac:grpSpMkLst>
            <pc:docMk/>
            <pc:sldMk cId="0" sldId="257"/>
            <ac:grpSpMk id="2" creationId="{531824AB-1B96-61BE-3AC3-3C142C57CF6D}"/>
          </ac:grpSpMkLst>
        </pc:grpChg>
        <pc:picChg chg="mod">
          <ac:chgData name="Lauren Valentine" userId="beef5a57-e985-43f7-be51-e6e522a875b7" providerId="ADAL" clId="{E1BEFB78-2D6F-4AEE-AD4A-927DA54C33C3}" dt="2025-02-26T13:56:56.808" v="2" actId="34135"/>
          <ac:picMkLst>
            <pc:docMk/>
            <pc:sldMk cId="0" sldId="257"/>
            <ac:picMk id="4" creationId="{4BA2803B-54B0-F650-6B9D-D2DC0B57447D}"/>
          </ac:picMkLst>
        </pc:picChg>
      </pc:sldChg>
      <pc:sldChg chg="addSp modSp mod">
        <pc:chgData name="Lauren Valentine" userId="beef5a57-e985-43f7-be51-e6e522a875b7" providerId="ADAL" clId="{E1BEFB78-2D6F-4AEE-AD4A-927DA54C33C3}" dt="2025-02-27T09:41:56.389" v="33" actId="14100"/>
        <pc:sldMkLst>
          <pc:docMk/>
          <pc:sldMk cId="0" sldId="258"/>
        </pc:sldMkLst>
        <pc:spChg chg="mod">
          <ac:chgData name="Lauren Valentine" userId="beef5a57-e985-43f7-be51-e6e522a875b7" providerId="ADAL" clId="{E1BEFB78-2D6F-4AEE-AD4A-927DA54C33C3}" dt="2025-02-26T13:56:59.692" v="4" actId="34135"/>
          <ac:spMkLst>
            <pc:docMk/>
            <pc:sldMk cId="0" sldId="258"/>
            <ac:spMk id="3" creationId="{9DB2313C-8F92-52C3-1665-11C3AA9E0703}"/>
          </ac:spMkLst>
        </pc:spChg>
        <pc:spChg chg="mod">
          <ac:chgData name="Lauren Valentine" userId="beef5a57-e985-43f7-be51-e6e522a875b7" providerId="ADAL" clId="{E1BEFB78-2D6F-4AEE-AD4A-927DA54C33C3}" dt="2025-02-27T09:41:56.389" v="33" actId="14100"/>
          <ac:spMkLst>
            <pc:docMk/>
            <pc:sldMk cId="0" sldId="258"/>
            <ac:spMk id="409" creationId="{00000000-0000-0000-0000-000000000000}"/>
          </ac:spMkLst>
        </pc:spChg>
        <pc:spChg chg="mod">
          <ac:chgData name="Lauren Valentine" userId="beef5a57-e985-43f7-be51-e6e522a875b7" providerId="ADAL" clId="{E1BEFB78-2D6F-4AEE-AD4A-927DA54C33C3}" dt="2025-02-27T09:41:48.513" v="31" actId="404"/>
          <ac:spMkLst>
            <pc:docMk/>
            <pc:sldMk cId="0" sldId="258"/>
            <ac:spMk id="410" creationId="{00000000-0000-0000-0000-000000000000}"/>
          </ac:spMkLst>
        </pc:spChg>
        <pc:grpChg chg="add mod">
          <ac:chgData name="Lauren Valentine" userId="beef5a57-e985-43f7-be51-e6e522a875b7" providerId="ADAL" clId="{E1BEFB78-2D6F-4AEE-AD4A-927DA54C33C3}" dt="2025-02-26T13:56:59.692" v="4" actId="34135"/>
          <ac:grpSpMkLst>
            <pc:docMk/>
            <pc:sldMk cId="0" sldId="258"/>
            <ac:grpSpMk id="2" creationId="{D6B29E16-DAFC-A538-0595-E7005624E4DE}"/>
          </ac:grpSpMkLst>
        </pc:grpChg>
        <pc:picChg chg="mod">
          <ac:chgData name="Lauren Valentine" userId="beef5a57-e985-43f7-be51-e6e522a875b7" providerId="ADAL" clId="{E1BEFB78-2D6F-4AEE-AD4A-927DA54C33C3}" dt="2025-02-26T13:56:59.692" v="4" actId="34135"/>
          <ac:picMkLst>
            <pc:docMk/>
            <pc:sldMk cId="0" sldId="258"/>
            <ac:picMk id="4" creationId="{2329A977-D8D3-2F86-65D7-247633619EFF}"/>
          </ac:picMkLst>
        </pc:picChg>
      </pc:sldChg>
      <pc:sldChg chg="addSp modSp mod modNotesTx">
        <pc:chgData name="Lauren Valentine" userId="beef5a57-e985-43f7-be51-e6e522a875b7" providerId="ADAL" clId="{E1BEFB78-2D6F-4AEE-AD4A-927DA54C33C3}" dt="2025-02-27T12:37:16.451" v="76" actId="20577"/>
        <pc:sldMkLst>
          <pc:docMk/>
          <pc:sldMk cId="0" sldId="259"/>
        </pc:sldMkLst>
        <pc:spChg chg="mod">
          <ac:chgData name="Lauren Valentine" userId="beef5a57-e985-43f7-be51-e6e522a875b7" providerId="ADAL" clId="{E1BEFB78-2D6F-4AEE-AD4A-927DA54C33C3}" dt="2025-02-26T13:57:02.783" v="6" actId="34135"/>
          <ac:spMkLst>
            <pc:docMk/>
            <pc:sldMk cId="0" sldId="259"/>
            <ac:spMk id="3" creationId="{A8A96B25-55B7-D182-20BE-A245D37624BC}"/>
          </ac:spMkLst>
        </pc:spChg>
        <pc:spChg chg="mod">
          <ac:chgData name="Lauren Valentine" userId="beef5a57-e985-43f7-be51-e6e522a875b7" providerId="ADAL" clId="{E1BEFB78-2D6F-4AEE-AD4A-927DA54C33C3}" dt="2025-02-27T09:42:07.287" v="35" actId="14100"/>
          <ac:spMkLst>
            <pc:docMk/>
            <pc:sldMk cId="0" sldId="259"/>
            <ac:spMk id="427" creationId="{00000000-0000-0000-0000-000000000000}"/>
          </ac:spMkLst>
        </pc:spChg>
        <pc:grpChg chg="add mod">
          <ac:chgData name="Lauren Valentine" userId="beef5a57-e985-43f7-be51-e6e522a875b7" providerId="ADAL" clId="{E1BEFB78-2D6F-4AEE-AD4A-927DA54C33C3}" dt="2025-02-26T13:57:02.783" v="6" actId="34135"/>
          <ac:grpSpMkLst>
            <pc:docMk/>
            <pc:sldMk cId="0" sldId="259"/>
            <ac:grpSpMk id="2" creationId="{3DB7EF98-E835-F296-B382-D70C1A851749}"/>
          </ac:grpSpMkLst>
        </pc:grpChg>
        <pc:picChg chg="mod">
          <ac:chgData name="Lauren Valentine" userId="beef5a57-e985-43f7-be51-e6e522a875b7" providerId="ADAL" clId="{E1BEFB78-2D6F-4AEE-AD4A-927DA54C33C3}" dt="2025-02-26T13:57:02.783" v="6" actId="34135"/>
          <ac:picMkLst>
            <pc:docMk/>
            <pc:sldMk cId="0" sldId="259"/>
            <ac:picMk id="4" creationId="{CB12B66B-751E-DDDB-4478-485D92557486}"/>
          </ac:picMkLst>
        </pc:picChg>
        <pc:picChg chg="ord">
          <ac:chgData name="Lauren Valentine" userId="beef5a57-e985-43f7-be51-e6e522a875b7" providerId="ADAL" clId="{E1BEFB78-2D6F-4AEE-AD4A-927DA54C33C3}" dt="2025-02-26T13:57:04.760" v="7" actId="166"/>
          <ac:picMkLst>
            <pc:docMk/>
            <pc:sldMk cId="0" sldId="259"/>
            <ac:picMk id="435" creationId="{00000000-0000-0000-0000-000000000000}"/>
          </ac:picMkLst>
        </pc:picChg>
        <pc:picChg chg="ord">
          <ac:chgData name="Lauren Valentine" userId="beef5a57-e985-43f7-be51-e6e522a875b7" providerId="ADAL" clId="{E1BEFB78-2D6F-4AEE-AD4A-927DA54C33C3}" dt="2025-02-26T13:57:06.399" v="8" actId="166"/>
          <ac:picMkLst>
            <pc:docMk/>
            <pc:sldMk cId="0" sldId="259"/>
            <ac:picMk id="436" creationId="{00000000-0000-0000-0000-000000000000}"/>
          </ac:picMkLst>
        </pc:picChg>
      </pc:sldChg>
      <pc:sldChg chg="addSp modSp mod">
        <pc:chgData name="Lauren Valentine" userId="beef5a57-e985-43f7-be51-e6e522a875b7" providerId="ADAL" clId="{E1BEFB78-2D6F-4AEE-AD4A-927DA54C33C3}" dt="2025-02-27T09:46:06.100" v="41" actId="404"/>
        <pc:sldMkLst>
          <pc:docMk/>
          <pc:sldMk cId="0" sldId="261"/>
        </pc:sldMkLst>
        <pc:spChg chg="mod">
          <ac:chgData name="Lauren Valentine" userId="beef5a57-e985-43f7-be51-e6e522a875b7" providerId="ADAL" clId="{E1BEFB78-2D6F-4AEE-AD4A-927DA54C33C3}" dt="2025-02-26T13:57:10.855" v="10" actId="34135"/>
          <ac:spMkLst>
            <pc:docMk/>
            <pc:sldMk cId="0" sldId="261"/>
            <ac:spMk id="3" creationId="{24F725A7-C4A2-94C3-CA95-FA0DC8921C10}"/>
          </ac:spMkLst>
        </pc:spChg>
        <pc:spChg chg="mod">
          <ac:chgData name="Lauren Valentine" userId="beef5a57-e985-43f7-be51-e6e522a875b7" providerId="ADAL" clId="{E1BEFB78-2D6F-4AEE-AD4A-927DA54C33C3}" dt="2025-02-27T09:46:02.801" v="40" actId="255"/>
          <ac:spMkLst>
            <pc:docMk/>
            <pc:sldMk cId="0" sldId="261"/>
            <ac:spMk id="4" creationId="{7FD85F34-B804-D5E2-552F-B9145993F917}"/>
          </ac:spMkLst>
        </pc:spChg>
        <pc:spChg chg="mod">
          <ac:chgData name="Lauren Valentine" userId="beef5a57-e985-43f7-be51-e6e522a875b7" providerId="ADAL" clId="{E1BEFB78-2D6F-4AEE-AD4A-927DA54C33C3}" dt="2025-02-27T09:46:02.801" v="40" actId="255"/>
          <ac:spMkLst>
            <pc:docMk/>
            <pc:sldMk cId="0" sldId="261"/>
            <ac:spMk id="464" creationId="{00000000-0000-0000-0000-000000000000}"/>
          </ac:spMkLst>
        </pc:spChg>
        <pc:spChg chg="mod">
          <ac:chgData name="Lauren Valentine" userId="beef5a57-e985-43f7-be51-e6e522a875b7" providerId="ADAL" clId="{E1BEFB78-2D6F-4AEE-AD4A-927DA54C33C3}" dt="2025-02-27T09:46:06.100" v="41" actId="404"/>
          <ac:spMkLst>
            <pc:docMk/>
            <pc:sldMk cId="0" sldId="261"/>
            <ac:spMk id="465" creationId="{00000000-0000-0000-0000-000000000000}"/>
          </ac:spMkLst>
        </pc:spChg>
        <pc:spChg chg="mod">
          <ac:chgData name="Lauren Valentine" userId="beef5a57-e985-43f7-be51-e6e522a875b7" providerId="ADAL" clId="{E1BEFB78-2D6F-4AEE-AD4A-927DA54C33C3}" dt="2025-02-27T09:46:02.801" v="40" actId="255"/>
          <ac:spMkLst>
            <pc:docMk/>
            <pc:sldMk cId="0" sldId="261"/>
            <ac:spMk id="466" creationId="{00000000-0000-0000-0000-000000000000}"/>
          </ac:spMkLst>
        </pc:spChg>
        <pc:spChg chg="ord">
          <ac:chgData name="Lauren Valentine" userId="beef5a57-e985-43f7-be51-e6e522a875b7" providerId="ADAL" clId="{E1BEFB78-2D6F-4AEE-AD4A-927DA54C33C3}" dt="2025-02-26T13:57:13.493" v="11" actId="166"/>
          <ac:spMkLst>
            <pc:docMk/>
            <pc:sldMk cId="0" sldId="261"/>
            <ac:spMk id="467" creationId="{00000000-0000-0000-0000-000000000000}"/>
          </ac:spMkLst>
        </pc:spChg>
        <pc:grpChg chg="add mod">
          <ac:chgData name="Lauren Valentine" userId="beef5a57-e985-43f7-be51-e6e522a875b7" providerId="ADAL" clId="{E1BEFB78-2D6F-4AEE-AD4A-927DA54C33C3}" dt="2025-02-26T13:57:10.855" v="10" actId="34135"/>
          <ac:grpSpMkLst>
            <pc:docMk/>
            <pc:sldMk cId="0" sldId="261"/>
            <ac:grpSpMk id="2" creationId="{B10C55A1-19B6-776F-4455-7E8FF4566149}"/>
          </ac:grpSpMkLst>
        </pc:grpChg>
        <pc:picChg chg="mod">
          <ac:chgData name="Lauren Valentine" userId="beef5a57-e985-43f7-be51-e6e522a875b7" providerId="ADAL" clId="{E1BEFB78-2D6F-4AEE-AD4A-927DA54C33C3}" dt="2025-02-26T13:57:10.855" v="10" actId="34135"/>
          <ac:picMkLst>
            <pc:docMk/>
            <pc:sldMk cId="0" sldId="261"/>
            <ac:picMk id="5" creationId="{2E32863C-6C97-7618-F9C2-FFA446F03D64}"/>
          </ac:picMkLst>
        </pc:picChg>
      </pc:sldChg>
      <pc:sldChg chg="addSp modSp mod">
        <pc:chgData name="Lauren Valentine" userId="beef5a57-e985-43f7-be51-e6e522a875b7" providerId="ADAL" clId="{E1BEFB78-2D6F-4AEE-AD4A-927DA54C33C3}" dt="2025-02-27T09:46:15.952" v="43" actId="255"/>
        <pc:sldMkLst>
          <pc:docMk/>
          <pc:sldMk cId="0" sldId="262"/>
        </pc:sldMkLst>
        <pc:spChg chg="mod">
          <ac:chgData name="Lauren Valentine" userId="beef5a57-e985-43f7-be51-e6e522a875b7" providerId="ADAL" clId="{E1BEFB78-2D6F-4AEE-AD4A-927DA54C33C3}" dt="2025-02-26T13:57:16.334" v="13" actId="34135"/>
          <ac:spMkLst>
            <pc:docMk/>
            <pc:sldMk cId="0" sldId="262"/>
            <ac:spMk id="3" creationId="{FC48DB96-370D-7796-641F-6D7AD861E352}"/>
          </ac:spMkLst>
        </pc:spChg>
        <pc:spChg chg="mod">
          <ac:chgData name="Lauren Valentine" userId="beef5a57-e985-43f7-be51-e6e522a875b7" providerId="ADAL" clId="{E1BEFB78-2D6F-4AEE-AD4A-927DA54C33C3}" dt="2025-02-27T09:46:15.952" v="43" actId="255"/>
          <ac:spMkLst>
            <pc:docMk/>
            <pc:sldMk cId="0" sldId="262"/>
            <ac:spMk id="4" creationId="{B3B349A5-1583-4E15-7169-AA07559A7D88}"/>
          </ac:spMkLst>
        </pc:spChg>
        <pc:spChg chg="mod">
          <ac:chgData name="Lauren Valentine" userId="beef5a57-e985-43f7-be51-e6e522a875b7" providerId="ADAL" clId="{E1BEFB78-2D6F-4AEE-AD4A-927DA54C33C3}" dt="2025-02-27T09:46:15.952" v="43" actId="255"/>
          <ac:spMkLst>
            <pc:docMk/>
            <pc:sldMk cId="0" sldId="262"/>
            <ac:spMk id="473" creationId="{00000000-0000-0000-0000-000000000000}"/>
          </ac:spMkLst>
        </pc:spChg>
        <pc:spChg chg="mod">
          <ac:chgData name="Lauren Valentine" userId="beef5a57-e985-43f7-be51-e6e522a875b7" providerId="ADAL" clId="{E1BEFB78-2D6F-4AEE-AD4A-927DA54C33C3}" dt="2025-02-27T09:46:11.298" v="42" actId="404"/>
          <ac:spMkLst>
            <pc:docMk/>
            <pc:sldMk cId="0" sldId="262"/>
            <ac:spMk id="489" creationId="{00000000-0000-0000-0000-000000000000}"/>
          </ac:spMkLst>
        </pc:spChg>
        <pc:spChg chg="mod">
          <ac:chgData name="Lauren Valentine" userId="beef5a57-e985-43f7-be51-e6e522a875b7" providerId="ADAL" clId="{E1BEFB78-2D6F-4AEE-AD4A-927DA54C33C3}" dt="2025-02-27T09:46:15.952" v="43" actId="255"/>
          <ac:spMkLst>
            <pc:docMk/>
            <pc:sldMk cId="0" sldId="262"/>
            <ac:spMk id="490" creationId="{00000000-0000-0000-0000-000000000000}"/>
          </ac:spMkLst>
        </pc:spChg>
        <pc:spChg chg="ord">
          <ac:chgData name="Lauren Valentine" userId="beef5a57-e985-43f7-be51-e6e522a875b7" providerId="ADAL" clId="{E1BEFB78-2D6F-4AEE-AD4A-927DA54C33C3}" dt="2025-02-26T13:57:18.307" v="14" actId="166"/>
          <ac:spMkLst>
            <pc:docMk/>
            <pc:sldMk cId="0" sldId="262"/>
            <ac:spMk id="491" creationId="{00000000-0000-0000-0000-000000000000}"/>
          </ac:spMkLst>
        </pc:spChg>
        <pc:grpChg chg="add mod">
          <ac:chgData name="Lauren Valentine" userId="beef5a57-e985-43f7-be51-e6e522a875b7" providerId="ADAL" clId="{E1BEFB78-2D6F-4AEE-AD4A-927DA54C33C3}" dt="2025-02-26T13:57:16.334" v="13" actId="34135"/>
          <ac:grpSpMkLst>
            <pc:docMk/>
            <pc:sldMk cId="0" sldId="262"/>
            <ac:grpSpMk id="2" creationId="{FC8EFDDB-C75D-2A56-CF66-093FEF7DA663}"/>
          </ac:grpSpMkLst>
        </pc:grpChg>
        <pc:picChg chg="mod">
          <ac:chgData name="Lauren Valentine" userId="beef5a57-e985-43f7-be51-e6e522a875b7" providerId="ADAL" clId="{E1BEFB78-2D6F-4AEE-AD4A-927DA54C33C3}" dt="2025-02-26T13:57:16.334" v="13" actId="34135"/>
          <ac:picMkLst>
            <pc:docMk/>
            <pc:sldMk cId="0" sldId="262"/>
            <ac:picMk id="16" creationId="{415878B7-0741-4B0D-6653-7B6316AE371C}"/>
          </ac:picMkLst>
        </pc:picChg>
      </pc:sldChg>
      <pc:sldChg chg="addSp modSp mod">
        <pc:chgData name="Lauren Valentine" userId="beef5a57-e985-43f7-be51-e6e522a875b7" providerId="ADAL" clId="{E1BEFB78-2D6F-4AEE-AD4A-927DA54C33C3}" dt="2025-02-27T09:46:25.274" v="45" actId="255"/>
        <pc:sldMkLst>
          <pc:docMk/>
          <pc:sldMk cId="0" sldId="263"/>
        </pc:sldMkLst>
        <pc:spChg chg="mod">
          <ac:chgData name="Lauren Valentine" userId="beef5a57-e985-43f7-be51-e6e522a875b7" providerId="ADAL" clId="{E1BEFB78-2D6F-4AEE-AD4A-927DA54C33C3}" dt="2025-02-26T13:57:21.644" v="16" actId="34135"/>
          <ac:spMkLst>
            <pc:docMk/>
            <pc:sldMk cId="0" sldId="263"/>
            <ac:spMk id="3" creationId="{81879467-AA7C-BA34-5087-960B4E47A1E8}"/>
          </ac:spMkLst>
        </pc:spChg>
        <pc:spChg chg="mod">
          <ac:chgData name="Lauren Valentine" userId="beef5a57-e985-43f7-be51-e6e522a875b7" providerId="ADAL" clId="{E1BEFB78-2D6F-4AEE-AD4A-927DA54C33C3}" dt="2025-02-27T09:46:25.274" v="45" actId="255"/>
          <ac:spMkLst>
            <pc:docMk/>
            <pc:sldMk cId="0" sldId="263"/>
            <ac:spMk id="4" creationId="{2DC24968-22C8-B147-DAFC-3DA11733EFB6}"/>
          </ac:spMkLst>
        </pc:spChg>
        <pc:spChg chg="mod">
          <ac:chgData name="Lauren Valentine" userId="beef5a57-e985-43f7-be51-e6e522a875b7" providerId="ADAL" clId="{E1BEFB78-2D6F-4AEE-AD4A-927DA54C33C3}" dt="2025-02-27T09:46:25.274" v="45" actId="255"/>
          <ac:spMkLst>
            <pc:docMk/>
            <pc:sldMk cId="0" sldId="263"/>
            <ac:spMk id="497" creationId="{00000000-0000-0000-0000-000000000000}"/>
          </ac:spMkLst>
        </pc:spChg>
        <pc:spChg chg="mod">
          <ac:chgData name="Lauren Valentine" userId="beef5a57-e985-43f7-be51-e6e522a875b7" providerId="ADAL" clId="{E1BEFB78-2D6F-4AEE-AD4A-927DA54C33C3}" dt="2025-02-27T09:46:20.656" v="44" actId="404"/>
          <ac:spMkLst>
            <pc:docMk/>
            <pc:sldMk cId="0" sldId="263"/>
            <ac:spMk id="513" creationId="{00000000-0000-0000-0000-000000000000}"/>
          </ac:spMkLst>
        </pc:spChg>
        <pc:spChg chg="mod">
          <ac:chgData name="Lauren Valentine" userId="beef5a57-e985-43f7-be51-e6e522a875b7" providerId="ADAL" clId="{E1BEFB78-2D6F-4AEE-AD4A-927DA54C33C3}" dt="2025-02-27T09:46:25.274" v="45" actId="255"/>
          <ac:spMkLst>
            <pc:docMk/>
            <pc:sldMk cId="0" sldId="263"/>
            <ac:spMk id="514" creationId="{00000000-0000-0000-0000-000000000000}"/>
          </ac:spMkLst>
        </pc:spChg>
        <pc:spChg chg="ord">
          <ac:chgData name="Lauren Valentine" userId="beef5a57-e985-43f7-be51-e6e522a875b7" providerId="ADAL" clId="{E1BEFB78-2D6F-4AEE-AD4A-927DA54C33C3}" dt="2025-02-26T13:57:23.901" v="17" actId="166"/>
          <ac:spMkLst>
            <pc:docMk/>
            <pc:sldMk cId="0" sldId="263"/>
            <ac:spMk id="515" creationId="{00000000-0000-0000-0000-000000000000}"/>
          </ac:spMkLst>
        </pc:spChg>
        <pc:grpChg chg="add mod">
          <ac:chgData name="Lauren Valentine" userId="beef5a57-e985-43f7-be51-e6e522a875b7" providerId="ADAL" clId="{E1BEFB78-2D6F-4AEE-AD4A-927DA54C33C3}" dt="2025-02-26T13:57:21.644" v="16" actId="34135"/>
          <ac:grpSpMkLst>
            <pc:docMk/>
            <pc:sldMk cId="0" sldId="263"/>
            <ac:grpSpMk id="2" creationId="{79EF9350-8CB4-24F6-C669-63C1CE8EB8DB}"/>
          </ac:grpSpMkLst>
        </pc:grpChg>
        <pc:picChg chg="mod">
          <ac:chgData name="Lauren Valentine" userId="beef5a57-e985-43f7-be51-e6e522a875b7" providerId="ADAL" clId="{E1BEFB78-2D6F-4AEE-AD4A-927DA54C33C3}" dt="2025-02-26T13:57:21.644" v="16" actId="34135"/>
          <ac:picMkLst>
            <pc:docMk/>
            <pc:sldMk cId="0" sldId="263"/>
            <ac:picMk id="16" creationId="{444A11E9-CFDB-1915-1052-19D37E4632E0}"/>
          </ac:picMkLst>
        </pc:picChg>
      </pc:sldChg>
      <pc:sldChg chg="addSp modSp mod">
        <pc:chgData name="Lauren Valentine" userId="beef5a57-e985-43f7-be51-e6e522a875b7" providerId="ADAL" clId="{E1BEFB78-2D6F-4AEE-AD4A-927DA54C33C3}" dt="2025-02-27T09:46:32.142" v="47" actId="404"/>
        <pc:sldMkLst>
          <pc:docMk/>
          <pc:sldMk cId="0" sldId="264"/>
        </pc:sldMkLst>
        <pc:spChg chg="mod">
          <ac:chgData name="Lauren Valentine" userId="beef5a57-e985-43f7-be51-e6e522a875b7" providerId="ADAL" clId="{E1BEFB78-2D6F-4AEE-AD4A-927DA54C33C3}" dt="2025-02-26T13:57:28.164" v="19" actId="34135"/>
          <ac:spMkLst>
            <pc:docMk/>
            <pc:sldMk cId="0" sldId="264"/>
            <ac:spMk id="3" creationId="{3883C43D-676C-E1B7-46D2-2E01E36BB72F}"/>
          </ac:spMkLst>
        </pc:spChg>
        <pc:spChg chg="mod">
          <ac:chgData name="Lauren Valentine" userId="beef5a57-e985-43f7-be51-e6e522a875b7" providerId="ADAL" clId="{E1BEFB78-2D6F-4AEE-AD4A-927DA54C33C3}" dt="2025-02-27T09:46:29.964" v="46" actId="255"/>
          <ac:spMkLst>
            <pc:docMk/>
            <pc:sldMk cId="0" sldId="264"/>
            <ac:spMk id="4" creationId="{C4FF9097-77C1-7745-2478-FD95050A5EF2}"/>
          </ac:spMkLst>
        </pc:spChg>
        <pc:spChg chg="mod">
          <ac:chgData name="Lauren Valentine" userId="beef5a57-e985-43f7-be51-e6e522a875b7" providerId="ADAL" clId="{E1BEFB78-2D6F-4AEE-AD4A-927DA54C33C3}" dt="2025-02-27T09:46:29.964" v="46" actId="255"/>
          <ac:spMkLst>
            <pc:docMk/>
            <pc:sldMk cId="0" sldId="264"/>
            <ac:spMk id="536" creationId="{00000000-0000-0000-0000-000000000000}"/>
          </ac:spMkLst>
        </pc:spChg>
        <pc:spChg chg="mod">
          <ac:chgData name="Lauren Valentine" userId="beef5a57-e985-43f7-be51-e6e522a875b7" providerId="ADAL" clId="{E1BEFB78-2D6F-4AEE-AD4A-927DA54C33C3}" dt="2025-02-27T09:46:32.142" v="47" actId="404"/>
          <ac:spMkLst>
            <pc:docMk/>
            <pc:sldMk cId="0" sldId="264"/>
            <ac:spMk id="537" creationId="{00000000-0000-0000-0000-000000000000}"/>
          </ac:spMkLst>
        </pc:spChg>
        <pc:spChg chg="mod">
          <ac:chgData name="Lauren Valentine" userId="beef5a57-e985-43f7-be51-e6e522a875b7" providerId="ADAL" clId="{E1BEFB78-2D6F-4AEE-AD4A-927DA54C33C3}" dt="2025-02-27T09:46:29.964" v="46" actId="255"/>
          <ac:spMkLst>
            <pc:docMk/>
            <pc:sldMk cId="0" sldId="264"/>
            <ac:spMk id="538" creationId="{00000000-0000-0000-0000-000000000000}"/>
          </ac:spMkLst>
        </pc:spChg>
        <pc:spChg chg="ord">
          <ac:chgData name="Lauren Valentine" userId="beef5a57-e985-43f7-be51-e6e522a875b7" providerId="ADAL" clId="{E1BEFB78-2D6F-4AEE-AD4A-927DA54C33C3}" dt="2025-02-26T13:57:31.148" v="20" actId="166"/>
          <ac:spMkLst>
            <pc:docMk/>
            <pc:sldMk cId="0" sldId="264"/>
            <ac:spMk id="539" creationId="{00000000-0000-0000-0000-000000000000}"/>
          </ac:spMkLst>
        </pc:spChg>
        <pc:grpChg chg="add mod">
          <ac:chgData name="Lauren Valentine" userId="beef5a57-e985-43f7-be51-e6e522a875b7" providerId="ADAL" clId="{E1BEFB78-2D6F-4AEE-AD4A-927DA54C33C3}" dt="2025-02-26T13:57:28.164" v="19" actId="34135"/>
          <ac:grpSpMkLst>
            <pc:docMk/>
            <pc:sldMk cId="0" sldId="264"/>
            <ac:grpSpMk id="2" creationId="{1CBBF7B9-7644-B74C-3251-93E729BF53EB}"/>
          </ac:grpSpMkLst>
        </pc:grpChg>
        <pc:picChg chg="mod">
          <ac:chgData name="Lauren Valentine" userId="beef5a57-e985-43f7-be51-e6e522a875b7" providerId="ADAL" clId="{E1BEFB78-2D6F-4AEE-AD4A-927DA54C33C3}" dt="2025-02-26T13:57:28.164" v="19" actId="34135"/>
          <ac:picMkLst>
            <pc:docMk/>
            <pc:sldMk cId="0" sldId="264"/>
            <ac:picMk id="16" creationId="{077C1F9C-11C9-8EA4-13FA-15D2EAFE452E}"/>
          </ac:picMkLst>
        </pc:picChg>
      </pc:sldChg>
      <pc:sldChg chg="addSp modSp mod">
        <pc:chgData name="Lauren Valentine" userId="beef5a57-e985-43f7-be51-e6e522a875b7" providerId="ADAL" clId="{E1BEFB78-2D6F-4AEE-AD4A-927DA54C33C3}" dt="2025-02-27T09:46:41.879" v="49" actId="255"/>
        <pc:sldMkLst>
          <pc:docMk/>
          <pc:sldMk cId="0" sldId="265"/>
        </pc:sldMkLst>
        <pc:spChg chg="mod">
          <ac:chgData name="Lauren Valentine" userId="beef5a57-e985-43f7-be51-e6e522a875b7" providerId="ADAL" clId="{E1BEFB78-2D6F-4AEE-AD4A-927DA54C33C3}" dt="2025-02-26T13:57:38.136" v="22" actId="34135"/>
          <ac:spMkLst>
            <pc:docMk/>
            <pc:sldMk cId="0" sldId="265"/>
            <ac:spMk id="3" creationId="{F9F49061-BCED-C9C3-32DE-31BC618D7A20}"/>
          </ac:spMkLst>
        </pc:spChg>
        <pc:spChg chg="mod">
          <ac:chgData name="Lauren Valentine" userId="beef5a57-e985-43f7-be51-e6e522a875b7" providerId="ADAL" clId="{E1BEFB78-2D6F-4AEE-AD4A-927DA54C33C3}" dt="2025-02-27T09:46:41.879" v="49" actId="255"/>
          <ac:spMkLst>
            <pc:docMk/>
            <pc:sldMk cId="0" sldId="265"/>
            <ac:spMk id="4" creationId="{C596A259-9043-B7E0-B543-C36F9BC83C7C}"/>
          </ac:spMkLst>
        </pc:spChg>
        <pc:spChg chg="mod">
          <ac:chgData name="Lauren Valentine" userId="beef5a57-e985-43f7-be51-e6e522a875b7" providerId="ADAL" clId="{E1BEFB78-2D6F-4AEE-AD4A-927DA54C33C3}" dt="2025-02-27T09:46:41.879" v="49" actId="255"/>
          <ac:spMkLst>
            <pc:docMk/>
            <pc:sldMk cId="0" sldId="265"/>
            <ac:spMk id="545" creationId="{00000000-0000-0000-0000-000000000000}"/>
          </ac:spMkLst>
        </pc:spChg>
        <pc:spChg chg="mod">
          <ac:chgData name="Lauren Valentine" userId="beef5a57-e985-43f7-be51-e6e522a875b7" providerId="ADAL" clId="{E1BEFB78-2D6F-4AEE-AD4A-927DA54C33C3}" dt="2025-02-27T09:46:37.848" v="48" actId="404"/>
          <ac:spMkLst>
            <pc:docMk/>
            <pc:sldMk cId="0" sldId="265"/>
            <ac:spMk id="561" creationId="{00000000-0000-0000-0000-000000000000}"/>
          </ac:spMkLst>
        </pc:spChg>
        <pc:spChg chg="mod">
          <ac:chgData name="Lauren Valentine" userId="beef5a57-e985-43f7-be51-e6e522a875b7" providerId="ADAL" clId="{E1BEFB78-2D6F-4AEE-AD4A-927DA54C33C3}" dt="2025-02-27T09:46:41.879" v="49" actId="255"/>
          <ac:spMkLst>
            <pc:docMk/>
            <pc:sldMk cId="0" sldId="265"/>
            <ac:spMk id="562" creationId="{00000000-0000-0000-0000-000000000000}"/>
          </ac:spMkLst>
        </pc:spChg>
        <pc:spChg chg="ord">
          <ac:chgData name="Lauren Valentine" userId="beef5a57-e985-43f7-be51-e6e522a875b7" providerId="ADAL" clId="{E1BEFB78-2D6F-4AEE-AD4A-927DA54C33C3}" dt="2025-02-26T13:57:44.259" v="23" actId="166"/>
          <ac:spMkLst>
            <pc:docMk/>
            <pc:sldMk cId="0" sldId="265"/>
            <ac:spMk id="563" creationId="{00000000-0000-0000-0000-000000000000}"/>
          </ac:spMkLst>
        </pc:spChg>
        <pc:grpChg chg="add mod">
          <ac:chgData name="Lauren Valentine" userId="beef5a57-e985-43f7-be51-e6e522a875b7" providerId="ADAL" clId="{E1BEFB78-2D6F-4AEE-AD4A-927DA54C33C3}" dt="2025-02-26T13:57:38.136" v="22" actId="34135"/>
          <ac:grpSpMkLst>
            <pc:docMk/>
            <pc:sldMk cId="0" sldId="265"/>
            <ac:grpSpMk id="2" creationId="{9E993A68-EC10-AC99-C69A-CA6CE81657F3}"/>
          </ac:grpSpMkLst>
        </pc:grpChg>
        <pc:picChg chg="mod">
          <ac:chgData name="Lauren Valentine" userId="beef5a57-e985-43f7-be51-e6e522a875b7" providerId="ADAL" clId="{E1BEFB78-2D6F-4AEE-AD4A-927DA54C33C3}" dt="2025-02-26T13:57:38.136" v="22" actId="34135"/>
          <ac:picMkLst>
            <pc:docMk/>
            <pc:sldMk cId="0" sldId="265"/>
            <ac:picMk id="16" creationId="{18A35D85-39B2-D6FD-C22F-DC528DB745D3}"/>
          </ac:picMkLst>
        </pc:picChg>
      </pc:sldChg>
      <pc:sldChg chg="addSp modSp mod">
        <pc:chgData name="Lauren Valentine" userId="beef5a57-e985-43f7-be51-e6e522a875b7" providerId="ADAL" clId="{E1BEFB78-2D6F-4AEE-AD4A-927DA54C33C3}" dt="2025-02-27T09:46:49.487" v="51" actId="255"/>
        <pc:sldMkLst>
          <pc:docMk/>
          <pc:sldMk cId="0" sldId="266"/>
        </pc:sldMkLst>
        <pc:spChg chg="mod">
          <ac:chgData name="Lauren Valentine" userId="beef5a57-e985-43f7-be51-e6e522a875b7" providerId="ADAL" clId="{E1BEFB78-2D6F-4AEE-AD4A-927DA54C33C3}" dt="2025-02-26T13:57:47.588" v="25" actId="34135"/>
          <ac:spMkLst>
            <pc:docMk/>
            <pc:sldMk cId="0" sldId="266"/>
            <ac:spMk id="3" creationId="{7C32DBB7-3C2C-1B83-4513-DC9E16663650}"/>
          </ac:spMkLst>
        </pc:spChg>
        <pc:spChg chg="mod">
          <ac:chgData name="Lauren Valentine" userId="beef5a57-e985-43f7-be51-e6e522a875b7" providerId="ADAL" clId="{E1BEFB78-2D6F-4AEE-AD4A-927DA54C33C3}" dt="2025-02-27T09:46:49.487" v="51" actId="255"/>
          <ac:spMkLst>
            <pc:docMk/>
            <pc:sldMk cId="0" sldId="266"/>
            <ac:spMk id="4" creationId="{2FB15606-00BC-C885-F55C-388D7323F424}"/>
          </ac:spMkLst>
        </pc:spChg>
        <pc:spChg chg="mod">
          <ac:chgData name="Lauren Valentine" userId="beef5a57-e985-43f7-be51-e6e522a875b7" providerId="ADAL" clId="{E1BEFB78-2D6F-4AEE-AD4A-927DA54C33C3}" dt="2025-02-27T09:46:49.487" v="51" actId="255"/>
          <ac:spMkLst>
            <pc:docMk/>
            <pc:sldMk cId="0" sldId="266"/>
            <ac:spMk id="569" creationId="{00000000-0000-0000-0000-000000000000}"/>
          </ac:spMkLst>
        </pc:spChg>
        <pc:spChg chg="mod">
          <ac:chgData name="Lauren Valentine" userId="beef5a57-e985-43f7-be51-e6e522a875b7" providerId="ADAL" clId="{E1BEFB78-2D6F-4AEE-AD4A-927DA54C33C3}" dt="2025-02-27T09:46:46.087" v="50" actId="404"/>
          <ac:spMkLst>
            <pc:docMk/>
            <pc:sldMk cId="0" sldId="266"/>
            <ac:spMk id="585" creationId="{00000000-0000-0000-0000-000000000000}"/>
          </ac:spMkLst>
        </pc:spChg>
        <pc:spChg chg="mod">
          <ac:chgData name="Lauren Valentine" userId="beef5a57-e985-43f7-be51-e6e522a875b7" providerId="ADAL" clId="{E1BEFB78-2D6F-4AEE-AD4A-927DA54C33C3}" dt="2025-02-27T09:46:49.487" v="51" actId="255"/>
          <ac:spMkLst>
            <pc:docMk/>
            <pc:sldMk cId="0" sldId="266"/>
            <ac:spMk id="586" creationId="{00000000-0000-0000-0000-000000000000}"/>
          </ac:spMkLst>
        </pc:spChg>
        <pc:spChg chg="ord">
          <ac:chgData name="Lauren Valentine" userId="beef5a57-e985-43f7-be51-e6e522a875b7" providerId="ADAL" clId="{E1BEFB78-2D6F-4AEE-AD4A-927DA54C33C3}" dt="2025-02-26T13:57:49.898" v="26" actId="166"/>
          <ac:spMkLst>
            <pc:docMk/>
            <pc:sldMk cId="0" sldId="266"/>
            <ac:spMk id="587" creationId="{00000000-0000-0000-0000-000000000000}"/>
          </ac:spMkLst>
        </pc:spChg>
        <pc:grpChg chg="add mod">
          <ac:chgData name="Lauren Valentine" userId="beef5a57-e985-43f7-be51-e6e522a875b7" providerId="ADAL" clId="{E1BEFB78-2D6F-4AEE-AD4A-927DA54C33C3}" dt="2025-02-26T13:57:47.588" v="25" actId="34135"/>
          <ac:grpSpMkLst>
            <pc:docMk/>
            <pc:sldMk cId="0" sldId="266"/>
            <ac:grpSpMk id="2" creationId="{15C34BE7-905E-C806-7BD0-9E4C0BDCD333}"/>
          </ac:grpSpMkLst>
        </pc:grpChg>
        <pc:picChg chg="mod">
          <ac:chgData name="Lauren Valentine" userId="beef5a57-e985-43f7-be51-e6e522a875b7" providerId="ADAL" clId="{E1BEFB78-2D6F-4AEE-AD4A-927DA54C33C3}" dt="2025-02-26T13:57:47.588" v="25" actId="34135"/>
          <ac:picMkLst>
            <pc:docMk/>
            <pc:sldMk cId="0" sldId="266"/>
            <ac:picMk id="16" creationId="{CB24D7E9-19C8-C40A-4CBD-C888C716DD2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4" name="Google Shape;38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b="1" i="0" u="none" baseline="0"/>
              <a:t>Sleid 1: Sut rydym yn dewis: archwilio pleidleisio </a:t>
            </a:r>
            <a:endParaRPr b="1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Croesawch y plant yn gryno a rhoi trosolwg ar gyfer y sesiwn.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2904930daf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2" name="Google Shape;542;g32904930daf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10: Cwis Gwir neu Gau (1 munud) 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Darllenwch y datganiad.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Gofynnwch i'r plant os ydynt yn credu ei fod yn wir neu’n gau.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Cliciwch ‘nesaf’ i ddatgelu’r ateb.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Cliciwch ‘nesaf’ i ddatgelu’r esboniad. </a:t>
            </a:r>
            <a:endParaRPr/>
          </a:p>
        </p:txBody>
      </p:sp>
      <p:sp>
        <p:nvSpPr>
          <p:cNvPr id="543" name="Google Shape;543;g32904930daf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2904930daf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6" name="Google Shape;566;g32904930daf_0_1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11: Cwis Gwir neu Gau (1 munud) 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Darllenwch y datganiad.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Gofynnwch i'r plant os ydynt yn credu ei fod yn wir neu’n gau.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Cliciwch ‘nesaf’ i ddatgelu’r ateb.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Cliciwch ‘nesaf’ i ddatgelu’r esboniad. </a:t>
            </a:r>
            <a:endParaRPr/>
          </a:p>
        </p:txBody>
      </p:sp>
      <p:sp>
        <p:nvSpPr>
          <p:cNvPr id="567" name="Google Shape;567;g32904930daf_0_1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2904930daf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0" name="Google Shape;590;g32904930daf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12: Cloi (1 munud) </a:t>
            </a:r>
            <a:endParaRPr b="1"/>
          </a:p>
          <a:p>
            <a:pPr indent="-317500" algn="l" rtl="0">
              <a:buClr>
                <a:schemeClr val="dk1"/>
              </a:buClr>
              <a:buChar char="•"/>
            </a:pPr>
            <a:r>
              <a:rPr lang="cy" b="0" i="0" u="none" baseline="0"/>
              <a:t>Gofynnwch i'r plant fyfyrio ar rywbeth maent wedi’i ddysgu yn y sesiwn. </a:t>
            </a:r>
            <a:endParaRPr/>
          </a:p>
        </p:txBody>
      </p:sp>
      <p:sp>
        <p:nvSpPr>
          <p:cNvPr id="591" name="Google Shape;591;g32904930daf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12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2: Sut rydym yn dewis: archwilio pleidleisio (1 munud) </a:t>
            </a:r>
            <a:endParaRPr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Mae’r sleid hon yn rhoi trosolwg o’r cwestiynau dysgu a fydd yn cael eu trafod yn y sesiwn hon. </a:t>
            </a:r>
            <a:endParaRPr/>
          </a:p>
        </p:txBody>
      </p:sp>
      <p:sp>
        <p:nvSpPr>
          <p:cNvPr id="392" name="Google Shape;392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3: Sut rydym yn dewis: archwilio pleidleisio (3 munud) </a:t>
            </a:r>
            <a:endParaRPr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/>
              <a:t>Gofynnwch i’r plant drafod y cwestiwn hwn mewn parau neu grwpiau.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Trafodwch brofiadau'r plant fel grŵp cyfan. </a:t>
            </a:r>
            <a:endParaRPr/>
          </a:p>
        </p:txBody>
      </p:sp>
      <p:sp>
        <p:nvSpPr>
          <p:cNvPr id="407" name="Google Shape;40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2904930da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g32904930daf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 dirty="0"/>
              <a:t>Sleid 4: Sut rydym yn dewis: archwilio pleidleisio (4 munud) </a:t>
            </a:r>
            <a:endParaRPr b="1" dirty="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cy" b="0" i="0" u="none" baseline="0" dirty="0"/>
              <a:t>Gofynnwch i’r plant drafod y cwestiwn hwn mewn parau neu grwpiau. </a:t>
            </a:r>
            <a:endParaRPr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 dirty="0"/>
              <a:t>Trafodwch brofiadau'r plant fel grŵp cyfan. </a:t>
            </a: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endParaRPr lang="cy" b="0" i="0" u="none" baseline="0" dirty="0"/>
          </a:p>
          <a:p>
            <a:pPr marL="139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b="0" i="0" dirty="0" err="1">
                <a:effectLst/>
                <a:latin typeface="Segoe UI" panose="020B0502040204020203" pitchFamily="34" charset="0"/>
              </a:rPr>
              <a:t>Delweddau</a:t>
            </a:r>
            <a:r>
              <a:rPr lang="en-GB" b="0" i="0" dirty="0"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effectLst/>
                <a:latin typeface="Segoe UI" panose="020B0502040204020203" pitchFamily="34" charset="0"/>
              </a:rPr>
              <a:t>gan</a:t>
            </a:r>
            <a:r>
              <a:rPr lang="en-GB" b="0" i="0" dirty="0">
                <a:effectLst/>
                <a:latin typeface="Segoe UI" panose="020B0502040204020203" pitchFamily="34" charset="0"/>
              </a:rPr>
              <a:t> </a:t>
            </a:r>
            <a:r>
              <a:rPr lang="en-GB" b="0" i="0" dirty="0" err="1">
                <a:effectLst/>
                <a:latin typeface="Segoe UI" panose="020B0502040204020203" pitchFamily="34" charset="0"/>
              </a:rPr>
              <a:t>Storyset</a:t>
            </a:r>
            <a:r>
              <a:rPr lang="en-GB" b="0" i="0" u="none" baseline="0" dirty="0">
                <a:effectLst/>
                <a:latin typeface="Segoe UI" panose="020B0502040204020203" pitchFamily="34" charset="0"/>
              </a:rPr>
              <a:t> (www.storyset.com) </a:t>
            </a:r>
            <a:endParaRPr lang="cy" b="0" i="0" u="none" baseline="0" dirty="0"/>
          </a:p>
          <a:p>
            <a:pPr marL="1397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dirty="0"/>
          </a:p>
        </p:txBody>
      </p:sp>
      <p:sp>
        <p:nvSpPr>
          <p:cNvPr id="425" name="Google Shape;425;g32904930daf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32904930daf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9" name="Google Shape;439;g32904930daf_0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5: Ydych chi’n barod am gwis?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Paratowch y myfyrwyr am y cwis. Gallant un ai gwblhau hyn fel grŵp neu mewn parau. </a:t>
            </a:r>
            <a:endParaRPr/>
          </a:p>
        </p:txBody>
      </p:sp>
      <p:sp>
        <p:nvSpPr>
          <p:cNvPr id="440" name="Google Shape;440;g32904930daf_0_1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32904930daf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6" name="Google Shape;446;g32904930daf_0_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6: Cwis Gwir neu Gau (1 munud) 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Darllenwch y datganiad.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Gofynnwch i'r plant os ydynt yn credu ei fod yn wir neu’n gau.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Cliciwch ‘nesaf’ i ddatgelu’r ateb.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Cliciwch ‘nesaf’ i ddatgelu’r esboniad. </a:t>
            </a:r>
            <a:endParaRPr/>
          </a:p>
        </p:txBody>
      </p:sp>
      <p:sp>
        <p:nvSpPr>
          <p:cNvPr id="447" name="Google Shape;447;g32904930daf_0_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32904930daf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g32904930daf_0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7: Cwis Gwir neu Gau (1 munud) 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Darllenwch y datganiad.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Gofynnwch i'r plant os ydynt yn credu ei fod yn wir neu’n gau.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Cliciwch ‘nesaf’ i ddatgelu’r ateb.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Cliciwch ‘nesaf’ i ddatgelu’r esboniad. </a:t>
            </a:r>
            <a:endParaRPr/>
          </a:p>
        </p:txBody>
      </p:sp>
      <p:sp>
        <p:nvSpPr>
          <p:cNvPr id="471" name="Google Shape;471;g32904930daf_0_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4" name="Google Shape;4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8: Cwis Gwir neu Gau (1 munud) 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Darllenwch y datganiad.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Gofynnwch i'r plant os ydynt yn credu ei fod yn wir neu’n gau.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Cliciwch ‘nesaf’ i ddatgelu’r ateb.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Cliciwch ‘nesaf’ i ddatgelu’r esboniad. </a:t>
            </a:r>
            <a:endParaRPr/>
          </a:p>
        </p:txBody>
      </p:sp>
      <p:sp>
        <p:nvSpPr>
          <p:cNvPr id="495" name="Google Shape;49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2904930da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g32904930daf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cy" b="1" i="0" u="none" baseline="0"/>
              <a:t>Sleid 9: Cwis Gwir neu Gau (1 munud) </a:t>
            </a:r>
            <a:endParaRPr b="1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Darllenwch y datganiad.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Gofynnwch i'r plant os ydynt yn credu ei fod yn wir neu’n gau.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Cliciwch ‘nesaf’ i ddatgelu’r ateb. 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cy" b="0" i="0" u="none" baseline="0"/>
              <a:t>Cliciwch ‘nesaf’ i ddatgelu’r esboniad. </a:t>
            </a:r>
            <a:endParaRPr/>
          </a:p>
        </p:txBody>
      </p:sp>
      <p:sp>
        <p:nvSpPr>
          <p:cNvPr id="519" name="Google Shape;519;g32904930daf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electoralcommission.org.uk/learning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electoralcommission.org.uk/learning" TargetMode="Externa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electoralcommission.org.uk/learning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electoralcommission.org.uk/learning" TargetMode="Externa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/ Closing Slide">
  <p:cSld name="Title Slide / Closing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" name="Google Shape;16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7496" y="5914398"/>
            <a:ext cx="7646909" cy="66867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8">
            <a:hlinkClick r:id="rId3"/>
          </p:cNvPr>
          <p:cNvSpPr/>
          <p:nvPr/>
        </p:nvSpPr>
        <p:spPr>
          <a:xfrm>
            <a:off x="654960" y="6084231"/>
            <a:ext cx="501431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b="1" i="0" u="none" strike="noStrike" cap="none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" name="Google Shape;18;p8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8" descr="A person holding a microphone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 l="7159" t="1669" r="24899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8"/>
          <p:cNvPicPr preferRelativeResize="0"/>
          <p:nvPr/>
        </p:nvPicPr>
        <p:blipFill rotWithShape="1">
          <a:blip r:embed="rId6">
            <a:alphaModFix/>
          </a:blip>
          <a:srcRect t="9782" b="29460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50950" y="6268405"/>
            <a:ext cx="502317" cy="50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 2col">
  <p:cSld name="1_Title and Content 2col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1" name="Google Shape;111;p1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p17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>
  <p:cSld name="2_Title and Conten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8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18"/>
          <p:cNvPicPr preferRelativeResize="0"/>
          <p:nvPr/>
        </p:nvPicPr>
        <p:blipFill rotWithShape="1">
          <a:blip r:embed="rId3">
            <a:alphaModFix/>
          </a:blip>
          <a:srcRect l="3461" r="6941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Content">
  <p:cSld name="3_Title and Conten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9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19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1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 rotWithShape="1">
          <a:blip r:embed="rId2">
            <a:alphaModFix/>
          </a:blip>
          <a:srcRect l="3461" r="6941" b="3737"/>
          <a:stretch/>
        </p:blipFill>
        <p:spPr>
          <a:xfrm>
            <a:off x="6240463" y="790543"/>
            <a:ext cx="5951537" cy="6076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and Content 2col">
  <p:cSld name="3_Title and Content 2col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3"/>
          </p:nvPr>
        </p:nvSpPr>
        <p:spPr>
          <a:xfrm>
            <a:off x="846500" y="1792816"/>
            <a:ext cx="5105037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 descr="A picture containing pers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 descr="Logo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0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reaker Slide">
  <p:cSld name="Breaker Slid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1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56" name="Google Shape;156;p21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1"/>
          <p:cNvPicPr preferRelativeResize="0"/>
          <p:nvPr/>
        </p:nvPicPr>
        <p:blipFill rotWithShape="1">
          <a:blip r:embed="rId3">
            <a:alphaModFix/>
          </a:blip>
          <a:srcRect l="25551" b="7720"/>
          <a:stretch/>
        </p:blipFill>
        <p:spPr>
          <a:xfrm flipH="1">
            <a:off x="5329584" y="-108515"/>
            <a:ext cx="6862416" cy="6966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reaker Slide B">
  <p:cSld name="Breaker Slide B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22"/>
          <p:cNvSpPr txBox="1">
            <a:spLocks noGrp="1"/>
          </p:cNvSpPr>
          <p:nvPr>
            <p:ph type="title"/>
          </p:nvPr>
        </p:nvSpPr>
        <p:spPr>
          <a:xfrm>
            <a:off x="280516" y="1754021"/>
            <a:ext cx="6332625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4" name="Google Shape;164;p22"/>
          <p:cNvPicPr preferRelativeResize="0"/>
          <p:nvPr/>
        </p:nvPicPr>
        <p:blipFill rotWithShape="1">
          <a:blip r:embed="rId2">
            <a:alphaModFix/>
          </a:blip>
          <a:srcRect b="57732"/>
          <a:stretch/>
        </p:blipFill>
        <p:spPr>
          <a:xfrm>
            <a:off x="7626903" y="-454687"/>
            <a:ext cx="4793693" cy="6212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 rotWithShape="1">
          <a:blip r:embed="rId3">
            <a:alphaModFix/>
          </a:blip>
          <a:srcRect l="3461" r="6941" b="3737"/>
          <a:stretch/>
        </p:blipFill>
        <p:spPr>
          <a:xfrm>
            <a:off x="5409078" y="-58315"/>
            <a:ext cx="6782923" cy="6925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2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+ Caption">
  <p:cSld name="Image + Ca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3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3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72" name="Google Shape;172;p23" descr="Large 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" name="Google Shape;173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23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+ Caption B">
  <p:cSld name="Image + Caption B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4" descr="Left hand Side Image&#10;"/>
          <p:cNvSpPr>
            <a:spLocks noGrp="1"/>
          </p:cNvSpPr>
          <p:nvPr>
            <p:ph type="pic" idx="2"/>
          </p:nvPr>
        </p:nvSpPr>
        <p:spPr>
          <a:xfrm>
            <a:off x="371475" y="476250"/>
            <a:ext cx="5543550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0" name="Google Shape;180;p24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1" name="Google Shape;18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4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+ Caption + White A">
  <p:cSld name="Image + Caption + White 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p25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 rotWithShape="1">
          <a:blip r:embed="rId2">
            <a:alphaModFix/>
          </a:blip>
          <a:srcRect l="3461" r="6941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 + Caption + White B">
  <p:cSld name="Image + Caption + White B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6"/>
          <p:cNvSpPr>
            <a:spLocks noGrp="1"/>
          </p:cNvSpPr>
          <p:nvPr>
            <p:ph type="pic" idx="2"/>
          </p:nvPr>
        </p:nvSpPr>
        <p:spPr>
          <a:xfrm>
            <a:off x="371474" y="476250"/>
            <a:ext cx="5580064" cy="4799013"/>
          </a:xfrm>
          <a:prstGeom prst="rect">
            <a:avLst/>
          </a:prstGeom>
          <a:noFill/>
          <a:ln>
            <a:noFill/>
          </a:ln>
        </p:spPr>
      </p:sp>
      <p:sp>
        <p:nvSpPr>
          <p:cNvPr id="196" name="Google Shape;196;p26" descr="Caption&#10;"/>
          <p:cNvSpPr txBox="1">
            <a:spLocks noGrp="1"/>
          </p:cNvSpPr>
          <p:nvPr>
            <p:ph type="title"/>
          </p:nvPr>
        </p:nvSpPr>
        <p:spPr>
          <a:xfrm>
            <a:off x="6276977" y="2069838"/>
            <a:ext cx="5507036" cy="3205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7" name="Google Shape;19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 descr="Outline of a hand pointing at an image&#10;"/>
          <p:cNvPicPr preferRelativeResize="0"/>
          <p:nvPr/>
        </p:nvPicPr>
        <p:blipFill rotWithShape="1">
          <a:blip r:embed="rId3">
            <a:alphaModFix/>
          </a:blip>
          <a:srcRect l="52079"/>
          <a:stretch/>
        </p:blipFill>
        <p:spPr>
          <a:xfrm flipH="1">
            <a:off x="6025664" y="914400"/>
            <a:ext cx="1308810" cy="1572819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26"/>
          <p:cNvPicPr preferRelativeResize="0"/>
          <p:nvPr/>
        </p:nvPicPr>
        <p:blipFill rotWithShape="1">
          <a:blip r:embed="rId4">
            <a:alphaModFix/>
          </a:blip>
          <a:srcRect l="3461" r="6941" b="3737"/>
          <a:stretch/>
        </p:blipFill>
        <p:spPr>
          <a:xfrm>
            <a:off x="9481529" y="4099727"/>
            <a:ext cx="2710471" cy="2767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26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ctivity Slide B">
  <p:cSld name="1_Activity Slide B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469127" y="1778216"/>
            <a:ext cx="5209679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35;p9"/>
          <p:cNvPicPr preferRelativeResize="0"/>
          <p:nvPr/>
        </p:nvPicPr>
        <p:blipFill rotWithShape="1">
          <a:blip r:embed="rId2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A">
  <p:cSld name="Quote A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7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27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US" sz="6000" b="1" i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/>
          </a:p>
        </p:txBody>
      </p:sp>
      <p:sp>
        <p:nvSpPr>
          <p:cNvPr id="209" name="Google Shape;209;p27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7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US" sz="6000" b="1" i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/>
          </a:p>
        </p:txBody>
      </p:sp>
      <p:pic>
        <p:nvPicPr>
          <p:cNvPr id="211" name="Google Shape;21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 B">
  <p:cSld name="Quote B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8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4" name="Google Shape;214;p28" descr="Image of teenage girl pondering with finger on chin"/>
          <p:cNvPicPr preferRelativeResize="0"/>
          <p:nvPr/>
        </p:nvPicPr>
        <p:blipFill rotWithShape="1">
          <a:blip r:embed="rId2">
            <a:alphaModFix/>
          </a:blip>
          <a:srcRect l="-363" r="6015"/>
          <a:stretch/>
        </p:blipFill>
        <p:spPr>
          <a:xfrm rot="1043764" flipH="1">
            <a:off x="-727137" y="1341028"/>
            <a:ext cx="5225143" cy="6572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8"/>
          <p:cNvSpPr txBox="1"/>
          <p:nvPr/>
        </p:nvSpPr>
        <p:spPr>
          <a:xfrm>
            <a:off x="11254154" y="3426488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US" sz="6000" b="1" i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”</a:t>
            </a:r>
            <a:endParaRPr/>
          </a:p>
        </p:txBody>
      </p:sp>
      <p:sp>
        <p:nvSpPr>
          <p:cNvPr id="217" name="Google Shape;217;p28" descr="Main Quote&#10;"/>
          <p:cNvSpPr txBox="1">
            <a:spLocks noGrp="1"/>
          </p:cNvSpPr>
          <p:nvPr>
            <p:ph type="title"/>
          </p:nvPr>
        </p:nvSpPr>
        <p:spPr>
          <a:xfrm>
            <a:off x="3704843" y="1756599"/>
            <a:ext cx="8170635" cy="3581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ExtraBold"/>
              <a:buNone/>
              <a:defRPr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28"/>
          <p:cNvSpPr txBox="1"/>
          <p:nvPr/>
        </p:nvSpPr>
        <p:spPr>
          <a:xfrm>
            <a:off x="3704843" y="0"/>
            <a:ext cx="723481" cy="2009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Black"/>
              <a:buNone/>
            </a:pPr>
            <a:r>
              <a:rPr lang="en-US" sz="6000" b="1" i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“</a:t>
            </a:r>
            <a:endParaRPr/>
          </a:p>
        </p:txBody>
      </p:sp>
      <p:pic>
        <p:nvPicPr>
          <p:cNvPr id="219" name="Google Shape;219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956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id A">
  <p:cSld name="Grid A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2" name="Google Shape;2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9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Grid A">
  <p:cSld name="1_Grid A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28" name="Google Shape;228;p30" descr="Table&#10;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{5459EF84-984E-49F0-A869-9C9C9395CE37}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00000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9" name="Google Shape;22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30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id B">
  <p:cSld name="Grid B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1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35" name="Google Shape;235;p31" descr="Table"/>
          <p:cNvGraphicFramePr/>
          <p:nvPr/>
        </p:nvGraphicFramePr>
        <p:xfrm>
          <a:off x="371475" y="1587638"/>
          <a:ext cx="11412550" cy="4127200"/>
        </p:xfrm>
        <a:graphic>
          <a:graphicData uri="http://schemas.openxmlformats.org/drawingml/2006/table">
            <a:tbl>
              <a:tblPr bandRow="1">
                <a:noFill/>
                <a:tableStyleId>{5459EF84-984E-49F0-A869-9C9C9395CE37}</a:tableStyleId>
              </a:tblPr>
              <a:tblGrid>
                <a:gridCol w="570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18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This is where you will type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00000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Body copy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36" name="Google Shape;236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1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er Grid A">
  <p:cSld name="Header Grid A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2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2" name="Google Shape;242;p32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{5459EF84-984E-49F0-A869-9C9C9395CE37}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E7BD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43" name="Google Shape;24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2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Header Grid B">
  <p:cSld name="Header Grid B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3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88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aphicFrame>
        <p:nvGraphicFramePr>
          <p:cNvPr id="249" name="Google Shape;249;p33" descr="True or False Table&#10;"/>
          <p:cNvGraphicFramePr/>
          <p:nvPr/>
        </p:nvGraphicFramePr>
        <p:xfrm>
          <a:off x="371475" y="1587639"/>
          <a:ext cx="11412525" cy="4098560"/>
        </p:xfrm>
        <a:graphic>
          <a:graphicData uri="http://schemas.openxmlformats.org/drawingml/2006/table">
            <a:tbl>
              <a:tblPr firstRow="1" bandRow="1">
                <a:noFill/>
                <a:tableStyleId>{5459EF84-984E-49F0-A869-9C9C9395CE37}</a:tableStyleId>
              </a:tblPr>
              <a:tblGrid>
                <a:gridCol w="704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84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</a:t>
                      </a:r>
                      <a:endParaRPr/>
                    </a:p>
                  </a:txBody>
                  <a:tcPr marL="144000" marR="144000" marT="144000" marB="144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True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False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1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Don’t know</a:t>
                      </a:r>
                      <a:endParaRPr/>
                    </a:p>
                  </a:txBody>
                  <a:tcPr marL="144000" marR="144000" marT="144000" marB="144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1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C0C0C"/>
                        </a:buClr>
                        <a:buSzPts val="1400"/>
                        <a:buFont typeface="Montserrat"/>
                        <a:buNone/>
                      </a:pPr>
                      <a:r>
                        <a:rPr lang="en-US" sz="1400" b="0" i="0" u="none" strike="noStrike" cap="none">
                          <a:solidFill>
                            <a:srgbClr val="0C0C0C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Question body here</a:t>
                      </a:r>
                      <a:endParaRPr/>
                    </a:p>
                  </a:txBody>
                  <a:tcPr marL="144000" marR="144000" marT="108000" marB="1080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endParaRPr sz="1400" b="0" i="0" u="none" strike="noStrike" cap="none">
                        <a:solidFill>
                          <a:srgbClr val="0C0C0C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44000" marR="144000" marT="108000" marB="108000">
                    <a:lnL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8BFF">
                        <a:alpha val="2274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50" name="Google Shape;25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3">
            <a:hlinkClick r:id="rId4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iment A Example">
  <p:cSld name="Compliment A Exampl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4"/>
          <p:cNvSpPr txBox="1"/>
          <p:nvPr/>
        </p:nvSpPr>
        <p:spPr>
          <a:xfrm>
            <a:off x="6240462" y="2198274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Montserrat ExtraBold"/>
              <a:buNone/>
            </a:pPr>
            <a:r>
              <a:rPr lang="en-US" sz="96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pic>
        <p:nvPicPr>
          <p:cNvPr id="257" name="Google Shape;257;p34" descr="Large thumbs up image"/>
          <p:cNvPicPr preferRelativeResize="0"/>
          <p:nvPr/>
        </p:nvPicPr>
        <p:blipFill rotWithShape="1">
          <a:blip r:embed="rId2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4"/>
          <p:cNvSpPr txBox="1"/>
          <p:nvPr/>
        </p:nvSpPr>
        <p:spPr>
          <a:xfrm>
            <a:off x="6240462" y="1123100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Font typeface="Montserrat ExtraBold"/>
              <a:buNone/>
            </a:pPr>
            <a:r>
              <a:rPr lang="en-US" sz="9600" b="1" i="0"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sp>
        <p:nvSpPr>
          <p:cNvPr id="259" name="Google Shape;259;p34"/>
          <p:cNvSpPr txBox="1"/>
          <p:nvPr/>
        </p:nvSpPr>
        <p:spPr>
          <a:xfrm>
            <a:off x="6240463" y="7807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Font typeface="Montserrat ExtraBold"/>
              <a:buNone/>
            </a:pPr>
            <a:r>
              <a:rPr lang="en-US" sz="9600" b="1" i="0"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sp>
        <p:nvSpPr>
          <p:cNvPr id="260" name="Google Shape;260;p34"/>
          <p:cNvSpPr txBox="1"/>
          <p:nvPr/>
        </p:nvSpPr>
        <p:spPr>
          <a:xfrm>
            <a:off x="6240462" y="4398863"/>
            <a:ext cx="5543551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Font typeface="Montserrat ExtraBold"/>
              <a:buNone/>
            </a:pPr>
            <a:r>
              <a:rPr lang="en-US" sz="9600" b="1" i="0"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sp>
        <p:nvSpPr>
          <p:cNvPr id="261" name="Google Shape;261;p34"/>
          <p:cNvSpPr txBox="1"/>
          <p:nvPr/>
        </p:nvSpPr>
        <p:spPr>
          <a:xfrm>
            <a:off x="6240463" y="3313641"/>
            <a:ext cx="5543550" cy="197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Font typeface="Montserrat ExtraBold"/>
              <a:buNone/>
            </a:pPr>
            <a:r>
              <a:rPr lang="en-US" sz="9600" b="1" i="0">
                <a:latin typeface="Montserrat ExtraBold"/>
                <a:ea typeface="Montserrat ExtraBold"/>
                <a:cs typeface="Montserrat ExtraBold"/>
                <a:sym typeface="Montserrat ExtraBold"/>
              </a:rPr>
              <a:t>BINGO!</a:t>
            </a:r>
            <a:endParaRPr/>
          </a:p>
        </p:txBody>
      </p:sp>
      <p:pic>
        <p:nvPicPr>
          <p:cNvPr id="262" name="Google Shape;262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4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4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iment A">
  <p:cSld name="Compliment A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5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5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35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35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35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35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3" name="Google Shape;273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5" descr="Large thumbs up image"/>
          <p:cNvPicPr preferRelativeResize="0"/>
          <p:nvPr/>
        </p:nvPicPr>
        <p:blipFill rotWithShape="1">
          <a:blip r:embed="rId3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35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liment B">
  <p:cSld name="Compliment B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/>
          <p:nvPr/>
        </p:nvSpPr>
        <p:spPr>
          <a:xfrm rot="10800000" flipH="1">
            <a:off x="0" y="0"/>
            <a:ext cx="12192000" cy="5714804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6"/>
          <p:cNvSpPr txBox="1">
            <a:spLocks noGrp="1"/>
          </p:cNvSpPr>
          <p:nvPr>
            <p:ph type="body" idx="1"/>
          </p:nvPr>
        </p:nvSpPr>
        <p:spPr>
          <a:xfrm>
            <a:off x="5693589" y="29253"/>
            <a:ext cx="6217199" cy="1413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36"/>
          <p:cNvSpPr txBox="1">
            <a:spLocks noGrp="1"/>
          </p:cNvSpPr>
          <p:nvPr>
            <p:ph type="body" idx="2"/>
          </p:nvPr>
        </p:nvSpPr>
        <p:spPr>
          <a:xfrm>
            <a:off x="5693589" y="1108935"/>
            <a:ext cx="6217199" cy="145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2" name="Google Shape;282;p36"/>
          <p:cNvSpPr txBox="1">
            <a:spLocks noGrp="1"/>
          </p:cNvSpPr>
          <p:nvPr>
            <p:ph type="body" idx="3"/>
          </p:nvPr>
        </p:nvSpPr>
        <p:spPr>
          <a:xfrm>
            <a:off x="5693589" y="2165753"/>
            <a:ext cx="6217199" cy="1458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solidFill>
                  <a:schemeClr val="l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36"/>
          <p:cNvSpPr txBox="1">
            <a:spLocks noGrp="1"/>
          </p:cNvSpPr>
          <p:nvPr>
            <p:ph type="body" idx="4"/>
          </p:nvPr>
        </p:nvSpPr>
        <p:spPr>
          <a:xfrm>
            <a:off x="5693589" y="3234029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36"/>
          <p:cNvSpPr txBox="1">
            <a:spLocks noGrp="1"/>
          </p:cNvSpPr>
          <p:nvPr>
            <p:ph type="body" idx="5"/>
          </p:nvPr>
        </p:nvSpPr>
        <p:spPr>
          <a:xfrm>
            <a:off x="5693589" y="4289746"/>
            <a:ext cx="6217199" cy="1458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3440"/>
              <a:buNone/>
              <a:defRPr sz="96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5" name="Google Shape;285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1475" y="486064"/>
            <a:ext cx="1459057" cy="733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6" descr="Large thumbs up image"/>
          <p:cNvPicPr preferRelativeResize="0"/>
          <p:nvPr/>
        </p:nvPicPr>
        <p:blipFill rotWithShape="1">
          <a:blip r:embed="rId4">
            <a:alphaModFix/>
          </a:blip>
          <a:srcRect l="18641" r="-1601"/>
          <a:stretch/>
        </p:blipFill>
        <p:spPr>
          <a:xfrm>
            <a:off x="0" y="486064"/>
            <a:ext cx="6456504" cy="6137464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3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and Content 2col">
  <p:cSld name="4_Title and Content 2col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90939" y="2395538"/>
            <a:ext cx="5560599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body" idx="2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body" idx="3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10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0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tivity Slide A">
  <p:cSld name="Activity Slide A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7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37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37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37"/>
          <p:cNvSpPr txBox="1">
            <a:spLocks noGrp="1"/>
          </p:cNvSpPr>
          <p:nvPr>
            <p:ph type="body" idx="2"/>
          </p:nvPr>
        </p:nvSpPr>
        <p:spPr>
          <a:xfrm>
            <a:off x="954135" y="1784826"/>
            <a:ext cx="4724671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5" name="Google Shape;295;p37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731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7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37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37"/>
          <p:cNvPicPr preferRelativeResize="0"/>
          <p:nvPr/>
        </p:nvPicPr>
        <p:blipFill rotWithShape="1">
          <a:blip r:embed="rId3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7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37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ctivity Slide A">
  <p:cSld name="1_Activity Slide A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8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8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8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" name="Google Shape;307;p38"/>
          <p:cNvSpPr txBox="1">
            <a:spLocks noGrp="1"/>
          </p:cNvSpPr>
          <p:nvPr>
            <p:ph type="body" idx="2"/>
          </p:nvPr>
        </p:nvSpPr>
        <p:spPr>
          <a:xfrm>
            <a:off x="469127" y="1784826"/>
            <a:ext cx="5209679" cy="61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38"/>
          <p:cNvSpPr txBox="1">
            <a:spLocks noGrp="1"/>
          </p:cNvSpPr>
          <p:nvPr>
            <p:ph type="body" idx="3"/>
          </p:nvPr>
        </p:nvSpPr>
        <p:spPr>
          <a:xfrm>
            <a:off x="371475" y="2396923"/>
            <a:ext cx="11412537" cy="2952755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38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38"/>
          <p:cNvPicPr preferRelativeResize="0"/>
          <p:nvPr/>
        </p:nvPicPr>
        <p:blipFill rotWithShape="1">
          <a:blip r:embed="rId2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8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8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tivity Slide B">
  <p:cSld name="Activity Slide B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9"/>
          <p:cNvSpPr/>
          <p:nvPr/>
        </p:nvSpPr>
        <p:spPr>
          <a:xfrm>
            <a:off x="371475" y="1778216"/>
            <a:ext cx="11412537" cy="61870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39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39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39"/>
          <p:cNvSpPr txBox="1">
            <a:spLocks noGrp="1"/>
          </p:cNvSpPr>
          <p:nvPr>
            <p:ph type="body" idx="2"/>
          </p:nvPr>
        </p:nvSpPr>
        <p:spPr>
          <a:xfrm>
            <a:off x="954135" y="1778216"/>
            <a:ext cx="4724671" cy="618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" name="Google Shape;320;p39"/>
          <p:cNvSpPr txBox="1">
            <a:spLocks noGrp="1"/>
          </p:cNvSpPr>
          <p:nvPr>
            <p:ph type="body" idx="3"/>
          </p:nvPr>
        </p:nvSpPr>
        <p:spPr>
          <a:xfrm>
            <a:off x="371475" y="2396925"/>
            <a:ext cx="11412537" cy="295275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1" name="Google Shape;321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7118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9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39"/>
          <p:cNvPicPr preferRelativeResize="0"/>
          <p:nvPr/>
        </p:nvPicPr>
        <p:blipFill rotWithShape="1">
          <a:blip r:embed="rId3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9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39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tivity Slide A + Additional Info">
  <p:cSld name="Activity Slide A + Additional Info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0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40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0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40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3" name="Google Shape;333;p40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66725" y="1917190"/>
            <a:ext cx="340759" cy="340759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0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40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6" name="Google Shape;336;p40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" name="Google Shape;337;p40"/>
          <p:cNvPicPr preferRelativeResize="0"/>
          <p:nvPr/>
        </p:nvPicPr>
        <p:blipFill rotWithShape="1">
          <a:blip r:embed="rId3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40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0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ctivity Slide A + Additional Info">
  <p:cSld name="1_Activity Slide A + Additional Info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1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p41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41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6" name="Google Shape;346;p41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7" name="Google Shape;347;p41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41"/>
          <p:cNvSpPr txBox="1">
            <a:spLocks noGrp="1"/>
          </p:cNvSpPr>
          <p:nvPr>
            <p:ph type="body" idx="4"/>
          </p:nvPr>
        </p:nvSpPr>
        <p:spPr>
          <a:xfrm>
            <a:off x="6337191" y="1784826"/>
            <a:ext cx="5143610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41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" name="Google Shape;350;p41"/>
          <p:cNvPicPr preferRelativeResize="0"/>
          <p:nvPr/>
        </p:nvPicPr>
        <p:blipFill rotWithShape="1">
          <a:blip r:embed="rId2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4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ctivity Slide B + Additional Info">
  <p:cSld name="Activity Slide B + Additional Info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2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42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42"/>
          <p:cNvSpPr txBox="1">
            <a:spLocks noGrp="1"/>
          </p:cNvSpPr>
          <p:nvPr>
            <p:ph type="body" idx="4"/>
          </p:nvPr>
        </p:nvSpPr>
        <p:spPr>
          <a:xfrm>
            <a:off x="6756129" y="1784826"/>
            <a:ext cx="4724671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2" name="Google Shape;362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2543" y="1922288"/>
            <a:ext cx="330563" cy="330563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2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4" name="Google Shape;364;p42"/>
          <p:cNvPicPr preferRelativeResize="0"/>
          <p:nvPr/>
        </p:nvPicPr>
        <p:blipFill rotWithShape="1">
          <a:blip r:embed="rId3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42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42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ctivity Slide B + Additional Info">
  <p:cSld name="1_Activity Slide B + Additional Inf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3"/>
          <p:cNvSpPr/>
          <p:nvPr/>
        </p:nvSpPr>
        <p:spPr>
          <a:xfrm>
            <a:off x="6240463" y="1778216"/>
            <a:ext cx="5543549" cy="618708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3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43"/>
          <p:cNvSpPr txBox="1">
            <a:spLocks noGrp="1"/>
          </p:cNvSpPr>
          <p:nvPr>
            <p:ph type="body" idx="1"/>
          </p:nvPr>
        </p:nvSpPr>
        <p:spPr>
          <a:xfrm>
            <a:off x="290456" y="1078124"/>
            <a:ext cx="7689574" cy="39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b="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3" name="Google Shape;373;p43"/>
          <p:cNvSpPr txBox="1">
            <a:spLocks noGrp="1"/>
          </p:cNvSpPr>
          <p:nvPr>
            <p:ph type="body" idx="2"/>
          </p:nvPr>
        </p:nvSpPr>
        <p:spPr>
          <a:xfrm>
            <a:off x="371475" y="1970866"/>
            <a:ext cx="5724525" cy="3379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80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520"/>
              <a:buChar char="▪"/>
              <a:defRPr/>
            </a:lvl2pPr>
            <a:lvl3pPr marL="1371600" lvl="2" indent="-37083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/>
            </a:lvl3pPr>
            <a:lvl4pPr marL="1828800" lvl="3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/>
            </a:lvl4pPr>
            <a:lvl5pPr marL="2286000" lvl="4" indent="-33527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43"/>
          <p:cNvSpPr txBox="1">
            <a:spLocks noGrp="1"/>
          </p:cNvSpPr>
          <p:nvPr>
            <p:ph type="body" idx="3"/>
          </p:nvPr>
        </p:nvSpPr>
        <p:spPr>
          <a:xfrm>
            <a:off x="6240463" y="2396925"/>
            <a:ext cx="5543549" cy="295275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BFF"/>
              </a:buClr>
              <a:buSzPts val="2520"/>
              <a:buNone/>
              <a:defRPr sz="1800"/>
            </a:lvl1pPr>
            <a:lvl2pPr marL="914400" lvl="1" indent="-37084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2240"/>
              <a:buChar char="▪"/>
              <a:defRPr sz="1600"/>
            </a:lvl2pPr>
            <a:lvl3pPr marL="1371600" lvl="2" indent="-35306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960"/>
              <a:buChar char="▪"/>
              <a:defRPr sz="1400"/>
            </a:lvl3pPr>
            <a:lvl4pPr marL="1828800" lvl="3" indent="-33528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680"/>
              <a:buChar char="▪"/>
              <a:defRPr sz="1200"/>
            </a:lvl4pPr>
            <a:lvl5pPr marL="2286000" lvl="4" indent="-3263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8BFF"/>
              </a:buClr>
              <a:buSzPts val="1540"/>
              <a:buChar char="▪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43"/>
          <p:cNvSpPr txBox="1">
            <a:spLocks noGrp="1"/>
          </p:cNvSpPr>
          <p:nvPr>
            <p:ph type="body" idx="4"/>
          </p:nvPr>
        </p:nvSpPr>
        <p:spPr>
          <a:xfrm>
            <a:off x="6329239" y="1784826"/>
            <a:ext cx="5151562" cy="61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240"/>
              <a:buNone/>
              <a:defRPr sz="16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43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FF8B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7" name="Google Shape;377;p43"/>
          <p:cNvPicPr preferRelativeResize="0"/>
          <p:nvPr/>
        </p:nvPicPr>
        <p:blipFill rotWithShape="1">
          <a:blip r:embed="rId2">
            <a:alphaModFix/>
          </a:blip>
          <a:srcRect l="43492" t="1401" r="872" b="6789"/>
          <a:stretch/>
        </p:blipFill>
        <p:spPr>
          <a:xfrm flipH="1">
            <a:off x="10044649" y="3982720"/>
            <a:ext cx="2157507" cy="291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3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43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 2col">
  <p:cSld name="2_Title and Content 2col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body" idx="1"/>
          </p:nvPr>
        </p:nvSpPr>
        <p:spPr>
          <a:xfrm>
            <a:off x="290456" y="1792816"/>
            <a:ext cx="566108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2"/>
          </p:nvPr>
        </p:nvSpPr>
        <p:spPr>
          <a:xfrm>
            <a:off x="382273" y="2395538"/>
            <a:ext cx="5569265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3"/>
          </p:nvPr>
        </p:nvSpPr>
        <p:spPr>
          <a:xfrm>
            <a:off x="6240463" y="2395538"/>
            <a:ext cx="5543549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1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" name="Google Shape;57;p11" descr="A picture containing pers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r="18535"/>
          <a:stretch/>
        </p:blipFill>
        <p:spPr>
          <a:xfrm>
            <a:off x="10275010" y="4075636"/>
            <a:ext cx="1916990" cy="2792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1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1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1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Assets">
  <p:cSld name="2_Asse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Assets">
  <p:cSld name="1_Asse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3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2802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9898" y="904775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898" y="2221719"/>
            <a:ext cx="1207281" cy="1207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 descr="Outline of a hand pointing at an image&#10;"/>
          <p:cNvPicPr preferRelativeResize="0"/>
          <p:nvPr/>
        </p:nvPicPr>
        <p:blipFill rotWithShape="1">
          <a:blip r:embed="rId5">
            <a:alphaModFix/>
          </a:blip>
          <a:srcRect l="52079"/>
          <a:stretch/>
        </p:blipFill>
        <p:spPr>
          <a:xfrm flipH="1">
            <a:off x="643572" y="1826807"/>
            <a:ext cx="1594032" cy="191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 descr="Large thumbs up image"/>
          <p:cNvPicPr preferRelativeResize="0"/>
          <p:nvPr/>
        </p:nvPicPr>
        <p:blipFill rotWithShape="1">
          <a:blip r:embed="rId6">
            <a:alphaModFix/>
          </a:blip>
          <a:srcRect l="368" t="1275" r="-2802" b="-6321"/>
          <a:stretch/>
        </p:blipFill>
        <p:spPr>
          <a:xfrm>
            <a:off x="392235" y="3742382"/>
            <a:ext cx="3852506" cy="3115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 descr="15 year old boy smiling in a puffer jacket"/>
          <p:cNvPicPr preferRelativeResize="0"/>
          <p:nvPr/>
        </p:nvPicPr>
        <p:blipFill rotWithShape="1">
          <a:blip r:embed="rId7">
            <a:alphaModFix/>
          </a:blip>
          <a:srcRect l="18639" r="-794" b="3737"/>
          <a:stretch/>
        </p:blipFill>
        <p:spPr>
          <a:xfrm>
            <a:off x="4119744" y="309519"/>
            <a:ext cx="2801508" cy="3119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 descr="16 year old girl with glasses , smiling, and carrying bag over one shoulder."/>
          <p:cNvPicPr preferRelativeResize="0"/>
          <p:nvPr/>
        </p:nvPicPr>
        <p:blipFill rotWithShape="1">
          <a:blip r:embed="rId8">
            <a:alphaModFix/>
          </a:blip>
          <a:srcRect b="9890"/>
          <a:stretch/>
        </p:blipFill>
        <p:spPr>
          <a:xfrm>
            <a:off x="6769077" y="171392"/>
            <a:ext cx="2479384" cy="325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 descr="14 year old girl with thick black glasses and a pony tail. She leans slightly back, looking upwards with her finger on her chin she posing in deep thought."/>
          <p:cNvPicPr preferRelativeResize="0"/>
          <p:nvPr/>
        </p:nvPicPr>
        <p:blipFill rotWithShape="1">
          <a:blip r:embed="rId9">
            <a:alphaModFix/>
          </a:blip>
          <a:srcRect l="1" r="-696"/>
          <a:stretch/>
        </p:blipFill>
        <p:spPr>
          <a:xfrm>
            <a:off x="6921251" y="3567127"/>
            <a:ext cx="2801011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 descr="17 year old young male, smiling and holding backpack over one shoulder"/>
          <p:cNvPicPr preferRelativeResize="0"/>
          <p:nvPr/>
        </p:nvPicPr>
        <p:blipFill rotWithShape="1">
          <a:blip r:embed="rId10">
            <a:alphaModFix/>
          </a:blip>
          <a:srcRect l="7160" t="1670" r="7138" b="27593"/>
          <a:stretch/>
        </p:blipFill>
        <p:spPr>
          <a:xfrm>
            <a:off x="9202379" y="476251"/>
            <a:ext cx="2989621" cy="29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 descr="16 year old girl with long wavy hair and glasses, her head tilted slightly to one side."/>
          <p:cNvPicPr preferRelativeResize="0"/>
          <p:nvPr/>
        </p:nvPicPr>
        <p:blipFill rotWithShape="1">
          <a:blip r:embed="rId11">
            <a:alphaModFix/>
          </a:blip>
          <a:srcRect t="11876" b="27366"/>
          <a:stretch/>
        </p:blipFill>
        <p:spPr>
          <a:xfrm>
            <a:off x="8776762" y="3567127"/>
            <a:ext cx="3622010" cy="3300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 descr="18 year old female with nose ring, with her head slightly tilted back and a hint of a smile she exudes confidence."/>
          <p:cNvPicPr preferRelativeResize="0"/>
          <p:nvPr/>
        </p:nvPicPr>
        <p:blipFill rotWithShape="1">
          <a:blip r:embed="rId12">
            <a:alphaModFix/>
          </a:blip>
          <a:srcRect l="20359" r="12230" b="8221"/>
          <a:stretch/>
        </p:blipFill>
        <p:spPr>
          <a:xfrm flipH="1">
            <a:off x="4135409" y="3448656"/>
            <a:ext cx="3064604" cy="3421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>
  <p:cSld name="Title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659241" y="3705177"/>
            <a:ext cx="6978058" cy="145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83333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2"/>
          </p:nvPr>
        </p:nvSpPr>
        <p:spPr>
          <a:xfrm>
            <a:off x="659241" y="5162319"/>
            <a:ext cx="5257800" cy="383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360"/>
              <a:buNone/>
              <a:defRPr sz="2400" b="1" i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3"/>
          </p:nvPr>
        </p:nvSpPr>
        <p:spPr>
          <a:xfrm>
            <a:off x="659240" y="0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4"/>
          </p:nvPr>
        </p:nvSpPr>
        <p:spPr>
          <a:xfrm>
            <a:off x="659240" y="676893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body" idx="5"/>
          </p:nvPr>
        </p:nvSpPr>
        <p:spPr>
          <a:xfrm>
            <a:off x="659240" y="1389412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6"/>
          </p:nvPr>
        </p:nvSpPr>
        <p:spPr>
          <a:xfrm>
            <a:off x="659240" y="2042555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7"/>
          </p:nvPr>
        </p:nvSpPr>
        <p:spPr>
          <a:xfrm>
            <a:off x="659240" y="2743199"/>
            <a:ext cx="6251071" cy="830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8400"/>
              <a:buFont typeface="Noto Sans Symbols"/>
              <a:buNone/>
              <a:defRPr sz="6000" b="1" i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3" name="Google Shape;83;p14" descr="A person holding a microphon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7159" t="1669" r="24899" b="40361"/>
          <a:stretch/>
        </p:blipFill>
        <p:spPr>
          <a:xfrm>
            <a:off x="6910312" y="1475433"/>
            <a:ext cx="5281688" cy="5392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4">
            <a:alphaModFix/>
          </a:blip>
          <a:srcRect t="9782" b="29460"/>
          <a:stretch/>
        </p:blipFill>
        <p:spPr>
          <a:xfrm>
            <a:off x="4800344" y="1839959"/>
            <a:ext cx="5517185" cy="5028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48460" y="476250"/>
            <a:ext cx="1724807" cy="867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1"/>
          </p:nvPr>
        </p:nvSpPr>
        <p:spPr>
          <a:xfrm>
            <a:off x="846501" y="1792816"/>
            <a:ext cx="6728746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0" name="Google Shape;90;p15" descr="Clock Icon&#10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1475" y="1733852"/>
            <a:ext cx="411086" cy="41108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5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" name="Google Shape;93;p15"/>
          <p:cNvPicPr preferRelativeResize="0"/>
          <p:nvPr/>
        </p:nvPicPr>
        <p:blipFill rotWithShape="1">
          <a:blip r:embed="rId3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5">
            <a:hlinkClick r:id="rId6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1_Title and Content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290455" y="467140"/>
            <a:ext cx="7689574" cy="10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290455" y="1792816"/>
            <a:ext cx="7284792" cy="319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None/>
              <a:defRPr sz="1800"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2"/>
          </p:nvPr>
        </p:nvSpPr>
        <p:spPr>
          <a:xfrm>
            <a:off x="390939" y="2395538"/>
            <a:ext cx="7235760" cy="2792412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lvl1pPr marL="457200" lvl="0" indent="-38862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  <a:defRPr/>
            </a:lvl1pPr>
            <a:lvl2pPr marL="914400" lvl="1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2pPr>
            <a:lvl3pPr marL="1371600" lvl="2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3pPr>
            <a:lvl4pPr marL="1828800" lvl="3" indent="-38861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4pPr>
            <a:lvl5pPr marL="2286000" lvl="4" indent="-38862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52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/>
          <p:nvPr/>
        </p:nvSpPr>
        <p:spPr>
          <a:xfrm>
            <a:off x="0" y="5714804"/>
            <a:ext cx="12192000" cy="1143196"/>
          </a:xfrm>
          <a:prstGeom prst="rect">
            <a:avLst/>
          </a:prstGeom>
          <a:solidFill>
            <a:srgbClr val="00E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2">
            <a:alphaModFix/>
          </a:blip>
          <a:srcRect b="9890"/>
          <a:stretch/>
        </p:blipFill>
        <p:spPr>
          <a:xfrm>
            <a:off x="7172319" y="834013"/>
            <a:ext cx="4584891" cy="6023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3130" y="5714804"/>
            <a:ext cx="2032348" cy="1143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95293" y="389693"/>
            <a:ext cx="1459057" cy="8462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280516" y="6023044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6">
            <a:hlinkClick r:id="rId5"/>
          </p:cNvPr>
          <p:cNvSpPr txBox="1"/>
          <p:nvPr/>
        </p:nvSpPr>
        <p:spPr>
          <a:xfrm>
            <a:off x="280516" y="6205606"/>
            <a:ext cx="699404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electoralcommission.org.uk/learning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390939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  <a:defRPr sz="4200" b="1" i="0" u="none" strike="noStrike" cap="none">
                <a:solidFill>
                  <a:srgbClr val="0C0C0C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390939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80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708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24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306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96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352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168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ftr" idx="11"/>
          </p:nvPr>
        </p:nvSpPr>
        <p:spPr>
          <a:xfrm>
            <a:off x="280515" y="6127750"/>
            <a:ext cx="115034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30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pos="3840">
          <p15:clr>
            <a:srgbClr val="F26B43"/>
          </p15:clr>
        </p15:guide>
        <p15:guide id="6" pos="3749">
          <p15:clr>
            <a:srgbClr val="F26B43"/>
          </p15:clr>
        </p15:guide>
        <p15:guide id="7" pos="39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9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56025A-4F3A-8D5F-007A-1031C2636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8" name="Google Shape;388;p1"/>
          <p:cNvSpPr txBox="1">
            <a:spLocks noGrp="1"/>
          </p:cNvSpPr>
          <p:nvPr>
            <p:ph type="body" idx="2"/>
          </p:nvPr>
        </p:nvSpPr>
        <p:spPr>
          <a:xfrm>
            <a:off x="3968646" y="2614887"/>
            <a:ext cx="4254708" cy="162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560"/>
              <a:buNone/>
            </a:pPr>
            <a:r>
              <a:rPr lang="cy" sz="5400" b="1" i="0" u="none" baseline="0">
                <a:solidFill>
                  <a:schemeClr val="lt1"/>
                </a:solidFill>
              </a:rPr>
              <a:t>Sut rydym yn dewis: archwilio pleidleisio 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4;g32904930daf_0_70">
            <a:extLst>
              <a:ext uri="{FF2B5EF4-FFF2-40B4-BE49-F238E27FC236}">
                <a16:creationId xmlns:a16="http://schemas.microsoft.com/office/drawing/2014/main" id="{C596A259-9043-B7E0-B543-C36F9BC83C7C}"/>
              </a:ext>
            </a:extLst>
          </p:cNvPr>
          <p:cNvSpPr txBox="1">
            <a:spLocks/>
          </p:cNvSpPr>
          <p:nvPr/>
        </p:nvSpPr>
        <p:spPr>
          <a:xfrm>
            <a:off x="6161450" y="2988395"/>
            <a:ext cx="5295300" cy="14349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86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862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rtl="0">
              <a:lnSpc>
                <a:spcPct val="120000"/>
              </a:lnSpc>
              <a:spcBef>
                <a:spcPts val="0"/>
              </a:spcBef>
              <a:buFont typeface="Noto Sans Symbols"/>
              <a:buNone/>
            </a:pPr>
            <a:r>
              <a:rPr lang="cy" sz="5400" b="1" i="0" u="none" baseline="0"/>
              <a:t>Gau</a:t>
            </a:r>
            <a:endParaRPr lang="cy" sz="5400" b="0" dirty="0"/>
          </a:p>
        </p:txBody>
      </p:sp>
      <p:sp>
        <p:nvSpPr>
          <p:cNvPr id="562" name="Google Shape;562;g32904930daf_0_116"/>
          <p:cNvSpPr/>
          <p:nvPr/>
        </p:nvSpPr>
        <p:spPr>
          <a:xfrm>
            <a:off x="6161450" y="2988400"/>
            <a:ext cx="5295300" cy="143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54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 sz="5400" b="1" dirty="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5" name="Google Shape;545;g32904930daf_0_116"/>
          <p:cNvSpPr txBox="1">
            <a:spLocks noGrp="1"/>
          </p:cNvSpPr>
          <p:nvPr>
            <p:ph type="body" idx="2"/>
          </p:nvPr>
        </p:nvSpPr>
        <p:spPr>
          <a:xfrm>
            <a:off x="497125" y="2988395"/>
            <a:ext cx="5295300" cy="14349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5400" b="1" i="0" u="none" baseline="0"/>
              <a:t>Gwir</a:t>
            </a:r>
            <a:endParaRPr sz="5400" b="0" dirty="0"/>
          </a:p>
          <a:p>
            <a:pPr marL="342900" lvl="0" indent="-165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40000"/>
              <a:buNone/>
            </a:pPr>
            <a:endParaRPr sz="5400" b="0" dirty="0"/>
          </a:p>
        </p:txBody>
      </p:sp>
      <p:sp>
        <p:nvSpPr>
          <p:cNvPr id="546" name="Google Shape;546;g32904930daf_0_116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Cwis Gwir neu Gau: </a:t>
            </a:r>
            <a:endParaRPr/>
          </a:p>
        </p:txBody>
      </p:sp>
      <p:pic>
        <p:nvPicPr>
          <p:cNvPr id="547" name="Google Shape;547;g32904930daf_0_116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g32904930daf_0_116"/>
          <p:cNvPicPr preferRelativeResize="0"/>
          <p:nvPr/>
        </p:nvPicPr>
        <p:blipFill rotWithShape="1">
          <a:blip r:embed="rId3">
            <a:alphaModFix/>
          </a:blip>
          <a:srcRect l="63528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g32904930daf_0_116"/>
          <p:cNvSpPr txBox="1">
            <a:spLocks noGrp="1"/>
          </p:cNvSpPr>
          <p:nvPr>
            <p:ph type="body" idx="2"/>
          </p:nvPr>
        </p:nvSpPr>
        <p:spPr>
          <a:xfrm>
            <a:off x="497125" y="1435050"/>
            <a:ext cx="5855100" cy="9030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0" i="0" u="none" baseline="0" dirty="0"/>
              <a:t>Mae popeth sydd ar-lein am wleidyddiaeth a gwleidyddion yn wir. </a:t>
            </a:r>
            <a:endParaRPr sz="1800" b="0" dirty="0"/>
          </a:p>
        </p:txBody>
      </p:sp>
      <p:grpSp>
        <p:nvGrpSpPr>
          <p:cNvPr id="5" name="Google Shape;453;g32904930daf_0_70">
            <a:extLst>
              <a:ext uri="{FF2B5EF4-FFF2-40B4-BE49-F238E27FC236}">
                <a16:creationId xmlns:a16="http://schemas.microsoft.com/office/drawing/2014/main" id="{EDD0825A-19FC-246A-A6D7-48E0D348D471}"/>
              </a:ext>
            </a:extLst>
          </p:cNvPr>
          <p:cNvGrpSpPr/>
          <p:nvPr/>
        </p:nvGrpSpPr>
        <p:grpSpPr>
          <a:xfrm>
            <a:off x="7696507" y="531976"/>
            <a:ext cx="1747295" cy="903073"/>
            <a:chOff x="3127375" y="5007769"/>
            <a:chExt cx="1308639" cy="676358"/>
          </a:xfrm>
        </p:grpSpPr>
        <p:sp>
          <p:nvSpPr>
            <p:cNvPr id="6" name="Google Shape;454;g32904930daf_0_70">
              <a:extLst>
                <a:ext uri="{FF2B5EF4-FFF2-40B4-BE49-F238E27FC236}">
                  <a16:creationId xmlns:a16="http://schemas.microsoft.com/office/drawing/2014/main" id="{98B1EE6D-3FBE-7382-0DAA-FC8DC91D4257}"/>
                </a:ext>
              </a:extLst>
            </p:cNvPr>
            <p:cNvSpPr/>
            <p:nvPr/>
          </p:nvSpPr>
          <p:spPr>
            <a:xfrm>
              <a:off x="3127375" y="5007769"/>
              <a:ext cx="1308639" cy="566642"/>
            </a:xfrm>
            <a:custGeom>
              <a:avLst/>
              <a:gdLst/>
              <a:ahLst/>
              <a:cxnLst/>
              <a:rect l="l" t="t" r="r" b="b"/>
              <a:pathLst>
                <a:path w="1308639" h="566642" extrusionOk="0">
                  <a:moveTo>
                    <a:pt x="327184" y="0"/>
                  </a:moveTo>
                  <a:lnTo>
                    <a:pt x="0" y="566642"/>
                  </a:lnTo>
                  <a:lnTo>
                    <a:pt x="1308640" y="566642"/>
                  </a:lnTo>
                  <a:lnTo>
                    <a:pt x="9814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oogle Shape;455;g32904930daf_0_70">
              <a:extLst>
                <a:ext uri="{FF2B5EF4-FFF2-40B4-BE49-F238E27FC236}">
                  <a16:creationId xmlns:a16="http://schemas.microsoft.com/office/drawing/2014/main" id="{13567CAF-7A7B-01B9-AD44-D44ECD406D9A}"/>
                </a:ext>
              </a:extLst>
            </p:cNvPr>
            <p:cNvGrpSpPr/>
            <p:nvPr/>
          </p:nvGrpSpPr>
          <p:grpSpPr>
            <a:xfrm>
              <a:off x="3588077" y="5223129"/>
              <a:ext cx="397902" cy="460998"/>
              <a:chOff x="3588077" y="5223129"/>
              <a:chExt cx="397902" cy="460998"/>
            </a:xfrm>
          </p:grpSpPr>
          <p:sp>
            <p:nvSpPr>
              <p:cNvPr id="8" name="Google Shape;456;g32904930daf_0_70">
                <a:extLst>
                  <a:ext uri="{FF2B5EF4-FFF2-40B4-BE49-F238E27FC236}">
                    <a16:creationId xmlns:a16="http://schemas.microsoft.com/office/drawing/2014/main" id="{2494D421-5CC7-FB43-4F2F-842F4358D305}"/>
                  </a:ext>
                </a:extLst>
              </p:cNvPr>
              <p:cNvSpPr/>
              <p:nvPr/>
            </p:nvSpPr>
            <p:spPr>
              <a:xfrm>
                <a:off x="3646441" y="5496329"/>
                <a:ext cx="107999" cy="187537"/>
              </a:xfrm>
              <a:custGeom>
                <a:avLst/>
                <a:gdLst/>
                <a:ahLst/>
                <a:cxnLst/>
                <a:rect l="l" t="t" r="r" b="b"/>
                <a:pathLst>
                  <a:path w="107999" h="187537" extrusionOk="0">
                    <a:moveTo>
                      <a:pt x="82628" y="9692"/>
                    </a:moveTo>
                    <a:cubicBezTo>
                      <a:pt x="81961" y="17026"/>
                      <a:pt x="83961" y="25027"/>
                      <a:pt x="84723" y="32266"/>
                    </a:cubicBezTo>
                    <a:cubicBezTo>
                      <a:pt x="86247" y="46458"/>
                      <a:pt x="87295" y="60746"/>
                      <a:pt x="87485" y="75033"/>
                    </a:cubicBezTo>
                    <a:cubicBezTo>
                      <a:pt x="87771" y="101989"/>
                      <a:pt x="86438" y="139232"/>
                      <a:pt x="63768" y="157996"/>
                    </a:cubicBezTo>
                    <a:cubicBezTo>
                      <a:pt x="49481" y="169807"/>
                      <a:pt x="29669" y="168569"/>
                      <a:pt x="12619" y="164568"/>
                    </a:cubicBezTo>
                    <a:cubicBezTo>
                      <a:pt x="-49" y="161616"/>
                      <a:pt x="-5479" y="181142"/>
                      <a:pt x="7285" y="184095"/>
                    </a:cubicBezTo>
                    <a:cubicBezTo>
                      <a:pt x="27192" y="188762"/>
                      <a:pt x="48528" y="189810"/>
                      <a:pt x="67102" y="179999"/>
                    </a:cubicBezTo>
                    <a:cubicBezTo>
                      <a:pt x="82056" y="172093"/>
                      <a:pt x="91962" y="157806"/>
                      <a:pt x="97963" y="142375"/>
                    </a:cubicBezTo>
                    <a:cubicBezTo>
                      <a:pt x="110441" y="110657"/>
                      <a:pt x="108917" y="73986"/>
                      <a:pt x="105869" y="40648"/>
                    </a:cubicBezTo>
                    <a:cubicBezTo>
                      <a:pt x="104916" y="30742"/>
                      <a:pt x="102059" y="19598"/>
                      <a:pt x="103011" y="9597"/>
                    </a:cubicBezTo>
                    <a:cubicBezTo>
                      <a:pt x="104059" y="-3262"/>
                      <a:pt x="83771" y="-3167"/>
                      <a:pt x="82628" y="9692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457;g32904930daf_0_70">
                <a:extLst>
                  <a:ext uri="{FF2B5EF4-FFF2-40B4-BE49-F238E27FC236}">
                    <a16:creationId xmlns:a16="http://schemas.microsoft.com/office/drawing/2014/main" id="{F7549AE4-7EE5-BF35-DD44-36BEACD171AB}"/>
                  </a:ext>
                </a:extLst>
              </p:cNvPr>
              <p:cNvSpPr/>
              <p:nvPr/>
            </p:nvSpPr>
            <p:spPr>
              <a:xfrm>
                <a:off x="3588077" y="5620664"/>
                <a:ext cx="122709" cy="63463"/>
              </a:xfrm>
              <a:custGeom>
                <a:avLst/>
                <a:gdLst/>
                <a:ahLst/>
                <a:cxnLst/>
                <a:rect l="l" t="t" r="r" b="b"/>
                <a:pathLst>
                  <a:path w="122709" h="63463" extrusionOk="0">
                    <a:moveTo>
                      <a:pt x="122703" y="50140"/>
                    </a:moveTo>
                    <a:cubicBezTo>
                      <a:pt x="122703" y="50140"/>
                      <a:pt x="71078" y="-23869"/>
                      <a:pt x="12309" y="7944"/>
                    </a:cubicBezTo>
                    <a:cubicBezTo>
                      <a:pt x="-46365" y="39758"/>
                      <a:pt x="123846" y="86716"/>
                      <a:pt x="122703" y="50140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458;g32904930daf_0_70">
                <a:extLst>
                  <a:ext uri="{FF2B5EF4-FFF2-40B4-BE49-F238E27FC236}">
                    <a16:creationId xmlns:a16="http://schemas.microsoft.com/office/drawing/2014/main" id="{87DC5A0E-1B41-FE0D-A89B-3F94329D788E}"/>
                  </a:ext>
                </a:extLst>
              </p:cNvPr>
              <p:cNvSpPr/>
              <p:nvPr/>
            </p:nvSpPr>
            <p:spPr>
              <a:xfrm>
                <a:off x="3819954" y="5496306"/>
                <a:ext cx="107804" cy="187653"/>
              </a:xfrm>
              <a:custGeom>
                <a:avLst/>
                <a:gdLst/>
                <a:ahLst/>
                <a:cxnLst/>
                <a:rect l="l" t="t" r="r" b="b"/>
                <a:pathLst>
                  <a:path w="107804" h="187653" extrusionOk="0">
                    <a:moveTo>
                      <a:pt x="4841" y="9716"/>
                    </a:moveTo>
                    <a:cubicBezTo>
                      <a:pt x="5603" y="18098"/>
                      <a:pt x="3222" y="27432"/>
                      <a:pt x="2364" y="35814"/>
                    </a:cubicBezTo>
                    <a:cubicBezTo>
                      <a:pt x="745" y="51721"/>
                      <a:pt x="-303" y="67723"/>
                      <a:pt x="78" y="83725"/>
                    </a:cubicBezTo>
                    <a:cubicBezTo>
                      <a:pt x="745" y="116777"/>
                      <a:pt x="6365" y="157163"/>
                      <a:pt x="36083" y="177260"/>
                    </a:cubicBezTo>
                    <a:cubicBezTo>
                      <a:pt x="55133" y="190119"/>
                      <a:pt x="79136" y="189262"/>
                      <a:pt x="100567" y="184214"/>
                    </a:cubicBezTo>
                    <a:cubicBezTo>
                      <a:pt x="113235" y="181261"/>
                      <a:pt x="107901" y="161735"/>
                      <a:pt x="95138" y="164687"/>
                    </a:cubicBezTo>
                    <a:cubicBezTo>
                      <a:pt x="79422" y="168402"/>
                      <a:pt x="61515" y="169831"/>
                      <a:pt x="47418" y="160592"/>
                    </a:cubicBezTo>
                    <a:cubicBezTo>
                      <a:pt x="36178" y="153257"/>
                      <a:pt x="29987" y="140589"/>
                      <a:pt x="26272" y="128111"/>
                    </a:cubicBezTo>
                    <a:cubicBezTo>
                      <a:pt x="17700" y="98870"/>
                      <a:pt x="19605" y="66961"/>
                      <a:pt x="22557" y="37052"/>
                    </a:cubicBezTo>
                    <a:cubicBezTo>
                      <a:pt x="23415" y="28289"/>
                      <a:pt x="25891" y="18574"/>
                      <a:pt x="25129" y="9716"/>
                    </a:cubicBezTo>
                    <a:cubicBezTo>
                      <a:pt x="23891" y="-3143"/>
                      <a:pt x="3603" y="-3334"/>
                      <a:pt x="4841" y="9716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459;g32904930daf_0_70">
                <a:extLst>
                  <a:ext uri="{FF2B5EF4-FFF2-40B4-BE49-F238E27FC236}">
                    <a16:creationId xmlns:a16="http://schemas.microsoft.com/office/drawing/2014/main" id="{8F9AC388-498F-9217-1188-52C8542AEB9C}"/>
                  </a:ext>
                </a:extLst>
              </p:cNvPr>
              <p:cNvSpPr/>
              <p:nvPr/>
            </p:nvSpPr>
            <p:spPr>
              <a:xfrm>
                <a:off x="3863270" y="5620664"/>
                <a:ext cx="122709" cy="63463"/>
              </a:xfrm>
              <a:custGeom>
                <a:avLst/>
                <a:gdLst/>
                <a:ahLst/>
                <a:cxnLst/>
                <a:rect l="l" t="t" r="r" b="b"/>
                <a:pathLst>
                  <a:path w="122709" h="63463" extrusionOk="0">
                    <a:moveTo>
                      <a:pt x="6" y="50140"/>
                    </a:moveTo>
                    <a:cubicBezTo>
                      <a:pt x="6" y="50140"/>
                      <a:pt x="51631" y="-23869"/>
                      <a:pt x="110400" y="7944"/>
                    </a:cubicBezTo>
                    <a:cubicBezTo>
                      <a:pt x="169074" y="39758"/>
                      <a:pt x="-1137" y="86716"/>
                      <a:pt x="6" y="50140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460;g32904930daf_0_70">
                <a:extLst>
                  <a:ext uri="{FF2B5EF4-FFF2-40B4-BE49-F238E27FC236}">
                    <a16:creationId xmlns:a16="http://schemas.microsoft.com/office/drawing/2014/main" id="{2B0EE10C-CC33-8890-A804-91763167933A}"/>
                  </a:ext>
                </a:extLst>
              </p:cNvPr>
              <p:cNvSpPr/>
              <p:nvPr/>
            </p:nvSpPr>
            <p:spPr>
              <a:xfrm>
                <a:off x="3710876" y="5223129"/>
                <a:ext cx="476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25" extrusionOk="0">
                    <a:moveTo>
                      <a:pt x="47625" y="23813"/>
                    </a:moveTo>
                    <a:cubicBezTo>
                      <a:pt x="47625" y="36957"/>
                      <a:pt x="36957" y="47625"/>
                      <a:pt x="23813" y="47625"/>
                    </a:cubicBezTo>
                    <a:cubicBezTo>
                      <a:pt x="10668" y="47625"/>
                      <a:pt x="0" y="36957"/>
                      <a:pt x="0" y="23813"/>
                    </a:cubicBezTo>
                    <a:cubicBezTo>
                      <a:pt x="0" y="10668"/>
                      <a:pt x="10668" y="0"/>
                      <a:pt x="23813" y="0"/>
                    </a:cubicBezTo>
                    <a:cubicBezTo>
                      <a:pt x="36957" y="0"/>
                      <a:pt x="47625" y="10668"/>
                      <a:pt x="47625" y="23813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461;g32904930daf_0_70">
                <a:extLst>
                  <a:ext uri="{FF2B5EF4-FFF2-40B4-BE49-F238E27FC236}">
                    <a16:creationId xmlns:a16="http://schemas.microsoft.com/office/drawing/2014/main" id="{7A8BC93C-50D3-D1AF-E2F3-2C5648C71694}"/>
                  </a:ext>
                </a:extLst>
              </p:cNvPr>
              <p:cNvSpPr/>
              <p:nvPr/>
            </p:nvSpPr>
            <p:spPr>
              <a:xfrm>
                <a:off x="3821366" y="5223129"/>
                <a:ext cx="476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25" extrusionOk="0">
                    <a:moveTo>
                      <a:pt x="47625" y="23813"/>
                    </a:moveTo>
                    <a:cubicBezTo>
                      <a:pt x="47625" y="36957"/>
                      <a:pt x="36957" y="47625"/>
                      <a:pt x="23813" y="47625"/>
                    </a:cubicBezTo>
                    <a:cubicBezTo>
                      <a:pt x="10668" y="47625"/>
                      <a:pt x="0" y="36957"/>
                      <a:pt x="0" y="23813"/>
                    </a:cubicBezTo>
                    <a:cubicBezTo>
                      <a:pt x="0" y="10668"/>
                      <a:pt x="10668" y="0"/>
                      <a:pt x="23813" y="0"/>
                    </a:cubicBezTo>
                    <a:cubicBezTo>
                      <a:pt x="36957" y="0"/>
                      <a:pt x="47625" y="10668"/>
                      <a:pt x="47625" y="23813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462;g32904930daf_0_70">
                <a:extLst>
                  <a:ext uri="{FF2B5EF4-FFF2-40B4-BE49-F238E27FC236}">
                    <a16:creationId xmlns:a16="http://schemas.microsoft.com/office/drawing/2014/main" id="{A476D103-1392-D23E-4030-94F092DEFBB4}"/>
                  </a:ext>
                </a:extLst>
              </p:cNvPr>
              <p:cNvSpPr/>
              <p:nvPr/>
            </p:nvSpPr>
            <p:spPr>
              <a:xfrm>
                <a:off x="3751053" y="5284546"/>
                <a:ext cx="77761" cy="28689"/>
              </a:xfrm>
              <a:custGeom>
                <a:avLst/>
                <a:gdLst/>
                <a:ahLst/>
                <a:cxnLst/>
                <a:rect l="l" t="t" r="r" b="b"/>
                <a:pathLst>
                  <a:path w="77761" h="28689" extrusionOk="0">
                    <a:moveTo>
                      <a:pt x="38881" y="28689"/>
                    </a:moveTo>
                    <a:cubicBezTo>
                      <a:pt x="26784" y="28689"/>
                      <a:pt x="12878" y="22784"/>
                      <a:pt x="2495" y="13259"/>
                    </a:cubicBezTo>
                    <a:cubicBezTo>
                      <a:pt x="-648" y="10401"/>
                      <a:pt x="-838" y="5639"/>
                      <a:pt x="2019" y="2495"/>
                    </a:cubicBezTo>
                    <a:cubicBezTo>
                      <a:pt x="4877" y="-553"/>
                      <a:pt x="9734" y="-838"/>
                      <a:pt x="12782" y="2019"/>
                    </a:cubicBezTo>
                    <a:cubicBezTo>
                      <a:pt x="20212" y="8877"/>
                      <a:pt x="30689" y="13449"/>
                      <a:pt x="38881" y="13449"/>
                    </a:cubicBezTo>
                    <a:cubicBezTo>
                      <a:pt x="47072" y="13449"/>
                      <a:pt x="57550" y="8877"/>
                      <a:pt x="64979" y="2019"/>
                    </a:cubicBezTo>
                    <a:cubicBezTo>
                      <a:pt x="68027" y="-838"/>
                      <a:pt x="72885" y="-648"/>
                      <a:pt x="75743" y="2495"/>
                    </a:cubicBezTo>
                    <a:cubicBezTo>
                      <a:pt x="78600" y="5639"/>
                      <a:pt x="78410" y="10401"/>
                      <a:pt x="75266" y="13259"/>
                    </a:cubicBezTo>
                    <a:cubicBezTo>
                      <a:pt x="64884" y="22784"/>
                      <a:pt x="50882" y="28689"/>
                      <a:pt x="38881" y="28689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5" name="Google Shape;463;g32904930daf_0_70">
            <a:extLst>
              <a:ext uri="{FF2B5EF4-FFF2-40B4-BE49-F238E27FC236}">
                <a16:creationId xmlns:a16="http://schemas.microsoft.com/office/drawing/2014/main" id="{D8D6A9C0-1FD6-A93F-33E4-A4F1B09284F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82516" y="1020726"/>
            <a:ext cx="1902907" cy="15799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993A68-EC10-AC99-C69A-CA6CE81657F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9F49061-BCED-C9C3-32DE-31BC618D7A2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236324507" descr="Y Comisiwn Etholiadol Logo">
              <a:extLst>
                <a:ext uri="{FF2B5EF4-FFF2-40B4-BE49-F238E27FC236}">
                  <a16:creationId xmlns:a16="http://schemas.microsoft.com/office/drawing/2014/main" id="{18A35D85-39B2-D6FD-C22F-DC528DB745D3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3" name="Google Shape;563;g32904930daf_0_116"/>
          <p:cNvSpPr txBox="1">
            <a:spLocks noGrp="1"/>
          </p:cNvSpPr>
          <p:nvPr>
            <p:ph type="body" idx="1"/>
          </p:nvPr>
        </p:nvSpPr>
        <p:spPr>
          <a:xfrm>
            <a:off x="3298050" y="4999632"/>
            <a:ext cx="5595900" cy="1140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None/>
            </a:pPr>
            <a:r>
              <a:rPr lang="cy" b="1" i="0" u="none" baseline="0" dirty="0">
                <a:solidFill>
                  <a:srgbClr val="000000"/>
                </a:solidFill>
              </a:rPr>
              <a:t>Esboniad: </a:t>
            </a:r>
            <a:r>
              <a:rPr lang="cy" b="0" i="0" u="none" baseline="0" dirty="0">
                <a:solidFill>
                  <a:srgbClr val="000000"/>
                </a:solidFill>
              </a:rPr>
              <a:t>Nid yw’r holl wybodaeth am wleidyddiaeth a gwleidyddion yn wir. Weithiau mae’n rhaid i ni fod yn dditectifs i ganfod y gwir!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4;g32904930daf_0_70">
            <a:extLst>
              <a:ext uri="{FF2B5EF4-FFF2-40B4-BE49-F238E27FC236}">
                <a16:creationId xmlns:a16="http://schemas.microsoft.com/office/drawing/2014/main" id="{2FB15606-00BC-C885-F55C-388D7323F424}"/>
              </a:ext>
            </a:extLst>
          </p:cNvPr>
          <p:cNvSpPr txBox="1">
            <a:spLocks/>
          </p:cNvSpPr>
          <p:nvPr/>
        </p:nvSpPr>
        <p:spPr>
          <a:xfrm>
            <a:off x="6161450" y="2988395"/>
            <a:ext cx="5295300" cy="14349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86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862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rtl="0">
              <a:lnSpc>
                <a:spcPct val="120000"/>
              </a:lnSpc>
              <a:spcBef>
                <a:spcPts val="0"/>
              </a:spcBef>
              <a:buFont typeface="Noto Sans Symbols"/>
              <a:buNone/>
            </a:pPr>
            <a:r>
              <a:rPr lang="cy" sz="5400" b="1" i="0" u="none" baseline="0"/>
              <a:t>Gau</a:t>
            </a:r>
            <a:endParaRPr lang="cy" sz="5400" b="0" dirty="0"/>
          </a:p>
        </p:txBody>
      </p:sp>
      <p:sp>
        <p:nvSpPr>
          <p:cNvPr id="586" name="Google Shape;586;g32904930daf_0_145"/>
          <p:cNvSpPr/>
          <p:nvPr/>
        </p:nvSpPr>
        <p:spPr>
          <a:xfrm>
            <a:off x="6161450" y="2988400"/>
            <a:ext cx="5295300" cy="143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54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 sz="5400" b="1" dirty="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9" name="Google Shape;569;g32904930daf_0_145"/>
          <p:cNvSpPr txBox="1">
            <a:spLocks noGrp="1"/>
          </p:cNvSpPr>
          <p:nvPr>
            <p:ph type="body" idx="2"/>
          </p:nvPr>
        </p:nvSpPr>
        <p:spPr>
          <a:xfrm>
            <a:off x="497125" y="2988395"/>
            <a:ext cx="5295300" cy="14349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5400" b="1" i="0" u="none" baseline="0"/>
              <a:t>Gwir</a:t>
            </a:r>
            <a:endParaRPr sz="5400" b="0" dirty="0"/>
          </a:p>
          <a:p>
            <a:pPr marL="342900" lvl="0" indent="-165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40000"/>
              <a:buNone/>
            </a:pPr>
            <a:endParaRPr sz="5400" b="0" dirty="0"/>
          </a:p>
        </p:txBody>
      </p:sp>
      <p:sp>
        <p:nvSpPr>
          <p:cNvPr id="570" name="Google Shape;570;g32904930daf_0_145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Cwis Gwir neu Gau: </a:t>
            </a:r>
            <a:endParaRPr/>
          </a:p>
        </p:txBody>
      </p:sp>
      <p:pic>
        <p:nvPicPr>
          <p:cNvPr id="571" name="Google Shape;571;g32904930daf_0_145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g32904930daf_0_145"/>
          <p:cNvPicPr preferRelativeResize="0"/>
          <p:nvPr/>
        </p:nvPicPr>
        <p:blipFill rotWithShape="1">
          <a:blip r:embed="rId3">
            <a:alphaModFix/>
          </a:blip>
          <a:srcRect l="63528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g32904930daf_0_145"/>
          <p:cNvSpPr txBox="1">
            <a:spLocks noGrp="1"/>
          </p:cNvSpPr>
          <p:nvPr>
            <p:ph type="body" idx="2"/>
          </p:nvPr>
        </p:nvSpPr>
        <p:spPr>
          <a:xfrm>
            <a:off x="497125" y="1435050"/>
            <a:ext cx="5855100" cy="9030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0" i="0" u="none" baseline="0" dirty="0"/>
              <a:t>Dylech rannu rhywbeth ar-lein hyd yn oed os ydych yn ansicr a yw’n wir ai pheidio. </a:t>
            </a:r>
            <a:endParaRPr sz="1800" b="0" dirty="0"/>
          </a:p>
        </p:txBody>
      </p:sp>
      <p:grpSp>
        <p:nvGrpSpPr>
          <p:cNvPr id="5" name="Google Shape;453;g32904930daf_0_70">
            <a:extLst>
              <a:ext uri="{FF2B5EF4-FFF2-40B4-BE49-F238E27FC236}">
                <a16:creationId xmlns:a16="http://schemas.microsoft.com/office/drawing/2014/main" id="{DAA91D9D-14DC-FC0F-228E-84DF2651E2CA}"/>
              </a:ext>
            </a:extLst>
          </p:cNvPr>
          <p:cNvGrpSpPr/>
          <p:nvPr/>
        </p:nvGrpSpPr>
        <p:grpSpPr>
          <a:xfrm>
            <a:off x="7696507" y="531976"/>
            <a:ext cx="1747295" cy="903073"/>
            <a:chOff x="3127375" y="5007769"/>
            <a:chExt cx="1308639" cy="676358"/>
          </a:xfrm>
        </p:grpSpPr>
        <p:sp>
          <p:nvSpPr>
            <p:cNvPr id="6" name="Google Shape;454;g32904930daf_0_70">
              <a:extLst>
                <a:ext uri="{FF2B5EF4-FFF2-40B4-BE49-F238E27FC236}">
                  <a16:creationId xmlns:a16="http://schemas.microsoft.com/office/drawing/2014/main" id="{C3773B52-D91F-38C1-63BD-C4F900E0E055}"/>
                </a:ext>
              </a:extLst>
            </p:cNvPr>
            <p:cNvSpPr/>
            <p:nvPr/>
          </p:nvSpPr>
          <p:spPr>
            <a:xfrm>
              <a:off x="3127375" y="5007769"/>
              <a:ext cx="1308639" cy="566642"/>
            </a:xfrm>
            <a:custGeom>
              <a:avLst/>
              <a:gdLst/>
              <a:ahLst/>
              <a:cxnLst/>
              <a:rect l="l" t="t" r="r" b="b"/>
              <a:pathLst>
                <a:path w="1308639" h="566642" extrusionOk="0">
                  <a:moveTo>
                    <a:pt x="327184" y="0"/>
                  </a:moveTo>
                  <a:lnTo>
                    <a:pt x="0" y="566642"/>
                  </a:lnTo>
                  <a:lnTo>
                    <a:pt x="1308640" y="566642"/>
                  </a:lnTo>
                  <a:lnTo>
                    <a:pt x="9814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oogle Shape;455;g32904930daf_0_70">
              <a:extLst>
                <a:ext uri="{FF2B5EF4-FFF2-40B4-BE49-F238E27FC236}">
                  <a16:creationId xmlns:a16="http://schemas.microsoft.com/office/drawing/2014/main" id="{A6675D00-B71E-4BA7-E262-87F83D1B0126}"/>
                </a:ext>
              </a:extLst>
            </p:cNvPr>
            <p:cNvGrpSpPr/>
            <p:nvPr/>
          </p:nvGrpSpPr>
          <p:grpSpPr>
            <a:xfrm>
              <a:off x="3588077" y="5223129"/>
              <a:ext cx="397902" cy="460998"/>
              <a:chOff x="3588077" y="5223129"/>
              <a:chExt cx="397902" cy="460998"/>
            </a:xfrm>
          </p:grpSpPr>
          <p:sp>
            <p:nvSpPr>
              <p:cNvPr id="8" name="Google Shape;456;g32904930daf_0_70">
                <a:extLst>
                  <a:ext uri="{FF2B5EF4-FFF2-40B4-BE49-F238E27FC236}">
                    <a16:creationId xmlns:a16="http://schemas.microsoft.com/office/drawing/2014/main" id="{4D6E2EBB-C0A3-BC19-23A0-33582F95A72F}"/>
                  </a:ext>
                </a:extLst>
              </p:cNvPr>
              <p:cNvSpPr/>
              <p:nvPr/>
            </p:nvSpPr>
            <p:spPr>
              <a:xfrm>
                <a:off x="3646441" y="5496329"/>
                <a:ext cx="107999" cy="187537"/>
              </a:xfrm>
              <a:custGeom>
                <a:avLst/>
                <a:gdLst/>
                <a:ahLst/>
                <a:cxnLst/>
                <a:rect l="l" t="t" r="r" b="b"/>
                <a:pathLst>
                  <a:path w="107999" h="187537" extrusionOk="0">
                    <a:moveTo>
                      <a:pt x="82628" y="9692"/>
                    </a:moveTo>
                    <a:cubicBezTo>
                      <a:pt x="81961" y="17026"/>
                      <a:pt x="83961" y="25027"/>
                      <a:pt x="84723" y="32266"/>
                    </a:cubicBezTo>
                    <a:cubicBezTo>
                      <a:pt x="86247" y="46458"/>
                      <a:pt x="87295" y="60746"/>
                      <a:pt x="87485" y="75033"/>
                    </a:cubicBezTo>
                    <a:cubicBezTo>
                      <a:pt x="87771" y="101989"/>
                      <a:pt x="86438" y="139232"/>
                      <a:pt x="63768" y="157996"/>
                    </a:cubicBezTo>
                    <a:cubicBezTo>
                      <a:pt x="49481" y="169807"/>
                      <a:pt x="29669" y="168569"/>
                      <a:pt x="12619" y="164568"/>
                    </a:cubicBezTo>
                    <a:cubicBezTo>
                      <a:pt x="-49" y="161616"/>
                      <a:pt x="-5479" y="181142"/>
                      <a:pt x="7285" y="184095"/>
                    </a:cubicBezTo>
                    <a:cubicBezTo>
                      <a:pt x="27192" y="188762"/>
                      <a:pt x="48528" y="189810"/>
                      <a:pt x="67102" y="179999"/>
                    </a:cubicBezTo>
                    <a:cubicBezTo>
                      <a:pt x="82056" y="172093"/>
                      <a:pt x="91962" y="157806"/>
                      <a:pt x="97963" y="142375"/>
                    </a:cubicBezTo>
                    <a:cubicBezTo>
                      <a:pt x="110441" y="110657"/>
                      <a:pt x="108917" y="73986"/>
                      <a:pt x="105869" y="40648"/>
                    </a:cubicBezTo>
                    <a:cubicBezTo>
                      <a:pt x="104916" y="30742"/>
                      <a:pt x="102059" y="19598"/>
                      <a:pt x="103011" y="9597"/>
                    </a:cubicBezTo>
                    <a:cubicBezTo>
                      <a:pt x="104059" y="-3262"/>
                      <a:pt x="83771" y="-3167"/>
                      <a:pt x="82628" y="9692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457;g32904930daf_0_70">
                <a:extLst>
                  <a:ext uri="{FF2B5EF4-FFF2-40B4-BE49-F238E27FC236}">
                    <a16:creationId xmlns:a16="http://schemas.microsoft.com/office/drawing/2014/main" id="{8E717FEF-026D-D98D-D146-7C94F0332E42}"/>
                  </a:ext>
                </a:extLst>
              </p:cNvPr>
              <p:cNvSpPr/>
              <p:nvPr/>
            </p:nvSpPr>
            <p:spPr>
              <a:xfrm>
                <a:off x="3588077" y="5620664"/>
                <a:ext cx="122709" cy="63463"/>
              </a:xfrm>
              <a:custGeom>
                <a:avLst/>
                <a:gdLst/>
                <a:ahLst/>
                <a:cxnLst/>
                <a:rect l="l" t="t" r="r" b="b"/>
                <a:pathLst>
                  <a:path w="122709" h="63463" extrusionOk="0">
                    <a:moveTo>
                      <a:pt x="122703" y="50140"/>
                    </a:moveTo>
                    <a:cubicBezTo>
                      <a:pt x="122703" y="50140"/>
                      <a:pt x="71078" y="-23869"/>
                      <a:pt x="12309" y="7944"/>
                    </a:cubicBezTo>
                    <a:cubicBezTo>
                      <a:pt x="-46365" y="39758"/>
                      <a:pt x="123846" y="86716"/>
                      <a:pt x="122703" y="50140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458;g32904930daf_0_70">
                <a:extLst>
                  <a:ext uri="{FF2B5EF4-FFF2-40B4-BE49-F238E27FC236}">
                    <a16:creationId xmlns:a16="http://schemas.microsoft.com/office/drawing/2014/main" id="{0C8E65BE-27E2-1283-94BA-57F4668ADE5E}"/>
                  </a:ext>
                </a:extLst>
              </p:cNvPr>
              <p:cNvSpPr/>
              <p:nvPr/>
            </p:nvSpPr>
            <p:spPr>
              <a:xfrm>
                <a:off x="3819954" y="5496306"/>
                <a:ext cx="107804" cy="187653"/>
              </a:xfrm>
              <a:custGeom>
                <a:avLst/>
                <a:gdLst/>
                <a:ahLst/>
                <a:cxnLst/>
                <a:rect l="l" t="t" r="r" b="b"/>
                <a:pathLst>
                  <a:path w="107804" h="187653" extrusionOk="0">
                    <a:moveTo>
                      <a:pt x="4841" y="9716"/>
                    </a:moveTo>
                    <a:cubicBezTo>
                      <a:pt x="5603" y="18098"/>
                      <a:pt x="3222" y="27432"/>
                      <a:pt x="2364" y="35814"/>
                    </a:cubicBezTo>
                    <a:cubicBezTo>
                      <a:pt x="745" y="51721"/>
                      <a:pt x="-303" y="67723"/>
                      <a:pt x="78" y="83725"/>
                    </a:cubicBezTo>
                    <a:cubicBezTo>
                      <a:pt x="745" y="116777"/>
                      <a:pt x="6365" y="157163"/>
                      <a:pt x="36083" y="177260"/>
                    </a:cubicBezTo>
                    <a:cubicBezTo>
                      <a:pt x="55133" y="190119"/>
                      <a:pt x="79136" y="189262"/>
                      <a:pt x="100567" y="184214"/>
                    </a:cubicBezTo>
                    <a:cubicBezTo>
                      <a:pt x="113235" y="181261"/>
                      <a:pt x="107901" y="161735"/>
                      <a:pt x="95138" y="164687"/>
                    </a:cubicBezTo>
                    <a:cubicBezTo>
                      <a:pt x="79422" y="168402"/>
                      <a:pt x="61515" y="169831"/>
                      <a:pt x="47418" y="160592"/>
                    </a:cubicBezTo>
                    <a:cubicBezTo>
                      <a:pt x="36178" y="153257"/>
                      <a:pt x="29987" y="140589"/>
                      <a:pt x="26272" y="128111"/>
                    </a:cubicBezTo>
                    <a:cubicBezTo>
                      <a:pt x="17700" y="98870"/>
                      <a:pt x="19605" y="66961"/>
                      <a:pt x="22557" y="37052"/>
                    </a:cubicBezTo>
                    <a:cubicBezTo>
                      <a:pt x="23415" y="28289"/>
                      <a:pt x="25891" y="18574"/>
                      <a:pt x="25129" y="9716"/>
                    </a:cubicBezTo>
                    <a:cubicBezTo>
                      <a:pt x="23891" y="-3143"/>
                      <a:pt x="3603" y="-3334"/>
                      <a:pt x="4841" y="9716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459;g32904930daf_0_70">
                <a:extLst>
                  <a:ext uri="{FF2B5EF4-FFF2-40B4-BE49-F238E27FC236}">
                    <a16:creationId xmlns:a16="http://schemas.microsoft.com/office/drawing/2014/main" id="{138B1CEF-1D02-FC20-6FEE-D4C892028888}"/>
                  </a:ext>
                </a:extLst>
              </p:cNvPr>
              <p:cNvSpPr/>
              <p:nvPr/>
            </p:nvSpPr>
            <p:spPr>
              <a:xfrm>
                <a:off x="3863270" y="5620664"/>
                <a:ext cx="122709" cy="63463"/>
              </a:xfrm>
              <a:custGeom>
                <a:avLst/>
                <a:gdLst/>
                <a:ahLst/>
                <a:cxnLst/>
                <a:rect l="l" t="t" r="r" b="b"/>
                <a:pathLst>
                  <a:path w="122709" h="63463" extrusionOk="0">
                    <a:moveTo>
                      <a:pt x="6" y="50140"/>
                    </a:moveTo>
                    <a:cubicBezTo>
                      <a:pt x="6" y="50140"/>
                      <a:pt x="51631" y="-23869"/>
                      <a:pt x="110400" y="7944"/>
                    </a:cubicBezTo>
                    <a:cubicBezTo>
                      <a:pt x="169074" y="39758"/>
                      <a:pt x="-1137" y="86716"/>
                      <a:pt x="6" y="50140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460;g32904930daf_0_70">
                <a:extLst>
                  <a:ext uri="{FF2B5EF4-FFF2-40B4-BE49-F238E27FC236}">
                    <a16:creationId xmlns:a16="http://schemas.microsoft.com/office/drawing/2014/main" id="{BB748025-B7E8-A4B1-B39F-9286FDE8D8F3}"/>
                  </a:ext>
                </a:extLst>
              </p:cNvPr>
              <p:cNvSpPr/>
              <p:nvPr/>
            </p:nvSpPr>
            <p:spPr>
              <a:xfrm>
                <a:off x="3710876" y="5223129"/>
                <a:ext cx="476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25" extrusionOk="0">
                    <a:moveTo>
                      <a:pt x="47625" y="23813"/>
                    </a:moveTo>
                    <a:cubicBezTo>
                      <a:pt x="47625" y="36957"/>
                      <a:pt x="36957" y="47625"/>
                      <a:pt x="23813" y="47625"/>
                    </a:cubicBezTo>
                    <a:cubicBezTo>
                      <a:pt x="10668" y="47625"/>
                      <a:pt x="0" y="36957"/>
                      <a:pt x="0" y="23813"/>
                    </a:cubicBezTo>
                    <a:cubicBezTo>
                      <a:pt x="0" y="10668"/>
                      <a:pt x="10668" y="0"/>
                      <a:pt x="23813" y="0"/>
                    </a:cubicBezTo>
                    <a:cubicBezTo>
                      <a:pt x="36957" y="0"/>
                      <a:pt x="47625" y="10668"/>
                      <a:pt x="47625" y="23813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461;g32904930daf_0_70">
                <a:extLst>
                  <a:ext uri="{FF2B5EF4-FFF2-40B4-BE49-F238E27FC236}">
                    <a16:creationId xmlns:a16="http://schemas.microsoft.com/office/drawing/2014/main" id="{4E730FEE-6EB6-2105-911B-AA0386F68CA7}"/>
                  </a:ext>
                </a:extLst>
              </p:cNvPr>
              <p:cNvSpPr/>
              <p:nvPr/>
            </p:nvSpPr>
            <p:spPr>
              <a:xfrm>
                <a:off x="3821366" y="5223129"/>
                <a:ext cx="476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25" extrusionOk="0">
                    <a:moveTo>
                      <a:pt x="47625" y="23813"/>
                    </a:moveTo>
                    <a:cubicBezTo>
                      <a:pt x="47625" y="36957"/>
                      <a:pt x="36957" y="47625"/>
                      <a:pt x="23813" y="47625"/>
                    </a:cubicBezTo>
                    <a:cubicBezTo>
                      <a:pt x="10668" y="47625"/>
                      <a:pt x="0" y="36957"/>
                      <a:pt x="0" y="23813"/>
                    </a:cubicBezTo>
                    <a:cubicBezTo>
                      <a:pt x="0" y="10668"/>
                      <a:pt x="10668" y="0"/>
                      <a:pt x="23813" y="0"/>
                    </a:cubicBezTo>
                    <a:cubicBezTo>
                      <a:pt x="36957" y="0"/>
                      <a:pt x="47625" y="10668"/>
                      <a:pt x="47625" y="23813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462;g32904930daf_0_70">
                <a:extLst>
                  <a:ext uri="{FF2B5EF4-FFF2-40B4-BE49-F238E27FC236}">
                    <a16:creationId xmlns:a16="http://schemas.microsoft.com/office/drawing/2014/main" id="{F05AF629-97E4-E7C5-147E-7FC6206D28D0}"/>
                  </a:ext>
                </a:extLst>
              </p:cNvPr>
              <p:cNvSpPr/>
              <p:nvPr/>
            </p:nvSpPr>
            <p:spPr>
              <a:xfrm>
                <a:off x="3751053" y="5284546"/>
                <a:ext cx="77761" cy="28689"/>
              </a:xfrm>
              <a:custGeom>
                <a:avLst/>
                <a:gdLst/>
                <a:ahLst/>
                <a:cxnLst/>
                <a:rect l="l" t="t" r="r" b="b"/>
                <a:pathLst>
                  <a:path w="77761" h="28689" extrusionOk="0">
                    <a:moveTo>
                      <a:pt x="38881" y="28689"/>
                    </a:moveTo>
                    <a:cubicBezTo>
                      <a:pt x="26784" y="28689"/>
                      <a:pt x="12878" y="22784"/>
                      <a:pt x="2495" y="13259"/>
                    </a:cubicBezTo>
                    <a:cubicBezTo>
                      <a:pt x="-648" y="10401"/>
                      <a:pt x="-838" y="5639"/>
                      <a:pt x="2019" y="2495"/>
                    </a:cubicBezTo>
                    <a:cubicBezTo>
                      <a:pt x="4877" y="-553"/>
                      <a:pt x="9734" y="-838"/>
                      <a:pt x="12782" y="2019"/>
                    </a:cubicBezTo>
                    <a:cubicBezTo>
                      <a:pt x="20212" y="8877"/>
                      <a:pt x="30689" y="13449"/>
                      <a:pt x="38881" y="13449"/>
                    </a:cubicBezTo>
                    <a:cubicBezTo>
                      <a:pt x="47072" y="13449"/>
                      <a:pt x="57550" y="8877"/>
                      <a:pt x="64979" y="2019"/>
                    </a:cubicBezTo>
                    <a:cubicBezTo>
                      <a:pt x="68027" y="-838"/>
                      <a:pt x="72885" y="-648"/>
                      <a:pt x="75743" y="2495"/>
                    </a:cubicBezTo>
                    <a:cubicBezTo>
                      <a:pt x="78600" y="5639"/>
                      <a:pt x="78410" y="10401"/>
                      <a:pt x="75266" y="13259"/>
                    </a:cubicBezTo>
                    <a:cubicBezTo>
                      <a:pt x="64884" y="22784"/>
                      <a:pt x="50882" y="28689"/>
                      <a:pt x="38881" y="28689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5" name="Google Shape;463;g32904930daf_0_70">
            <a:extLst>
              <a:ext uri="{FF2B5EF4-FFF2-40B4-BE49-F238E27FC236}">
                <a16:creationId xmlns:a16="http://schemas.microsoft.com/office/drawing/2014/main" id="{987AF7AF-0F67-9016-5C3F-7F42B265B4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82516" y="1020726"/>
            <a:ext cx="1902907" cy="15799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5C34BE7-905E-C806-7BD0-9E4C0BDCD33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C32DBB7-3C2C-1B83-4513-DC9E1666365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236324507" descr="Y Comisiwn Etholiadol Logo">
              <a:extLst>
                <a:ext uri="{FF2B5EF4-FFF2-40B4-BE49-F238E27FC236}">
                  <a16:creationId xmlns:a16="http://schemas.microsoft.com/office/drawing/2014/main" id="{CB24D7E9-19C8-C40A-4CBD-C888C716DD25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7" name="Google Shape;587;g32904930daf_0_145"/>
          <p:cNvSpPr txBox="1">
            <a:spLocks noGrp="1"/>
          </p:cNvSpPr>
          <p:nvPr>
            <p:ph type="body" idx="1"/>
          </p:nvPr>
        </p:nvSpPr>
        <p:spPr>
          <a:xfrm>
            <a:off x="3090104" y="5013492"/>
            <a:ext cx="6011792" cy="1301446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None/>
            </a:pPr>
            <a:r>
              <a:rPr lang="cy" b="1" i="0" u="none" baseline="0">
                <a:solidFill>
                  <a:srgbClr val="000000"/>
                </a:solidFill>
              </a:rPr>
              <a:t>Esboniad: </a:t>
            </a:r>
            <a:r>
              <a:rPr lang="cy" b="0" i="0" u="none" baseline="0">
                <a:solidFill>
                  <a:srgbClr val="000000"/>
                </a:solidFill>
              </a:rPr>
              <a:t>Ni ddylech rannu pethau pan nad ydych yn sicr a ydynt yn wir ai pheidio. Os ydych yn ansicr, siaradwch ag oedolyn cyfrifol i’ch helpu!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4C612FA-DEEC-0B95-30B3-73AE066B4345}"/>
              </a:ext>
            </a:extLst>
          </p:cNvPr>
          <p:cNvGrpSpPr/>
          <p:nvPr/>
        </p:nvGrpSpPr>
        <p:grpSpPr>
          <a:xfrm>
            <a:off x="0" y="-1"/>
            <a:ext cx="12192000" cy="6858001"/>
            <a:chOff x="0" y="-1"/>
            <a:chExt cx="12192000" cy="6858001"/>
          </a:xfrm>
        </p:grpSpPr>
        <p:pic>
          <p:nvPicPr>
            <p:cNvPr id="593" name="Google Shape;593;g32904930daf_0_37" descr="A purple star shaped object with a cartoon character behind i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2C7AE70-8F55-2DC3-231F-3610D14D362C}"/>
                </a:ext>
              </a:extLst>
            </p:cNvPr>
            <p:cNvSpPr/>
            <p:nvPr/>
          </p:nvSpPr>
          <p:spPr>
            <a:xfrm>
              <a:off x="76200" y="-1"/>
              <a:ext cx="2246870" cy="1285103"/>
            </a:xfrm>
            <a:prstGeom prst="rect">
              <a:avLst/>
            </a:prstGeom>
            <a:solidFill>
              <a:srgbClr val="C7F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y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BD33D17-C10B-5086-CB3B-7E540032323C}"/>
                </a:ext>
              </a:extLst>
            </p:cNvPr>
            <p:cNvSpPr/>
            <p:nvPr/>
          </p:nvSpPr>
          <p:spPr>
            <a:xfrm>
              <a:off x="8737600" y="19049"/>
              <a:ext cx="3416300" cy="1054100"/>
            </a:xfrm>
            <a:prstGeom prst="rect">
              <a:avLst/>
            </a:prstGeom>
            <a:solidFill>
              <a:srgbClr val="C7F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y"/>
            </a:p>
          </p:txBody>
        </p:sp>
      </p:grpSp>
      <p:sp>
        <p:nvSpPr>
          <p:cNvPr id="594" name="Google Shape;594;g32904930daf_0_37"/>
          <p:cNvSpPr txBox="1">
            <a:spLocks noGrp="1"/>
          </p:cNvSpPr>
          <p:nvPr>
            <p:ph type="body" idx="2"/>
          </p:nvPr>
        </p:nvSpPr>
        <p:spPr>
          <a:xfrm>
            <a:off x="3968646" y="2614887"/>
            <a:ext cx="4254600" cy="16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indent="0" algn="ctr" rtl="0">
              <a:spcBef>
                <a:spcPts val="0"/>
              </a:spcBef>
              <a:buSzPts val="7560"/>
            </a:pPr>
            <a:r>
              <a:rPr lang="cy" sz="5400" b="1" i="0" u="none" baseline="0">
                <a:solidFill>
                  <a:schemeClr val="lt1"/>
                </a:solidFill>
              </a:rPr>
              <a:t>Beth wnaethoch chi ei ddysgu heddiw? 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"/>
          <p:cNvSpPr txBox="1">
            <a:spLocks noGrp="1"/>
          </p:cNvSpPr>
          <p:nvPr>
            <p:ph type="title"/>
          </p:nvPr>
        </p:nvSpPr>
        <p:spPr>
          <a:xfrm>
            <a:off x="290454" y="467140"/>
            <a:ext cx="8764645" cy="610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 dirty="0"/>
              <a:t>Sut rydym yn dewis: archwilio pleidleisio</a:t>
            </a:r>
            <a:endParaRPr dirty="0"/>
          </a:p>
        </p:txBody>
      </p:sp>
      <p:sp>
        <p:nvSpPr>
          <p:cNvPr id="395" name="Google Shape;395;p2"/>
          <p:cNvSpPr txBox="1">
            <a:spLocks noGrp="1"/>
          </p:cNvSpPr>
          <p:nvPr>
            <p:ph type="body" idx="3"/>
          </p:nvPr>
        </p:nvSpPr>
        <p:spPr>
          <a:xfrm>
            <a:off x="389731" y="2412982"/>
            <a:ext cx="11412537" cy="1949574"/>
          </a:xfrm>
          <a:prstGeom prst="rect">
            <a:avLst/>
          </a:prstGeom>
          <a:solidFill>
            <a:srgbClr val="FF8BFF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200" b="0" i="0" u="none" baseline="0" dirty="0"/>
              <a:t>Beth yw pleidleisio a sut mae’n gweithio? </a:t>
            </a:r>
            <a:endParaRPr sz="2200" b="0" dirty="0"/>
          </a:p>
          <a:p>
            <a:pPr marL="342900" indent="-342900" algn="l" rtl="0">
              <a:lnSpc>
                <a:spcPct val="100000"/>
              </a:lnSpc>
              <a:buSzPts val="3360"/>
              <a:buAutoNum type="arabicPeriod"/>
            </a:pPr>
            <a:r>
              <a:rPr lang="cy" sz="2200" b="0" i="0" u="none" baseline="0" dirty="0"/>
              <a:t> Sut mae’r wlad yn cael ei rhedeg?</a:t>
            </a:r>
            <a:endParaRPr sz="2200" b="0" dirty="0"/>
          </a:p>
          <a:p>
            <a:pPr marL="34290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360"/>
              <a:buAutoNum type="arabicPeriod"/>
            </a:pPr>
            <a:r>
              <a:rPr lang="cy" sz="2200" b="0" i="0" u="none" baseline="0" dirty="0"/>
              <a:t> Cwis gwir neu gau: pleidleisio!</a:t>
            </a:r>
            <a:endParaRPr sz="2200" b="0" dirty="0"/>
          </a:p>
        </p:txBody>
      </p:sp>
      <p:pic>
        <p:nvPicPr>
          <p:cNvPr id="396" name="Google Shape;396;p2"/>
          <p:cNvPicPr preferRelativeResize="0"/>
          <p:nvPr/>
        </p:nvPicPr>
        <p:blipFill rotWithShape="1">
          <a:blip r:embed="rId3">
            <a:alphaModFix/>
          </a:blip>
          <a:srcRect t="27396" r="77618"/>
          <a:stretch/>
        </p:blipFill>
        <p:spPr>
          <a:xfrm>
            <a:off x="0" y="5816184"/>
            <a:ext cx="1686506" cy="104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"/>
          <p:cNvPicPr preferRelativeResize="0"/>
          <p:nvPr/>
        </p:nvPicPr>
        <p:blipFill rotWithShape="1">
          <a:blip r:embed="rId3">
            <a:alphaModFix/>
          </a:blip>
          <a:srcRect l="63528" t="20083"/>
          <a:stretch/>
        </p:blipFill>
        <p:spPr>
          <a:xfrm>
            <a:off x="9443802" y="5711251"/>
            <a:ext cx="2748197" cy="1146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2"/>
          <p:cNvGrpSpPr/>
          <p:nvPr/>
        </p:nvGrpSpPr>
        <p:grpSpPr>
          <a:xfrm>
            <a:off x="2754746" y="5202022"/>
            <a:ext cx="535017" cy="509230"/>
            <a:chOff x="3579851" y="5155389"/>
            <a:chExt cx="398999" cy="379768"/>
          </a:xfrm>
        </p:grpSpPr>
        <p:sp>
          <p:nvSpPr>
            <p:cNvPr id="399" name="Google Shape;399;p2"/>
            <p:cNvSpPr/>
            <p:nvPr/>
          </p:nvSpPr>
          <p:spPr>
            <a:xfrm>
              <a:off x="3654344" y="5444261"/>
              <a:ext cx="154590" cy="90896"/>
            </a:xfrm>
            <a:custGeom>
              <a:avLst/>
              <a:gdLst/>
              <a:ahLst/>
              <a:cxnLst/>
              <a:rect l="l" t="t" r="r" b="b"/>
              <a:pathLst>
                <a:path w="154590" h="90896" extrusionOk="0">
                  <a:moveTo>
                    <a:pt x="24909" y="84334"/>
                  </a:moveTo>
                  <a:cubicBezTo>
                    <a:pt x="-25955" y="62141"/>
                    <a:pt x="10240" y="9849"/>
                    <a:pt x="51960" y="5658"/>
                  </a:cubicBezTo>
                  <a:cubicBezTo>
                    <a:pt x="100632" y="-14440"/>
                    <a:pt x="199121" y="21374"/>
                    <a:pt x="131779" y="75667"/>
                  </a:cubicBezTo>
                  <a:cubicBezTo>
                    <a:pt x="101585" y="95383"/>
                    <a:pt x="58532" y="93288"/>
                    <a:pt x="24909" y="8433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3836239" y="5338208"/>
              <a:ext cx="142611" cy="90486"/>
            </a:xfrm>
            <a:custGeom>
              <a:avLst/>
              <a:gdLst/>
              <a:ahLst/>
              <a:cxnLst/>
              <a:rect l="l" t="t" r="r" b="b"/>
              <a:pathLst>
                <a:path w="142611" h="90486" extrusionOk="0">
                  <a:moveTo>
                    <a:pt x="118000" y="8554"/>
                  </a:moveTo>
                  <a:cubicBezTo>
                    <a:pt x="178484" y="49417"/>
                    <a:pt x="114095" y="86183"/>
                    <a:pt x="68184" y="90469"/>
                  </a:cubicBezTo>
                  <a:cubicBezTo>
                    <a:pt x="36656" y="91231"/>
                    <a:pt x="-16112" y="65704"/>
                    <a:pt x="4748" y="27985"/>
                  </a:cubicBezTo>
                  <a:cubicBezTo>
                    <a:pt x="33132" y="-494"/>
                    <a:pt x="81329" y="-7733"/>
                    <a:pt x="118000" y="8554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3579851" y="5278626"/>
              <a:ext cx="128685" cy="89136"/>
            </a:xfrm>
            <a:custGeom>
              <a:avLst/>
              <a:gdLst/>
              <a:ahLst/>
              <a:cxnLst/>
              <a:rect l="l" t="t" r="r" b="b"/>
              <a:pathLst>
                <a:path w="128685" h="89136" extrusionOk="0">
                  <a:moveTo>
                    <a:pt x="94924" y="65565"/>
                  </a:moveTo>
                  <a:cubicBezTo>
                    <a:pt x="94543" y="67947"/>
                    <a:pt x="99020" y="66137"/>
                    <a:pt x="99877" y="65089"/>
                  </a:cubicBezTo>
                  <a:cubicBezTo>
                    <a:pt x="99401" y="63279"/>
                    <a:pt x="96163" y="64899"/>
                    <a:pt x="94924" y="65565"/>
                  </a:cubicBezTo>
                  <a:moveTo>
                    <a:pt x="111403" y="4796"/>
                  </a:moveTo>
                  <a:cubicBezTo>
                    <a:pt x="132262" y="12987"/>
                    <a:pt x="131786" y="41372"/>
                    <a:pt x="122833" y="58612"/>
                  </a:cubicBezTo>
                  <a:cubicBezTo>
                    <a:pt x="103306" y="92331"/>
                    <a:pt x="-17090" y="110238"/>
                    <a:pt x="2056" y="46515"/>
                  </a:cubicBezTo>
                  <a:cubicBezTo>
                    <a:pt x="11485" y="13273"/>
                    <a:pt x="81589" y="-10635"/>
                    <a:pt x="111403" y="4796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3773970" y="5155389"/>
              <a:ext cx="121881" cy="83567"/>
            </a:xfrm>
            <a:custGeom>
              <a:avLst/>
              <a:gdLst/>
              <a:ahLst/>
              <a:cxnLst/>
              <a:rect l="l" t="t" r="r" b="b"/>
              <a:pathLst>
                <a:path w="121881" h="83567" extrusionOk="0">
                  <a:moveTo>
                    <a:pt x="2247" y="33449"/>
                  </a:moveTo>
                  <a:cubicBezTo>
                    <a:pt x="23298" y="-12842"/>
                    <a:pt x="109880" y="-11223"/>
                    <a:pt x="121881" y="39164"/>
                  </a:cubicBezTo>
                  <a:cubicBezTo>
                    <a:pt x="117214" y="97743"/>
                    <a:pt x="-18994" y="100886"/>
                    <a:pt x="2247" y="3344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3" name="Google Shape;4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77035" y="467140"/>
            <a:ext cx="2225233" cy="212768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31824AB-1B96-61BE-3AC3-3C142C57CF6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32360B-51A9-8302-7AEC-EED74D0CA935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4BA2803B-54B0-F650-6B9D-D2DC0B57447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4"/>
          <p:cNvSpPr txBox="1">
            <a:spLocks noGrp="1"/>
          </p:cNvSpPr>
          <p:nvPr>
            <p:ph type="title"/>
          </p:nvPr>
        </p:nvSpPr>
        <p:spPr>
          <a:xfrm>
            <a:off x="410374" y="490780"/>
            <a:ext cx="8450051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 dirty="0"/>
              <a:t>A ydych wedi cymryd rhan mewn pleidlais o’r blaen? </a:t>
            </a:r>
            <a:endParaRPr dirty="0"/>
          </a:p>
        </p:txBody>
      </p:sp>
      <p:sp>
        <p:nvSpPr>
          <p:cNvPr id="410" name="Google Shape;410;p4"/>
          <p:cNvSpPr txBox="1">
            <a:spLocks noGrp="1"/>
          </p:cNvSpPr>
          <p:nvPr>
            <p:ph type="body" idx="2"/>
          </p:nvPr>
        </p:nvSpPr>
        <p:spPr>
          <a:xfrm>
            <a:off x="410375" y="1898122"/>
            <a:ext cx="11519400" cy="3073213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indent="0" algn="l" rtl="0">
              <a:spcBef>
                <a:spcPts val="0"/>
              </a:spcBef>
              <a:buNone/>
            </a:pPr>
            <a:r>
              <a:rPr lang="cy" sz="1800" b="0" i="0" u="none" baseline="0" dirty="0"/>
              <a:t>Dyma rai pleidleisiau y gallech fod wedi cymryd rhan ynddynt:</a:t>
            </a:r>
            <a:endParaRPr sz="1800" b="0"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cy" sz="1800" b="0" i="0" u="none" baseline="0" dirty="0"/>
              <a:t>Cyngor ysgol </a:t>
            </a:r>
            <a:endParaRPr sz="1800" b="0"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cy" sz="1800" b="0" i="0" u="none" baseline="0" dirty="0"/>
              <a:t>Etholiad ffug yn yr ysgol </a:t>
            </a:r>
            <a:endParaRPr sz="1800" b="0" dirty="0"/>
          </a:p>
          <a:p>
            <a:pPr marL="342900" lvl="0" indent="-3251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</a:pPr>
            <a:r>
              <a:rPr lang="cy" sz="1800" b="0" i="0" u="none" baseline="0" dirty="0"/>
              <a:t>Pleidleisio dros enillydd cystadleuaeth </a:t>
            </a:r>
            <a:endParaRPr sz="1800" b="0" dirty="0"/>
          </a:p>
          <a:p>
            <a:pPr marL="342900" lvl="0" indent="-3251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520"/>
              <a:buChar char="▪"/>
            </a:pPr>
            <a:r>
              <a:rPr lang="cy" sz="1800" b="0" i="0" u="none" baseline="0" dirty="0"/>
              <a:t>Pleidleisiau/arolygon lle rydych yn dewis eich hoff lyfr, ffilm, gêm, ayyb. </a:t>
            </a:r>
            <a:endParaRPr sz="1800" b="0" dirty="0"/>
          </a:p>
          <a:p>
            <a:pPr marL="3429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▪"/>
            </a:pPr>
            <a:r>
              <a:rPr lang="cy" sz="1800" b="0" i="0" u="none" baseline="0" dirty="0"/>
              <a:t>Penderfynu beth i’w fwyta gartref </a:t>
            </a:r>
            <a:endParaRPr sz="1800" b="0" dirty="0"/>
          </a:p>
        </p:txBody>
      </p:sp>
      <p:pic>
        <p:nvPicPr>
          <p:cNvPr id="411" name="Google Shape;411;p4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6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"/>
          <p:cNvPicPr preferRelativeResize="0"/>
          <p:nvPr/>
        </p:nvPicPr>
        <p:blipFill rotWithShape="1">
          <a:blip r:embed="rId3">
            <a:alphaModFix/>
          </a:blip>
          <a:srcRect l="63528"/>
          <a:stretch/>
        </p:blipFill>
        <p:spPr>
          <a:xfrm>
            <a:off x="9443802" y="5423065"/>
            <a:ext cx="2748197" cy="14349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4"/>
          <p:cNvGrpSpPr/>
          <p:nvPr/>
        </p:nvGrpSpPr>
        <p:grpSpPr>
          <a:xfrm>
            <a:off x="9188969" y="569610"/>
            <a:ext cx="2365925" cy="1382317"/>
            <a:chOff x="2560637" y="4569619"/>
            <a:chExt cx="2439828" cy="1550189"/>
          </a:xfrm>
        </p:grpSpPr>
        <p:sp>
          <p:nvSpPr>
            <p:cNvPr id="414" name="Google Shape;414;p4"/>
            <p:cNvSpPr/>
            <p:nvPr/>
          </p:nvSpPr>
          <p:spPr>
            <a:xfrm>
              <a:off x="2560637" y="4569619"/>
              <a:ext cx="2439828" cy="1219962"/>
            </a:xfrm>
            <a:custGeom>
              <a:avLst/>
              <a:gdLst/>
              <a:ahLst/>
              <a:cxnLst/>
              <a:rect l="l" t="t" r="r" b="b"/>
              <a:pathLst>
                <a:path w="2439828" h="1219962" extrusionOk="0">
                  <a:moveTo>
                    <a:pt x="0" y="1219962"/>
                  </a:moveTo>
                  <a:cubicBezTo>
                    <a:pt x="0" y="546164"/>
                    <a:pt x="546164" y="0"/>
                    <a:pt x="1219867" y="0"/>
                  </a:cubicBezTo>
                  <a:cubicBezTo>
                    <a:pt x="1893665" y="0"/>
                    <a:pt x="2439829" y="546164"/>
                    <a:pt x="2439829" y="1219962"/>
                  </a:cubicBezTo>
                  <a:lnTo>
                    <a:pt x="0" y="121996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3043640" y="5692440"/>
              <a:ext cx="55541" cy="297832"/>
            </a:xfrm>
            <a:custGeom>
              <a:avLst/>
              <a:gdLst/>
              <a:ahLst/>
              <a:cxnLst/>
              <a:rect l="l" t="t" r="r" b="b"/>
              <a:pathLst>
                <a:path w="55541" h="297832" extrusionOk="0">
                  <a:moveTo>
                    <a:pt x="390" y="27323"/>
                  </a:moveTo>
                  <a:cubicBezTo>
                    <a:pt x="15249" y="111714"/>
                    <a:pt x="11154" y="192200"/>
                    <a:pt x="2295" y="276973"/>
                  </a:cubicBezTo>
                  <a:cubicBezTo>
                    <a:pt x="-658" y="304881"/>
                    <a:pt x="42967" y="304691"/>
                    <a:pt x="45920" y="276973"/>
                  </a:cubicBezTo>
                  <a:cubicBezTo>
                    <a:pt x="50492" y="233444"/>
                    <a:pt x="55540" y="189724"/>
                    <a:pt x="55540" y="145814"/>
                  </a:cubicBezTo>
                  <a:cubicBezTo>
                    <a:pt x="55635" y="102094"/>
                    <a:pt x="49920" y="58660"/>
                    <a:pt x="42396" y="15702"/>
                  </a:cubicBezTo>
                  <a:cubicBezTo>
                    <a:pt x="37538" y="-11825"/>
                    <a:pt x="-4467" y="-109"/>
                    <a:pt x="390" y="27323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2826477" y="5913376"/>
              <a:ext cx="263140" cy="112194"/>
            </a:xfrm>
            <a:custGeom>
              <a:avLst/>
              <a:gdLst/>
              <a:ahLst/>
              <a:cxnLst/>
              <a:rect l="l" t="t" r="r" b="b"/>
              <a:pathLst>
                <a:path w="263140" h="112194" extrusionOk="0">
                  <a:moveTo>
                    <a:pt x="254987" y="71086"/>
                  </a:moveTo>
                  <a:cubicBezTo>
                    <a:pt x="268417" y="60513"/>
                    <a:pt x="264607" y="39368"/>
                    <a:pt x="248319" y="34415"/>
                  </a:cubicBezTo>
                  <a:cubicBezTo>
                    <a:pt x="176501" y="12412"/>
                    <a:pt x="-11713" y="-37404"/>
                    <a:pt x="574" y="48702"/>
                  </a:cubicBezTo>
                  <a:cubicBezTo>
                    <a:pt x="13433" y="139094"/>
                    <a:pt x="192408" y="120140"/>
                    <a:pt x="254987" y="71086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4338792" y="5729260"/>
              <a:ext cx="60369" cy="355273"/>
            </a:xfrm>
            <a:custGeom>
              <a:avLst/>
              <a:gdLst/>
              <a:ahLst/>
              <a:cxnLst/>
              <a:rect l="l" t="t" r="r" b="b"/>
              <a:pathLst>
                <a:path w="60369" h="355273" extrusionOk="0">
                  <a:moveTo>
                    <a:pt x="17974" y="15743"/>
                  </a:moveTo>
                  <a:cubicBezTo>
                    <a:pt x="-504" y="121090"/>
                    <a:pt x="-4981" y="227960"/>
                    <a:pt x="5687" y="334450"/>
                  </a:cubicBezTo>
                  <a:cubicBezTo>
                    <a:pt x="8449" y="362072"/>
                    <a:pt x="52074" y="362358"/>
                    <a:pt x="49311" y="334450"/>
                  </a:cubicBezTo>
                  <a:cubicBezTo>
                    <a:pt x="39024" y="232056"/>
                    <a:pt x="42168" y="128805"/>
                    <a:pt x="59979" y="27364"/>
                  </a:cubicBezTo>
                  <a:cubicBezTo>
                    <a:pt x="64837" y="-68"/>
                    <a:pt x="22832" y="-11879"/>
                    <a:pt x="17974" y="15743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4345564" y="6007578"/>
              <a:ext cx="263140" cy="112230"/>
            </a:xfrm>
            <a:custGeom>
              <a:avLst/>
              <a:gdLst/>
              <a:ahLst/>
              <a:cxnLst/>
              <a:rect l="l" t="t" r="r" b="b"/>
              <a:pathLst>
                <a:path w="263140" h="112230" extrusionOk="0">
                  <a:moveTo>
                    <a:pt x="8154" y="71086"/>
                  </a:moveTo>
                  <a:cubicBezTo>
                    <a:pt x="-5277" y="60513"/>
                    <a:pt x="-1467" y="39368"/>
                    <a:pt x="14821" y="34415"/>
                  </a:cubicBezTo>
                  <a:cubicBezTo>
                    <a:pt x="86640" y="12412"/>
                    <a:pt x="274854" y="-37404"/>
                    <a:pt x="262566" y="48702"/>
                  </a:cubicBezTo>
                  <a:cubicBezTo>
                    <a:pt x="249708" y="139094"/>
                    <a:pt x="70733" y="120235"/>
                    <a:pt x="8154" y="71086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3251961" y="5196744"/>
              <a:ext cx="127444" cy="127444"/>
            </a:xfrm>
            <a:custGeom>
              <a:avLst/>
              <a:gdLst/>
              <a:ahLst/>
              <a:cxnLst/>
              <a:rect l="l" t="t" r="r" b="b"/>
              <a:pathLst>
                <a:path w="127444" h="127444" extrusionOk="0">
                  <a:moveTo>
                    <a:pt x="127444" y="63722"/>
                  </a:moveTo>
                  <a:cubicBezTo>
                    <a:pt x="127444" y="98965"/>
                    <a:pt x="98869" y="127445"/>
                    <a:pt x="63722" y="127445"/>
                  </a:cubicBezTo>
                  <a:cubicBezTo>
                    <a:pt x="28480" y="127445"/>
                    <a:pt x="0" y="98870"/>
                    <a:pt x="0" y="63722"/>
                  </a:cubicBezTo>
                  <a:cubicBezTo>
                    <a:pt x="0" y="28480"/>
                    <a:pt x="28575" y="0"/>
                    <a:pt x="63722" y="0"/>
                  </a:cubicBezTo>
                  <a:cubicBezTo>
                    <a:pt x="98869" y="0"/>
                    <a:pt x="127444" y="28480"/>
                    <a:pt x="127444" y="63722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3547426" y="5196744"/>
              <a:ext cx="127444" cy="127444"/>
            </a:xfrm>
            <a:custGeom>
              <a:avLst/>
              <a:gdLst/>
              <a:ahLst/>
              <a:cxnLst/>
              <a:rect l="l" t="t" r="r" b="b"/>
              <a:pathLst>
                <a:path w="127444" h="127444" extrusionOk="0">
                  <a:moveTo>
                    <a:pt x="127445" y="63722"/>
                  </a:moveTo>
                  <a:cubicBezTo>
                    <a:pt x="127445" y="98965"/>
                    <a:pt x="98870" y="127445"/>
                    <a:pt x="63722" y="127445"/>
                  </a:cubicBezTo>
                  <a:cubicBezTo>
                    <a:pt x="28480" y="127445"/>
                    <a:pt x="0" y="98870"/>
                    <a:pt x="0" y="63722"/>
                  </a:cubicBezTo>
                  <a:cubicBezTo>
                    <a:pt x="0" y="28480"/>
                    <a:pt x="28575" y="0"/>
                    <a:pt x="63722" y="0"/>
                  </a:cubicBezTo>
                  <a:cubicBezTo>
                    <a:pt x="98870" y="0"/>
                    <a:pt x="127445" y="28480"/>
                    <a:pt x="127445" y="63722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3363424" y="5365014"/>
              <a:ext cx="199755" cy="68616"/>
            </a:xfrm>
            <a:custGeom>
              <a:avLst/>
              <a:gdLst/>
              <a:ahLst/>
              <a:cxnLst/>
              <a:rect l="l" t="t" r="r" b="b"/>
              <a:pathLst>
                <a:path w="199755" h="68616" extrusionOk="0">
                  <a:moveTo>
                    <a:pt x="16457" y="37"/>
                  </a:moveTo>
                  <a:cubicBezTo>
                    <a:pt x="20458" y="37"/>
                    <a:pt x="24363" y="1466"/>
                    <a:pt x="27506" y="4323"/>
                  </a:cubicBezTo>
                  <a:cubicBezTo>
                    <a:pt x="48080" y="23183"/>
                    <a:pt x="77132" y="35851"/>
                    <a:pt x="99896" y="35851"/>
                  </a:cubicBezTo>
                  <a:cubicBezTo>
                    <a:pt x="122661" y="35851"/>
                    <a:pt x="151712" y="23183"/>
                    <a:pt x="172286" y="4323"/>
                  </a:cubicBezTo>
                  <a:cubicBezTo>
                    <a:pt x="178954" y="-1773"/>
                    <a:pt x="189336" y="-1392"/>
                    <a:pt x="195432" y="5276"/>
                  </a:cubicBezTo>
                  <a:cubicBezTo>
                    <a:pt x="201528" y="11943"/>
                    <a:pt x="201147" y="22325"/>
                    <a:pt x="194480" y="28421"/>
                  </a:cubicBezTo>
                  <a:cubicBezTo>
                    <a:pt x="167905" y="52805"/>
                    <a:pt x="130757" y="68617"/>
                    <a:pt x="99896" y="68617"/>
                  </a:cubicBezTo>
                  <a:cubicBezTo>
                    <a:pt x="69035" y="68617"/>
                    <a:pt x="31888" y="52805"/>
                    <a:pt x="5313" y="28421"/>
                  </a:cubicBezTo>
                  <a:cubicBezTo>
                    <a:pt x="-1354" y="22325"/>
                    <a:pt x="-1831" y="11943"/>
                    <a:pt x="4361" y="5276"/>
                  </a:cubicBezTo>
                  <a:cubicBezTo>
                    <a:pt x="7599" y="1751"/>
                    <a:pt x="12076" y="37"/>
                    <a:pt x="16457" y="37"/>
                  </a:cubicBezTo>
                </a:path>
              </a:pathLst>
            </a:custGeom>
            <a:solidFill>
              <a:srgbClr val="2B2B2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6B29E16-DAFC-A538-0595-E7005624E4D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DB2313C-8F92-52C3-1665-11C3AA9E07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2329A977-D8D3-2F86-65D7-247633619EFF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2904930daf_0_14"/>
          <p:cNvSpPr txBox="1">
            <a:spLocks noGrp="1"/>
          </p:cNvSpPr>
          <p:nvPr>
            <p:ph type="title"/>
          </p:nvPr>
        </p:nvSpPr>
        <p:spPr>
          <a:xfrm>
            <a:off x="410374" y="243935"/>
            <a:ext cx="9956369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ct val="100000"/>
              <a:buFont typeface="Montserrat ExtraBold"/>
              <a:buNone/>
            </a:pPr>
            <a:r>
              <a:rPr lang="cy" b="1" i="0" u="none" baseline="0" dirty="0"/>
              <a:t>Beth ydych chi’n ei wybod am sut mae’r wlad yn cael ei rhedeg?</a:t>
            </a:r>
            <a:endParaRPr dirty="0"/>
          </a:p>
        </p:txBody>
      </p:sp>
      <p:sp>
        <p:nvSpPr>
          <p:cNvPr id="428" name="Google Shape;428;g32904930daf_0_14"/>
          <p:cNvSpPr txBox="1">
            <a:spLocks noGrp="1"/>
          </p:cNvSpPr>
          <p:nvPr>
            <p:ph type="body" idx="2"/>
          </p:nvPr>
        </p:nvSpPr>
        <p:spPr>
          <a:xfrm>
            <a:off x="474769" y="2016178"/>
            <a:ext cx="6727500" cy="7701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indent="0" algn="l" rtl="0">
              <a:spcBef>
                <a:spcPts val="0"/>
              </a:spcBef>
              <a:buNone/>
            </a:pPr>
            <a:r>
              <a:rPr lang="cy" sz="1800" b="0" i="0" u="none" baseline="0"/>
              <a:t>Edrychwch ar y lluniau isod i’ch helpu i feddwl am syniadau. </a:t>
            </a:r>
          </a:p>
        </p:txBody>
      </p:sp>
      <p:pic>
        <p:nvPicPr>
          <p:cNvPr id="429" name="Google Shape;429;g32904930daf_0_14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32904930daf_0_14"/>
          <p:cNvPicPr preferRelativeResize="0"/>
          <p:nvPr/>
        </p:nvPicPr>
        <p:blipFill rotWithShape="1">
          <a:blip r:embed="rId3">
            <a:alphaModFix/>
          </a:blip>
          <a:srcRect l="63528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32904930daf_0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93607" y="243131"/>
            <a:ext cx="2011854" cy="167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32904930daf_0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67755" y="2926610"/>
            <a:ext cx="1916575" cy="191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32904930daf_0_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4405" y="2926610"/>
            <a:ext cx="1981200" cy="198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g32904930daf_0_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82646" y="2597953"/>
            <a:ext cx="2633675" cy="2633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B7EF98-E835-F296-B382-D70C1A85174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8A96B25-55B7-D182-20BE-A245D37624B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1236324507" descr="Y Comisiwn Etholiadol Logo">
              <a:extLst>
                <a:ext uri="{FF2B5EF4-FFF2-40B4-BE49-F238E27FC236}">
                  <a16:creationId xmlns:a16="http://schemas.microsoft.com/office/drawing/2014/main" id="{CB12B66B-751E-DDDB-4478-485D9255748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5" name="Google Shape;435;g32904930daf_0_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80150" y="4574875"/>
            <a:ext cx="2109875" cy="210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g32904930daf_0_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23400" y="4171950"/>
            <a:ext cx="2748200" cy="27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E4BB247-AB0D-8347-E9F9-49896ADE4679}"/>
              </a:ext>
            </a:extLst>
          </p:cNvPr>
          <p:cNvGrpSpPr/>
          <p:nvPr/>
        </p:nvGrpSpPr>
        <p:grpSpPr>
          <a:xfrm>
            <a:off x="0" y="-127"/>
            <a:ext cx="12192000" cy="6858127"/>
            <a:chOff x="0" y="-127"/>
            <a:chExt cx="12192000" cy="6858127"/>
          </a:xfrm>
        </p:grpSpPr>
        <p:pic>
          <p:nvPicPr>
            <p:cNvPr id="442" name="Google Shape;442;g32904930daf_0_139" descr="A purple star shaped object with a cartoon character behind it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A99859E-A825-0C1E-EC98-6176D99D9A8C}"/>
                </a:ext>
              </a:extLst>
            </p:cNvPr>
            <p:cNvSpPr/>
            <p:nvPr/>
          </p:nvSpPr>
          <p:spPr>
            <a:xfrm>
              <a:off x="76200" y="-127"/>
              <a:ext cx="3148914" cy="1260515"/>
            </a:xfrm>
            <a:prstGeom prst="rect">
              <a:avLst/>
            </a:prstGeom>
            <a:solidFill>
              <a:srgbClr val="C7F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y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75D733-1088-9ECC-D89D-46F9DA83224D}"/>
                </a:ext>
              </a:extLst>
            </p:cNvPr>
            <p:cNvSpPr/>
            <p:nvPr/>
          </p:nvSpPr>
          <p:spPr>
            <a:xfrm>
              <a:off x="8737600" y="19049"/>
              <a:ext cx="3416300" cy="1054100"/>
            </a:xfrm>
            <a:prstGeom prst="rect">
              <a:avLst/>
            </a:prstGeom>
            <a:solidFill>
              <a:srgbClr val="C7FFF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y"/>
            </a:p>
          </p:txBody>
        </p:sp>
      </p:grpSp>
      <p:sp>
        <p:nvSpPr>
          <p:cNvPr id="443" name="Google Shape;443;g32904930daf_0_139"/>
          <p:cNvSpPr txBox="1">
            <a:spLocks noGrp="1"/>
          </p:cNvSpPr>
          <p:nvPr>
            <p:ph type="body" idx="2"/>
          </p:nvPr>
        </p:nvSpPr>
        <p:spPr>
          <a:xfrm>
            <a:off x="3968646" y="2614887"/>
            <a:ext cx="4254600" cy="16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560"/>
              <a:buNone/>
            </a:pPr>
            <a:r>
              <a:rPr lang="cy" sz="5400" b="1" i="0" u="none" baseline="0" dirty="0">
                <a:solidFill>
                  <a:schemeClr val="lt1"/>
                </a:solidFill>
              </a:rPr>
              <a:t>Ydych chi’n barod am gwis? 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4;g32904930daf_0_70">
            <a:extLst>
              <a:ext uri="{FF2B5EF4-FFF2-40B4-BE49-F238E27FC236}">
                <a16:creationId xmlns:a16="http://schemas.microsoft.com/office/drawing/2014/main" id="{7FD85F34-B804-D5E2-552F-B9145993F917}"/>
              </a:ext>
            </a:extLst>
          </p:cNvPr>
          <p:cNvSpPr txBox="1">
            <a:spLocks/>
          </p:cNvSpPr>
          <p:nvPr/>
        </p:nvSpPr>
        <p:spPr>
          <a:xfrm>
            <a:off x="497125" y="2978099"/>
            <a:ext cx="5295300" cy="14349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86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862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rtl="0">
              <a:lnSpc>
                <a:spcPct val="120000"/>
              </a:lnSpc>
              <a:spcBef>
                <a:spcPts val="0"/>
              </a:spcBef>
              <a:buFont typeface="Noto Sans Symbols"/>
              <a:buNone/>
            </a:pPr>
            <a:r>
              <a:rPr lang="cy" sz="5400" b="1" i="0" u="none" baseline="0"/>
              <a:t>Gwir</a:t>
            </a:r>
            <a:endParaRPr lang="cy" sz="5400" b="0" dirty="0"/>
          </a:p>
        </p:txBody>
      </p:sp>
      <p:sp>
        <p:nvSpPr>
          <p:cNvPr id="450" name="Google Shape;450;g32904930daf_0_70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Cwis Gwir neu Gau: </a:t>
            </a:r>
            <a:endParaRPr/>
          </a:p>
        </p:txBody>
      </p:sp>
      <p:pic>
        <p:nvPicPr>
          <p:cNvPr id="451" name="Google Shape;451;g32904930daf_0_70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g32904930daf_0_70"/>
          <p:cNvPicPr preferRelativeResize="0"/>
          <p:nvPr/>
        </p:nvPicPr>
        <p:blipFill rotWithShape="1">
          <a:blip r:embed="rId3">
            <a:alphaModFix/>
          </a:blip>
          <a:srcRect l="63528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3" name="Google Shape;453;g32904930daf_0_70"/>
          <p:cNvGrpSpPr/>
          <p:nvPr/>
        </p:nvGrpSpPr>
        <p:grpSpPr>
          <a:xfrm>
            <a:off x="7696507" y="531976"/>
            <a:ext cx="1747295" cy="903073"/>
            <a:chOff x="3127375" y="5007769"/>
            <a:chExt cx="1308639" cy="676358"/>
          </a:xfrm>
        </p:grpSpPr>
        <p:sp>
          <p:nvSpPr>
            <p:cNvPr id="454" name="Google Shape;454;g32904930daf_0_70"/>
            <p:cNvSpPr/>
            <p:nvPr/>
          </p:nvSpPr>
          <p:spPr>
            <a:xfrm>
              <a:off x="3127375" y="5007769"/>
              <a:ext cx="1308639" cy="566642"/>
            </a:xfrm>
            <a:custGeom>
              <a:avLst/>
              <a:gdLst/>
              <a:ahLst/>
              <a:cxnLst/>
              <a:rect l="l" t="t" r="r" b="b"/>
              <a:pathLst>
                <a:path w="1308639" h="566642" extrusionOk="0">
                  <a:moveTo>
                    <a:pt x="327184" y="0"/>
                  </a:moveTo>
                  <a:lnTo>
                    <a:pt x="0" y="566642"/>
                  </a:lnTo>
                  <a:lnTo>
                    <a:pt x="1308640" y="566642"/>
                  </a:lnTo>
                  <a:lnTo>
                    <a:pt x="9814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5" name="Google Shape;455;g32904930daf_0_70"/>
            <p:cNvGrpSpPr/>
            <p:nvPr/>
          </p:nvGrpSpPr>
          <p:grpSpPr>
            <a:xfrm>
              <a:off x="3588077" y="5223129"/>
              <a:ext cx="397902" cy="460998"/>
              <a:chOff x="3588077" y="5223129"/>
              <a:chExt cx="397902" cy="460998"/>
            </a:xfrm>
          </p:grpSpPr>
          <p:sp>
            <p:nvSpPr>
              <p:cNvPr id="456" name="Google Shape;456;g32904930daf_0_70"/>
              <p:cNvSpPr/>
              <p:nvPr/>
            </p:nvSpPr>
            <p:spPr>
              <a:xfrm>
                <a:off x="3646441" y="5496329"/>
                <a:ext cx="107999" cy="187537"/>
              </a:xfrm>
              <a:custGeom>
                <a:avLst/>
                <a:gdLst/>
                <a:ahLst/>
                <a:cxnLst/>
                <a:rect l="l" t="t" r="r" b="b"/>
                <a:pathLst>
                  <a:path w="107999" h="187537" extrusionOk="0">
                    <a:moveTo>
                      <a:pt x="82628" y="9692"/>
                    </a:moveTo>
                    <a:cubicBezTo>
                      <a:pt x="81961" y="17026"/>
                      <a:pt x="83961" y="25027"/>
                      <a:pt x="84723" y="32266"/>
                    </a:cubicBezTo>
                    <a:cubicBezTo>
                      <a:pt x="86247" y="46458"/>
                      <a:pt x="87295" y="60746"/>
                      <a:pt x="87485" y="75033"/>
                    </a:cubicBezTo>
                    <a:cubicBezTo>
                      <a:pt x="87771" y="101989"/>
                      <a:pt x="86438" y="139232"/>
                      <a:pt x="63768" y="157996"/>
                    </a:cubicBezTo>
                    <a:cubicBezTo>
                      <a:pt x="49481" y="169807"/>
                      <a:pt x="29669" y="168569"/>
                      <a:pt x="12619" y="164568"/>
                    </a:cubicBezTo>
                    <a:cubicBezTo>
                      <a:pt x="-49" y="161616"/>
                      <a:pt x="-5479" y="181142"/>
                      <a:pt x="7285" y="184095"/>
                    </a:cubicBezTo>
                    <a:cubicBezTo>
                      <a:pt x="27192" y="188762"/>
                      <a:pt x="48528" y="189810"/>
                      <a:pt x="67102" y="179999"/>
                    </a:cubicBezTo>
                    <a:cubicBezTo>
                      <a:pt x="82056" y="172093"/>
                      <a:pt x="91962" y="157806"/>
                      <a:pt x="97963" y="142375"/>
                    </a:cubicBezTo>
                    <a:cubicBezTo>
                      <a:pt x="110441" y="110657"/>
                      <a:pt x="108917" y="73986"/>
                      <a:pt x="105869" y="40648"/>
                    </a:cubicBezTo>
                    <a:cubicBezTo>
                      <a:pt x="104916" y="30742"/>
                      <a:pt x="102059" y="19598"/>
                      <a:pt x="103011" y="9597"/>
                    </a:cubicBezTo>
                    <a:cubicBezTo>
                      <a:pt x="104059" y="-3262"/>
                      <a:pt x="83771" y="-3167"/>
                      <a:pt x="82628" y="9692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g32904930daf_0_70"/>
              <p:cNvSpPr/>
              <p:nvPr/>
            </p:nvSpPr>
            <p:spPr>
              <a:xfrm>
                <a:off x="3588077" y="5620664"/>
                <a:ext cx="122709" cy="63463"/>
              </a:xfrm>
              <a:custGeom>
                <a:avLst/>
                <a:gdLst/>
                <a:ahLst/>
                <a:cxnLst/>
                <a:rect l="l" t="t" r="r" b="b"/>
                <a:pathLst>
                  <a:path w="122709" h="63463" extrusionOk="0">
                    <a:moveTo>
                      <a:pt x="122703" y="50140"/>
                    </a:moveTo>
                    <a:cubicBezTo>
                      <a:pt x="122703" y="50140"/>
                      <a:pt x="71078" y="-23869"/>
                      <a:pt x="12309" y="7944"/>
                    </a:cubicBezTo>
                    <a:cubicBezTo>
                      <a:pt x="-46365" y="39758"/>
                      <a:pt x="123846" y="86716"/>
                      <a:pt x="122703" y="50140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g32904930daf_0_70"/>
              <p:cNvSpPr/>
              <p:nvPr/>
            </p:nvSpPr>
            <p:spPr>
              <a:xfrm>
                <a:off x="3819954" y="5496306"/>
                <a:ext cx="107804" cy="187653"/>
              </a:xfrm>
              <a:custGeom>
                <a:avLst/>
                <a:gdLst/>
                <a:ahLst/>
                <a:cxnLst/>
                <a:rect l="l" t="t" r="r" b="b"/>
                <a:pathLst>
                  <a:path w="107804" h="187653" extrusionOk="0">
                    <a:moveTo>
                      <a:pt x="4841" y="9716"/>
                    </a:moveTo>
                    <a:cubicBezTo>
                      <a:pt x="5603" y="18098"/>
                      <a:pt x="3222" y="27432"/>
                      <a:pt x="2364" y="35814"/>
                    </a:cubicBezTo>
                    <a:cubicBezTo>
                      <a:pt x="745" y="51721"/>
                      <a:pt x="-303" y="67723"/>
                      <a:pt x="78" y="83725"/>
                    </a:cubicBezTo>
                    <a:cubicBezTo>
                      <a:pt x="745" y="116777"/>
                      <a:pt x="6365" y="157163"/>
                      <a:pt x="36083" y="177260"/>
                    </a:cubicBezTo>
                    <a:cubicBezTo>
                      <a:pt x="55133" y="190119"/>
                      <a:pt x="79136" y="189262"/>
                      <a:pt x="100567" y="184214"/>
                    </a:cubicBezTo>
                    <a:cubicBezTo>
                      <a:pt x="113235" y="181261"/>
                      <a:pt x="107901" y="161735"/>
                      <a:pt x="95138" y="164687"/>
                    </a:cubicBezTo>
                    <a:cubicBezTo>
                      <a:pt x="79422" y="168402"/>
                      <a:pt x="61515" y="169831"/>
                      <a:pt x="47418" y="160592"/>
                    </a:cubicBezTo>
                    <a:cubicBezTo>
                      <a:pt x="36178" y="153257"/>
                      <a:pt x="29987" y="140589"/>
                      <a:pt x="26272" y="128111"/>
                    </a:cubicBezTo>
                    <a:cubicBezTo>
                      <a:pt x="17700" y="98870"/>
                      <a:pt x="19605" y="66961"/>
                      <a:pt x="22557" y="37052"/>
                    </a:cubicBezTo>
                    <a:cubicBezTo>
                      <a:pt x="23415" y="28289"/>
                      <a:pt x="25891" y="18574"/>
                      <a:pt x="25129" y="9716"/>
                    </a:cubicBezTo>
                    <a:cubicBezTo>
                      <a:pt x="23891" y="-3143"/>
                      <a:pt x="3603" y="-3334"/>
                      <a:pt x="4841" y="9716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g32904930daf_0_70"/>
              <p:cNvSpPr/>
              <p:nvPr/>
            </p:nvSpPr>
            <p:spPr>
              <a:xfrm>
                <a:off x="3863270" y="5620664"/>
                <a:ext cx="122709" cy="63463"/>
              </a:xfrm>
              <a:custGeom>
                <a:avLst/>
                <a:gdLst/>
                <a:ahLst/>
                <a:cxnLst/>
                <a:rect l="l" t="t" r="r" b="b"/>
                <a:pathLst>
                  <a:path w="122709" h="63463" extrusionOk="0">
                    <a:moveTo>
                      <a:pt x="6" y="50140"/>
                    </a:moveTo>
                    <a:cubicBezTo>
                      <a:pt x="6" y="50140"/>
                      <a:pt x="51631" y="-23869"/>
                      <a:pt x="110400" y="7944"/>
                    </a:cubicBezTo>
                    <a:cubicBezTo>
                      <a:pt x="169074" y="39758"/>
                      <a:pt x="-1137" y="86716"/>
                      <a:pt x="6" y="50140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g32904930daf_0_70"/>
              <p:cNvSpPr/>
              <p:nvPr/>
            </p:nvSpPr>
            <p:spPr>
              <a:xfrm>
                <a:off x="3710876" y="5223129"/>
                <a:ext cx="476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25" extrusionOk="0">
                    <a:moveTo>
                      <a:pt x="47625" y="23813"/>
                    </a:moveTo>
                    <a:cubicBezTo>
                      <a:pt x="47625" y="36957"/>
                      <a:pt x="36957" y="47625"/>
                      <a:pt x="23813" y="47625"/>
                    </a:cubicBezTo>
                    <a:cubicBezTo>
                      <a:pt x="10668" y="47625"/>
                      <a:pt x="0" y="36957"/>
                      <a:pt x="0" y="23813"/>
                    </a:cubicBezTo>
                    <a:cubicBezTo>
                      <a:pt x="0" y="10668"/>
                      <a:pt x="10668" y="0"/>
                      <a:pt x="23813" y="0"/>
                    </a:cubicBezTo>
                    <a:cubicBezTo>
                      <a:pt x="36957" y="0"/>
                      <a:pt x="47625" y="10668"/>
                      <a:pt x="47625" y="23813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g32904930daf_0_70"/>
              <p:cNvSpPr/>
              <p:nvPr/>
            </p:nvSpPr>
            <p:spPr>
              <a:xfrm>
                <a:off x="3821366" y="5223129"/>
                <a:ext cx="476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25" extrusionOk="0">
                    <a:moveTo>
                      <a:pt x="47625" y="23813"/>
                    </a:moveTo>
                    <a:cubicBezTo>
                      <a:pt x="47625" y="36957"/>
                      <a:pt x="36957" y="47625"/>
                      <a:pt x="23813" y="47625"/>
                    </a:cubicBezTo>
                    <a:cubicBezTo>
                      <a:pt x="10668" y="47625"/>
                      <a:pt x="0" y="36957"/>
                      <a:pt x="0" y="23813"/>
                    </a:cubicBezTo>
                    <a:cubicBezTo>
                      <a:pt x="0" y="10668"/>
                      <a:pt x="10668" y="0"/>
                      <a:pt x="23813" y="0"/>
                    </a:cubicBezTo>
                    <a:cubicBezTo>
                      <a:pt x="36957" y="0"/>
                      <a:pt x="47625" y="10668"/>
                      <a:pt x="47625" y="23813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g32904930daf_0_70"/>
              <p:cNvSpPr/>
              <p:nvPr/>
            </p:nvSpPr>
            <p:spPr>
              <a:xfrm>
                <a:off x="3751053" y="5284546"/>
                <a:ext cx="77761" cy="28689"/>
              </a:xfrm>
              <a:custGeom>
                <a:avLst/>
                <a:gdLst/>
                <a:ahLst/>
                <a:cxnLst/>
                <a:rect l="l" t="t" r="r" b="b"/>
                <a:pathLst>
                  <a:path w="77761" h="28689" extrusionOk="0">
                    <a:moveTo>
                      <a:pt x="38881" y="28689"/>
                    </a:moveTo>
                    <a:cubicBezTo>
                      <a:pt x="26784" y="28689"/>
                      <a:pt x="12878" y="22784"/>
                      <a:pt x="2495" y="13259"/>
                    </a:cubicBezTo>
                    <a:cubicBezTo>
                      <a:pt x="-648" y="10401"/>
                      <a:pt x="-838" y="5639"/>
                      <a:pt x="2019" y="2495"/>
                    </a:cubicBezTo>
                    <a:cubicBezTo>
                      <a:pt x="4877" y="-553"/>
                      <a:pt x="9734" y="-838"/>
                      <a:pt x="12782" y="2019"/>
                    </a:cubicBezTo>
                    <a:cubicBezTo>
                      <a:pt x="20212" y="8877"/>
                      <a:pt x="30689" y="13449"/>
                      <a:pt x="38881" y="13449"/>
                    </a:cubicBezTo>
                    <a:cubicBezTo>
                      <a:pt x="47072" y="13449"/>
                      <a:pt x="57550" y="8877"/>
                      <a:pt x="64979" y="2019"/>
                    </a:cubicBezTo>
                    <a:cubicBezTo>
                      <a:pt x="68027" y="-838"/>
                      <a:pt x="72885" y="-648"/>
                      <a:pt x="75743" y="2495"/>
                    </a:cubicBezTo>
                    <a:cubicBezTo>
                      <a:pt x="78600" y="5639"/>
                      <a:pt x="78410" y="10401"/>
                      <a:pt x="75266" y="13259"/>
                    </a:cubicBezTo>
                    <a:cubicBezTo>
                      <a:pt x="64884" y="22784"/>
                      <a:pt x="50882" y="28689"/>
                      <a:pt x="38881" y="28689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463" name="Google Shape;463;g32904930daf_0_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82516" y="1020726"/>
            <a:ext cx="1902907" cy="1579938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32904930daf_0_70"/>
          <p:cNvSpPr txBox="1">
            <a:spLocks noGrp="1"/>
          </p:cNvSpPr>
          <p:nvPr>
            <p:ph type="body" idx="2"/>
          </p:nvPr>
        </p:nvSpPr>
        <p:spPr>
          <a:xfrm>
            <a:off x="6161450" y="2988395"/>
            <a:ext cx="5295300" cy="14349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5400" b="1" i="0" u="none" baseline="0" dirty="0"/>
              <a:t>Gau</a:t>
            </a:r>
            <a:endParaRPr sz="5400" b="0" dirty="0"/>
          </a:p>
        </p:txBody>
      </p:sp>
      <p:sp>
        <p:nvSpPr>
          <p:cNvPr id="465" name="Google Shape;465;g32904930daf_0_70"/>
          <p:cNvSpPr txBox="1">
            <a:spLocks noGrp="1"/>
          </p:cNvSpPr>
          <p:nvPr>
            <p:ph type="body" idx="2"/>
          </p:nvPr>
        </p:nvSpPr>
        <p:spPr>
          <a:xfrm>
            <a:off x="497125" y="1435049"/>
            <a:ext cx="5855100" cy="1063601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0" i="0" u="none" baseline="0" dirty="0"/>
              <a:t>Mae gan bobl farn wahanol ac mae’n bwysig gwrando arnynt. </a:t>
            </a:r>
            <a:endParaRPr sz="500" b="0" dirty="0"/>
          </a:p>
        </p:txBody>
      </p:sp>
      <p:sp>
        <p:nvSpPr>
          <p:cNvPr id="466" name="Google Shape;466;g32904930daf_0_70"/>
          <p:cNvSpPr/>
          <p:nvPr/>
        </p:nvSpPr>
        <p:spPr>
          <a:xfrm>
            <a:off x="497125" y="2988395"/>
            <a:ext cx="5295300" cy="143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5400" b="1" i="0" u="none" baseline="0" dirty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</a:t>
            </a:r>
            <a:endParaRPr sz="5400" b="1" dirty="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0C55A1-19B6-776F-4455-7E8FF456614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4F725A7-C4A2-94C3-CA95-FA0DC8921C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1236324507" descr="Y Comisiwn Etholiadol Logo">
              <a:extLst>
                <a:ext uri="{FF2B5EF4-FFF2-40B4-BE49-F238E27FC236}">
                  <a16:creationId xmlns:a16="http://schemas.microsoft.com/office/drawing/2014/main" id="{2E32863C-6C97-7618-F9C2-FFA446F03D64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67" name="Google Shape;467;g32904930daf_0_70"/>
          <p:cNvSpPr txBox="1">
            <a:spLocks noGrp="1"/>
          </p:cNvSpPr>
          <p:nvPr>
            <p:ph type="body" idx="1"/>
          </p:nvPr>
        </p:nvSpPr>
        <p:spPr>
          <a:xfrm>
            <a:off x="2871816" y="4873066"/>
            <a:ext cx="6448368" cy="156632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 lnSpcReduction="10000"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None/>
            </a:pPr>
            <a:r>
              <a:rPr lang="cy" b="1" i="0" u="none" baseline="0" dirty="0">
                <a:solidFill>
                  <a:srgbClr val="000000"/>
                </a:solidFill>
              </a:rPr>
              <a:t>Esboniad: </a:t>
            </a:r>
            <a:r>
              <a:rPr lang="cy" b="0" i="0" u="none" baseline="0" dirty="0">
                <a:solidFill>
                  <a:srgbClr val="000000"/>
                </a:solidFill>
              </a:rPr>
              <a:t>Mae hi’n iawn nad yw pawb yn cytuno bob amser. Trwy wrando ar eraill gallwn ddeall barn wahanol yn well a gall ein helpu i ffurfio’n barn ein hunain.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4;g32904930daf_0_70">
            <a:extLst>
              <a:ext uri="{FF2B5EF4-FFF2-40B4-BE49-F238E27FC236}">
                <a16:creationId xmlns:a16="http://schemas.microsoft.com/office/drawing/2014/main" id="{B3B349A5-1583-4E15-7169-AA07559A7D88}"/>
              </a:ext>
            </a:extLst>
          </p:cNvPr>
          <p:cNvSpPr txBox="1">
            <a:spLocks/>
          </p:cNvSpPr>
          <p:nvPr/>
        </p:nvSpPr>
        <p:spPr>
          <a:xfrm>
            <a:off x="6161450" y="2988395"/>
            <a:ext cx="5295300" cy="14349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86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862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rtl="0">
              <a:lnSpc>
                <a:spcPct val="120000"/>
              </a:lnSpc>
              <a:spcBef>
                <a:spcPts val="0"/>
              </a:spcBef>
              <a:buFont typeface="Noto Sans Symbols"/>
              <a:buNone/>
            </a:pPr>
            <a:r>
              <a:rPr lang="cy" sz="5400" b="1" i="0" u="none" baseline="0"/>
              <a:t>Gau</a:t>
            </a:r>
            <a:endParaRPr lang="cy" sz="5400" b="0" dirty="0"/>
          </a:p>
        </p:txBody>
      </p:sp>
      <p:sp>
        <p:nvSpPr>
          <p:cNvPr id="490" name="Google Shape;490;g32904930daf_0_93"/>
          <p:cNvSpPr/>
          <p:nvPr/>
        </p:nvSpPr>
        <p:spPr>
          <a:xfrm>
            <a:off x="6161450" y="2988400"/>
            <a:ext cx="5295300" cy="143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54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 sz="5400" b="1" dirty="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3" name="Google Shape;473;g32904930daf_0_93"/>
          <p:cNvSpPr txBox="1">
            <a:spLocks noGrp="1"/>
          </p:cNvSpPr>
          <p:nvPr>
            <p:ph type="body" idx="2"/>
          </p:nvPr>
        </p:nvSpPr>
        <p:spPr>
          <a:xfrm>
            <a:off x="497125" y="2988395"/>
            <a:ext cx="5295300" cy="14349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5400" b="1" i="0" u="none" baseline="0"/>
              <a:t>Gwir </a:t>
            </a:r>
            <a:endParaRPr sz="5400" b="0" dirty="0"/>
          </a:p>
          <a:p>
            <a:pPr marL="342900" lvl="0" indent="-165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40000"/>
              <a:buNone/>
            </a:pPr>
            <a:endParaRPr sz="5400" b="0" dirty="0"/>
          </a:p>
        </p:txBody>
      </p:sp>
      <p:sp>
        <p:nvSpPr>
          <p:cNvPr id="474" name="Google Shape;474;g32904930daf_0_93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Cwis Gwir neu Gau: </a:t>
            </a:r>
            <a:endParaRPr/>
          </a:p>
        </p:txBody>
      </p:sp>
      <p:pic>
        <p:nvPicPr>
          <p:cNvPr id="475" name="Google Shape;475;g32904930daf_0_93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32904930daf_0_93"/>
          <p:cNvPicPr preferRelativeResize="0"/>
          <p:nvPr/>
        </p:nvPicPr>
        <p:blipFill rotWithShape="1">
          <a:blip r:embed="rId3">
            <a:alphaModFix/>
          </a:blip>
          <a:srcRect l="63528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g32904930daf_0_93"/>
          <p:cNvSpPr txBox="1">
            <a:spLocks noGrp="1"/>
          </p:cNvSpPr>
          <p:nvPr>
            <p:ph type="body" idx="2"/>
          </p:nvPr>
        </p:nvSpPr>
        <p:spPr>
          <a:xfrm>
            <a:off x="497125" y="1435050"/>
            <a:ext cx="5855100" cy="9030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0" i="0" u="none" baseline="0"/>
              <a:t>Mae newid eich meddwl yn beth drwg. </a:t>
            </a:r>
            <a:endParaRPr sz="500" b="0" dirty="0"/>
          </a:p>
        </p:txBody>
      </p:sp>
      <p:grpSp>
        <p:nvGrpSpPr>
          <p:cNvPr id="5" name="Google Shape;453;g32904930daf_0_70">
            <a:extLst>
              <a:ext uri="{FF2B5EF4-FFF2-40B4-BE49-F238E27FC236}">
                <a16:creationId xmlns:a16="http://schemas.microsoft.com/office/drawing/2014/main" id="{BB4A96E6-8B5A-3AC1-1BB8-D23A7589CD38}"/>
              </a:ext>
            </a:extLst>
          </p:cNvPr>
          <p:cNvGrpSpPr/>
          <p:nvPr/>
        </p:nvGrpSpPr>
        <p:grpSpPr>
          <a:xfrm>
            <a:off x="7696507" y="531976"/>
            <a:ext cx="1747295" cy="903073"/>
            <a:chOff x="3127375" y="5007769"/>
            <a:chExt cx="1308639" cy="676358"/>
          </a:xfrm>
        </p:grpSpPr>
        <p:sp>
          <p:nvSpPr>
            <p:cNvPr id="6" name="Google Shape;454;g32904930daf_0_70">
              <a:extLst>
                <a:ext uri="{FF2B5EF4-FFF2-40B4-BE49-F238E27FC236}">
                  <a16:creationId xmlns:a16="http://schemas.microsoft.com/office/drawing/2014/main" id="{840DCD2F-326F-1419-DE77-DA1FAC80C51B}"/>
                </a:ext>
              </a:extLst>
            </p:cNvPr>
            <p:cNvSpPr/>
            <p:nvPr/>
          </p:nvSpPr>
          <p:spPr>
            <a:xfrm>
              <a:off x="3127375" y="5007769"/>
              <a:ext cx="1308639" cy="566642"/>
            </a:xfrm>
            <a:custGeom>
              <a:avLst/>
              <a:gdLst/>
              <a:ahLst/>
              <a:cxnLst/>
              <a:rect l="l" t="t" r="r" b="b"/>
              <a:pathLst>
                <a:path w="1308639" h="566642" extrusionOk="0">
                  <a:moveTo>
                    <a:pt x="327184" y="0"/>
                  </a:moveTo>
                  <a:lnTo>
                    <a:pt x="0" y="566642"/>
                  </a:lnTo>
                  <a:lnTo>
                    <a:pt x="1308640" y="566642"/>
                  </a:lnTo>
                  <a:lnTo>
                    <a:pt x="9814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oogle Shape;455;g32904930daf_0_70">
              <a:extLst>
                <a:ext uri="{FF2B5EF4-FFF2-40B4-BE49-F238E27FC236}">
                  <a16:creationId xmlns:a16="http://schemas.microsoft.com/office/drawing/2014/main" id="{2BD0F96C-E366-407E-A604-7832B41C6661}"/>
                </a:ext>
              </a:extLst>
            </p:cNvPr>
            <p:cNvGrpSpPr/>
            <p:nvPr/>
          </p:nvGrpSpPr>
          <p:grpSpPr>
            <a:xfrm>
              <a:off x="3588077" y="5223129"/>
              <a:ext cx="397902" cy="460998"/>
              <a:chOff x="3588077" y="5223129"/>
              <a:chExt cx="397902" cy="460998"/>
            </a:xfrm>
          </p:grpSpPr>
          <p:sp>
            <p:nvSpPr>
              <p:cNvPr id="8" name="Google Shape;456;g32904930daf_0_70">
                <a:extLst>
                  <a:ext uri="{FF2B5EF4-FFF2-40B4-BE49-F238E27FC236}">
                    <a16:creationId xmlns:a16="http://schemas.microsoft.com/office/drawing/2014/main" id="{34DA4258-AA78-DC2A-41C1-DCB17FE7FD4A}"/>
                  </a:ext>
                </a:extLst>
              </p:cNvPr>
              <p:cNvSpPr/>
              <p:nvPr/>
            </p:nvSpPr>
            <p:spPr>
              <a:xfrm>
                <a:off x="3646441" y="5496329"/>
                <a:ext cx="107999" cy="187537"/>
              </a:xfrm>
              <a:custGeom>
                <a:avLst/>
                <a:gdLst/>
                <a:ahLst/>
                <a:cxnLst/>
                <a:rect l="l" t="t" r="r" b="b"/>
                <a:pathLst>
                  <a:path w="107999" h="187537" extrusionOk="0">
                    <a:moveTo>
                      <a:pt x="82628" y="9692"/>
                    </a:moveTo>
                    <a:cubicBezTo>
                      <a:pt x="81961" y="17026"/>
                      <a:pt x="83961" y="25027"/>
                      <a:pt x="84723" y="32266"/>
                    </a:cubicBezTo>
                    <a:cubicBezTo>
                      <a:pt x="86247" y="46458"/>
                      <a:pt x="87295" y="60746"/>
                      <a:pt x="87485" y="75033"/>
                    </a:cubicBezTo>
                    <a:cubicBezTo>
                      <a:pt x="87771" y="101989"/>
                      <a:pt x="86438" y="139232"/>
                      <a:pt x="63768" y="157996"/>
                    </a:cubicBezTo>
                    <a:cubicBezTo>
                      <a:pt x="49481" y="169807"/>
                      <a:pt x="29669" y="168569"/>
                      <a:pt x="12619" y="164568"/>
                    </a:cubicBezTo>
                    <a:cubicBezTo>
                      <a:pt x="-49" y="161616"/>
                      <a:pt x="-5479" y="181142"/>
                      <a:pt x="7285" y="184095"/>
                    </a:cubicBezTo>
                    <a:cubicBezTo>
                      <a:pt x="27192" y="188762"/>
                      <a:pt x="48528" y="189810"/>
                      <a:pt x="67102" y="179999"/>
                    </a:cubicBezTo>
                    <a:cubicBezTo>
                      <a:pt x="82056" y="172093"/>
                      <a:pt x="91962" y="157806"/>
                      <a:pt x="97963" y="142375"/>
                    </a:cubicBezTo>
                    <a:cubicBezTo>
                      <a:pt x="110441" y="110657"/>
                      <a:pt x="108917" y="73986"/>
                      <a:pt x="105869" y="40648"/>
                    </a:cubicBezTo>
                    <a:cubicBezTo>
                      <a:pt x="104916" y="30742"/>
                      <a:pt x="102059" y="19598"/>
                      <a:pt x="103011" y="9597"/>
                    </a:cubicBezTo>
                    <a:cubicBezTo>
                      <a:pt x="104059" y="-3262"/>
                      <a:pt x="83771" y="-3167"/>
                      <a:pt x="82628" y="9692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457;g32904930daf_0_70">
                <a:extLst>
                  <a:ext uri="{FF2B5EF4-FFF2-40B4-BE49-F238E27FC236}">
                    <a16:creationId xmlns:a16="http://schemas.microsoft.com/office/drawing/2014/main" id="{6691340F-D298-091A-231F-118301DE4914}"/>
                  </a:ext>
                </a:extLst>
              </p:cNvPr>
              <p:cNvSpPr/>
              <p:nvPr/>
            </p:nvSpPr>
            <p:spPr>
              <a:xfrm>
                <a:off x="3588077" y="5620664"/>
                <a:ext cx="122709" cy="63463"/>
              </a:xfrm>
              <a:custGeom>
                <a:avLst/>
                <a:gdLst/>
                <a:ahLst/>
                <a:cxnLst/>
                <a:rect l="l" t="t" r="r" b="b"/>
                <a:pathLst>
                  <a:path w="122709" h="63463" extrusionOk="0">
                    <a:moveTo>
                      <a:pt x="122703" y="50140"/>
                    </a:moveTo>
                    <a:cubicBezTo>
                      <a:pt x="122703" y="50140"/>
                      <a:pt x="71078" y="-23869"/>
                      <a:pt x="12309" y="7944"/>
                    </a:cubicBezTo>
                    <a:cubicBezTo>
                      <a:pt x="-46365" y="39758"/>
                      <a:pt x="123846" y="86716"/>
                      <a:pt x="122703" y="50140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458;g32904930daf_0_70">
                <a:extLst>
                  <a:ext uri="{FF2B5EF4-FFF2-40B4-BE49-F238E27FC236}">
                    <a16:creationId xmlns:a16="http://schemas.microsoft.com/office/drawing/2014/main" id="{4973D5DF-2B78-9C20-1557-1C73803B5AF0}"/>
                  </a:ext>
                </a:extLst>
              </p:cNvPr>
              <p:cNvSpPr/>
              <p:nvPr/>
            </p:nvSpPr>
            <p:spPr>
              <a:xfrm>
                <a:off x="3819954" y="5496306"/>
                <a:ext cx="107804" cy="187653"/>
              </a:xfrm>
              <a:custGeom>
                <a:avLst/>
                <a:gdLst/>
                <a:ahLst/>
                <a:cxnLst/>
                <a:rect l="l" t="t" r="r" b="b"/>
                <a:pathLst>
                  <a:path w="107804" h="187653" extrusionOk="0">
                    <a:moveTo>
                      <a:pt x="4841" y="9716"/>
                    </a:moveTo>
                    <a:cubicBezTo>
                      <a:pt x="5603" y="18098"/>
                      <a:pt x="3222" y="27432"/>
                      <a:pt x="2364" y="35814"/>
                    </a:cubicBezTo>
                    <a:cubicBezTo>
                      <a:pt x="745" y="51721"/>
                      <a:pt x="-303" y="67723"/>
                      <a:pt x="78" y="83725"/>
                    </a:cubicBezTo>
                    <a:cubicBezTo>
                      <a:pt x="745" y="116777"/>
                      <a:pt x="6365" y="157163"/>
                      <a:pt x="36083" y="177260"/>
                    </a:cubicBezTo>
                    <a:cubicBezTo>
                      <a:pt x="55133" y="190119"/>
                      <a:pt x="79136" y="189262"/>
                      <a:pt x="100567" y="184214"/>
                    </a:cubicBezTo>
                    <a:cubicBezTo>
                      <a:pt x="113235" y="181261"/>
                      <a:pt x="107901" y="161735"/>
                      <a:pt x="95138" y="164687"/>
                    </a:cubicBezTo>
                    <a:cubicBezTo>
                      <a:pt x="79422" y="168402"/>
                      <a:pt x="61515" y="169831"/>
                      <a:pt x="47418" y="160592"/>
                    </a:cubicBezTo>
                    <a:cubicBezTo>
                      <a:pt x="36178" y="153257"/>
                      <a:pt x="29987" y="140589"/>
                      <a:pt x="26272" y="128111"/>
                    </a:cubicBezTo>
                    <a:cubicBezTo>
                      <a:pt x="17700" y="98870"/>
                      <a:pt x="19605" y="66961"/>
                      <a:pt x="22557" y="37052"/>
                    </a:cubicBezTo>
                    <a:cubicBezTo>
                      <a:pt x="23415" y="28289"/>
                      <a:pt x="25891" y="18574"/>
                      <a:pt x="25129" y="9716"/>
                    </a:cubicBezTo>
                    <a:cubicBezTo>
                      <a:pt x="23891" y="-3143"/>
                      <a:pt x="3603" y="-3334"/>
                      <a:pt x="4841" y="9716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459;g32904930daf_0_70">
                <a:extLst>
                  <a:ext uri="{FF2B5EF4-FFF2-40B4-BE49-F238E27FC236}">
                    <a16:creationId xmlns:a16="http://schemas.microsoft.com/office/drawing/2014/main" id="{AE55373C-9754-E6C3-A748-B422A632C3BD}"/>
                  </a:ext>
                </a:extLst>
              </p:cNvPr>
              <p:cNvSpPr/>
              <p:nvPr/>
            </p:nvSpPr>
            <p:spPr>
              <a:xfrm>
                <a:off x="3863270" y="5620664"/>
                <a:ext cx="122709" cy="63463"/>
              </a:xfrm>
              <a:custGeom>
                <a:avLst/>
                <a:gdLst/>
                <a:ahLst/>
                <a:cxnLst/>
                <a:rect l="l" t="t" r="r" b="b"/>
                <a:pathLst>
                  <a:path w="122709" h="63463" extrusionOk="0">
                    <a:moveTo>
                      <a:pt x="6" y="50140"/>
                    </a:moveTo>
                    <a:cubicBezTo>
                      <a:pt x="6" y="50140"/>
                      <a:pt x="51631" y="-23869"/>
                      <a:pt x="110400" y="7944"/>
                    </a:cubicBezTo>
                    <a:cubicBezTo>
                      <a:pt x="169074" y="39758"/>
                      <a:pt x="-1137" y="86716"/>
                      <a:pt x="6" y="50140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460;g32904930daf_0_70">
                <a:extLst>
                  <a:ext uri="{FF2B5EF4-FFF2-40B4-BE49-F238E27FC236}">
                    <a16:creationId xmlns:a16="http://schemas.microsoft.com/office/drawing/2014/main" id="{A46C3B02-1E85-011F-3AEC-A72052B0C974}"/>
                  </a:ext>
                </a:extLst>
              </p:cNvPr>
              <p:cNvSpPr/>
              <p:nvPr/>
            </p:nvSpPr>
            <p:spPr>
              <a:xfrm>
                <a:off x="3710876" y="5223129"/>
                <a:ext cx="476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25" extrusionOk="0">
                    <a:moveTo>
                      <a:pt x="47625" y="23813"/>
                    </a:moveTo>
                    <a:cubicBezTo>
                      <a:pt x="47625" y="36957"/>
                      <a:pt x="36957" y="47625"/>
                      <a:pt x="23813" y="47625"/>
                    </a:cubicBezTo>
                    <a:cubicBezTo>
                      <a:pt x="10668" y="47625"/>
                      <a:pt x="0" y="36957"/>
                      <a:pt x="0" y="23813"/>
                    </a:cubicBezTo>
                    <a:cubicBezTo>
                      <a:pt x="0" y="10668"/>
                      <a:pt x="10668" y="0"/>
                      <a:pt x="23813" y="0"/>
                    </a:cubicBezTo>
                    <a:cubicBezTo>
                      <a:pt x="36957" y="0"/>
                      <a:pt x="47625" y="10668"/>
                      <a:pt x="47625" y="23813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461;g32904930daf_0_70">
                <a:extLst>
                  <a:ext uri="{FF2B5EF4-FFF2-40B4-BE49-F238E27FC236}">
                    <a16:creationId xmlns:a16="http://schemas.microsoft.com/office/drawing/2014/main" id="{E9BEA173-D5D4-58ED-8402-12D83CE91074}"/>
                  </a:ext>
                </a:extLst>
              </p:cNvPr>
              <p:cNvSpPr/>
              <p:nvPr/>
            </p:nvSpPr>
            <p:spPr>
              <a:xfrm>
                <a:off x="3821366" y="5223129"/>
                <a:ext cx="476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25" extrusionOk="0">
                    <a:moveTo>
                      <a:pt x="47625" y="23813"/>
                    </a:moveTo>
                    <a:cubicBezTo>
                      <a:pt x="47625" y="36957"/>
                      <a:pt x="36957" y="47625"/>
                      <a:pt x="23813" y="47625"/>
                    </a:cubicBezTo>
                    <a:cubicBezTo>
                      <a:pt x="10668" y="47625"/>
                      <a:pt x="0" y="36957"/>
                      <a:pt x="0" y="23813"/>
                    </a:cubicBezTo>
                    <a:cubicBezTo>
                      <a:pt x="0" y="10668"/>
                      <a:pt x="10668" y="0"/>
                      <a:pt x="23813" y="0"/>
                    </a:cubicBezTo>
                    <a:cubicBezTo>
                      <a:pt x="36957" y="0"/>
                      <a:pt x="47625" y="10668"/>
                      <a:pt x="47625" y="23813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462;g32904930daf_0_70">
                <a:extLst>
                  <a:ext uri="{FF2B5EF4-FFF2-40B4-BE49-F238E27FC236}">
                    <a16:creationId xmlns:a16="http://schemas.microsoft.com/office/drawing/2014/main" id="{80B197DD-B22E-AAC2-AD00-053FCABB85E4}"/>
                  </a:ext>
                </a:extLst>
              </p:cNvPr>
              <p:cNvSpPr/>
              <p:nvPr/>
            </p:nvSpPr>
            <p:spPr>
              <a:xfrm>
                <a:off x="3751053" y="5284546"/>
                <a:ext cx="77761" cy="28689"/>
              </a:xfrm>
              <a:custGeom>
                <a:avLst/>
                <a:gdLst/>
                <a:ahLst/>
                <a:cxnLst/>
                <a:rect l="l" t="t" r="r" b="b"/>
                <a:pathLst>
                  <a:path w="77761" h="28689" extrusionOk="0">
                    <a:moveTo>
                      <a:pt x="38881" y="28689"/>
                    </a:moveTo>
                    <a:cubicBezTo>
                      <a:pt x="26784" y="28689"/>
                      <a:pt x="12878" y="22784"/>
                      <a:pt x="2495" y="13259"/>
                    </a:cubicBezTo>
                    <a:cubicBezTo>
                      <a:pt x="-648" y="10401"/>
                      <a:pt x="-838" y="5639"/>
                      <a:pt x="2019" y="2495"/>
                    </a:cubicBezTo>
                    <a:cubicBezTo>
                      <a:pt x="4877" y="-553"/>
                      <a:pt x="9734" y="-838"/>
                      <a:pt x="12782" y="2019"/>
                    </a:cubicBezTo>
                    <a:cubicBezTo>
                      <a:pt x="20212" y="8877"/>
                      <a:pt x="30689" y="13449"/>
                      <a:pt x="38881" y="13449"/>
                    </a:cubicBezTo>
                    <a:cubicBezTo>
                      <a:pt x="47072" y="13449"/>
                      <a:pt x="57550" y="8877"/>
                      <a:pt x="64979" y="2019"/>
                    </a:cubicBezTo>
                    <a:cubicBezTo>
                      <a:pt x="68027" y="-838"/>
                      <a:pt x="72885" y="-648"/>
                      <a:pt x="75743" y="2495"/>
                    </a:cubicBezTo>
                    <a:cubicBezTo>
                      <a:pt x="78600" y="5639"/>
                      <a:pt x="78410" y="10401"/>
                      <a:pt x="75266" y="13259"/>
                    </a:cubicBezTo>
                    <a:cubicBezTo>
                      <a:pt x="64884" y="22784"/>
                      <a:pt x="50882" y="28689"/>
                      <a:pt x="38881" y="28689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5" name="Google Shape;463;g32904930daf_0_70">
            <a:extLst>
              <a:ext uri="{FF2B5EF4-FFF2-40B4-BE49-F238E27FC236}">
                <a16:creationId xmlns:a16="http://schemas.microsoft.com/office/drawing/2014/main" id="{85B8F739-BBF2-3209-5CD6-B99B6DAEFE7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82516" y="1020726"/>
            <a:ext cx="1902907" cy="15799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8EFDDB-C75D-2A56-CF66-093FEF7DA66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C48DB96-370D-7796-641F-6D7AD861E352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236324507" descr="Y Comisiwn Etholiadol Logo">
              <a:extLst>
                <a:ext uri="{FF2B5EF4-FFF2-40B4-BE49-F238E27FC236}">
                  <a16:creationId xmlns:a16="http://schemas.microsoft.com/office/drawing/2014/main" id="{415878B7-0741-4B0D-6653-7B6316AE371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1" name="Google Shape;491;g32904930daf_0_93"/>
          <p:cNvSpPr txBox="1">
            <a:spLocks noGrp="1"/>
          </p:cNvSpPr>
          <p:nvPr>
            <p:ph type="body" idx="1"/>
          </p:nvPr>
        </p:nvSpPr>
        <p:spPr>
          <a:xfrm>
            <a:off x="3051517" y="4878132"/>
            <a:ext cx="6088966" cy="1434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None/>
            </a:pPr>
            <a:r>
              <a:rPr lang="cy" b="1" i="0" u="none" baseline="0" dirty="0">
                <a:solidFill>
                  <a:srgbClr val="000000"/>
                </a:solidFill>
              </a:rPr>
              <a:t>Esboniad: </a:t>
            </a:r>
            <a:r>
              <a:rPr lang="cy" b="0" i="0" u="none" baseline="0" dirty="0">
                <a:solidFill>
                  <a:srgbClr val="000000"/>
                </a:solidFill>
              </a:rPr>
              <a:t>Mae’n beth cyffredin i newid eich meddwl am beth, yn enwedig os yw’n bwnc heriol. Mae newid eich meddwl yn dangos eich bod wedi ystyried barn wahanol!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4;g32904930daf_0_70">
            <a:extLst>
              <a:ext uri="{FF2B5EF4-FFF2-40B4-BE49-F238E27FC236}">
                <a16:creationId xmlns:a16="http://schemas.microsoft.com/office/drawing/2014/main" id="{2DC24968-22C8-B147-DAFC-3DA11733EFB6}"/>
              </a:ext>
            </a:extLst>
          </p:cNvPr>
          <p:cNvSpPr txBox="1">
            <a:spLocks/>
          </p:cNvSpPr>
          <p:nvPr/>
        </p:nvSpPr>
        <p:spPr>
          <a:xfrm>
            <a:off x="6161450" y="2988395"/>
            <a:ext cx="5295300" cy="14349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86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862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rtl="0">
              <a:lnSpc>
                <a:spcPct val="120000"/>
              </a:lnSpc>
              <a:spcBef>
                <a:spcPts val="0"/>
              </a:spcBef>
              <a:buFont typeface="Noto Sans Symbols"/>
              <a:buNone/>
            </a:pPr>
            <a:r>
              <a:rPr lang="cy" sz="5400" b="1" i="0" u="none" baseline="0"/>
              <a:t>Gau</a:t>
            </a:r>
            <a:endParaRPr lang="cy" sz="5400" b="0" dirty="0"/>
          </a:p>
        </p:txBody>
      </p:sp>
      <p:sp>
        <p:nvSpPr>
          <p:cNvPr id="514" name="Google Shape;514;p5"/>
          <p:cNvSpPr/>
          <p:nvPr/>
        </p:nvSpPr>
        <p:spPr>
          <a:xfrm>
            <a:off x="6161450" y="2988400"/>
            <a:ext cx="5295300" cy="143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y" sz="54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Gau</a:t>
            </a:r>
            <a:endParaRPr sz="5400" b="1" dirty="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7" name="Google Shape;497;p5"/>
          <p:cNvSpPr txBox="1">
            <a:spLocks noGrp="1"/>
          </p:cNvSpPr>
          <p:nvPr>
            <p:ph type="body" idx="2"/>
          </p:nvPr>
        </p:nvSpPr>
        <p:spPr>
          <a:xfrm>
            <a:off x="497125" y="2988395"/>
            <a:ext cx="5295300" cy="1434900"/>
          </a:xfrm>
          <a:prstGeom prst="rect">
            <a:avLst/>
          </a:prstGeom>
          <a:solidFill>
            <a:srgbClr val="00E7BD">
              <a:alpha val="8627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400"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5400" b="1" i="0" u="none" baseline="0"/>
              <a:t>Gwir </a:t>
            </a:r>
            <a:endParaRPr sz="5400" b="0" dirty="0"/>
          </a:p>
          <a:p>
            <a:pPr marL="342900" lvl="0" indent="-1651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40000"/>
              <a:buNone/>
            </a:pPr>
            <a:endParaRPr sz="5400" b="0" dirty="0"/>
          </a:p>
        </p:txBody>
      </p:sp>
      <p:sp>
        <p:nvSpPr>
          <p:cNvPr id="498" name="Google Shape;498;p5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574" cy="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Cwis Gwir neu Gau: </a:t>
            </a:r>
            <a:endParaRPr/>
          </a:p>
        </p:txBody>
      </p:sp>
      <p:pic>
        <p:nvPicPr>
          <p:cNvPr id="499" name="Google Shape;499;p5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6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5"/>
          <p:cNvPicPr preferRelativeResize="0"/>
          <p:nvPr/>
        </p:nvPicPr>
        <p:blipFill rotWithShape="1">
          <a:blip r:embed="rId3">
            <a:alphaModFix/>
          </a:blip>
          <a:srcRect l="63528"/>
          <a:stretch/>
        </p:blipFill>
        <p:spPr>
          <a:xfrm>
            <a:off x="9443802" y="5423065"/>
            <a:ext cx="2748197" cy="1434936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5"/>
          <p:cNvSpPr txBox="1">
            <a:spLocks noGrp="1"/>
          </p:cNvSpPr>
          <p:nvPr>
            <p:ph type="body" idx="2"/>
          </p:nvPr>
        </p:nvSpPr>
        <p:spPr>
          <a:xfrm>
            <a:off x="497125" y="1435049"/>
            <a:ext cx="5855100" cy="1063601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0" i="0" u="none" baseline="0" dirty="0"/>
              <a:t>Y Brenin yw'r unig berson sy’n gwneud penderfyniadau yn y DU. </a:t>
            </a:r>
            <a:endParaRPr sz="500" b="0" dirty="0"/>
          </a:p>
        </p:txBody>
      </p:sp>
      <p:grpSp>
        <p:nvGrpSpPr>
          <p:cNvPr id="5" name="Google Shape;453;g32904930daf_0_70">
            <a:extLst>
              <a:ext uri="{FF2B5EF4-FFF2-40B4-BE49-F238E27FC236}">
                <a16:creationId xmlns:a16="http://schemas.microsoft.com/office/drawing/2014/main" id="{3FB47468-A0B2-1AC9-DF13-CAAB2204A7DF}"/>
              </a:ext>
            </a:extLst>
          </p:cNvPr>
          <p:cNvGrpSpPr/>
          <p:nvPr/>
        </p:nvGrpSpPr>
        <p:grpSpPr>
          <a:xfrm>
            <a:off x="7696507" y="531976"/>
            <a:ext cx="1747295" cy="903073"/>
            <a:chOff x="3127375" y="5007769"/>
            <a:chExt cx="1308639" cy="676358"/>
          </a:xfrm>
        </p:grpSpPr>
        <p:sp>
          <p:nvSpPr>
            <p:cNvPr id="6" name="Google Shape;454;g32904930daf_0_70">
              <a:extLst>
                <a:ext uri="{FF2B5EF4-FFF2-40B4-BE49-F238E27FC236}">
                  <a16:creationId xmlns:a16="http://schemas.microsoft.com/office/drawing/2014/main" id="{8AAAB32B-671B-4ECE-6F97-E0F22CB3E474}"/>
                </a:ext>
              </a:extLst>
            </p:cNvPr>
            <p:cNvSpPr/>
            <p:nvPr/>
          </p:nvSpPr>
          <p:spPr>
            <a:xfrm>
              <a:off x="3127375" y="5007769"/>
              <a:ext cx="1308639" cy="566642"/>
            </a:xfrm>
            <a:custGeom>
              <a:avLst/>
              <a:gdLst/>
              <a:ahLst/>
              <a:cxnLst/>
              <a:rect l="l" t="t" r="r" b="b"/>
              <a:pathLst>
                <a:path w="1308639" h="566642" extrusionOk="0">
                  <a:moveTo>
                    <a:pt x="327184" y="0"/>
                  </a:moveTo>
                  <a:lnTo>
                    <a:pt x="0" y="566642"/>
                  </a:lnTo>
                  <a:lnTo>
                    <a:pt x="1308640" y="566642"/>
                  </a:lnTo>
                  <a:lnTo>
                    <a:pt x="9814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oogle Shape;455;g32904930daf_0_70">
              <a:extLst>
                <a:ext uri="{FF2B5EF4-FFF2-40B4-BE49-F238E27FC236}">
                  <a16:creationId xmlns:a16="http://schemas.microsoft.com/office/drawing/2014/main" id="{FA7FE5DD-24DC-8685-0402-54AD94C9C77B}"/>
                </a:ext>
              </a:extLst>
            </p:cNvPr>
            <p:cNvGrpSpPr/>
            <p:nvPr/>
          </p:nvGrpSpPr>
          <p:grpSpPr>
            <a:xfrm>
              <a:off x="3588077" y="5223129"/>
              <a:ext cx="397902" cy="460998"/>
              <a:chOff x="3588077" y="5223129"/>
              <a:chExt cx="397902" cy="460998"/>
            </a:xfrm>
          </p:grpSpPr>
          <p:sp>
            <p:nvSpPr>
              <p:cNvPr id="8" name="Google Shape;456;g32904930daf_0_70">
                <a:extLst>
                  <a:ext uri="{FF2B5EF4-FFF2-40B4-BE49-F238E27FC236}">
                    <a16:creationId xmlns:a16="http://schemas.microsoft.com/office/drawing/2014/main" id="{02182CA1-AB96-6C3B-0C2D-B8EEA73BE7B7}"/>
                  </a:ext>
                </a:extLst>
              </p:cNvPr>
              <p:cNvSpPr/>
              <p:nvPr/>
            </p:nvSpPr>
            <p:spPr>
              <a:xfrm>
                <a:off x="3646441" y="5496329"/>
                <a:ext cx="107999" cy="187537"/>
              </a:xfrm>
              <a:custGeom>
                <a:avLst/>
                <a:gdLst/>
                <a:ahLst/>
                <a:cxnLst/>
                <a:rect l="l" t="t" r="r" b="b"/>
                <a:pathLst>
                  <a:path w="107999" h="187537" extrusionOk="0">
                    <a:moveTo>
                      <a:pt x="82628" y="9692"/>
                    </a:moveTo>
                    <a:cubicBezTo>
                      <a:pt x="81961" y="17026"/>
                      <a:pt x="83961" y="25027"/>
                      <a:pt x="84723" y="32266"/>
                    </a:cubicBezTo>
                    <a:cubicBezTo>
                      <a:pt x="86247" y="46458"/>
                      <a:pt x="87295" y="60746"/>
                      <a:pt x="87485" y="75033"/>
                    </a:cubicBezTo>
                    <a:cubicBezTo>
                      <a:pt x="87771" y="101989"/>
                      <a:pt x="86438" y="139232"/>
                      <a:pt x="63768" y="157996"/>
                    </a:cubicBezTo>
                    <a:cubicBezTo>
                      <a:pt x="49481" y="169807"/>
                      <a:pt x="29669" y="168569"/>
                      <a:pt x="12619" y="164568"/>
                    </a:cubicBezTo>
                    <a:cubicBezTo>
                      <a:pt x="-49" y="161616"/>
                      <a:pt x="-5479" y="181142"/>
                      <a:pt x="7285" y="184095"/>
                    </a:cubicBezTo>
                    <a:cubicBezTo>
                      <a:pt x="27192" y="188762"/>
                      <a:pt x="48528" y="189810"/>
                      <a:pt x="67102" y="179999"/>
                    </a:cubicBezTo>
                    <a:cubicBezTo>
                      <a:pt x="82056" y="172093"/>
                      <a:pt x="91962" y="157806"/>
                      <a:pt x="97963" y="142375"/>
                    </a:cubicBezTo>
                    <a:cubicBezTo>
                      <a:pt x="110441" y="110657"/>
                      <a:pt x="108917" y="73986"/>
                      <a:pt x="105869" y="40648"/>
                    </a:cubicBezTo>
                    <a:cubicBezTo>
                      <a:pt x="104916" y="30742"/>
                      <a:pt x="102059" y="19598"/>
                      <a:pt x="103011" y="9597"/>
                    </a:cubicBezTo>
                    <a:cubicBezTo>
                      <a:pt x="104059" y="-3262"/>
                      <a:pt x="83771" y="-3167"/>
                      <a:pt x="82628" y="9692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457;g32904930daf_0_70">
                <a:extLst>
                  <a:ext uri="{FF2B5EF4-FFF2-40B4-BE49-F238E27FC236}">
                    <a16:creationId xmlns:a16="http://schemas.microsoft.com/office/drawing/2014/main" id="{049328C3-FA34-74AE-91A8-337A57EC4A9F}"/>
                  </a:ext>
                </a:extLst>
              </p:cNvPr>
              <p:cNvSpPr/>
              <p:nvPr/>
            </p:nvSpPr>
            <p:spPr>
              <a:xfrm>
                <a:off x="3588077" y="5620664"/>
                <a:ext cx="122709" cy="63463"/>
              </a:xfrm>
              <a:custGeom>
                <a:avLst/>
                <a:gdLst/>
                <a:ahLst/>
                <a:cxnLst/>
                <a:rect l="l" t="t" r="r" b="b"/>
                <a:pathLst>
                  <a:path w="122709" h="63463" extrusionOk="0">
                    <a:moveTo>
                      <a:pt x="122703" y="50140"/>
                    </a:moveTo>
                    <a:cubicBezTo>
                      <a:pt x="122703" y="50140"/>
                      <a:pt x="71078" y="-23869"/>
                      <a:pt x="12309" y="7944"/>
                    </a:cubicBezTo>
                    <a:cubicBezTo>
                      <a:pt x="-46365" y="39758"/>
                      <a:pt x="123846" y="86716"/>
                      <a:pt x="122703" y="50140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458;g32904930daf_0_70">
                <a:extLst>
                  <a:ext uri="{FF2B5EF4-FFF2-40B4-BE49-F238E27FC236}">
                    <a16:creationId xmlns:a16="http://schemas.microsoft.com/office/drawing/2014/main" id="{F7F3B03B-D6CE-66C7-E0FD-A4D02BC990BA}"/>
                  </a:ext>
                </a:extLst>
              </p:cNvPr>
              <p:cNvSpPr/>
              <p:nvPr/>
            </p:nvSpPr>
            <p:spPr>
              <a:xfrm>
                <a:off x="3819954" y="5496306"/>
                <a:ext cx="107804" cy="187653"/>
              </a:xfrm>
              <a:custGeom>
                <a:avLst/>
                <a:gdLst/>
                <a:ahLst/>
                <a:cxnLst/>
                <a:rect l="l" t="t" r="r" b="b"/>
                <a:pathLst>
                  <a:path w="107804" h="187653" extrusionOk="0">
                    <a:moveTo>
                      <a:pt x="4841" y="9716"/>
                    </a:moveTo>
                    <a:cubicBezTo>
                      <a:pt x="5603" y="18098"/>
                      <a:pt x="3222" y="27432"/>
                      <a:pt x="2364" y="35814"/>
                    </a:cubicBezTo>
                    <a:cubicBezTo>
                      <a:pt x="745" y="51721"/>
                      <a:pt x="-303" y="67723"/>
                      <a:pt x="78" y="83725"/>
                    </a:cubicBezTo>
                    <a:cubicBezTo>
                      <a:pt x="745" y="116777"/>
                      <a:pt x="6365" y="157163"/>
                      <a:pt x="36083" y="177260"/>
                    </a:cubicBezTo>
                    <a:cubicBezTo>
                      <a:pt x="55133" y="190119"/>
                      <a:pt x="79136" y="189262"/>
                      <a:pt x="100567" y="184214"/>
                    </a:cubicBezTo>
                    <a:cubicBezTo>
                      <a:pt x="113235" y="181261"/>
                      <a:pt x="107901" y="161735"/>
                      <a:pt x="95138" y="164687"/>
                    </a:cubicBezTo>
                    <a:cubicBezTo>
                      <a:pt x="79422" y="168402"/>
                      <a:pt x="61515" y="169831"/>
                      <a:pt x="47418" y="160592"/>
                    </a:cubicBezTo>
                    <a:cubicBezTo>
                      <a:pt x="36178" y="153257"/>
                      <a:pt x="29987" y="140589"/>
                      <a:pt x="26272" y="128111"/>
                    </a:cubicBezTo>
                    <a:cubicBezTo>
                      <a:pt x="17700" y="98870"/>
                      <a:pt x="19605" y="66961"/>
                      <a:pt x="22557" y="37052"/>
                    </a:cubicBezTo>
                    <a:cubicBezTo>
                      <a:pt x="23415" y="28289"/>
                      <a:pt x="25891" y="18574"/>
                      <a:pt x="25129" y="9716"/>
                    </a:cubicBezTo>
                    <a:cubicBezTo>
                      <a:pt x="23891" y="-3143"/>
                      <a:pt x="3603" y="-3334"/>
                      <a:pt x="4841" y="9716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459;g32904930daf_0_70">
                <a:extLst>
                  <a:ext uri="{FF2B5EF4-FFF2-40B4-BE49-F238E27FC236}">
                    <a16:creationId xmlns:a16="http://schemas.microsoft.com/office/drawing/2014/main" id="{954D3E3D-1F80-3E3C-6736-72B02D012A80}"/>
                  </a:ext>
                </a:extLst>
              </p:cNvPr>
              <p:cNvSpPr/>
              <p:nvPr/>
            </p:nvSpPr>
            <p:spPr>
              <a:xfrm>
                <a:off x="3863270" y="5620664"/>
                <a:ext cx="122709" cy="63463"/>
              </a:xfrm>
              <a:custGeom>
                <a:avLst/>
                <a:gdLst/>
                <a:ahLst/>
                <a:cxnLst/>
                <a:rect l="l" t="t" r="r" b="b"/>
                <a:pathLst>
                  <a:path w="122709" h="63463" extrusionOk="0">
                    <a:moveTo>
                      <a:pt x="6" y="50140"/>
                    </a:moveTo>
                    <a:cubicBezTo>
                      <a:pt x="6" y="50140"/>
                      <a:pt x="51631" y="-23869"/>
                      <a:pt x="110400" y="7944"/>
                    </a:cubicBezTo>
                    <a:cubicBezTo>
                      <a:pt x="169074" y="39758"/>
                      <a:pt x="-1137" y="86716"/>
                      <a:pt x="6" y="50140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460;g32904930daf_0_70">
                <a:extLst>
                  <a:ext uri="{FF2B5EF4-FFF2-40B4-BE49-F238E27FC236}">
                    <a16:creationId xmlns:a16="http://schemas.microsoft.com/office/drawing/2014/main" id="{4B2E56FF-998F-2580-00AB-0F68112686F0}"/>
                  </a:ext>
                </a:extLst>
              </p:cNvPr>
              <p:cNvSpPr/>
              <p:nvPr/>
            </p:nvSpPr>
            <p:spPr>
              <a:xfrm>
                <a:off x="3710876" y="5223129"/>
                <a:ext cx="476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25" extrusionOk="0">
                    <a:moveTo>
                      <a:pt x="47625" y="23813"/>
                    </a:moveTo>
                    <a:cubicBezTo>
                      <a:pt x="47625" y="36957"/>
                      <a:pt x="36957" y="47625"/>
                      <a:pt x="23813" y="47625"/>
                    </a:cubicBezTo>
                    <a:cubicBezTo>
                      <a:pt x="10668" y="47625"/>
                      <a:pt x="0" y="36957"/>
                      <a:pt x="0" y="23813"/>
                    </a:cubicBezTo>
                    <a:cubicBezTo>
                      <a:pt x="0" y="10668"/>
                      <a:pt x="10668" y="0"/>
                      <a:pt x="23813" y="0"/>
                    </a:cubicBezTo>
                    <a:cubicBezTo>
                      <a:pt x="36957" y="0"/>
                      <a:pt x="47625" y="10668"/>
                      <a:pt x="47625" y="23813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461;g32904930daf_0_70">
                <a:extLst>
                  <a:ext uri="{FF2B5EF4-FFF2-40B4-BE49-F238E27FC236}">
                    <a16:creationId xmlns:a16="http://schemas.microsoft.com/office/drawing/2014/main" id="{483D9318-99ED-6136-2549-36CBB1D4E4F3}"/>
                  </a:ext>
                </a:extLst>
              </p:cNvPr>
              <p:cNvSpPr/>
              <p:nvPr/>
            </p:nvSpPr>
            <p:spPr>
              <a:xfrm>
                <a:off x="3821366" y="5223129"/>
                <a:ext cx="476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25" extrusionOk="0">
                    <a:moveTo>
                      <a:pt x="47625" y="23813"/>
                    </a:moveTo>
                    <a:cubicBezTo>
                      <a:pt x="47625" y="36957"/>
                      <a:pt x="36957" y="47625"/>
                      <a:pt x="23813" y="47625"/>
                    </a:cubicBezTo>
                    <a:cubicBezTo>
                      <a:pt x="10668" y="47625"/>
                      <a:pt x="0" y="36957"/>
                      <a:pt x="0" y="23813"/>
                    </a:cubicBezTo>
                    <a:cubicBezTo>
                      <a:pt x="0" y="10668"/>
                      <a:pt x="10668" y="0"/>
                      <a:pt x="23813" y="0"/>
                    </a:cubicBezTo>
                    <a:cubicBezTo>
                      <a:pt x="36957" y="0"/>
                      <a:pt x="47625" y="10668"/>
                      <a:pt x="47625" y="23813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462;g32904930daf_0_70">
                <a:extLst>
                  <a:ext uri="{FF2B5EF4-FFF2-40B4-BE49-F238E27FC236}">
                    <a16:creationId xmlns:a16="http://schemas.microsoft.com/office/drawing/2014/main" id="{93A2FF20-52C4-F1BC-73DC-32E958BD52E7}"/>
                  </a:ext>
                </a:extLst>
              </p:cNvPr>
              <p:cNvSpPr/>
              <p:nvPr/>
            </p:nvSpPr>
            <p:spPr>
              <a:xfrm>
                <a:off x="3751053" y="5284546"/>
                <a:ext cx="77761" cy="28689"/>
              </a:xfrm>
              <a:custGeom>
                <a:avLst/>
                <a:gdLst/>
                <a:ahLst/>
                <a:cxnLst/>
                <a:rect l="l" t="t" r="r" b="b"/>
                <a:pathLst>
                  <a:path w="77761" h="28689" extrusionOk="0">
                    <a:moveTo>
                      <a:pt x="38881" y="28689"/>
                    </a:moveTo>
                    <a:cubicBezTo>
                      <a:pt x="26784" y="28689"/>
                      <a:pt x="12878" y="22784"/>
                      <a:pt x="2495" y="13259"/>
                    </a:cubicBezTo>
                    <a:cubicBezTo>
                      <a:pt x="-648" y="10401"/>
                      <a:pt x="-838" y="5639"/>
                      <a:pt x="2019" y="2495"/>
                    </a:cubicBezTo>
                    <a:cubicBezTo>
                      <a:pt x="4877" y="-553"/>
                      <a:pt x="9734" y="-838"/>
                      <a:pt x="12782" y="2019"/>
                    </a:cubicBezTo>
                    <a:cubicBezTo>
                      <a:pt x="20212" y="8877"/>
                      <a:pt x="30689" y="13449"/>
                      <a:pt x="38881" y="13449"/>
                    </a:cubicBezTo>
                    <a:cubicBezTo>
                      <a:pt x="47072" y="13449"/>
                      <a:pt x="57550" y="8877"/>
                      <a:pt x="64979" y="2019"/>
                    </a:cubicBezTo>
                    <a:cubicBezTo>
                      <a:pt x="68027" y="-838"/>
                      <a:pt x="72885" y="-648"/>
                      <a:pt x="75743" y="2495"/>
                    </a:cubicBezTo>
                    <a:cubicBezTo>
                      <a:pt x="78600" y="5639"/>
                      <a:pt x="78410" y="10401"/>
                      <a:pt x="75266" y="13259"/>
                    </a:cubicBezTo>
                    <a:cubicBezTo>
                      <a:pt x="64884" y="22784"/>
                      <a:pt x="50882" y="28689"/>
                      <a:pt x="38881" y="28689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5" name="Google Shape;463;g32904930daf_0_70">
            <a:extLst>
              <a:ext uri="{FF2B5EF4-FFF2-40B4-BE49-F238E27FC236}">
                <a16:creationId xmlns:a16="http://schemas.microsoft.com/office/drawing/2014/main" id="{534DF744-093D-0A8E-06F6-F1C17DB8153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82516" y="1020726"/>
            <a:ext cx="1902907" cy="15799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9EF9350-8CB4-24F6-C669-63C1CE8EB8D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1879467-AA7C-BA34-5087-960B4E47A1E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236324507" descr="Y Comisiwn Etholiadol Logo">
              <a:extLst>
                <a:ext uri="{FF2B5EF4-FFF2-40B4-BE49-F238E27FC236}">
                  <a16:creationId xmlns:a16="http://schemas.microsoft.com/office/drawing/2014/main" id="{444A11E9-CFDB-1915-1052-19D37E4632E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5" name="Google Shape;515;p5"/>
          <p:cNvSpPr txBox="1">
            <a:spLocks noGrp="1"/>
          </p:cNvSpPr>
          <p:nvPr>
            <p:ph type="body" idx="1"/>
          </p:nvPr>
        </p:nvSpPr>
        <p:spPr>
          <a:xfrm>
            <a:off x="2853809" y="4969061"/>
            <a:ext cx="6484382" cy="1329506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None/>
            </a:pPr>
            <a:r>
              <a:rPr lang="cy" b="1" i="0" u="none" baseline="0" dirty="0">
                <a:solidFill>
                  <a:srgbClr val="000000"/>
                </a:solidFill>
              </a:rPr>
              <a:t>Esboniad:</a:t>
            </a:r>
            <a:r>
              <a:rPr lang="cy" b="0" i="0" u="none" baseline="0" dirty="0">
                <a:solidFill>
                  <a:srgbClr val="000000"/>
                </a:solidFill>
              </a:rPr>
              <a:t> mae pawb yn y DU yn gwneud penderfyniadau, gan gynnwys chi! Pleidleisio yw un o’r ffyrdd mae pobl yn gwneud penderfyniadau, ond mae ffyrdd eraill hefyd!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4;g32904930daf_0_70">
            <a:extLst>
              <a:ext uri="{FF2B5EF4-FFF2-40B4-BE49-F238E27FC236}">
                <a16:creationId xmlns:a16="http://schemas.microsoft.com/office/drawing/2014/main" id="{C4FF9097-77C1-7745-2478-FD95050A5EF2}"/>
              </a:ext>
            </a:extLst>
          </p:cNvPr>
          <p:cNvSpPr txBox="1">
            <a:spLocks/>
          </p:cNvSpPr>
          <p:nvPr/>
        </p:nvSpPr>
        <p:spPr>
          <a:xfrm>
            <a:off x="511562" y="2977887"/>
            <a:ext cx="5295300" cy="14349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862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2000" b="1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8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6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8861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4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8862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E7BD"/>
              </a:buClr>
              <a:buSzPts val="2520"/>
              <a:buFont typeface="Noto Sans Symbols"/>
              <a:buChar char="▪"/>
              <a:defRPr sz="1200" b="0" i="0" u="none" strike="noStrike" cap="none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rtl="0">
              <a:lnSpc>
                <a:spcPct val="120000"/>
              </a:lnSpc>
              <a:spcBef>
                <a:spcPts val="0"/>
              </a:spcBef>
              <a:buFont typeface="Noto Sans Symbols"/>
              <a:buNone/>
            </a:pPr>
            <a:r>
              <a:rPr lang="cy" sz="5400" b="1" i="0" u="none" baseline="0"/>
              <a:t>Gwir</a:t>
            </a:r>
            <a:endParaRPr lang="cy" sz="5400" b="0" dirty="0"/>
          </a:p>
        </p:txBody>
      </p:sp>
      <p:sp>
        <p:nvSpPr>
          <p:cNvPr id="538" name="Google Shape;538;g32904930daf_0_47"/>
          <p:cNvSpPr/>
          <p:nvPr/>
        </p:nvSpPr>
        <p:spPr>
          <a:xfrm>
            <a:off x="497125" y="2988188"/>
            <a:ext cx="5295300" cy="1434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y" sz="5400" b="1" i="0" u="none" baseline="0">
                <a:solidFill>
                  <a:srgbClr val="0C0C0C"/>
                </a:solidFill>
                <a:latin typeface="Montserrat"/>
                <a:ea typeface="Montserrat"/>
                <a:cs typeface="Montserrat"/>
                <a:sym typeface="Montserrat"/>
              </a:rPr>
              <a:t>Gwir</a:t>
            </a:r>
            <a:endParaRPr sz="5400" b="1" dirty="0">
              <a:solidFill>
                <a:srgbClr val="0C0C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2" name="Google Shape;522;g32904930daf_0_47"/>
          <p:cNvSpPr txBox="1">
            <a:spLocks noGrp="1"/>
          </p:cNvSpPr>
          <p:nvPr>
            <p:ph type="title"/>
          </p:nvPr>
        </p:nvSpPr>
        <p:spPr>
          <a:xfrm>
            <a:off x="410375" y="490780"/>
            <a:ext cx="76896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200"/>
              <a:buFont typeface="Montserrat ExtraBold"/>
              <a:buNone/>
            </a:pPr>
            <a:r>
              <a:rPr lang="cy" b="1" i="0" u="none" baseline="0"/>
              <a:t>Cwis Gwir neu Gau: </a:t>
            </a:r>
            <a:endParaRPr/>
          </a:p>
        </p:txBody>
      </p:sp>
      <p:pic>
        <p:nvPicPr>
          <p:cNvPr id="523" name="Google Shape;523;g32904930daf_0_47"/>
          <p:cNvPicPr preferRelativeResize="0"/>
          <p:nvPr/>
        </p:nvPicPr>
        <p:blipFill rotWithShape="1">
          <a:blip r:embed="rId3">
            <a:alphaModFix/>
          </a:blip>
          <a:srcRect r="77618"/>
          <a:stretch/>
        </p:blipFill>
        <p:spPr>
          <a:xfrm>
            <a:off x="0" y="5423064"/>
            <a:ext cx="1686505" cy="1434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g32904930daf_0_47"/>
          <p:cNvPicPr preferRelativeResize="0"/>
          <p:nvPr/>
        </p:nvPicPr>
        <p:blipFill rotWithShape="1">
          <a:blip r:embed="rId3">
            <a:alphaModFix/>
          </a:blip>
          <a:srcRect l="63528"/>
          <a:stretch/>
        </p:blipFill>
        <p:spPr>
          <a:xfrm>
            <a:off x="9443802" y="5423065"/>
            <a:ext cx="2748196" cy="1434936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g32904930daf_0_47"/>
          <p:cNvSpPr txBox="1">
            <a:spLocks noGrp="1"/>
          </p:cNvSpPr>
          <p:nvPr>
            <p:ph type="body" idx="2"/>
          </p:nvPr>
        </p:nvSpPr>
        <p:spPr>
          <a:xfrm>
            <a:off x="6161450" y="2988395"/>
            <a:ext cx="5295300" cy="14349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5400" b="1" i="0" u="none" baseline="0"/>
              <a:t>Gau</a:t>
            </a:r>
            <a:endParaRPr sz="5400" b="0" dirty="0"/>
          </a:p>
        </p:txBody>
      </p:sp>
      <p:sp>
        <p:nvSpPr>
          <p:cNvPr id="537" name="Google Shape;537;g32904930daf_0_47"/>
          <p:cNvSpPr txBox="1">
            <a:spLocks noGrp="1"/>
          </p:cNvSpPr>
          <p:nvPr>
            <p:ph type="body" idx="2"/>
          </p:nvPr>
        </p:nvSpPr>
        <p:spPr>
          <a:xfrm>
            <a:off x="497125" y="1435050"/>
            <a:ext cx="5855100" cy="903000"/>
          </a:xfrm>
          <a:prstGeom prst="rect">
            <a:avLst/>
          </a:prstGeom>
          <a:solidFill>
            <a:srgbClr val="00E7BD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y" sz="1800" b="0" i="0" u="none" baseline="0" dirty="0"/>
              <a:t>Mae’n rhaid i bobl (gwleidyddion) sy’n rhedeg y wlad wrando ar farn eraill. </a:t>
            </a:r>
            <a:endParaRPr sz="1800" b="0" dirty="0"/>
          </a:p>
        </p:txBody>
      </p:sp>
      <p:grpSp>
        <p:nvGrpSpPr>
          <p:cNvPr id="5" name="Google Shape;453;g32904930daf_0_70">
            <a:extLst>
              <a:ext uri="{FF2B5EF4-FFF2-40B4-BE49-F238E27FC236}">
                <a16:creationId xmlns:a16="http://schemas.microsoft.com/office/drawing/2014/main" id="{70DE8FC9-9E76-8BCF-E962-BC236EC663BC}"/>
              </a:ext>
            </a:extLst>
          </p:cNvPr>
          <p:cNvGrpSpPr/>
          <p:nvPr/>
        </p:nvGrpSpPr>
        <p:grpSpPr>
          <a:xfrm>
            <a:off x="7696507" y="531976"/>
            <a:ext cx="1747295" cy="903073"/>
            <a:chOff x="3127375" y="5007769"/>
            <a:chExt cx="1308639" cy="676358"/>
          </a:xfrm>
        </p:grpSpPr>
        <p:sp>
          <p:nvSpPr>
            <p:cNvPr id="6" name="Google Shape;454;g32904930daf_0_70">
              <a:extLst>
                <a:ext uri="{FF2B5EF4-FFF2-40B4-BE49-F238E27FC236}">
                  <a16:creationId xmlns:a16="http://schemas.microsoft.com/office/drawing/2014/main" id="{7B83E1FA-ED60-DDC2-5365-81D3567EC06D}"/>
                </a:ext>
              </a:extLst>
            </p:cNvPr>
            <p:cNvSpPr/>
            <p:nvPr/>
          </p:nvSpPr>
          <p:spPr>
            <a:xfrm>
              <a:off x="3127375" y="5007769"/>
              <a:ext cx="1308639" cy="566642"/>
            </a:xfrm>
            <a:custGeom>
              <a:avLst/>
              <a:gdLst/>
              <a:ahLst/>
              <a:cxnLst/>
              <a:rect l="l" t="t" r="r" b="b"/>
              <a:pathLst>
                <a:path w="1308639" h="566642" extrusionOk="0">
                  <a:moveTo>
                    <a:pt x="327184" y="0"/>
                  </a:moveTo>
                  <a:lnTo>
                    <a:pt x="0" y="566642"/>
                  </a:lnTo>
                  <a:lnTo>
                    <a:pt x="1308640" y="566642"/>
                  </a:lnTo>
                  <a:lnTo>
                    <a:pt x="9814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" name="Google Shape;455;g32904930daf_0_70">
              <a:extLst>
                <a:ext uri="{FF2B5EF4-FFF2-40B4-BE49-F238E27FC236}">
                  <a16:creationId xmlns:a16="http://schemas.microsoft.com/office/drawing/2014/main" id="{22B1B720-8108-AA2C-2C45-2D5A601BB639}"/>
                </a:ext>
              </a:extLst>
            </p:cNvPr>
            <p:cNvGrpSpPr/>
            <p:nvPr/>
          </p:nvGrpSpPr>
          <p:grpSpPr>
            <a:xfrm>
              <a:off x="3588077" y="5223129"/>
              <a:ext cx="397902" cy="460998"/>
              <a:chOff x="3588077" y="5223129"/>
              <a:chExt cx="397902" cy="460998"/>
            </a:xfrm>
          </p:grpSpPr>
          <p:sp>
            <p:nvSpPr>
              <p:cNvPr id="8" name="Google Shape;456;g32904930daf_0_70">
                <a:extLst>
                  <a:ext uri="{FF2B5EF4-FFF2-40B4-BE49-F238E27FC236}">
                    <a16:creationId xmlns:a16="http://schemas.microsoft.com/office/drawing/2014/main" id="{88F05311-5A3A-4B3A-7AEE-092133C378EE}"/>
                  </a:ext>
                </a:extLst>
              </p:cNvPr>
              <p:cNvSpPr/>
              <p:nvPr/>
            </p:nvSpPr>
            <p:spPr>
              <a:xfrm>
                <a:off x="3646441" y="5496329"/>
                <a:ext cx="107999" cy="187537"/>
              </a:xfrm>
              <a:custGeom>
                <a:avLst/>
                <a:gdLst/>
                <a:ahLst/>
                <a:cxnLst/>
                <a:rect l="l" t="t" r="r" b="b"/>
                <a:pathLst>
                  <a:path w="107999" h="187537" extrusionOk="0">
                    <a:moveTo>
                      <a:pt x="82628" y="9692"/>
                    </a:moveTo>
                    <a:cubicBezTo>
                      <a:pt x="81961" y="17026"/>
                      <a:pt x="83961" y="25027"/>
                      <a:pt x="84723" y="32266"/>
                    </a:cubicBezTo>
                    <a:cubicBezTo>
                      <a:pt x="86247" y="46458"/>
                      <a:pt x="87295" y="60746"/>
                      <a:pt x="87485" y="75033"/>
                    </a:cubicBezTo>
                    <a:cubicBezTo>
                      <a:pt x="87771" y="101989"/>
                      <a:pt x="86438" y="139232"/>
                      <a:pt x="63768" y="157996"/>
                    </a:cubicBezTo>
                    <a:cubicBezTo>
                      <a:pt x="49481" y="169807"/>
                      <a:pt x="29669" y="168569"/>
                      <a:pt x="12619" y="164568"/>
                    </a:cubicBezTo>
                    <a:cubicBezTo>
                      <a:pt x="-49" y="161616"/>
                      <a:pt x="-5479" y="181142"/>
                      <a:pt x="7285" y="184095"/>
                    </a:cubicBezTo>
                    <a:cubicBezTo>
                      <a:pt x="27192" y="188762"/>
                      <a:pt x="48528" y="189810"/>
                      <a:pt x="67102" y="179999"/>
                    </a:cubicBezTo>
                    <a:cubicBezTo>
                      <a:pt x="82056" y="172093"/>
                      <a:pt x="91962" y="157806"/>
                      <a:pt x="97963" y="142375"/>
                    </a:cubicBezTo>
                    <a:cubicBezTo>
                      <a:pt x="110441" y="110657"/>
                      <a:pt x="108917" y="73986"/>
                      <a:pt x="105869" y="40648"/>
                    </a:cubicBezTo>
                    <a:cubicBezTo>
                      <a:pt x="104916" y="30742"/>
                      <a:pt x="102059" y="19598"/>
                      <a:pt x="103011" y="9597"/>
                    </a:cubicBezTo>
                    <a:cubicBezTo>
                      <a:pt x="104059" y="-3262"/>
                      <a:pt x="83771" y="-3167"/>
                      <a:pt x="82628" y="9692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Google Shape;457;g32904930daf_0_70">
                <a:extLst>
                  <a:ext uri="{FF2B5EF4-FFF2-40B4-BE49-F238E27FC236}">
                    <a16:creationId xmlns:a16="http://schemas.microsoft.com/office/drawing/2014/main" id="{BF82F1AE-C546-F282-A55A-0426C977511F}"/>
                  </a:ext>
                </a:extLst>
              </p:cNvPr>
              <p:cNvSpPr/>
              <p:nvPr/>
            </p:nvSpPr>
            <p:spPr>
              <a:xfrm>
                <a:off x="3588077" y="5620664"/>
                <a:ext cx="122709" cy="63463"/>
              </a:xfrm>
              <a:custGeom>
                <a:avLst/>
                <a:gdLst/>
                <a:ahLst/>
                <a:cxnLst/>
                <a:rect l="l" t="t" r="r" b="b"/>
                <a:pathLst>
                  <a:path w="122709" h="63463" extrusionOk="0">
                    <a:moveTo>
                      <a:pt x="122703" y="50140"/>
                    </a:moveTo>
                    <a:cubicBezTo>
                      <a:pt x="122703" y="50140"/>
                      <a:pt x="71078" y="-23869"/>
                      <a:pt x="12309" y="7944"/>
                    </a:cubicBezTo>
                    <a:cubicBezTo>
                      <a:pt x="-46365" y="39758"/>
                      <a:pt x="123846" y="86716"/>
                      <a:pt x="122703" y="50140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" name="Google Shape;458;g32904930daf_0_70">
                <a:extLst>
                  <a:ext uri="{FF2B5EF4-FFF2-40B4-BE49-F238E27FC236}">
                    <a16:creationId xmlns:a16="http://schemas.microsoft.com/office/drawing/2014/main" id="{EBB1444F-B5A1-9E98-01ED-2D9B2411861E}"/>
                  </a:ext>
                </a:extLst>
              </p:cNvPr>
              <p:cNvSpPr/>
              <p:nvPr/>
            </p:nvSpPr>
            <p:spPr>
              <a:xfrm>
                <a:off x="3819954" y="5496306"/>
                <a:ext cx="107804" cy="187653"/>
              </a:xfrm>
              <a:custGeom>
                <a:avLst/>
                <a:gdLst/>
                <a:ahLst/>
                <a:cxnLst/>
                <a:rect l="l" t="t" r="r" b="b"/>
                <a:pathLst>
                  <a:path w="107804" h="187653" extrusionOk="0">
                    <a:moveTo>
                      <a:pt x="4841" y="9716"/>
                    </a:moveTo>
                    <a:cubicBezTo>
                      <a:pt x="5603" y="18098"/>
                      <a:pt x="3222" y="27432"/>
                      <a:pt x="2364" y="35814"/>
                    </a:cubicBezTo>
                    <a:cubicBezTo>
                      <a:pt x="745" y="51721"/>
                      <a:pt x="-303" y="67723"/>
                      <a:pt x="78" y="83725"/>
                    </a:cubicBezTo>
                    <a:cubicBezTo>
                      <a:pt x="745" y="116777"/>
                      <a:pt x="6365" y="157163"/>
                      <a:pt x="36083" y="177260"/>
                    </a:cubicBezTo>
                    <a:cubicBezTo>
                      <a:pt x="55133" y="190119"/>
                      <a:pt x="79136" y="189262"/>
                      <a:pt x="100567" y="184214"/>
                    </a:cubicBezTo>
                    <a:cubicBezTo>
                      <a:pt x="113235" y="181261"/>
                      <a:pt x="107901" y="161735"/>
                      <a:pt x="95138" y="164687"/>
                    </a:cubicBezTo>
                    <a:cubicBezTo>
                      <a:pt x="79422" y="168402"/>
                      <a:pt x="61515" y="169831"/>
                      <a:pt x="47418" y="160592"/>
                    </a:cubicBezTo>
                    <a:cubicBezTo>
                      <a:pt x="36178" y="153257"/>
                      <a:pt x="29987" y="140589"/>
                      <a:pt x="26272" y="128111"/>
                    </a:cubicBezTo>
                    <a:cubicBezTo>
                      <a:pt x="17700" y="98870"/>
                      <a:pt x="19605" y="66961"/>
                      <a:pt x="22557" y="37052"/>
                    </a:cubicBezTo>
                    <a:cubicBezTo>
                      <a:pt x="23415" y="28289"/>
                      <a:pt x="25891" y="18574"/>
                      <a:pt x="25129" y="9716"/>
                    </a:cubicBezTo>
                    <a:cubicBezTo>
                      <a:pt x="23891" y="-3143"/>
                      <a:pt x="3603" y="-3334"/>
                      <a:pt x="4841" y="9716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" name="Google Shape;459;g32904930daf_0_70">
                <a:extLst>
                  <a:ext uri="{FF2B5EF4-FFF2-40B4-BE49-F238E27FC236}">
                    <a16:creationId xmlns:a16="http://schemas.microsoft.com/office/drawing/2014/main" id="{DF95183A-F2B7-7B04-E028-FA16D9CC3D73}"/>
                  </a:ext>
                </a:extLst>
              </p:cNvPr>
              <p:cNvSpPr/>
              <p:nvPr/>
            </p:nvSpPr>
            <p:spPr>
              <a:xfrm>
                <a:off x="3863270" y="5620664"/>
                <a:ext cx="122709" cy="63463"/>
              </a:xfrm>
              <a:custGeom>
                <a:avLst/>
                <a:gdLst/>
                <a:ahLst/>
                <a:cxnLst/>
                <a:rect l="l" t="t" r="r" b="b"/>
                <a:pathLst>
                  <a:path w="122709" h="63463" extrusionOk="0">
                    <a:moveTo>
                      <a:pt x="6" y="50140"/>
                    </a:moveTo>
                    <a:cubicBezTo>
                      <a:pt x="6" y="50140"/>
                      <a:pt x="51631" y="-23869"/>
                      <a:pt x="110400" y="7944"/>
                    </a:cubicBezTo>
                    <a:cubicBezTo>
                      <a:pt x="169074" y="39758"/>
                      <a:pt x="-1137" y="86716"/>
                      <a:pt x="6" y="50140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460;g32904930daf_0_70">
                <a:extLst>
                  <a:ext uri="{FF2B5EF4-FFF2-40B4-BE49-F238E27FC236}">
                    <a16:creationId xmlns:a16="http://schemas.microsoft.com/office/drawing/2014/main" id="{C74A9163-A3C7-3A5B-49FA-AE7526064F3F}"/>
                  </a:ext>
                </a:extLst>
              </p:cNvPr>
              <p:cNvSpPr/>
              <p:nvPr/>
            </p:nvSpPr>
            <p:spPr>
              <a:xfrm>
                <a:off x="3710876" y="5223129"/>
                <a:ext cx="476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25" extrusionOk="0">
                    <a:moveTo>
                      <a:pt x="47625" y="23813"/>
                    </a:moveTo>
                    <a:cubicBezTo>
                      <a:pt x="47625" y="36957"/>
                      <a:pt x="36957" y="47625"/>
                      <a:pt x="23813" y="47625"/>
                    </a:cubicBezTo>
                    <a:cubicBezTo>
                      <a:pt x="10668" y="47625"/>
                      <a:pt x="0" y="36957"/>
                      <a:pt x="0" y="23813"/>
                    </a:cubicBezTo>
                    <a:cubicBezTo>
                      <a:pt x="0" y="10668"/>
                      <a:pt x="10668" y="0"/>
                      <a:pt x="23813" y="0"/>
                    </a:cubicBezTo>
                    <a:cubicBezTo>
                      <a:pt x="36957" y="0"/>
                      <a:pt x="47625" y="10668"/>
                      <a:pt x="47625" y="23813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461;g32904930daf_0_70">
                <a:extLst>
                  <a:ext uri="{FF2B5EF4-FFF2-40B4-BE49-F238E27FC236}">
                    <a16:creationId xmlns:a16="http://schemas.microsoft.com/office/drawing/2014/main" id="{115B8F76-6BC8-D74D-A6E6-647013D3DDF1}"/>
                  </a:ext>
                </a:extLst>
              </p:cNvPr>
              <p:cNvSpPr/>
              <p:nvPr/>
            </p:nvSpPr>
            <p:spPr>
              <a:xfrm>
                <a:off x="3821366" y="5223129"/>
                <a:ext cx="47625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25" extrusionOk="0">
                    <a:moveTo>
                      <a:pt x="47625" y="23813"/>
                    </a:moveTo>
                    <a:cubicBezTo>
                      <a:pt x="47625" y="36957"/>
                      <a:pt x="36957" y="47625"/>
                      <a:pt x="23813" y="47625"/>
                    </a:cubicBezTo>
                    <a:cubicBezTo>
                      <a:pt x="10668" y="47625"/>
                      <a:pt x="0" y="36957"/>
                      <a:pt x="0" y="23813"/>
                    </a:cubicBezTo>
                    <a:cubicBezTo>
                      <a:pt x="0" y="10668"/>
                      <a:pt x="10668" y="0"/>
                      <a:pt x="23813" y="0"/>
                    </a:cubicBezTo>
                    <a:cubicBezTo>
                      <a:pt x="36957" y="0"/>
                      <a:pt x="47625" y="10668"/>
                      <a:pt x="47625" y="23813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462;g32904930daf_0_70">
                <a:extLst>
                  <a:ext uri="{FF2B5EF4-FFF2-40B4-BE49-F238E27FC236}">
                    <a16:creationId xmlns:a16="http://schemas.microsoft.com/office/drawing/2014/main" id="{7558FA7D-0044-BF1E-1FDD-74ED2DDF0AB9}"/>
                  </a:ext>
                </a:extLst>
              </p:cNvPr>
              <p:cNvSpPr/>
              <p:nvPr/>
            </p:nvSpPr>
            <p:spPr>
              <a:xfrm>
                <a:off x="3751053" y="5284546"/>
                <a:ext cx="77761" cy="28689"/>
              </a:xfrm>
              <a:custGeom>
                <a:avLst/>
                <a:gdLst/>
                <a:ahLst/>
                <a:cxnLst/>
                <a:rect l="l" t="t" r="r" b="b"/>
                <a:pathLst>
                  <a:path w="77761" h="28689" extrusionOk="0">
                    <a:moveTo>
                      <a:pt x="38881" y="28689"/>
                    </a:moveTo>
                    <a:cubicBezTo>
                      <a:pt x="26784" y="28689"/>
                      <a:pt x="12878" y="22784"/>
                      <a:pt x="2495" y="13259"/>
                    </a:cubicBezTo>
                    <a:cubicBezTo>
                      <a:pt x="-648" y="10401"/>
                      <a:pt x="-838" y="5639"/>
                      <a:pt x="2019" y="2495"/>
                    </a:cubicBezTo>
                    <a:cubicBezTo>
                      <a:pt x="4877" y="-553"/>
                      <a:pt x="9734" y="-838"/>
                      <a:pt x="12782" y="2019"/>
                    </a:cubicBezTo>
                    <a:cubicBezTo>
                      <a:pt x="20212" y="8877"/>
                      <a:pt x="30689" y="13449"/>
                      <a:pt x="38881" y="13449"/>
                    </a:cubicBezTo>
                    <a:cubicBezTo>
                      <a:pt x="47072" y="13449"/>
                      <a:pt x="57550" y="8877"/>
                      <a:pt x="64979" y="2019"/>
                    </a:cubicBezTo>
                    <a:cubicBezTo>
                      <a:pt x="68027" y="-838"/>
                      <a:pt x="72885" y="-648"/>
                      <a:pt x="75743" y="2495"/>
                    </a:cubicBezTo>
                    <a:cubicBezTo>
                      <a:pt x="78600" y="5639"/>
                      <a:pt x="78410" y="10401"/>
                      <a:pt x="75266" y="13259"/>
                    </a:cubicBezTo>
                    <a:cubicBezTo>
                      <a:pt x="64884" y="22784"/>
                      <a:pt x="50882" y="28689"/>
                      <a:pt x="38881" y="28689"/>
                    </a:cubicBezTo>
                  </a:path>
                </a:pathLst>
              </a:custGeom>
              <a:solidFill>
                <a:srgbClr val="2B2B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5" name="Google Shape;463;g32904930daf_0_70">
            <a:extLst>
              <a:ext uri="{FF2B5EF4-FFF2-40B4-BE49-F238E27FC236}">
                <a16:creationId xmlns:a16="http://schemas.microsoft.com/office/drawing/2014/main" id="{9A0F028B-32B1-1CD2-2DB4-9BC364037D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82516" y="1020726"/>
            <a:ext cx="1902907" cy="15799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CBBF7B9-7644-B74C-3251-93E729BF53EB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0454" y="5892812"/>
            <a:ext cx="11719408" cy="713232"/>
            <a:chOff x="290454" y="5892812"/>
            <a:chExt cx="11719408" cy="7132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883C43D-676C-E1B7-46D2-2E01E36BB72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74297" y="5892812"/>
              <a:ext cx="11535565" cy="7132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" name="Picture 1236324507" descr="Y Comisiwn Etholiadol Logo">
              <a:extLst>
                <a:ext uri="{FF2B5EF4-FFF2-40B4-BE49-F238E27FC236}">
                  <a16:creationId xmlns:a16="http://schemas.microsoft.com/office/drawing/2014/main" id="{077C1F9C-11C9-8EA4-13FA-15D2EAFE452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454" y="6019267"/>
              <a:ext cx="917976" cy="5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9" name="Google Shape;539;g32904930daf_0_47"/>
          <p:cNvSpPr txBox="1">
            <a:spLocks noGrp="1"/>
          </p:cNvSpPr>
          <p:nvPr>
            <p:ph type="body" idx="1"/>
          </p:nvPr>
        </p:nvSpPr>
        <p:spPr>
          <a:xfrm>
            <a:off x="3298050" y="4971726"/>
            <a:ext cx="5595900" cy="1140900"/>
          </a:xfrm>
          <a:prstGeom prst="rect">
            <a:avLst/>
          </a:prstGeom>
          <a:solidFill>
            <a:srgbClr val="FF8BFF">
              <a:alpha val="8630"/>
            </a:srgbClr>
          </a:solidFill>
          <a:ln>
            <a:noFill/>
          </a:ln>
        </p:spPr>
        <p:txBody>
          <a:bodyPr spcFirstLastPara="1" wrap="square" lIns="180000" tIns="180000" rIns="180000" bIns="1800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1111"/>
              <a:buNone/>
            </a:pPr>
            <a:r>
              <a:rPr lang="cy" b="1" i="0" u="none" baseline="0">
                <a:solidFill>
                  <a:srgbClr val="000000"/>
                </a:solidFill>
              </a:rPr>
              <a:t>Esboniad: </a:t>
            </a:r>
            <a:r>
              <a:rPr lang="cy" b="0" i="0" u="none" baseline="0">
                <a:solidFill>
                  <a:srgbClr val="000000"/>
                </a:solidFill>
              </a:rPr>
              <a:t>Mae’n rhan o swydd y bobl sy’n rhedeg y wlad i wrando ar farn eraill cyn gwneud penderfyniadau.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Electoral Commision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E6BD"/>
      </a:accent1>
      <a:accent2>
        <a:srgbClr val="00E6BD"/>
      </a:accent2>
      <a:accent3>
        <a:srgbClr val="FF8AFF"/>
      </a:accent3>
      <a:accent4>
        <a:srgbClr val="FF8AFF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2BDF6C750B74429A91F444EE5B6214" ma:contentTypeVersion="4" ma:contentTypeDescription="Create a new document." ma:contentTypeScope="" ma:versionID="05e73e5d475b6493381a35d7eec5af3b">
  <xsd:schema xmlns:xsd="http://www.w3.org/2001/XMLSchema" xmlns:xs="http://www.w3.org/2001/XMLSchema" xmlns:p="http://schemas.microsoft.com/office/2006/metadata/properties" xmlns:ns2="f1dc5fc2-22f3-4bac-b797-10482b60afd2" xmlns:ns3="9bc44819-535f-491d-8e8b-8c4dff21d437" targetNamespace="http://schemas.microsoft.com/office/2006/metadata/properties" ma:root="true" ma:fieldsID="c5e02737aced2bc7cae375bd6ef85c90" ns2:_="" ns3:_="">
    <xsd:import namespace="f1dc5fc2-22f3-4bac-b797-10482b60afd2"/>
    <xsd:import namespace="9bc44819-535f-491d-8e8b-8c4dff21d43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c5fc2-22f3-4bac-b797-10482b60afd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c44819-535f-491d-8e8b-8c4dff21d4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1dc5fc2-22f3-4bac-b797-10482b60afd2">ECHDL-1310062365-142</_dlc_DocId>
    <_dlc_DocIdUrl xmlns="f1dc5fc2-22f3-4bac-b797-10482b60afd2">
      <Url>https://electoralcommissionorguk.sharepoint.com/teams/CT_VE/_layouts/15/DocIdRedir.aspx?ID=ECHDL-1310062365-142</Url>
      <Description>ECHDL-1310062365-142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87550DB-329E-49B2-9B1D-895CED675C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dc5fc2-22f3-4bac-b797-10482b60afd2"/>
    <ds:schemaRef ds:uri="9bc44819-535f-491d-8e8b-8c4dff21d4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BD665C3-9319-4649-9D69-0F5792059EA0}">
  <ds:schemaRefs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  <ds:schemaRef ds:uri="9bc44819-535f-491d-8e8b-8c4dff21d437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f1dc5fc2-22f3-4bac-b797-10482b60a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D9C5DDA-63F9-4E45-BEBF-6ADDD6ED8B5D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8D02A47-7028-44C2-94D5-F92E8B3F64BA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892</Words>
  <Application>Microsoft Office PowerPoint</Application>
  <PresentationFormat>Widescreen</PresentationFormat>
  <Paragraphs>114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Montserrat</vt:lpstr>
      <vt:lpstr>Noto Sans Symbols</vt:lpstr>
      <vt:lpstr>Montserrat ExtraBold</vt:lpstr>
      <vt:lpstr>Segoe UI</vt:lpstr>
      <vt:lpstr>Arial</vt:lpstr>
      <vt:lpstr>Calibri</vt:lpstr>
      <vt:lpstr>Montserrat Black</vt:lpstr>
      <vt:lpstr>Office Theme</vt:lpstr>
      <vt:lpstr>PowerPoint Presentation</vt:lpstr>
      <vt:lpstr>Sut rydym yn dewis: archwilio pleidleisio</vt:lpstr>
      <vt:lpstr>A ydych wedi cymryd rhan mewn pleidlais o’r blaen? </vt:lpstr>
      <vt:lpstr>Beth ydych chi’n ei wybod am sut mae’r wlad yn cael ei rhedeg?</vt:lpstr>
      <vt:lpstr>PowerPoint Presentation</vt:lpstr>
      <vt:lpstr>Cwis Gwir neu Gau: </vt:lpstr>
      <vt:lpstr>Cwis Gwir neu Gau: </vt:lpstr>
      <vt:lpstr>Cwis Gwir neu Gau: </vt:lpstr>
      <vt:lpstr>Cwis Gwir neu Gau: </vt:lpstr>
      <vt:lpstr>Cwis Gwir neu Gau: </vt:lpstr>
      <vt:lpstr>Cwis Gwir neu Gau: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Leo Williamson</dc:creator>
  <cp:lastModifiedBy>Lauren Valentine</cp:lastModifiedBy>
  <cp:revision>27</cp:revision>
  <dcterms:created xsi:type="dcterms:W3CDTF">2021-02-10T12:48:52Z</dcterms:created>
  <dcterms:modified xsi:type="dcterms:W3CDTF">2025-02-27T12:37:20Z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762354b6-2f35-4809-9b98-c697b38a1fe6</vt:lpwstr>
  </property>
  <property fmtid="{D5CDD505-2E9C-101B-9397-08002B2CF9AE}" pid="3" name="Audience1">
    <vt:lpwstr>2;#All staff|1a1e0e6e-8d96-4235-ac5f-9f1dcc3600b0</vt:lpwstr>
  </property>
  <property fmtid="{D5CDD505-2E9C-101B-9397-08002B2CF9AE}" pid="4" name="ContentTypeId">
    <vt:lpwstr>0x010100FD2BDF6C750B74429A91F444EE5B6214</vt:lpwstr>
  </property>
  <property fmtid="{D5CDD505-2E9C-101B-9397-08002B2CF9AE}" pid="5" name="d7e05c9ad6914a3c91fc7c6d52d321c1">
    <vt:lpwstr/>
  </property>
  <property fmtid="{D5CDD505-2E9C-101B-9397-08002B2CF9AE}" pid="6" name="Financial year">
    <vt:lpwstr/>
  </property>
  <property fmtid="{D5CDD505-2E9C-101B-9397-08002B2CF9AE}" pid="7" name="LINKTEK-CHUNK-1">
    <vt:lpwstr>010021{"F":2,"I":"8582-FCF6-860F-C326"}</vt:lpwstr>
  </property>
  <property fmtid="{D5CDD505-2E9C-101B-9397-08002B2CF9AE}" pid="8" name="Month">
    <vt:lpwstr/>
  </property>
  <property fmtid="{D5CDD505-2E9C-101B-9397-08002B2CF9AE}" pid="9" name="TaxKeyword">
    <vt:lpwstr/>
  </property>
  <property fmtid="{D5CDD505-2E9C-101B-9397-08002B2CF9AE}" pid="10" name="TaxKeywordTaxHTField">
    <vt:lpwstr/>
  </property>
  <property fmtid="{D5CDD505-2E9C-101B-9397-08002B2CF9AE}" pid="11" name="o4f6c70134b64a99b8a9c18b6cabc6d3">
    <vt:lpwstr>2018|26ca1e8c-16e7-413b-b05d-61c89da0dc68</vt:lpwstr>
  </property>
  <property fmtid="{D5CDD505-2E9C-101B-9397-08002B2CF9AE}" pid="12" name="k8d136f7c151492e9a8c9a3ff7eb0306">
    <vt:lpwstr>Campaigns|27de1e33-d184-46d9-a160-c6719cec9e9f</vt:lpwstr>
  </property>
  <property fmtid="{D5CDD505-2E9C-101B-9397-08002B2CF9AE}" pid="13" name="b9ca678d06974d1b9a589aa70f41520a">
    <vt:lpwstr>UK wide|6834a7d2-fb91-47b3-99a3-3181df52306f</vt:lpwstr>
  </property>
  <property fmtid="{D5CDD505-2E9C-101B-9397-08002B2CF9AE}" pid="14" name="j4f12893337a4eac9e2d2c696f543b80">
    <vt:lpwstr/>
  </property>
  <property fmtid="{D5CDD505-2E9C-101B-9397-08002B2CF9AE}" pid="15" name="j5093c87c62f4e2ea96105d295eed61a">
    <vt:lpwstr>Official|77462fb2-11a1-4cd5-8628-4e6081b9477e</vt:lpwstr>
  </property>
  <property fmtid="{D5CDD505-2E9C-101B-9397-08002B2CF9AE}" pid="16" name="b78556a5ab004a83993a9660bce6152c">
    <vt:lpwstr>All staff|1a1e0e6e-8d96-4235-ac5f-9f1dcc3600b0</vt:lpwstr>
  </property>
  <property fmtid="{D5CDD505-2E9C-101B-9397-08002B2CF9AE}" pid="17" name="Countries">
    <vt:lpwstr>6;#UK wide|6834a7d2-fb91-47b3-99a3-3181df52306f</vt:lpwstr>
  </property>
  <property fmtid="{D5CDD505-2E9C-101B-9397-08002B2CF9AE}" pid="18" name="Calendar Year">
    <vt:lpwstr>16;#2018|26ca1e8c-16e7-413b-b05d-61c89da0dc68</vt:lpwstr>
  </property>
  <property fmtid="{D5CDD505-2E9C-101B-9397-08002B2CF9AE}" pid="19" name="lcf76f155ced4ddcb4097134ff3c332f">
    <vt:lpwstr/>
  </property>
  <property fmtid="{D5CDD505-2E9C-101B-9397-08002B2CF9AE}" pid="20" name="MediaServiceImageTags">
    <vt:lpwstr/>
  </property>
  <property fmtid="{D5CDD505-2E9C-101B-9397-08002B2CF9AE}" pid="21" name="ECSubject">
    <vt:lpwstr>63;#Campaigns|27de1e33-d184-46d9-a160-c6719cec9e9f</vt:lpwstr>
  </property>
  <property fmtid="{D5CDD505-2E9C-101B-9397-08002B2CF9AE}" pid="22" name="n0ecf30723e04ad4a18670a4e17a3129">
    <vt:lpwstr/>
  </property>
  <property fmtid="{D5CDD505-2E9C-101B-9397-08002B2CF9AE}" pid="23" name="Board_x0020_Paper_x0020_Subject">
    <vt:lpwstr/>
  </property>
  <property fmtid="{D5CDD505-2E9C-101B-9397-08002B2CF9AE}" pid="24" name="TaxCatchAll">
    <vt:lpwstr>6;#UK wide|6834a7d2-fb91-47b3-99a3-3181df52306f;#16;#2018|26ca1e8c-16e7-413b-b05d-61c89da0dc68;#3;#Official|77462fb2-11a1-4cd5-8628-4e6081b9477e;#2;#All staff|1a1e0e6e-8d96-4235-ac5f-9f1dcc3600b0;#63;#Campaigns|27de1e33-d184-46d9-a160-c6719cec9e9f</vt:lpwstr>
  </property>
  <property fmtid="{D5CDD505-2E9C-101B-9397-08002B2CF9AE}" pid="25" name="f9169cbde8cd43d083a6796edf077c19">
    <vt:lpwstr/>
  </property>
  <property fmtid="{D5CDD505-2E9C-101B-9397-08002B2CF9AE}" pid="26" name="Electoral_x0020_Event">
    <vt:lpwstr/>
  </property>
  <property fmtid="{D5CDD505-2E9C-101B-9397-08002B2CF9AE}" pid="27" name="GPMS marking">
    <vt:lpwstr>3;#Official|77462fb2-11a1-4cd5-8628-4e6081b9477e</vt:lpwstr>
  </property>
  <property fmtid="{D5CDD505-2E9C-101B-9397-08002B2CF9AE}" pid="28" name="Board Paper Subject">
    <vt:lpwstr/>
  </property>
  <property fmtid="{D5CDD505-2E9C-101B-9397-08002B2CF9AE}" pid="29" name="Electoral Event">
    <vt:lpwstr/>
  </property>
  <property fmtid="{D5CDD505-2E9C-101B-9397-08002B2CF9AE}" pid="30" name="Calendar_x0020_Year">
    <vt:lpwstr>16;#2018|26ca1e8c-16e7-413b-b05d-61c89da0dc68</vt:lpwstr>
  </property>
  <property fmtid="{D5CDD505-2E9C-101B-9397-08002B2CF9AE}" pid="31" name="GPMS_x0020_marking">
    <vt:lpwstr>3;#Official|77462fb2-11a1-4cd5-8628-4e6081b9477e</vt:lpwstr>
  </property>
  <property fmtid="{D5CDD505-2E9C-101B-9397-08002B2CF9AE}" pid="32" name="Financial_x0020_year">
    <vt:lpwstr/>
  </property>
</Properties>
</file>