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4"/>
  </p:notesMasterIdLst>
  <p:sldIdLst>
    <p:sldId id="285" r:id="rId6"/>
    <p:sldId id="257" r:id="rId7"/>
    <p:sldId id="258" r:id="rId8"/>
    <p:sldId id="259" r:id="rId9"/>
    <p:sldId id="260" r:id="rId10"/>
    <p:sldId id="262" r:id="rId11"/>
    <p:sldId id="263" r:id="rId12"/>
    <p:sldId id="268" r:id="rId13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Montserrat Black" panose="00000A00000000000000" pitchFamily="2" charset="0"/>
      <p:bold r:id="rId19"/>
      <p:italic r:id="rId20"/>
      <p:boldItalic r:id="rId21"/>
    </p:embeddedFont>
    <p:embeddedFont>
      <p:font typeface="Montserrat ExtraBold" panose="00000900000000000000" pitchFamily="2" charset="0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jnRGvhhRkjNXPYHP+MC0Hh2meL+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anda Gurruchag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0374D3-C6E4-4E54-95D7-D2AC055289B8}" v="32" dt="2025-02-26T17:16:17.805"/>
  </p1510:revLst>
</p1510:revInfo>
</file>

<file path=ppt/tableStyles.xml><?xml version="1.0" encoding="utf-8"?>
<a:tblStyleLst xmlns:a="http://schemas.openxmlformats.org/drawingml/2006/main" def="{4DD2A51A-2753-475D-BE5B-D18EA6D1B9CF}">
  <a:tblStyle styleId="{4DD2A51A-2753-475D-BE5B-D18EA6D1B9C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/>
    <p:restoredTop sz="93265" autoAdjust="0"/>
  </p:normalViewPr>
  <p:slideViewPr>
    <p:cSldViewPr snapToGrid="0">
      <p:cViewPr varScale="1">
        <p:scale>
          <a:sx n="60" d="100"/>
          <a:sy n="60" d="100"/>
        </p:scale>
        <p:origin x="79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Valentine" userId="beef5a57-e985-43f7-be51-e6e522a875b7" providerId="ADAL" clId="{856AD7C2-1BA1-459F-B9FC-F16098DA8878}"/>
    <pc:docChg chg="undo custSel addSld delSld modSld">
      <pc:chgData name="Lauren Valentine" userId="beef5a57-e985-43f7-be51-e6e522a875b7" providerId="ADAL" clId="{856AD7C2-1BA1-459F-B9FC-F16098DA8878}" dt="2025-02-06T10:35:46.363" v="243" actId="1035"/>
      <pc:docMkLst>
        <pc:docMk/>
      </pc:docMkLst>
      <pc:sldChg chg="del">
        <pc:chgData name="Lauren Valentine" userId="beef5a57-e985-43f7-be51-e6e522a875b7" providerId="ADAL" clId="{856AD7C2-1BA1-459F-B9FC-F16098DA8878}" dt="2025-02-06T10:18:55.378" v="4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856AD7C2-1BA1-459F-B9FC-F16098DA8878}" dt="2025-02-06T10:19:36.095" v="8" actId="34135"/>
        <pc:sldMkLst>
          <pc:docMk/>
          <pc:sldMk cId="0" sldId="257"/>
        </pc:sldMkLst>
        <pc:spChg chg="add mod">
          <ac:chgData name="Lauren Valentine" userId="beef5a57-e985-43f7-be51-e6e522a875b7" providerId="ADAL" clId="{856AD7C2-1BA1-459F-B9FC-F16098DA8878}" dt="2025-02-06T10:19:36.095" v="8" actId="34135"/>
          <ac:spMkLst>
            <pc:docMk/>
            <pc:sldMk cId="0" sldId="257"/>
            <ac:spMk id="2" creationId="{70094220-6375-730B-9950-B38BE94DFD64}"/>
          </ac:spMkLst>
        </pc:spChg>
      </pc:sldChg>
      <pc:sldChg chg="addSp modSp mod modAnim">
        <pc:chgData name="Lauren Valentine" userId="beef5a57-e985-43f7-be51-e6e522a875b7" providerId="ADAL" clId="{856AD7C2-1BA1-459F-B9FC-F16098DA8878}" dt="2025-02-06T10:23:08.572" v="46" actId="14100"/>
        <pc:sldMkLst>
          <pc:docMk/>
          <pc:sldMk cId="0" sldId="258"/>
        </pc:sldMkLst>
        <pc:spChg chg="mod">
          <ac:chgData name="Lauren Valentine" userId="beef5a57-e985-43f7-be51-e6e522a875b7" providerId="ADAL" clId="{856AD7C2-1BA1-459F-B9FC-F16098DA8878}" dt="2025-02-06T10:23:08.572" v="46" actId="14100"/>
          <ac:spMkLst>
            <pc:docMk/>
            <pc:sldMk cId="0" sldId="258"/>
            <ac:spMk id="2" creationId="{2DB2EBDE-8D3D-6572-092F-B05A7E200E89}"/>
          </ac:spMkLst>
        </pc:spChg>
        <pc:spChg chg="add mod ord">
          <ac:chgData name="Lauren Valentine" userId="beef5a57-e985-43f7-be51-e6e522a875b7" providerId="ADAL" clId="{856AD7C2-1BA1-459F-B9FC-F16098DA8878}" dt="2025-02-06T10:20:08.534" v="14" actId="167"/>
          <ac:spMkLst>
            <pc:docMk/>
            <pc:sldMk cId="0" sldId="258"/>
            <ac:spMk id="3" creationId="{27F8D701-6962-9B1D-AAB3-06CD74C73ABA}"/>
          </ac:spMkLst>
        </pc:spChg>
        <pc:spChg chg="mod">
          <ac:chgData name="Lauren Valentine" userId="beef5a57-e985-43f7-be51-e6e522a875b7" providerId="ADAL" clId="{856AD7C2-1BA1-459F-B9FC-F16098DA8878}" dt="2025-02-06T10:22:13.818" v="30" actId="14100"/>
          <ac:spMkLst>
            <pc:docMk/>
            <pc:sldMk cId="0" sldId="258"/>
            <ac:spMk id="408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23:06.393" v="45" actId="14100"/>
          <ac:spMkLst>
            <pc:docMk/>
            <pc:sldMk cId="0" sldId="258"/>
            <ac:spMk id="417" creationId="{00000000-0000-0000-0000-000000000000}"/>
          </ac:spMkLst>
        </pc:spChg>
      </pc:sldChg>
      <pc:sldChg chg="modSp mod">
        <pc:chgData name="Lauren Valentine" userId="beef5a57-e985-43f7-be51-e6e522a875b7" providerId="ADAL" clId="{856AD7C2-1BA1-459F-B9FC-F16098DA8878}" dt="2025-02-06T10:33:06.235" v="205" actId="1035"/>
        <pc:sldMkLst>
          <pc:docMk/>
          <pc:sldMk cId="0" sldId="260"/>
        </pc:sldMkLst>
        <pc:spChg chg="mod">
          <ac:chgData name="Lauren Valentine" userId="beef5a57-e985-43f7-be51-e6e522a875b7" providerId="ADAL" clId="{856AD7C2-1BA1-459F-B9FC-F16098DA8878}" dt="2025-02-06T10:33:02.878" v="203" actId="1035"/>
          <ac:spMkLst>
            <pc:docMk/>
            <pc:sldMk cId="0" sldId="260"/>
            <ac:spMk id="430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2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3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4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5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6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7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8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39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3:06.235" v="205" actId="1035"/>
          <ac:spMkLst>
            <pc:docMk/>
            <pc:sldMk cId="0" sldId="260"/>
            <ac:spMk id="440" creationId="{00000000-0000-0000-0000-000000000000}"/>
          </ac:spMkLst>
        </pc:spChg>
      </pc:sldChg>
      <pc:sldChg chg="modSp mod">
        <pc:chgData name="Lauren Valentine" userId="beef5a57-e985-43f7-be51-e6e522a875b7" providerId="ADAL" clId="{856AD7C2-1BA1-459F-B9FC-F16098DA8878}" dt="2025-02-06T10:35:46.363" v="243" actId="1035"/>
        <pc:sldMkLst>
          <pc:docMk/>
          <pc:sldMk cId="0" sldId="262"/>
        </pc:sldMkLst>
        <pc:spChg chg="mod">
          <ac:chgData name="Lauren Valentine" userId="beef5a57-e985-43f7-be51-e6e522a875b7" providerId="ADAL" clId="{856AD7C2-1BA1-459F-B9FC-F16098DA8878}" dt="2025-02-06T10:33:27.452" v="206" actId="2710"/>
          <ac:spMkLst>
            <pc:docMk/>
            <pc:sldMk cId="0" sldId="262"/>
            <ac:spMk id="464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66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67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68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69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70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71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72" creationId="{00000000-0000-0000-0000-000000000000}"/>
          </ac:spMkLst>
        </pc:spChg>
        <pc:spChg chg="mod">
          <ac:chgData name="Lauren Valentine" userId="beef5a57-e985-43f7-be51-e6e522a875b7" providerId="ADAL" clId="{856AD7C2-1BA1-459F-B9FC-F16098DA8878}" dt="2025-02-06T10:35:46.363" v="243" actId="1035"/>
          <ac:spMkLst>
            <pc:docMk/>
            <pc:sldMk cId="0" sldId="262"/>
            <ac:spMk id="473" creationId="{00000000-0000-0000-0000-000000000000}"/>
          </ac:spMkLst>
        </pc:spChg>
      </pc:sldChg>
      <pc:sldChg chg="modSp add mod">
        <pc:chgData name="Lauren Valentine" userId="beef5a57-e985-43f7-be51-e6e522a875b7" providerId="ADAL" clId="{856AD7C2-1BA1-459F-B9FC-F16098DA8878}" dt="2025-02-06T10:18:51.796" v="3" actId="20577"/>
        <pc:sldMkLst>
          <pc:docMk/>
          <pc:sldMk cId="317215671" sldId="269"/>
        </pc:sldMkLst>
      </pc:sldChg>
      <pc:sldMasterChg chg="delSldLayout">
        <pc:chgData name="Lauren Valentine" userId="beef5a57-e985-43f7-be51-e6e522a875b7" providerId="ADAL" clId="{856AD7C2-1BA1-459F-B9FC-F16098DA8878}" dt="2025-02-06T10:18:55.378" v="4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856AD7C2-1BA1-459F-B9FC-F16098DA8878}" dt="2025-02-06T10:18:55.378" v="4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Lauren Valentine" userId="beef5a57-e985-43f7-be51-e6e522a875b7" providerId="ADAL" clId="{D10374D3-C6E4-4E54-95D7-D2AC055289B8}"/>
    <pc:docChg chg="custSel addSld delSld modSld">
      <pc:chgData name="Lauren Valentine" userId="beef5a57-e985-43f7-be51-e6e522a875b7" providerId="ADAL" clId="{D10374D3-C6E4-4E54-95D7-D2AC055289B8}" dt="2025-02-27T10:21:37.027" v="87" actId="27636"/>
      <pc:docMkLst>
        <pc:docMk/>
      </pc:docMkLst>
      <pc:sldChg chg="setBg">
        <pc:chgData name="Lauren Valentine" userId="beef5a57-e985-43f7-be51-e6e522a875b7" providerId="ADAL" clId="{D10374D3-C6E4-4E54-95D7-D2AC055289B8}" dt="2025-02-26T17:13:35.590" v="13"/>
        <pc:sldMkLst>
          <pc:docMk/>
          <pc:sldMk cId="0" sldId="257"/>
        </pc:sldMkLst>
      </pc:sldChg>
      <pc:sldChg chg="setBg">
        <pc:chgData name="Lauren Valentine" userId="beef5a57-e985-43f7-be51-e6e522a875b7" providerId="ADAL" clId="{D10374D3-C6E4-4E54-95D7-D2AC055289B8}" dt="2025-02-26T17:14:04.338" v="16"/>
        <pc:sldMkLst>
          <pc:docMk/>
          <pc:sldMk cId="0" sldId="258"/>
        </pc:sldMkLst>
      </pc:sldChg>
      <pc:sldChg chg="setBg">
        <pc:chgData name="Lauren Valentine" userId="beef5a57-e985-43f7-be51-e6e522a875b7" providerId="ADAL" clId="{D10374D3-C6E4-4E54-95D7-D2AC055289B8}" dt="2025-02-26T17:16:15.010" v="85"/>
        <pc:sldMkLst>
          <pc:docMk/>
          <pc:sldMk cId="0" sldId="259"/>
        </pc:sldMkLst>
      </pc:sldChg>
      <pc:sldChg chg="setBg">
        <pc:chgData name="Lauren Valentine" userId="beef5a57-e985-43f7-be51-e6e522a875b7" providerId="ADAL" clId="{D10374D3-C6E4-4E54-95D7-D2AC055289B8}" dt="2025-02-26T17:14:28.967" v="19"/>
        <pc:sldMkLst>
          <pc:docMk/>
          <pc:sldMk cId="0" sldId="260"/>
        </pc:sldMkLst>
      </pc:sldChg>
      <pc:sldChg chg="modSp mod setBg">
        <pc:chgData name="Lauren Valentine" userId="beef5a57-e985-43f7-be51-e6e522a875b7" providerId="ADAL" clId="{D10374D3-C6E4-4E54-95D7-D2AC055289B8}" dt="2025-02-26T17:14:46.612" v="22"/>
        <pc:sldMkLst>
          <pc:docMk/>
          <pc:sldMk cId="0" sldId="262"/>
        </pc:sldMkLst>
        <pc:spChg chg="mod">
          <ac:chgData name="Lauren Valentine" userId="beef5a57-e985-43f7-be51-e6e522a875b7" providerId="ADAL" clId="{D10374D3-C6E4-4E54-95D7-D2AC055289B8}" dt="2025-02-26T14:49:13.082" v="5" actId="27636"/>
          <ac:spMkLst>
            <pc:docMk/>
            <pc:sldMk cId="0" sldId="262"/>
            <ac:spMk id="466" creationId="{00000000-0000-0000-0000-000000000000}"/>
          </ac:spMkLst>
        </pc:spChg>
      </pc:sldChg>
      <pc:sldChg chg="addSp delSp modSp mod setBg delAnim modAnim">
        <pc:chgData name="Lauren Valentine" userId="beef5a57-e985-43f7-be51-e6e522a875b7" providerId="ADAL" clId="{D10374D3-C6E4-4E54-95D7-D2AC055289B8}" dt="2025-02-26T17:15:25.200" v="79" actId="1036"/>
        <pc:sldMkLst>
          <pc:docMk/>
          <pc:sldMk cId="0" sldId="263"/>
        </pc:sldMkLst>
        <pc:spChg chg="mod">
          <ac:chgData name="Lauren Valentine" userId="beef5a57-e985-43f7-be51-e6e522a875b7" providerId="ADAL" clId="{D10374D3-C6E4-4E54-95D7-D2AC055289B8}" dt="2025-02-26T17:15:16.023" v="50" actId="14100"/>
          <ac:spMkLst>
            <pc:docMk/>
            <pc:sldMk cId="0" sldId="263"/>
            <ac:spMk id="479" creationId="{00000000-0000-0000-0000-000000000000}"/>
          </ac:spMkLst>
        </pc:spChg>
        <pc:spChg chg="mod">
          <ac:chgData name="Lauren Valentine" userId="beef5a57-e985-43f7-be51-e6e522a875b7" providerId="ADAL" clId="{D10374D3-C6E4-4E54-95D7-D2AC055289B8}" dt="2025-02-26T17:15:25.200" v="79" actId="1036"/>
          <ac:spMkLst>
            <pc:docMk/>
            <pc:sldMk cId="0" sldId="263"/>
            <ac:spMk id="481" creationId="{00000000-0000-0000-0000-000000000000}"/>
          </ac:spMkLst>
        </pc:spChg>
        <pc:picChg chg="add mod">
          <ac:chgData name="Lauren Valentine" userId="beef5a57-e985-43f7-be51-e6e522a875b7" providerId="ADAL" clId="{D10374D3-C6E4-4E54-95D7-D2AC055289B8}" dt="2025-02-26T17:15:11.598" v="49" actId="1038"/>
          <ac:picMkLst>
            <pc:docMk/>
            <pc:sldMk cId="0" sldId="263"/>
            <ac:picMk id="2" creationId="{F704A9FA-1C66-FF44-46FB-53CC54EA2374}"/>
          </ac:picMkLst>
        </pc:picChg>
      </pc:sldChg>
      <pc:sldChg chg="modSp mod setBg">
        <pc:chgData name="Lauren Valentine" userId="beef5a57-e985-43f7-be51-e6e522a875b7" providerId="ADAL" clId="{D10374D3-C6E4-4E54-95D7-D2AC055289B8}" dt="2025-02-27T10:21:37.027" v="87" actId="27636"/>
        <pc:sldMkLst>
          <pc:docMk/>
          <pc:sldMk cId="0" sldId="268"/>
        </pc:sldMkLst>
        <pc:spChg chg="mod">
          <ac:chgData name="Lauren Valentine" userId="beef5a57-e985-43f7-be51-e6e522a875b7" providerId="ADAL" clId="{D10374D3-C6E4-4E54-95D7-D2AC055289B8}" dt="2025-02-27T10:21:37.027" v="87" actId="27636"/>
          <ac:spMkLst>
            <pc:docMk/>
            <pc:sldMk cId="0" sldId="268"/>
            <ac:spMk id="517" creationId="{00000000-0000-0000-0000-000000000000}"/>
          </ac:spMkLst>
        </pc:spChg>
      </pc:sldChg>
      <pc:sldChg chg="del">
        <pc:chgData name="Lauren Valentine" userId="beef5a57-e985-43f7-be51-e6e522a875b7" providerId="ADAL" clId="{D10374D3-C6E4-4E54-95D7-D2AC055289B8}" dt="2025-02-26T14:49:24.437" v="8" actId="47"/>
        <pc:sldMkLst>
          <pc:docMk/>
          <pc:sldMk cId="317215671" sldId="269"/>
        </pc:sldMkLst>
      </pc:sldChg>
      <pc:sldChg chg="add modNotesTx">
        <pc:chgData name="Lauren Valentine" userId="beef5a57-e985-43f7-be51-e6e522a875b7" providerId="ADAL" clId="{D10374D3-C6E4-4E54-95D7-D2AC055289B8}" dt="2025-02-26T14:49:21.833" v="7"/>
        <pc:sldMkLst>
          <pc:docMk/>
          <pc:sldMk cId="1552375587" sldId="285"/>
        </pc:sldMkLst>
      </pc:sldChg>
      <pc:sldChg chg="add del">
        <pc:chgData name="Lauren Valentine" userId="beef5a57-e985-43f7-be51-e6e522a875b7" providerId="ADAL" clId="{D10374D3-C6E4-4E54-95D7-D2AC055289B8}" dt="2025-02-26T17:11:40.776" v="10" actId="47"/>
        <pc:sldMkLst>
          <pc:docMk/>
          <pc:sldMk cId="2287652694" sldId="286"/>
        </pc:sldMkLst>
      </pc:sldChg>
      <pc:sldMasterChg chg="delSldLayout">
        <pc:chgData name="Lauren Valentine" userId="beef5a57-e985-43f7-be51-e6e522a875b7" providerId="ADAL" clId="{D10374D3-C6E4-4E54-95D7-D2AC055289B8}" dt="2025-02-26T14:49:24.437" v="8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D10374D3-C6E4-4E54-95D7-D2AC055289B8}" dt="2025-02-26T14:49:24.437" v="8" actId="47"/>
          <pc:sldLayoutMkLst>
            <pc:docMk/>
            <pc:sldMasterMk cId="0" sldId="2147483648"/>
            <pc:sldLayoutMk cId="964585183" sldId="2147483685"/>
          </pc:sldLayoutMkLst>
        </pc:sldLayoutChg>
      </pc:sldMasterChg>
    </pc:docChg>
  </pc:docChgLst>
  <pc:docChgLst>
    <pc:chgData clId="Web-{4FEE2790-8CE3-4BEF-B679-C635B1C213DE}"/>
    <pc:docChg chg="modSld">
      <pc:chgData name="" userId="" providerId="" clId="Web-{4FEE2790-8CE3-4BEF-B679-C635B1C213DE}" dt="2025-02-25T13:41:36.475" v="0" actId="14100"/>
      <pc:docMkLst>
        <pc:docMk/>
      </pc:docMkLst>
      <pc:sldChg chg="modSp">
        <pc:chgData name="" userId="" providerId="" clId="Web-{4FEE2790-8CE3-4BEF-B679-C635B1C213DE}" dt="2025-02-25T13:41:36.475" v="0" actId="14100"/>
        <pc:sldMkLst>
          <pc:docMk/>
          <pc:sldMk cId="0" sldId="257"/>
        </pc:sldMkLst>
        <pc:spChg chg="mod">
          <ac:chgData name="" userId="" providerId="" clId="Web-{4FEE2790-8CE3-4BEF-B679-C635B1C213DE}" dt="2025-02-25T13:41:36.475" v="0" actId="14100"/>
          <ac:spMkLst>
            <pc:docMk/>
            <pc:sldMk cId="0" sldId="257"/>
            <ac:spMk id="401" creationId="{00000000-0000-0000-0000-000000000000}"/>
          </ac:spMkLst>
        </pc:spChg>
      </pc:sldChg>
    </pc:docChg>
  </pc:docChgLst>
  <pc:docChgLst>
    <pc:chgData name="Judy Edwards" userId="S::jedwards@electoralcommission.org.uk::97ec32ec-1920-4447-8ec7-1835dc49ef49" providerId="AD" clId="Web-{9A162211-C518-D1D8-47DE-AA5AABB2B281}"/>
    <pc:docChg chg="modSld">
      <pc:chgData name="Judy Edwards" userId="S::jedwards@electoralcommission.org.uk::97ec32ec-1920-4447-8ec7-1835dc49ef49" providerId="AD" clId="Web-{9A162211-C518-D1D8-47DE-AA5AABB2B281}" dt="2025-02-25T13:48:49.655" v="0" actId="14100"/>
      <pc:docMkLst>
        <pc:docMk/>
      </pc:docMkLst>
      <pc:sldChg chg="modSp">
        <pc:chgData name="Judy Edwards" userId="S::jedwards@electoralcommission.org.uk::97ec32ec-1920-4447-8ec7-1835dc49ef49" providerId="AD" clId="Web-{9A162211-C518-D1D8-47DE-AA5AABB2B281}" dt="2025-02-25T13:48:49.655" v="0" actId="14100"/>
        <pc:sldMkLst>
          <pc:docMk/>
          <pc:sldMk cId="0" sldId="258"/>
        </pc:sldMkLst>
        <pc:spChg chg="mod">
          <ac:chgData name="Judy Edwards" userId="S::jedwards@electoralcommission.org.uk::97ec32ec-1920-4447-8ec7-1835dc49ef49" providerId="AD" clId="Web-{9A162211-C518-D1D8-47DE-AA5AABB2B281}" dt="2025-02-25T13:48:49.655" v="0" actId="14100"/>
          <ac:spMkLst>
            <pc:docMk/>
            <pc:sldMk cId="0" sldId="258"/>
            <ac:spMk id="408" creationId="{00000000-0000-0000-0000-000000000000}"/>
          </ac:spMkLst>
        </pc:spChg>
      </pc:sldChg>
    </pc:docChg>
  </pc:docChgLst>
  <pc:docChgLst>
    <pc:chgData name="Judy Edwards" userId="S::jedwards@electoralcommission.org.uk::97ec32ec-1920-4447-8ec7-1835dc49ef49" providerId="AD" clId="Web-{4FEE2790-8CE3-4BEF-B679-C635B1C213DE}"/>
    <pc:docChg chg="modSld">
      <pc:chgData name="Judy Edwards" userId="S::jedwards@electoralcommission.org.uk::97ec32ec-1920-4447-8ec7-1835dc49ef49" providerId="AD" clId="Web-{4FEE2790-8CE3-4BEF-B679-C635B1C213DE}" dt="2025-02-25T13:48:08.437" v="60" actId="1076"/>
      <pc:docMkLst>
        <pc:docMk/>
      </pc:docMkLst>
      <pc:sldChg chg="modSp">
        <pc:chgData name="Judy Edwards" userId="S::jedwards@electoralcommission.org.uk::97ec32ec-1920-4447-8ec7-1835dc49ef49" providerId="AD" clId="Web-{4FEE2790-8CE3-4BEF-B679-C635B1C213DE}" dt="2025-02-25T13:41:42.038" v="0" actId="14100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4FEE2790-8CE3-4BEF-B679-C635B1C213DE}" dt="2025-02-25T13:41:42.038" v="0" actId="14100"/>
          <ac:spMkLst>
            <pc:docMk/>
            <pc:sldMk cId="0" sldId="257"/>
            <ac:spMk id="40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FEE2790-8CE3-4BEF-B679-C635B1C213DE}" dt="2025-02-25T13:45:51.631" v="30" actId="20577"/>
        <pc:sldMkLst>
          <pc:docMk/>
          <pc:sldMk cId="0" sldId="258"/>
        </pc:sldMkLst>
        <pc:spChg chg="mod">
          <ac:chgData name="Judy Edwards" userId="S::jedwards@electoralcommission.org.uk::97ec32ec-1920-4447-8ec7-1835dc49ef49" providerId="AD" clId="Web-{4FEE2790-8CE3-4BEF-B679-C635B1C213DE}" dt="2025-02-25T13:44:29.595" v="9" actId="1076"/>
          <ac:spMkLst>
            <pc:docMk/>
            <pc:sldMk cId="0" sldId="258"/>
            <ac:spMk id="2" creationId="{2DB2EBDE-8D3D-6572-092F-B05A7E200E89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2:18.275" v="5" actId="20577"/>
          <ac:spMkLst>
            <pc:docMk/>
            <pc:sldMk cId="0" sldId="258"/>
            <ac:spMk id="40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4:36.002" v="11" actId="14100"/>
          <ac:spMkLst>
            <pc:docMk/>
            <pc:sldMk cId="0" sldId="258"/>
            <ac:spMk id="40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5:36.505" v="24" actId="20577"/>
          <ac:spMkLst>
            <pc:docMk/>
            <pc:sldMk cId="0" sldId="258"/>
            <ac:spMk id="41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5:47.194" v="28" actId="20577"/>
          <ac:spMkLst>
            <pc:docMk/>
            <pc:sldMk cId="0" sldId="258"/>
            <ac:spMk id="41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5:43.131" v="26" actId="20577"/>
          <ac:spMkLst>
            <pc:docMk/>
            <pc:sldMk cId="0" sldId="258"/>
            <ac:spMk id="41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5:51.631" v="30" actId="20577"/>
          <ac:spMkLst>
            <pc:docMk/>
            <pc:sldMk cId="0" sldId="258"/>
            <ac:spMk id="41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5:19.770" v="22" actId="14100"/>
          <ac:spMkLst>
            <pc:docMk/>
            <pc:sldMk cId="0" sldId="258"/>
            <ac:spMk id="41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FEE2790-8CE3-4BEF-B679-C635B1C213DE}" dt="2025-02-25T13:46:13.961" v="34" actId="1076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4FEE2790-8CE3-4BEF-B679-C635B1C213DE}" dt="2025-02-25T13:46:13.961" v="34" actId="1076"/>
          <ac:spMkLst>
            <pc:docMk/>
            <pc:sldMk cId="0" sldId="259"/>
            <ac:spMk id="423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FEE2790-8CE3-4BEF-B679-C635B1C213DE}" dt="2025-02-25T13:47:21.153" v="54" actId="14100"/>
        <pc:sldMkLst>
          <pc:docMk/>
          <pc:sldMk cId="0" sldId="260"/>
        </pc:sldMkLst>
        <pc:spChg chg="mod">
          <ac:chgData name="Judy Edwards" userId="S::jedwards@electoralcommission.org.uk::97ec32ec-1920-4447-8ec7-1835dc49ef49" providerId="AD" clId="Web-{4FEE2790-8CE3-4BEF-B679-C635B1C213DE}" dt="2025-02-25T13:47:21.153" v="54" actId="14100"/>
          <ac:spMkLst>
            <pc:docMk/>
            <pc:sldMk cId="0" sldId="260"/>
            <ac:spMk id="430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6:37.525" v="38" actId="20577"/>
          <ac:spMkLst>
            <pc:docMk/>
            <pc:sldMk cId="0" sldId="260"/>
            <ac:spMk id="43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6:44.119" v="42" actId="20577"/>
          <ac:spMkLst>
            <pc:docMk/>
            <pc:sldMk cId="0" sldId="260"/>
            <ac:spMk id="43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7:03.026" v="52" actId="20577"/>
          <ac:spMkLst>
            <pc:docMk/>
            <pc:sldMk cId="0" sldId="260"/>
            <ac:spMk id="43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7:13.371" v="53" actId="14100"/>
          <ac:spMkLst>
            <pc:docMk/>
            <pc:sldMk cId="0" sldId="260"/>
            <ac:spMk id="43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6:49.135" v="44" actId="20577"/>
          <ac:spMkLst>
            <pc:docMk/>
            <pc:sldMk cId="0" sldId="260"/>
            <ac:spMk id="43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6:58.557" v="50" actId="20577"/>
          <ac:spMkLst>
            <pc:docMk/>
            <pc:sldMk cId="0" sldId="260"/>
            <ac:spMk id="43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6:41.088" v="40" actId="20577"/>
          <ac:spMkLst>
            <pc:docMk/>
            <pc:sldMk cId="0" sldId="260"/>
            <ac:spMk id="43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6:52.245" v="46" actId="20577"/>
          <ac:spMkLst>
            <pc:docMk/>
            <pc:sldMk cId="0" sldId="260"/>
            <ac:spMk id="439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6:55.276" v="48" actId="20577"/>
          <ac:spMkLst>
            <pc:docMk/>
            <pc:sldMk cId="0" sldId="260"/>
            <ac:spMk id="440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FEE2790-8CE3-4BEF-B679-C635B1C213DE}" dt="2025-02-25T13:47:54.842" v="59" actId="14100"/>
        <pc:sldMkLst>
          <pc:docMk/>
          <pc:sldMk cId="0" sldId="262"/>
        </pc:sldMkLst>
        <pc:spChg chg="mod">
          <ac:chgData name="Judy Edwards" userId="S::jedwards@electoralcommission.org.uk::97ec32ec-1920-4447-8ec7-1835dc49ef49" providerId="AD" clId="Web-{4FEE2790-8CE3-4BEF-B679-C635B1C213DE}" dt="2025-02-25T13:47:40.716" v="57" actId="14100"/>
          <ac:spMkLst>
            <pc:docMk/>
            <pc:sldMk cId="0" sldId="262"/>
            <ac:spMk id="46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7:48.654" v="58" actId="14100"/>
          <ac:spMkLst>
            <pc:docMk/>
            <pc:sldMk cId="0" sldId="262"/>
            <ac:spMk id="46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FEE2790-8CE3-4BEF-B679-C635B1C213DE}" dt="2025-02-25T13:47:54.842" v="59" actId="14100"/>
          <ac:spMkLst>
            <pc:docMk/>
            <pc:sldMk cId="0" sldId="262"/>
            <ac:spMk id="472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FEE2790-8CE3-4BEF-B679-C635B1C213DE}" dt="2025-02-25T13:48:08.437" v="60" actId="1076"/>
        <pc:sldMkLst>
          <pc:docMk/>
          <pc:sldMk cId="0" sldId="263"/>
        </pc:sldMkLst>
        <pc:spChg chg="mod">
          <ac:chgData name="Judy Edwards" userId="S::jedwards@electoralcommission.org.uk::97ec32ec-1920-4447-8ec7-1835dc49ef49" providerId="AD" clId="Web-{4FEE2790-8CE3-4BEF-B679-C635B1C213DE}" dt="2025-02-25T13:48:08.437" v="60" actId="1076"/>
          <ac:spMkLst>
            <pc:docMk/>
            <pc:sldMk cId="0" sldId="263"/>
            <ac:spMk id="48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 dirty="0"/>
              <a:t>Sleid 1: “Wythnos Croeso i’ch Pleidlais” </a:t>
            </a:r>
            <a:endParaRPr lang="cy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rhoi trosolwg ar gyfer y sesiwn.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 byddwch yn trafod camwybodaeth/twyllwybodaeth a sut mae’n berthnasol i ddemocratiaeth.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2: ”Yn y sesiwn hon..” (1 minute)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ofyn i’r bobl ifanc am eu syniadau cychwynnol ar y cwestiynau dysgu. </a:t>
            </a:r>
            <a:endParaRPr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d81b0d0e5c_3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2d81b0d0e5c_3_4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3: Pa lun sydd wedi’i greu â Deallusrwydd Artiffisial? (3 munud)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Fel grŵp, ewch drwy bob llun a phleidleisiwch dros ba bynnag lun rydych chi’n credu sydd wedi’i gynhyrchu drwy Ddeallusrwydd Artiffisial.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‘sleid nesaf’ i ddatgelu fod pob llun wedi’i gynhyrchu drwy Ddeallusrwydd Artiffisial.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‘sleid nesaf’ i ddatgelu rhai cwestiynau i chi eu trafod fel grŵp.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5" name="Google Shape;405;g2d81b0d0e5c_3_4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282e8194c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3282e8194c7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4: Paratoi ar gyfer y gweithgaredd nesaf </a:t>
            </a:r>
            <a:endParaRPr b="1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sleid.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Yn y gweithgaredd nesaf, bydd y bobl ifanc yn chwarae Bingo Pobl.  </a:t>
            </a:r>
            <a:endParaRPr/>
          </a:p>
        </p:txBody>
      </p:sp>
      <p:sp>
        <p:nvSpPr>
          <p:cNvPr id="421" name="Google Shape;421;g3282e8194c7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5: Bingo Deallusrwydd Artiffisial (5 munud)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reolau'r gêm yn eglur. Caiff y gêm ei chwarae orau pa fo’r bobl ifanc yn gallu codi a symud o gwmpas. Rhaid iddynt siarad â’i gilydd a dod o hyd i rywun sydd wedi cwblhau un o’r sgwariau. Wrth iddynt siarad â mwy o bobl, byddant yn paru pob gweithgaredd â rhywun yn yr ystafell yn raddol.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1" i="0" u="none" baseline="0"/>
              <a:t>Opsiynol: </a:t>
            </a:r>
            <a:r>
              <a:rPr lang="cy" b="0" i="0" u="none" baseline="0"/>
              <a:t>Gallwch argraffu’r sleid hon os byddai’n well gennych er mwyn cael papur i afael ynddo a chroesi ffwrdd.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6: Technoleg ‘Deepfake’ a Democratiaeth (3 munud)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y wybodaeth ar y sleid.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Gofynnwch i'r bobl ifanc ystyried y cymhellion o ran pam mae pobl yn creu fideos/sain ‘deepfake’ o wleidyddion.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Cliciwch ‘nesaf’ a pharhau i wneud hynny i ddatgelu’r cymhellion posibl. Mae yna 7 i gyd. </a:t>
            </a:r>
            <a:endParaRPr dirty="0"/>
          </a:p>
        </p:txBody>
      </p:sp>
      <p:sp>
        <p:nvSpPr>
          <p:cNvPr id="461" name="Google Shape;46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d81b0d0e5c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2d81b0d0e5c_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7: Fideo (3 munud)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Gwyliwch fideo ar sut i ddiystyru cyfryngau ‘deepfake’ niweidiol (YouTube link: https://www.youtube.com/shorts/6zEViP_fH84) </a:t>
            </a:r>
            <a:endParaRPr dirty="0"/>
          </a:p>
          <a:p>
            <a:pPr marL="171450" indent="-171450" algn="l" rtl="0"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cwestiwn “Beth wnaethoch chi ei ddysgu yn y sesiwn hon?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Gofynnwch i’r bobl ifanc fyfyrio ar/rhannu rhywbeth maent wedi’i ddysgu yn y sesiwn hon.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7" name="Google Shape;477;g2d81b0d0e5c_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8: Rhagor o Adnoddau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" b="0" i="0" u="none" baseline="0"/>
              <a:t>Edrychwch ar y dolenni i ddarganfod mwy am ddemocratiaeth, pleidleisio, ac etholiadau, ynghyd â gwirio ffeithiau ac adnabod camwybodaeth a thwyllwybodaeth! </a:t>
            </a:r>
            <a:endParaRPr dirty="0"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50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1" name="Google Shape;241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{4DD2A51A-2753-475D-BE5B-D18EA6D1B9CF}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2" name="Google Shape;24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8" name="Google Shape;248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{4DD2A51A-2753-475D-BE5B-D18EA6D1B9CF}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9" name="Google Shape;24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55" name="Google Shape;255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{4DD2A51A-2753-475D-BE5B-D18EA6D1B9CF}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6" name="Google Shape;25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62" name="Google Shape;262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{4DD2A51A-2753-475D-BE5B-D18EA6D1B9CF}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63" name="Google Shape;26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8" name="Google Shape;308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44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6" name="Google Shape;346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189772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0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5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ks4g7h/articles/zhhcbqt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youthparliament.senedd.wales/get-involved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lectoralcommission.org.uk/i-am-a/voter/your-election-information" TargetMode="External"/><Relationship Id="rId5" Type="http://schemas.openxmlformats.org/officeDocument/2006/relationships/hyperlink" Target="https://www.electoralcommission.org.uk/resources/resources-young-people" TargetMode="External"/><Relationship Id="rId10" Type="http://schemas.openxmlformats.org/officeDocument/2006/relationships/hyperlink" Target="https://fullfact.org/" TargetMode="External"/><Relationship Id="rId4" Type="http://schemas.openxmlformats.org/officeDocument/2006/relationships/hyperlink" Target="https://senedd.wales/" TargetMode="External"/><Relationship Id="rId9" Type="http://schemas.openxmlformats.org/officeDocument/2006/relationships/hyperlink" Target="https://www.shoutoutuk.org/dismiss-wels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 dirty="0"/>
              <a:t>Sesiwn fach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 dirty="0"/>
              <a:t>Croeso i’ch pleidlais</a:t>
            </a:r>
            <a:endParaRPr dirty="0"/>
          </a:p>
        </p:txBody>
      </p:sp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byddwch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273461"/>
            <a:ext cx="11412537" cy="2307640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indent="-326390" algn="l" rtl="0">
              <a:spcBef>
                <a:spcPts val="0"/>
              </a:spcBef>
              <a:buSzPct val="140000"/>
              <a:buAutoNum type="arabicPeriod"/>
            </a:pPr>
            <a:r>
              <a:rPr lang="cy" sz="2400" b="0" i="0" u="none" baseline="0"/>
              <a:t>Sut ydym ni’n defnyddio technolegau Deallusrwydd Artiffisial yn ein bywydau bob dydd?</a:t>
            </a:r>
            <a:endParaRPr lang="cy" dirty="0"/>
          </a:p>
          <a:p>
            <a:pPr marL="342900" indent="-326390" algn="l" rtl="0">
              <a:buSzPct val="140000"/>
              <a:buAutoNum type="arabicPeriod"/>
            </a:pPr>
            <a:r>
              <a:rPr lang="cy" sz="2400" b="0" i="0" u="none" baseline="0"/>
              <a:t>Beth yw’r effeithiau negyddol a chadarnhaol posibl o Ddeallusrwydd Artiffisial?</a:t>
            </a:r>
            <a:endParaRPr/>
          </a:p>
          <a:p>
            <a:pPr marL="342900" lvl="0" indent="-3263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40000"/>
              <a:buAutoNum type="arabicPeriod"/>
            </a:pPr>
            <a:r>
              <a:rPr lang="cy" sz="2400" b="0" i="0" u="none" baseline="0"/>
              <a:t>Sut all technoleg ‘deepfake’ effeithio ar ein democratiaeth?</a:t>
            </a:r>
            <a:endParaRPr sz="24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094220-6375-730B-9950-B38BE94DFD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4" y="1685925"/>
            <a:ext cx="11639609" cy="72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F8D701-6962-9B1D-AAB3-06CD74C73A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1685925"/>
            <a:ext cx="5834063" cy="72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407" name="Google Shape;407;g2d81b0d0e5c_3_41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9814613" cy="125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2800" b="1" i="0" u="none" baseline="0" dirty="0"/>
              <a:t>Pa </a:t>
            </a:r>
            <a:r>
              <a:rPr lang="en-GB" sz="2800" b="1" i="0" u="none" baseline="0" err="1"/>
              <a:t>lun</a:t>
            </a:r>
            <a:r>
              <a:rPr lang="en-GB" sz="2800" b="1" i="0" u="none" baseline="0" dirty="0"/>
              <a:t> </a:t>
            </a:r>
            <a:r>
              <a:rPr lang="en-GB" sz="2800" b="1" i="0" u="none" baseline="0" err="1"/>
              <a:t>sydd</a:t>
            </a:r>
            <a:r>
              <a:rPr lang="en-GB" sz="2800" b="1" i="0" u="none" baseline="0" dirty="0"/>
              <a:t> </a:t>
            </a:r>
            <a:r>
              <a:rPr lang="en-GB" sz="2800" b="1" i="0" u="none" baseline="0" err="1"/>
              <a:t>wedi’i</a:t>
            </a:r>
            <a:r>
              <a:rPr lang="en-GB" sz="2800" b="1" i="0" u="none" baseline="0" dirty="0"/>
              <a:t> </a:t>
            </a:r>
            <a:r>
              <a:rPr lang="en-GB" sz="2800" b="1" i="0" u="none" baseline="0" err="1"/>
              <a:t>greu</a:t>
            </a:r>
            <a:r>
              <a:rPr lang="en-GB" sz="2800" b="1" i="0" u="none" baseline="0" dirty="0"/>
              <a:t> â </a:t>
            </a:r>
            <a:r>
              <a:rPr lang="en-GB" sz="2800" b="1" i="0" u="none" baseline="0" err="1"/>
              <a:t>Deallusrwydd</a:t>
            </a:r>
            <a:r>
              <a:rPr lang="en-GB" sz="2800" b="1" i="0" u="none" baseline="0" dirty="0"/>
              <a:t> </a:t>
            </a:r>
            <a:r>
              <a:rPr lang="en-GB" sz="2800" b="1" i="0" u="none" baseline="0" err="1"/>
              <a:t>Artiffisial</a:t>
            </a:r>
            <a:r>
              <a:rPr lang="en-GB" sz="2800" b="1" i="0" u="none" baseline="0" dirty="0"/>
              <a:t>? </a:t>
            </a:r>
            <a:endParaRPr lang="en-GB" sz="2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2800" b="1" i="0" u="none" baseline="0" dirty="0"/>
              <a:t>Sut </a:t>
            </a:r>
            <a:r>
              <a:rPr lang="en-GB" sz="2800" b="1" i="0" u="none" baseline="0" err="1"/>
              <a:t>ydych</a:t>
            </a:r>
            <a:r>
              <a:rPr lang="en-GB" sz="2800" b="1" i="0" u="none" baseline="0" dirty="0"/>
              <a:t> </a:t>
            </a:r>
            <a:r>
              <a:rPr lang="en-GB" sz="2800" b="1" i="0" u="none" baseline="0" err="1"/>
              <a:t>chi’n</a:t>
            </a:r>
            <a:r>
              <a:rPr lang="en-GB" sz="2800" b="1" i="0" u="none" baseline="0" dirty="0"/>
              <a:t> </a:t>
            </a:r>
            <a:r>
              <a:rPr lang="en-GB" sz="2800" b="1" i="0" u="none" baseline="0" err="1"/>
              <a:t>gwybod</a:t>
            </a:r>
            <a:r>
              <a:rPr lang="en-GB" sz="2800" b="1" i="0" u="none" baseline="0" dirty="0"/>
              <a:t>?</a:t>
            </a:r>
            <a:endParaRPr lang="en-GB" sz="2800" dirty="0"/>
          </a:p>
        </p:txBody>
      </p:sp>
      <p:sp>
        <p:nvSpPr>
          <p:cNvPr id="408" name="Google Shape;408;g2d81b0d0e5c_3_415"/>
          <p:cNvSpPr txBox="1">
            <a:spLocks noGrp="1"/>
          </p:cNvSpPr>
          <p:nvPr>
            <p:ph type="body" idx="3"/>
          </p:nvPr>
        </p:nvSpPr>
        <p:spPr>
          <a:xfrm>
            <a:off x="5196797" y="1808419"/>
            <a:ext cx="6147477" cy="170651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51351"/>
              <a:buNone/>
            </a:pPr>
            <a:r>
              <a:rPr lang="cy" b="1" i="0" u="none" baseline="0"/>
              <a:t>Cyfarwyddiadau: </a:t>
            </a:r>
            <a:r>
              <a:rPr lang="cy" b="0" i="0" u="none" baseline="0"/>
              <a:t>Fel grŵp, pleidleisiwch dros ba lun rydych chi’n ei gredu sydd wedi’i greu drwy Ddeallusrwydd Artiffisial ac sydd ddim yn llun go iawn. </a:t>
            </a:r>
            <a:endParaRPr b="0" dirty="0"/>
          </a:p>
        </p:txBody>
      </p:sp>
      <p:pic>
        <p:nvPicPr>
          <p:cNvPr id="409" name="Google Shape;409;g2d81b0d0e5c_3_415" descr="Llun o "/>
          <p:cNvPicPr preferRelativeResize="0"/>
          <p:nvPr/>
        </p:nvPicPr>
        <p:blipFill rotWithShape="1">
          <a:blip r:embed="rId4">
            <a:alphaModFix/>
          </a:blip>
          <a:srcRect b="3099"/>
          <a:stretch/>
        </p:blipFill>
        <p:spPr>
          <a:xfrm>
            <a:off x="3017850" y="1805700"/>
            <a:ext cx="1888876" cy="18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2d81b0d0e5c_3_415"/>
          <p:cNvPicPr preferRelativeResize="0"/>
          <p:nvPr/>
        </p:nvPicPr>
        <p:blipFill rotWithShape="1">
          <a:blip r:embed="rId5">
            <a:alphaModFix/>
          </a:blip>
          <a:srcRect b="6906"/>
          <a:stretch/>
        </p:blipFill>
        <p:spPr>
          <a:xfrm>
            <a:off x="3017850" y="3739625"/>
            <a:ext cx="1888876" cy="175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d81b0d0e5c_3_415" descr="Llun o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475" y="3766900"/>
            <a:ext cx="1830275" cy="17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2d81b0d0e5c_3_415" descr="Llun o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475" y="1805700"/>
            <a:ext cx="1830275" cy="18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2d81b0d0e5c_3_415"/>
          <p:cNvSpPr/>
          <p:nvPr/>
        </p:nvSpPr>
        <p:spPr>
          <a:xfrm>
            <a:off x="1483450" y="3024875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en-GB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GB" sz="900" b="1" i="0" u="none" strike="noStrike" cap="none" err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g2d81b0d0e5c_3_415"/>
          <p:cNvSpPr/>
          <p:nvPr/>
        </p:nvSpPr>
        <p:spPr>
          <a:xfrm>
            <a:off x="1483450" y="4859550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900" b="1" i="0" u="none" strike="noStrike" cap="none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5" name="Google Shape;415;g2d81b0d0e5c_3_415"/>
          <p:cNvSpPr/>
          <p:nvPr/>
        </p:nvSpPr>
        <p:spPr>
          <a:xfrm>
            <a:off x="3925425" y="3024875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900" b="1" i="0" u="none" strike="noStrike" cap="none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6" name="Google Shape;416;g2d81b0d0e5c_3_415"/>
          <p:cNvSpPr/>
          <p:nvPr/>
        </p:nvSpPr>
        <p:spPr>
          <a:xfrm>
            <a:off x="3925425" y="4886825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900" b="1" i="0" u="none" strike="noStrike" cap="none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7" name="Google Shape;417;g2d81b0d0e5c_3_415"/>
          <p:cNvSpPr txBox="1">
            <a:spLocks noGrp="1"/>
          </p:cNvSpPr>
          <p:nvPr>
            <p:ph type="body" idx="3"/>
          </p:nvPr>
        </p:nvSpPr>
        <p:spPr>
          <a:xfrm>
            <a:off x="5196883" y="1806763"/>
            <a:ext cx="5728221" cy="1710190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Ateb: Maent i gyd yn lluniau sydd wedi’u creu â Deallusrwydd Artiffisial!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b="0" i="0" u="none" baseline="0"/>
              <a:t>Faint wnaethoch chi eu dyfalu’n gywir?</a:t>
            </a:r>
            <a:endParaRPr b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b="0" i="0" u="none" baseline="0"/>
              <a:t>Beth wnaethoch chi edrych amdano wrth geisio gwneud penderfyniad?</a:t>
            </a:r>
            <a:endParaRPr b="0" dirty="0"/>
          </a:p>
        </p:txBody>
      </p:sp>
      <p:sp>
        <p:nvSpPr>
          <p:cNvPr id="2" name="Google Shape;432;p3">
            <a:extLst>
              <a:ext uri="{FF2B5EF4-FFF2-40B4-BE49-F238E27FC236}">
                <a16:creationId xmlns:a16="http://schemas.microsoft.com/office/drawing/2014/main" id="{2DB2EBDE-8D3D-6572-092F-B05A7E200E89}"/>
              </a:ext>
            </a:extLst>
          </p:cNvPr>
          <p:cNvSpPr txBox="1"/>
          <p:nvPr/>
        </p:nvSpPr>
        <p:spPr>
          <a:xfrm>
            <a:off x="5402262" y="3670351"/>
            <a:ext cx="5514106" cy="189684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Awgrym ardderchog: </a:t>
            </a:r>
            <a:r>
              <a:rPr lang="cy" sz="16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Mae lluniau Deallusrwydd Artiffisial yn aml yn cael trafferth gyda manylion fel y stêm </a:t>
            </a:r>
            <a:r>
              <a:rPr lang="cy" sz="1600" b="0" i="0" u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sy’n codi o’r tê neu’r tân. Gall hefyd gael trafferth gyda thestun a dwylo. Yn yr achos hwn mae rhywbeth bach yn rhyfedd am bawen y gath. Mae’r lluniau yn aml yn edrych yn rhy lyfn gydag anghysondebau o ran y golau a’r cysgodion sydd ddim yn edrych fel bywyd go iawn! </a:t>
            </a:r>
            <a:endParaRPr sz="16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uiExpand="1" build="p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282e8194c7_0_22"/>
          <p:cNvSpPr txBox="1">
            <a:spLocks noGrp="1"/>
          </p:cNvSpPr>
          <p:nvPr>
            <p:ph type="title"/>
          </p:nvPr>
        </p:nvSpPr>
        <p:spPr>
          <a:xfrm>
            <a:off x="268971" y="2425657"/>
            <a:ext cx="6332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sz="4800" b="1" i="0" u="none" baseline="0" err="1"/>
              <a:t>Rydym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yn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defnyddio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technoleg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Deallusrwydd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Artiffisial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mewn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nifer</a:t>
            </a:r>
            <a:r>
              <a:rPr lang="en-GB" sz="4800" b="1" i="0" u="none" baseline="0" dirty="0"/>
              <a:t> o </a:t>
            </a:r>
            <a:r>
              <a:rPr lang="en-GB" sz="4800" b="1" i="0" u="none" baseline="0" err="1"/>
              <a:t>ffyrdd</a:t>
            </a:r>
            <a:r>
              <a:rPr lang="en-GB" sz="4800" b="1" i="0" u="none" baseline="0" dirty="0"/>
              <a:t>. </a:t>
            </a:r>
            <a:endParaRPr lang="en-GB" sz="4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lang="en-GB" sz="4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sz="4800" b="1" i="0" u="none" baseline="0" err="1"/>
              <a:t>Gadewch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i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ni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drafod</a:t>
            </a:r>
            <a:r>
              <a:rPr lang="en-GB" sz="4800" b="1" i="0" u="none" baseline="0" dirty="0"/>
              <a:t> </a:t>
            </a:r>
            <a:r>
              <a:rPr lang="en-GB" sz="4800" b="1" i="0" u="none" baseline="0" err="1"/>
              <a:t>sut</a:t>
            </a:r>
            <a:r>
              <a:rPr lang="en-GB" sz="4800" b="1" i="0" u="none" baseline="0" dirty="0"/>
              <a:t>!</a:t>
            </a:r>
            <a:r>
              <a:rPr lang="cy" b="1" i="0" u="none" baseline="0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1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Bingo Deallusrwydd Artiffisial: </a:t>
            </a:r>
            <a:endParaRPr/>
          </a:p>
        </p:txBody>
      </p:sp>
      <p:sp>
        <p:nvSpPr>
          <p:cNvPr id="430" name="Google Shape;430;p3"/>
          <p:cNvSpPr txBox="1">
            <a:spLocks noGrp="1"/>
          </p:cNvSpPr>
          <p:nvPr>
            <p:ph type="body" idx="2"/>
          </p:nvPr>
        </p:nvSpPr>
        <p:spPr>
          <a:xfrm>
            <a:off x="290454" y="1343376"/>
            <a:ext cx="11068109" cy="1168910"/>
          </a:xfrm>
          <a:prstGeom prst="rect">
            <a:avLst/>
          </a:prstGeom>
          <a:solidFill>
            <a:schemeClr val="accent3">
              <a:alpha val="8235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3115"/>
              <a:buNone/>
            </a:pPr>
            <a:r>
              <a:rPr lang="cy" sz="1800" b="1" i="0" u="none" baseline="0"/>
              <a:t>Cyfarwyddiadau: </a:t>
            </a:r>
            <a:r>
              <a:rPr lang="cy" sz="1800" b="0" i="0" u="none" baseline="0"/>
              <a:t>Eich tasg yw dod o hyd i rywun sydd wedi cwblhau bob un o’r sgwariau. Ceisiwch siarad â chynifer o bobl â phosibl - ni allwch baru pob gweithgaredd â’r un person! Yr enillydd yw'r person cyntaf i baru pob sgwâr â phobl a gweiddi “BINGO!”</a:t>
            </a:r>
            <a:endParaRPr sz="800" b="0" dirty="0"/>
          </a:p>
        </p:txBody>
      </p:sp>
      <p:sp>
        <p:nvSpPr>
          <p:cNvPr id="431" name="Google Shape;431;p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32" name="Google Shape;432;p3"/>
          <p:cNvSpPr txBox="1"/>
          <p:nvPr/>
        </p:nvSpPr>
        <p:spPr>
          <a:xfrm>
            <a:off x="282475" y="2775727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sgwrsfot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yr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wythnos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hon (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e.e.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Chat GPT, Gemini,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ayyb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.) 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3" name="Google Shape;433;p3"/>
          <p:cNvSpPr txBox="1"/>
          <p:nvPr/>
        </p:nvSpPr>
        <p:spPr>
          <a:xfrm>
            <a:off x="3769557" y="2775726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chwilio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am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rywbeth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Google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heddiw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b="0" i="0" u="none" strike="noStrike" cap="none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4" name="Google Shape;434;p3"/>
          <p:cNvSpPr txBox="1"/>
          <p:nvPr/>
        </p:nvSpPr>
        <p:spPr>
          <a:xfrm>
            <a:off x="7250648" y="2775726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dweud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“Siri” neu “Alexa”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y 48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awr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ddiwethaf</a:t>
            </a:r>
            <a:endParaRPr lang="en-US" b="0" i="0" u="none" strike="noStrike" cap="none" err="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5" name="Google Shape;435;p3"/>
          <p:cNvSpPr txBox="1"/>
          <p:nvPr/>
        </p:nvSpPr>
        <p:spPr>
          <a:xfrm>
            <a:off x="293970" y="3797121"/>
            <a:ext cx="3245491" cy="91782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ap/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meddalwedd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sy’n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creu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cerddoriaeth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wedi’i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gynhyrchu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Ddeallusrwydd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6" name="Google Shape;436;p3"/>
          <p:cNvSpPr txBox="1"/>
          <p:nvPr/>
        </p:nvSpPr>
        <p:spPr>
          <a:xfrm>
            <a:off x="3769507" y="3797120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dod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draws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fideo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‘deepfake’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7" name="Google Shape;437;p3"/>
          <p:cNvSpPr txBox="1"/>
          <p:nvPr/>
        </p:nvSpPr>
        <p:spPr>
          <a:xfrm>
            <a:off x="7266527" y="3797119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dod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draws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sain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‘deepfake’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8" name="Google Shape;438;p3"/>
          <p:cNvSpPr txBox="1"/>
          <p:nvPr/>
        </p:nvSpPr>
        <p:spPr>
          <a:xfrm>
            <a:off x="282425" y="4818508"/>
            <a:ext cx="3095400" cy="779283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creu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llun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gyda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9" name="Google Shape;439;p3"/>
          <p:cNvSpPr txBox="1"/>
          <p:nvPr/>
        </p:nvSpPr>
        <p:spPr>
          <a:xfrm>
            <a:off x="3769507" y="4818507"/>
            <a:ext cx="3095400" cy="779283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offeryn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cyfieithu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ar-lein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y mis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hwn</a:t>
            </a:r>
            <a:endParaRPr lang="en-US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40" name="Google Shape;440;p3"/>
          <p:cNvSpPr txBox="1"/>
          <p:nvPr/>
        </p:nvSpPr>
        <p:spPr>
          <a:xfrm>
            <a:off x="7266527" y="4818506"/>
            <a:ext cx="3095400" cy="779283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cael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hysbyseb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wedi'i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hargymell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iddynt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seiliedig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diddordebau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"/>
          <p:cNvSpPr txBox="1">
            <a:spLocks noGrp="1"/>
          </p:cNvSpPr>
          <p:nvPr>
            <p:ph type="title"/>
          </p:nvPr>
        </p:nvSpPr>
        <p:spPr>
          <a:xfrm>
            <a:off x="186545" y="248325"/>
            <a:ext cx="10070558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Technoleg ‘Deepfake’ a Democratiaeth</a:t>
            </a:r>
            <a:endParaRPr/>
          </a:p>
        </p:txBody>
      </p:sp>
      <p:sp>
        <p:nvSpPr>
          <p:cNvPr id="464" name="Google Shape;464;p4"/>
          <p:cNvSpPr txBox="1">
            <a:spLocks noGrp="1"/>
          </p:cNvSpPr>
          <p:nvPr>
            <p:ph type="body" idx="2"/>
          </p:nvPr>
        </p:nvSpPr>
        <p:spPr>
          <a:xfrm>
            <a:off x="278909" y="1414816"/>
            <a:ext cx="10075000" cy="1138349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25000" lnSpcReduction="20000"/>
          </a:bodyPr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SzPts val="275"/>
              <a:buNone/>
            </a:pPr>
            <a:r>
              <a:rPr lang="cy" sz="7200" b="1" i="0" u="none" baseline="0">
                <a:solidFill>
                  <a:schemeClr val="dk1"/>
                </a:solidFill>
              </a:rPr>
              <a:t>Cyfarwyddiadau: </a:t>
            </a:r>
            <a:r>
              <a:rPr lang="cy" sz="7200" b="0" i="0" u="none" baseline="0">
                <a:solidFill>
                  <a:schemeClr val="dk1"/>
                </a:solidFill>
              </a:rPr>
              <a:t>Mae gwleidyddion yn aml yn ddioddefwyr fideos/sain ‘deepfake’ sy'n eu dangos yn dweud neu’n gwneud rhywbeth na ddigwyddodd erioed. Allwch chi feddwl am reswm pam fod hyn yn digwydd?</a:t>
            </a:r>
            <a:endParaRPr lang="cy" b="0" dirty="0">
              <a:solidFill>
                <a:schemeClr val="dk1"/>
              </a:solidFill>
            </a:endParaRPr>
          </a:p>
        </p:txBody>
      </p:sp>
      <p:sp>
        <p:nvSpPr>
          <p:cNvPr id="465" name="Google Shape;465;p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66" name="Google Shape;466;p4"/>
          <p:cNvSpPr txBox="1"/>
          <p:nvPr/>
        </p:nvSpPr>
        <p:spPr>
          <a:xfrm>
            <a:off x="4011300" y="3681464"/>
            <a:ext cx="3431700" cy="10392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4480"/>
              <a:buFont typeface="Noto Sans Symbols"/>
              <a:buNone/>
            </a:pPr>
            <a:r>
              <a:rPr lang="cy" sz="20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Pam fod pobl yn creu fideos/sain ‘deepfake’ o wleidyddion?</a:t>
            </a:r>
            <a:endParaRPr sz="2000" b="1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p4"/>
          <p:cNvSpPr txBox="1">
            <a:spLocks noGrp="1"/>
          </p:cNvSpPr>
          <p:nvPr>
            <p:ph type="body" idx="1"/>
          </p:nvPr>
        </p:nvSpPr>
        <p:spPr>
          <a:xfrm>
            <a:off x="1919205" y="4920811"/>
            <a:ext cx="3094800" cy="411561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Dychan a hiwmor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68" name="Google Shape;468;p4"/>
          <p:cNvSpPr txBox="1">
            <a:spLocks noGrp="1"/>
          </p:cNvSpPr>
          <p:nvPr>
            <p:ph type="body" idx="1"/>
          </p:nvPr>
        </p:nvSpPr>
        <p:spPr>
          <a:xfrm>
            <a:off x="682738" y="3873166"/>
            <a:ext cx="3094800" cy="7701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I ddylanwadu ar ganlyniadau etholiadau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69" name="Google Shape;469;p4"/>
          <p:cNvSpPr txBox="1">
            <a:spLocks noGrp="1"/>
          </p:cNvSpPr>
          <p:nvPr>
            <p:ph type="body" idx="1"/>
          </p:nvPr>
        </p:nvSpPr>
        <p:spPr>
          <a:xfrm>
            <a:off x="7442999" y="2747535"/>
            <a:ext cx="3094800" cy="7701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I arbrofi gyda thechnoleg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70" name="Google Shape;470;p4"/>
          <p:cNvSpPr txBox="1">
            <a:spLocks noGrp="1"/>
          </p:cNvSpPr>
          <p:nvPr>
            <p:ph type="body" idx="1"/>
          </p:nvPr>
        </p:nvSpPr>
        <p:spPr>
          <a:xfrm>
            <a:off x="4480893" y="2681331"/>
            <a:ext cx="2492513" cy="7701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I ddychryn neu fygwth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71" name="Google Shape;471;p4"/>
          <p:cNvSpPr txBox="1">
            <a:spLocks noGrp="1"/>
          </p:cNvSpPr>
          <p:nvPr>
            <p:ph type="body" idx="1"/>
          </p:nvPr>
        </p:nvSpPr>
        <p:spPr>
          <a:xfrm>
            <a:off x="916500" y="2747306"/>
            <a:ext cx="3094800" cy="7701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I niweidio enw da rhywun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72" name="Google Shape;472;p4"/>
          <p:cNvSpPr txBox="1">
            <a:spLocks noGrp="1"/>
          </p:cNvSpPr>
          <p:nvPr>
            <p:ph type="body" idx="1"/>
          </p:nvPr>
        </p:nvSpPr>
        <p:spPr>
          <a:xfrm>
            <a:off x="7697163" y="3676894"/>
            <a:ext cx="3221800" cy="103564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I hyrwyddo syniadau/materion penodol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73" name="Google Shape;473;p4"/>
          <p:cNvSpPr txBox="1">
            <a:spLocks noGrp="1"/>
          </p:cNvSpPr>
          <p:nvPr>
            <p:ph type="body" idx="1"/>
          </p:nvPr>
        </p:nvSpPr>
        <p:spPr>
          <a:xfrm>
            <a:off x="6642757" y="4899456"/>
            <a:ext cx="3094800" cy="454273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Er budd ariannol </a:t>
            </a:r>
            <a:endParaRPr b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d81b0d0e5c_3_27"/>
          <p:cNvSpPr txBox="1">
            <a:spLocks noGrp="1"/>
          </p:cNvSpPr>
          <p:nvPr>
            <p:ph type="title"/>
          </p:nvPr>
        </p:nvSpPr>
        <p:spPr>
          <a:xfrm>
            <a:off x="290455" y="490780"/>
            <a:ext cx="5095498" cy="1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 dirty="0"/>
              <a:t>Gwyliwch y fideo hwn i ddysgu sut i ddiystyru cyfryngau ‘deepfake’ niweidiol:</a:t>
            </a:r>
            <a:endParaRPr dirty="0"/>
          </a:p>
        </p:txBody>
      </p:sp>
      <p:sp>
        <p:nvSpPr>
          <p:cNvPr id="480" name="Google Shape;480;g2d81b0d0e5c_3_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81" name="Google Shape;481;g2d81b0d0e5c_3_27"/>
          <p:cNvSpPr/>
          <p:nvPr/>
        </p:nvSpPr>
        <p:spPr>
          <a:xfrm>
            <a:off x="307727" y="3804460"/>
            <a:ext cx="4971900" cy="1629000"/>
          </a:xfrm>
          <a:prstGeom prst="rect">
            <a:avLst/>
          </a:prstGeom>
          <a:solidFill>
            <a:srgbClr val="00E6BD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SzPts val="3200"/>
            </a:pPr>
            <a:r>
              <a:rPr lang="cy" sz="32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Beth </a:t>
            </a:r>
            <a:r>
              <a:rPr lang="cy" sz="3200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wnaethoch chi ei ddysgu yn y sesiwn hon</a:t>
            </a:r>
            <a:r>
              <a:rPr lang="cy" sz="3200" b="0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Ffugiadau Dwfn Niwediol - Animeiddiad">
            <a:hlinkClick r:id="" action="ppaction://media"/>
            <a:extLst>
              <a:ext uri="{FF2B5EF4-FFF2-40B4-BE49-F238E27FC236}">
                <a16:creationId xmlns:a16="http://schemas.microsoft.com/office/drawing/2014/main" id="{F704A9FA-1C66-FF44-46FB-53CC54EA2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5306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</a:pPr>
            <a:endParaRPr lang="cy" sz="1600" b="0" dirty="0">
              <a:latin typeface="Montserrat" panose="00000500000000000000" pitchFamily="2" charset="0"/>
            </a:endParaRPr>
          </a:p>
        </p:txBody>
      </p:sp>
      <p:sp>
        <p:nvSpPr>
          <p:cNvPr id="518" name="Google Shape;518;p1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ECHDL-1310062365-141</_dlc_DocId>
    <_dlc_DocIdUrl xmlns="f1dc5fc2-22f3-4bac-b797-10482b60afd2">
      <Url>https://electoralcommissionorguk.sharepoint.com/teams/CT_VE/_layouts/15/DocIdRedir.aspx?ID=ECHDL-1310062365-141</Url>
      <Description>ECHDL-1310062365-141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E67C829-67CC-4F11-A1EF-93C7E4DCA8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9F7872-101F-42AA-BA6E-07C95C2558BC}">
  <ds:schemaRefs>
    <ds:schemaRef ds:uri="9bc44819-535f-491d-8e8b-8c4dff21d437"/>
    <ds:schemaRef ds:uri="http://schemas.microsoft.com/office/2006/documentManagement/types"/>
    <ds:schemaRef ds:uri="f1dc5fc2-22f3-4bac-b797-10482b60afd2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30b63e1e-73f1-4ef2-940b-208105d9380d"/>
    <ds:schemaRef ds:uri="82942b53-8f24-4dfd-9267-698600683b7b"/>
  </ds:schemaRefs>
</ds:datastoreItem>
</file>

<file path=customXml/itemProps3.xml><?xml version="1.0" encoding="utf-8"?>
<ds:datastoreItem xmlns:ds="http://schemas.openxmlformats.org/officeDocument/2006/customXml" ds:itemID="{D49D79D9-97C1-48B9-BF74-ABF987009B1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A1453E8-340A-44F7-B9E6-254D505EF41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1036</Words>
  <Application>Microsoft Office PowerPoint</Application>
  <PresentationFormat>Widescreen</PresentationFormat>
  <Paragraphs>98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Wingdings</vt:lpstr>
      <vt:lpstr>Montserrat Black</vt:lpstr>
      <vt:lpstr>Noto Sans Symbols</vt:lpstr>
      <vt:lpstr>Montserrat</vt:lpstr>
      <vt:lpstr>Calibri</vt:lpstr>
      <vt:lpstr>Arial</vt:lpstr>
      <vt:lpstr>Montserrat ExtraBold</vt:lpstr>
      <vt:lpstr>Office Theme</vt:lpstr>
      <vt:lpstr>PowerPoint Presentation</vt:lpstr>
      <vt:lpstr>Yn y sesiwn hon byddwch yn trafod y cwestiynau hyn: </vt:lpstr>
      <vt:lpstr>Pa lun sydd wedi’i greu â Deallusrwydd Artiffisial?  Sut ydych chi’n gwybod?</vt:lpstr>
      <vt:lpstr>Rydym yn defnyddio technoleg Deallusrwydd Artiffisial mewn nifer o ffyrdd.   Gadewch i ni drafod sut! </vt:lpstr>
      <vt:lpstr>Bingo Deallusrwydd Artiffisial: </vt:lpstr>
      <vt:lpstr>Technoleg ‘Deepfake’ a Democratiaeth</vt:lpstr>
      <vt:lpstr>Gwyliwch y fideo hwn i ddysgu sut i ddiystyru cyfryngau ‘deepfake’ niweidiol: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27</cp:revision>
  <dcterms:created xsi:type="dcterms:W3CDTF">2021-02-10T12:48:52Z</dcterms:created>
  <dcterms:modified xsi:type="dcterms:W3CDTF">2025-02-27T10:21:41Z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3e1d10d8-d63b-4e60-a037-8cf091652ab2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