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3"/>
  </p:notesMasterIdLst>
  <p:sldIdLst>
    <p:sldId id="285" r:id="rId6"/>
    <p:sldId id="257" r:id="rId7"/>
    <p:sldId id="258" r:id="rId8"/>
    <p:sldId id="280" r:id="rId9"/>
    <p:sldId id="261" r:id="rId10"/>
    <p:sldId id="262" r:id="rId11"/>
    <p:sldId id="279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Black" panose="00000A00000000000000" pitchFamily="2" charset="0"/>
      <p:bold r:id="rId18"/>
      <p:italic r:id="rId19"/>
      <p:boldItalic r:id="rId20"/>
    </p:embeddedFont>
    <p:embeddedFont>
      <p:font typeface="Montserrat ExtraBold" panose="00000900000000000000" pitchFamily="2" charset="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c7XuN5Fv37AT/i7JAqsd2Mc0u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D90F6-75FB-FBCA-3813-74E3BD3BDC80}" v="7" dt="2025-02-26T17:55:09.947"/>
    <p1510:client id="{7E6BEB2B-F41D-4FC3-9BED-24DAF51DA026}" v="1" dt="2025-02-26T14:48:51.005"/>
    <p1510:client id="{885FFD3F-D1B1-4C44-9A3E-A619D3655FC4}" v="32" dt="2025-02-26T18:02:03.366"/>
  </p1510:revLst>
</p1510:revInfo>
</file>

<file path=ppt/tableStyles.xml><?xml version="1.0" encoding="utf-8"?>
<a:tblStyleLst xmlns:a="http://schemas.openxmlformats.org/drawingml/2006/main" def="{0005C654-04D2-4897-87B2-478113A96833}">
  <a:tblStyle styleId="{0005C654-04D2-4897-87B2-478113A9683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72"/>
    <p:restoredTop sz="57552" autoAdjust="0"/>
  </p:normalViewPr>
  <p:slideViewPr>
    <p:cSldViewPr snapToGrid="0">
      <p:cViewPr varScale="1">
        <p:scale>
          <a:sx n="37" d="100"/>
          <a:sy n="37" d="100"/>
        </p:scale>
        <p:origin x="1344" y="2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Edwards" userId="S::jedwards@electoralcommission.org.uk::97ec32ec-1920-4447-8ec7-1835dc49ef49" providerId="AD" clId="Web-{0A8D0016-1A54-64EA-A66D-FD760C3540AB}"/>
    <pc:docChg chg="modSld">
      <pc:chgData name="Judy Edwards" userId="S::jedwards@electoralcommission.org.uk::97ec32ec-1920-4447-8ec7-1835dc49ef49" providerId="AD" clId="Web-{0A8D0016-1A54-64EA-A66D-FD760C3540AB}" dt="2025-02-25T15:09:46.041" v="49" actId="20577"/>
      <pc:docMkLst>
        <pc:docMk/>
      </pc:docMkLst>
      <pc:sldChg chg="modSp">
        <pc:chgData name="Judy Edwards" userId="S::jedwards@electoralcommission.org.uk::97ec32ec-1920-4447-8ec7-1835dc49ef49" providerId="AD" clId="Web-{0A8D0016-1A54-64EA-A66D-FD760C3540AB}" dt="2025-02-25T15:08:09.288" v="27" actId="14100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0A8D0016-1A54-64EA-A66D-FD760C3540AB}" dt="2025-02-25T15:08:09.288" v="27" actId="14100"/>
          <ac:spMkLst>
            <pc:docMk/>
            <pc:sldMk cId="0" sldId="258"/>
            <ac:spMk id="40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7:22.771" v="18" actId="1076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6:18.425" v="9" actId="20577"/>
          <ac:spMkLst>
            <pc:docMk/>
            <pc:sldMk cId="0" sldId="258"/>
            <ac:spMk id="41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6:30.332" v="13" actId="20577"/>
          <ac:spMkLst>
            <pc:docMk/>
            <pc:sldMk cId="0" sldId="258"/>
            <ac:spMk id="41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6:23.878" v="11" actId="20577"/>
          <ac:spMkLst>
            <pc:docMk/>
            <pc:sldMk cId="0" sldId="258"/>
            <ac:spMk id="41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6:35.457" v="15" actId="20577"/>
          <ac:spMkLst>
            <pc:docMk/>
            <pc:sldMk cId="0" sldId="258"/>
            <ac:spMk id="41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7:47.787" v="25" actId="14100"/>
          <ac:spMkLst>
            <pc:docMk/>
            <pc:sldMk cId="0" sldId="258"/>
            <ac:spMk id="41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0A8D0016-1A54-64EA-A66D-FD760C3540AB}" dt="2025-02-25T15:09:46.041" v="49" actId="20577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0A8D0016-1A54-64EA-A66D-FD760C3540AB}" dt="2025-02-25T15:09:34.478" v="46" actId="1076"/>
          <ac:spMkLst>
            <pc:docMk/>
            <pc:sldMk cId="0" sldId="261"/>
            <ac:spMk id="45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46.041" v="49" actId="20577"/>
          <ac:spMkLst>
            <pc:docMk/>
            <pc:sldMk cId="0" sldId="261"/>
            <ac:spMk id="45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0A8D0016-1A54-64EA-A66D-FD760C3540AB}" dt="2025-02-25T15:09:27.993" v="45" actId="20577"/>
        <pc:sldMkLst>
          <pc:docMk/>
          <pc:sldMk cId="0" sldId="280"/>
        </pc:sldMkLst>
        <pc:spChg chg="mod">
          <ac:chgData name="Judy Edwards" userId="S::jedwards@electoralcommission.org.uk::97ec32ec-1920-4447-8ec7-1835dc49ef49" providerId="AD" clId="Web-{0A8D0016-1A54-64EA-A66D-FD760C3540AB}" dt="2025-02-25T15:08:44.539" v="34" actId="20577"/>
          <ac:spMkLst>
            <pc:docMk/>
            <pc:sldMk cId="0" sldId="280"/>
            <ac:spMk id="432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14.102" v="38" actId="20577"/>
          <ac:spMkLst>
            <pc:docMk/>
            <pc:sldMk cId="0" sldId="280"/>
            <ac:spMk id="433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24.321" v="43" actId="20577"/>
          <ac:spMkLst>
            <pc:docMk/>
            <pc:sldMk cId="0" sldId="280"/>
            <ac:spMk id="434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8:24.538" v="30" actId="14100"/>
          <ac:spMkLst>
            <pc:docMk/>
            <pc:sldMk cId="0" sldId="280"/>
            <ac:spMk id="435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17.727" v="40" actId="20577"/>
          <ac:spMkLst>
            <pc:docMk/>
            <pc:sldMk cId="0" sldId="280"/>
            <ac:spMk id="436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27.993" v="45" actId="20577"/>
          <ac:spMkLst>
            <pc:docMk/>
            <pc:sldMk cId="0" sldId="280"/>
            <ac:spMk id="43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8:49.320" v="36" actId="20577"/>
          <ac:spMkLst>
            <pc:docMk/>
            <pc:sldMk cId="0" sldId="280"/>
            <ac:spMk id="438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9:20.321" v="41" actId="20577"/>
          <ac:spMkLst>
            <pc:docMk/>
            <pc:sldMk cId="0" sldId="280"/>
            <ac:spMk id="43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0A8D0016-1A54-64EA-A66D-FD760C3540AB}" dt="2025-02-25T15:08:30.835" v="32" actId="20577"/>
          <ac:spMkLst>
            <pc:docMk/>
            <pc:sldMk cId="0" sldId="280"/>
            <ac:spMk id="440" creationId="{00000000-0000-0000-0000-000000000000}"/>
          </ac:spMkLst>
        </pc:spChg>
      </pc:sldChg>
    </pc:docChg>
  </pc:docChgLst>
  <pc:docChgLst>
    <pc:chgData name="Lauren Valentine" userId="beef5a57-e985-43f7-be51-e6e522a875b7" providerId="ADAL" clId="{7E6BEB2B-F41D-4FC3-9BED-24DAF51DA026}"/>
    <pc:docChg chg="custSel addSld delSld modSld">
      <pc:chgData name="Lauren Valentine" userId="beef5a57-e985-43f7-be51-e6e522a875b7" providerId="ADAL" clId="{7E6BEB2B-F41D-4FC3-9BED-24DAF51DA026}" dt="2025-02-27T15:32:23.687" v="33" actId="1037"/>
      <pc:docMkLst>
        <pc:docMk/>
      </pc:docMkLst>
      <pc:sldChg chg="modSp mod">
        <pc:chgData name="Lauren Valentine" userId="beef5a57-e985-43f7-be51-e6e522a875b7" providerId="ADAL" clId="{7E6BEB2B-F41D-4FC3-9BED-24DAF51DA026}" dt="2025-02-26T14:48:51.528" v="5" actId="27636"/>
        <pc:sldMkLst>
          <pc:docMk/>
          <pc:sldMk cId="0" sldId="257"/>
        </pc:sldMkLst>
        <pc:spChg chg="mod">
          <ac:chgData name="Lauren Valentine" userId="beef5a57-e985-43f7-be51-e6e522a875b7" providerId="ADAL" clId="{7E6BEB2B-F41D-4FC3-9BED-24DAF51DA026}" dt="2025-02-26T14:48:51.528" v="5" actId="27636"/>
          <ac:spMkLst>
            <pc:docMk/>
            <pc:sldMk cId="0" sldId="257"/>
            <ac:spMk id="401" creationId="{00000000-0000-0000-0000-000000000000}"/>
          </ac:spMkLst>
        </pc:spChg>
      </pc:sldChg>
      <pc:sldChg chg="modSp mod">
        <pc:chgData name="Lauren Valentine" userId="beef5a57-e985-43f7-be51-e6e522a875b7" providerId="ADAL" clId="{7E6BEB2B-F41D-4FC3-9BED-24DAF51DA026}" dt="2025-02-26T14:48:51.594" v="6" actId="27636"/>
        <pc:sldMkLst>
          <pc:docMk/>
          <pc:sldMk cId="0" sldId="261"/>
        </pc:sldMkLst>
        <pc:spChg chg="mod">
          <ac:chgData name="Lauren Valentine" userId="beef5a57-e985-43f7-be51-e6e522a875b7" providerId="ADAL" clId="{7E6BEB2B-F41D-4FC3-9BED-24DAF51DA026}" dt="2025-02-26T14:48:51.594" v="6" actId="27636"/>
          <ac:spMkLst>
            <pc:docMk/>
            <pc:sldMk cId="0" sldId="261"/>
            <ac:spMk id="454" creationId="{00000000-0000-0000-0000-000000000000}"/>
          </ac:spMkLst>
        </pc:spChg>
      </pc:sldChg>
      <pc:sldChg chg="addSp delSp modSp mod delAnim modAnim">
        <pc:chgData name="Lauren Valentine" userId="beef5a57-e985-43f7-be51-e6e522a875b7" providerId="ADAL" clId="{7E6BEB2B-F41D-4FC3-9BED-24DAF51DA026}" dt="2025-02-27T15:32:23.687" v="33" actId="1037"/>
        <pc:sldMkLst>
          <pc:docMk/>
          <pc:sldMk cId="0" sldId="262"/>
        </pc:sldMkLst>
        <pc:spChg chg="mod">
          <ac:chgData name="Lauren Valentine" userId="beef5a57-e985-43f7-be51-e6e522a875b7" providerId="ADAL" clId="{7E6BEB2B-F41D-4FC3-9BED-24DAF51DA026}" dt="2025-02-27T15:32:19.327" v="14" actId="14100"/>
          <ac:spMkLst>
            <pc:docMk/>
            <pc:sldMk cId="0" sldId="262"/>
            <ac:spMk id="466" creationId="{00000000-0000-0000-0000-000000000000}"/>
          </ac:spMkLst>
        </pc:spChg>
        <pc:spChg chg="mod">
          <ac:chgData name="Lauren Valentine" userId="beef5a57-e985-43f7-be51-e6e522a875b7" providerId="ADAL" clId="{7E6BEB2B-F41D-4FC3-9BED-24DAF51DA026}" dt="2025-02-27T15:32:23.687" v="33" actId="1037"/>
          <ac:spMkLst>
            <pc:docMk/>
            <pc:sldMk cId="0" sldId="262"/>
            <ac:spMk id="468" creationId="{00000000-0000-0000-0000-000000000000}"/>
          </ac:spMkLst>
        </pc:spChg>
        <pc:picChg chg="add mod">
          <ac:chgData name="Lauren Valentine" userId="beef5a57-e985-43f7-be51-e6e522a875b7" providerId="ADAL" clId="{7E6BEB2B-F41D-4FC3-9BED-24DAF51DA026}" dt="2025-02-21T16:11:29.976" v="3" actId="1076"/>
          <ac:picMkLst>
            <pc:docMk/>
            <pc:sldMk cId="0" sldId="262"/>
            <ac:picMk id="2" creationId="{15BAC2DE-CD91-A1E8-A35B-3791C8118646}"/>
          </ac:picMkLst>
        </pc:picChg>
      </pc:sldChg>
      <pc:sldChg chg="del">
        <pc:chgData name="Lauren Valentine" userId="beef5a57-e985-43f7-be51-e6e522a875b7" providerId="ADAL" clId="{7E6BEB2B-F41D-4FC3-9BED-24DAF51DA026}" dt="2025-02-26T14:49:00.006" v="10" actId="47"/>
        <pc:sldMkLst>
          <pc:docMk/>
          <pc:sldMk cId="317215671" sldId="269"/>
        </pc:sldMkLst>
      </pc:sldChg>
      <pc:sldChg chg="modSp mod">
        <pc:chgData name="Lauren Valentine" userId="beef5a57-e985-43f7-be51-e6e522a875b7" providerId="ADAL" clId="{7E6BEB2B-F41D-4FC3-9BED-24DAF51DA026}" dt="2025-02-27T10:20:34.022" v="13" actId="20577"/>
        <pc:sldMkLst>
          <pc:docMk/>
          <pc:sldMk cId="0" sldId="279"/>
        </pc:sldMkLst>
        <pc:spChg chg="mod">
          <ac:chgData name="Lauren Valentine" userId="beef5a57-e985-43f7-be51-e6e522a875b7" providerId="ADAL" clId="{7E6BEB2B-F41D-4FC3-9BED-24DAF51DA026}" dt="2025-02-27T10:20:34.022" v="13" actId="20577"/>
          <ac:spMkLst>
            <pc:docMk/>
            <pc:sldMk cId="0" sldId="279"/>
            <ac:spMk id="517" creationId="{00000000-0000-0000-0000-000000000000}"/>
          </ac:spMkLst>
        </pc:spChg>
      </pc:sldChg>
      <pc:sldChg chg="modSp add mod modNotesTx">
        <pc:chgData name="Lauren Valentine" userId="beef5a57-e985-43f7-be51-e6e522a875b7" providerId="ADAL" clId="{7E6BEB2B-F41D-4FC3-9BED-24DAF51DA026}" dt="2025-02-26T14:48:58.519" v="9"/>
        <pc:sldMkLst>
          <pc:docMk/>
          <pc:sldMk cId="1552375587" sldId="285"/>
        </pc:sldMkLst>
        <pc:spChg chg="mod">
          <ac:chgData name="Lauren Valentine" userId="beef5a57-e985-43f7-be51-e6e522a875b7" providerId="ADAL" clId="{7E6BEB2B-F41D-4FC3-9BED-24DAF51DA026}" dt="2025-02-26T14:48:53.486" v="8" actId="20577"/>
          <ac:spMkLst>
            <pc:docMk/>
            <pc:sldMk cId="1552375587" sldId="285"/>
            <ac:spMk id="2" creationId="{0EB65139-0A4F-9541-A8E6-EC6EFDFBC027}"/>
          </ac:spMkLst>
        </pc:spChg>
      </pc:sldChg>
      <pc:sldMasterChg chg="delSldLayout">
        <pc:chgData name="Lauren Valentine" userId="beef5a57-e985-43f7-be51-e6e522a875b7" providerId="ADAL" clId="{7E6BEB2B-F41D-4FC3-9BED-24DAF51DA026}" dt="2025-02-26T14:49:00.006" v="10" actId="47"/>
        <pc:sldMasterMkLst>
          <pc:docMk/>
          <pc:sldMasterMk cId="0" sldId="2147483648"/>
        </pc:sldMasterMkLst>
        <pc:sldLayoutChg chg="del">
          <pc:chgData name="Lauren Valentine" userId="beef5a57-e985-43f7-be51-e6e522a875b7" providerId="ADAL" clId="{7E6BEB2B-F41D-4FC3-9BED-24DAF51DA026}" dt="2025-02-26T14:49:00.006" v="10" actId="47"/>
          <pc:sldLayoutMkLst>
            <pc:docMk/>
            <pc:sldMasterMk cId="0" sldId="2147483648"/>
            <pc:sldLayoutMk cId="3627288018" sldId="2147483685"/>
          </pc:sldLayoutMkLst>
        </pc:sldLayoutChg>
      </pc:sldMasterChg>
    </pc:docChg>
  </pc:docChgLst>
  <pc:docChgLst>
    <pc:chgData name="Judy Edwards" userId="97ec32ec-1920-4447-8ec7-1835dc49ef49" providerId="ADAL" clId="{885FFD3F-D1B1-4C44-9A3E-A619D3655FC4}"/>
    <pc:docChg chg="modSld modMainMaster">
      <pc:chgData name="Judy Edwards" userId="97ec32ec-1920-4447-8ec7-1835dc49ef49" providerId="ADAL" clId="{885FFD3F-D1B1-4C44-9A3E-A619D3655FC4}" dt="2025-02-26T18:02:10.781" v="26" actId="1076"/>
      <pc:docMkLst>
        <pc:docMk/>
      </pc:docMkLst>
      <pc:sldChg chg="setBg">
        <pc:chgData name="Judy Edwards" userId="97ec32ec-1920-4447-8ec7-1835dc49ef49" providerId="ADAL" clId="{885FFD3F-D1B1-4C44-9A3E-A619D3655FC4}" dt="2025-02-26T17:59:19.353" v="6"/>
        <pc:sldMkLst>
          <pc:docMk/>
          <pc:sldMk cId="0" sldId="257"/>
        </pc:sldMkLst>
      </pc:sldChg>
      <pc:sldChg chg="setBg">
        <pc:chgData name="Judy Edwards" userId="97ec32ec-1920-4447-8ec7-1835dc49ef49" providerId="ADAL" clId="{885FFD3F-D1B1-4C44-9A3E-A619D3655FC4}" dt="2025-02-26T17:59:43.322" v="9"/>
        <pc:sldMkLst>
          <pc:docMk/>
          <pc:sldMk cId="0" sldId="258"/>
        </pc:sldMkLst>
      </pc:sldChg>
      <pc:sldChg chg="setBg">
        <pc:chgData name="Judy Edwards" userId="97ec32ec-1920-4447-8ec7-1835dc49ef49" providerId="ADAL" clId="{885FFD3F-D1B1-4C44-9A3E-A619D3655FC4}" dt="2025-02-26T18:00:27.595" v="15"/>
        <pc:sldMkLst>
          <pc:docMk/>
          <pc:sldMk cId="0" sldId="261"/>
        </pc:sldMkLst>
      </pc:sldChg>
      <pc:sldChg chg="modSp mod setBg">
        <pc:chgData name="Judy Edwards" userId="97ec32ec-1920-4447-8ec7-1835dc49ef49" providerId="ADAL" clId="{885FFD3F-D1B1-4C44-9A3E-A619D3655FC4}" dt="2025-02-26T18:02:10.781" v="26" actId="1076"/>
        <pc:sldMkLst>
          <pc:docMk/>
          <pc:sldMk cId="0" sldId="262"/>
        </pc:sldMkLst>
        <pc:picChg chg="mod">
          <ac:chgData name="Judy Edwards" userId="97ec32ec-1920-4447-8ec7-1835dc49ef49" providerId="ADAL" clId="{885FFD3F-D1B1-4C44-9A3E-A619D3655FC4}" dt="2025-02-26T18:02:10.781" v="26" actId="1076"/>
          <ac:picMkLst>
            <pc:docMk/>
            <pc:sldMk cId="0" sldId="262"/>
            <ac:picMk id="2" creationId="{15BAC2DE-CD91-A1E8-A35B-3791C8118646}"/>
          </ac:picMkLst>
        </pc:picChg>
      </pc:sldChg>
      <pc:sldChg chg="setBg">
        <pc:chgData name="Judy Edwards" userId="97ec32ec-1920-4447-8ec7-1835dc49ef49" providerId="ADAL" clId="{885FFD3F-D1B1-4C44-9A3E-A619D3655FC4}" dt="2025-02-26T18:01:03.941" v="21"/>
        <pc:sldMkLst>
          <pc:docMk/>
          <pc:sldMk cId="0" sldId="279"/>
        </pc:sldMkLst>
      </pc:sldChg>
      <pc:sldChg chg="setBg">
        <pc:chgData name="Judy Edwards" userId="97ec32ec-1920-4447-8ec7-1835dc49ef49" providerId="ADAL" clId="{885FFD3F-D1B1-4C44-9A3E-A619D3655FC4}" dt="2025-02-26T18:01:47.731" v="23"/>
        <pc:sldMkLst>
          <pc:docMk/>
          <pc:sldMk cId="0" sldId="280"/>
        </pc:sldMkLst>
      </pc:sldChg>
      <pc:sldMasterChg chg="setBg modSldLayout">
        <pc:chgData name="Judy Edwards" userId="97ec32ec-1920-4447-8ec7-1835dc49ef49" providerId="ADAL" clId="{885FFD3F-D1B1-4C44-9A3E-A619D3655FC4}" dt="2025-02-26T17:59:19.353" v="6"/>
        <pc:sldMasterMkLst>
          <pc:docMk/>
          <pc:sldMasterMk cId="0" sldId="2147483648"/>
        </pc:sldMasterMkLst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8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69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0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1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2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3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4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5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6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7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8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79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80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81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82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83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0" sldId="2147483684"/>
          </pc:sldLayoutMkLst>
        </pc:sldLayoutChg>
        <pc:sldLayoutChg chg="setBg">
          <pc:chgData name="Judy Edwards" userId="97ec32ec-1920-4447-8ec7-1835dc49ef49" providerId="ADAL" clId="{885FFD3F-D1B1-4C44-9A3E-A619D3655FC4}" dt="2025-02-26T17:59:19.353" v="6"/>
          <pc:sldLayoutMkLst>
            <pc:docMk/>
            <pc:sldMasterMk cId="0" sldId="2147483648"/>
            <pc:sldLayoutMk cId="2497261421" sldId="2147483686"/>
          </pc:sldLayoutMkLst>
        </pc:sldLayoutChg>
      </pc:sldMasterChg>
    </pc:docChg>
  </pc:docChgLst>
  <pc:docChgLst>
    <pc:chgData name="Lauren Valentine" userId="beef5a57-e985-43f7-be51-e6e522a875b7" providerId="ADAL" clId="{C2F115CF-B0BE-4C5D-B01E-50A00BD9875D}"/>
    <pc:docChg chg="undo custSel addSld delSld modSld sldOrd">
      <pc:chgData name="Lauren Valentine" userId="beef5a57-e985-43f7-be51-e6e522a875b7" providerId="ADAL" clId="{C2F115CF-B0BE-4C5D-B01E-50A00BD9875D}" dt="2025-02-07T14:47:43.409" v="50" actId="1036"/>
      <pc:docMkLst>
        <pc:docMk/>
      </pc:docMkLst>
      <pc:sldChg chg="add del">
        <pc:chgData name="Lauren Valentine" userId="beef5a57-e985-43f7-be51-e6e522a875b7" providerId="ADAL" clId="{C2F115CF-B0BE-4C5D-B01E-50A00BD9875D}" dt="2025-02-07T14:37:41.603" v="8" actId="47"/>
        <pc:sldMkLst>
          <pc:docMk/>
          <pc:sldMk cId="0" sldId="256"/>
        </pc:sldMkLst>
      </pc:sldChg>
      <pc:sldChg chg="addSp modSp mod">
        <pc:chgData name="Lauren Valentine" userId="beef5a57-e985-43f7-be51-e6e522a875b7" providerId="ADAL" clId="{C2F115CF-B0BE-4C5D-B01E-50A00BD9875D}" dt="2025-02-07T14:38:57.268" v="13" actId="34135"/>
        <pc:sldMkLst>
          <pc:docMk/>
          <pc:sldMk cId="0" sldId="257"/>
        </pc:sldMkLst>
        <pc:spChg chg="add mod">
          <ac:chgData name="Lauren Valentine" userId="beef5a57-e985-43f7-be51-e6e522a875b7" providerId="ADAL" clId="{C2F115CF-B0BE-4C5D-B01E-50A00BD9875D}" dt="2025-02-07T14:38:57.268" v="13" actId="34135"/>
          <ac:spMkLst>
            <pc:docMk/>
            <pc:sldMk cId="0" sldId="257"/>
            <ac:spMk id="2" creationId="{C732B254-A189-C939-85ED-162564B79259}"/>
          </ac:spMkLst>
        </pc:spChg>
      </pc:sldChg>
      <pc:sldChg chg="addSp modSp mod">
        <pc:chgData name="Lauren Valentine" userId="beef5a57-e985-43f7-be51-e6e522a875b7" providerId="ADAL" clId="{C2F115CF-B0BE-4C5D-B01E-50A00BD9875D}" dt="2025-02-07T14:44:19.193" v="36" actId="1035"/>
        <pc:sldMkLst>
          <pc:docMk/>
          <pc:sldMk cId="0" sldId="258"/>
        </pc:sldMkLst>
        <pc:spChg chg="add mod">
          <ac:chgData name="Lauren Valentine" userId="beef5a57-e985-43f7-be51-e6e522a875b7" providerId="ADAL" clId="{C2F115CF-B0BE-4C5D-B01E-50A00BD9875D}" dt="2025-02-07T14:43:37.218" v="17" actId="34135"/>
          <ac:spMkLst>
            <pc:docMk/>
            <pc:sldMk cId="0" sldId="258"/>
            <ac:spMk id="2" creationId="{A69BEC7F-68D5-9C3E-9A9E-9B60DC68A21E}"/>
          </ac:spMkLst>
        </pc:spChg>
        <pc:spChg chg="mod ord">
          <ac:chgData name="Lauren Valentine" userId="beef5a57-e985-43f7-be51-e6e522a875b7" providerId="ADAL" clId="{C2F115CF-B0BE-4C5D-B01E-50A00BD9875D}" dt="2025-02-07T14:44:05.610" v="26" actId="1076"/>
          <ac:spMkLst>
            <pc:docMk/>
            <pc:sldMk cId="0" sldId="258"/>
            <ac:spMk id="408" creationId="{00000000-0000-0000-0000-000000000000}"/>
          </ac:spMkLst>
        </pc:spChg>
        <pc:spChg chg="mod">
          <ac:chgData name="Lauren Valentine" userId="beef5a57-e985-43f7-be51-e6e522a875b7" providerId="ADAL" clId="{C2F115CF-B0BE-4C5D-B01E-50A00BD9875D}" dt="2025-02-07T14:44:19.193" v="36" actId="1035"/>
          <ac:spMkLst>
            <pc:docMk/>
            <pc:sldMk cId="0" sldId="258"/>
            <ac:spMk id="417" creationId="{00000000-0000-0000-0000-000000000000}"/>
          </ac:spMkLst>
        </pc:spChg>
      </pc:sldChg>
      <pc:sldChg chg="del">
        <pc:chgData name="Lauren Valentine" userId="beef5a57-e985-43f7-be51-e6e522a875b7" providerId="ADAL" clId="{C2F115CF-B0BE-4C5D-B01E-50A00BD9875D}" dt="2025-02-07T14:45:13.721" v="39" actId="47"/>
        <pc:sldMkLst>
          <pc:docMk/>
          <pc:sldMk cId="0" sldId="260"/>
        </pc:sldMkLst>
      </pc:sldChg>
      <pc:sldChg chg="modSp mod">
        <pc:chgData name="Lauren Valentine" userId="beef5a57-e985-43f7-be51-e6e522a875b7" providerId="ADAL" clId="{C2F115CF-B0BE-4C5D-B01E-50A00BD9875D}" dt="2025-02-07T14:47:43.409" v="50" actId="1036"/>
        <pc:sldMkLst>
          <pc:docMk/>
          <pc:sldMk cId="0" sldId="261"/>
        </pc:sldMkLst>
        <pc:spChg chg="mod">
          <ac:chgData name="Lauren Valentine" userId="beef5a57-e985-43f7-be51-e6e522a875b7" providerId="ADAL" clId="{C2F115CF-B0BE-4C5D-B01E-50A00BD9875D}" dt="2025-02-07T14:47:33.143" v="42" actId="242"/>
          <ac:spMkLst>
            <pc:docMk/>
            <pc:sldMk cId="0" sldId="261"/>
            <ac:spMk id="455" creationId="{00000000-0000-0000-0000-000000000000}"/>
          </ac:spMkLst>
        </pc:spChg>
        <pc:spChg chg="mod">
          <ac:chgData name="Lauren Valentine" userId="beef5a57-e985-43f7-be51-e6e522a875b7" providerId="ADAL" clId="{C2F115CF-B0BE-4C5D-B01E-50A00BD9875D}" dt="2025-02-07T14:47:43.409" v="50" actId="1036"/>
          <ac:spMkLst>
            <pc:docMk/>
            <pc:sldMk cId="0" sldId="261"/>
            <ac:spMk id="457" creationId="{00000000-0000-0000-0000-000000000000}"/>
          </ac:spMkLst>
        </pc:spChg>
        <pc:spChg chg="mod">
          <ac:chgData name="Lauren Valentine" userId="beef5a57-e985-43f7-be51-e6e522a875b7" providerId="ADAL" clId="{C2F115CF-B0BE-4C5D-B01E-50A00BD9875D}" dt="2025-02-07T14:47:43.409" v="50" actId="1036"/>
          <ac:spMkLst>
            <pc:docMk/>
            <pc:sldMk cId="0" sldId="261"/>
            <ac:spMk id="458" creationId="{00000000-0000-0000-0000-000000000000}"/>
          </ac:spMkLst>
        </pc:spChg>
        <pc:spChg chg="mod">
          <ac:chgData name="Lauren Valentine" userId="beef5a57-e985-43f7-be51-e6e522a875b7" providerId="ADAL" clId="{C2F115CF-B0BE-4C5D-B01E-50A00BD9875D}" dt="2025-02-07T14:47:43.409" v="50" actId="1036"/>
          <ac:spMkLst>
            <pc:docMk/>
            <pc:sldMk cId="0" sldId="261"/>
            <ac:spMk id="459" creationId="{00000000-0000-0000-0000-000000000000}"/>
          </ac:spMkLst>
        </pc:spChg>
        <pc:spChg chg="mod">
          <ac:chgData name="Lauren Valentine" userId="beef5a57-e985-43f7-be51-e6e522a875b7" providerId="ADAL" clId="{C2F115CF-B0BE-4C5D-B01E-50A00BD9875D}" dt="2025-02-07T14:47:43.409" v="50" actId="1036"/>
          <ac:spMkLst>
            <pc:docMk/>
            <pc:sldMk cId="0" sldId="261"/>
            <ac:spMk id="460" creationId="{00000000-0000-0000-0000-000000000000}"/>
          </ac:spMkLst>
        </pc:spChg>
      </pc:sldChg>
      <pc:sldChg chg="modSp add del mod ord">
        <pc:chgData name="Lauren Valentine" userId="beef5a57-e985-43f7-be51-e6e522a875b7" providerId="ADAL" clId="{C2F115CF-B0BE-4C5D-B01E-50A00BD9875D}" dt="2025-02-07T14:38:09.242" v="9" actId="20577"/>
        <pc:sldMkLst>
          <pc:docMk/>
          <pc:sldMk cId="317215671" sldId="269"/>
        </pc:sldMkLst>
      </pc:sldChg>
      <pc:sldChg chg="add modNotesTx">
        <pc:chgData name="Lauren Valentine" userId="beef5a57-e985-43f7-be51-e6e522a875b7" providerId="ADAL" clId="{C2F115CF-B0BE-4C5D-B01E-50A00BD9875D}" dt="2025-02-07T14:45:11.744" v="38"/>
        <pc:sldMkLst>
          <pc:docMk/>
          <pc:sldMk cId="0" sldId="280"/>
        </pc:sldMkLst>
      </pc:sldChg>
      <pc:sldChg chg="add del">
        <pc:chgData name="Lauren Valentine" userId="beef5a57-e985-43f7-be51-e6e522a875b7" providerId="ADAL" clId="{C2F115CF-B0BE-4C5D-B01E-50A00BD9875D}" dt="2025-02-07T14:38:45.687" v="11"/>
        <pc:sldMkLst>
          <pc:docMk/>
          <pc:sldMk cId="3060935397" sldId="280"/>
        </pc:sldMkLst>
      </pc:sldChg>
      <pc:sldMasterChg chg="addSldLayout delSldLayout">
        <pc:chgData name="Lauren Valentine" userId="beef5a57-e985-43f7-be51-e6e522a875b7" providerId="ADAL" clId="{C2F115CF-B0BE-4C5D-B01E-50A00BD9875D}" dt="2025-02-07T14:37:41.603" v="8" actId="47"/>
        <pc:sldMasterMkLst>
          <pc:docMk/>
          <pc:sldMasterMk cId="0" sldId="2147483648"/>
        </pc:sldMasterMkLst>
        <pc:sldLayoutChg chg="add del">
          <pc:chgData name="Lauren Valentine" userId="beef5a57-e985-43f7-be51-e6e522a875b7" providerId="ADAL" clId="{C2F115CF-B0BE-4C5D-B01E-50A00BD9875D}" dt="2025-02-07T14:37:41.603" v="8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Judy Edwards" userId="S::jedwards@electoralcommission.org.uk::97ec32ec-1920-4447-8ec7-1835dc49ef49" providerId="AD" clId="Web-{6BCD90F6-75FB-FBCA-3813-74E3BD3BDC80}"/>
    <pc:docChg chg="modSld">
      <pc:chgData name="Judy Edwards" userId="S::jedwards@electoralcommission.org.uk::97ec32ec-1920-4447-8ec7-1835dc49ef49" providerId="AD" clId="Web-{6BCD90F6-75FB-FBCA-3813-74E3BD3BDC80}" dt="2025-02-26T17:55:09.947" v="6"/>
      <pc:docMkLst>
        <pc:docMk/>
      </pc:docMkLst>
      <pc:sldChg chg="mod setBg">
        <pc:chgData name="Judy Edwards" userId="S::jedwards@electoralcommission.org.uk::97ec32ec-1920-4447-8ec7-1835dc49ef49" providerId="AD" clId="Web-{6BCD90F6-75FB-FBCA-3813-74E3BD3BDC80}" dt="2025-02-26T17:55:09.947" v="6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 dirty="0"/>
              <a:t>Sleid 1: “Wythnos Croeso i’ch Pleidlais” 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Croesawch y bobl ifanc yn gryno a rhoi trosolwg ar gyfer y sesiwn.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 dirty="0"/>
              <a:t>Esboniwch fod hyn yn rhan o “Wythnos Croeso i’ch Pleidlais” ac y byddant yn trafod camwybodaeth/twyllwybodaeth a sut mae’n berthnasol i ddemocratiaeth.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95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2: ”Yn y sesiwn hon..” (1 minute)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1" i="0" u="none" baseline="0"/>
              <a:t>Dewisol:</a:t>
            </a:r>
            <a:r>
              <a:rPr lang="cy" b="0" i="0" u="none" baseline="0"/>
              <a:t> gallwch ofyn i’r bobl ifanc am eu syniadau cychwynnol a p’un a ydynt wedi clywed y termau hyn o’r blaen. </a:t>
            </a:r>
            <a:endParaRPr/>
          </a:p>
        </p:txBody>
      </p:sp>
      <p:sp>
        <p:nvSpPr>
          <p:cNvPr id="397" name="Google Shape;3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28325844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283258443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Pa lun sydd wedi’i greu â Deallusrwydd Artiffisial? (1 munud)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Fel grŵp, ewch drwy bob llun a phleidleisiwch dros ba bynnag lun rydych chi’n credu sydd wedi’i gynhyrchu drwy Ddeallusrwydd Artiffisial.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‘sleid nesaf’ i ddatgelu fod pob llun wedi’i gynhyrchu drwy Ddeallusrwydd Artiffisial. 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‘sleid nesaf’ i ddatgelu rhai cwestiynau i chi eu trafod fel grŵp.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3283258443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4: Bingo Deallusrwydd Artiffisial (5 munud)</a:t>
            </a:r>
            <a:endParaRPr lang="cy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cy" b="0" i="0" u="none" baseline="0"/>
              <a:t>Darllenwch reolau'r gêm yn eglur. Caiff y gêm ei chwarae orau pa fo’r bobl ifanc yn gallu codi a symud o gwmpas. Rhaid iddynt siarad â’i gilydd a dod o hyd i rywun sydd wedi cwblhau un o’r sgwariau. Wrth iddynt siarad â mwy o bobl, byddant yn paru pob gweithgaredd â rhywun yn yr ystafell yn raddol.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1" i="0" u="none" baseline="0"/>
              <a:t>Opsiynol: </a:t>
            </a:r>
            <a:r>
              <a:rPr lang="cy" b="0" i="0" u="none" baseline="0"/>
              <a:t>Gallwch argraffu’r sleid hon os byddai’n well gennych er mwyn cael papur i afael ynddo a chroesi ffwrdd.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7" name="Google Shape;42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5: Technoleg ‘Deepfake’ a Democratiaeth (5 munud)</a:t>
            </a:r>
            <a:endParaRPr dirty="0"/>
          </a:p>
          <a:p>
            <a:pPr marL="17145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cy" b="0" i="0" u="none" baseline="0"/>
              <a:t>Darllenwch y sefyllfa a’r cyfarwyddiadau ar y sleid. </a:t>
            </a:r>
            <a:endParaRPr dirty="0"/>
          </a:p>
          <a:p>
            <a:pPr marL="17145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cy" b="0" i="0" u="none" baseline="0"/>
              <a:t>Mae angen i’r bobl ifanc gael eu rhannu fel bod pob grŵp/pâr yn ystyried y sefyllfa hon o safbwynt penodol.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•"/>
            </a:pPr>
            <a:r>
              <a:rPr lang="cy" b="0" i="0" u="none" baseline="0"/>
              <a:t>Rhowch adborth fel grŵp ynghylch sut gellid ymdrin â’r sefyllfa hon a beth sydd angen ei ystyried. </a:t>
            </a:r>
            <a:endParaRPr dirty="0"/>
          </a:p>
          <a:p>
            <a:pPr marL="17145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cy" b="1" i="0" u="none" baseline="0"/>
              <a:t>Dewisol: </a:t>
            </a:r>
            <a:r>
              <a:rPr lang="cy" b="0" i="0" u="none" baseline="0"/>
              <a:t>os oes gennych amser, gall y bobl ifanc ystyried pob safbwynt. 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2" name="Google Shape;45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d81b0d0e5c_3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d81b0d0e5c_3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6: Fideo (3 munud)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Gwyliwch fideo ar sut i ddiystyru cyfryngau ‘deepfake’ niweidiol (YouTube link: https://www.youtube.com/shorts/6zEViP_fH84) </a:t>
            </a:r>
            <a:endParaRPr dirty="0"/>
          </a:p>
          <a:p>
            <a:pPr marL="171450" indent="-171450" algn="l" rtl="0"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Cliciwch ‘nesaf’ i ddatgelu’r cwestiwn “Beth wnaethoch chi ei ddysgu yn y sesiwn hon?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i’r bobl ifanc fyfyrio ar/rhannu rhywbeth maent wedi’i ddysgu yn y sesiwn hon.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4" name="Google Shape;464;g2d81b0d0e5c_3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7: Rhagor o adnoddau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" b="0" i="0" u="none" baseline="0"/>
              <a:t>Edrychwch ar y dolenni i ddarganfod mwy am ddemocratiaeth, pleidleisio, ac etholiadau, ynghyd â gwirio ffeithiau ac adnabod camwybodaeth a thwyllwybodaeth!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comisiwnetholiadol.org.uk/dysgu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16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2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2col">
  <p:cSld name="1_Title and Content 2col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2" name="Google Shape;132;p25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5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 2col">
  <p:cSld name="3_Title and Content 2col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">
  <p:cSld name="Breaker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">
  <p:cSld name="Image +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0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" name="Google Shape;18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B">
  <p:cSld name="Image + Caption B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1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A">
  <p:cSld name="Image + Caption + White A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2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Caption + White B">
  <p:cSld name="Image + Caption + White B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33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B + Additional Info">
  <p:cSld name="1_Activity Slide B + Additional Inf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5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50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A">
  <p:cSld name="Quote A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4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">
  <p:cSld name="Quote B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5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5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GB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A">
  <p:cSld name="Grid A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6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id A">
  <p:cSld name="1_Grid A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1" name="Google Shape;241;p37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{0005C654-04D2-4897-87B2-478113A96833}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2" name="Google Shape;24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7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B">
  <p:cSld name="Grid B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8" name="Google Shape;248;p38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{0005C654-04D2-4897-87B2-478113A96833}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9" name="Google Shape;24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A">
  <p:cSld name="Header Grid A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55" name="Google Shape;255;p39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{0005C654-04D2-4897-87B2-478113A96833}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6" name="Google Shape;25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Grid B">
  <p:cSld name="Header Grid B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62" name="Google Shape;262;p40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{0005C654-04D2-4897-87B2-478113A96833}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GB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196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63" name="Google Shape;2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 Example">
  <p:cSld name="Compliment A Exampl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41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41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1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1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1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GB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A">
  <p:cSld name="Compliment A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2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iment B">
  <p:cSld name="Compliment B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col">
  <p:cSld name="2_Title and Content 2co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17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">
  <p:cSld name="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44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8" name="Google Shape;308;p44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4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4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">
  <p:cSld name="1_Activity Slide A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">
  <p:cSld name="Activity Slide B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6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6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6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6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4" name="Google Shape;33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A + Additional Info">
  <p:cSld name="Activity Slide A + Additional Info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6" name="Google Shape;346;p4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ctivity Slide A + Additional Info">
  <p:cSld name="1_Activity Slide A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8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8"/>
          <p:cNvPicPr preferRelativeResize="0"/>
          <p:nvPr/>
        </p:nvPicPr>
        <p:blipFill rotWithShape="1">
          <a:blip r:embed="rId2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4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Slide B + Additional Info">
  <p:cSld name="Activity Slide B + Additional Info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9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" name="Google Shape;37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l="43492" t="1401" r="870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comisiwnetholiadol.org.uk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</a:t>
            </a:r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dysgu</a:t>
            </a:r>
            <a:endParaRPr lang="en-GB" sz="1500" b="1" dirty="0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782" b="29461"/>
          <a:stretch/>
        </p:blipFill>
        <p:spPr>
          <a:xfrm>
            <a:off x="5055977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low confidence">
            <a:extLst>
              <a:ext uri="{FF2B5EF4-FFF2-40B4-BE49-F238E27FC236}">
                <a16:creationId xmlns:a16="http://schemas.microsoft.com/office/drawing/2014/main" id="{CC8CE3DD-FFDE-3947-AA69-E476A7B42E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00654" y="476249"/>
            <a:ext cx="1373457" cy="867567"/>
          </a:xfrm>
          <a:prstGeom prst="rect">
            <a:avLst/>
          </a:prstGeom>
        </p:spPr>
      </p:pic>
      <p:pic>
        <p:nvPicPr>
          <p:cNvPr id="19" name="Picture 18" descr="MAE DY BLEIDLAIS YN CYFRI PAID COLLI DY GYFLE Logo">
            <a:extLst>
              <a:ext uri="{FF2B5EF4-FFF2-40B4-BE49-F238E27FC236}">
                <a16:creationId xmlns:a16="http://schemas.microsoft.com/office/drawing/2014/main" id="{068D99AA-F1DA-2440-8E9B-94A5CCC90E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26608" y="6062337"/>
            <a:ext cx="2246659" cy="468054"/>
          </a:xfrm>
          <a:prstGeom prst="rect">
            <a:avLst/>
          </a:prstGeom>
        </p:spPr>
      </p:pic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4A36F98-D4B3-8948-87BC-9B98EC072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1" y="0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20C813B-93AB-284E-9C49-4483B0228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1" y="676893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EC430A-5D40-7D48-8686-43A8312703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1" y="1389412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2AB9820-F8D4-744E-8838-30A7F7DAE1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1" y="2042555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AE45DF9-9F84-B640-98A8-906C7E7EB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1" y="2743199"/>
            <a:ext cx="5281688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CROESO I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2EE0B62-1FDE-9840-898E-B8C080ADF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439781"/>
            <a:ext cx="5895938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CROESO I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C3CA743-D7A4-6A40-B259-E82B3F9F9C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240" y="4128549"/>
            <a:ext cx="6608137" cy="1015663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DY BLEIDLAIS</a:t>
            </a:r>
          </a:p>
        </p:txBody>
      </p:sp>
    </p:spTree>
    <p:extLst>
      <p:ext uri="{BB962C8B-B14F-4D97-AF65-F5344CB8AC3E}">
        <p14:creationId xmlns:p14="http://schemas.microsoft.com/office/powerpoint/2010/main" val="249726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0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B">
  <p:cSld name="Breaker Slide B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 2col">
  <p:cSld name="4_Title and Content 2col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9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ssets">
  <p:cSld name="2_Assets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ssets">
  <p:cSld name="1_Assets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2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2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2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4" r="-2802" b="-6319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2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2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2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4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2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E7BD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23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7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6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ks4g7h/articles/zhhcbqt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youthparliament.senedd.wales/get-involve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lectoralcommission.org.uk/i-am-a/voter/your-election-information" TargetMode="External"/><Relationship Id="rId5" Type="http://schemas.openxmlformats.org/officeDocument/2006/relationships/hyperlink" Target="https://www.electoralcommission.org.uk/resources/resources-young-people" TargetMode="External"/><Relationship Id="rId10" Type="http://schemas.openxmlformats.org/officeDocument/2006/relationships/hyperlink" Target="https://fullfact.org/" TargetMode="External"/><Relationship Id="rId4" Type="http://schemas.openxmlformats.org/officeDocument/2006/relationships/hyperlink" Target="https://senedd.wales/" TargetMode="External"/><Relationship Id="rId9" Type="http://schemas.openxmlformats.org/officeDocument/2006/relationships/hyperlink" Target="https://www.shoutoutuk.org/dismiss-welsh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B4B315-60E7-F9F3-E12E-9E980839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86" y="3396342"/>
            <a:ext cx="7346317" cy="224352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65139-0A4F-9541-A8E6-EC6EFDFBC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b="1" i="0" u="none" baseline="0" dirty="0"/>
              <a:t>Sesiwn fach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5724D-7AAF-DE45-A007-234B1407A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F42CB-4536-F64C-8355-6102CB7E97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28BB9-9623-6747-A19E-D0108A053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909A5-461A-B945-AB1A-6DD0AB5A0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CF4FB4-BEF0-5144-B460-63075FD384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CROESO I</a:t>
            </a:r>
          </a:p>
          <a:p>
            <a:endParaRPr lang="en-US" dirty="0"/>
          </a:p>
        </p:txBody>
      </p:sp>
      <p:pic>
        <p:nvPicPr>
          <p:cNvPr id="18" name="Google Shape;64;p1">
            <a:extLst>
              <a:ext uri="{FF2B5EF4-FFF2-40B4-BE49-F238E27FC236}">
                <a16:creationId xmlns:a16="http://schemas.microsoft.com/office/drawing/2014/main" id="{86A9F41F-1220-EF1E-16F6-04A28D89234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806" y="596239"/>
            <a:ext cx="1957678" cy="68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00" name="Google Shape;400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Yn y sesiwn hon byddwch yn trafod y cwestiynau hyn: </a:t>
            </a:r>
            <a:endParaRPr/>
          </a:p>
        </p:txBody>
      </p:sp>
      <p:sp>
        <p:nvSpPr>
          <p:cNvPr id="401" name="Google Shape;401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21274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/>
          </a:bodyPr>
          <a:lstStyle/>
          <a:p>
            <a:pPr marL="342900" indent="-326390" algn="l" rtl="0">
              <a:spcBef>
                <a:spcPts val="0"/>
              </a:spcBef>
              <a:buSzPct val="140000"/>
              <a:buAutoNum type="arabicPeriod"/>
            </a:pPr>
            <a:r>
              <a:rPr lang="cy" sz="2400" b="0" i="0" u="none" baseline="0" dirty="0"/>
              <a:t>Sut ydym ni’n defnyddio technolegau Deallusrwydd Artiffisial yn ein bywydau bob dydd?</a:t>
            </a:r>
            <a:endParaRPr lang="cy" dirty="0"/>
          </a:p>
          <a:p>
            <a:pPr marL="342900" lvl="0" indent="-3263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0000"/>
              <a:buAutoNum type="arabicPeriod"/>
            </a:pPr>
            <a:r>
              <a:rPr lang="cy" sz="2400" b="0" i="0" u="none" baseline="0" dirty="0"/>
              <a:t>Beth yw’r effaith negyddol a chadarnhaol posibl o Ddeallusrwydd Artiffisial?</a:t>
            </a:r>
            <a:endParaRPr dirty="0"/>
          </a:p>
          <a:p>
            <a:pPr marL="342900" lvl="0" indent="-3263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0000"/>
              <a:buAutoNum type="arabicPeriod"/>
            </a:pPr>
            <a:r>
              <a:rPr lang="cy" sz="2400" b="0" i="0" u="none" baseline="0" dirty="0"/>
              <a:t>Sut all technoleg ‘deepfake’ effeithio ar ein democratiaeth?</a:t>
            </a:r>
            <a:endParaRPr sz="24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32B254-A189-C939-85ED-162564B792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0454" y="1716505"/>
            <a:ext cx="11644872" cy="61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2832584432_0_0"/>
          <p:cNvSpPr txBox="1">
            <a:spLocks noGrp="1"/>
          </p:cNvSpPr>
          <p:nvPr>
            <p:ph type="title"/>
          </p:nvPr>
        </p:nvSpPr>
        <p:spPr>
          <a:xfrm>
            <a:off x="290455" y="241760"/>
            <a:ext cx="9078944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sz="3200" b="1" i="0" u="none" baseline="0" dirty="0"/>
              <a:t>Pa </a:t>
            </a:r>
            <a:r>
              <a:rPr lang="cy" sz="3200" b="1" i="0" u="none" baseline="0" err="1"/>
              <a:t>lun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sydd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wedi’i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greu</a:t>
            </a:r>
            <a:r>
              <a:rPr lang="cy" sz="3200" b="1" i="0" u="none" baseline="0" dirty="0"/>
              <a:t> â </a:t>
            </a:r>
            <a:r>
              <a:rPr lang="cy" sz="3200" b="1" i="0" u="none" baseline="0" err="1"/>
              <a:t>Deallusrwydd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Artiffisial</a:t>
            </a:r>
            <a:r>
              <a:rPr lang="cy" sz="3200" b="1" i="0" u="none" baseline="0" dirty="0"/>
              <a:t>? </a:t>
            </a:r>
            <a:endParaRPr lang="en-US" sz="3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cy" sz="3200" b="1" i="0" u="none" baseline="0" dirty="0"/>
              <a:t>Sut </a:t>
            </a:r>
            <a:r>
              <a:rPr lang="cy" sz="3200" b="1" i="0" u="none" baseline="0" err="1"/>
              <a:t>ydych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chi’n</a:t>
            </a:r>
            <a:r>
              <a:rPr lang="cy" sz="3200" b="1" i="0" u="none" baseline="0" dirty="0"/>
              <a:t> </a:t>
            </a:r>
            <a:r>
              <a:rPr lang="cy" sz="3200" b="1" i="0" u="none" baseline="0" err="1"/>
              <a:t>gwybod</a:t>
            </a:r>
            <a:r>
              <a:rPr lang="cy" sz="3200" b="1" i="0" u="none" baseline="0" dirty="0"/>
              <a:t>?</a:t>
            </a:r>
            <a:endParaRPr sz="3200" dirty="0"/>
          </a:p>
        </p:txBody>
      </p:sp>
      <p:pic>
        <p:nvPicPr>
          <p:cNvPr id="409" name="Google Shape;409;g32832584432_0_0" descr="Llun o "/>
          <p:cNvPicPr preferRelativeResize="0"/>
          <p:nvPr/>
        </p:nvPicPr>
        <p:blipFill rotWithShape="1">
          <a:blip r:embed="rId4">
            <a:alphaModFix/>
          </a:blip>
          <a:srcRect b="3099"/>
          <a:stretch/>
        </p:blipFill>
        <p:spPr>
          <a:xfrm>
            <a:off x="3017850" y="1805700"/>
            <a:ext cx="1888876" cy="18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2832584432_0_0"/>
          <p:cNvPicPr preferRelativeResize="0"/>
          <p:nvPr/>
        </p:nvPicPr>
        <p:blipFill rotWithShape="1">
          <a:blip r:embed="rId5">
            <a:alphaModFix/>
          </a:blip>
          <a:srcRect b="6906"/>
          <a:stretch/>
        </p:blipFill>
        <p:spPr>
          <a:xfrm>
            <a:off x="3017850" y="3739625"/>
            <a:ext cx="1888876" cy="17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2832584432_0_0" descr="Llun o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475" y="3766900"/>
            <a:ext cx="1830275" cy="17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2832584432_0_0" descr="Llun o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475" y="1805700"/>
            <a:ext cx="1830275" cy="18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32832584432_0_0"/>
          <p:cNvSpPr/>
          <p:nvPr/>
        </p:nvSpPr>
        <p:spPr>
          <a:xfrm>
            <a:off x="1483450" y="302487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4" name="Google Shape;414;g32832584432_0_0"/>
          <p:cNvSpPr/>
          <p:nvPr/>
        </p:nvSpPr>
        <p:spPr>
          <a:xfrm>
            <a:off x="1483450" y="4859550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5" name="Google Shape;415;g32832584432_0_0"/>
          <p:cNvSpPr/>
          <p:nvPr/>
        </p:nvSpPr>
        <p:spPr>
          <a:xfrm>
            <a:off x="3925425" y="302487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6" name="Google Shape;416;g32832584432_0_0"/>
          <p:cNvSpPr/>
          <p:nvPr/>
        </p:nvSpPr>
        <p:spPr>
          <a:xfrm>
            <a:off x="3925425" y="4886825"/>
            <a:ext cx="981300" cy="61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sz="9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900" b="1" i="0" u="none" strike="noStrike" cap="none" baseline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900" b="1" i="0" u="none" strike="noStrike" cap="none" err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17" name="Google Shape;417;g32832584432_0_0"/>
          <p:cNvSpPr txBox="1">
            <a:spLocks noGrp="1"/>
          </p:cNvSpPr>
          <p:nvPr>
            <p:ph type="body" idx="3"/>
          </p:nvPr>
        </p:nvSpPr>
        <p:spPr>
          <a:xfrm>
            <a:off x="5804140" y="3731675"/>
            <a:ext cx="4791600" cy="1764451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1600" b="1" i="0" u="none" baseline="0" err="1"/>
              <a:t>Maent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i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gyd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yn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lluniau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sydd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wedi’u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creu</a:t>
            </a:r>
            <a:r>
              <a:rPr lang="cy" sz="1600" b="1" i="0" u="none" baseline="0" dirty="0"/>
              <a:t> â </a:t>
            </a:r>
            <a:r>
              <a:rPr lang="cy" sz="1600" b="1" i="0" u="none" baseline="0" err="1"/>
              <a:t>Deallusrwydd</a:t>
            </a:r>
            <a:r>
              <a:rPr lang="cy" sz="1600" b="1" i="0" u="none" baseline="0" dirty="0"/>
              <a:t> </a:t>
            </a:r>
            <a:r>
              <a:rPr lang="cy" sz="1600" b="1" i="0" u="none" baseline="0" err="1"/>
              <a:t>Artiffisial</a:t>
            </a:r>
            <a:r>
              <a:rPr lang="cy" sz="1600" b="1" i="0" u="none" baseline="0" dirty="0"/>
              <a:t>! </a:t>
            </a:r>
            <a:endParaRPr lang="en-US" sz="1600"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1600" b="0" i="0" u="none" baseline="0" dirty="0"/>
              <a:t>Faint </a:t>
            </a:r>
            <a:r>
              <a:rPr lang="cy" sz="1600" b="0" i="0" u="none" baseline="0" err="1"/>
              <a:t>wnaethoch</a:t>
            </a:r>
            <a:r>
              <a:rPr lang="cy" sz="1600" b="0" i="0" u="none" baseline="0" dirty="0"/>
              <a:t> chi </a:t>
            </a:r>
            <a:r>
              <a:rPr lang="cy" sz="1600" b="0" i="0" u="none" baseline="0" err="1"/>
              <a:t>eu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dyfalu’n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gywir</a:t>
            </a:r>
            <a:r>
              <a:rPr lang="cy" sz="1600" b="0" i="0" u="none" baseline="0" dirty="0"/>
              <a:t>?</a:t>
            </a:r>
            <a:endParaRPr sz="1600" b="0"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1600" b="0" i="0" u="none" baseline="0" err="1"/>
              <a:t>Ym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mha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ffyrdd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eraill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ydym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ni’n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defnyddio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Deallusrwydd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Artiffisial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yn</a:t>
            </a:r>
            <a:r>
              <a:rPr lang="cy" sz="1600" b="0" i="0" u="none" baseline="0" dirty="0"/>
              <a:t> </a:t>
            </a:r>
            <a:r>
              <a:rPr lang="cy" sz="1600" b="0" i="0" u="none" baseline="0" err="1"/>
              <a:t>rheolaidd</a:t>
            </a:r>
            <a:r>
              <a:rPr lang="cy" sz="1600" b="0" i="0" u="none" baseline="0" dirty="0"/>
              <a:t>?</a:t>
            </a:r>
            <a:endParaRPr sz="1600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9BEC7F-68D5-9C3E-9A9E-9B60DC68A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40475" y="1570383"/>
            <a:ext cx="5706360" cy="826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08" name="Google Shape;408;g32832584432_0_0"/>
          <p:cNvSpPr txBox="1">
            <a:spLocks noGrp="1"/>
          </p:cNvSpPr>
          <p:nvPr>
            <p:ph type="body" idx="3"/>
          </p:nvPr>
        </p:nvSpPr>
        <p:spPr>
          <a:xfrm>
            <a:off x="5804140" y="1716896"/>
            <a:ext cx="4791600" cy="1835311"/>
          </a:xfrm>
          <a:prstGeom prst="rect">
            <a:avLst/>
          </a:prstGeom>
          <a:solidFill>
            <a:srgbClr val="FF8BFF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51351"/>
              <a:buNone/>
            </a:pPr>
            <a:r>
              <a:rPr lang="cy" b="1" i="0" u="none" baseline="0"/>
              <a:t>Cyfarwyddiadau: </a:t>
            </a:r>
            <a:r>
              <a:rPr lang="cy" b="0" i="0" u="none" baseline="0"/>
              <a:t>Fel grŵp, pleidleisiwch dros ba lun rydych chi’n ei gredu sydd wedi’i greu drwy Ddeallusrwydd Artiffisial ac sydd ddim yn llun go iawn. </a:t>
            </a:r>
            <a:endParaRPr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"/>
          <p:cNvSpPr txBox="1">
            <a:spLocks noGrp="1"/>
          </p:cNvSpPr>
          <p:nvPr>
            <p:ph type="title"/>
          </p:nvPr>
        </p:nvSpPr>
        <p:spPr>
          <a:xfrm>
            <a:off x="290454" y="490780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Bingo Deallusrwydd Artiffisial: </a:t>
            </a:r>
            <a:endParaRPr/>
          </a:p>
        </p:txBody>
      </p:sp>
      <p:sp>
        <p:nvSpPr>
          <p:cNvPr id="430" name="Google Shape;430;p3"/>
          <p:cNvSpPr txBox="1">
            <a:spLocks noGrp="1"/>
          </p:cNvSpPr>
          <p:nvPr>
            <p:ph type="body" idx="2"/>
          </p:nvPr>
        </p:nvSpPr>
        <p:spPr>
          <a:xfrm>
            <a:off x="290454" y="1343376"/>
            <a:ext cx="11068109" cy="1249728"/>
          </a:xfrm>
          <a:prstGeom prst="rect">
            <a:avLst/>
          </a:prstGeom>
          <a:solidFill>
            <a:schemeClr val="accent3">
              <a:alpha val="8235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3115"/>
              <a:buNone/>
            </a:pPr>
            <a:r>
              <a:rPr lang="cy" sz="1800" b="1" i="0" u="none" baseline="0"/>
              <a:t>Cyfarwyddiadau: </a:t>
            </a:r>
            <a:r>
              <a:rPr lang="cy" sz="1800" b="0" i="0" u="none" baseline="0"/>
              <a:t>Eich tasg yw dod o hyd i rywun sydd wedi cwblhau bob un o’r sgwariau. Ceisiwch siarad â chynifer o bobl â phosibl - ni allwch baru pob gweithgaredd â’r un person! Yr enillydd yw'r person cyntaf i baru pob sgwâr â phobl a gweiddi “BINGO!”</a:t>
            </a:r>
            <a:endParaRPr sz="800" b="0" dirty="0"/>
          </a:p>
        </p:txBody>
      </p:sp>
      <p:sp>
        <p:nvSpPr>
          <p:cNvPr id="431" name="Google Shape;431;p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32" name="Google Shape;432;p3"/>
          <p:cNvSpPr txBox="1"/>
          <p:nvPr/>
        </p:nvSpPr>
        <p:spPr>
          <a:xfrm>
            <a:off x="282475" y="2775727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sgwrsfot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yr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wythnos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hon (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e.e.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Chat GPT, Gemini,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ayyb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.) 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3" name="Google Shape;433;p3"/>
          <p:cNvSpPr txBox="1"/>
          <p:nvPr/>
        </p:nvSpPr>
        <p:spPr>
          <a:xfrm>
            <a:off x="3769557" y="2775726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chwilio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am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rywbeth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Google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heddiw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b="0" i="0" u="none" strike="noStrike" cap="none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4" name="Google Shape;434;p3"/>
          <p:cNvSpPr txBox="1"/>
          <p:nvPr/>
        </p:nvSpPr>
        <p:spPr>
          <a:xfrm>
            <a:off x="7250648" y="2775726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dweud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“Siri” neu “Alexa”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 48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awr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ddiwethaf</a:t>
            </a:r>
            <a:endParaRPr lang="en-US" b="0" i="0" u="none" strike="noStrike" cap="none" err="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435" name="Google Shape;435;p3"/>
          <p:cNvSpPr txBox="1"/>
          <p:nvPr/>
        </p:nvSpPr>
        <p:spPr>
          <a:xfrm>
            <a:off x="292585" y="3797121"/>
            <a:ext cx="3197000" cy="89104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ap/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meddalwedd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sy’n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creu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cerddoriaeth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gynhyrchu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Ddeallusrwydd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6" name="Google Shape;436;p3"/>
          <p:cNvSpPr txBox="1"/>
          <p:nvPr/>
        </p:nvSpPr>
        <p:spPr>
          <a:xfrm>
            <a:off x="3769507" y="3797120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dod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draws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fideo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‘deepfake’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7" name="Google Shape;437;p3"/>
          <p:cNvSpPr txBox="1"/>
          <p:nvPr/>
        </p:nvSpPr>
        <p:spPr>
          <a:xfrm>
            <a:off x="7266527" y="3797119"/>
            <a:ext cx="3095400" cy="779283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dod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draws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sain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‘deepfake’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8" name="Google Shape;438;p3"/>
          <p:cNvSpPr txBox="1"/>
          <p:nvPr/>
        </p:nvSpPr>
        <p:spPr>
          <a:xfrm>
            <a:off x="282425" y="4818508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creu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llun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gyda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Deallusrwydd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b="0" i="0" u="none" strike="noStrike" cap="none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39" name="Google Shape;439;p3"/>
          <p:cNvSpPr txBox="1"/>
          <p:nvPr/>
        </p:nvSpPr>
        <p:spPr>
          <a:xfrm>
            <a:off x="3769507" y="4818507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dirty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defnyddio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dirty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offeryn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dirty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cyfieithu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dirty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ar-lein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y mis </a:t>
            </a:r>
            <a:r>
              <a:rPr lang="cy" b="0" i="0" u="none" strike="noStrike" cap="none" baseline="0" dirty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hwn</a:t>
            </a:r>
            <a:endParaRPr lang="en-US" b="0" i="0" u="none" strike="noStrike" cap="none" dirty="0" err="1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440" name="Google Shape;440;p3"/>
          <p:cNvSpPr txBox="1"/>
          <p:nvPr/>
        </p:nvSpPr>
        <p:spPr>
          <a:xfrm>
            <a:off x="7266527" y="4818506"/>
            <a:ext cx="3095400" cy="77928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cael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hysbyseb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wedi'i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hargymell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iddynt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yn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seiliedig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ar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b="0" i="0" u="none" strike="noStrike" cap="none" baseline="0" err="1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diddordebau</a:t>
            </a:r>
            <a:r>
              <a:rPr lang="cy" b="0" i="0" u="none" strike="noStrike" cap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b="0" i="0" u="none" strike="noStrike" cap="none" dirty="0">
              <a:solidFill>
                <a:srgbClr val="0C0C0C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"/>
          <p:cNvSpPr txBox="1">
            <a:spLocks noGrp="1"/>
          </p:cNvSpPr>
          <p:nvPr>
            <p:ph type="title"/>
          </p:nvPr>
        </p:nvSpPr>
        <p:spPr>
          <a:xfrm>
            <a:off x="290454" y="271416"/>
            <a:ext cx="944710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Technoleg ‘Deepfake’ a Democratiaeth</a:t>
            </a:r>
            <a:endParaRPr/>
          </a:p>
        </p:txBody>
      </p:sp>
      <p:sp>
        <p:nvSpPr>
          <p:cNvPr id="455" name="Google Shape;455;p4"/>
          <p:cNvSpPr txBox="1">
            <a:spLocks noGrp="1"/>
          </p:cNvSpPr>
          <p:nvPr>
            <p:ph type="body" idx="2"/>
          </p:nvPr>
        </p:nvSpPr>
        <p:spPr>
          <a:xfrm>
            <a:off x="290450" y="1414825"/>
            <a:ext cx="5112600" cy="4129200"/>
          </a:xfrm>
          <a:prstGeom prst="rect">
            <a:avLst/>
          </a:prstGeom>
          <a:solidFill>
            <a:srgbClr val="00E7BD">
              <a:alpha val="7843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cy" sz="1600" b="1" i="0" u="none" baseline="0" err="1">
                <a:solidFill>
                  <a:schemeClr val="dk1"/>
                </a:solidFill>
              </a:rPr>
              <a:t>Sefyllfa</a:t>
            </a:r>
            <a:r>
              <a:rPr lang="cy" sz="1600" b="1" i="0" u="none" baseline="0" dirty="0">
                <a:solidFill>
                  <a:schemeClr val="dk1"/>
                </a:solidFill>
              </a:rPr>
              <a:t>: </a:t>
            </a:r>
            <a:r>
              <a:rPr lang="cy" sz="1600" b="0" i="0" u="none" baseline="0" dirty="0">
                <a:solidFill>
                  <a:schemeClr val="dk1"/>
                </a:solidFill>
              </a:rPr>
              <a:t>Mae </a:t>
            </a:r>
            <a:r>
              <a:rPr lang="cy" sz="1600" b="0" i="0" u="none" baseline="0" err="1">
                <a:solidFill>
                  <a:schemeClr val="dk1"/>
                </a:solidFill>
              </a:rPr>
              <a:t>fideo</a:t>
            </a:r>
            <a:r>
              <a:rPr lang="cy" sz="1600" b="0" i="0" u="none" baseline="0" dirty="0">
                <a:solidFill>
                  <a:schemeClr val="dk1"/>
                </a:solidFill>
              </a:rPr>
              <a:t> ‘deepfake’ </a:t>
            </a:r>
            <a:r>
              <a:rPr lang="cy" sz="1600" b="0" i="0" u="none" baseline="0" err="1">
                <a:solidFill>
                  <a:schemeClr val="dk1"/>
                </a:solidFill>
              </a:rPr>
              <a:t>yn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dod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i’r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amlwg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ar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gyfryngau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cymdeithasol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sy’n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dangos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ymgeisydd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gwleidyddol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gwneud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sylwadau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sarhaus</a:t>
            </a:r>
            <a:r>
              <a:rPr lang="cy" sz="1600" b="0" i="0" u="none" baseline="0" dirty="0">
                <a:solidFill>
                  <a:schemeClr val="dk1"/>
                </a:solidFill>
              </a:rPr>
              <a:t>. </a:t>
            </a:r>
            <a:r>
              <a:rPr lang="cy" sz="1600" b="0" i="0" u="none" baseline="0" err="1">
                <a:solidFill>
                  <a:schemeClr val="dk1"/>
                </a:solidFill>
              </a:rPr>
              <a:t>Mae’r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fideo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mynd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feiral</a:t>
            </a:r>
            <a:r>
              <a:rPr lang="cy" sz="1600" b="0" i="0" u="none" baseline="0" dirty="0">
                <a:solidFill>
                  <a:schemeClr val="dk1"/>
                </a:solidFill>
              </a:rPr>
              <a:t>, </a:t>
            </a:r>
            <a:r>
              <a:rPr lang="cy" sz="1600" b="0" i="0" u="none" baseline="0" err="1">
                <a:solidFill>
                  <a:schemeClr val="dk1"/>
                </a:solidFill>
              </a:rPr>
              <a:t>gan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achosi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dicter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ymysg</a:t>
            </a:r>
            <a:r>
              <a:rPr lang="cy" sz="1600" b="0" i="0" u="none" baseline="0" dirty="0">
                <a:solidFill>
                  <a:schemeClr val="dk1"/>
                </a:solidFill>
              </a:rPr>
              <a:t> y </a:t>
            </a:r>
            <a:r>
              <a:rPr lang="cy" sz="1600" b="0" i="0" u="none" baseline="0" err="1">
                <a:solidFill>
                  <a:schemeClr val="dk1"/>
                </a:solidFill>
              </a:rPr>
              <a:t>cyhoedd</a:t>
            </a:r>
            <a:r>
              <a:rPr lang="cy" sz="1600" b="0" i="0" u="none" baseline="0" dirty="0">
                <a:solidFill>
                  <a:schemeClr val="dk1"/>
                </a:solidFill>
              </a:rPr>
              <a:t>. </a:t>
            </a:r>
            <a:r>
              <a:rPr lang="cy" sz="1600" b="0" i="0" u="none" baseline="0" err="1">
                <a:solidFill>
                  <a:schemeClr val="dk1"/>
                </a:solidFill>
              </a:rPr>
              <a:t>Fodd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bynnag</a:t>
            </a:r>
            <a:r>
              <a:rPr lang="cy" sz="1600" b="0" i="0" u="none" baseline="0" dirty="0">
                <a:solidFill>
                  <a:schemeClr val="dk1"/>
                </a:solidFill>
              </a:rPr>
              <a:t>, </a:t>
            </a:r>
            <a:r>
              <a:rPr lang="cy" sz="1600" b="0" i="0" u="none" baseline="0" err="1">
                <a:solidFill>
                  <a:schemeClr val="dk1"/>
                </a:solidFill>
              </a:rPr>
              <a:t>mae’r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ymgeisydd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honni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mai</a:t>
            </a:r>
            <a:r>
              <a:rPr lang="cy" sz="1600" b="0" i="0" u="none" baseline="0" dirty="0">
                <a:solidFill>
                  <a:schemeClr val="dk1"/>
                </a:solidFill>
              </a:rPr>
              <a:t> ‘deepfake’ </a:t>
            </a:r>
            <a:r>
              <a:rPr lang="cy" sz="1600" b="0" i="0" u="none" baseline="0" err="1">
                <a:solidFill>
                  <a:schemeClr val="dk1"/>
                </a:solidFill>
              </a:rPr>
              <a:t>ydy’r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fideo</a:t>
            </a:r>
            <a:r>
              <a:rPr lang="cy" sz="1600" b="0" i="0" u="none" baseline="0" dirty="0">
                <a:solidFill>
                  <a:schemeClr val="dk1"/>
                </a:solidFill>
              </a:rPr>
              <a:t>. Sut </a:t>
            </a:r>
            <a:r>
              <a:rPr lang="cy" sz="1600" b="0" i="0" u="none" baseline="0" err="1">
                <a:solidFill>
                  <a:schemeClr val="dk1"/>
                </a:solidFill>
              </a:rPr>
              <a:t>dylid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ymdrin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â’r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sefyllfa</a:t>
            </a:r>
            <a:r>
              <a:rPr lang="cy" sz="1600" b="0" i="0" u="none" baseline="0" dirty="0">
                <a:solidFill>
                  <a:schemeClr val="dk1"/>
                </a:solidFill>
              </a:rPr>
              <a:t> hon?</a:t>
            </a:r>
            <a:endParaRPr lang="en-US" sz="16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lang="cy" sz="1600" b="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1600" b="0" dirty="0">
              <a:solidFill>
                <a:schemeClr val="dk1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SzPts val="275"/>
              <a:buNone/>
            </a:pPr>
            <a:r>
              <a:rPr lang="cy" sz="1600" b="1" i="0" u="none" baseline="0" err="1">
                <a:solidFill>
                  <a:schemeClr val="dk1"/>
                </a:solidFill>
              </a:rPr>
              <a:t>Cyfarwyddiadau</a:t>
            </a:r>
            <a:r>
              <a:rPr lang="cy" sz="1600" b="1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Rhannwch</a:t>
            </a:r>
            <a:r>
              <a:rPr lang="cy" sz="1600" b="0" i="0" u="none" baseline="0" dirty="0">
                <a:solidFill>
                  <a:schemeClr val="dk1"/>
                </a:solidFill>
              </a:rPr>
              <a:t> y </a:t>
            </a:r>
            <a:r>
              <a:rPr lang="cy" sz="1600" b="0" i="0" u="none" baseline="0" err="1">
                <a:solidFill>
                  <a:schemeClr val="dk1"/>
                </a:solidFill>
              </a:rPr>
              <a:t>dosbarth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i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mewn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i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grwpiau</a:t>
            </a:r>
            <a:r>
              <a:rPr lang="cy" sz="1600" b="0" i="0" u="none" baseline="0" dirty="0">
                <a:solidFill>
                  <a:schemeClr val="dk1"/>
                </a:solidFill>
              </a:rPr>
              <a:t> a </a:t>
            </a:r>
            <a:r>
              <a:rPr lang="cy" sz="1600" b="0" i="0" u="none" baseline="0" err="1">
                <a:solidFill>
                  <a:schemeClr val="dk1"/>
                </a:solidFill>
              </a:rPr>
              <a:t>dewiswch</a:t>
            </a:r>
            <a:r>
              <a:rPr lang="cy" sz="1600" b="0" i="0" u="none" baseline="0" dirty="0">
                <a:solidFill>
                  <a:schemeClr val="dk1"/>
                </a:solidFill>
              </a:rPr>
              <a:t> un </a:t>
            </a:r>
            <a:r>
              <a:rPr lang="cy" sz="1600" b="0" i="0" u="none" baseline="0" err="1">
                <a:solidFill>
                  <a:schemeClr val="dk1"/>
                </a:solidFill>
              </a:rPr>
              <a:t>o’r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safbwyntiau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ar</a:t>
            </a:r>
            <a:r>
              <a:rPr lang="cy" sz="1600" b="0" i="0" u="none" baseline="0" dirty="0">
                <a:solidFill>
                  <a:schemeClr val="dk1"/>
                </a:solidFill>
              </a:rPr>
              <a:t> y </a:t>
            </a:r>
            <a:r>
              <a:rPr lang="cy" sz="1600" b="0" i="0" u="none" baseline="0" err="1">
                <a:solidFill>
                  <a:schemeClr val="dk1"/>
                </a:solidFill>
              </a:rPr>
              <a:t>dde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i'w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ystyried</a:t>
            </a:r>
            <a:r>
              <a:rPr lang="cy" sz="1600" b="0" i="0" u="none" baseline="0" dirty="0">
                <a:solidFill>
                  <a:schemeClr val="dk1"/>
                </a:solidFill>
              </a:rPr>
              <a:t>.  Sut </a:t>
            </a:r>
            <a:r>
              <a:rPr lang="cy" sz="1600" b="0" i="0" u="none" baseline="0" err="1">
                <a:solidFill>
                  <a:schemeClr val="dk1"/>
                </a:solidFill>
              </a:rPr>
              <a:t>gallent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ymdrin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â’r</a:t>
            </a:r>
            <a:r>
              <a:rPr lang="cy" sz="1600" b="0" i="0" u="none" baseline="0" dirty="0">
                <a:solidFill>
                  <a:schemeClr val="dk1"/>
                </a:solidFill>
              </a:rPr>
              <a:t> </a:t>
            </a:r>
            <a:r>
              <a:rPr lang="cy" sz="1600" b="0" i="0" u="none" baseline="0" err="1">
                <a:solidFill>
                  <a:schemeClr val="dk1"/>
                </a:solidFill>
              </a:rPr>
              <a:t>sefyllfa</a:t>
            </a:r>
            <a:r>
              <a:rPr lang="cy" sz="1600" b="0" i="0" u="none" baseline="0" dirty="0">
                <a:solidFill>
                  <a:schemeClr val="dk1"/>
                </a:solidFill>
              </a:rPr>
              <a:t> hon?</a:t>
            </a:r>
            <a:endParaRPr sz="1600" b="0" dirty="0">
              <a:solidFill>
                <a:schemeClr val="dk1"/>
              </a:solidFill>
            </a:endParaRPr>
          </a:p>
        </p:txBody>
      </p:sp>
      <p:sp>
        <p:nvSpPr>
          <p:cNvPr id="456" name="Google Shape;456;p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57" name="Google Shape;457;p4"/>
          <p:cNvSpPr txBox="1">
            <a:spLocks noGrp="1"/>
          </p:cNvSpPr>
          <p:nvPr>
            <p:ph type="body" idx="1"/>
          </p:nvPr>
        </p:nvSpPr>
        <p:spPr>
          <a:xfrm>
            <a:off x="5664200" y="1613608"/>
            <a:ext cx="3094800" cy="770100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Yr ymgeisydd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8" name="Google Shape;458;p4"/>
          <p:cNvSpPr txBox="1">
            <a:spLocks noGrp="1"/>
          </p:cNvSpPr>
          <p:nvPr>
            <p:ph type="body" idx="1"/>
          </p:nvPr>
        </p:nvSpPr>
        <p:spPr>
          <a:xfrm>
            <a:off x="5664200" y="2537758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Y cyhoedd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9" name="Google Shape;459;p4"/>
          <p:cNvSpPr txBox="1">
            <a:spLocks noGrp="1"/>
          </p:cNvSpPr>
          <p:nvPr>
            <p:ph type="body" idx="1"/>
          </p:nvPr>
        </p:nvSpPr>
        <p:spPr>
          <a:xfrm>
            <a:off x="5664200" y="3547833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Llwyfannau cyfryngau cymdeithasol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0" name="Google Shape;460;p4"/>
          <p:cNvSpPr txBox="1">
            <a:spLocks noGrp="1"/>
          </p:cNvSpPr>
          <p:nvPr>
            <p:ph type="body" idx="1"/>
          </p:nvPr>
        </p:nvSpPr>
        <p:spPr>
          <a:xfrm>
            <a:off x="5664200" y="4557908"/>
            <a:ext cx="3094800" cy="77010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Y llywodraeth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d81b0d0e5c_3_27"/>
          <p:cNvSpPr txBox="1">
            <a:spLocks noGrp="1"/>
          </p:cNvSpPr>
          <p:nvPr>
            <p:ph type="title"/>
          </p:nvPr>
        </p:nvSpPr>
        <p:spPr>
          <a:xfrm>
            <a:off x="290455" y="490780"/>
            <a:ext cx="5281413" cy="16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Gwyliwch y fideo hwn i ddysgu sut i ddiystyru cyfryngau ‘deepfake’:</a:t>
            </a:r>
            <a:endParaRPr dirty="0"/>
          </a:p>
        </p:txBody>
      </p:sp>
      <p:sp>
        <p:nvSpPr>
          <p:cNvPr id="467" name="Google Shape;467;g2d81b0d0e5c_3_2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3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468" name="Google Shape;468;g2d81b0d0e5c_3_27"/>
          <p:cNvSpPr/>
          <p:nvPr/>
        </p:nvSpPr>
        <p:spPr>
          <a:xfrm>
            <a:off x="275899" y="3744106"/>
            <a:ext cx="4971900" cy="1629000"/>
          </a:xfrm>
          <a:prstGeom prst="rect">
            <a:avLst/>
          </a:prstGeom>
          <a:solidFill>
            <a:srgbClr val="00E6BD">
              <a:alpha val="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SzPts val="3200"/>
            </a:pPr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Beth </a:t>
            </a:r>
            <a:r>
              <a:rPr lang="cy" sz="32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wnaethoch chi ei ddysgu yn</a:t>
            </a:r>
            <a:r>
              <a:rPr lang="cy" sz="3200" b="0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y sesiwn hon?</a:t>
            </a:r>
            <a:endParaRPr sz="3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Ffugiadau Dwfn Niwediol - Animeiddiad">
            <a:hlinkClick r:id="" action="ppaction://media"/>
            <a:extLst>
              <a:ext uri="{FF2B5EF4-FFF2-40B4-BE49-F238E27FC236}">
                <a16:creationId xmlns:a16="http://schemas.microsoft.com/office/drawing/2014/main" id="{15BAC2DE-CD91-A1E8-A35B-3791C8118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1868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"/>
          <p:cNvSpPr txBox="1">
            <a:spLocks noGrp="1"/>
          </p:cNvSpPr>
          <p:nvPr>
            <p:ph type="body" idx="2"/>
          </p:nvPr>
        </p:nvSpPr>
        <p:spPr>
          <a:xfrm>
            <a:off x="500121" y="1542274"/>
            <a:ext cx="7127595" cy="38399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 fontScale="92500" lnSpcReduction="10000"/>
          </a:bodyPr>
          <a:lstStyle/>
          <a:p>
            <a:pPr marL="6858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I ddysgu mwy am ddemocratiaeth, pleidleisio, ac etholiadau, ewch i:</a:t>
            </a: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Senedd Cymru | Welsh Parliament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Adnoddau i bobl ifanc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 etholiad nesaf - Y Comisiwn Etholiadol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none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Cymryd Rhan – Senedd Ieuenctid Cymru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y" sz="1600" b="1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Am gefnogaeth gyda gwirio ffeithiau ac adnabod camwybodaeth a thwyllwybodaeth, ewch i:</a:t>
            </a:r>
            <a:endParaRPr lang="cy" sz="1600" b="0" dirty="0"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 dirty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Shout Out UK</a:t>
            </a:r>
            <a:endParaRPr lang="cy" sz="1600" b="0" dirty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  <a:p>
            <a:pPr marL="28575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y" sz="1600" b="0" i="0" u="sng" baseline="0">
                <a:solidFill>
                  <a:schemeClr val="tx1"/>
                </a:solidFill>
                <a:latin typeface="Montserrat" panose="00000500000000000000" pitchFamily="2" charset="0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FullFact</a:t>
            </a:r>
            <a:endParaRPr lang="cy" sz="1600" b="0">
              <a:solidFill>
                <a:schemeClr val="tx1"/>
              </a:solidFill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518" name="Google Shape;518;p1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Croeso i’ch pleidlais</a:t>
            </a:r>
            <a:endParaRPr/>
          </a:p>
        </p:txBody>
      </p:sp>
      <p:sp>
        <p:nvSpPr>
          <p:cNvPr id="519" name="Google Shape;519;p13"/>
          <p:cNvSpPr txBox="1"/>
          <p:nvPr/>
        </p:nvSpPr>
        <p:spPr>
          <a:xfrm>
            <a:off x="290455" y="664948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sz="4200" b="1" i="0" u="none" strike="noStrike" cap="none" baseline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Gwaith ardderchog!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ECHDL-1310062365-140</_dlc_DocId>
    <_dlc_DocIdUrl xmlns="f1dc5fc2-22f3-4bac-b797-10482b60afd2">
      <Url>https://electoralcommissionorguk.sharepoint.com/teams/CT_VE/_layouts/15/DocIdRedir.aspx?ID=ECHDL-1310062365-140</Url>
      <Description>ECHDL-1310062365-140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4E6C10D-3E1F-46AC-8E04-B011F0B844D8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9bc44819-535f-491d-8e8b-8c4dff21d437"/>
    <ds:schemaRef ds:uri="http://purl.org/dc/elements/1.1/"/>
    <ds:schemaRef ds:uri="http://schemas.openxmlformats.org/package/2006/metadata/core-properties"/>
    <ds:schemaRef ds:uri="f1dc5fc2-22f3-4bac-b797-10482b60afd2"/>
  </ds:schemaRefs>
</ds:datastoreItem>
</file>

<file path=customXml/itemProps2.xml><?xml version="1.0" encoding="utf-8"?>
<ds:datastoreItem xmlns:ds="http://schemas.openxmlformats.org/officeDocument/2006/customXml" ds:itemID="{3106A4BB-17D5-45D6-AD69-B48AFA02D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68682-69B1-4E66-9A82-BBB5302D23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659A9AA-50F4-433C-9931-E3194D5F12B6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951</Words>
  <Application>Microsoft Office PowerPoint</Application>
  <PresentationFormat>Widescreen</PresentationFormat>
  <Paragraphs>90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Montserrat</vt:lpstr>
      <vt:lpstr>Wingdings</vt:lpstr>
      <vt:lpstr>Montserrat Black</vt:lpstr>
      <vt:lpstr>Montserrat ExtraBold</vt:lpstr>
      <vt:lpstr>Noto Sans Symbols</vt:lpstr>
      <vt:lpstr>Arial</vt:lpstr>
      <vt:lpstr>Calibri</vt:lpstr>
      <vt:lpstr>Office Theme</vt:lpstr>
      <vt:lpstr>PowerPoint Presentation</vt:lpstr>
      <vt:lpstr>Yn y sesiwn hon byddwch yn trafod y cwestiynau hyn: </vt:lpstr>
      <vt:lpstr>Pa lun sydd wedi’i greu â Deallusrwydd Artiffisial?  Sut ydych chi’n gwybod?</vt:lpstr>
      <vt:lpstr>Bingo Deallusrwydd Artiffisial: </vt:lpstr>
      <vt:lpstr>Technoleg ‘Deepfake’ a Democratiaeth</vt:lpstr>
      <vt:lpstr>Gwyliwch y fideo hwn i ddysgu sut i ddiystyru cyfryngau ‘deepfake’: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63</cp:revision>
  <dcterms:created xsi:type="dcterms:W3CDTF">2021-02-10T12:48:52Z</dcterms:created>
  <dcterms:modified xsi:type="dcterms:W3CDTF">2025-02-27T15:32:29Z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806f21ea-528c-4aa4-a28b-61918279d484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