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3" r:id="rId12"/>
    <p:sldId id="270" r:id="rId13"/>
    <p:sldId id="269" r:id="rId14"/>
    <p:sldId id="265" r:id="rId15"/>
    <p:sldId id="264" r:id="rId16"/>
    <p:sldId id="266" r:id="rId17"/>
    <p:sldId id="267" r:id="rId18"/>
  </p:sldIdLst>
  <p:sldSz cx="12192000" cy="6858000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Black" panose="00000A00000000000000" pitchFamily="2" charset="0"/>
      <p:bold r:id="rId24"/>
      <p:italic r:id="rId25"/>
      <p:boldItalic r:id="rId26"/>
    </p:embeddedFont>
    <p:embeddedFont>
      <p:font typeface="Montserrat ExtraBold" panose="00000900000000000000" pitchFamily="2" charset="0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20j/zCjvUwYBkMqCiAA9R5uq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964AE-99DE-4316-AC09-8C7E8483E9B1}" v="21" dt="2025-02-26T14:10:47.168"/>
    <p1510:client id="{AA4923F2-D0D3-AB32-2C81-5720EDFDF0EC}" v="1" dt="2025-02-26T11:56:21.175"/>
  </p1510:revLst>
</p1510:revInfo>
</file>

<file path=ppt/tableStyles.xml><?xml version="1.0" encoding="utf-8"?>
<a:tblStyleLst xmlns:a="http://schemas.openxmlformats.org/drawingml/2006/main" def="{0345F2B4-3C3D-4343-88E3-7CED25DE0B07}">
  <a:tblStyle styleId="{0345F2B4-3C3D-4343-88E3-7CED25DE0B0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5" Type="http://customschemas.google.com/relationships/presentationmetadata" Target="metadata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Valentine" userId="beef5a57-e985-43f7-be51-e6e522a875b7" providerId="ADAL" clId="{2EA964AE-99DE-4316-AC09-8C7E8483E9B1}"/>
    <pc:docChg chg="undo custSel modSld">
      <pc:chgData name="Lauren Valentine" userId="beef5a57-e985-43f7-be51-e6e522a875b7" providerId="ADAL" clId="{2EA964AE-99DE-4316-AC09-8C7E8483E9B1}" dt="2025-02-27T09:53:07.234" v="47" actId="255"/>
      <pc:docMkLst>
        <pc:docMk/>
      </pc:docMkLst>
      <pc:sldChg chg="addSp delSp modSp mod">
        <pc:chgData name="Lauren Valentine" userId="beef5a57-e985-43f7-be51-e6e522a875b7" providerId="ADAL" clId="{2EA964AE-99DE-4316-AC09-8C7E8483E9B1}" dt="2025-02-26T14:10:58.507" v="46" actId="1035"/>
        <pc:sldMkLst>
          <pc:docMk/>
          <pc:sldMk cId="0" sldId="256"/>
        </pc:sldMkLst>
        <pc:spChg chg="mod ord">
          <ac:chgData name="Lauren Valentine" userId="beef5a57-e985-43f7-be51-e6e522a875b7" providerId="ADAL" clId="{2EA964AE-99DE-4316-AC09-8C7E8483E9B1}" dt="2025-02-26T14:10:58.507" v="46" actId="1035"/>
          <ac:spMkLst>
            <pc:docMk/>
            <pc:sldMk cId="0" sldId="256"/>
            <ac:spMk id="388" creationId="{00000000-0000-0000-0000-000000000000}"/>
          </ac:spMkLst>
        </pc:spChg>
        <pc:grpChg chg="del">
          <ac:chgData name="Lauren Valentine" userId="beef5a57-e985-43f7-be51-e6e522a875b7" providerId="ADAL" clId="{2EA964AE-99DE-4316-AC09-8C7E8483E9B1}" dt="2025-02-26T14:10:45.201" v="40" actId="478"/>
          <ac:grpSpMkLst>
            <pc:docMk/>
            <pc:sldMk cId="0" sldId="256"/>
            <ac:grpSpMk id="2" creationId="{DDEF65BD-D97A-403D-D5A0-E47BAC490617}"/>
          </ac:grpSpMkLst>
        </pc:grpChg>
        <pc:picChg chg="add mod">
          <ac:chgData name="Lauren Valentine" userId="beef5a57-e985-43f7-be51-e6e522a875b7" providerId="ADAL" clId="{2EA964AE-99DE-4316-AC09-8C7E8483E9B1}" dt="2025-02-26T14:10:47.168" v="41"/>
          <ac:picMkLst>
            <pc:docMk/>
            <pc:sldMk cId="0" sldId="256"/>
            <ac:picMk id="7" creationId="{3CF5D170-535B-0762-6028-25B67FAF26CA}"/>
          </ac:picMkLst>
        </pc:picChg>
      </pc:sldChg>
      <pc:sldChg chg="addSp delSp modSp mod">
        <pc:chgData name="Lauren Valentine" userId="beef5a57-e985-43f7-be51-e6e522a875b7" providerId="ADAL" clId="{2EA964AE-99DE-4316-AC09-8C7E8483E9B1}" dt="2025-02-27T09:53:07.234" v="47" actId="255"/>
        <pc:sldMkLst>
          <pc:docMk/>
          <pc:sldMk cId="0" sldId="257"/>
        </pc:sldMkLst>
        <pc:spChg chg="mod topLvl">
          <ac:chgData name="Lauren Valentine" userId="beef5a57-e985-43f7-be51-e6e522a875b7" providerId="ADAL" clId="{2EA964AE-99DE-4316-AC09-8C7E8483E9B1}" dt="2025-02-26T13:53:59.249" v="9" actId="34135"/>
          <ac:spMkLst>
            <pc:docMk/>
            <pc:sldMk cId="0" sldId="257"/>
            <ac:spMk id="3" creationId="{E74BA112-9720-FE60-F0B8-8A97618B79FA}"/>
          </ac:spMkLst>
        </pc:spChg>
        <pc:spChg chg="mod">
          <ac:chgData name="Lauren Valentine" userId="beef5a57-e985-43f7-be51-e6e522a875b7" providerId="ADAL" clId="{2EA964AE-99DE-4316-AC09-8C7E8483E9B1}" dt="2025-02-27T09:53:07.234" v="47" actId="255"/>
          <ac:spMkLst>
            <pc:docMk/>
            <pc:sldMk cId="0" sldId="257"/>
            <ac:spMk id="395" creationId="{00000000-0000-0000-0000-000000000000}"/>
          </ac:spMkLst>
        </pc:spChg>
        <pc:grpChg chg="add del mod">
          <ac:chgData name="Lauren Valentine" userId="beef5a57-e985-43f7-be51-e6e522a875b7" providerId="ADAL" clId="{2EA964AE-99DE-4316-AC09-8C7E8483E9B1}" dt="2025-02-26T13:53:48.963" v="6" actId="165"/>
          <ac:grpSpMkLst>
            <pc:docMk/>
            <pc:sldMk cId="0" sldId="257"/>
            <ac:grpSpMk id="2" creationId="{A1087FFD-B015-C103-96D6-650C5C2AC5E5}"/>
          </ac:grpSpMkLst>
        </pc:grpChg>
        <pc:grpChg chg="add mod">
          <ac:chgData name="Lauren Valentine" userId="beef5a57-e985-43f7-be51-e6e522a875b7" providerId="ADAL" clId="{2EA964AE-99DE-4316-AC09-8C7E8483E9B1}" dt="2025-02-26T13:53:59.249" v="9" actId="34135"/>
          <ac:grpSpMkLst>
            <pc:docMk/>
            <pc:sldMk cId="0" sldId="257"/>
            <ac:grpSpMk id="5" creationId="{042E3EA6-D88A-E972-2D4E-9CEFF638DB25}"/>
          </ac:grpSpMkLst>
        </pc:grpChg>
        <pc:picChg chg="mod topLvl">
          <ac:chgData name="Lauren Valentine" userId="beef5a57-e985-43f7-be51-e6e522a875b7" providerId="ADAL" clId="{2EA964AE-99DE-4316-AC09-8C7E8483E9B1}" dt="2025-02-26T13:53:59.249" v="9" actId="34135"/>
          <ac:picMkLst>
            <pc:docMk/>
            <pc:sldMk cId="0" sldId="257"/>
            <ac:picMk id="4" creationId="{33B87D40-EC4A-5579-B097-0B59485BDCCA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4:06.200" v="11" actId="34135"/>
        <pc:sldMkLst>
          <pc:docMk/>
          <pc:sldMk cId="0" sldId="258"/>
        </pc:sldMkLst>
        <pc:spChg chg="mod">
          <ac:chgData name="Lauren Valentine" userId="beef5a57-e985-43f7-be51-e6e522a875b7" providerId="ADAL" clId="{2EA964AE-99DE-4316-AC09-8C7E8483E9B1}" dt="2025-02-26T13:54:06.200" v="11" actId="34135"/>
          <ac:spMkLst>
            <pc:docMk/>
            <pc:sldMk cId="0" sldId="258"/>
            <ac:spMk id="3" creationId="{AED1C4F7-7C27-A11A-7D21-2BE0AE4C5A92}"/>
          </ac:spMkLst>
        </pc:spChg>
        <pc:grpChg chg="add mod">
          <ac:chgData name="Lauren Valentine" userId="beef5a57-e985-43f7-be51-e6e522a875b7" providerId="ADAL" clId="{2EA964AE-99DE-4316-AC09-8C7E8483E9B1}" dt="2025-02-26T13:54:06.200" v="11" actId="34135"/>
          <ac:grpSpMkLst>
            <pc:docMk/>
            <pc:sldMk cId="0" sldId="258"/>
            <ac:grpSpMk id="2" creationId="{5B37A466-524B-A5EE-7926-78CB9F2D31D0}"/>
          </ac:grpSpMkLst>
        </pc:grpChg>
        <pc:picChg chg="mod">
          <ac:chgData name="Lauren Valentine" userId="beef5a57-e985-43f7-be51-e6e522a875b7" providerId="ADAL" clId="{2EA964AE-99DE-4316-AC09-8C7E8483E9B1}" dt="2025-02-26T13:54:06.200" v="11" actId="34135"/>
          <ac:picMkLst>
            <pc:docMk/>
            <pc:sldMk cId="0" sldId="258"/>
            <ac:picMk id="4" creationId="{717E2AC2-87F0-E9B7-2A3C-BF36C076916C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4:17.771" v="15" actId="166"/>
        <pc:sldMkLst>
          <pc:docMk/>
          <pc:sldMk cId="0" sldId="259"/>
        </pc:sldMkLst>
        <pc:spChg chg="mod">
          <ac:chgData name="Lauren Valentine" userId="beef5a57-e985-43f7-be51-e6e522a875b7" providerId="ADAL" clId="{2EA964AE-99DE-4316-AC09-8C7E8483E9B1}" dt="2025-02-26T13:54:09.212" v="13" actId="34135"/>
          <ac:spMkLst>
            <pc:docMk/>
            <pc:sldMk cId="0" sldId="259"/>
            <ac:spMk id="3" creationId="{9D8FBBEA-8FED-79CC-08F8-65ABD069123A}"/>
          </ac:spMkLst>
        </pc:spChg>
        <pc:spChg chg="ord">
          <ac:chgData name="Lauren Valentine" userId="beef5a57-e985-43f7-be51-e6e522a875b7" providerId="ADAL" clId="{2EA964AE-99DE-4316-AC09-8C7E8483E9B1}" dt="2025-02-26T13:54:17.771" v="15" actId="166"/>
          <ac:spMkLst>
            <pc:docMk/>
            <pc:sldMk cId="0" sldId="259"/>
            <ac:spMk id="442" creationId="{00000000-0000-0000-0000-000000000000}"/>
          </ac:spMkLst>
        </pc:spChg>
        <pc:grpChg chg="add mod">
          <ac:chgData name="Lauren Valentine" userId="beef5a57-e985-43f7-be51-e6e522a875b7" providerId="ADAL" clId="{2EA964AE-99DE-4316-AC09-8C7E8483E9B1}" dt="2025-02-26T13:54:11.061" v="14" actId="167"/>
          <ac:grpSpMkLst>
            <pc:docMk/>
            <pc:sldMk cId="0" sldId="259"/>
            <ac:grpSpMk id="2" creationId="{EEA58285-75E8-9801-B5B1-138535B26C69}"/>
          </ac:grpSpMkLst>
        </pc:grpChg>
        <pc:picChg chg="mod">
          <ac:chgData name="Lauren Valentine" userId="beef5a57-e985-43f7-be51-e6e522a875b7" providerId="ADAL" clId="{2EA964AE-99DE-4316-AC09-8C7E8483E9B1}" dt="2025-02-26T13:54:09.212" v="13" actId="34135"/>
          <ac:picMkLst>
            <pc:docMk/>
            <pc:sldMk cId="0" sldId="259"/>
            <ac:picMk id="4" creationId="{F2B8F6DB-29B6-7171-AAD3-D794EA419B10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4:24.190" v="17" actId="34135"/>
        <pc:sldMkLst>
          <pc:docMk/>
          <pc:sldMk cId="0" sldId="261"/>
        </pc:sldMkLst>
        <pc:spChg chg="mod">
          <ac:chgData name="Lauren Valentine" userId="beef5a57-e985-43f7-be51-e6e522a875b7" providerId="ADAL" clId="{2EA964AE-99DE-4316-AC09-8C7E8483E9B1}" dt="2025-02-26T13:54:24.190" v="17" actId="34135"/>
          <ac:spMkLst>
            <pc:docMk/>
            <pc:sldMk cId="0" sldId="261"/>
            <ac:spMk id="3" creationId="{7E906E71-60A5-93BC-07F6-4DE664CC8857}"/>
          </ac:spMkLst>
        </pc:spChg>
        <pc:grpChg chg="add mod">
          <ac:chgData name="Lauren Valentine" userId="beef5a57-e985-43f7-be51-e6e522a875b7" providerId="ADAL" clId="{2EA964AE-99DE-4316-AC09-8C7E8483E9B1}" dt="2025-02-26T13:54:24.190" v="17" actId="34135"/>
          <ac:grpSpMkLst>
            <pc:docMk/>
            <pc:sldMk cId="0" sldId="261"/>
            <ac:grpSpMk id="2" creationId="{ECD926B5-57EC-B6DD-DEA8-CB9D73536758}"/>
          </ac:grpSpMkLst>
        </pc:grpChg>
        <pc:picChg chg="mod">
          <ac:chgData name="Lauren Valentine" userId="beef5a57-e985-43f7-be51-e6e522a875b7" providerId="ADAL" clId="{2EA964AE-99DE-4316-AC09-8C7E8483E9B1}" dt="2025-02-26T13:54:24.190" v="17" actId="34135"/>
          <ac:picMkLst>
            <pc:docMk/>
            <pc:sldMk cId="0" sldId="261"/>
            <ac:picMk id="4" creationId="{D8A11941-2884-DE26-DE13-8577C39D74F3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4:27.133" v="19" actId="34135"/>
        <pc:sldMkLst>
          <pc:docMk/>
          <pc:sldMk cId="0" sldId="263"/>
        </pc:sldMkLst>
        <pc:spChg chg="mod">
          <ac:chgData name="Lauren Valentine" userId="beef5a57-e985-43f7-be51-e6e522a875b7" providerId="ADAL" clId="{2EA964AE-99DE-4316-AC09-8C7E8483E9B1}" dt="2025-02-26T13:54:27.133" v="19" actId="34135"/>
          <ac:spMkLst>
            <pc:docMk/>
            <pc:sldMk cId="0" sldId="263"/>
            <ac:spMk id="3" creationId="{97D70895-5585-852D-5AD6-F05ED183AD62}"/>
          </ac:spMkLst>
        </pc:spChg>
        <pc:grpChg chg="add mod">
          <ac:chgData name="Lauren Valentine" userId="beef5a57-e985-43f7-be51-e6e522a875b7" providerId="ADAL" clId="{2EA964AE-99DE-4316-AC09-8C7E8483E9B1}" dt="2025-02-26T13:54:27.133" v="19" actId="34135"/>
          <ac:grpSpMkLst>
            <pc:docMk/>
            <pc:sldMk cId="0" sldId="263"/>
            <ac:grpSpMk id="2" creationId="{D3E42357-5B5F-CFF6-DBCF-274C771DE0A8}"/>
          </ac:grpSpMkLst>
        </pc:grpChg>
        <pc:picChg chg="mod">
          <ac:chgData name="Lauren Valentine" userId="beef5a57-e985-43f7-be51-e6e522a875b7" providerId="ADAL" clId="{2EA964AE-99DE-4316-AC09-8C7E8483E9B1}" dt="2025-02-26T13:54:27.133" v="19" actId="34135"/>
          <ac:picMkLst>
            <pc:docMk/>
            <pc:sldMk cId="0" sldId="263"/>
            <ac:picMk id="4" creationId="{753D3697-65C6-FCB3-872E-21459ABE836A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5:07.388" v="33" actId="166"/>
        <pc:sldMkLst>
          <pc:docMk/>
          <pc:sldMk cId="0" sldId="264"/>
        </pc:sldMkLst>
        <pc:spChg chg="mod">
          <ac:chgData name="Lauren Valentine" userId="beef5a57-e985-43f7-be51-e6e522a875b7" providerId="ADAL" clId="{2EA964AE-99DE-4316-AC09-8C7E8483E9B1}" dt="2025-02-26T13:55:05.500" v="32" actId="34135"/>
          <ac:spMkLst>
            <pc:docMk/>
            <pc:sldMk cId="0" sldId="264"/>
            <ac:spMk id="3" creationId="{DFD04E97-1ACB-84AC-EB8D-00AB43B25CD8}"/>
          </ac:spMkLst>
        </pc:spChg>
        <pc:grpChg chg="add mod">
          <ac:chgData name="Lauren Valentine" userId="beef5a57-e985-43f7-be51-e6e522a875b7" providerId="ADAL" clId="{2EA964AE-99DE-4316-AC09-8C7E8483E9B1}" dt="2025-02-26T13:55:05.500" v="32" actId="34135"/>
          <ac:grpSpMkLst>
            <pc:docMk/>
            <pc:sldMk cId="0" sldId="264"/>
            <ac:grpSpMk id="2" creationId="{74C15E85-00AE-C95B-E21A-261C37D33272}"/>
          </ac:grpSpMkLst>
        </pc:grpChg>
        <pc:picChg chg="mod">
          <ac:chgData name="Lauren Valentine" userId="beef5a57-e985-43f7-be51-e6e522a875b7" providerId="ADAL" clId="{2EA964AE-99DE-4316-AC09-8C7E8483E9B1}" dt="2025-02-26T13:55:05.500" v="32" actId="34135"/>
          <ac:picMkLst>
            <pc:docMk/>
            <pc:sldMk cId="0" sldId="264"/>
            <ac:picMk id="4" creationId="{4A0FF4F4-575C-01D6-747C-0975AC45C8ED}"/>
          </ac:picMkLst>
        </pc:picChg>
        <pc:picChg chg="ord">
          <ac:chgData name="Lauren Valentine" userId="beef5a57-e985-43f7-be51-e6e522a875b7" providerId="ADAL" clId="{2EA964AE-99DE-4316-AC09-8C7E8483E9B1}" dt="2025-02-26T13:55:07.388" v="33" actId="166"/>
          <ac:picMkLst>
            <pc:docMk/>
            <pc:sldMk cId="0" sldId="264"/>
            <ac:picMk id="521" creationId="{00000000-0000-0000-0000-000000000000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5:01.799" v="30" actId="34135"/>
        <pc:sldMkLst>
          <pc:docMk/>
          <pc:sldMk cId="0" sldId="265"/>
        </pc:sldMkLst>
        <pc:spChg chg="mod">
          <ac:chgData name="Lauren Valentine" userId="beef5a57-e985-43f7-be51-e6e522a875b7" providerId="ADAL" clId="{2EA964AE-99DE-4316-AC09-8C7E8483E9B1}" dt="2025-02-26T13:55:01.799" v="30" actId="34135"/>
          <ac:spMkLst>
            <pc:docMk/>
            <pc:sldMk cId="0" sldId="265"/>
            <ac:spMk id="7" creationId="{EC9831BD-7CD5-96E4-5285-F1569AF49E96}"/>
          </ac:spMkLst>
        </pc:spChg>
        <pc:grpChg chg="add mod">
          <ac:chgData name="Lauren Valentine" userId="beef5a57-e985-43f7-be51-e6e522a875b7" providerId="ADAL" clId="{2EA964AE-99DE-4316-AC09-8C7E8483E9B1}" dt="2025-02-26T13:55:01.799" v="30" actId="34135"/>
          <ac:grpSpMkLst>
            <pc:docMk/>
            <pc:sldMk cId="0" sldId="265"/>
            <ac:grpSpMk id="6" creationId="{041D92BF-780E-BF76-FED5-99CAD8C3874D}"/>
          </ac:grpSpMkLst>
        </pc:grpChg>
        <pc:picChg chg="mod">
          <ac:chgData name="Lauren Valentine" userId="beef5a57-e985-43f7-be51-e6e522a875b7" providerId="ADAL" clId="{2EA964AE-99DE-4316-AC09-8C7E8483E9B1}" dt="2025-02-26T13:55:01.799" v="30" actId="34135"/>
          <ac:picMkLst>
            <pc:docMk/>
            <pc:sldMk cId="0" sldId="265"/>
            <ac:picMk id="8" creationId="{FA4B4089-CE3F-84C2-ADD8-8E096D4DEDF5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5:28.058" v="38" actId="166"/>
        <pc:sldMkLst>
          <pc:docMk/>
          <pc:sldMk cId="0" sldId="266"/>
        </pc:sldMkLst>
        <pc:spChg chg="ord">
          <ac:chgData name="Lauren Valentine" userId="beef5a57-e985-43f7-be51-e6e522a875b7" providerId="ADAL" clId="{2EA964AE-99DE-4316-AC09-8C7E8483E9B1}" dt="2025-02-26T13:55:28.058" v="38" actId="166"/>
          <ac:spMkLst>
            <pc:docMk/>
            <pc:sldMk cId="0" sldId="266"/>
            <ac:spMk id="2" creationId="{E42EAFD4-3ABB-4EAB-8DCC-8527E64E4C1B}"/>
          </ac:spMkLst>
        </pc:spChg>
        <pc:spChg chg="mod">
          <ac:chgData name="Lauren Valentine" userId="beef5a57-e985-43f7-be51-e6e522a875b7" providerId="ADAL" clId="{2EA964AE-99DE-4316-AC09-8C7E8483E9B1}" dt="2025-02-26T13:55:10.926" v="35" actId="34135"/>
          <ac:spMkLst>
            <pc:docMk/>
            <pc:sldMk cId="0" sldId="266"/>
            <ac:spMk id="4" creationId="{F95A9F85-2194-4BE2-FFE6-2E0F791A4B18}"/>
          </ac:spMkLst>
        </pc:spChg>
        <pc:grpChg chg="add mod">
          <ac:chgData name="Lauren Valentine" userId="beef5a57-e985-43f7-be51-e6e522a875b7" providerId="ADAL" clId="{2EA964AE-99DE-4316-AC09-8C7E8483E9B1}" dt="2025-02-26T13:55:10.926" v="35" actId="34135"/>
          <ac:grpSpMkLst>
            <pc:docMk/>
            <pc:sldMk cId="0" sldId="266"/>
            <ac:grpSpMk id="3" creationId="{7EBD6FC7-0127-2F7A-3724-34449688D7E0}"/>
          </ac:grpSpMkLst>
        </pc:grpChg>
        <pc:picChg chg="mod">
          <ac:chgData name="Lauren Valentine" userId="beef5a57-e985-43f7-be51-e6e522a875b7" providerId="ADAL" clId="{2EA964AE-99DE-4316-AC09-8C7E8483E9B1}" dt="2025-02-26T13:55:10.926" v="35" actId="34135"/>
          <ac:picMkLst>
            <pc:docMk/>
            <pc:sldMk cId="0" sldId="266"/>
            <ac:picMk id="5" creationId="{E1745ED0-6B26-6798-4777-633724FB9FAB}"/>
          </ac:picMkLst>
        </pc:picChg>
        <pc:picChg chg="ord">
          <ac:chgData name="Lauren Valentine" userId="beef5a57-e985-43f7-be51-e6e522a875b7" providerId="ADAL" clId="{2EA964AE-99DE-4316-AC09-8C7E8483E9B1}" dt="2025-02-26T13:55:23.129" v="37" actId="166"/>
          <ac:picMkLst>
            <pc:docMk/>
            <pc:sldMk cId="0" sldId="266"/>
            <ac:picMk id="580" creationId="{00000000-0000-0000-0000-000000000000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4:58.448" v="28" actId="34135"/>
        <pc:sldMkLst>
          <pc:docMk/>
          <pc:sldMk cId="1802171811" sldId="269"/>
        </pc:sldMkLst>
        <pc:spChg chg="mod">
          <ac:chgData name="Lauren Valentine" userId="beef5a57-e985-43f7-be51-e6e522a875b7" providerId="ADAL" clId="{2EA964AE-99DE-4316-AC09-8C7E8483E9B1}" dt="2025-02-26T13:54:58.448" v="28" actId="34135"/>
          <ac:spMkLst>
            <pc:docMk/>
            <pc:sldMk cId="1802171811" sldId="269"/>
            <ac:spMk id="5" creationId="{E41EF787-CFB6-0793-981C-AC49CDDAF625}"/>
          </ac:spMkLst>
        </pc:spChg>
        <pc:grpChg chg="add mod">
          <ac:chgData name="Lauren Valentine" userId="beef5a57-e985-43f7-be51-e6e522a875b7" providerId="ADAL" clId="{2EA964AE-99DE-4316-AC09-8C7E8483E9B1}" dt="2025-02-26T13:54:58.448" v="28" actId="34135"/>
          <ac:grpSpMkLst>
            <pc:docMk/>
            <pc:sldMk cId="1802171811" sldId="269"/>
            <ac:grpSpMk id="4" creationId="{8AEAA47B-F7B1-0D1F-608E-42B846B23383}"/>
          </ac:grpSpMkLst>
        </pc:grpChg>
        <pc:picChg chg="mod">
          <ac:chgData name="Lauren Valentine" userId="beef5a57-e985-43f7-be51-e6e522a875b7" providerId="ADAL" clId="{2EA964AE-99DE-4316-AC09-8C7E8483E9B1}" dt="2025-02-26T13:54:58.448" v="28" actId="34135"/>
          <ac:picMkLst>
            <pc:docMk/>
            <pc:sldMk cId="1802171811" sldId="269"/>
            <ac:picMk id="6" creationId="{1D27C2C2-A9F0-ED0B-F52A-AA3D394F9871}"/>
          </ac:picMkLst>
        </pc:picChg>
      </pc:sldChg>
      <pc:sldChg chg="addSp modSp mod">
        <pc:chgData name="Lauren Valentine" userId="beef5a57-e985-43f7-be51-e6e522a875b7" providerId="ADAL" clId="{2EA964AE-99DE-4316-AC09-8C7E8483E9B1}" dt="2025-02-26T13:54:52.341" v="26" actId="166"/>
        <pc:sldMkLst>
          <pc:docMk/>
          <pc:sldMk cId="2540141177" sldId="270"/>
        </pc:sldMkLst>
        <pc:spChg chg="mod">
          <ac:chgData name="Lauren Valentine" userId="beef5a57-e985-43f7-be51-e6e522a875b7" providerId="ADAL" clId="{2EA964AE-99DE-4316-AC09-8C7E8483E9B1}" dt="2025-02-26T13:54:30.357" v="21" actId="34135"/>
          <ac:spMkLst>
            <pc:docMk/>
            <pc:sldMk cId="2540141177" sldId="270"/>
            <ac:spMk id="3" creationId="{90D96823-41E5-7BD0-9C9E-D60C18D8123C}"/>
          </ac:spMkLst>
        </pc:spChg>
        <pc:spChg chg="mod">
          <ac:chgData name="Lauren Valentine" userId="beef5a57-e985-43f7-be51-e6e522a875b7" providerId="ADAL" clId="{2EA964AE-99DE-4316-AC09-8C7E8483E9B1}" dt="2025-02-26T13:54:50.256" v="25" actId="164"/>
          <ac:spMkLst>
            <pc:docMk/>
            <pc:sldMk cId="2540141177" sldId="270"/>
            <ac:spMk id="16" creationId="{E154AA35-E4E6-595E-7A4F-13776C4F1404}"/>
          </ac:spMkLst>
        </pc:spChg>
        <pc:grpChg chg="add mod">
          <ac:chgData name="Lauren Valentine" userId="beef5a57-e985-43f7-be51-e6e522a875b7" providerId="ADAL" clId="{2EA964AE-99DE-4316-AC09-8C7E8483E9B1}" dt="2025-02-26T13:54:30.357" v="21" actId="34135"/>
          <ac:grpSpMkLst>
            <pc:docMk/>
            <pc:sldMk cId="2540141177" sldId="270"/>
            <ac:grpSpMk id="2" creationId="{BAC824C7-6C38-6C23-3474-557392A024C3}"/>
          </ac:grpSpMkLst>
        </pc:grpChg>
        <pc:grpChg chg="mod">
          <ac:chgData name="Lauren Valentine" userId="beef5a57-e985-43f7-be51-e6e522a875b7" providerId="ADAL" clId="{2EA964AE-99DE-4316-AC09-8C7E8483E9B1}" dt="2025-02-26T13:54:50.256" v="25" actId="164"/>
          <ac:grpSpMkLst>
            <pc:docMk/>
            <pc:sldMk cId="2540141177" sldId="270"/>
            <ac:grpSpMk id="6" creationId="{D5229541-AE8D-ABB0-2A65-CC37275D8650}"/>
          </ac:grpSpMkLst>
        </pc:grpChg>
        <pc:grpChg chg="add mod ord">
          <ac:chgData name="Lauren Valentine" userId="beef5a57-e985-43f7-be51-e6e522a875b7" providerId="ADAL" clId="{2EA964AE-99DE-4316-AC09-8C7E8483E9B1}" dt="2025-02-26T13:54:52.341" v="26" actId="166"/>
          <ac:grpSpMkLst>
            <pc:docMk/>
            <pc:sldMk cId="2540141177" sldId="270"/>
            <ac:grpSpMk id="18" creationId="{4C3C9A95-ABBE-3ECA-78D8-9B5E6725AEE1}"/>
          </ac:grpSpMkLst>
        </pc:grpChg>
        <pc:picChg chg="mod">
          <ac:chgData name="Lauren Valentine" userId="beef5a57-e985-43f7-be51-e6e522a875b7" providerId="ADAL" clId="{2EA964AE-99DE-4316-AC09-8C7E8483E9B1}" dt="2025-02-26T13:54:50.256" v="25" actId="164"/>
          <ac:picMkLst>
            <pc:docMk/>
            <pc:sldMk cId="2540141177" sldId="270"/>
            <ac:picMk id="4" creationId="{D4E5C919-8874-1CB2-941A-E7F8E164D4DB}"/>
          </ac:picMkLst>
        </pc:picChg>
        <pc:picChg chg="mod">
          <ac:chgData name="Lauren Valentine" userId="beef5a57-e985-43f7-be51-e6e522a875b7" providerId="ADAL" clId="{2EA964AE-99DE-4316-AC09-8C7E8483E9B1}" dt="2025-02-26T13:54:50.256" v="25" actId="164"/>
          <ac:picMkLst>
            <pc:docMk/>
            <pc:sldMk cId="2540141177" sldId="270"/>
            <ac:picMk id="5" creationId="{0764ECA2-AD96-6AC5-8CEF-669FB0FDA127}"/>
          </ac:picMkLst>
        </pc:picChg>
        <pc:picChg chg="mod">
          <ac:chgData name="Lauren Valentine" userId="beef5a57-e985-43f7-be51-e6e522a875b7" providerId="ADAL" clId="{2EA964AE-99DE-4316-AC09-8C7E8483E9B1}" dt="2025-02-26T13:54:50.256" v="25" actId="164"/>
          <ac:picMkLst>
            <pc:docMk/>
            <pc:sldMk cId="2540141177" sldId="270"/>
            <ac:picMk id="15" creationId="{25FDF00B-681D-E345-1990-B0D6391CE0A3}"/>
          </ac:picMkLst>
        </pc:picChg>
        <pc:picChg chg="mod">
          <ac:chgData name="Lauren Valentine" userId="beef5a57-e985-43f7-be51-e6e522a875b7" providerId="ADAL" clId="{2EA964AE-99DE-4316-AC09-8C7E8483E9B1}" dt="2025-02-26T13:54:30.357" v="21" actId="34135"/>
          <ac:picMkLst>
            <pc:docMk/>
            <pc:sldMk cId="2540141177" sldId="270"/>
            <ac:picMk id="17" creationId="{C08A6DD7-2C08-78ED-2872-46DC5E251C81}"/>
          </ac:picMkLst>
        </pc:picChg>
        <pc:picChg chg="ord">
          <ac:chgData name="Lauren Valentine" userId="beef5a57-e985-43f7-be51-e6e522a875b7" providerId="ADAL" clId="{2EA964AE-99DE-4316-AC09-8C7E8483E9B1}" dt="2025-02-26T13:54:32.350" v="22" actId="166"/>
          <ac:picMkLst>
            <pc:docMk/>
            <pc:sldMk cId="2540141177" sldId="270"/>
            <ac:picMk id="497" creationId="{00000000-0000-0000-0000-000000000000}"/>
          </ac:picMkLst>
        </pc:picChg>
        <pc:picChg chg="mod ord">
          <ac:chgData name="Lauren Valentine" userId="beef5a57-e985-43f7-be51-e6e522a875b7" providerId="ADAL" clId="{2EA964AE-99DE-4316-AC09-8C7E8483E9B1}" dt="2025-02-26T13:54:50.256" v="25" actId="164"/>
          <ac:picMkLst>
            <pc:docMk/>
            <pc:sldMk cId="2540141177" sldId="270"/>
            <ac:picMk id="499" creationId="{00000000-0000-0000-0000-000000000000}"/>
          </ac:picMkLst>
        </pc:picChg>
      </pc:sldChg>
    </pc:docChg>
  </pc:docChgLst>
  <pc:docChgLst>
    <pc:chgData name="Gareth Jones" userId="S::gajones@electoralcommission.org.uk::0f46c550-7e73-4d0f-b419-236506f6a8e1" providerId="AD" clId="Web-{AA4923F2-D0D3-AB32-2C81-5720EDFDF0EC}"/>
    <pc:docChg chg="delSld">
      <pc:chgData name="Gareth Jones" userId="S::gajones@electoralcommission.org.uk::0f46c550-7e73-4d0f-b419-236506f6a8e1" providerId="AD" clId="Web-{AA4923F2-D0D3-AB32-2C81-5720EDFDF0EC}" dt="2025-02-26T11:56:21.175" v="0"/>
      <pc:docMkLst>
        <pc:docMk/>
      </pc:docMkLst>
      <pc:sldChg chg="del">
        <pc:chgData name="Gareth Jones" userId="S::gajones@electoralcommission.org.uk::0f46c550-7e73-4d0f-b419-236506f6a8e1" providerId="AD" clId="Web-{AA4923F2-D0D3-AB32-2C81-5720EDFDF0EC}" dt="2025-02-26T11:56:21.175" v="0"/>
        <pc:sldMkLst>
          <pc:docMk/>
          <pc:sldMk cId="0" sldId="262"/>
        </pc:sldMkLst>
      </pc:sldChg>
    </pc:docChg>
  </pc:docChgLst>
  <pc:docChgLst>
    <pc:chgData clId="Web-{F320552C-BA8B-0040-6852-298370AD701C}"/>
    <pc:docChg chg="modSld">
      <pc:chgData name="" userId="" providerId="" clId="Web-{F320552C-BA8B-0040-6852-298370AD701C}" dt="2025-02-25T15:10:17.593" v="0" actId="14100"/>
      <pc:docMkLst>
        <pc:docMk/>
      </pc:docMkLst>
      <pc:sldChg chg="modSp">
        <pc:chgData name="" userId="" providerId="" clId="Web-{F320552C-BA8B-0040-6852-298370AD701C}" dt="2025-02-25T15:10:17.593" v="0" actId="14100"/>
        <pc:sldMkLst>
          <pc:docMk/>
          <pc:sldMk cId="0" sldId="256"/>
        </pc:sldMkLst>
        <pc:spChg chg="mod">
          <ac:chgData name="" userId="" providerId="" clId="Web-{F320552C-BA8B-0040-6852-298370AD701C}" dt="2025-02-25T15:10:17.593" v="0" actId="14100"/>
          <ac:spMkLst>
            <pc:docMk/>
            <pc:sldMk cId="0" sldId="256"/>
            <ac:spMk id="388" creationId="{00000000-0000-0000-0000-000000000000}"/>
          </ac:spMkLst>
        </pc:spChg>
      </pc:sldChg>
    </pc:docChg>
  </pc:docChgLst>
  <pc:docChgLst>
    <pc:chgData name="Judy Edwards" userId="S::jedwards@electoralcommission.org.uk::97ec32ec-1920-4447-8ec7-1835dc49ef49" providerId="AD" clId="Web-{F320552C-BA8B-0040-6852-298370AD701C}"/>
    <pc:docChg chg="modSld">
      <pc:chgData name="Judy Edwards" userId="S::jedwards@electoralcommission.org.uk::97ec32ec-1920-4447-8ec7-1835dc49ef49" providerId="AD" clId="Web-{F320552C-BA8B-0040-6852-298370AD701C}" dt="2025-02-25T15:13:21.522" v="29" actId="1076"/>
      <pc:docMkLst>
        <pc:docMk/>
      </pc:docMkLst>
      <pc:sldChg chg="modSp">
        <pc:chgData name="Judy Edwards" userId="S::jedwards@electoralcommission.org.uk::97ec32ec-1920-4447-8ec7-1835dc49ef49" providerId="AD" clId="Web-{F320552C-BA8B-0040-6852-298370AD701C}" dt="2025-02-25T15:10:44.609" v="6" actId="1076"/>
        <pc:sldMkLst>
          <pc:docMk/>
          <pc:sldMk cId="0" sldId="256"/>
        </pc:sldMkLst>
        <pc:spChg chg="mod">
          <ac:chgData name="Judy Edwards" userId="S::jedwards@electoralcommission.org.uk::97ec32ec-1920-4447-8ec7-1835dc49ef49" providerId="AD" clId="Web-{F320552C-BA8B-0040-6852-298370AD701C}" dt="2025-02-25T15:10:44.609" v="6" actId="1076"/>
          <ac:spMkLst>
            <pc:docMk/>
            <pc:sldMk cId="0" sldId="256"/>
            <ac:spMk id="38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0:51.828" v="7" actId="14100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F320552C-BA8B-0040-6852-298370AD701C}" dt="2025-02-25T15:10:51.828" v="7" actId="14100"/>
          <ac:spMkLst>
            <pc:docMk/>
            <pc:sldMk cId="0" sldId="257"/>
            <ac:spMk id="39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1:11.548" v="11" actId="14100"/>
        <pc:sldMkLst>
          <pc:docMk/>
          <pc:sldMk cId="0" sldId="258"/>
        </pc:sldMkLst>
        <pc:spChg chg="mod">
          <ac:chgData name="Judy Edwards" userId="S::jedwards@electoralcommission.org.uk::97ec32ec-1920-4447-8ec7-1835dc49ef49" providerId="AD" clId="Web-{F320552C-BA8B-0040-6852-298370AD701C}" dt="2025-02-25T15:11:11.548" v="11" actId="14100"/>
          <ac:spMkLst>
            <pc:docMk/>
            <pc:sldMk cId="0" sldId="258"/>
            <ac:spMk id="40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1:34.221" v="17" actId="20577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F320552C-BA8B-0040-6852-298370AD701C}" dt="2025-02-25T15:11:25.689" v="13" actId="20577"/>
          <ac:spMkLst>
            <pc:docMk/>
            <pc:sldMk cId="0" sldId="259"/>
            <ac:spMk id="439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F320552C-BA8B-0040-6852-298370AD701C}" dt="2025-02-25T15:11:30.283" v="15" actId="20577"/>
          <ac:spMkLst>
            <pc:docMk/>
            <pc:sldMk cId="0" sldId="259"/>
            <ac:spMk id="440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F320552C-BA8B-0040-6852-298370AD701C}" dt="2025-02-25T15:11:34.221" v="17" actId="20577"/>
          <ac:spMkLst>
            <pc:docMk/>
            <pc:sldMk cId="0" sldId="259"/>
            <ac:spMk id="441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2:02.566" v="21" actId="14100"/>
        <pc:sldMkLst>
          <pc:docMk/>
          <pc:sldMk cId="0" sldId="260"/>
        </pc:sldMkLst>
        <pc:spChg chg="mod">
          <ac:chgData name="Judy Edwards" userId="S::jedwards@electoralcommission.org.uk::97ec32ec-1920-4447-8ec7-1835dc49ef49" providerId="AD" clId="Web-{F320552C-BA8B-0040-6852-298370AD701C}" dt="2025-02-25T15:12:02.566" v="21" actId="14100"/>
          <ac:spMkLst>
            <pc:docMk/>
            <pc:sldMk cId="0" sldId="260"/>
            <ac:spMk id="449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2:15.176" v="22" actId="14100"/>
        <pc:sldMkLst>
          <pc:docMk/>
          <pc:sldMk cId="0" sldId="263"/>
        </pc:sldMkLst>
        <pc:spChg chg="mod">
          <ac:chgData name="Judy Edwards" userId="S::jedwards@electoralcommission.org.uk::97ec32ec-1920-4447-8ec7-1835dc49ef49" providerId="AD" clId="Web-{F320552C-BA8B-0040-6852-298370AD701C}" dt="2025-02-25T15:12:15.176" v="22" actId="14100"/>
          <ac:spMkLst>
            <pc:docMk/>
            <pc:sldMk cId="0" sldId="263"/>
            <ac:spMk id="494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2:40.677" v="25" actId="14100"/>
        <pc:sldMkLst>
          <pc:docMk/>
          <pc:sldMk cId="0" sldId="264"/>
        </pc:sldMkLst>
        <pc:spChg chg="mod">
          <ac:chgData name="Judy Edwards" userId="S::jedwards@electoralcommission.org.uk::97ec32ec-1920-4447-8ec7-1835dc49ef49" providerId="AD" clId="Web-{F320552C-BA8B-0040-6852-298370AD701C}" dt="2025-02-25T15:12:40.677" v="25" actId="14100"/>
          <ac:spMkLst>
            <pc:docMk/>
            <pc:sldMk cId="0" sldId="264"/>
            <ac:spMk id="524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2:51.646" v="27" actId="1076"/>
        <pc:sldMkLst>
          <pc:docMk/>
          <pc:sldMk cId="0" sldId="266"/>
        </pc:sldMkLst>
        <pc:spChg chg="mod">
          <ac:chgData name="Judy Edwards" userId="S::jedwards@electoralcommission.org.uk::97ec32ec-1920-4447-8ec7-1835dc49ef49" providerId="AD" clId="Web-{F320552C-BA8B-0040-6852-298370AD701C}" dt="2025-02-25T15:12:51.646" v="27" actId="1076"/>
          <ac:spMkLst>
            <pc:docMk/>
            <pc:sldMk cId="0" sldId="266"/>
            <ac:spMk id="2" creationId="{E42EAFD4-3ABB-4EAB-8DCC-8527E64E4C1B}"/>
          </ac:spMkLst>
        </pc:spChg>
        <pc:spChg chg="mod">
          <ac:chgData name="Judy Edwards" userId="S::jedwards@electoralcommission.org.uk::97ec32ec-1920-4447-8ec7-1835dc49ef49" providerId="AD" clId="Web-{F320552C-BA8B-0040-6852-298370AD701C}" dt="2025-02-25T15:12:47.177" v="26" actId="14100"/>
          <ac:spMkLst>
            <pc:docMk/>
            <pc:sldMk cId="0" sldId="266"/>
            <ac:spMk id="56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3:21.522" v="29" actId="1076"/>
        <pc:sldMkLst>
          <pc:docMk/>
          <pc:sldMk cId="0" sldId="267"/>
        </pc:sldMkLst>
        <pc:spChg chg="mod">
          <ac:chgData name="Judy Edwards" userId="S::jedwards@electoralcommission.org.uk::97ec32ec-1920-4447-8ec7-1835dc49ef49" providerId="AD" clId="Web-{F320552C-BA8B-0040-6852-298370AD701C}" dt="2025-02-25T15:13:21.522" v="29" actId="1076"/>
          <ac:spMkLst>
            <pc:docMk/>
            <pc:sldMk cId="0" sldId="267"/>
            <ac:spMk id="587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F320552C-BA8B-0040-6852-298370AD701C}" dt="2025-02-25T15:12:24.270" v="24" actId="1076"/>
        <pc:sldMkLst>
          <pc:docMk/>
          <pc:sldMk cId="2540141177" sldId="270"/>
        </pc:sldMkLst>
        <pc:spChg chg="mod">
          <ac:chgData name="Judy Edwards" userId="S::jedwards@electoralcommission.org.uk::97ec32ec-1920-4447-8ec7-1835dc49ef49" providerId="AD" clId="Web-{F320552C-BA8B-0040-6852-298370AD701C}" dt="2025-02-25T15:12:22.863" v="23" actId="14100"/>
          <ac:spMkLst>
            <pc:docMk/>
            <pc:sldMk cId="2540141177" sldId="270"/>
            <ac:spMk id="494" creationId="{00000000-0000-0000-0000-000000000000}"/>
          </ac:spMkLst>
        </pc:spChg>
        <pc:picChg chg="mod">
          <ac:chgData name="Judy Edwards" userId="S::jedwards@electoralcommission.org.uk::97ec32ec-1920-4447-8ec7-1835dc49ef49" providerId="AD" clId="Web-{F320552C-BA8B-0040-6852-298370AD701C}" dt="2025-02-25T15:12:24.270" v="24" actId="1076"/>
          <ac:picMkLst>
            <pc:docMk/>
            <pc:sldMk cId="2540141177" sldId="270"/>
            <ac:picMk id="497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" b="1" i="0" u="none" baseline="0"/>
              <a:t>Sleid 1: Technoleg Deallusrwydd Artiffisial a phleidleisio</a:t>
            </a:r>
            <a:endParaRPr b="1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Croesawch y plant yn gryno a rhowch drosolwg o'r sesiwn.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2907f7ba95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32907f7ba95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11: Pleidlais Simon (1 munud)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stori.</a:t>
            </a:r>
            <a:endParaRPr/>
          </a:p>
        </p:txBody>
      </p:sp>
      <p:sp>
        <p:nvSpPr>
          <p:cNvPr id="543" name="Google Shape;543;g32907f7ba95_0_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2907f7ba9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g32907f7ba95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12: Pleidlais Simon (1 munud)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stori.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15" name="Google Shape;515;g32907f7ba95_0_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2907f7ba95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g32907f7ba95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13: Sut allech chi fod yn dditectif gwybodaeth? (2 funud) 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cyfarwyddiadau ar y bocs a gofynnwch y cwestiwn i’r plant. </a:t>
            </a:r>
            <a:endParaRPr/>
          </a:p>
          <a:p>
            <a:pPr indent="-317500" algn="l" rtl="0">
              <a:buChar char="•"/>
            </a:pPr>
            <a:r>
              <a:rPr lang="cy" b="0" i="0" u="none" baseline="0"/>
              <a:t>Efallai y bydd angen i chi ddiffinio 'gwybodaeth ffug' - gwybodaeth sy'n anwir neu'n anghywir.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Trafodwch rai o’r atebion a roddwyd.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1" i="0" u="none" baseline="0"/>
              <a:t>Dewisol: </a:t>
            </a:r>
            <a:r>
              <a:rPr lang="cy" b="0" i="0" u="none" baseline="0"/>
              <a:t>gofynnwch i’r plant beth maent yn bwriadu ei wneud yn y dyfodol. </a:t>
            </a:r>
            <a:endParaRPr/>
          </a:p>
        </p:txBody>
      </p:sp>
      <p:sp>
        <p:nvSpPr>
          <p:cNvPr id="562" name="Google Shape;562;g32907f7ba95_0_1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2904930da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3" name="Google Shape;583;g32904930da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12: I Gloi (1 munud) </a:t>
            </a:r>
            <a:endParaRPr b="1"/>
          </a:p>
          <a:p>
            <a:pPr indent="-317500" algn="l" rtl="0">
              <a:buClr>
                <a:schemeClr val="dk1"/>
              </a:buClr>
              <a:buChar char="•"/>
            </a:pPr>
            <a:r>
              <a:rPr lang="cy" b="0" i="0" u="none" baseline="0"/>
              <a:t>Gofynnwch i'r plant fyfyrio ar rywbeth maent wedi’i ddysgu yn y sesiwn. </a:t>
            </a:r>
            <a:endParaRPr/>
          </a:p>
        </p:txBody>
      </p:sp>
      <p:sp>
        <p:nvSpPr>
          <p:cNvPr id="584" name="Google Shape;584;g32904930daf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2: Technoleg Deallusrwydd Artiffisial a phleidleisio (1 munud) </a:t>
            </a:r>
            <a:endParaRPr b="1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</p:txBody>
      </p:sp>
      <p:sp>
        <p:nvSpPr>
          <p:cNvPr id="392" name="Google Shape;3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3: Ydych chi wedi defnyddio technoleg Deallusrwydd Artiffisial o’r blaen? (3 munud) </a:t>
            </a:r>
            <a:endParaRPr b="1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i’r plant drafod y cwestiwn hwn mewn parau neu grwpiau.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Trafodwch brofiadau'r plant fel grŵp cyfan. </a:t>
            </a:r>
            <a:endParaRPr/>
          </a:p>
        </p:txBody>
      </p:sp>
      <p:sp>
        <p:nvSpPr>
          <p:cNvPr id="407" name="Google Shape;4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2907f7ba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32907f7ba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4: Pa lun sydd wedi’i greu gan Ddeallusrwydd Artiffisial? (3 munud) </a:t>
            </a:r>
            <a:endParaRPr b="1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i’r plant drafod y lluniau mewn parau neu grwpiau.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Trafodwch feddyliau’r plant fel grŵp cyfan a phleidleisiwch. 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Cliciwch ‘nesaf’ i ddatgelu’r atebion a’r esboniad. </a:t>
            </a:r>
            <a:endParaRPr/>
          </a:p>
        </p:txBody>
      </p:sp>
      <p:sp>
        <p:nvSpPr>
          <p:cNvPr id="429" name="Google Shape;429;g32907f7ba9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2904930da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g32904930daf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5: Gadewch i ni edrych ar stori lle gallai Deallusrwydd Artiffisial ddylanwadu ar bleidleisio 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Paratowch y myfyrwyr am y stori. </a:t>
            </a:r>
            <a:endParaRPr/>
          </a:p>
        </p:txBody>
      </p:sp>
      <p:sp>
        <p:nvSpPr>
          <p:cNvPr id="446" name="Google Shape;446;g32904930daf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2904930da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g32904930daf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6: Pleidlais Simon (1 munud).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stori. </a:t>
            </a:r>
            <a:endParaRPr/>
          </a:p>
        </p:txBody>
      </p:sp>
      <p:sp>
        <p:nvSpPr>
          <p:cNvPr id="453" name="Google Shape;453;g32904930daf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2907f7ba9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32907f7ba95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8: Pleidlais Simon (1 munud)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stori. </a:t>
            </a:r>
            <a:endParaRPr/>
          </a:p>
        </p:txBody>
      </p:sp>
      <p:sp>
        <p:nvSpPr>
          <p:cNvPr id="491" name="Google Shape;491;g32907f7ba95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2907f7ba9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32907f7ba95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9: Pleidlais Simon (1 munud)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stori.</a:t>
            </a:r>
            <a:endParaRPr/>
          </a:p>
        </p:txBody>
      </p:sp>
      <p:sp>
        <p:nvSpPr>
          <p:cNvPr id="491" name="Google Shape;491;g32907f7ba95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272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2907f7ba9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g32907f7ba95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10: Pleidlais Simon (1 munud)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stori.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y cwestiwn i’r plant. </a:t>
            </a:r>
            <a:endParaRPr b="1"/>
          </a:p>
        </p:txBody>
      </p:sp>
      <p:sp>
        <p:nvSpPr>
          <p:cNvPr id="491" name="Google Shape;491;g32907f7ba95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36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/ Closing Slide">
  <p:cSld name="Title Slide / Closing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496" y="5914398"/>
            <a:ext cx="7646909" cy="66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8">
            <a:hlinkClick r:id="rId3"/>
          </p:cNvPr>
          <p:cNvSpPr/>
          <p:nvPr/>
        </p:nvSpPr>
        <p:spPr>
          <a:xfrm>
            <a:off x="654960" y="6084231"/>
            <a:ext cx="50143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Google Shape;18;p8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 descr="A person holding a micropho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8"/>
          <p:cNvPicPr preferRelativeResize="0"/>
          <p:nvPr/>
        </p:nvPicPr>
        <p:blipFill rotWithShape="1">
          <a:blip r:embed="rId6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950" y="6268405"/>
            <a:ext cx="502317" cy="5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 2col">
  <p:cSld name="1_Title and Content 2col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1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7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 2col">
  <p:cSld name="3_Title and Content 2co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">
  <p:cSld name="Breaker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 B">
  <p:cSld name="Breaker Slide B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3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4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5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6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7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7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8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8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0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{0345F2B4-3C3D-4343-88E3-7CED25DE0B07}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1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{0345F2B4-3C3D-4343-88E3-7CED25DE0B07}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2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{0345F2B4-3C3D-4343-88E3-7CED25DE0B07}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2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33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{0345F2B4-3C3D-4343-88E3-7CED25DE0B07}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34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4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36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 2col">
  <p:cSld name="2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1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37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8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3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38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9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0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0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0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1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2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2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2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2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3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3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43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3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and Content 2col">
  <p:cSld name="4_Title and Content 2co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0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Assets">
  <p:cSld name="2_Asse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ssets">
  <p:cSld name="1_Asse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0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5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14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5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0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5D170-535B-0762-6028-25B67FAF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8" name="Google Shape;388;p1"/>
          <p:cNvSpPr txBox="1">
            <a:spLocks noGrp="1"/>
          </p:cNvSpPr>
          <p:nvPr>
            <p:ph type="body" idx="2"/>
          </p:nvPr>
        </p:nvSpPr>
        <p:spPr>
          <a:xfrm>
            <a:off x="3477998" y="2706112"/>
            <a:ext cx="5236004" cy="144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4800" b="1" i="0" u="none" baseline="0" dirty="0">
                <a:solidFill>
                  <a:schemeClr val="lt1"/>
                </a:solidFill>
              </a:rPr>
              <a:t>Technoleg Deallusrwydd Artiffisial a phleidleisio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2907f7ba95_0_149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Pleidlais Simon: </a:t>
            </a:r>
            <a:endParaRPr/>
          </a:p>
        </p:txBody>
      </p:sp>
      <p:sp>
        <p:nvSpPr>
          <p:cNvPr id="546" name="Google Shape;546;g32907f7ba95_0_149"/>
          <p:cNvSpPr txBox="1">
            <a:spLocks noGrp="1"/>
          </p:cNvSpPr>
          <p:nvPr>
            <p:ph type="body" idx="2"/>
          </p:nvPr>
        </p:nvSpPr>
        <p:spPr>
          <a:xfrm>
            <a:off x="371475" y="1597250"/>
            <a:ext cx="8484042" cy="2503695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" sz="2200" b="0" i="0" u="none" baseline="0"/>
              <a:t>Penderfynodd Simon ofyn i oedolyn dibynadwy a chyda'i gilydd edrychon nhw ar y cerdyn pleidleisio a ddaeth drwy'r post i gael gwybod lle oedd yr orsaf bleidleisio.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cy" sz="22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" sz="2200" b="0" i="0" u="none" baseline="0"/>
              <a:t>Gallai fod wedi edrych hefyd ar wefannau swyddogol i ddod o hyd i'w orsaf bleidleisio! </a:t>
            </a:r>
            <a:endParaRPr sz="2200" b="0"/>
          </a:p>
        </p:txBody>
      </p:sp>
      <p:pic>
        <p:nvPicPr>
          <p:cNvPr id="547" name="Google Shape;547;g32907f7ba95_0_149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32907f7ba95_0_149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32907f7ba95_0_149"/>
          <p:cNvPicPr preferRelativeResize="0"/>
          <p:nvPr/>
        </p:nvPicPr>
        <p:blipFill rotWithShape="1">
          <a:blip r:embed="rId4">
            <a:alphaModFix/>
          </a:blip>
          <a:srcRect l="44493" b="52294"/>
          <a:stretch/>
        </p:blipFill>
        <p:spPr>
          <a:xfrm>
            <a:off x="5781708" y="3745822"/>
            <a:ext cx="2748197" cy="20333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0" name="Google Shape;550;g32907f7ba95_0_149"/>
          <p:cNvGrpSpPr/>
          <p:nvPr/>
        </p:nvGrpSpPr>
        <p:grpSpPr>
          <a:xfrm>
            <a:off x="8819516" y="3940123"/>
            <a:ext cx="2748197" cy="1839054"/>
            <a:chOff x="2560637" y="4569619"/>
            <a:chExt cx="2439828" cy="1550189"/>
          </a:xfrm>
        </p:grpSpPr>
        <p:sp>
          <p:nvSpPr>
            <p:cNvPr id="551" name="Google Shape;551;g32907f7ba95_0_149"/>
            <p:cNvSpPr/>
            <p:nvPr/>
          </p:nvSpPr>
          <p:spPr>
            <a:xfrm>
              <a:off x="2560637" y="4569619"/>
              <a:ext cx="2439828" cy="1219962"/>
            </a:xfrm>
            <a:custGeom>
              <a:avLst/>
              <a:gdLst/>
              <a:ahLst/>
              <a:cxnLst/>
              <a:rect l="l" t="t" r="r" b="b"/>
              <a:pathLst>
                <a:path w="2439828" h="1219962" extrusionOk="0">
                  <a:moveTo>
                    <a:pt x="0" y="1219962"/>
                  </a:moveTo>
                  <a:cubicBezTo>
                    <a:pt x="0" y="546164"/>
                    <a:pt x="546164" y="0"/>
                    <a:pt x="1219867" y="0"/>
                  </a:cubicBezTo>
                  <a:cubicBezTo>
                    <a:pt x="1893665" y="0"/>
                    <a:pt x="2439829" y="546164"/>
                    <a:pt x="2439829" y="1219962"/>
                  </a:cubicBezTo>
                  <a:lnTo>
                    <a:pt x="0" y="12199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g32907f7ba95_0_149"/>
            <p:cNvSpPr/>
            <p:nvPr/>
          </p:nvSpPr>
          <p:spPr>
            <a:xfrm>
              <a:off x="3043640" y="5692440"/>
              <a:ext cx="55541" cy="297832"/>
            </a:xfrm>
            <a:custGeom>
              <a:avLst/>
              <a:gdLst/>
              <a:ahLst/>
              <a:cxnLst/>
              <a:rect l="l" t="t" r="r" b="b"/>
              <a:pathLst>
                <a:path w="55541" h="297832" extrusionOk="0">
                  <a:moveTo>
                    <a:pt x="390" y="27323"/>
                  </a:moveTo>
                  <a:cubicBezTo>
                    <a:pt x="15249" y="111714"/>
                    <a:pt x="11154" y="192200"/>
                    <a:pt x="2295" y="276973"/>
                  </a:cubicBezTo>
                  <a:cubicBezTo>
                    <a:pt x="-658" y="304881"/>
                    <a:pt x="42967" y="304691"/>
                    <a:pt x="45920" y="276973"/>
                  </a:cubicBezTo>
                  <a:cubicBezTo>
                    <a:pt x="50492" y="233444"/>
                    <a:pt x="55540" y="189724"/>
                    <a:pt x="55540" y="145814"/>
                  </a:cubicBezTo>
                  <a:cubicBezTo>
                    <a:pt x="55635" y="102094"/>
                    <a:pt x="49920" y="58660"/>
                    <a:pt x="42396" y="15702"/>
                  </a:cubicBezTo>
                  <a:cubicBezTo>
                    <a:pt x="37538" y="-11825"/>
                    <a:pt x="-4467" y="-109"/>
                    <a:pt x="390" y="2732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g32907f7ba95_0_149"/>
            <p:cNvSpPr/>
            <p:nvPr/>
          </p:nvSpPr>
          <p:spPr>
            <a:xfrm>
              <a:off x="2826477" y="5913376"/>
              <a:ext cx="263140" cy="112194"/>
            </a:xfrm>
            <a:custGeom>
              <a:avLst/>
              <a:gdLst/>
              <a:ahLst/>
              <a:cxnLst/>
              <a:rect l="l" t="t" r="r" b="b"/>
              <a:pathLst>
                <a:path w="263140" h="112194" extrusionOk="0">
                  <a:moveTo>
                    <a:pt x="254987" y="71086"/>
                  </a:moveTo>
                  <a:cubicBezTo>
                    <a:pt x="268417" y="60513"/>
                    <a:pt x="264607" y="39368"/>
                    <a:pt x="248319" y="34415"/>
                  </a:cubicBezTo>
                  <a:cubicBezTo>
                    <a:pt x="176501" y="12412"/>
                    <a:pt x="-11713" y="-37404"/>
                    <a:pt x="574" y="48702"/>
                  </a:cubicBezTo>
                  <a:cubicBezTo>
                    <a:pt x="13433" y="139094"/>
                    <a:pt x="192408" y="120140"/>
                    <a:pt x="254987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g32907f7ba95_0_149"/>
            <p:cNvSpPr/>
            <p:nvPr/>
          </p:nvSpPr>
          <p:spPr>
            <a:xfrm>
              <a:off x="4338792" y="5729260"/>
              <a:ext cx="60369" cy="355273"/>
            </a:xfrm>
            <a:custGeom>
              <a:avLst/>
              <a:gdLst/>
              <a:ahLst/>
              <a:cxnLst/>
              <a:rect l="l" t="t" r="r" b="b"/>
              <a:pathLst>
                <a:path w="60369" h="355273" extrusionOk="0">
                  <a:moveTo>
                    <a:pt x="17974" y="15743"/>
                  </a:moveTo>
                  <a:cubicBezTo>
                    <a:pt x="-504" y="121090"/>
                    <a:pt x="-4981" y="227960"/>
                    <a:pt x="5687" y="334450"/>
                  </a:cubicBezTo>
                  <a:cubicBezTo>
                    <a:pt x="8449" y="362072"/>
                    <a:pt x="52074" y="362358"/>
                    <a:pt x="49311" y="334450"/>
                  </a:cubicBezTo>
                  <a:cubicBezTo>
                    <a:pt x="39024" y="232056"/>
                    <a:pt x="42168" y="128805"/>
                    <a:pt x="59979" y="27364"/>
                  </a:cubicBezTo>
                  <a:cubicBezTo>
                    <a:pt x="64837" y="-68"/>
                    <a:pt x="22832" y="-11879"/>
                    <a:pt x="17974" y="1574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g32907f7ba95_0_149"/>
            <p:cNvSpPr/>
            <p:nvPr/>
          </p:nvSpPr>
          <p:spPr>
            <a:xfrm>
              <a:off x="4345564" y="6007578"/>
              <a:ext cx="263140" cy="112230"/>
            </a:xfrm>
            <a:custGeom>
              <a:avLst/>
              <a:gdLst/>
              <a:ahLst/>
              <a:cxnLst/>
              <a:rect l="l" t="t" r="r" b="b"/>
              <a:pathLst>
                <a:path w="263140" h="112230" extrusionOk="0">
                  <a:moveTo>
                    <a:pt x="8154" y="71086"/>
                  </a:moveTo>
                  <a:cubicBezTo>
                    <a:pt x="-5277" y="60513"/>
                    <a:pt x="-1467" y="39368"/>
                    <a:pt x="14821" y="34415"/>
                  </a:cubicBezTo>
                  <a:cubicBezTo>
                    <a:pt x="86640" y="12412"/>
                    <a:pt x="274854" y="-37404"/>
                    <a:pt x="262566" y="48702"/>
                  </a:cubicBezTo>
                  <a:cubicBezTo>
                    <a:pt x="249708" y="139094"/>
                    <a:pt x="70733" y="120235"/>
                    <a:pt x="8154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g32907f7ba95_0_149"/>
            <p:cNvSpPr/>
            <p:nvPr/>
          </p:nvSpPr>
          <p:spPr>
            <a:xfrm>
              <a:off x="3251961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4" y="63722"/>
                  </a:moveTo>
                  <a:cubicBezTo>
                    <a:pt x="127444" y="98965"/>
                    <a:pt x="98869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69" y="0"/>
                    <a:pt x="127444" y="28480"/>
                    <a:pt x="127444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g32907f7ba95_0_149"/>
            <p:cNvSpPr/>
            <p:nvPr/>
          </p:nvSpPr>
          <p:spPr>
            <a:xfrm>
              <a:off x="3547426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5" y="63722"/>
                  </a:moveTo>
                  <a:cubicBezTo>
                    <a:pt x="127445" y="98965"/>
                    <a:pt x="98870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70" y="0"/>
                    <a:pt x="127445" y="28480"/>
                    <a:pt x="127445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g32907f7ba95_0_149"/>
            <p:cNvSpPr/>
            <p:nvPr/>
          </p:nvSpPr>
          <p:spPr>
            <a:xfrm>
              <a:off x="3363424" y="5365014"/>
              <a:ext cx="199755" cy="68616"/>
            </a:xfrm>
            <a:custGeom>
              <a:avLst/>
              <a:gdLst/>
              <a:ahLst/>
              <a:cxnLst/>
              <a:rect l="l" t="t" r="r" b="b"/>
              <a:pathLst>
                <a:path w="199755" h="68616" extrusionOk="0">
                  <a:moveTo>
                    <a:pt x="16457" y="37"/>
                  </a:moveTo>
                  <a:cubicBezTo>
                    <a:pt x="20458" y="37"/>
                    <a:pt x="24363" y="1466"/>
                    <a:pt x="27506" y="4323"/>
                  </a:cubicBezTo>
                  <a:cubicBezTo>
                    <a:pt x="48080" y="23183"/>
                    <a:pt x="77132" y="35851"/>
                    <a:pt x="99896" y="35851"/>
                  </a:cubicBezTo>
                  <a:cubicBezTo>
                    <a:pt x="122661" y="35851"/>
                    <a:pt x="151712" y="23183"/>
                    <a:pt x="172286" y="4323"/>
                  </a:cubicBezTo>
                  <a:cubicBezTo>
                    <a:pt x="178954" y="-1773"/>
                    <a:pt x="189336" y="-1392"/>
                    <a:pt x="195432" y="5276"/>
                  </a:cubicBezTo>
                  <a:cubicBezTo>
                    <a:pt x="201528" y="11943"/>
                    <a:pt x="201147" y="22325"/>
                    <a:pt x="194480" y="28421"/>
                  </a:cubicBezTo>
                  <a:cubicBezTo>
                    <a:pt x="167905" y="52805"/>
                    <a:pt x="130757" y="68617"/>
                    <a:pt x="99896" y="68617"/>
                  </a:cubicBezTo>
                  <a:cubicBezTo>
                    <a:pt x="69035" y="68617"/>
                    <a:pt x="31888" y="52805"/>
                    <a:pt x="5313" y="28421"/>
                  </a:cubicBezTo>
                  <a:cubicBezTo>
                    <a:pt x="-1354" y="22325"/>
                    <a:pt x="-1831" y="11943"/>
                    <a:pt x="4361" y="5276"/>
                  </a:cubicBezTo>
                  <a:cubicBezTo>
                    <a:pt x="7599" y="1751"/>
                    <a:pt x="12076" y="37"/>
                    <a:pt x="16457" y="37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E285B90-9BDC-98ED-5329-46F0500166BE}"/>
              </a:ext>
            </a:extLst>
          </p:cNvPr>
          <p:cNvSpPr/>
          <p:nvPr/>
        </p:nvSpPr>
        <p:spPr>
          <a:xfrm>
            <a:off x="8408472" y="5118393"/>
            <a:ext cx="776039" cy="5341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6CCDC7-B9EE-7D58-A0C3-80018667E6BD}"/>
              </a:ext>
            </a:extLst>
          </p:cNvPr>
          <p:cNvSpPr/>
          <p:nvPr/>
        </p:nvSpPr>
        <p:spPr>
          <a:xfrm>
            <a:off x="8461406" y="5166639"/>
            <a:ext cx="358111" cy="1153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92C0C1-61F9-93C3-E60E-C70B88C68CFC}"/>
              </a:ext>
            </a:extLst>
          </p:cNvPr>
          <p:cNvSpPr/>
          <p:nvPr/>
        </p:nvSpPr>
        <p:spPr>
          <a:xfrm>
            <a:off x="8461405" y="5323227"/>
            <a:ext cx="358111" cy="2531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0A60FA-7B9E-ADC6-EFA9-95AAA5A3DFDE}"/>
              </a:ext>
            </a:extLst>
          </p:cNvPr>
          <p:cNvSpPr/>
          <p:nvPr/>
        </p:nvSpPr>
        <p:spPr>
          <a:xfrm>
            <a:off x="8855517" y="5166639"/>
            <a:ext cx="282151" cy="409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1D92BF-780E-BF76-FED5-99CAD8C3874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9831BD-7CD5-96E4-5285-F1569AF49E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1236324507" descr="Y Comisiwn Etholiadol Logo">
              <a:extLst>
                <a:ext uri="{FF2B5EF4-FFF2-40B4-BE49-F238E27FC236}">
                  <a16:creationId xmlns:a16="http://schemas.microsoft.com/office/drawing/2014/main" id="{FA4B4089-CE3F-84C2-ADD8-8E096D4DEDF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2907f7ba95_0_84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Pleidlais Simon: </a:t>
            </a:r>
            <a:endParaRPr/>
          </a:p>
        </p:txBody>
      </p:sp>
      <p:sp>
        <p:nvSpPr>
          <p:cNvPr id="518" name="Google Shape;518;g32907f7ba95_0_84"/>
          <p:cNvSpPr txBox="1">
            <a:spLocks noGrp="1"/>
          </p:cNvSpPr>
          <p:nvPr>
            <p:ph type="body" idx="2"/>
          </p:nvPr>
        </p:nvSpPr>
        <p:spPr>
          <a:xfrm>
            <a:off x="371475" y="1597250"/>
            <a:ext cx="5342100" cy="21801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" sz="2200" b="0" i="0" u="none" baseline="0"/>
              <a:t>Diolch i sgiliau ditectif Simon, llwyddodd i fynd i'r orsaf bleidleisio a phleidleisio wyneb yn wyneb am y tro cyntaf!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cy" sz="22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" sz="2200" b="0" i="0" u="none" baseline="0"/>
              <a:t>Hwre! </a:t>
            </a:r>
            <a:endParaRPr sz="2200" b="0"/>
          </a:p>
        </p:txBody>
      </p:sp>
      <p:pic>
        <p:nvPicPr>
          <p:cNvPr id="519" name="Google Shape;519;g32907f7ba95_0_84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32907f7ba95_0_84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32907f7ba95_0_84"/>
          <p:cNvSpPr/>
          <p:nvPr/>
        </p:nvSpPr>
        <p:spPr>
          <a:xfrm>
            <a:off x="6390700" y="407050"/>
            <a:ext cx="4625100" cy="527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g32907f7ba95_0_84"/>
          <p:cNvSpPr/>
          <p:nvPr/>
        </p:nvSpPr>
        <p:spPr>
          <a:xfrm>
            <a:off x="6390700" y="1554925"/>
            <a:ext cx="4625100" cy="412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4" name="Google Shape;524;g32907f7ba95_0_84"/>
          <p:cNvSpPr txBox="1"/>
          <p:nvPr/>
        </p:nvSpPr>
        <p:spPr>
          <a:xfrm>
            <a:off x="6600100" y="640850"/>
            <a:ext cx="4055404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42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Eich pleidlais:</a:t>
            </a:r>
            <a:endParaRPr/>
          </a:p>
        </p:txBody>
      </p:sp>
      <p:pic>
        <p:nvPicPr>
          <p:cNvPr id="525" name="Google Shape;525;g32907f7ba95_0_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9575" y="1787419"/>
            <a:ext cx="1315975" cy="10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2907f7ba95_0_84"/>
          <p:cNvPicPr preferRelativeResize="0"/>
          <p:nvPr/>
        </p:nvPicPr>
        <p:blipFill rotWithShape="1">
          <a:blip r:embed="rId5">
            <a:alphaModFix/>
          </a:blip>
          <a:srcRect t="45178" r="39961"/>
          <a:stretch/>
        </p:blipFill>
        <p:spPr>
          <a:xfrm>
            <a:off x="6930941" y="3260154"/>
            <a:ext cx="1093225" cy="954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7" name="Google Shape;527;g32907f7ba95_0_84"/>
          <p:cNvGrpSpPr/>
          <p:nvPr/>
        </p:nvGrpSpPr>
        <p:grpSpPr>
          <a:xfrm>
            <a:off x="6819547" y="4594679"/>
            <a:ext cx="1316043" cy="766568"/>
            <a:chOff x="2560637" y="4569619"/>
            <a:chExt cx="2439828" cy="1550189"/>
          </a:xfrm>
        </p:grpSpPr>
        <p:sp>
          <p:nvSpPr>
            <p:cNvPr id="528" name="Google Shape;528;g32907f7ba95_0_84"/>
            <p:cNvSpPr/>
            <p:nvPr/>
          </p:nvSpPr>
          <p:spPr>
            <a:xfrm>
              <a:off x="2560637" y="4569619"/>
              <a:ext cx="2439828" cy="1219962"/>
            </a:xfrm>
            <a:custGeom>
              <a:avLst/>
              <a:gdLst/>
              <a:ahLst/>
              <a:cxnLst/>
              <a:rect l="l" t="t" r="r" b="b"/>
              <a:pathLst>
                <a:path w="2439828" h="1219962" extrusionOk="0">
                  <a:moveTo>
                    <a:pt x="0" y="1219962"/>
                  </a:moveTo>
                  <a:cubicBezTo>
                    <a:pt x="0" y="546164"/>
                    <a:pt x="546164" y="0"/>
                    <a:pt x="1219867" y="0"/>
                  </a:cubicBezTo>
                  <a:cubicBezTo>
                    <a:pt x="1893665" y="0"/>
                    <a:pt x="2439829" y="546164"/>
                    <a:pt x="2439829" y="1219962"/>
                  </a:cubicBezTo>
                  <a:lnTo>
                    <a:pt x="0" y="12199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g32907f7ba95_0_84"/>
            <p:cNvSpPr/>
            <p:nvPr/>
          </p:nvSpPr>
          <p:spPr>
            <a:xfrm>
              <a:off x="3043640" y="5692440"/>
              <a:ext cx="55541" cy="297832"/>
            </a:xfrm>
            <a:custGeom>
              <a:avLst/>
              <a:gdLst/>
              <a:ahLst/>
              <a:cxnLst/>
              <a:rect l="l" t="t" r="r" b="b"/>
              <a:pathLst>
                <a:path w="55541" h="297832" extrusionOk="0">
                  <a:moveTo>
                    <a:pt x="390" y="27323"/>
                  </a:moveTo>
                  <a:cubicBezTo>
                    <a:pt x="15249" y="111714"/>
                    <a:pt x="11154" y="192200"/>
                    <a:pt x="2295" y="276973"/>
                  </a:cubicBezTo>
                  <a:cubicBezTo>
                    <a:pt x="-658" y="304881"/>
                    <a:pt x="42967" y="304691"/>
                    <a:pt x="45920" y="276973"/>
                  </a:cubicBezTo>
                  <a:cubicBezTo>
                    <a:pt x="50492" y="233444"/>
                    <a:pt x="55540" y="189724"/>
                    <a:pt x="55540" y="145814"/>
                  </a:cubicBezTo>
                  <a:cubicBezTo>
                    <a:pt x="55635" y="102094"/>
                    <a:pt x="49920" y="58660"/>
                    <a:pt x="42396" y="15702"/>
                  </a:cubicBezTo>
                  <a:cubicBezTo>
                    <a:pt x="37538" y="-11825"/>
                    <a:pt x="-4467" y="-109"/>
                    <a:pt x="390" y="2732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g32907f7ba95_0_84"/>
            <p:cNvSpPr/>
            <p:nvPr/>
          </p:nvSpPr>
          <p:spPr>
            <a:xfrm>
              <a:off x="2826477" y="5913376"/>
              <a:ext cx="263140" cy="112194"/>
            </a:xfrm>
            <a:custGeom>
              <a:avLst/>
              <a:gdLst/>
              <a:ahLst/>
              <a:cxnLst/>
              <a:rect l="l" t="t" r="r" b="b"/>
              <a:pathLst>
                <a:path w="263140" h="112194" extrusionOk="0">
                  <a:moveTo>
                    <a:pt x="254987" y="71086"/>
                  </a:moveTo>
                  <a:cubicBezTo>
                    <a:pt x="268417" y="60513"/>
                    <a:pt x="264607" y="39368"/>
                    <a:pt x="248319" y="34415"/>
                  </a:cubicBezTo>
                  <a:cubicBezTo>
                    <a:pt x="176501" y="12412"/>
                    <a:pt x="-11713" y="-37404"/>
                    <a:pt x="574" y="48702"/>
                  </a:cubicBezTo>
                  <a:cubicBezTo>
                    <a:pt x="13433" y="139094"/>
                    <a:pt x="192408" y="120140"/>
                    <a:pt x="254987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g32907f7ba95_0_84"/>
            <p:cNvSpPr/>
            <p:nvPr/>
          </p:nvSpPr>
          <p:spPr>
            <a:xfrm>
              <a:off x="4338792" y="5729260"/>
              <a:ext cx="60369" cy="355273"/>
            </a:xfrm>
            <a:custGeom>
              <a:avLst/>
              <a:gdLst/>
              <a:ahLst/>
              <a:cxnLst/>
              <a:rect l="l" t="t" r="r" b="b"/>
              <a:pathLst>
                <a:path w="60369" h="355273" extrusionOk="0">
                  <a:moveTo>
                    <a:pt x="17974" y="15743"/>
                  </a:moveTo>
                  <a:cubicBezTo>
                    <a:pt x="-504" y="121090"/>
                    <a:pt x="-4981" y="227960"/>
                    <a:pt x="5687" y="334450"/>
                  </a:cubicBezTo>
                  <a:cubicBezTo>
                    <a:pt x="8449" y="362072"/>
                    <a:pt x="52074" y="362358"/>
                    <a:pt x="49311" y="334450"/>
                  </a:cubicBezTo>
                  <a:cubicBezTo>
                    <a:pt x="39024" y="232056"/>
                    <a:pt x="42168" y="128805"/>
                    <a:pt x="59979" y="27364"/>
                  </a:cubicBezTo>
                  <a:cubicBezTo>
                    <a:pt x="64837" y="-68"/>
                    <a:pt x="22832" y="-11879"/>
                    <a:pt x="17974" y="1574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g32907f7ba95_0_84"/>
            <p:cNvSpPr/>
            <p:nvPr/>
          </p:nvSpPr>
          <p:spPr>
            <a:xfrm>
              <a:off x="4345564" y="6007578"/>
              <a:ext cx="263140" cy="112230"/>
            </a:xfrm>
            <a:custGeom>
              <a:avLst/>
              <a:gdLst/>
              <a:ahLst/>
              <a:cxnLst/>
              <a:rect l="l" t="t" r="r" b="b"/>
              <a:pathLst>
                <a:path w="263140" h="112230" extrusionOk="0">
                  <a:moveTo>
                    <a:pt x="8154" y="71086"/>
                  </a:moveTo>
                  <a:cubicBezTo>
                    <a:pt x="-5277" y="60513"/>
                    <a:pt x="-1467" y="39368"/>
                    <a:pt x="14821" y="34415"/>
                  </a:cubicBezTo>
                  <a:cubicBezTo>
                    <a:pt x="86640" y="12412"/>
                    <a:pt x="274854" y="-37404"/>
                    <a:pt x="262566" y="48702"/>
                  </a:cubicBezTo>
                  <a:cubicBezTo>
                    <a:pt x="249708" y="139094"/>
                    <a:pt x="70733" y="120235"/>
                    <a:pt x="8154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g32907f7ba95_0_84"/>
            <p:cNvSpPr/>
            <p:nvPr/>
          </p:nvSpPr>
          <p:spPr>
            <a:xfrm>
              <a:off x="3251961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4" y="63722"/>
                  </a:moveTo>
                  <a:cubicBezTo>
                    <a:pt x="127444" y="98965"/>
                    <a:pt x="98869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69" y="0"/>
                    <a:pt x="127444" y="28480"/>
                    <a:pt x="127444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g32907f7ba95_0_84"/>
            <p:cNvSpPr/>
            <p:nvPr/>
          </p:nvSpPr>
          <p:spPr>
            <a:xfrm>
              <a:off x="3547426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5" y="63722"/>
                  </a:moveTo>
                  <a:cubicBezTo>
                    <a:pt x="127445" y="98965"/>
                    <a:pt x="98870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70" y="0"/>
                    <a:pt x="127445" y="28480"/>
                    <a:pt x="127445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g32907f7ba95_0_84"/>
            <p:cNvSpPr/>
            <p:nvPr/>
          </p:nvSpPr>
          <p:spPr>
            <a:xfrm>
              <a:off x="3363424" y="5365014"/>
              <a:ext cx="199755" cy="68616"/>
            </a:xfrm>
            <a:custGeom>
              <a:avLst/>
              <a:gdLst/>
              <a:ahLst/>
              <a:cxnLst/>
              <a:rect l="l" t="t" r="r" b="b"/>
              <a:pathLst>
                <a:path w="199755" h="68616" extrusionOk="0">
                  <a:moveTo>
                    <a:pt x="16457" y="37"/>
                  </a:moveTo>
                  <a:cubicBezTo>
                    <a:pt x="20458" y="37"/>
                    <a:pt x="24363" y="1466"/>
                    <a:pt x="27506" y="4323"/>
                  </a:cubicBezTo>
                  <a:cubicBezTo>
                    <a:pt x="48080" y="23183"/>
                    <a:pt x="77132" y="35851"/>
                    <a:pt x="99896" y="35851"/>
                  </a:cubicBezTo>
                  <a:cubicBezTo>
                    <a:pt x="122661" y="35851"/>
                    <a:pt x="151712" y="23183"/>
                    <a:pt x="172286" y="4323"/>
                  </a:cubicBezTo>
                  <a:cubicBezTo>
                    <a:pt x="178954" y="-1773"/>
                    <a:pt x="189336" y="-1392"/>
                    <a:pt x="195432" y="5276"/>
                  </a:cubicBezTo>
                  <a:cubicBezTo>
                    <a:pt x="201528" y="11943"/>
                    <a:pt x="201147" y="22325"/>
                    <a:pt x="194480" y="28421"/>
                  </a:cubicBezTo>
                  <a:cubicBezTo>
                    <a:pt x="167905" y="52805"/>
                    <a:pt x="130757" y="68617"/>
                    <a:pt x="99896" y="68617"/>
                  </a:cubicBezTo>
                  <a:cubicBezTo>
                    <a:pt x="69035" y="68617"/>
                    <a:pt x="31888" y="52805"/>
                    <a:pt x="5313" y="28421"/>
                  </a:cubicBezTo>
                  <a:cubicBezTo>
                    <a:pt x="-1354" y="22325"/>
                    <a:pt x="-1831" y="11943"/>
                    <a:pt x="4361" y="5276"/>
                  </a:cubicBezTo>
                  <a:cubicBezTo>
                    <a:pt x="7599" y="1751"/>
                    <a:pt x="12076" y="37"/>
                    <a:pt x="16457" y="37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6" name="Google Shape;536;g32907f7ba95_0_84"/>
          <p:cNvSpPr/>
          <p:nvPr/>
        </p:nvSpPr>
        <p:spPr>
          <a:xfrm>
            <a:off x="9241550" y="1896863"/>
            <a:ext cx="952500" cy="95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g32907f7ba95_0_84"/>
          <p:cNvSpPr/>
          <p:nvPr/>
        </p:nvSpPr>
        <p:spPr>
          <a:xfrm>
            <a:off x="9241550" y="3198763"/>
            <a:ext cx="952500" cy="95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g32907f7ba95_0_84"/>
          <p:cNvSpPr/>
          <p:nvPr/>
        </p:nvSpPr>
        <p:spPr>
          <a:xfrm>
            <a:off x="9254075" y="4500663"/>
            <a:ext cx="952500" cy="95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g32907f7ba95_0_84"/>
          <p:cNvSpPr/>
          <p:nvPr/>
        </p:nvSpPr>
        <p:spPr>
          <a:xfrm>
            <a:off x="9059750" y="1742225"/>
            <a:ext cx="1316100" cy="1263900"/>
          </a:xfrm>
          <a:prstGeom prst="mathMultiply">
            <a:avLst>
              <a:gd name="adj1" fmla="val 2352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C15E85-00AE-C95B-E21A-261C37D3327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D04E97-1ACB-84AC-EB8D-00AB43B25CD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4A0FF4F4-575C-01D6-747C-0975AC45C8E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1" name="Google Shape;521;g32907f7ba95_0_84"/>
          <p:cNvPicPr preferRelativeResize="0"/>
          <p:nvPr/>
        </p:nvPicPr>
        <p:blipFill rotWithShape="1">
          <a:blip r:embed="rId5">
            <a:alphaModFix/>
          </a:blip>
          <a:srcRect l="44493" b="52294"/>
          <a:stretch/>
        </p:blipFill>
        <p:spPr>
          <a:xfrm>
            <a:off x="2306333" y="4289508"/>
            <a:ext cx="2748196" cy="2015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32907f7ba95_0_176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Sut allech chi fod yn dditectif gwybodaeth?  </a:t>
            </a:r>
            <a:endParaRPr/>
          </a:p>
        </p:txBody>
      </p:sp>
      <p:sp>
        <p:nvSpPr>
          <p:cNvPr id="565" name="Google Shape;565;g32907f7ba95_0_176"/>
          <p:cNvSpPr txBox="1">
            <a:spLocks noGrp="1"/>
          </p:cNvSpPr>
          <p:nvPr>
            <p:ph type="body" idx="2"/>
          </p:nvPr>
        </p:nvSpPr>
        <p:spPr>
          <a:xfrm>
            <a:off x="410375" y="1930561"/>
            <a:ext cx="10998260" cy="1297107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b="0" i="0" u="none" baseline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Bu bron i Simon fethu â chael pleidleisio oherwydd gwybodaeth ffug a llun Deallusrwydd Artiffisial! </a:t>
            </a:r>
            <a:endParaRPr b="0">
              <a:latin typeface="Montserrat" panose="00000500000000000000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b="0" i="0" u="none" baseline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Sut allwch chi fod yn dditectif gwybodaeth er mwyn gwneud yn siŵr nad ydych chi'n cael eich dylanwadu gan wybodaeth ffug?</a:t>
            </a:r>
            <a:endParaRPr b="0">
              <a:latin typeface="Montserrat" panose="00000500000000000000" pitchFamily="2" charset="0"/>
            </a:endParaRPr>
          </a:p>
        </p:txBody>
      </p:sp>
      <p:pic>
        <p:nvPicPr>
          <p:cNvPr id="566" name="Google Shape;566;g32907f7ba95_0_176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32907f7ba95_0_176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g32907f7ba95_0_176"/>
          <p:cNvGrpSpPr/>
          <p:nvPr/>
        </p:nvGrpSpPr>
        <p:grpSpPr>
          <a:xfrm>
            <a:off x="9053466" y="233696"/>
            <a:ext cx="2365901" cy="1382304"/>
            <a:chOff x="2560637" y="4569619"/>
            <a:chExt cx="2439828" cy="1550189"/>
          </a:xfrm>
        </p:grpSpPr>
        <p:sp>
          <p:nvSpPr>
            <p:cNvPr id="569" name="Google Shape;569;g32907f7ba95_0_176"/>
            <p:cNvSpPr/>
            <p:nvPr/>
          </p:nvSpPr>
          <p:spPr>
            <a:xfrm>
              <a:off x="2560637" y="4569619"/>
              <a:ext cx="2439828" cy="1219962"/>
            </a:xfrm>
            <a:custGeom>
              <a:avLst/>
              <a:gdLst/>
              <a:ahLst/>
              <a:cxnLst/>
              <a:rect l="l" t="t" r="r" b="b"/>
              <a:pathLst>
                <a:path w="2439828" h="1219962" extrusionOk="0">
                  <a:moveTo>
                    <a:pt x="0" y="1219962"/>
                  </a:moveTo>
                  <a:cubicBezTo>
                    <a:pt x="0" y="546164"/>
                    <a:pt x="546164" y="0"/>
                    <a:pt x="1219867" y="0"/>
                  </a:cubicBezTo>
                  <a:cubicBezTo>
                    <a:pt x="1893665" y="0"/>
                    <a:pt x="2439829" y="546164"/>
                    <a:pt x="2439829" y="1219962"/>
                  </a:cubicBezTo>
                  <a:lnTo>
                    <a:pt x="0" y="12199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g32907f7ba95_0_176"/>
            <p:cNvSpPr/>
            <p:nvPr/>
          </p:nvSpPr>
          <p:spPr>
            <a:xfrm>
              <a:off x="3043640" y="5692440"/>
              <a:ext cx="55541" cy="297832"/>
            </a:xfrm>
            <a:custGeom>
              <a:avLst/>
              <a:gdLst/>
              <a:ahLst/>
              <a:cxnLst/>
              <a:rect l="l" t="t" r="r" b="b"/>
              <a:pathLst>
                <a:path w="55541" h="297832" extrusionOk="0">
                  <a:moveTo>
                    <a:pt x="390" y="27323"/>
                  </a:moveTo>
                  <a:cubicBezTo>
                    <a:pt x="15249" y="111714"/>
                    <a:pt x="11154" y="192200"/>
                    <a:pt x="2295" y="276973"/>
                  </a:cubicBezTo>
                  <a:cubicBezTo>
                    <a:pt x="-658" y="304881"/>
                    <a:pt x="42967" y="304691"/>
                    <a:pt x="45920" y="276973"/>
                  </a:cubicBezTo>
                  <a:cubicBezTo>
                    <a:pt x="50492" y="233444"/>
                    <a:pt x="55540" y="189724"/>
                    <a:pt x="55540" y="145814"/>
                  </a:cubicBezTo>
                  <a:cubicBezTo>
                    <a:pt x="55635" y="102094"/>
                    <a:pt x="49920" y="58660"/>
                    <a:pt x="42396" y="15702"/>
                  </a:cubicBezTo>
                  <a:cubicBezTo>
                    <a:pt x="37538" y="-11825"/>
                    <a:pt x="-4467" y="-109"/>
                    <a:pt x="390" y="2732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g32907f7ba95_0_176"/>
            <p:cNvSpPr/>
            <p:nvPr/>
          </p:nvSpPr>
          <p:spPr>
            <a:xfrm>
              <a:off x="2826477" y="5913376"/>
              <a:ext cx="263140" cy="112194"/>
            </a:xfrm>
            <a:custGeom>
              <a:avLst/>
              <a:gdLst/>
              <a:ahLst/>
              <a:cxnLst/>
              <a:rect l="l" t="t" r="r" b="b"/>
              <a:pathLst>
                <a:path w="263140" h="112194" extrusionOk="0">
                  <a:moveTo>
                    <a:pt x="254987" y="71086"/>
                  </a:moveTo>
                  <a:cubicBezTo>
                    <a:pt x="268417" y="60513"/>
                    <a:pt x="264607" y="39368"/>
                    <a:pt x="248319" y="34415"/>
                  </a:cubicBezTo>
                  <a:cubicBezTo>
                    <a:pt x="176501" y="12412"/>
                    <a:pt x="-11713" y="-37404"/>
                    <a:pt x="574" y="48702"/>
                  </a:cubicBezTo>
                  <a:cubicBezTo>
                    <a:pt x="13433" y="139094"/>
                    <a:pt x="192408" y="120140"/>
                    <a:pt x="254987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g32907f7ba95_0_176"/>
            <p:cNvSpPr/>
            <p:nvPr/>
          </p:nvSpPr>
          <p:spPr>
            <a:xfrm>
              <a:off x="4338792" y="5729260"/>
              <a:ext cx="60369" cy="355273"/>
            </a:xfrm>
            <a:custGeom>
              <a:avLst/>
              <a:gdLst/>
              <a:ahLst/>
              <a:cxnLst/>
              <a:rect l="l" t="t" r="r" b="b"/>
              <a:pathLst>
                <a:path w="60369" h="355273" extrusionOk="0">
                  <a:moveTo>
                    <a:pt x="17974" y="15743"/>
                  </a:moveTo>
                  <a:cubicBezTo>
                    <a:pt x="-504" y="121090"/>
                    <a:pt x="-4981" y="227960"/>
                    <a:pt x="5687" y="334450"/>
                  </a:cubicBezTo>
                  <a:cubicBezTo>
                    <a:pt x="8449" y="362072"/>
                    <a:pt x="52074" y="362358"/>
                    <a:pt x="49311" y="334450"/>
                  </a:cubicBezTo>
                  <a:cubicBezTo>
                    <a:pt x="39024" y="232056"/>
                    <a:pt x="42168" y="128805"/>
                    <a:pt x="59979" y="27364"/>
                  </a:cubicBezTo>
                  <a:cubicBezTo>
                    <a:pt x="64837" y="-68"/>
                    <a:pt x="22832" y="-11879"/>
                    <a:pt x="17974" y="1574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g32907f7ba95_0_176"/>
            <p:cNvSpPr/>
            <p:nvPr/>
          </p:nvSpPr>
          <p:spPr>
            <a:xfrm>
              <a:off x="4345564" y="6007578"/>
              <a:ext cx="263140" cy="112230"/>
            </a:xfrm>
            <a:custGeom>
              <a:avLst/>
              <a:gdLst/>
              <a:ahLst/>
              <a:cxnLst/>
              <a:rect l="l" t="t" r="r" b="b"/>
              <a:pathLst>
                <a:path w="263140" h="112230" extrusionOk="0">
                  <a:moveTo>
                    <a:pt x="8154" y="71086"/>
                  </a:moveTo>
                  <a:cubicBezTo>
                    <a:pt x="-5277" y="60513"/>
                    <a:pt x="-1467" y="39368"/>
                    <a:pt x="14821" y="34415"/>
                  </a:cubicBezTo>
                  <a:cubicBezTo>
                    <a:pt x="86640" y="12412"/>
                    <a:pt x="274854" y="-37404"/>
                    <a:pt x="262566" y="48702"/>
                  </a:cubicBezTo>
                  <a:cubicBezTo>
                    <a:pt x="249708" y="139094"/>
                    <a:pt x="70733" y="120235"/>
                    <a:pt x="8154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g32907f7ba95_0_176"/>
            <p:cNvSpPr/>
            <p:nvPr/>
          </p:nvSpPr>
          <p:spPr>
            <a:xfrm>
              <a:off x="3251961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4" y="63722"/>
                  </a:moveTo>
                  <a:cubicBezTo>
                    <a:pt x="127444" y="98965"/>
                    <a:pt x="98869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69" y="0"/>
                    <a:pt x="127444" y="28480"/>
                    <a:pt x="127444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g32907f7ba95_0_176"/>
            <p:cNvSpPr/>
            <p:nvPr/>
          </p:nvSpPr>
          <p:spPr>
            <a:xfrm>
              <a:off x="3547426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5" y="63722"/>
                  </a:moveTo>
                  <a:cubicBezTo>
                    <a:pt x="127445" y="98965"/>
                    <a:pt x="98870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70" y="0"/>
                    <a:pt x="127445" y="28480"/>
                    <a:pt x="127445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g32907f7ba95_0_176"/>
            <p:cNvSpPr/>
            <p:nvPr/>
          </p:nvSpPr>
          <p:spPr>
            <a:xfrm>
              <a:off x="3363424" y="5365014"/>
              <a:ext cx="199755" cy="68616"/>
            </a:xfrm>
            <a:custGeom>
              <a:avLst/>
              <a:gdLst/>
              <a:ahLst/>
              <a:cxnLst/>
              <a:rect l="l" t="t" r="r" b="b"/>
              <a:pathLst>
                <a:path w="199755" h="68616" extrusionOk="0">
                  <a:moveTo>
                    <a:pt x="16457" y="37"/>
                  </a:moveTo>
                  <a:cubicBezTo>
                    <a:pt x="20458" y="37"/>
                    <a:pt x="24363" y="1466"/>
                    <a:pt x="27506" y="4323"/>
                  </a:cubicBezTo>
                  <a:cubicBezTo>
                    <a:pt x="48080" y="23183"/>
                    <a:pt x="77132" y="35851"/>
                    <a:pt x="99896" y="35851"/>
                  </a:cubicBezTo>
                  <a:cubicBezTo>
                    <a:pt x="122661" y="35851"/>
                    <a:pt x="151712" y="23183"/>
                    <a:pt x="172286" y="4323"/>
                  </a:cubicBezTo>
                  <a:cubicBezTo>
                    <a:pt x="178954" y="-1773"/>
                    <a:pt x="189336" y="-1392"/>
                    <a:pt x="195432" y="5276"/>
                  </a:cubicBezTo>
                  <a:cubicBezTo>
                    <a:pt x="201528" y="11943"/>
                    <a:pt x="201147" y="22325"/>
                    <a:pt x="194480" y="28421"/>
                  </a:cubicBezTo>
                  <a:cubicBezTo>
                    <a:pt x="167905" y="52805"/>
                    <a:pt x="130757" y="68617"/>
                    <a:pt x="99896" y="68617"/>
                  </a:cubicBezTo>
                  <a:cubicBezTo>
                    <a:pt x="69035" y="68617"/>
                    <a:pt x="31888" y="52805"/>
                    <a:pt x="5313" y="28421"/>
                  </a:cubicBezTo>
                  <a:cubicBezTo>
                    <a:pt x="-1354" y="22325"/>
                    <a:pt x="-1831" y="11943"/>
                    <a:pt x="4361" y="5276"/>
                  </a:cubicBezTo>
                  <a:cubicBezTo>
                    <a:pt x="7599" y="1751"/>
                    <a:pt x="12076" y="37"/>
                    <a:pt x="16457" y="37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BD6FC7-0127-2F7A-3724-34449688D7E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5A9F85-2194-4BE2-FFE6-2E0F791A4B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1236324507" descr="Y Comisiwn Etholiadol Logo">
              <a:extLst>
                <a:ext uri="{FF2B5EF4-FFF2-40B4-BE49-F238E27FC236}">
                  <a16:creationId xmlns:a16="http://schemas.microsoft.com/office/drawing/2014/main" id="{E1745ED0-6B26-6798-4777-633724FB9FA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0" name="Google Shape;580;g32907f7ba95_0_176"/>
          <p:cNvPicPr preferRelativeResize="0"/>
          <p:nvPr/>
        </p:nvPicPr>
        <p:blipFill rotWithShape="1">
          <a:blip r:embed="rId5">
            <a:alphaModFix/>
          </a:blip>
          <a:srcRect l="44493" b="52294"/>
          <a:stretch/>
        </p:blipFill>
        <p:spPr>
          <a:xfrm flipH="1">
            <a:off x="7365461" y="4812055"/>
            <a:ext cx="2368322" cy="1812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EAFD4-3ABB-4EAB-8DCC-8527E64E4C1B}"/>
              </a:ext>
            </a:extLst>
          </p:cNvPr>
          <p:cNvSpPr txBox="1"/>
          <p:nvPr/>
        </p:nvSpPr>
        <p:spPr>
          <a:xfrm>
            <a:off x="788634" y="3433193"/>
            <a:ext cx="9437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y" sz="2000" b="0" i="0" u="none" baseline="0" dirty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1. Dewch yn dditectif lluniau - chwiliwch am gliwiau! Yn union fel y gwnaethoch chi ar ddechrau'r sesiwn.</a:t>
            </a:r>
          </a:p>
          <a:p>
            <a:pPr marL="342900" indent="-342900" algn="l" rtl="0">
              <a:buAutoNum type="arabicPeriod"/>
            </a:pPr>
            <a:endParaRPr lang="cy" sz="20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algn="l" rtl="0"/>
            <a:r>
              <a:rPr lang="cy" sz="2000" b="0" i="0" u="none" baseline="0" dirty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2. </a:t>
            </a:r>
            <a:r>
              <a:rPr lang="cy" sz="2000" b="0" i="0" u="none" baseline="0" dirty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Meddyliwch sut mae'n gwneud i chi deimlo - os yw'n gwneud i chi deimlo'n ofidus neu'n ddryslyd yna mae'n well peidio ag ymgysylltu ag o. </a:t>
            </a:r>
          </a:p>
          <a:p>
            <a:endParaRPr lang="cy" sz="2000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pPr algn="l" rtl="0"/>
            <a:r>
              <a:rPr lang="cy" sz="2000" b="0" i="0" u="none" strike="noStrike" cap="none" baseline="0" dirty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3. </a:t>
            </a:r>
            <a:r>
              <a:rPr lang="cy" sz="2000" b="0" i="0" u="none" baseline="0" dirty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Gofynnwch i oedolyn eich helpu! </a:t>
            </a:r>
            <a:endParaRPr lang="cy" sz="2000" b="0" i="0" u="none" strike="noStrike" cap="none" dirty="0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  <a:p>
            <a:endParaRPr lang="cy" sz="2000" dirty="0"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700A2E-2E96-DD0D-2285-BF64036C26A4}"/>
              </a:ext>
            </a:extLst>
          </p:cNvPr>
          <p:cNvGrpSpPr/>
          <p:nvPr/>
        </p:nvGrpSpPr>
        <p:grpSpPr>
          <a:xfrm>
            <a:off x="0" y="-127"/>
            <a:ext cx="12192000" cy="6858127"/>
            <a:chOff x="0" y="-127"/>
            <a:chExt cx="12192000" cy="6858127"/>
          </a:xfrm>
        </p:grpSpPr>
        <p:pic>
          <p:nvPicPr>
            <p:cNvPr id="3" name="Google Shape;442;g32904930daf_0_139" descr="A purple star shaped object with a cartoon character behind it&#10;&#10;Description automatically generated">
              <a:extLst>
                <a:ext uri="{FF2B5EF4-FFF2-40B4-BE49-F238E27FC236}">
                  <a16:creationId xmlns:a16="http://schemas.microsoft.com/office/drawing/2014/main" id="{57969AEC-DA3D-E93D-C929-BAB1548F5EC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C4F334-75F1-9A18-A531-CAE3E87229BA}"/>
                </a:ext>
              </a:extLst>
            </p:cNvPr>
            <p:cNvSpPr/>
            <p:nvPr/>
          </p:nvSpPr>
          <p:spPr>
            <a:xfrm>
              <a:off x="76200" y="-127"/>
              <a:ext cx="3148914" cy="1260515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31F0C4-96C9-5164-B514-320F37A15B70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587" name="Google Shape;587;g32904930daf_0_37"/>
          <p:cNvSpPr txBox="1">
            <a:spLocks noGrp="1"/>
          </p:cNvSpPr>
          <p:nvPr>
            <p:ph type="body" idx="2"/>
          </p:nvPr>
        </p:nvSpPr>
        <p:spPr>
          <a:xfrm>
            <a:off x="3656785" y="2614950"/>
            <a:ext cx="487843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buSzPts val="7560"/>
            </a:pPr>
            <a:r>
              <a:rPr lang="cy" sz="5400" b="1" i="0" u="none" baseline="0">
                <a:solidFill>
                  <a:schemeClr val="lt1"/>
                </a:solidFill>
              </a:rPr>
              <a:t>Beth wnaethoch chi ei ddysgu heddiw?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Technoleg Deallusrwydd Artiffisial a phleidleisio</a:t>
            </a:r>
            <a:endParaRPr/>
          </a:p>
        </p:txBody>
      </p:sp>
      <p:sp>
        <p:nvSpPr>
          <p:cNvPr id="395" name="Google Shape;395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2271546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Beth yw technoleg Deallusrwydd Artiffisial? </a:t>
            </a:r>
            <a:endParaRPr sz="2200" b="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Sut all technoleg Deallusrwydd Artiffisial ddylanwadu ar sut mae pobl yn pleidleisio?</a:t>
            </a:r>
            <a:endParaRPr sz="2200" b="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Sut allaf i fod yn dditectif gwybodaeth?</a:t>
            </a:r>
            <a:endParaRPr sz="2200" b="0" dirty="0"/>
          </a:p>
          <a:p>
            <a:pPr marL="342900" lvl="0" indent="-1295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</a:pPr>
            <a:endParaRPr sz="2200" b="0" dirty="0"/>
          </a:p>
        </p:txBody>
      </p:sp>
      <p:pic>
        <p:nvPicPr>
          <p:cNvPr id="396" name="Google Shape;396;p2"/>
          <p:cNvPicPr preferRelativeResize="0"/>
          <p:nvPr/>
        </p:nvPicPr>
        <p:blipFill rotWithShape="1">
          <a:blip r:embed="rId3">
            <a:alphaModFix/>
          </a:blip>
          <a:srcRect t="27396" r="77618"/>
          <a:stretch/>
        </p:blipFill>
        <p:spPr>
          <a:xfrm>
            <a:off x="0" y="5816184"/>
            <a:ext cx="1686506" cy="104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"/>
          <p:cNvPicPr preferRelativeResize="0"/>
          <p:nvPr/>
        </p:nvPicPr>
        <p:blipFill rotWithShape="1">
          <a:blip r:embed="rId3">
            <a:alphaModFix/>
          </a:blip>
          <a:srcRect l="63528" t="20083"/>
          <a:stretch/>
        </p:blipFill>
        <p:spPr>
          <a:xfrm>
            <a:off x="9443802" y="5711251"/>
            <a:ext cx="2748197" cy="1146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"/>
          <p:cNvGrpSpPr/>
          <p:nvPr/>
        </p:nvGrpSpPr>
        <p:grpSpPr>
          <a:xfrm>
            <a:off x="2754746" y="5202022"/>
            <a:ext cx="535017" cy="509230"/>
            <a:chOff x="3579851" y="5155389"/>
            <a:chExt cx="398999" cy="379768"/>
          </a:xfrm>
        </p:grpSpPr>
        <p:sp>
          <p:nvSpPr>
            <p:cNvPr id="399" name="Google Shape;399;p2"/>
            <p:cNvSpPr/>
            <p:nvPr/>
          </p:nvSpPr>
          <p:spPr>
            <a:xfrm>
              <a:off x="3654344" y="5444261"/>
              <a:ext cx="154590" cy="90896"/>
            </a:xfrm>
            <a:custGeom>
              <a:avLst/>
              <a:gdLst/>
              <a:ahLst/>
              <a:cxnLst/>
              <a:rect l="l" t="t" r="r" b="b"/>
              <a:pathLst>
                <a:path w="154590" h="90896" extrusionOk="0">
                  <a:moveTo>
                    <a:pt x="24909" y="84334"/>
                  </a:moveTo>
                  <a:cubicBezTo>
                    <a:pt x="-25955" y="62141"/>
                    <a:pt x="10240" y="9849"/>
                    <a:pt x="51960" y="5658"/>
                  </a:cubicBezTo>
                  <a:cubicBezTo>
                    <a:pt x="100632" y="-14440"/>
                    <a:pt x="199121" y="21374"/>
                    <a:pt x="131779" y="75667"/>
                  </a:cubicBezTo>
                  <a:cubicBezTo>
                    <a:pt x="101585" y="95383"/>
                    <a:pt x="58532" y="93288"/>
                    <a:pt x="24909" y="8433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836239" y="5338208"/>
              <a:ext cx="142611" cy="90486"/>
            </a:xfrm>
            <a:custGeom>
              <a:avLst/>
              <a:gdLst/>
              <a:ahLst/>
              <a:cxnLst/>
              <a:rect l="l" t="t" r="r" b="b"/>
              <a:pathLst>
                <a:path w="142611" h="90486" extrusionOk="0">
                  <a:moveTo>
                    <a:pt x="118000" y="8554"/>
                  </a:moveTo>
                  <a:cubicBezTo>
                    <a:pt x="178484" y="49417"/>
                    <a:pt x="114095" y="86183"/>
                    <a:pt x="68184" y="90469"/>
                  </a:cubicBezTo>
                  <a:cubicBezTo>
                    <a:pt x="36656" y="91231"/>
                    <a:pt x="-16112" y="65704"/>
                    <a:pt x="4748" y="27985"/>
                  </a:cubicBezTo>
                  <a:cubicBezTo>
                    <a:pt x="33132" y="-494"/>
                    <a:pt x="81329" y="-7733"/>
                    <a:pt x="118000" y="85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579851" y="5278626"/>
              <a:ext cx="128685" cy="89136"/>
            </a:xfrm>
            <a:custGeom>
              <a:avLst/>
              <a:gdLst/>
              <a:ahLst/>
              <a:cxnLst/>
              <a:rect l="l" t="t" r="r" b="b"/>
              <a:pathLst>
                <a:path w="128685" h="89136" extrusionOk="0">
                  <a:moveTo>
                    <a:pt x="94924" y="65565"/>
                  </a:moveTo>
                  <a:cubicBezTo>
                    <a:pt x="94543" y="67947"/>
                    <a:pt x="99020" y="66137"/>
                    <a:pt x="99877" y="65089"/>
                  </a:cubicBezTo>
                  <a:cubicBezTo>
                    <a:pt x="99401" y="63279"/>
                    <a:pt x="96163" y="64899"/>
                    <a:pt x="94924" y="65565"/>
                  </a:cubicBezTo>
                  <a:moveTo>
                    <a:pt x="111403" y="4796"/>
                  </a:moveTo>
                  <a:cubicBezTo>
                    <a:pt x="132262" y="12987"/>
                    <a:pt x="131786" y="41372"/>
                    <a:pt x="122833" y="58612"/>
                  </a:cubicBezTo>
                  <a:cubicBezTo>
                    <a:pt x="103306" y="92331"/>
                    <a:pt x="-17090" y="110238"/>
                    <a:pt x="2056" y="46515"/>
                  </a:cubicBezTo>
                  <a:cubicBezTo>
                    <a:pt x="11485" y="13273"/>
                    <a:pt x="81589" y="-10635"/>
                    <a:pt x="111403" y="479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773970" y="5155389"/>
              <a:ext cx="121881" cy="83567"/>
            </a:xfrm>
            <a:custGeom>
              <a:avLst/>
              <a:gdLst/>
              <a:ahLst/>
              <a:cxnLst/>
              <a:rect l="l" t="t" r="r" b="b"/>
              <a:pathLst>
                <a:path w="121881" h="83567" extrusionOk="0">
                  <a:moveTo>
                    <a:pt x="2247" y="33449"/>
                  </a:moveTo>
                  <a:cubicBezTo>
                    <a:pt x="23298" y="-12842"/>
                    <a:pt x="109880" y="-11223"/>
                    <a:pt x="121881" y="39164"/>
                  </a:cubicBezTo>
                  <a:cubicBezTo>
                    <a:pt x="117214" y="97743"/>
                    <a:pt x="-18994" y="100886"/>
                    <a:pt x="2247" y="3344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7035" y="467140"/>
            <a:ext cx="2225233" cy="2127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42E3EA6-D88A-E972-2D4E-9CEFF638DB2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4BA112-9720-FE60-F0B8-8A97618B79F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33B87D40-EC4A-5579-B097-0B59485BDCC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"/>
          <p:cNvSpPr txBox="1">
            <a:spLocks noGrp="1"/>
          </p:cNvSpPr>
          <p:nvPr>
            <p:ph type="title"/>
          </p:nvPr>
        </p:nvSpPr>
        <p:spPr>
          <a:xfrm>
            <a:off x="410375" y="394189"/>
            <a:ext cx="8269123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sz="3200" b="1" i="0" u="none" baseline="0" err="1"/>
              <a:t>Ydych</a:t>
            </a:r>
            <a:r>
              <a:rPr lang="cy" sz="3200" b="1" i="0" u="none" baseline="0"/>
              <a:t> chi </a:t>
            </a:r>
            <a:r>
              <a:rPr lang="cy" sz="3200" b="1" i="0" u="none" baseline="0" err="1"/>
              <a:t>wedi</a:t>
            </a:r>
            <a:r>
              <a:rPr lang="cy" sz="3200" b="1" i="0" u="none" baseline="0"/>
              <a:t> </a:t>
            </a:r>
            <a:r>
              <a:rPr lang="cy" sz="3200" b="1" i="0" u="none" baseline="0" err="1"/>
              <a:t>defnyddio</a:t>
            </a:r>
            <a:r>
              <a:rPr lang="cy" sz="3200" b="1" i="0" u="none" baseline="0"/>
              <a:t> </a:t>
            </a:r>
            <a:r>
              <a:rPr lang="cy" sz="3200" b="1" i="0" u="none" baseline="0" err="1"/>
              <a:t>technoleg</a:t>
            </a:r>
            <a:r>
              <a:rPr lang="cy" sz="3200" b="1" i="0" u="none" baseline="0"/>
              <a:t> </a:t>
            </a:r>
            <a:r>
              <a:rPr lang="cy" sz="3200" b="1" i="0" u="none" baseline="0" err="1"/>
              <a:t>Deallusrwydd</a:t>
            </a:r>
            <a:r>
              <a:rPr lang="cy" sz="3200" b="1" i="0" u="none" baseline="0"/>
              <a:t> </a:t>
            </a:r>
            <a:r>
              <a:rPr lang="cy" sz="3200" b="1" i="0" u="none" baseline="0" err="1"/>
              <a:t>Artiffisial</a:t>
            </a:r>
            <a:r>
              <a:rPr lang="cy" sz="3200" b="1" i="0" u="none" baseline="0"/>
              <a:t> </a:t>
            </a:r>
            <a:r>
              <a:rPr lang="cy" sz="3200" b="1" i="0" u="none" baseline="0" err="1"/>
              <a:t>o’r</a:t>
            </a:r>
            <a:r>
              <a:rPr lang="cy" sz="3200" b="1" i="0" u="none" baseline="0"/>
              <a:t> </a:t>
            </a:r>
            <a:r>
              <a:rPr lang="cy" sz="3200" b="1" i="0" u="none" baseline="0" err="1"/>
              <a:t>blaen</a:t>
            </a:r>
            <a:r>
              <a:rPr lang="cy" sz="3200" b="1" i="0" u="none" baseline="0"/>
              <a:t>? </a:t>
            </a:r>
            <a:endParaRPr lang="en-US" sz="3200"/>
          </a:p>
        </p:txBody>
      </p:sp>
      <p:sp>
        <p:nvSpPr>
          <p:cNvPr id="410" name="Google Shape;410;p4"/>
          <p:cNvSpPr txBox="1">
            <a:spLocks noGrp="1"/>
          </p:cNvSpPr>
          <p:nvPr>
            <p:ph type="body" idx="2"/>
          </p:nvPr>
        </p:nvSpPr>
        <p:spPr>
          <a:xfrm>
            <a:off x="410375" y="1758600"/>
            <a:ext cx="10879200" cy="1087850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 Mae’n golygu bod rhywbeth yn cael ei greu neu ei helpu gan gyfrifiadur. Faint o’r pethau isod ydych chi wedi’u defnyddio?</a:t>
            </a:r>
            <a:endParaRPr sz="1800" b="0">
              <a:latin typeface="Montserrat" panose="00000500000000000000" pitchFamily="2" charset="0"/>
            </a:endParaRPr>
          </a:p>
        </p:txBody>
      </p:sp>
      <p:pic>
        <p:nvPicPr>
          <p:cNvPr id="411" name="Google Shape;411;p4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7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4"/>
          <p:cNvGrpSpPr/>
          <p:nvPr/>
        </p:nvGrpSpPr>
        <p:grpSpPr>
          <a:xfrm>
            <a:off x="9188969" y="569610"/>
            <a:ext cx="2365925" cy="1382317"/>
            <a:chOff x="2560637" y="4569619"/>
            <a:chExt cx="2439828" cy="1550189"/>
          </a:xfrm>
        </p:grpSpPr>
        <p:sp>
          <p:nvSpPr>
            <p:cNvPr id="414" name="Google Shape;414;p4"/>
            <p:cNvSpPr/>
            <p:nvPr/>
          </p:nvSpPr>
          <p:spPr>
            <a:xfrm>
              <a:off x="2560637" y="4569619"/>
              <a:ext cx="2439828" cy="1219962"/>
            </a:xfrm>
            <a:custGeom>
              <a:avLst/>
              <a:gdLst/>
              <a:ahLst/>
              <a:cxnLst/>
              <a:rect l="l" t="t" r="r" b="b"/>
              <a:pathLst>
                <a:path w="2439828" h="1219962" extrusionOk="0">
                  <a:moveTo>
                    <a:pt x="0" y="1219962"/>
                  </a:moveTo>
                  <a:cubicBezTo>
                    <a:pt x="0" y="546164"/>
                    <a:pt x="546164" y="0"/>
                    <a:pt x="1219867" y="0"/>
                  </a:cubicBezTo>
                  <a:cubicBezTo>
                    <a:pt x="1893665" y="0"/>
                    <a:pt x="2439829" y="546164"/>
                    <a:pt x="2439829" y="1219962"/>
                  </a:cubicBezTo>
                  <a:lnTo>
                    <a:pt x="0" y="12199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3043640" y="5692440"/>
              <a:ext cx="55541" cy="297832"/>
            </a:xfrm>
            <a:custGeom>
              <a:avLst/>
              <a:gdLst/>
              <a:ahLst/>
              <a:cxnLst/>
              <a:rect l="l" t="t" r="r" b="b"/>
              <a:pathLst>
                <a:path w="55541" h="297832" extrusionOk="0">
                  <a:moveTo>
                    <a:pt x="390" y="27323"/>
                  </a:moveTo>
                  <a:cubicBezTo>
                    <a:pt x="15249" y="111714"/>
                    <a:pt x="11154" y="192200"/>
                    <a:pt x="2295" y="276973"/>
                  </a:cubicBezTo>
                  <a:cubicBezTo>
                    <a:pt x="-658" y="304881"/>
                    <a:pt x="42967" y="304691"/>
                    <a:pt x="45920" y="276973"/>
                  </a:cubicBezTo>
                  <a:cubicBezTo>
                    <a:pt x="50492" y="233444"/>
                    <a:pt x="55540" y="189724"/>
                    <a:pt x="55540" y="145814"/>
                  </a:cubicBezTo>
                  <a:cubicBezTo>
                    <a:pt x="55635" y="102094"/>
                    <a:pt x="49920" y="58660"/>
                    <a:pt x="42396" y="15702"/>
                  </a:cubicBezTo>
                  <a:cubicBezTo>
                    <a:pt x="37538" y="-11825"/>
                    <a:pt x="-4467" y="-109"/>
                    <a:pt x="390" y="2732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2826477" y="5913376"/>
              <a:ext cx="263140" cy="112194"/>
            </a:xfrm>
            <a:custGeom>
              <a:avLst/>
              <a:gdLst/>
              <a:ahLst/>
              <a:cxnLst/>
              <a:rect l="l" t="t" r="r" b="b"/>
              <a:pathLst>
                <a:path w="263140" h="112194" extrusionOk="0">
                  <a:moveTo>
                    <a:pt x="254987" y="71086"/>
                  </a:moveTo>
                  <a:cubicBezTo>
                    <a:pt x="268417" y="60513"/>
                    <a:pt x="264607" y="39368"/>
                    <a:pt x="248319" y="34415"/>
                  </a:cubicBezTo>
                  <a:cubicBezTo>
                    <a:pt x="176501" y="12412"/>
                    <a:pt x="-11713" y="-37404"/>
                    <a:pt x="574" y="48702"/>
                  </a:cubicBezTo>
                  <a:cubicBezTo>
                    <a:pt x="13433" y="139094"/>
                    <a:pt x="192408" y="120140"/>
                    <a:pt x="254987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38792" y="5729260"/>
              <a:ext cx="60369" cy="355273"/>
            </a:xfrm>
            <a:custGeom>
              <a:avLst/>
              <a:gdLst/>
              <a:ahLst/>
              <a:cxnLst/>
              <a:rect l="l" t="t" r="r" b="b"/>
              <a:pathLst>
                <a:path w="60369" h="355273" extrusionOk="0">
                  <a:moveTo>
                    <a:pt x="17974" y="15743"/>
                  </a:moveTo>
                  <a:cubicBezTo>
                    <a:pt x="-504" y="121090"/>
                    <a:pt x="-4981" y="227960"/>
                    <a:pt x="5687" y="334450"/>
                  </a:cubicBezTo>
                  <a:cubicBezTo>
                    <a:pt x="8449" y="362072"/>
                    <a:pt x="52074" y="362358"/>
                    <a:pt x="49311" y="334450"/>
                  </a:cubicBezTo>
                  <a:cubicBezTo>
                    <a:pt x="39024" y="232056"/>
                    <a:pt x="42168" y="128805"/>
                    <a:pt x="59979" y="27364"/>
                  </a:cubicBezTo>
                  <a:cubicBezTo>
                    <a:pt x="64837" y="-68"/>
                    <a:pt x="22832" y="-11879"/>
                    <a:pt x="17974" y="1574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45564" y="6007578"/>
              <a:ext cx="263140" cy="112230"/>
            </a:xfrm>
            <a:custGeom>
              <a:avLst/>
              <a:gdLst/>
              <a:ahLst/>
              <a:cxnLst/>
              <a:rect l="l" t="t" r="r" b="b"/>
              <a:pathLst>
                <a:path w="263140" h="112230" extrusionOk="0">
                  <a:moveTo>
                    <a:pt x="8154" y="71086"/>
                  </a:moveTo>
                  <a:cubicBezTo>
                    <a:pt x="-5277" y="60513"/>
                    <a:pt x="-1467" y="39368"/>
                    <a:pt x="14821" y="34415"/>
                  </a:cubicBezTo>
                  <a:cubicBezTo>
                    <a:pt x="86640" y="12412"/>
                    <a:pt x="274854" y="-37404"/>
                    <a:pt x="262566" y="48702"/>
                  </a:cubicBezTo>
                  <a:cubicBezTo>
                    <a:pt x="249708" y="139094"/>
                    <a:pt x="70733" y="120235"/>
                    <a:pt x="8154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3251961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4" y="63722"/>
                  </a:moveTo>
                  <a:cubicBezTo>
                    <a:pt x="127444" y="98965"/>
                    <a:pt x="98869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69" y="0"/>
                    <a:pt x="127444" y="28480"/>
                    <a:pt x="127444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3547426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5" y="63722"/>
                  </a:moveTo>
                  <a:cubicBezTo>
                    <a:pt x="127445" y="98965"/>
                    <a:pt x="98870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70" y="0"/>
                    <a:pt x="127445" y="28480"/>
                    <a:pt x="127445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3363424" y="5365014"/>
              <a:ext cx="199755" cy="68616"/>
            </a:xfrm>
            <a:custGeom>
              <a:avLst/>
              <a:gdLst/>
              <a:ahLst/>
              <a:cxnLst/>
              <a:rect l="l" t="t" r="r" b="b"/>
              <a:pathLst>
                <a:path w="199755" h="68616" extrusionOk="0">
                  <a:moveTo>
                    <a:pt x="16457" y="37"/>
                  </a:moveTo>
                  <a:cubicBezTo>
                    <a:pt x="20458" y="37"/>
                    <a:pt x="24363" y="1466"/>
                    <a:pt x="27506" y="4323"/>
                  </a:cubicBezTo>
                  <a:cubicBezTo>
                    <a:pt x="48080" y="23183"/>
                    <a:pt x="77132" y="35851"/>
                    <a:pt x="99896" y="35851"/>
                  </a:cubicBezTo>
                  <a:cubicBezTo>
                    <a:pt x="122661" y="35851"/>
                    <a:pt x="151712" y="23183"/>
                    <a:pt x="172286" y="4323"/>
                  </a:cubicBezTo>
                  <a:cubicBezTo>
                    <a:pt x="178954" y="-1773"/>
                    <a:pt x="189336" y="-1392"/>
                    <a:pt x="195432" y="5276"/>
                  </a:cubicBezTo>
                  <a:cubicBezTo>
                    <a:pt x="201528" y="11943"/>
                    <a:pt x="201147" y="22325"/>
                    <a:pt x="194480" y="28421"/>
                  </a:cubicBezTo>
                  <a:cubicBezTo>
                    <a:pt x="167905" y="52805"/>
                    <a:pt x="130757" y="68617"/>
                    <a:pt x="99896" y="68617"/>
                  </a:cubicBezTo>
                  <a:cubicBezTo>
                    <a:pt x="69035" y="68617"/>
                    <a:pt x="31888" y="52805"/>
                    <a:pt x="5313" y="28421"/>
                  </a:cubicBezTo>
                  <a:cubicBezTo>
                    <a:pt x="-1354" y="22325"/>
                    <a:pt x="-1831" y="11943"/>
                    <a:pt x="4361" y="5276"/>
                  </a:cubicBezTo>
                  <a:cubicBezTo>
                    <a:pt x="7599" y="1751"/>
                    <a:pt x="12076" y="37"/>
                    <a:pt x="16457" y="37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4"/>
          <p:cNvSpPr txBox="1"/>
          <p:nvPr/>
        </p:nvSpPr>
        <p:spPr>
          <a:xfrm>
            <a:off x="410375" y="3253025"/>
            <a:ext cx="3095400" cy="936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Peiriant chwilio (e.e. Google)  </a:t>
            </a:r>
            <a:endParaRPr sz="1800" b="0" i="0" u="none" strike="noStrike" cap="none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4"/>
          <p:cNvSpPr txBox="1"/>
          <p:nvPr/>
        </p:nvSpPr>
        <p:spPr>
          <a:xfrm>
            <a:off x="2595050" y="4731197"/>
            <a:ext cx="3095400" cy="936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Cynorthwywyr llais (e.e. Siri, Alexa) </a:t>
            </a:r>
            <a:endParaRPr sz="1800" b="0" i="0" u="none" strike="noStrike" cap="none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4"/>
          <p:cNvSpPr txBox="1"/>
          <p:nvPr/>
        </p:nvSpPr>
        <p:spPr>
          <a:xfrm>
            <a:off x="5572872" y="3253023"/>
            <a:ext cx="3616097" cy="936001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R="0" lvl="0" algn="ctr" rtl="0"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Wedi creu llun gyda Deallusrwydd Artiffisial (dim llun go iawn) </a:t>
            </a:r>
            <a:endParaRPr sz="1800" b="0" i="0" u="none" strike="noStrike" cap="none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Google Shape;425;p4"/>
          <p:cNvSpPr txBox="1"/>
          <p:nvPr/>
        </p:nvSpPr>
        <p:spPr>
          <a:xfrm>
            <a:off x="7536424" y="4731197"/>
            <a:ext cx="3095400" cy="936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None/>
            </a:pPr>
            <a:r>
              <a:rPr lang="cy" sz="1800" b="0" i="0" u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Sgwrsfot (e.e. Chat GPT, Gemini)</a:t>
            </a:r>
            <a:r>
              <a:rPr lang="cy" sz="1800" b="0" i="0" u="none" strike="noStrike" cap="none" baseline="0">
                <a:solidFill>
                  <a:srgbClr val="0C0C0C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endParaRPr sz="1800" b="0" i="0" u="none" strike="noStrike" cap="none">
              <a:solidFill>
                <a:srgbClr val="0C0C0C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37A466-524B-A5EE-7926-78CB9F2D31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D1C4F7-7C27-A11A-7D21-2BE0AE4C5A9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717E2AC2-87F0-E9B7-2A3C-BF36C076916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2907f7ba95_0_0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/>
              <a:t>Pa lun sydd wedi’i greu gan Ddeallusrwydd Artiffisial? </a:t>
            </a:r>
            <a:endParaRPr/>
          </a:p>
        </p:txBody>
      </p:sp>
      <p:sp>
        <p:nvSpPr>
          <p:cNvPr id="432" name="Google Shape;432;g32907f7ba95_0_0"/>
          <p:cNvSpPr txBox="1">
            <a:spLocks noGrp="1"/>
          </p:cNvSpPr>
          <p:nvPr>
            <p:ph type="body" idx="2"/>
          </p:nvPr>
        </p:nvSpPr>
        <p:spPr>
          <a:xfrm>
            <a:off x="410375" y="1951023"/>
            <a:ext cx="2507127" cy="3263164"/>
          </a:xfrm>
          <a:prstGeom prst="rect">
            <a:avLst/>
          </a:prstGeom>
          <a:solidFill>
            <a:srgbClr val="00E7BD">
              <a:alpha val="824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lnSpcReduction="10000"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cy" b="0" i="0" u="none" baseline="0"/>
              <a:t>Edrychwch ar y tri llun yma. Pa rai ydych chi'n meddwl sy'n rhai go iawn a pha rai ydych chi'n meddwl sy'n ffug ac wedi'u creu gan gyfrifiadur? </a:t>
            </a:r>
            <a:endParaRPr b="0"/>
          </a:p>
        </p:txBody>
      </p:sp>
      <p:pic>
        <p:nvPicPr>
          <p:cNvPr id="433" name="Google Shape;433;g32907f7ba95_0_0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2907f7ba95_0_0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2907f7ba95_0_0" descr="Llun o "/>
          <p:cNvPicPr preferRelativeResize="0"/>
          <p:nvPr/>
        </p:nvPicPr>
        <p:blipFill rotWithShape="1">
          <a:blip r:embed="rId4">
            <a:alphaModFix/>
          </a:blip>
          <a:srcRect b="3100"/>
          <a:stretch/>
        </p:blipFill>
        <p:spPr>
          <a:xfrm>
            <a:off x="9035825" y="1951024"/>
            <a:ext cx="2748200" cy="26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2907f7ba95_0_0" descr="Llun o 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5425" y="1949170"/>
            <a:ext cx="2864700" cy="266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32907f7ba95_0_0" descr="Llun o "/>
          <p:cNvPicPr preferRelativeResize="0"/>
          <p:nvPr/>
        </p:nvPicPr>
        <p:blipFill>
          <a:blip r:embed="rId6">
            <a:alphaModFix/>
          </a:blip>
          <a:srcRect b="3035"/>
          <a:stretch/>
        </p:blipFill>
        <p:spPr>
          <a:xfrm>
            <a:off x="6240477" y="1951026"/>
            <a:ext cx="2748200" cy="266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g32907f7ba95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98911" y="243132"/>
            <a:ext cx="1806549" cy="151920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32907f7ba95_0_0"/>
          <p:cNvSpPr/>
          <p:nvPr/>
        </p:nvSpPr>
        <p:spPr>
          <a:xfrm>
            <a:off x="3325425" y="4615824"/>
            <a:ext cx="2864700" cy="6111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Wedi’i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greu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gan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Ddeallusrwydd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1600" b="1">
              <a:latin typeface="Montserrat"/>
              <a:ea typeface="Montserrat"/>
              <a:cs typeface="Montserrat"/>
            </a:endParaRPr>
          </a:p>
        </p:txBody>
      </p:sp>
      <p:sp>
        <p:nvSpPr>
          <p:cNvPr id="440" name="Google Shape;440;g32907f7ba95_0_0"/>
          <p:cNvSpPr/>
          <p:nvPr/>
        </p:nvSpPr>
        <p:spPr>
          <a:xfrm>
            <a:off x="6240475" y="4615824"/>
            <a:ext cx="2748300" cy="6111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1" i="0" u="none" baseline="0" dirty="0">
                <a:latin typeface="Montserrat"/>
                <a:ea typeface="Montserrat"/>
                <a:cs typeface="Montserrat"/>
                <a:sym typeface="Montserrat"/>
              </a:rPr>
              <a:t>Wedi’i greu gan Ddeallusrwydd Artiffisial</a:t>
            </a:r>
            <a:endParaRPr lang="en-US" sz="1600" b="1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441" name="Google Shape;441;g32907f7ba95_0_0"/>
          <p:cNvSpPr/>
          <p:nvPr/>
        </p:nvSpPr>
        <p:spPr>
          <a:xfrm>
            <a:off x="9035775" y="4615824"/>
            <a:ext cx="2748300" cy="611100"/>
          </a:xfrm>
          <a:prstGeom prst="rect">
            <a:avLst/>
          </a:prstGeom>
          <a:solidFill>
            <a:srgbClr val="00E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Wedi’i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greu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gan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Ddeallusrwydd</a:t>
            </a:r>
            <a:r>
              <a:rPr lang="cy" sz="1600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y" sz="1600" b="1" i="0" u="none" baseline="0" err="1">
                <a:latin typeface="Montserrat"/>
                <a:ea typeface="Montserrat"/>
                <a:cs typeface="Montserrat"/>
                <a:sym typeface="Montserrat"/>
              </a:rPr>
              <a:t>Artiffisial</a:t>
            </a:r>
            <a:endParaRPr lang="en-US" sz="1600" b="1" err="1">
              <a:latin typeface="Montserrat"/>
              <a:ea typeface="Montserrat"/>
              <a:cs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A58285-75E8-9801-B5B1-138535B26C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D8FBBEA-8FED-79CC-08F8-65ABD0691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F2B8F6DB-29B6-7171-AAD3-D794EA419B1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2" name="Google Shape;442;g32907f7ba95_0_0"/>
          <p:cNvSpPr txBox="1"/>
          <p:nvPr/>
        </p:nvSpPr>
        <p:spPr>
          <a:xfrm>
            <a:off x="3313752" y="5554435"/>
            <a:ext cx="5564496" cy="920792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fontScale="77500" lnSpcReduction="20000"/>
          </a:bodyPr>
          <a:lstStyle/>
          <a:p>
            <a:pPr algn="l" rtl="0">
              <a:lnSpc>
                <a:spcPct val="110000"/>
              </a:lnSpc>
            </a:pPr>
            <a:r>
              <a:rPr lang="cy" sz="1800" b="0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Faint wnaethoch chi eu dyfalu’n gywir? Beth wnaethoch chi edrych amdano wrth geisio gwneud penderfyniad?</a:t>
            </a:r>
            <a:endParaRPr sz="180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97CC40-FF9C-7FFC-C4AE-8B5B928EB83B}"/>
              </a:ext>
            </a:extLst>
          </p:cNvPr>
          <p:cNvGrpSpPr/>
          <p:nvPr/>
        </p:nvGrpSpPr>
        <p:grpSpPr>
          <a:xfrm>
            <a:off x="0" y="-127"/>
            <a:ext cx="12192000" cy="6858127"/>
            <a:chOff x="0" y="-127"/>
            <a:chExt cx="12192000" cy="6858127"/>
          </a:xfrm>
        </p:grpSpPr>
        <p:pic>
          <p:nvPicPr>
            <p:cNvPr id="3" name="Google Shape;442;g32904930daf_0_139" descr="A purple star shaped object with a cartoon character behind it&#10;&#10;Description automatically generated">
              <a:extLst>
                <a:ext uri="{FF2B5EF4-FFF2-40B4-BE49-F238E27FC236}">
                  <a16:creationId xmlns:a16="http://schemas.microsoft.com/office/drawing/2014/main" id="{506AB212-87CB-C374-4BB6-C7154A53C52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C7485F-D2FF-71A1-44FF-52BA8EB7F3F5}"/>
                </a:ext>
              </a:extLst>
            </p:cNvPr>
            <p:cNvSpPr/>
            <p:nvPr/>
          </p:nvSpPr>
          <p:spPr>
            <a:xfrm>
              <a:off x="76200" y="-127"/>
              <a:ext cx="3148914" cy="1260515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D050D1E-2885-31F4-B7B7-D398729A6F28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449" name="Google Shape;449;g32904930daf_0_139"/>
          <p:cNvSpPr txBox="1">
            <a:spLocks noGrp="1"/>
          </p:cNvSpPr>
          <p:nvPr>
            <p:ph type="body" idx="2"/>
          </p:nvPr>
        </p:nvSpPr>
        <p:spPr>
          <a:xfrm>
            <a:off x="3968646" y="2753113"/>
            <a:ext cx="4297529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3600" b="1" i="0" u="none" baseline="0" err="1">
                <a:solidFill>
                  <a:schemeClr val="lt1"/>
                </a:solidFill>
              </a:rPr>
              <a:t>Gadewch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i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ni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edrych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ar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stori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lle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gallai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Deallusrwydd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Artiffisial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ddylanwadu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r>
              <a:rPr lang="cy" sz="3600" b="1" i="0" u="none" baseline="0" err="1">
                <a:solidFill>
                  <a:schemeClr val="lt1"/>
                </a:solidFill>
              </a:rPr>
              <a:t>ar</a:t>
            </a:r>
            <a:endParaRPr lang="en-US" sz="3600" b="1" i="0" u="none" baseline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3600" b="1" i="0" u="none" baseline="0" err="1">
                <a:solidFill>
                  <a:schemeClr val="lt1"/>
                </a:solidFill>
              </a:rPr>
              <a:t>bleidleisio</a:t>
            </a:r>
            <a:r>
              <a:rPr lang="cy" sz="3600" b="1" i="0" u="none" baseline="0">
                <a:solidFill>
                  <a:schemeClr val="lt1"/>
                </a:solidFill>
              </a:rPr>
              <a:t> </a:t>
            </a:r>
            <a:endParaRPr sz="3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2904930daf_0_14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Pleidlais Simon: </a:t>
            </a:r>
            <a:endParaRPr/>
          </a:p>
        </p:txBody>
      </p:sp>
      <p:sp>
        <p:nvSpPr>
          <p:cNvPr id="456" name="Google Shape;456;g32904930daf_0_14"/>
          <p:cNvSpPr txBox="1">
            <a:spLocks noGrp="1"/>
          </p:cNvSpPr>
          <p:nvPr>
            <p:ph type="body" idx="2"/>
          </p:nvPr>
        </p:nvSpPr>
        <p:spPr>
          <a:xfrm>
            <a:off x="6096000" y="2338950"/>
            <a:ext cx="4038599" cy="2180100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2200" b="0" i="0" u="none" baseline="0"/>
              <a:t>Dyma Simon. </a:t>
            </a:r>
            <a:endParaRPr sz="2200"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endParaRPr sz="2200"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</a:pPr>
            <a:r>
              <a:rPr lang="cy" sz="2200" b="0" i="0" u="none" baseline="0"/>
              <a:t>Mae Simon yn mynd i bleidleisio am y tro cyntaf. </a:t>
            </a:r>
            <a:endParaRPr sz="2200" b="0"/>
          </a:p>
        </p:txBody>
      </p:sp>
      <p:pic>
        <p:nvPicPr>
          <p:cNvPr id="457" name="Google Shape;457;g32904930daf_0_14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32904930daf_0_14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2904930daf_0_14"/>
          <p:cNvPicPr preferRelativeResize="0"/>
          <p:nvPr/>
        </p:nvPicPr>
        <p:blipFill rotWithShape="1">
          <a:blip r:embed="rId4">
            <a:alphaModFix/>
          </a:blip>
          <a:srcRect l="44493" b="52294"/>
          <a:stretch/>
        </p:blipFill>
        <p:spPr>
          <a:xfrm>
            <a:off x="1969175" y="1893675"/>
            <a:ext cx="3028075" cy="248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g32904930daf_0_14"/>
          <p:cNvGrpSpPr/>
          <p:nvPr/>
        </p:nvGrpSpPr>
        <p:grpSpPr>
          <a:xfrm>
            <a:off x="10621925" y="490780"/>
            <a:ext cx="790957" cy="692820"/>
            <a:chOff x="3579851" y="5155389"/>
            <a:chExt cx="398999" cy="379768"/>
          </a:xfrm>
        </p:grpSpPr>
        <p:sp>
          <p:nvSpPr>
            <p:cNvPr id="461" name="Google Shape;461;g32904930daf_0_14"/>
            <p:cNvSpPr/>
            <p:nvPr/>
          </p:nvSpPr>
          <p:spPr>
            <a:xfrm>
              <a:off x="3654344" y="5444261"/>
              <a:ext cx="154590" cy="90896"/>
            </a:xfrm>
            <a:custGeom>
              <a:avLst/>
              <a:gdLst/>
              <a:ahLst/>
              <a:cxnLst/>
              <a:rect l="l" t="t" r="r" b="b"/>
              <a:pathLst>
                <a:path w="154590" h="90896" extrusionOk="0">
                  <a:moveTo>
                    <a:pt x="24909" y="84334"/>
                  </a:moveTo>
                  <a:cubicBezTo>
                    <a:pt x="-25955" y="62141"/>
                    <a:pt x="10240" y="9849"/>
                    <a:pt x="51960" y="5658"/>
                  </a:cubicBezTo>
                  <a:cubicBezTo>
                    <a:pt x="100632" y="-14440"/>
                    <a:pt x="199121" y="21374"/>
                    <a:pt x="131779" y="75667"/>
                  </a:cubicBezTo>
                  <a:cubicBezTo>
                    <a:pt x="101585" y="95383"/>
                    <a:pt x="58532" y="93288"/>
                    <a:pt x="24909" y="8433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g32904930daf_0_14"/>
            <p:cNvSpPr/>
            <p:nvPr/>
          </p:nvSpPr>
          <p:spPr>
            <a:xfrm>
              <a:off x="3836239" y="5338208"/>
              <a:ext cx="142611" cy="90486"/>
            </a:xfrm>
            <a:custGeom>
              <a:avLst/>
              <a:gdLst/>
              <a:ahLst/>
              <a:cxnLst/>
              <a:rect l="l" t="t" r="r" b="b"/>
              <a:pathLst>
                <a:path w="142611" h="90486" extrusionOk="0">
                  <a:moveTo>
                    <a:pt x="118000" y="8554"/>
                  </a:moveTo>
                  <a:cubicBezTo>
                    <a:pt x="178484" y="49417"/>
                    <a:pt x="114095" y="86183"/>
                    <a:pt x="68184" y="90469"/>
                  </a:cubicBezTo>
                  <a:cubicBezTo>
                    <a:pt x="36656" y="91231"/>
                    <a:pt x="-16112" y="65704"/>
                    <a:pt x="4748" y="27985"/>
                  </a:cubicBezTo>
                  <a:cubicBezTo>
                    <a:pt x="33132" y="-494"/>
                    <a:pt x="81329" y="-7733"/>
                    <a:pt x="118000" y="85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g32904930daf_0_14"/>
            <p:cNvSpPr/>
            <p:nvPr/>
          </p:nvSpPr>
          <p:spPr>
            <a:xfrm>
              <a:off x="3579851" y="5278626"/>
              <a:ext cx="128685" cy="89136"/>
            </a:xfrm>
            <a:custGeom>
              <a:avLst/>
              <a:gdLst/>
              <a:ahLst/>
              <a:cxnLst/>
              <a:rect l="l" t="t" r="r" b="b"/>
              <a:pathLst>
                <a:path w="128685" h="89136" extrusionOk="0">
                  <a:moveTo>
                    <a:pt x="94924" y="65565"/>
                  </a:moveTo>
                  <a:cubicBezTo>
                    <a:pt x="94543" y="67947"/>
                    <a:pt x="99020" y="66137"/>
                    <a:pt x="99877" y="65089"/>
                  </a:cubicBezTo>
                  <a:cubicBezTo>
                    <a:pt x="99401" y="63279"/>
                    <a:pt x="96163" y="64899"/>
                    <a:pt x="94924" y="65565"/>
                  </a:cubicBezTo>
                  <a:moveTo>
                    <a:pt x="111403" y="4796"/>
                  </a:moveTo>
                  <a:cubicBezTo>
                    <a:pt x="132262" y="12987"/>
                    <a:pt x="131786" y="41372"/>
                    <a:pt x="122833" y="58612"/>
                  </a:cubicBezTo>
                  <a:cubicBezTo>
                    <a:pt x="103306" y="92331"/>
                    <a:pt x="-17090" y="110238"/>
                    <a:pt x="2056" y="46515"/>
                  </a:cubicBezTo>
                  <a:cubicBezTo>
                    <a:pt x="11485" y="13273"/>
                    <a:pt x="81589" y="-10635"/>
                    <a:pt x="111403" y="479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g32904930daf_0_14"/>
            <p:cNvSpPr/>
            <p:nvPr/>
          </p:nvSpPr>
          <p:spPr>
            <a:xfrm>
              <a:off x="3773970" y="5155389"/>
              <a:ext cx="121881" cy="83567"/>
            </a:xfrm>
            <a:custGeom>
              <a:avLst/>
              <a:gdLst/>
              <a:ahLst/>
              <a:cxnLst/>
              <a:rect l="l" t="t" r="r" b="b"/>
              <a:pathLst>
                <a:path w="121881" h="83567" extrusionOk="0">
                  <a:moveTo>
                    <a:pt x="2247" y="33449"/>
                  </a:moveTo>
                  <a:cubicBezTo>
                    <a:pt x="23298" y="-12842"/>
                    <a:pt x="109880" y="-11223"/>
                    <a:pt x="121881" y="39164"/>
                  </a:cubicBezTo>
                  <a:cubicBezTo>
                    <a:pt x="117214" y="97743"/>
                    <a:pt x="-18994" y="100886"/>
                    <a:pt x="2247" y="3344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CD926B5-57EC-B6DD-DEA8-CB9D7353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906E71-60A5-93BC-07F6-4DE664CC885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D8A11941-2884-DE26-DE13-8577C39D74F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2907f7ba95_0_126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Pleidlais Simon: </a:t>
            </a:r>
            <a:endParaRPr/>
          </a:p>
        </p:txBody>
      </p:sp>
      <p:sp>
        <p:nvSpPr>
          <p:cNvPr id="494" name="Google Shape;494;g32907f7ba95_0_126"/>
          <p:cNvSpPr txBox="1">
            <a:spLocks noGrp="1"/>
          </p:cNvSpPr>
          <p:nvPr>
            <p:ph type="body" idx="2"/>
          </p:nvPr>
        </p:nvSpPr>
        <p:spPr>
          <a:xfrm>
            <a:off x="410375" y="1712177"/>
            <a:ext cx="5342100" cy="3826275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r>
              <a:rPr lang="cy" sz="2200" b="0" i="0" u="none" baseline="0"/>
              <a:t>Roedd Simon yn edrych ymlaen yn fawr at gael pleidleisio am y tro cyntaf!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endParaRPr lang="cy" sz="22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r>
              <a:rPr lang="cy" sz="2200" b="0" i="0" u="none" baseline="0"/>
              <a:t>Roedd yn gwybod ei bod yn bwysig iawn pleidleisio yn y lle cywir. Mae pawb yn cael lle i bleidleisio a gelwir y lle hwn yn orsaf bleidleisio. Roedd Simon yn eithaf sicr ei fod yn gwybod lle oedd ei orsaf bleidleisio. </a:t>
            </a:r>
            <a:endParaRPr sz="2200" b="0"/>
          </a:p>
        </p:txBody>
      </p:sp>
      <p:pic>
        <p:nvPicPr>
          <p:cNvPr id="495" name="Google Shape;495;g32907f7ba95_0_126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2907f7ba95_0_126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2907f7ba95_0_126"/>
          <p:cNvPicPr preferRelativeResize="0"/>
          <p:nvPr/>
        </p:nvPicPr>
        <p:blipFill rotWithShape="1">
          <a:blip r:embed="rId4">
            <a:alphaModFix/>
          </a:blip>
          <a:srcRect l="44493" b="52294"/>
          <a:stretch/>
        </p:blipFill>
        <p:spPr>
          <a:xfrm flipH="1">
            <a:off x="6837875" y="1597131"/>
            <a:ext cx="3980025" cy="3053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3E42357-5B5F-CFF6-DBCF-274C771DE0A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7D70895-5585-852D-5AD6-F05ED183AD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753D3697-65C6-FCB3-872E-21459ABE836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2907f7ba95_0_126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Pleidlais Simon: </a:t>
            </a:r>
            <a:endParaRPr/>
          </a:p>
        </p:txBody>
      </p:sp>
      <p:sp>
        <p:nvSpPr>
          <p:cNvPr id="494" name="Google Shape;494;g32907f7ba95_0_126"/>
          <p:cNvSpPr txBox="1">
            <a:spLocks noGrp="1"/>
          </p:cNvSpPr>
          <p:nvPr>
            <p:ph type="body" idx="2"/>
          </p:nvPr>
        </p:nvSpPr>
        <p:spPr>
          <a:xfrm>
            <a:off x="403672" y="1250149"/>
            <a:ext cx="5492353" cy="3421638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r>
              <a:rPr lang="cy" sz="2200" b="0" i="0" u="none" baseline="0"/>
              <a:t>Gwelodd Simon fideo a oedd yn dangos pobl y tu allan i orsaf bleidleisio yn aros i bleidleisio wyneb yn wyneb.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endParaRPr lang="cy" sz="22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r>
              <a:rPr lang="cy" sz="2200" b="0" i="0" u="none" baseline="0"/>
              <a:t>Dywedodd y fideo bod angen i bobl yn ardal Simon bleidleisio mewn lle penodol. Fodd bynnag, roedd hwn yn wahanol i'r lle roedd Simon wedi meddwl. </a:t>
            </a:r>
            <a:endParaRPr sz="2200" b="0"/>
          </a:p>
        </p:txBody>
      </p:sp>
      <p:pic>
        <p:nvPicPr>
          <p:cNvPr id="495" name="Google Shape;495;g32907f7ba95_0_126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2907f7ba95_0_126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C824C7-6C38-6C23-3474-557392A024C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D96823-41E5-7BD0-9C9E-D60C18D812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236324507" descr="Y Comisiwn Etholiadol Logo">
              <a:extLst>
                <a:ext uri="{FF2B5EF4-FFF2-40B4-BE49-F238E27FC236}">
                  <a16:creationId xmlns:a16="http://schemas.microsoft.com/office/drawing/2014/main" id="{C08A6DD7-2C08-78ED-2872-46DC5E251C8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7" name="Google Shape;497;g32907f7ba95_0_126"/>
          <p:cNvPicPr preferRelativeResize="0"/>
          <p:nvPr/>
        </p:nvPicPr>
        <p:blipFill rotWithShape="1">
          <a:blip r:embed="rId5">
            <a:alphaModFix/>
          </a:blip>
          <a:srcRect l="44493" b="52294"/>
          <a:stretch/>
        </p:blipFill>
        <p:spPr>
          <a:xfrm>
            <a:off x="2520484" y="4166845"/>
            <a:ext cx="3214556" cy="2250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C3C9A95-ABBE-3ECA-78D8-9B5E6725AEE1}"/>
              </a:ext>
            </a:extLst>
          </p:cNvPr>
          <p:cNvGrpSpPr/>
          <p:nvPr/>
        </p:nvGrpSpPr>
        <p:grpSpPr>
          <a:xfrm>
            <a:off x="6593397" y="926050"/>
            <a:ext cx="2956303" cy="5255650"/>
            <a:chOff x="6593397" y="926050"/>
            <a:chExt cx="2956303" cy="5255650"/>
          </a:xfrm>
        </p:grpSpPr>
        <p:pic>
          <p:nvPicPr>
            <p:cNvPr id="499" name="Google Shape;499;g32907f7ba95_0_1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93397" y="926050"/>
              <a:ext cx="2956303" cy="525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477;g32907f7ba95_0_34">
              <a:extLst>
                <a:ext uri="{FF2B5EF4-FFF2-40B4-BE49-F238E27FC236}">
                  <a16:creationId xmlns:a16="http://schemas.microsoft.com/office/drawing/2014/main" id="{D4E5C919-8874-1CB2-941A-E7F8E164D4D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5178" r="39961"/>
            <a:stretch/>
          </p:blipFill>
          <p:spPr>
            <a:xfrm>
              <a:off x="7137069" y="2588820"/>
              <a:ext cx="604841" cy="6605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oogle Shape;479;g32907f7ba95_0_34">
              <a:extLst>
                <a:ext uri="{FF2B5EF4-FFF2-40B4-BE49-F238E27FC236}">
                  <a16:creationId xmlns:a16="http://schemas.microsoft.com/office/drawing/2014/main" id="{D5229541-AE8D-ABB0-2A65-CC37275D8650}"/>
                </a:ext>
              </a:extLst>
            </p:cNvPr>
            <p:cNvGrpSpPr/>
            <p:nvPr/>
          </p:nvGrpSpPr>
          <p:grpSpPr>
            <a:xfrm>
              <a:off x="7347298" y="3216115"/>
              <a:ext cx="657583" cy="542459"/>
              <a:chOff x="2560637" y="4569619"/>
              <a:chExt cx="2439828" cy="1550189"/>
            </a:xfrm>
          </p:grpSpPr>
          <p:sp>
            <p:nvSpPr>
              <p:cNvPr id="7" name="Google Shape;480;g32907f7ba95_0_34">
                <a:extLst>
                  <a:ext uri="{FF2B5EF4-FFF2-40B4-BE49-F238E27FC236}">
                    <a16:creationId xmlns:a16="http://schemas.microsoft.com/office/drawing/2014/main" id="{7CE5E4AB-846E-1BB7-0543-425B5512BD7D}"/>
                  </a:ext>
                </a:extLst>
              </p:cNvPr>
              <p:cNvSpPr/>
              <p:nvPr/>
            </p:nvSpPr>
            <p:spPr>
              <a:xfrm>
                <a:off x="2560637" y="4569619"/>
                <a:ext cx="2439828" cy="1219962"/>
              </a:xfrm>
              <a:custGeom>
                <a:avLst/>
                <a:gdLst/>
                <a:ahLst/>
                <a:cxnLst/>
                <a:rect l="l" t="t" r="r" b="b"/>
                <a:pathLst>
                  <a:path w="2439828" h="1219962" extrusionOk="0">
                    <a:moveTo>
                      <a:pt x="0" y="1219962"/>
                    </a:moveTo>
                    <a:cubicBezTo>
                      <a:pt x="0" y="546164"/>
                      <a:pt x="546164" y="0"/>
                      <a:pt x="1219867" y="0"/>
                    </a:cubicBezTo>
                    <a:cubicBezTo>
                      <a:pt x="1893665" y="0"/>
                      <a:pt x="2439829" y="546164"/>
                      <a:pt x="2439829" y="1219962"/>
                    </a:cubicBezTo>
                    <a:lnTo>
                      <a:pt x="0" y="121996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481;g32907f7ba95_0_34">
                <a:extLst>
                  <a:ext uri="{FF2B5EF4-FFF2-40B4-BE49-F238E27FC236}">
                    <a16:creationId xmlns:a16="http://schemas.microsoft.com/office/drawing/2014/main" id="{5297382D-4C4F-DAEF-329E-E154FA8CACC4}"/>
                  </a:ext>
                </a:extLst>
              </p:cNvPr>
              <p:cNvSpPr/>
              <p:nvPr/>
            </p:nvSpPr>
            <p:spPr>
              <a:xfrm>
                <a:off x="3043640" y="5692440"/>
                <a:ext cx="55541" cy="297832"/>
              </a:xfrm>
              <a:custGeom>
                <a:avLst/>
                <a:gdLst/>
                <a:ahLst/>
                <a:cxnLst/>
                <a:rect l="l" t="t" r="r" b="b"/>
                <a:pathLst>
                  <a:path w="55541" h="297832" extrusionOk="0">
                    <a:moveTo>
                      <a:pt x="390" y="27323"/>
                    </a:moveTo>
                    <a:cubicBezTo>
                      <a:pt x="15249" y="111714"/>
                      <a:pt x="11154" y="192200"/>
                      <a:pt x="2295" y="276973"/>
                    </a:cubicBezTo>
                    <a:cubicBezTo>
                      <a:pt x="-658" y="304881"/>
                      <a:pt x="42967" y="304691"/>
                      <a:pt x="45920" y="276973"/>
                    </a:cubicBezTo>
                    <a:cubicBezTo>
                      <a:pt x="50492" y="233444"/>
                      <a:pt x="55540" y="189724"/>
                      <a:pt x="55540" y="145814"/>
                    </a:cubicBezTo>
                    <a:cubicBezTo>
                      <a:pt x="55635" y="102094"/>
                      <a:pt x="49920" y="58660"/>
                      <a:pt x="42396" y="15702"/>
                    </a:cubicBezTo>
                    <a:cubicBezTo>
                      <a:pt x="37538" y="-11825"/>
                      <a:pt x="-4467" y="-109"/>
                      <a:pt x="390" y="2732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82;g32907f7ba95_0_34">
                <a:extLst>
                  <a:ext uri="{FF2B5EF4-FFF2-40B4-BE49-F238E27FC236}">
                    <a16:creationId xmlns:a16="http://schemas.microsoft.com/office/drawing/2014/main" id="{161D8D45-883C-0231-2ECE-6D72768AB9D2}"/>
                  </a:ext>
                </a:extLst>
              </p:cNvPr>
              <p:cNvSpPr/>
              <p:nvPr/>
            </p:nvSpPr>
            <p:spPr>
              <a:xfrm>
                <a:off x="2826477" y="5913376"/>
                <a:ext cx="263140" cy="112194"/>
              </a:xfrm>
              <a:custGeom>
                <a:avLst/>
                <a:gdLst/>
                <a:ahLst/>
                <a:cxnLst/>
                <a:rect l="l" t="t" r="r" b="b"/>
                <a:pathLst>
                  <a:path w="263140" h="112194" extrusionOk="0">
                    <a:moveTo>
                      <a:pt x="254987" y="71086"/>
                    </a:moveTo>
                    <a:cubicBezTo>
                      <a:pt x="268417" y="60513"/>
                      <a:pt x="264607" y="39368"/>
                      <a:pt x="248319" y="34415"/>
                    </a:cubicBezTo>
                    <a:cubicBezTo>
                      <a:pt x="176501" y="12412"/>
                      <a:pt x="-11713" y="-37404"/>
                      <a:pt x="574" y="48702"/>
                    </a:cubicBezTo>
                    <a:cubicBezTo>
                      <a:pt x="13433" y="139094"/>
                      <a:pt x="192408" y="120140"/>
                      <a:pt x="254987" y="7108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83;g32907f7ba95_0_34">
                <a:extLst>
                  <a:ext uri="{FF2B5EF4-FFF2-40B4-BE49-F238E27FC236}">
                    <a16:creationId xmlns:a16="http://schemas.microsoft.com/office/drawing/2014/main" id="{8FB78037-D8A5-90EF-239C-45651B034310}"/>
                  </a:ext>
                </a:extLst>
              </p:cNvPr>
              <p:cNvSpPr/>
              <p:nvPr/>
            </p:nvSpPr>
            <p:spPr>
              <a:xfrm>
                <a:off x="4338792" y="5729260"/>
                <a:ext cx="60369" cy="355273"/>
              </a:xfrm>
              <a:custGeom>
                <a:avLst/>
                <a:gdLst/>
                <a:ahLst/>
                <a:cxnLst/>
                <a:rect l="l" t="t" r="r" b="b"/>
                <a:pathLst>
                  <a:path w="60369" h="355273" extrusionOk="0">
                    <a:moveTo>
                      <a:pt x="17974" y="15743"/>
                    </a:moveTo>
                    <a:cubicBezTo>
                      <a:pt x="-504" y="121090"/>
                      <a:pt x="-4981" y="227960"/>
                      <a:pt x="5687" y="334450"/>
                    </a:cubicBezTo>
                    <a:cubicBezTo>
                      <a:pt x="8449" y="362072"/>
                      <a:pt x="52074" y="362358"/>
                      <a:pt x="49311" y="334450"/>
                    </a:cubicBezTo>
                    <a:cubicBezTo>
                      <a:pt x="39024" y="232056"/>
                      <a:pt x="42168" y="128805"/>
                      <a:pt x="59979" y="27364"/>
                    </a:cubicBezTo>
                    <a:cubicBezTo>
                      <a:pt x="64837" y="-68"/>
                      <a:pt x="22832" y="-11879"/>
                      <a:pt x="17974" y="1574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84;g32907f7ba95_0_34">
                <a:extLst>
                  <a:ext uri="{FF2B5EF4-FFF2-40B4-BE49-F238E27FC236}">
                    <a16:creationId xmlns:a16="http://schemas.microsoft.com/office/drawing/2014/main" id="{966DD961-547A-531C-6C3B-B37BB5BD4DE9}"/>
                  </a:ext>
                </a:extLst>
              </p:cNvPr>
              <p:cNvSpPr/>
              <p:nvPr/>
            </p:nvSpPr>
            <p:spPr>
              <a:xfrm>
                <a:off x="4345564" y="6007578"/>
                <a:ext cx="263140" cy="112230"/>
              </a:xfrm>
              <a:custGeom>
                <a:avLst/>
                <a:gdLst/>
                <a:ahLst/>
                <a:cxnLst/>
                <a:rect l="l" t="t" r="r" b="b"/>
                <a:pathLst>
                  <a:path w="263140" h="112230" extrusionOk="0">
                    <a:moveTo>
                      <a:pt x="8154" y="71086"/>
                    </a:moveTo>
                    <a:cubicBezTo>
                      <a:pt x="-5277" y="60513"/>
                      <a:pt x="-1467" y="39368"/>
                      <a:pt x="14821" y="34415"/>
                    </a:cubicBezTo>
                    <a:cubicBezTo>
                      <a:pt x="86640" y="12412"/>
                      <a:pt x="274854" y="-37404"/>
                      <a:pt x="262566" y="48702"/>
                    </a:cubicBezTo>
                    <a:cubicBezTo>
                      <a:pt x="249708" y="139094"/>
                      <a:pt x="70733" y="120235"/>
                      <a:pt x="8154" y="7108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85;g32907f7ba95_0_34">
                <a:extLst>
                  <a:ext uri="{FF2B5EF4-FFF2-40B4-BE49-F238E27FC236}">
                    <a16:creationId xmlns:a16="http://schemas.microsoft.com/office/drawing/2014/main" id="{344F7DBC-D14A-14C1-A679-C713E2B344B3}"/>
                  </a:ext>
                </a:extLst>
              </p:cNvPr>
              <p:cNvSpPr/>
              <p:nvPr/>
            </p:nvSpPr>
            <p:spPr>
              <a:xfrm>
                <a:off x="3251961" y="5196744"/>
                <a:ext cx="127444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127444" h="127444" extrusionOk="0">
                    <a:moveTo>
                      <a:pt x="127444" y="63722"/>
                    </a:moveTo>
                    <a:cubicBezTo>
                      <a:pt x="127444" y="98965"/>
                      <a:pt x="98869" y="127445"/>
                      <a:pt x="63722" y="127445"/>
                    </a:cubicBezTo>
                    <a:cubicBezTo>
                      <a:pt x="28480" y="127445"/>
                      <a:pt x="0" y="98870"/>
                      <a:pt x="0" y="63722"/>
                    </a:cubicBezTo>
                    <a:cubicBezTo>
                      <a:pt x="0" y="28480"/>
                      <a:pt x="28575" y="0"/>
                      <a:pt x="63722" y="0"/>
                    </a:cubicBezTo>
                    <a:cubicBezTo>
                      <a:pt x="98869" y="0"/>
                      <a:pt x="127444" y="28480"/>
                      <a:pt x="127444" y="6372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86;g32907f7ba95_0_34">
                <a:extLst>
                  <a:ext uri="{FF2B5EF4-FFF2-40B4-BE49-F238E27FC236}">
                    <a16:creationId xmlns:a16="http://schemas.microsoft.com/office/drawing/2014/main" id="{B4EC60FE-E565-5418-0B41-E4830D615888}"/>
                  </a:ext>
                </a:extLst>
              </p:cNvPr>
              <p:cNvSpPr/>
              <p:nvPr/>
            </p:nvSpPr>
            <p:spPr>
              <a:xfrm>
                <a:off x="3547426" y="5196744"/>
                <a:ext cx="127444" cy="127444"/>
              </a:xfrm>
              <a:custGeom>
                <a:avLst/>
                <a:gdLst/>
                <a:ahLst/>
                <a:cxnLst/>
                <a:rect l="l" t="t" r="r" b="b"/>
                <a:pathLst>
                  <a:path w="127444" h="127444" extrusionOk="0">
                    <a:moveTo>
                      <a:pt x="127445" y="63722"/>
                    </a:moveTo>
                    <a:cubicBezTo>
                      <a:pt x="127445" y="98965"/>
                      <a:pt x="98870" y="127445"/>
                      <a:pt x="63722" y="127445"/>
                    </a:cubicBezTo>
                    <a:cubicBezTo>
                      <a:pt x="28480" y="127445"/>
                      <a:pt x="0" y="98870"/>
                      <a:pt x="0" y="63722"/>
                    </a:cubicBezTo>
                    <a:cubicBezTo>
                      <a:pt x="0" y="28480"/>
                      <a:pt x="28575" y="0"/>
                      <a:pt x="63722" y="0"/>
                    </a:cubicBezTo>
                    <a:cubicBezTo>
                      <a:pt x="98870" y="0"/>
                      <a:pt x="127445" y="28480"/>
                      <a:pt x="127445" y="6372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87;g32907f7ba95_0_34">
                <a:extLst>
                  <a:ext uri="{FF2B5EF4-FFF2-40B4-BE49-F238E27FC236}">
                    <a16:creationId xmlns:a16="http://schemas.microsoft.com/office/drawing/2014/main" id="{1DAA753B-59E8-79C6-A55F-BF10E231508E}"/>
                  </a:ext>
                </a:extLst>
              </p:cNvPr>
              <p:cNvSpPr/>
              <p:nvPr/>
            </p:nvSpPr>
            <p:spPr>
              <a:xfrm>
                <a:off x="3363424" y="5365014"/>
                <a:ext cx="199755" cy="68616"/>
              </a:xfrm>
              <a:custGeom>
                <a:avLst/>
                <a:gdLst/>
                <a:ahLst/>
                <a:cxnLst/>
                <a:rect l="l" t="t" r="r" b="b"/>
                <a:pathLst>
                  <a:path w="199755" h="68616" extrusionOk="0">
                    <a:moveTo>
                      <a:pt x="16457" y="37"/>
                    </a:moveTo>
                    <a:cubicBezTo>
                      <a:pt x="20458" y="37"/>
                      <a:pt x="24363" y="1466"/>
                      <a:pt x="27506" y="4323"/>
                    </a:cubicBezTo>
                    <a:cubicBezTo>
                      <a:pt x="48080" y="23183"/>
                      <a:pt x="77132" y="35851"/>
                      <a:pt x="99896" y="35851"/>
                    </a:cubicBezTo>
                    <a:cubicBezTo>
                      <a:pt x="122661" y="35851"/>
                      <a:pt x="151712" y="23183"/>
                      <a:pt x="172286" y="4323"/>
                    </a:cubicBezTo>
                    <a:cubicBezTo>
                      <a:pt x="178954" y="-1773"/>
                      <a:pt x="189336" y="-1392"/>
                      <a:pt x="195432" y="5276"/>
                    </a:cubicBezTo>
                    <a:cubicBezTo>
                      <a:pt x="201528" y="11943"/>
                      <a:pt x="201147" y="22325"/>
                      <a:pt x="194480" y="28421"/>
                    </a:cubicBezTo>
                    <a:cubicBezTo>
                      <a:pt x="167905" y="52805"/>
                      <a:pt x="130757" y="68617"/>
                      <a:pt x="99896" y="68617"/>
                    </a:cubicBezTo>
                    <a:cubicBezTo>
                      <a:pt x="69035" y="68617"/>
                      <a:pt x="31888" y="52805"/>
                      <a:pt x="5313" y="28421"/>
                    </a:cubicBezTo>
                    <a:cubicBezTo>
                      <a:pt x="-1354" y="22325"/>
                      <a:pt x="-1831" y="11943"/>
                      <a:pt x="4361" y="5276"/>
                    </a:cubicBezTo>
                    <a:cubicBezTo>
                      <a:pt x="7599" y="1751"/>
                      <a:pt x="12076" y="37"/>
                      <a:pt x="16457" y="37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" name="Google Shape;478;g32907f7ba95_0_34">
              <a:extLst>
                <a:ext uri="{FF2B5EF4-FFF2-40B4-BE49-F238E27FC236}">
                  <a16:creationId xmlns:a16="http://schemas.microsoft.com/office/drawing/2014/main" id="{0764ECA2-AD96-6AC5-8CEF-669FB0FDA12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610269" y="3532745"/>
              <a:ext cx="604841" cy="6281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97;g32907f7ba95_0_126">
              <a:extLst>
                <a:ext uri="{FF2B5EF4-FFF2-40B4-BE49-F238E27FC236}">
                  <a16:creationId xmlns:a16="http://schemas.microsoft.com/office/drawing/2014/main" id="{25FDF00B-681D-E345-1990-B0D6391CE0A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4493" b="52294"/>
            <a:stretch/>
          </p:blipFill>
          <p:spPr>
            <a:xfrm flipH="1">
              <a:off x="7912689" y="3875600"/>
              <a:ext cx="851659" cy="789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54AA35-E4E6-595E-7A4F-13776C4F1404}"/>
                </a:ext>
              </a:extLst>
            </p:cNvPr>
            <p:cNvSpPr txBox="1"/>
            <p:nvPr/>
          </p:nvSpPr>
          <p:spPr>
            <a:xfrm>
              <a:off x="6993507" y="1806548"/>
              <a:ext cx="1078041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cy" sz="1600" b="0" i="0" u="none" baseline="0">
                  <a:latin typeface="Krungthep" panose="02000400000000000000" pitchFamily="2" charset="-34"/>
                  <a:ea typeface="Krungthep" panose="02000400000000000000" pitchFamily="2" charset="-34"/>
                  <a:cs typeface="Krungthep" panose="02000400000000000000" pitchFamily="2" charset="-34"/>
                </a:rPr>
                <a:t>Gorsaf Bleidleisio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14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2907f7ba95_0_126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Pleidlais Simon: </a:t>
            </a:r>
            <a:endParaRPr/>
          </a:p>
        </p:txBody>
      </p:sp>
      <p:sp>
        <p:nvSpPr>
          <p:cNvPr id="494" name="Google Shape;494;g32907f7ba95_0_126"/>
          <p:cNvSpPr txBox="1">
            <a:spLocks noGrp="1"/>
          </p:cNvSpPr>
          <p:nvPr>
            <p:ph type="body" idx="2"/>
          </p:nvPr>
        </p:nvSpPr>
        <p:spPr>
          <a:xfrm>
            <a:off x="371475" y="2006929"/>
            <a:ext cx="5342100" cy="2224829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r>
              <a:rPr lang="cy" sz="2200" b="0" i="0" u="none" baseline="0"/>
              <a:t>Nid yw Simon yn siŵr lle mae angen iddo bleidleisio nawr.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endParaRPr lang="cy" sz="2200"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307"/>
              <a:buNone/>
            </a:pPr>
            <a:r>
              <a:rPr lang="cy" sz="2200" b="0" i="0" u="none" baseline="0"/>
              <a:t>Beth allai ei wneud i gael gwybod? </a:t>
            </a:r>
          </a:p>
        </p:txBody>
      </p:sp>
      <p:pic>
        <p:nvPicPr>
          <p:cNvPr id="495" name="Google Shape;495;g32907f7ba95_0_126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2907f7ba95_0_126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2907f7ba95_0_126"/>
          <p:cNvPicPr preferRelativeResize="0"/>
          <p:nvPr/>
        </p:nvPicPr>
        <p:blipFill rotWithShape="1">
          <a:blip r:embed="rId4">
            <a:alphaModFix/>
          </a:blip>
          <a:srcRect l="44493" t="12089" b="52294"/>
          <a:stretch/>
        </p:blipFill>
        <p:spPr>
          <a:xfrm flipH="1">
            <a:off x="6796903" y="3703707"/>
            <a:ext cx="3734057" cy="19940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287929-3AF3-78E8-C4F1-B2936088B02D}"/>
              </a:ext>
            </a:extLst>
          </p:cNvPr>
          <p:cNvSpPr/>
          <p:nvPr/>
        </p:nvSpPr>
        <p:spPr>
          <a:xfrm rot="2212687">
            <a:off x="8423692" y="4405180"/>
            <a:ext cx="190122" cy="45719"/>
          </a:xfrm>
          <a:prstGeom prst="rect">
            <a:avLst/>
          </a:prstGeom>
          <a:solidFill>
            <a:srgbClr val="2B2B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E329B3-2DF8-B5B0-5EE2-5B111F944CB5}"/>
              </a:ext>
            </a:extLst>
          </p:cNvPr>
          <p:cNvSpPr/>
          <p:nvPr/>
        </p:nvSpPr>
        <p:spPr>
          <a:xfrm rot="19630240">
            <a:off x="7933844" y="4409509"/>
            <a:ext cx="190122" cy="45719"/>
          </a:xfrm>
          <a:prstGeom prst="rect">
            <a:avLst/>
          </a:prstGeom>
          <a:solidFill>
            <a:srgbClr val="2B2B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y"/>
          </a:p>
        </p:txBody>
      </p:sp>
      <p:sp>
        <p:nvSpPr>
          <p:cNvPr id="18" name="Google Shape;475;g32907f7ba95_0_34">
            <a:extLst>
              <a:ext uri="{FF2B5EF4-FFF2-40B4-BE49-F238E27FC236}">
                <a16:creationId xmlns:a16="http://schemas.microsoft.com/office/drawing/2014/main" id="{CA55E982-CC40-A703-B3CD-EE41383A0B8F}"/>
              </a:ext>
            </a:extLst>
          </p:cNvPr>
          <p:cNvSpPr/>
          <p:nvPr/>
        </p:nvSpPr>
        <p:spPr>
          <a:xfrm>
            <a:off x="7427346" y="641287"/>
            <a:ext cx="4354279" cy="2614733"/>
          </a:xfrm>
          <a:prstGeom prst="cloud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476;g32907f7ba95_0_34">
            <a:extLst>
              <a:ext uri="{FF2B5EF4-FFF2-40B4-BE49-F238E27FC236}">
                <a16:creationId xmlns:a16="http://schemas.microsoft.com/office/drawing/2014/main" id="{5D23ADC3-B450-0EDA-602E-13DD1F4C22C6}"/>
              </a:ext>
            </a:extLst>
          </p:cNvPr>
          <p:cNvSpPr/>
          <p:nvPr/>
        </p:nvSpPr>
        <p:spPr>
          <a:xfrm>
            <a:off x="8476248" y="3285118"/>
            <a:ext cx="452442" cy="345753"/>
          </a:xfrm>
          <a:prstGeom prst="cloud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8E2A0-81D9-F6CE-852A-0F411CA72654}"/>
              </a:ext>
            </a:extLst>
          </p:cNvPr>
          <p:cNvSpPr txBox="1"/>
          <p:nvPr/>
        </p:nvSpPr>
        <p:spPr>
          <a:xfrm>
            <a:off x="9159437" y="1225378"/>
            <a:ext cx="1308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y" sz="8800" b="1" i="0" u="none" baseline="0">
                <a:latin typeface="Montserrat" pitchFamily="2" charset="77"/>
                <a:ea typeface="Montserrat" pitchFamily="2" charset="77"/>
                <a:cs typeface="Montserrat" pitchFamily="2" charset="77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EAA47B-F7B1-0D1F-608E-42B846B233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1EF787-CFB6-0793-981C-AC49CDDAF6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1236324507" descr="Y Comisiwn Etholiadol Logo">
              <a:extLst>
                <a:ext uri="{FF2B5EF4-FFF2-40B4-BE49-F238E27FC236}">
                  <a16:creationId xmlns:a16="http://schemas.microsoft.com/office/drawing/2014/main" id="{1D27C2C2-A9F0-ED0B-F52A-AA3D394F987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2171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ECHDL-1310062365-139</_dlc_DocId>
    <_dlc_DocIdUrl xmlns="f1dc5fc2-22f3-4bac-b797-10482b60afd2">
      <Url>https://electoralcommissionorguk.sharepoint.com/teams/CT_VE/_layouts/15/DocIdRedir.aspx?ID=ECHDL-1310062365-139</Url>
      <Description>ECHDL-1310062365-139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6AC52A-829F-4082-B136-A39DD9D0AA4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6AC26A0-0557-431A-AB7F-EE27379FEC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26DCC5-D4F8-4CDB-B5A1-3E27F8FBD4B6}">
  <ds:schemaRefs>
    <ds:schemaRef ds:uri="30b63e1e-73f1-4ef2-940b-208105d9380d"/>
    <ds:schemaRef ds:uri="82942b53-8f24-4dfd-9267-698600683b7b"/>
    <ds:schemaRef ds:uri="9bc44819-535f-491d-8e8b-8c4dff21d437"/>
    <ds:schemaRef ds:uri="f1dc5fc2-22f3-4bac-b797-10482b60af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B1F6649-BFBB-4E0A-941D-D3EFB41DA735}">
  <ds:schemaRefs>
    <ds:schemaRef ds:uri="9bc44819-535f-491d-8e8b-8c4dff21d437"/>
    <ds:schemaRef ds:uri="f1dc5fc2-22f3-4bac-b797-10482b60af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887</Words>
  <Application>Microsoft Office PowerPoint</Application>
  <PresentationFormat>Widescreen</PresentationFormat>
  <Paragraphs>101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Montserrat ExtraBold</vt:lpstr>
      <vt:lpstr>Noto Sans Symbols</vt:lpstr>
      <vt:lpstr>Montserrat</vt:lpstr>
      <vt:lpstr>Calibri</vt:lpstr>
      <vt:lpstr>Krungthep</vt:lpstr>
      <vt:lpstr>Arial</vt:lpstr>
      <vt:lpstr>Montserrat Black</vt:lpstr>
      <vt:lpstr>Office Theme</vt:lpstr>
      <vt:lpstr>PowerPoint Presentation</vt:lpstr>
      <vt:lpstr>Technoleg Deallusrwydd Artiffisial a phleidleisio</vt:lpstr>
      <vt:lpstr>Ydych chi wedi defnyddio technoleg Deallusrwydd Artiffisial o’r blaen? </vt:lpstr>
      <vt:lpstr>Pa lun sydd wedi’i greu gan Ddeallusrwydd Artiffisial? </vt:lpstr>
      <vt:lpstr>PowerPoint Presentation</vt:lpstr>
      <vt:lpstr>Pleidlais Simon: </vt:lpstr>
      <vt:lpstr>Pleidlais Simon: </vt:lpstr>
      <vt:lpstr>Pleidlais Simon: </vt:lpstr>
      <vt:lpstr>Pleidlais Simon: </vt:lpstr>
      <vt:lpstr>Pleidlais Simon: </vt:lpstr>
      <vt:lpstr>Pleidlais Simon: </vt:lpstr>
      <vt:lpstr>Sut allech chi fod yn dditectif gwybodaeth?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Lauren Valentine</cp:lastModifiedBy>
  <cp:revision>1</cp:revision>
  <dcterms:created xsi:type="dcterms:W3CDTF">2021-02-10T12:48:52Z</dcterms:created>
  <dcterms:modified xsi:type="dcterms:W3CDTF">2025-02-27T09:53:17Z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731d58a9-73ce-4305-b92d-9532d1a96f98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