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5"/>
  </p:notesMasterIdLst>
  <p:sldIdLst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8" r:id="rId14"/>
  </p:sldIdLst>
  <p:sldSz cx="12192000" cy="6858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lack" panose="00000A00000000000000" pitchFamily="2" charset="0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QjDOApsUnTWlhOJGFA/VOgr5Y4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Gurrucha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03934-BC3B-4C38-8A7B-33BA53FF1907}" v="40" dt="2025-02-26T17:33:12.858"/>
  </p1510:revLst>
</p1510:revInfo>
</file>

<file path=ppt/tableStyles.xml><?xml version="1.0" encoding="utf-8"?>
<a:tblStyleLst xmlns:a="http://schemas.openxmlformats.org/drawingml/2006/main" def="{958EE8F9-4B22-4786-89A9-0DF45F4E3D6F}">
  <a:tblStyle styleId="{958EE8F9-4B22-4786-89A9-0DF45F4E3D6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1"/>
    <p:restoredTop sz="91049" autoAdjust="0"/>
  </p:normalViewPr>
  <p:slideViewPr>
    <p:cSldViewPr snapToGrid="0">
      <p:cViewPr varScale="1">
        <p:scale>
          <a:sx n="58" d="100"/>
          <a:sy n="58" d="100"/>
        </p:scale>
        <p:origin x="8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30" Type="http://customschemas.google.com/relationships/presentationmetadata" Target="meta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48FE07F6-1558-E3F4-1FD6-1C0547008DD4}"/>
    <pc:docChg chg="modSld">
      <pc:chgData name="Judy Edwards" userId="S::jedwards@electoralcommission.org.uk::97ec32ec-1920-4447-8ec7-1835dc49ef49" providerId="AD" clId="Web-{48FE07F6-1558-E3F4-1FD6-1C0547008DD4}" dt="2025-02-25T13:50:02.020" v="4" actId="1076"/>
      <pc:docMkLst>
        <pc:docMk/>
      </pc:docMkLst>
      <pc:sldChg chg="modSp">
        <pc:chgData name="Judy Edwards" userId="S::jedwards@electoralcommission.org.uk::97ec32ec-1920-4447-8ec7-1835dc49ef49" providerId="AD" clId="Web-{48FE07F6-1558-E3F4-1FD6-1C0547008DD4}" dt="2025-02-25T13:49:19.143" v="1" actId="14100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48FE07F6-1558-E3F4-1FD6-1C0547008DD4}" dt="2025-02-25T13:49:19.143" v="1" actId="14100"/>
          <ac:spMkLst>
            <pc:docMk/>
            <pc:sldMk cId="0" sldId="259"/>
            <ac:spMk id="416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8FE07F6-1558-E3F4-1FD6-1C0547008DD4}" dt="2025-02-25T13:50:02.020" v="4" actId="1076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48FE07F6-1558-E3F4-1FD6-1C0547008DD4}" dt="2025-02-25T13:50:02.020" v="4" actId="1076"/>
          <ac:spMkLst>
            <pc:docMk/>
            <pc:sldMk cId="0" sldId="262"/>
            <ac:spMk id="45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8FE07F6-1558-E3F4-1FD6-1C0547008DD4}" dt="2025-02-25T13:49:46.347" v="2" actId="14100"/>
          <ac:spMkLst>
            <pc:docMk/>
            <pc:sldMk cId="0" sldId="262"/>
            <ac:spMk id="45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8FE07F6-1558-E3F4-1FD6-1C0547008DD4}" dt="2025-02-25T13:49:51.707" v="3" actId="14100"/>
          <ac:spMkLst>
            <pc:docMk/>
            <pc:sldMk cId="0" sldId="262"/>
            <ac:spMk id="456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8A803F22-6B7A-4D1A-BDF1-020C5C447644}"/>
    <pc:docChg chg="undo custSel addSld delSld modSld">
      <pc:chgData name="Lauren Valentine" userId="beef5a57-e985-43f7-be51-e6e522a875b7" providerId="ADAL" clId="{8A803F22-6B7A-4D1A-BDF1-020C5C447644}" dt="2025-02-06T10:44:07.572" v="174" actId="948"/>
      <pc:docMkLst>
        <pc:docMk/>
      </pc:docMkLst>
      <pc:sldChg chg="del">
        <pc:chgData name="Lauren Valentine" userId="beef5a57-e985-43f7-be51-e6e522a875b7" providerId="ADAL" clId="{8A803F22-6B7A-4D1A-BDF1-020C5C447644}" dt="2025-02-06T10:19:08.514" v="2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8A803F22-6B7A-4D1A-BDF1-020C5C447644}" dt="2025-02-06T10:19:39.775" v="4" actId="34135"/>
        <pc:sldMkLst>
          <pc:docMk/>
          <pc:sldMk cId="0" sldId="257"/>
        </pc:sldMkLst>
        <pc:spChg chg="add mod">
          <ac:chgData name="Lauren Valentine" userId="beef5a57-e985-43f7-be51-e6e522a875b7" providerId="ADAL" clId="{8A803F22-6B7A-4D1A-BDF1-020C5C447644}" dt="2025-02-06T10:19:39.775" v="4" actId="34135"/>
          <ac:spMkLst>
            <pc:docMk/>
            <pc:sldMk cId="0" sldId="257"/>
            <ac:spMk id="2" creationId="{C2D6CE8C-4A6B-CD67-3AF3-3F91DFCF7240}"/>
          </ac:spMkLst>
        </pc:spChg>
      </pc:sldChg>
      <pc:sldChg chg="addSp modSp mod">
        <pc:chgData name="Lauren Valentine" userId="beef5a57-e985-43f7-be51-e6e522a875b7" providerId="ADAL" clId="{8A803F22-6B7A-4D1A-BDF1-020C5C447644}" dt="2025-02-06T10:37:10.848" v="60" actId="1035"/>
        <pc:sldMkLst>
          <pc:docMk/>
          <pc:sldMk cId="0" sldId="258"/>
        </pc:sldMkLst>
        <pc:spChg chg="add mod ord">
          <ac:chgData name="Lauren Valentine" userId="beef5a57-e985-43f7-be51-e6e522a875b7" providerId="ADAL" clId="{8A803F22-6B7A-4D1A-BDF1-020C5C447644}" dt="2025-02-06T10:36:40.853" v="11" actId="34135"/>
          <ac:spMkLst>
            <pc:docMk/>
            <pc:sldMk cId="0" sldId="258"/>
            <ac:spMk id="2" creationId="{8FD44D1F-6401-F662-DCDB-C817E5C48BAC}"/>
          </ac:spMkLst>
        </pc:spChg>
        <pc:spChg chg="mod">
          <ac:chgData name="Lauren Valentine" userId="beef5a57-e985-43f7-be51-e6e522a875b7" providerId="ADAL" clId="{8A803F22-6B7A-4D1A-BDF1-020C5C447644}" dt="2025-02-06T10:37:10.848" v="60" actId="1035"/>
          <ac:spMkLst>
            <pc:docMk/>
            <pc:sldMk cId="0" sldId="258"/>
            <ac:spMk id="408" creationId="{00000000-0000-0000-0000-000000000000}"/>
          </ac:spMkLst>
        </pc:spChg>
        <pc:picChg chg="mod">
          <ac:chgData name="Lauren Valentine" userId="beef5a57-e985-43f7-be51-e6e522a875b7" providerId="ADAL" clId="{8A803F22-6B7A-4D1A-BDF1-020C5C447644}" dt="2025-02-06T10:37:05.127" v="50" actId="1038"/>
          <ac:picMkLst>
            <pc:docMk/>
            <pc:sldMk cId="0" sldId="258"/>
            <ac:picMk id="409" creationId="{00000000-0000-0000-0000-000000000000}"/>
          </ac:picMkLst>
        </pc:picChg>
      </pc:sldChg>
      <pc:sldChg chg="addSp delSp modSp mod">
        <pc:chgData name="Lauren Valentine" userId="beef5a57-e985-43f7-be51-e6e522a875b7" providerId="ADAL" clId="{8A803F22-6B7A-4D1A-BDF1-020C5C447644}" dt="2025-02-06T10:37:51.119" v="84"/>
        <pc:sldMkLst>
          <pc:docMk/>
          <pc:sldMk cId="0" sldId="259"/>
        </pc:sldMkLst>
        <pc:spChg chg="add mod ord">
          <ac:chgData name="Lauren Valentine" userId="beef5a57-e985-43f7-be51-e6e522a875b7" providerId="ADAL" clId="{8A803F22-6B7A-4D1A-BDF1-020C5C447644}" dt="2025-02-06T10:37:35.523" v="75" actId="34135"/>
          <ac:spMkLst>
            <pc:docMk/>
            <pc:sldMk cId="0" sldId="259"/>
            <ac:spMk id="2" creationId="{5C7A1EA3-E015-01C8-1169-F3B62225D47C}"/>
          </ac:spMkLst>
        </pc:spChg>
        <pc:spChg chg="mod">
          <ac:chgData name="Lauren Valentine" userId="beef5a57-e985-43f7-be51-e6e522a875b7" providerId="ADAL" clId="{8A803F22-6B7A-4D1A-BDF1-020C5C447644}" dt="2025-02-06T10:37:24.814" v="72" actId="1036"/>
          <ac:spMkLst>
            <pc:docMk/>
            <pc:sldMk cId="0" sldId="259"/>
            <ac:spMk id="416" creationId="{00000000-0000-0000-0000-000000000000}"/>
          </ac:spMkLst>
        </pc:spChg>
        <pc:picChg chg="add mod">
          <ac:chgData name="Lauren Valentine" userId="beef5a57-e985-43f7-be51-e6e522a875b7" providerId="ADAL" clId="{8A803F22-6B7A-4D1A-BDF1-020C5C447644}" dt="2025-02-06T10:37:51.119" v="84"/>
          <ac:picMkLst>
            <pc:docMk/>
            <pc:sldMk cId="0" sldId="259"/>
            <ac:picMk id="3" creationId="{082A6369-F04C-F5BE-821F-30B90C89D098}"/>
          </ac:picMkLst>
        </pc:picChg>
      </pc:sldChg>
      <pc:sldChg chg="modSp mod">
        <pc:chgData name="Lauren Valentine" userId="beef5a57-e985-43f7-be51-e6e522a875b7" providerId="ADAL" clId="{8A803F22-6B7A-4D1A-BDF1-020C5C447644}" dt="2025-02-06T10:39:17.918" v="115" actId="14100"/>
        <pc:sldMkLst>
          <pc:docMk/>
          <pc:sldMk cId="0" sldId="260"/>
        </pc:sldMkLst>
        <pc:spChg chg="mod">
          <ac:chgData name="Lauren Valentine" userId="beef5a57-e985-43f7-be51-e6e522a875b7" providerId="ADAL" clId="{8A803F22-6B7A-4D1A-BDF1-020C5C447644}" dt="2025-02-06T10:39:17.918" v="115" actId="14100"/>
          <ac:spMkLst>
            <pc:docMk/>
            <pc:sldMk cId="0" sldId="260"/>
            <ac:spMk id="424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53.944" v="109" actId="403"/>
          <ac:spMkLst>
            <pc:docMk/>
            <pc:sldMk cId="0" sldId="260"/>
            <ac:spMk id="426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40.212" v="100" actId="20577"/>
          <ac:spMkLst>
            <pc:docMk/>
            <pc:sldMk cId="0" sldId="260"/>
            <ac:spMk id="427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53.944" v="109" actId="403"/>
          <ac:spMkLst>
            <pc:docMk/>
            <pc:sldMk cId="0" sldId="260"/>
            <ac:spMk id="428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35.383" v="95" actId="6549"/>
          <ac:spMkLst>
            <pc:docMk/>
            <pc:sldMk cId="0" sldId="260"/>
            <ac:spMk id="429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53.944" v="109" actId="403"/>
          <ac:spMkLst>
            <pc:docMk/>
            <pc:sldMk cId="0" sldId="260"/>
            <ac:spMk id="430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8:33.012" v="92" actId="6549"/>
          <ac:spMkLst>
            <pc:docMk/>
            <pc:sldMk cId="0" sldId="260"/>
            <ac:spMk id="431" creationId="{00000000-0000-0000-0000-000000000000}"/>
          </ac:spMkLst>
        </pc:spChg>
      </pc:sldChg>
      <pc:sldChg chg="modSp mod">
        <pc:chgData name="Lauren Valentine" userId="beef5a57-e985-43f7-be51-e6e522a875b7" providerId="ADAL" clId="{8A803F22-6B7A-4D1A-BDF1-020C5C447644}" dt="2025-02-06T10:40:06.895" v="132" actId="207"/>
        <pc:sldMkLst>
          <pc:docMk/>
          <pc:sldMk cId="0" sldId="261"/>
        </pc:sldMkLst>
        <pc:spChg chg="mod">
          <ac:chgData name="Lauren Valentine" userId="beef5a57-e985-43f7-be51-e6e522a875b7" providerId="ADAL" clId="{8A803F22-6B7A-4D1A-BDF1-020C5C447644}" dt="2025-02-06T10:40:06.895" v="132" actId="207"/>
          <ac:spMkLst>
            <pc:docMk/>
            <pc:sldMk cId="0" sldId="261"/>
            <ac:spMk id="438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58.587" v="130" actId="20577"/>
          <ac:spMkLst>
            <pc:docMk/>
            <pc:sldMk cId="0" sldId="261"/>
            <ac:spMk id="440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53.357" v="125" actId="6549"/>
          <ac:spMkLst>
            <pc:docMk/>
            <pc:sldMk cId="0" sldId="261"/>
            <ac:spMk id="441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50.722" v="122" actId="6549"/>
          <ac:spMkLst>
            <pc:docMk/>
            <pc:sldMk cId="0" sldId="261"/>
            <ac:spMk id="442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47.648" v="119" actId="403"/>
          <ac:spMkLst>
            <pc:docMk/>
            <pc:sldMk cId="0" sldId="261"/>
            <ac:spMk id="443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47.648" v="119" actId="403"/>
          <ac:spMkLst>
            <pc:docMk/>
            <pc:sldMk cId="0" sldId="261"/>
            <ac:spMk id="444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39:47.648" v="119" actId="403"/>
          <ac:spMkLst>
            <pc:docMk/>
            <pc:sldMk cId="0" sldId="261"/>
            <ac:spMk id="445" creationId="{00000000-0000-0000-0000-000000000000}"/>
          </ac:spMkLst>
        </pc:spChg>
      </pc:sldChg>
      <pc:sldChg chg="modSp mod">
        <pc:chgData name="Lauren Valentine" userId="beef5a57-e985-43f7-be51-e6e522a875b7" providerId="ADAL" clId="{8A803F22-6B7A-4D1A-BDF1-020C5C447644}" dt="2025-02-06T10:42:19.146" v="159" actId="1076"/>
        <pc:sldMkLst>
          <pc:docMk/>
          <pc:sldMk cId="0" sldId="262"/>
        </pc:sldMkLst>
        <pc:spChg chg="mod">
          <ac:chgData name="Lauren Valentine" userId="beef5a57-e985-43f7-be51-e6e522a875b7" providerId="ADAL" clId="{8A803F22-6B7A-4D1A-BDF1-020C5C447644}" dt="2025-02-06T10:41:18.552" v="146" actId="14100"/>
          <ac:spMkLst>
            <pc:docMk/>
            <pc:sldMk cId="0" sldId="262"/>
            <ac:spMk id="452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2:15.435" v="158" actId="1076"/>
          <ac:spMkLst>
            <pc:docMk/>
            <pc:sldMk cId="0" sldId="262"/>
            <ac:spMk id="453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2:11.850" v="157" actId="1076"/>
          <ac:spMkLst>
            <pc:docMk/>
            <pc:sldMk cId="0" sldId="262"/>
            <ac:spMk id="454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2:08.392" v="156" actId="1076"/>
          <ac:spMkLst>
            <pc:docMk/>
            <pc:sldMk cId="0" sldId="262"/>
            <ac:spMk id="455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2:19.146" v="159" actId="1076"/>
          <ac:spMkLst>
            <pc:docMk/>
            <pc:sldMk cId="0" sldId="262"/>
            <ac:spMk id="456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1:57.693" v="153" actId="1076"/>
          <ac:spMkLst>
            <pc:docMk/>
            <pc:sldMk cId="0" sldId="262"/>
            <ac:spMk id="457" creationId="{00000000-0000-0000-0000-000000000000}"/>
          </ac:spMkLst>
        </pc:spChg>
        <pc:spChg chg="mod">
          <ac:chgData name="Lauren Valentine" userId="beef5a57-e985-43f7-be51-e6e522a875b7" providerId="ADAL" clId="{8A803F22-6B7A-4D1A-BDF1-020C5C447644}" dt="2025-02-06T10:41:53.600" v="151" actId="1076"/>
          <ac:spMkLst>
            <pc:docMk/>
            <pc:sldMk cId="0" sldId="262"/>
            <ac:spMk id="458" creationId="{00000000-0000-0000-0000-000000000000}"/>
          </ac:spMkLst>
        </pc:spChg>
      </pc:sldChg>
      <pc:sldChg chg="modSp mod">
        <pc:chgData name="Lauren Valentine" userId="beef5a57-e985-43f7-be51-e6e522a875b7" providerId="ADAL" clId="{8A803F22-6B7A-4D1A-BDF1-020C5C447644}" dt="2025-02-06T10:44:07.572" v="174" actId="948"/>
        <pc:sldMkLst>
          <pc:docMk/>
          <pc:sldMk cId="0" sldId="268"/>
        </pc:sldMkLst>
        <pc:spChg chg="mod">
          <ac:chgData name="Lauren Valentine" userId="beef5a57-e985-43f7-be51-e6e522a875b7" providerId="ADAL" clId="{8A803F22-6B7A-4D1A-BDF1-020C5C447644}" dt="2025-02-06T10:44:07.572" v="174" actId="948"/>
          <ac:spMkLst>
            <pc:docMk/>
            <pc:sldMk cId="0" sldId="268"/>
            <ac:spMk id="517" creationId="{00000000-0000-0000-0000-000000000000}"/>
          </ac:spMkLst>
        </pc:spChg>
      </pc:sldChg>
      <pc:sldChg chg="modSp add mod">
        <pc:chgData name="Lauren Valentine" userId="beef5a57-e985-43f7-be51-e6e522a875b7" providerId="ADAL" clId="{8A803F22-6B7A-4D1A-BDF1-020C5C447644}" dt="2025-02-06T10:19:05.986" v="1" actId="20577"/>
        <pc:sldMkLst>
          <pc:docMk/>
          <pc:sldMk cId="317215671" sldId="269"/>
        </pc:sldMkLst>
      </pc:sldChg>
      <pc:sldMasterChg chg="delSldLayout">
        <pc:chgData name="Lauren Valentine" userId="beef5a57-e985-43f7-be51-e6e522a875b7" providerId="ADAL" clId="{8A803F22-6B7A-4D1A-BDF1-020C5C447644}" dt="2025-02-06T10:19:08.514" v="2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8A803F22-6B7A-4D1A-BDF1-020C5C447644}" dt="2025-02-06T10:19:08.514" v="2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Lauren Valentine" userId="beef5a57-e985-43f7-be51-e6e522a875b7" providerId="ADAL" clId="{A8503934-BC3B-4C38-8A7B-33BA53FF1907}"/>
    <pc:docChg chg="undo custSel addSld delSld modSld">
      <pc:chgData name="Lauren Valentine" userId="beef5a57-e985-43f7-be51-e6e522a875b7" providerId="ADAL" clId="{A8503934-BC3B-4C38-8A7B-33BA53FF1907}" dt="2025-02-27T10:21:04.215" v="93" actId="27636"/>
      <pc:docMkLst>
        <pc:docMk/>
      </pc:docMkLst>
      <pc:sldChg chg="delSp modSp mod setBg">
        <pc:chgData name="Lauren Valentine" userId="beef5a57-e985-43f7-be51-e6e522a875b7" providerId="ADAL" clId="{A8503934-BC3B-4C38-8A7B-33BA53FF1907}" dt="2025-02-26T17:17:12.196" v="11" actId="478"/>
        <pc:sldMkLst>
          <pc:docMk/>
          <pc:sldMk cId="0" sldId="257"/>
        </pc:sldMkLst>
        <pc:spChg chg="del">
          <ac:chgData name="Lauren Valentine" userId="beef5a57-e985-43f7-be51-e6e522a875b7" providerId="ADAL" clId="{A8503934-BC3B-4C38-8A7B-33BA53FF1907}" dt="2025-02-26T17:17:12.196" v="11" actId="478"/>
          <ac:spMkLst>
            <pc:docMk/>
            <pc:sldMk cId="0" sldId="257"/>
            <ac:spMk id="399" creationId="{00000000-0000-0000-0000-000000000000}"/>
          </ac:spMkLst>
        </pc:spChg>
        <pc:spChg chg="mod">
          <ac:chgData name="Lauren Valentine" userId="beef5a57-e985-43f7-be51-e6e522a875b7" providerId="ADAL" clId="{A8503934-BC3B-4C38-8A7B-33BA53FF1907}" dt="2025-02-26T14:47:45.548" v="1" actId="27636"/>
          <ac:spMkLst>
            <pc:docMk/>
            <pc:sldMk cId="0" sldId="257"/>
            <ac:spMk id="401" creationId="{00000000-0000-0000-0000-000000000000}"/>
          </ac:spMkLst>
        </pc:spChg>
      </pc:sldChg>
      <pc:sldChg chg="modSp mod setBg">
        <pc:chgData name="Lauren Valentine" userId="beef5a57-e985-43f7-be51-e6e522a875b7" providerId="ADAL" clId="{A8503934-BC3B-4C38-8A7B-33BA53FF1907}" dt="2025-02-26T17:28:39.693" v="72" actId="27636"/>
        <pc:sldMkLst>
          <pc:docMk/>
          <pc:sldMk cId="0" sldId="258"/>
        </pc:sldMkLst>
        <pc:spChg chg="mod">
          <ac:chgData name="Lauren Valentine" userId="beef5a57-e985-43f7-be51-e6e522a875b7" providerId="ADAL" clId="{A8503934-BC3B-4C38-8A7B-33BA53FF1907}" dt="2025-02-26T17:28:39.693" v="72" actId="27636"/>
          <ac:spMkLst>
            <pc:docMk/>
            <pc:sldMk cId="0" sldId="258"/>
            <ac:spMk id="408" creationId="{00000000-0000-0000-0000-000000000000}"/>
          </ac:spMkLst>
        </pc:spChg>
      </pc:sldChg>
      <pc:sldChg chg="modSp mod setBg">
        <pc:chgData name="Lauren Valentine" userId="beef5a57-e985-43f7-be51-e6e522a875b7" providerId="ADAL" clId="{A8503934-BC3B-4C38-8A7B-33BA53FF1907}" dt="2025-02-26T17:28:47.698" v="73" actId="404"/>
        <pc:sldMkLst>
          <pc:docMk/>
          <pc:sldMk cId="0" sldId="259"/>
        </pc:sldMkLst>
        <pc:spChg chg="mod">
          <ac:chgData name="Lauren Valentine" userId="beef5a57-e985-43f7-be51-e6e522a875b7" providerId="ADAL" clId="{A8503934-BC3B-4C38-8A7B-33BA53FF1907}" dt="2025-02-26T17:28:47.698" v="73" actId="404"/>
          <ac:spMkLst>
            <pc:docMk/>
            <pc:sldMk cId="0" sldId="259"/>
            <ac:spMk id="416" creationId="{00000000-0000-0000-0000-000000000000}"/>
          </ac:spMkLst>
        </pc:spChg>
      </pc:sldChg>
      <pc:sldChg chg="addSp delSp modSp mod setBg">
        <pc:chgData name="Lauren Valentine" userId="beef5a57-e985-43f7-be51-e6e522a875b7" providerId="ADAL" clId="{A8503934-BC3B-4C38-8A7B-33BA53FF1907}" dt="2025-02-26T17:29:06.162" v="79" actId="404"/>
        <pc:sldMkLst>
          <pc:docMk/>
          <pc:sldMk cId="0" sldId="260"/>
        </pc:sldMkLst>
        <pc:spChg chg="add mod">
          <ac:chgData name="Lauren Valentine" userId="beef5a57-e985-43f7-be51-e6e522a875b7" providerId="ADAL" clId="{A8503934-BC3B-4C38-8A7B-33BA53FF1907}" dt="2025-02-26T17:29:03.150" v="77" actId="571"/>
          <ac:spMkLst>
            <pc:docMk/>
            <pc:sldMk cId="0" sldId="260"/>
            <ac:spMk id="2" creationId="{128FDF20-BB70-C431-449B-E1FB2F1301EE}"/>
          </ac:spMkLst>
        </pc:spChg>
        <pc:spChg chg="add mod">
          <ac:chgData name="Lauren Valentine" userId="beef5a57-e985-43f7-be51-e6e522a875b7" providerId="ADAL" clId="{A8503934-BC3B-4C38-8A7B-33BA53FF1907}" dt="2025-02-26T17:29:03.150" v="77" actId="571"/>
          <ac:spMkLst>
            <pc:docMk/>
            <pc:sldMk cId="0" sldId="260"/>
            <ac:spMk id="3" creationId="{7FF60804-03FF-5087-B8DC-7AD5E66A888A}"/>
          </ac:spMkLst>
        </pc:spChg>
        <pc:spChg chg="add mod">
          <ac:chgData name="Lauren Valentine" userId="beef5a57-e985-43f7-be51-e6e522a875b7" providerId="ADAL" clId="{A8503934-BC3B-4C38-8A7B-33BA53FF1907}" dt="2025-02-26T17:29:03.150" v="77" actId="571"/>
          <ac:spMkLst>
            <pc:docMk/>
            <pc:sldMk cId="0" sldId="260"/>
            <ac:spMk id="4" creationId="{AAF1BB00-0224-1A90-3C9B-171D1E40731A}"/>
          </ac:spMkLst>
        </pc:spChg>
        <pc:spChg chg="add mod">
          <ac:chgData name="Lauren Valentine" userId="beef5a57-e985-43f7-be51-e6e522a875b7" providerId="ADAL" clId="{A8503934-BC3B-4C38-8A7B-33BA53FF1907}" dt="2025-02-26T17:29:03.150" v="77" actId="571"/>
          <ac:spMkLst>
            <pc:docMk/>
            <pc:sldMk cId="0" sldId="260"/>
            <ac:spMk id="5" creationId="{ADCE7A0B-C81D-0196-0C2A-2BCBCFA14496}"/>
          </ac:spMkLst>
        </pc:spChg>
        <pc:spChg chg="mod">
          <ac:chgData name="Lauren Valentine" userId="beef5a57-e985-43f7-be51-e6e522a875b7" providerId="ADAL" clId="{A8503934-BC3B-4C38-8A7B-33BA53FF1907}" dt="2025-02-26T17:29:06.162" v="79" actId="404"/>
          <ac:spMkLst>
            <pc:docMk/>
            <pc:sldMk cId="0" sldId="260"/>
            <ac:spMk id="424" creationId="{00000000-0000-0000-0000-000000000000}"/>
          </ac:spMkLst>
        </pc:spChg>
        <pc:spChg chg="del">
          <ac:chgData name="Lauren Valentine" userId="beef5a57-e985-43f7-be51-e6e522a875b7" providerId="ADAL" clId="{A8503934-BC3B-4C38-8A7B-33BA53FF1907}" dt="2025-02-26T17:18:08.405" v="24" actId="478"/>
          <ac:spMkLst>
            <pc:docMk/>
            <pc:sldMk cId="0" sldId="260"/>
            <ac:spMk id="425" creationId="{00000000-0000-0000-0000-000000000000}"/>
          </ac:spMkLst>
        </pc:spChg>
        <pc:spChg chg="mod">
          <ac:chgData name="Lauren Valentine" userId="beef5a57-e985-43f7-be51-e6e522a875b7" providerId="ADAL" clId="{A8503934-BC3B-4C38-8A7B-33BA53FF1907}" dt="2025-02-26T17:29:06.162" v="79" actId="404"/>
          <ac:spMkLst>
            <pc:docMk/>
            <pc:sldMk cId="0" sldId="260"/>
            <ac:spMk id="427" creationId="{00000000-0000-0000-0000-000000000000}"/>
          </ac:spMkLst>
        </pc:spChg>
        <pc:spChg chg="mod">
          <ac:chgData name="Lauren Valentine" userId="beef5a57-e985-43f7-be51-e6e522a875b7" providerId="ADAL" clId="{A8503934-BC3B-4C38-8A7B-33BA53FF1907}" dt="2025-02-26T17:29:06.162" v="79" actId="404"/>
          <ac:spMkLst>
            <pc:docMk/>
            <pc:sldMk cId="0" sldId="260"/>
            <ac:spMk id="429" creationId="{00000000-0000-0000-0000-000000000000}"/>
          </ac:spMkLst>
        </pc:spChg>
        <pc:spChg chg="mod">
          <ac:chgData name="Lauren Valentine" userId="beef5a57-e985-43f7-be51-e6e522a875b7" providerId="ADAL" clId="{A8503934-BC3B-4C38-8A7B-33BA53FF1907}" dt="2025-02-26T17:29:06.162" v="79" actId="404"/>
          <ac:spMkLst>
            <pc:docMk/>
            <pc:sldMk cId="0" sldId="260"/>
            <ac:spMk id="431" creationId="{00000000-0000-0000-0000-000000000000}"/>
          </ac:spMkLst>
        </pc:spChg>
      </pc:sldChg>
      <pc:sldChg chg="delSp modSp mod setBg">
        <pc:chgData name="Lauren Valentine" userId="beef5a57-e985-43f7-be51-e6e522a875b7" providerId="ADAL" clId="{A8503934-BC3B-4C38-8A7B-33BA53FF1907}" dt="2025-02-26T17:29:13.197" v="82" actId="14100"/>
        <pc:sldMkLst>
          <pc:docMk/>
          <pc:sldMk cId="0" sldId="261"/>
        </pc:sldMkLst>
        <pc:spChg chg="mod">
          <ac:chgData name="Lauren Valentine" userId="beef5a57-e985-43f7-be51-e6e522a875b7" providerId="ADAL" clId="{A8503934-BC3B-4C38-8A7B-33BA53FF1907}" dt="2025-02-26T17:29:13.197" v="82" actId="14100"/>
          <ac:spMkLst>
            <pc:docMk/>
            <pc:sldMk cId="0" sldId="261"/>
            <ac:spMk id="438" creationId="{00000000-0000-0000-0000-000000000000}"/>
          </ac:spMkLst>
        </pc:spChg>
        <pc:spChg chg="del">
          <ac:chgData name="Lauren Valentine" userId="beef5a57-e985-43f7-be51-e6e522a875b7" providerId="ADAL" clId="{A8503934-BC3B-4C38-8A7B-33BA53FF1907}" dt="2025-02-26T17:18:20.828" v="28" actId="478"/>
          <ac:spMkLst>
            <pc:docMk/>
            <pc:sldMk cId="0" sldId="261"/>
            <ac:spMk id="439" creationId="{00000000-0000-0000-0000-000000000000}"/>
          </ac:spMkLst>
        </pc:spChg>
      </pc:sldChg>
      <pc:sldChg chg="addSp delSp modSp mod setBg">
        <pc:chgData name="Lauren Valentine" userId="beef5a57-e985-43f7-be51-e6e522a875b7" providerId="ADAL" clId="{A8503934-BC3B-4C38-8A7B-33BA53FF1907}" dt="2025-02-26T17:29:21.555" v="84" actId="403"/>
        <pc:sldMkLst>
          <pc:docMk/>
          <pc:sldMk cId="0" sldId="262"/>
        </pc:sldMkLst>
        <pc:spChg chg="add del mod">
          <ac:chgData name="Lauren Valentine" userId="beef5a57-e985-43f7-be51-e6e522a875b7" providerId="ADAL" clId="{A8503934-BC3B-4C38-8A7B-33BA53FF1907}" dt="2025-02-26T17:20:55.782" v="66" actId="478"/>
          <ac:spMkLst>
            <pc:docMk/>
            <pc:sldMk cId="0" sldId="262"/>
            <ac:spMk id="2" creationId="{63726BD2-A872-F19F-8B89-332182EEE6CC}"/>
          </ac:spMkLst>
        </pc:spChg>
        <pc:spChg chg="mod">
          <ac:chgData name="Lauren Valentine" userId="beef5a57-e985-43f7-be51-e6e522a875b7" providerId="ADAL" clId="{A8503934-BC3B-4C38-8A7B-33BA53FF1907}" dt="2025-02-26T17:29:21.555" v="84" actId="403"/>
          <ac:spMkLst>
            <pc:docMk/>
            <pc:sldMk cId="0" sldId="262"/>
            <ac:spMk id="452" creationId="{00000000-0000-0000-0000-000000000000}"/>
          </ac:spMkLst>
        </pc:spChg>
        <pc:spChg chg="mod">
          <ac:chgData name="Lauren Valentine" userId="beef5a57-e985-43f7-be51-e6e522a875b7" providerId="ADAL" clId="{A8503934-BC3B-4C38-8A7B-33BA53FF1907}" dt="2025-02-26T14:47:45.585" v="3" actId="27636"/>
          <ac:spMkLst>
            <pc:docMk/>
            <pc:sldMk cId="0" sldId="262"/>
            <ac:spMk id="453" creationId="{00000000-0000-0000-0000-000000000000}"/>
          </ac:spMkLst>
        </pc:spChg>
      </pc:sldChg>
      <pc:sldChg chg="addSp modSp setBg">
        <pc:chgData name="Lauren Valentine" userId="beef5a57-e985-43f7-be51-e6e522a875b7" providerId="ADAL" clId="{A8503934-BC3B-4C38-8A7B-33BA53FF1907}" dt="2025-02-26T17:20:58.175" v="67"/>
        <pc:sldMkLst>
          <pc:docMk/>
          <pc:sldMk cId="0" sldId="263"/>
        </pc:sldMkLst>
        <pc:spChg chg="add mod">
          <ac:chgData name="Lauren Valentine" userId="beef5a57-e985-43f7-be51-e6e522a875b7" providerId="ADAL" clId="{A8503934-BC3B-4C38-8A7B-33BA53FF1907}" dt="2025-02-26T17:20:58.175" v="67"/>
          <ac:spMkLst>
            <pc:docMk/>
            <pc:sldMk cId="0" sldId="263"/>
            <ac:spMk id="2" creationId="{17786ACA-2CD3-3DB0-289E-B57DAEC352EF}"/>
          </ac:spMkLst>
        </pc:spChg>
      </pc:sldChg>
      <pc:sldChg chg="delSp modSp mod setBg">
        <pc:chgData name="Lauren Valentine" userId="beef5a57-e985-43f7-be51-e6e522a875b7" providerId="ADAL" clId="{A8503934-BC3B-4C38-8A7B-33BA53FF1907}" dt="2025-02-27T10:21:04.215" v="93" actId="27636"/>
        <pc:sldMkLst>
          <pc:docMk/>
          <pc:sldMk cId="0" sldId="268"/>
        </pc:sldMkLst>
        <pc:spChg chg="mod">
          <ac:chgData name="Lauren Valentine" userId="beef5a57-e985-43f7-be51-e6e522a875b7" providerId="ADAL" clId="{A8503934-BC3B-4C38-8A7B-33BA53FF1907}" dt="2025-02-27T10:21:04.215" v="93" actId="27636"/>
          <ac:spMkLst>
            <pc:docMk/>
            <pc:sldMk cId="0" sldId="268"/>
            <ac:spMk id="517" creationId="{00000000-0000-0000-0000-000000000000}"/>
          </ac:spMkLst>
        </pc:spChg>
        <pc:spChg chg="del">
          <ac:chgData name="Lauren Valentine" userId="beef5a57-e985-43f7-be51-e6e522a875b7" providerId="ADAL" clId="{A8503934-BC3B-4C38-8A7B-33BA53FF1907}" dt="2025-02-26T17:18:57.414" v="32" actId="478"/>
          <ac:spMkLst>
            <pc:docMk/>
            <pc:sldMk cId="0" sldId="268"/>
            <ac:spMk id="518" creationId="{00000000-0000-0000-0000-000000000000}"/>
          </ac:spMkLst>
        </pc:spChg>
      </pc:sldChg>
      <pc:sldChg chg="del">
        <pc:chgData name="Lauren Valentine" userId="beef5a57-e985-43f7-be51-e6e522a875b7" providerId="ADAL" clId="{A8503934-BC3B-4C38-8A7B-33BA53FF1907}" dt="2025-02-26T14:48:10.362" v="7" actId="47"/>
        <pc:sldMkLst>
          <pc:docMk/>
          <pc:sldMk cId="317215671" sldId="269"/>
        </pc:sldMkLst>
      </pc:sldChg>
      <pc:sldChg chg="modSp add mod modNotesTx">
        <pc:chgData name="Lauren Valentine" userId="beef5a57-e985-43f7-be51-e6e522a875b7" providerId="ADAL" clId="{A8503934-BC3B-4C38-8A7B-33BA53FF1907}" dt="2025-02-26T14:48:06.947" v="6"/>
        <pc:sldMkLst>
          <pc:docMk/>
          <pc:sldMk cId="1552375587" sldId="285"/>
        </pc:sldMkLst>
        <pc:spChg chg="mod">
          <ac:chgData name="Lauren Valentine" userId="beef5a57-e985-43f7-be51-e6e522a875b7" providerId="ADAL" clId="{A8503934-BC3B-4C38-8A7B-33BA53FF1907}" dt="2025-02-26T14:47:59.671" v="5" actId="20577"/>
          <ac:spMkLst>
            <pc:docMk/>
            <pc:sldMk cId="1552375587" sldId="285"/>
            <ac:spMk id="2" creationId="{0EB65139-0A4F-9541-A8E6-EC6EFDFBC027}"/>
          </ac:spMkLst>
        </pc:spChg>
      </pc:sldChg>
      <pc:sldMasterChg chg="delSldLayout">
        <pc:chgData name="Lauren Valentine" userId="beef5a57-e985-43f7-be51-e6e522a875b7" providerId="ADAL" clId="{A8503934-BC3B-4C38-8A7B-33BA53FF1907}" dt="2025-02-26T14:48:10.362" v="7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A8503934-BC3B-4C38-8A7B-33BA53FF1907}" dt="2025-02-26T14:48:10.362" v="7" actId="47"/>
          <pc:sldLayoutMkLst>
            <pc:docMk/>
            <pc:sldMasterMk cId="0" sldId="2147483648"/>
            <pc:sldLayoutMk cId="2292269691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rhowch drosolwg o'r sesiwn.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byddwch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Yn y sesiwn hon...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ph’un a ydynt wedi ystyried y cwestiynau hyn o'r blaen.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81b0d0e5c_3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d81b0d0e5c_3_4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y" b="1" i="0" u="none" baseline="0"/>
              <a:t>Sleid 3: "Ditectifs Twyllwybodaeth” (3 munud)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ar y sleid.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Cwestiynau posibl i'w hystyried: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Ffynhonnell y wybodaeth: </a:t>
            </a:r>
            <a:r>
              <a:rPr lang="cy" b="0" i="0" u="none" baseline="0"/>
              <a:t>Pwy sydd wedi postio'r honiad? A yw hon yn ffynhonnell ddibynadwy? (Cofiwch nad yw cyfrifon wedi'u dilysu, fel enwogion neu ddylanwadwyr, yn golygu bod y wybodaeth maent yn ei phostio wedi'i dilysu)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Tystiolaeth: </a:t>
            </a:r>
            <a:r>
              <a:rPr lang="cy" b="0" i="0" u="none" baseline="0"/>
              <a:t>Ble mae tystiolaeth yr honiad? Ydyn nhw'n gysylltiedig â ffynhonnell benodol? A yw'r ffynonellau eraill wedi'u dilysu'n ategu'r dystiolaeth hon?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Cynnwys emosiynol: </a:t>
            </a:r>
            <a:r>
              <a:rPr lang="cy" b="0" i="0" u="none" baseline="0"/>
              <a:t>Sut ydych chi’n teimlo wrth ddarllen y postiad?</a:t>
            </a:r>
            <a:r>
              <a:rPr lang="cy" b="1" i="0" u="none" baseline="0"/>
              <a:t> </a:t>
            </a:r>
            <a:r>
              <a:rPr lang="cy" b="0" i="0" u="none" baseline="0"/>
              <a:t>A yw'r cynnwys yn ceisio ennyn ymateb emosiynol? Defnyddir cynnwys emosiynol yn aml i ledaenu twyllwybodaeth ar-lein ac annog mwy o ymgysylltiad. 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Gwirio ffeithiau: </a:t>
            </a:r>
            <a:r>
              <a:rPr lang="cy" b="0" i="0" u="none" baseline="0"/>
              <a:t>Sut allech chi wirio ffeithiau'r wybodaeth hon? A yw'r ffynonellau eraill wedi'u dilysu'n gwneud yr un honiad?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Cymhellion posibl: </a:t>
            </a:r>
            <a:r>
              <a:rPr lang="cy" b="0" i="0" u="none" baseline="0"/>
              <a:t>Pam fyddai rhywun yn dewis postio'r wybodaeth gamarweiniol hon yn fwriadol? Beth fyddent yn ei elwa o wneud yr honiad hwn?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2d81b0d0e5c_3_4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7dee324b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327dee324b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4: Ditectifs Twyllwybodaeth (3 munud)</a:t>
            </a:r>
            <a:endParaRPr b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cy" b="0" i="0" u="none" baseline="0">
                <a:sym typeface="Arial"/>
              </a:rPr>
              <a:t>Darllenwch drwy'r sleid </a:t>
            </a:r>
            <a:endParaRPr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cy" b="0" i="0" u="none" baseline="0">
                <a:sym typeface="Arial"/>
              </a:rPr>
              <a:t>Gofynnwch i’r bobl ifanc rannu eu syniadau cychwynnol </a:t>
            </a:r>
            <a:endParaRPr>
              <a:sym typeface="Arial"/>
            </a:endParaRPr>
          </a:p>
        </p:txBody>
      </p:sp>
      <p:sp>
        <p:nvSpPr>
          <p:cNvPr id="413" name="Google Shape;413;g327dee324b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5: Pwy sy'n ffynhonnell ddibynadwy ar wleidyddiaeth? (2 funud)</a:t>
            </a:r>
            <a:endParaRPr sz="1300" b="1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cyfarwyddiadau ar y sleid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Gellir rhannu'r bobl ifanc naill ai'n barau neu'n grwpiau ar gyfer y gweithgaredd hwn.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1" u="none" baseline="0"/>
              <a:t>Noder: mae'r atebion ar y sleid nesaf!</a:t>
            </a:r>
            <a:endParaRPr i="1"/>
          </a:p>
        </p:txBody>
      </p:sp>
      <p:sp>
        <p:nvSpPr>
          <p:cNvPr id="421" name="Google Shape;4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7dee324b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27dee324b7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6: Pwy sy'n ffynhonnell ddibynadwy ar wleidyddiaeth?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drwy'r atebion i'r ymarfer cyfatebu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1" i="0" u="none" baseline="0"/>
              <a:t>Opsiynol:</a:t>
            </a:r>
            <a:r>
              <a:rPr lang="cy" b="0" i="0" u="none" baseline="0"/>
              <a:t> trafodwch unrhyw atebion a synnodd eich grŵp neu unrhyw beth a ddysgoch yn yr ymarfer hwn.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327dee324b7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27dee324b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327dee324b7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7: Sut allaf atal gwybodaeth gamarweiniol rhag lledaenu? (3 munud)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drwy'r cyfarwyddiadau i'r ymarfer hwn.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drafod pa dechneg yw'r fwyaf effeithiol i atal gwybodaeth gamarweiniol rhag lledaenu.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327dee324b7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27dee324b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327dee324b7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8: Beth hoffech chi i'ch cynrychiolwyr ei wybod? (2 funud)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" b="0" i="0" u="none" baseline="0"/>
              <a:t>Gofynnwch i'r bobl ifanc drafod beth, yn eu tyb hwy, sy'n fater pwysig, naill ai'n lleol, yn genedlaethol neu'n rhyngwladol.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" b="0" i="0" u="none" baseline="0"/>
              <a:t>Eglurwch y bydd ganddynt ddolenni ar y sleid nesaf lle gallant leisio'u barn yn uniongyrchol i'w cynrychiolwyr. </a:t>
            </a:r>
            <a:endParaRPr b="0" dirty="0"/>
          </a:p>
        </p:txBody>
      </p:sp>
      <p:sp>
        <p:nvSpPr>
          <p:cNvPr id="462" name="Google Shape;462;g327dee324b7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9: Rhagor o adnoddau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ddysgu mwy am ddemocratiaeth, pleidleisio, ac etholiadau, yn ogystal â gwirio ffeithiau ac adnabod camwybodaeth a thwyllwybodaeth! </a:t>
            </a:r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2" name="Google Shape;132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50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1" name="Google Shape;241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{958EE8F9-4B22-4786-89A9-0DF45F4E3D6F}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2" name="Google Shape;24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8" name="Google Shape;248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{958EE8F9-4B22-4786-89A9-0DF45F4E3D6F}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55" name="Google Shape;255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{958EE8F9-4B22-4786-89A9-0DF45F4E3D6F}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6" name="Google Shape;25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2" name="Google Shape;262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{958EE8F9-4B22-4786-89A9-0DF45F4E3D6F}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63" name="Google Shape;2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340911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4" r="-2802" b="-6319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4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7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ctoralcommission.org.uk/i-am-a/voter/your-election-information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electoralcommission.org.uk/resources/resources-young-people" TargetMode="External"/><Relationship Id="rId12" Type="http://schemas.openxmlformats.org/officeDocument/2006/relationships/hyperlink" Target="https://fullfac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enedd.wales/" TargetMode="External"/><Relationship Id="rId11" Type="http://schemas.openxmlformats.org/officeDocument/2006/relationships/hyperlink" Target="https://www.shoutoutuk.org/dismiss-welsh/" TargetMode="External"/><Relationship Id="rId5" Type="http://schemas.openxmlformats.org/officeDocument/2006/relationships/hyperlink" Target="https://www.writetothem.com/" TargetMode="External"/><Relationship Id="rId10" Type="http://schemas.openxmlformats.org/officeDocument/2006/relationships/hyperlink" Target="https://www.bbc.co.uk/bitesize/topics/zks4g7h/articles/zhhcbqt" TargetMode="External"/><Relationship Id="rId4" Type="http://schemas.openxmlformats.org/officeDocument/2006/relationships/hyperlink" Target="https://cy.fixmystreet.com/" TargetMode="External"/><Relationship Id="rId9" Type="http://schemas.openxmlformats.org/officeDocument/2006/relationships/hyperlink" Target="https://youthparliament.senedd.wales/get-involve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lnSpcReduction="10000"/>
          </a:bodyPr>
          <a:lstStyle/>
          <a:p>
            <a:pPr marL="342900" indent="-342900" algn="l" rtl="0">
              <a:spcBef>
                <a:spcPts val="0"/>
              </a:spcBef>
              <a:buSzPts val="3360"/>
              <a:buAutoNum type="arabicPeriod"/>
            </a:pPr>
            <a:r>
              <a:rPr lang="cy" sz="2400" b="0" i="0" u="none" baseline="0" dirty="0"/>
              <a:t>Pwy sy'n ffynhonnell ddibynadwy ar wybodaeth am wleidyddiaeth?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 dirty="0"/>
              <a:t>Sut allaf atal gwybodaeth gamarweiniol rhag lledaenu?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 dirty="0"/>
              <a:t>Sut allaf ymgysylltu'n uniongyrchol â'r rhai sy'n gwneud penderfyniadau?</a:t>
            </a: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6CE8C-4A6B-CD67-3AF3-3F91DFCF72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685925"/>
            <a:ext cx="11639609" cy="727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44D1F-6401-F662-DCDB-C817E5C48B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61960" y="1661160"/>
            <a:ext cx="3901440" cy="86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07" name="Google Shape;407;g2d81b0d0e5c_3_415"/>
          <p:cNvSpPr txBox="1">
            <a:spLocks noGrp="1"/>
          </p:cNvSpPr>
          <p:nvPr>
            <p:ph type="title"/>
          </p:nvPr>
        </p:nvSpPr>
        <p:spPr>
          <a:xfrm>
            <a:off x="290450" y="467150"/>
            <a:ext cx="8439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Ditectifs Twyllwybodaeth:</a:t>
            </a:r>
            <a:endParaRPr/>
          </a:p>
        </p:txBody>
      </p:sp>
      <p:sp>
        <p:nvSpPr>
          <p:cNvPr id="408" name="Google Shape;408;g2d81b0d0e5c_3_415"/>
          <p:cNvSpPr txBox="1">
            <a:spLocks noGrp="1"/>
          </p:cNvSpPr>
          <p:nvPr>
            <p:ph type="body" idx="3"/>
          </p:nvPr>
        </p:nvSpPr>
        <p:spPr>
          <a:xfrm>
            <a:off x="371475" y="1356359"/>
            <a:ext cx="4779646" cy="3806655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indent="0" algn="l" rtl="0"/>
            <a:r>
              <a:rPr lang="cy" b="1" i="0" u="none" baseline="0" dirty="0"/>
              <a:t> Mae'r postiad hwn yn cynnwys gwybodaeth ffug fwriadol a elwir yn "twyllwybodaeth". </a:t>
            </a:r>
            <a:endParaRPr lang="cy" dirty="0"/>
          </a:p>
          <a:p>
            <a:pPr marL="0" indent="0" algn="l" rtl="0"/>
            <a:r>
              <a:rPr lang="cy" b="0" i="0" u="none" baseline="0" dirty="0"/>
              <a:t>Mewn parau, trafodwch sut allech chi adnabod bod y postiad yn fwriadol gamarweiniol. Gallech ystyried: 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Ffynhonnell y wybodaeth 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Tystiolaeth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Cynnwys emosiynol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Gwirio ffeithiau 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Cymhellion posibl </a:t>
            </a:r>
            <a:endParaRPr b="0" dirty="0"/>
          </a:p>
        </p:txBody>
      </p:sp>
      <p:pic>
        <p:nvPicPr>
          <p:cNvPr id="409" name="Google Shape;409;g2d81b0d0e5c_3_4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4650" y="1243200"/>
            <a:ext cx="3157750" cy="5613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7A1EA3-E015-01C8-1169-F3B62225D4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61960" y="1661160"/>
            <a:ext cx="3901440" cy="86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15" name="Google Shape;415;g327dee324b7_0_2"/>
          <p:cNvSpPr txBox="1">
            <a:spLocks noGrp="1"/>
          </p:cNvSpPr>
          <p:nvPr>
            <p:ph type="title"/>
          </p:nvPr>
        </p:nvSpPr>
        <p:spPr>
          <a:xfrm>
            <a:off x="290450" y="467150"/>
            <a:ext cx="8439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Ditectifs Twyllwybodaeth:</a:t>
            </a:r>
            <a:endParaRPr/>
          </a:p>
        </p:txBody>
      </p:sp>
      <p:sp>
        <p:nvSpPr>
          <p:cNvPr id="416" name="Google Shape;416;g327dee324b7_0_2"/>
          <p:cNvSpPr txBox="1">
            <a:spLocks noGrp="1"/>
          </p:cNvSpPr>
          <p:nvPr>
            <p:ph type="body" idx="3"/>
          </p:nvPr>
        </p:nvSpPr>
        <p:spPr>
          <a:xfrm>
            <a:off x="296349" y="1395600"/>
            <a:ext cx="4930971" cy="4078565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 dirty="0"/>
              <a:t>Beth allech chi ei wneud i ddod o hyd i'r gwirionedd am y mater hwn?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 dirty="0"/>
              <a:t>Ystyriwch y canlynol: </a:t>
            </a:r>
            <a:endParaRPr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Pwy allai fod yn ffynhonnell ddibynadwy ar bleidleisio? 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Sut allech chi sicrhau nad yw eraill yn cael eu camarwain gan dwyllwybodaeth fel hon?</a:t>
            </a:r>
            <a:endParaRPr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b="0" i="0" u="none" baseline="0" dirty="0"/>
              <a:t>Sut allech chi ymgysylltu â'r rhai sy'n gwneud penderfyniadau ar y materion sy'n bwysig i chi?</a:t>
            </a:r>
            <a:endParaRPr b="0" dirty="0"/>
          </a:p>
        </p:txBody>
      </p:sp>
      <p:pic>
        <p:nvPicPr>
          <p:cNvPr id="3" name="Google Shape;409;g2d81b0d0e5c_3_415">
            <a:extLst>
              <a:ext uri="{FF2B5EF4-FFF2-40B4-BE49-F238E27FC236}">
                <a16:creationId xmlns:a16="http://schemas.microsoft.com/office/drawing/2014/main" id="{082A6369-F04C-F5BE-821F-30B90C89D0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4650" y="1243200"/>
            <a:ext cx="3157750" cy="5613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"/>
          <p:cNvSpPr txBox="1">
            <a:spLocks noGrp="1"/>
          </p:cNvSpPr>
          <p:nvPr>
            <p:ph type="title"/>
          </p:nvPr>
        </p:nvSpPr>
        <p:spPr>
          <a:xfrm>
            <a:off x="290454" y="332629"/>
            <a:ext cx="9705895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>
              <a:buSzPct val="100000"/>
            </a:pPr>
            <a:r>
              <a:rPr lang="cy" sz="3600" b="1" i="0" u="none" baseline="0"/>
              <a:t>Pwy sy'n ffynhonnell ddibynadwy ar wybodaeth am wleidyddiaeth?</a:t>
            </a:r>
            <a:endParaRPr lang="cy" sz="3600" dirty="0"/>
          </a:p>
        </p:txBody>
      </p:sp>
      <p:sp>
        <p:nvSpPr>
          <p:cNvPr id="424" name="Google Shape;424;p3"/>
          <p:cNvSpPr txBox="1">
            <a:spLocks noGrp="1"/>
          </p:cNvSpPr>
          <p:nvPr>
            <p:ph type="body" idx="2"/>
          </p:nvPr>
        </p:nvSpPr>
        <p:spPr>
          <a:xfrm>
            <a:off x="485303" y="1562751"/>
            <a:ext cx="10178671" cy="811423"/>
          </a:xfrm>
          <a:prstGeom prst="rect">
            <a:avLst/>
          </a:pr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Cyfarwyddiadau: </a:t>
            </a:r>
            <a:r>
              <a:rPr lang="cy" sz="1600" b="0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Mewn parau, cyfatebwch y ffynhonnell i'r wybodaeth a ddarperir ganddi. Mae'r holl ffynonellau hyn wedi'u dilysu a chanddynt wybodaeth gywir a chyfredol! </a:t>
            </a:r>
            <a:endParaRPr sz="1600" b="0" dirty="0">
              <a:latin typeface="Montserrat" panose="00000500000000000000" pitchFamily="2" charset="0"/>
            </a:endParaRPr>
          </a:p>
        </p:txBody>
      </p:sp>
      <p:sp>
        <p:nvSpPr>
          <p:cNvPr id="426" name="Google Shape;426;p3"/>
          <p:cNvSpPr txBox="1"/>
          <p:nvPr/>
        </p:nvSpPr>
        <p:spPr>
          <a:xfrm>
            <a:off x="7568625" y="2536075"/>
            <a:ext cx="3095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Y Comisiwn Etholiadol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"/>
          <p:cNvSpPr txBox="1"/>
          <p:nvPr/>
        </p:nvSpPr>
        <p:spPr>
          <a:xfrm>
            <a:off x="485355" y="2536075"/>
            <a:ext cx="6584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0" i="0" u="none" baseline="0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a) </a:t>
            </a:r>
            <a:r>
              <a:rPr lang="cy" sz="1600" b="0" i="0" u="none" strike="noStrike" cap="none" baseline="0" dirty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Ymchwiliwch i sut mae'r Senedd yn gweithio, sut caiff cyfreithiau eu creu, a phwy yw eich AS lleol. Dewch o hyd i wybodaeth ac adnoddau'n benodol ar gyfer pobl ifanc.</a:t>
            </a:r>
            <a:endParaRPr sz="1600" b="0" i="0" u="none" strike="noStrike" cap="none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7568575" y="3557469"/>
            <a:ext cx="3095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Hansard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3"/>
          <p:cNvSpPr txBox="1"/>
          <p:nvPr/>
        </p:nvSpPr>
        <p:spPr>
          <a:xfrm>
            <a:off x="485305" y="3557475"/>
            <a:ext cx="6584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b) Dysgwch am y mathau o etholiadau, sut mae etholiadau'n gweithio, pwy all bleidleisio, a sut i gofrestru. Dysgwch am bleidiau ac ymgyrchoedd gwleidyddol.</a:t>
            </a:r>
            <a:endParaRPr sz="16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3"/>
          <p:cNvSpPr txBox="1"/>
          <p:nvPr/>
        </p:nvSpPr>
        <p:spPr>
          <a:xfrm>
            <a:off x="7568575" y="4578856"/>
            <a:ext cx="3095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Gwefan Senedd y DU 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3"/>
          <p:cNvSpPr txBox="1"/>
          <p:nvPr/>
        </p:nvSpPr>
        <p:spPr>
          <a:xfrm>
            <a:off x="485304" y="4578850"/>
            <a:ext cx="6584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c) Darllenwch yr hyn y mae ASau a'r Arglwyddi yn ei ddweud yn ystod dadleuon yn y Senedd. Dysgwch sut maent yn trafod cyfreithiau ac yn gwneud penderfyniadau</a:t>
            </a:r>
            <a:endParaRPr sz="16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7dee324b7_0_53"/>
          <p:cNvSpPr txBox="1">
            <a:spLocks noGrp="1"/>
          </p:cNvSpPr>
          <p:nvPr>
            <p:ph type="title"/>
          </p:nvPr>
        </p:nvSpPr>
        <p:spPr>
          <a:xfrm>
            <a:off x="290454" y="275120"/>
            <a:ext cx="9777679" cy="98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/>
            <a:r>
              <a:rPr lang="cy" sz="4000" b="1" i="0" u="none" baseline="0"/>
              <a:t>Pwy sy'n ffynhonnell ddibynadwy ar wybodaeth am wleidyddiaeth?</a:t>
            </a:r>
            <a:endParaRPr lang="cy" sz="4000" b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Montserrat ExtraBold"/>
              <a:buNone/>
            </a:pPr>
            <a:endParaRPr lang="cy" dirty="0"/>
          </a:p>
        </p:txBody>
      </p:sp>
      <p:sp>
        <p:nvSpPr>
          <p:cNvPr id="438" name="Google Shape;438;g327dee324b7_0_53"/>
          <p:cNvSpPr txBox="1">
            <a:spLocks noGrp="1"/>
          </p:cNvSpPr>
          <p:nvPr>
            <p:ph type="body" idx="2"/>
          </p:nvPr>
        </p:nvSpPr>
        <p:spPr>
          <a:xfrm>
            <a:off x="446175" y="1583830"/>
            <a:ext cx="4393454" cy="685800"/>
          </a:xfrm>
          <a:prstGeom prst="rect">
            <a:avLst/>
          </a:prstGeom>
          <a:solidFill>
            <a:schemeClr val="accent3">
              <a:alpha val="8235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sz="1800" b="1" i="0" u="none" baseline="0" dirty="0"/>
              <a:t>Cymerwch olwg ar yr atebion! </a:t>
            </a:r>
            <a:endParaRPr sz="1800" b="0" dirty="0"/>
          </a:p>
        </p:txBody>
      </p:sp>
      <p:sp>
        <p:nvSpPr>
          <p:cNvPr id="440" name="Google Shape;440;g327dee324b7_0_53"/>
          <p:cNvSpPr txBox="1"/>
          <p:nvPr/>
        </p:nvSpPr>
        <p:spPr>
          <a:xfrm>
            <a:off x="3486850" y="2442345"/>
            <a:ext cx="6584400" cy="8202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0" i="0" u="none" baseline="0">
                <a:latin typeface="Montserrat"/>
                <a:ea typeface="Montserrat"/>
                <a:cs typeface="Montserrat"/>
                <a:sym typeface="Montserrat"/>
              </a:rPr>
              <a:t>a) </a:t>
            </a:r>
            <a:r>
              <a:rPr lang="cy" sz="1600" b="0" i="0" u="none" strike="noStrike" cap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Ymchwiliwch i sut mae'r Senedd yn gweithio, sut caiff cyfreithiau eu creu, a phwy yw eich AS lleol. Dewch o hyd i wybodaeth ac adnoddau'n benodol ar gyfer pobl ifanc.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g327dee324b7_0_53"/>
          <p:cNvSpPr txBox="1"/>
          <p:nvPr/>
        </p:nvSpPr>
        <p:spPr>
          <a:xfrm>
            <a:off x="3486805" y="3424563"/>
            <a:ext cx="6584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b) Dysgwch am y mathau o etholiadau, sut mae etholiadau'n gweithio, pwy all bleidleisio, a sut i gofrestru. Dysgwch am bleidiau ac ymgyrchoedd gwleidyddol.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g327dee324b7_0_53"/>
          <p:cNvSpPr txBox="1"/>
          <p:nvPr/>
        </p:nvSpPr>
        <p:spPr>
          <a:xfrm>
            <a:off x="3486804" y="4445938"/>
            <a:ext cx="6584400" cy="859500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c) Darllenwch yr hyn y mae ASau a'r Arglwyddi yn ei ddweud yn ystod dadleuon yn y Senedd. Dysgwch sut maent yn trafod cyfreithiau ac yn gwneud penderfyniadau.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g327dee324b7_0_53"/>
          <p:cNvSpPr/>
          <p:nvPr/>
        </p:nvSpPr>
        <p:spPr>
          <a:xfrm>
            <a:off x="446175" y="4465600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Hansard</a:t>
            </a: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g327dee324b7_0_53"/>
          <p:cNvSpPr/>
          <p:nvPr/>
        </p:nvSpPr>
        <p:spPr>
          <a:xfrm>
            <a:off x="446175" y="2443313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Gwefan Senedd y DU </a:t>
            </a:r>
            <a:endParaRPr sz="2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g327dee324b7_0_53"/>
          <p:cNvSpPr/>
          <p:nvPr/>
        </p:nvSpPr>
        <p:spPr>
          <a:xfrm>
            <a:off x="446175" y="3444213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 Comisiwn Etholiadol</a:t>
            </a: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27dee324b7_0_77"/>
          <p:cNvSpPr txBox="1">
            <a:spLocks noGrp="1"/>
          </p:cNvSpPr>
          <p:nvPr>
            <p:ph type="title"/>
          </p:nvPr>
        </p:nvSpPr>
        <p:spPr>
          <a:xfrm>
            <a:off x="290449" y="284699"/>
            <a:ext cx="9621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Sut allaf atal gwybodaeth gamarweiniol rhag lledaenu? </a:t>
            </a:r>
            <a:endParaRPr/>
          </a:p>
        </p:txBody>
      </p:sp>
      <p:sp>
        <p:nvSpPr>
          <p:cNvPr id="452" name="Google Shape;452;g327dee324b7_0_77"/>
          <p:cNvSpPr txBox="1">
            <a:spLocks noGrp="1"/>
          </p:cNvSpPr>
          <p:nvPr>
            <p:ph type="body" idx="2"/>
          </p:nvPr>
        </p:nvSpPr>
        <p:spPr>
          <a:xfrm>
            <a:off x="371474" y="1746697"/>
            <a:ext cx="11378565" cy="1012042"/>
          </a:xfrm>
          <a:prstGeom prst="rect">
            <a:avLst/>
          </a:prstGeom>
          <a:solidFill>
            <a:srgbClr val="F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</a:pPr>
            <a:r>
              <a:rPr lang="cy" sz="1800" b="1" i="0" u="none" baseline="0" dirty="0"/>
              <a:t>Cyfarwyddiadau: </a:t>
            </a:r>
            <a:r>
              <a:rPr lang="cy" sz="1800" b="0" i="0" u="none" baseline="0" dirty="0"/>
              <a:t>Amser am bleidlais bawd i fyny/bawd i lawr!  Ydych chi wedi bod yn dditectif camwybodaeth mewn bywyd go iawn? Os ydych wedi defnyddio'r dechneg hon, rhowch eich bawd i fyny. Os nad ydych chi, rhowch eich bawd i lawr. </a:t>
            </a:r>
            <a:endParaRPr sz="1800" b="0" dirty="0"/>
          </a:p>
        </p:txBody>
      </p:sp>
      <p:sp>
        <p:nvSpPr>
          <p:cNvPr id="453" name="Google Shape;453;g327dee324b7_0_77"/>
          <p:cNvSpPr txBox="1">
            <a:spLocks noGrp="1"/>
          </p:cNvSpPr>
          <p:nvPr>
            <p:ph type="body" idx="3"/>
          </p:nvPr>
        </p:nvSpPr>
        <p:spPr>
          <a:xfrm>
            <a:off x="1012569" y="3077950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ymchwilio i ffynhonnell honiad </a:t>
            </a:r>
            <a:endParaRPr/>
          </a:p>
        </p:txBody>
      </p:sp>
      <p:sp>
        <p:nvSpPr>
          <p:cNvPr id="454" name="Google Shape;454;g327dee324b7_0_77"/>
          <p:cNvSpPr txBox="1">
            <a:spLocks noGrp="1"/>
          </p:cNvSpPr>
          <p:nvPr>
            <p:ph type="body" idx="3"/>
          </p:nvPr>
        </p:nvSpPr>
        <p:spPr>
          <a:xfrm>
            <a:off x="7287049" y="2938429"/>
            <a:ext cx="3194797" cy="1125089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4705"/>
              <a:buNone/>
            </a:pPr>
            <a:r>
              <a:rPr lang="cy" b="1" i="0" u="none" baseline="0"/>
              <a:t>Wedi adrodd am wybodaeth niweidiol ar lwyfan cyfryngau cymdeithasol</a:t>
            </a:r>
            <a:endParaRPr dirty="0"/>
          </a:p>
        </p:txBody>
      </p:sp>
      <p:sp>
        <p:nvSpPr>
          <p:cNvPr id="455" name="Google Shape;455;g327dee324b7_0_77"/>
          <p:cNvSpPr txBox="1">
            <a:spLocks noGrp="1"/>
          </p:cNvSpPr>
          <p:nvPr>
            <p:ph type="body" idx="3"/>
          </p:nvPr>
        </p:nvSpPr>
        <p:spPr>
          <a:xfrm>
            <a:off x="4149809" y="30601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darllen adran sylwadau i geisio deall mwy </a:t>
            </a:r>
            <a:endParaRPr dirty="0"/>
          </a:p>
        </p:txBody>
      </p:sp>
      <p:sp>
        <p:nvSpPr>
          <p:cNvPr id="456" name="Google Shape;456;g327dee324b7_0_77"/>
          <p:cNvSpPr txBox="1">
            <a:spLocks noGrp="1"/>
          </p:cNvSpPr>
          <p:nvPr>
            <p:ph type="body" idx="3"/>
          </p:nvPr>
        </p:nvSpPr>
        <p:spPr>
          <a:xfrm>
            <a:off x="1012569" y="4253940"/>
            <a:ext cx="2774953" cy="1157285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edrych ar ffynonellau eraill i gadarnhau gwybodaeth </a:t>
            </a:r>
            <a:endParaRPr/>
          </a:p>
        </p:txBody>
      </p:sp>
      <p:sp>
        <p:nvSpPr>
          <p:cNvPr id="457" name="Google Shape;457;g327dee324b7_0_77"/>
          <p:cNvSpPr txBox="1">
            <a:spLocks noGrp="1"/>
          </p:cNvSpPr>
          <p:nvPr>
            <p:ph type="body" idx="3"/>
          </p:nvPr>
        </p:nvSpPr>
        <p:spPr>
          <a:xfrm>
            <a:off x="4149809" y="44149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cywiro rhywun mewn bywyd go iawn </a:t>
            </a:r>
            <a:endParaRPr/>
          </a:p>
        </p:txBody>
      </p:sp>
      <p:sp>
        <p:nvSpPr>
          <p:cNvPr id="458" name="Google Shape;458;g327dee324b7_0_77"/>
          <p:cNvSpPr txBox="1">
            <a:spLocks noGrp="1"/>
          </p:cNvSpPr>
          <p:nvPr>
            <p:ph type="body" idx="3"/>
          </p:nvPr>
        </p:nvSpPr>
        <p:spPr>
          <a:xfrm>
            <a:off x="7287049" y="44149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meddwl cyn i chi rannu cynnwys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27dee324b7_0_85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y" sz="5000" b="1" i="0" u="none" baseline="0"/>
              <a:t>Beth hoffech chi i'ch cynrychiolwyr ei wybod?</a:t>
            </a:r>
            <a:endParaRPr sz="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86ACA-2CD3-3DB0-289E-B57DAEC352EF}"/>
              </a:ext>
            </a:extLst>
          </p:cNvPr>
          <p:cNvSpPr txBox="1"/>
          <p:nvPr/>
        </p:nvSpPr>
        <p:spPr>
          <a:xfrm>
            <a:off x="290449" y="6077414"/>
            <a:ext cx="2196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latin typeface="Montserrat" panose="00000500000000000000" pitchFamily="2" charset="0"/>
              </a:rPr>
              <a:t>Croeso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i’ch</a:t>
            </a:r>
            <a:r>
              <a:rPr lang="en-GB" sz="1200" b="1" dirty="0">
                <a:latin typeface="Montserrat" panose="00000500000000000000" pitchFamily="2" charset="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</a:rPr>
              <a:t>pleidlais</a:t>
            </a:r>
            <a:endParaRPr lang="en-GB" sz="1200" b="1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24257" y="1509022"/>
            <a:ext cx="6750304" cy="395507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850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4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leisio'ch barn drwy gysylltu â'r rhai sy'n gwneud penderfyniadau, ewch i: </a:t>
            </a:r>
          </a:p>
          <a:p>
            <a:pPr marL="284400" indent="-2844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FixMyStreet – MySociety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4400" indent="-2844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 – MySociety 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400" dirty="0">
              <a:latin typeface="Montserrat" panose="00000500000000000000" pitchFamily="2" charset="0"/>
            </a:endParaRPr>
          </a:p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4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4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4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4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4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4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ECHDL-1310062365-151</_dlc_DocId>
    <_dlc_DocIdUrl xmlns="f1dc5fc2-22f3-4bac-b797-10482b60afd2">
      <Url>https://electoralcommissionorguk.sharepoint.com/teams/CT_VE/_layouts/15/DocIdRedir.aspx?ID=ECHDL-1310062365-151</Url>
      <Description>ECHDL-1310062365-151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C9F7E8-3299-4C0A-8D73-1F7108CE31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BFCDE2D-B1E1-4D87-8F5A-0145969EE7CE}">
  <ds:schemaRefs>
    <ds:schemaRef ds:uri="http://schemas.microsoft.com/office/2006/documentManagement/types"/>
    <ds:schemaRef ds:uri="http://purl.org/dc/elements/1.1/"/>
    <ds:schemaRef ds:uri="http://purl.org/dc/dcmitype/"/>
    <ds:schemaRef ds:uri="f1dc5fc2-22f3-4bac-b797-10482b60afd2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9bc44819-535f-491d-8e8b-8c4dff21d437"/>
    <ds:schemaRef ds:uri="http://schemas.microsoft.com/office/2006/metadata/properties"/>
    <ds:schemaRef ds:uri="http://purl.org/dc/terms/"/>
    <ds:schemaRef ds:uri="30b63e1e-73f1-4ef2-940b-208105d9380d"/>
    <ds:schemaRef ds:uri="82942b53-8f24-4dfd-9267-698600683b7b"/>
  </ds:schemaRefs>
</ds:datastoreItem>
</file>

<file path=customXml/itemProps3.xml><?xml version="1.0" encoding="utf-8"?>
<ds:datastoreItem xmlns:ds="http://schemas.openxmlformats.org/officeDocument/2006/customXml" ds:itemID="{79763A0F-ACB0-42A5-923C-94095E1C4F3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8571B5F-E4ED-4017-8A67-97E2325FD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1136</Words>
  <Application>Microsoft Office PowerPoint</Application>
  <PresentationFormat>Widescreen</PresentationFormat>
  <Paragraphs>107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PowerPoint Presentation</vt:lpstr>
      <vt:lpstr>Yn y sesiwn hon byddwch yn trafod y cwestiynau hyn: </vt:lpstr>
      <vt:lpstr>Ditectifs Twyllwybodaeth:</vt:lpstr>
      <vt:lpstr>Ditectifs Twyllwybodaeth:</vt:lpstr>
      <vt:lpstr>Pwy sy'n ffynhonnell ddibynadwy ar wybodaeth am wleidyddiaeth?</vt:lpstr>
      <vt:lpstr>Pwy sy'n ffynhonnell ddibynadwy ar wybodaeth am wleidyddiaeth? </vt:lpstr>
      <vt:lpstr>Sut allaf atal gwybodaeth gamarweiniol rhag lledaenu? </vt:lpstr>
      <vt:lpstr>Beth hoffech chi i'ch cynrychiolwyr ei wybod?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42</cp:revision>
  <dcterms:created xsi:type="dcterms:W3CDTF">2021-02-10T12:48:52Z</dcterms:created>
  <dcterms:modified xsi:type="dcterms:W3CDTF">2025-02-27T10:21:14Z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d1346cd2-77c3-4670-8be4-035f3df5a5ba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