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6"/>
  </p:notesMasterIdLst>
  <p:sldIdLst>
    <p:sldId id="285" r:id="rId6"/>
    <p:sldId id="257" r:id="rId7"/>
    <p:sldId id="258" r:id="rId8"/>
    <p:sldId id="259" r:id="rId9"/>
    <p:sldId id="260" r:id="rId10"/>
    <p:sldId id="281" r:id="rId11"/>
    <p:sldId id="261" r:id="rId12"/>
    <p:sldId id="262" r:id="rId13"/>
    <p:sldId id="280" r:id="rId14"/>
    <p:sldId id="279" r:id="rId15"/>
  </p:sldIdLst>
  <p:sldSz cx="12192000" cy="6858000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Black" panose="00000A00000000000000" pitchFamily="2" charset="0"/>
      <p:bold r:id="rId21"/>
      <p:italic r:id="rId22"/>
      <p:boldItalic r:id="rId23"/>
    </p:embeddedFont>
    <p:embeddedFont>
      <p:font typeface="Montserrat ExtraBold" panose="00000900000000000000" pitchFamily="2" charset="0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IE9q6f8ZHFB3WHfXJfL9prOJ59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anda Gurruchag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4E23F1-8F4D-48FE-8ECA-322AA658C6FE}" v="36" dt="2025-02-26T18:18:55.116"/>
    <p1510:client id="{3310C796-CF84-4AB0-945C-2EDA0B7C9869}" v="1" dt="2025-02-26T14:46:29.206"/>
  </p1510:revLst>
</p1510:revInfo>
</file>

<file path=ppt/tableStyles.xml><?xml version="1.0" encoding="utf-8"?>
<a:tblStyleLst xmlns:a="http://schemas.openxmlformats.org/drawingml/2006/main" def="{D1972B7F-2B5C-42B6-9FB6-2E6003ECC09E}">
  <a:tblStyle styleId="{D1972B7F-2B5C-42B6-9FB6-2E6003ECC0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99"/>
    <p:restoredTop sz="72019" autoAdjust="0"/>
  </p:normalViewPr>
  <p:slideViewPr>
    <p:cSldViewPr snapToGrid="0">
      <p:cViewPr varScale="1">
        <p:scale>
          <a:sx n="46" d="100"/>
          <a:sy n="46" d="100"/>
        </p:scale>
        <p:origin x="9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customschemas.google.com/relationships/presentationmetadata" Target="meta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97ec32ec-1920-4447-8ec7-1835dc49ef49" providerId="ADAL" clId="{2C4E23F1-8F4D-48FE-8ECA-322AA658C6FE}"/>
    <pc:docChg chg="modSld modMainMaster">
      <pc:chgData name="Judy Edwards" userId="97ec32ec-1920-4447-8ec7-1835dc49ef49" providerId="ADAL" clId="{2C4E23F1-8F4D-48FE-8ECA-322AA658C6FE}" dt="2025-02-26T18:18:55.116" v="26"/>
      <pc:docMkLst>
        <pc:docMk/>
      </pc:docMkLst>
      <pc:sldChg chg="setBg">
        <pc:chgData name="Judy Edwards" userId="97ec32ec-1920-4447-8ec7-1835dc49ef49" providerId="ADAL" clId="{2C4E23F1-8F4D-48FE-8ECA-322AA658C6FE}" dt="2025-02-26T18:09:33.978" v="4"/>
        <pc:sldMkLst>
          <pc:docMk/>
          <pc:sldMk cId="0" sldId="257"/>
        </pc:sldMkLst>
      </pc:sldChg>
      <pc:sldChg chg="modSp mod setBg">
        <pc:chgData name="Judy Edwards" userId="97ec32ec-1920-4447-8ec7-1835dc49ef49" providerId="ADAL" clId="{2C4E23F1-8F4D-48FE-8ECA-322AA658C6FE}" dt="2025-02-26T18:09:52.114" v="8" actId="1076"/>
        <pc:sldMkLst>
          <pc:docMk/>
          <pc:sldMk cId="0" sldId="258"/>
        </pc:sldMkLst>
        <pc:picChg chg="mod">
          <ac:chgData name="Judy Edwards" userId="97ec32ec-1920-4447-8ec7-1835dc49ef49" providerId="ADAL" clId="{2C4E23F1-8F4D-48FE-8ECA-322AA658C6FE}" dt="2025-02-26T18:09:52.114" v="8" actId="1076"/>
          <ac:picMkLst>
            <pc:docMk/>
            <pc:sldMk cId="0" sldId="258"/>
            <ac:picMk id="409" creationId="{00000000-0000-0000-0000-000000000000}"/>
          </ac:picMkLst>
        </pc:picChg>
      </pc:sldChg>
      <pc:sldChg chg="setBg">
        <pc:chgData name="Judy Edwards" userId="97ec32ec-1920-4447-8ec7-1835dc49ef49" providerId="ADAL" clId="{2C4E23F1-8F4D-48FE-8ECA-322AA658C6FE}" dt="2025-02-26T18:10:06.783" v="11"/>
        <pc:sldMkLst>
          <pc:docMk/>
          <pc:sldMk cId="0" sldId="259"/>
        </pc:sldMkLst>
      </pc:sldChg>
      <pc:sldChg chg="setBg">
        <pc:chgData name="Judy Edwards" userId="97ec32ec-1920-4447-8ec7-1835dc49ef49" providerId="ADAL" clId="{2C4E23F1-8F4D-48FE-8ECA-322AA658C6FE}" dt="2025-02-26T18:18:55.116" v="26"/>
        <pc:sldMkLst>
          <pc:docMk/>
          <pc:sldMk cId="0" sldId="260"/>
        </pc:sldMkLst>
      </pc:sldChg>
      <pc:sldChg chg="setBg">
        <pc:chgData name="Judy Edwards" userId="97ec32ec-1920-4447-8ec7-1835dc49ef49" providerId="ADAL" clId="{2C4E23F1-8F4D-48FE-8ECA-322AA658C6FE}" dt="2025-02-26T18:11:28.188" v="17"/>
        <pc:sldMkLst>
          <pc:docMk/>
          <pc:sldMk cId="0" sldId="262"/>
        </pc:sldMkLst>
      </pc:sldChg>
      <pc:sldChg chg="setBg">
        <pc:chgData name="Judy Edwards" userId="97ec32ec-1920-4447-8ec7-1835dc49ef49" providerId="ADAL" clId="{2C4E23F1-8F4D-48FE-8ECA-322AA658C6FE}" dt="2025-02-26T18:11:46.934" v="20"/>
        <pc:sldMkLst>
          <pc:docMk/>
          <pc:sldMk cId="0" sldId="279"/>
        </pc:sldMkLst>
      </pc:sldChg>
      <pc:sldChg chg="setBg">
        <pc:chgData name="Judy Edwards" userId="97ec32ec-1920-4447-8ec7-1835dc49ef49" providerId="ADAL" clId="{2C4E23F1-8F4D-48FE-8ECA-322AA658C6FE}" dt="2025-02-26T18:18:30.304" v="23"/>
        <pc:sldMkLst>
          <pc:docMk/>
          <pc:sldMk cId="0" sldId="280"/>
        </pc:sldMkLst>
      </pc:sldChg>
      <pc:sldChg chg="setBg">
        <pc:chgData name="Judy Edwards" userId="97ec32ec-1920-4447-8ec7-1835dc49ef49" providerId="ADAL" clId="{2C4E23F1-8F4D-48FE-8ECA-322AA658C6FE}" dt="2025-02-26T18:11:11.865" v="14"/>
        <pc:sldMkLst>
          <pc:docMk/>
          <pc:sldMk cId="0" sldId="281"/>
        </pc:sldMkLst>
      </pc:sldChg>
      <pc:sldMasterChg chg="setBg modSldLayout">
        <pc:chgData name="Judy Edwards" userId="97ec32ec-1920-4447-8ec7-1835dc49ef49" providerId="ADAL" clId="{2C4E23F1-8F4D-48FE-8ECA-322AA658C6FE}" dt="2025-02-26T18:09:33.978" v="4"/>
        <pc:sldMasterMkLst>
          <pc:docMk/>
          <pc:sldMasterMk cId="0" sldId="2147483648"/>
        </pc:sldMasterMkLst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5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8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69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0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1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2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3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4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5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6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7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8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79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80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81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82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83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0" sldId="2147483684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3968460406" sldId="2147483685"/>
          </pc:sldLayoutMkLst>
        </pc:sldLayoutChg>
        <pc:sldLayoutChg chg="setBg">
          <pc:chgData name="Judy Edwards" userId="97ec32ec-1920-4447-8ec7-1835dc49ef49" providerId="ADAL" clId="{2C4E23F1-8F4D-48FE-8ECA-322AA658C6FE}" dt="2025-02-26T18:09:33.978" v="4"/>
          <pc:sldLayoutMkLst>
            <pc:docMk/>
            <pc:sldMasterMk cId="0" sldId="2147483648"/>
            <pc:sldLayoutMk cId="725067790" sldId="2147483687"/>
          </pc:sldLayoutMkLst>
        </pc:sldLayoutChg>
      </pc:sldMasterChg>
    </pc:docChg>
  </pc:docChgLst>
  <pc:docChgLst>
    <pc:chgData name="Lauren Valentine" userId="beef5a57-e985-43f7-be51-e6e522a875b7" providerId="ADAL" clId="{B873AD3C-203A-4AE6-9B1E-02FCF7A31AB9}"/>
    <pc:docChg chg="addSld delSld modSld">
      <pc:chgData name="Lauren Valentine" userId="beef5a57-e985-43f7-be51-e6e522a875b7" providerId="ADAL" clId="{B873AD3C-203A-4AE6-9B1E-02FCF7A31AB9}" dt="2025-02-07T16:06:37.967" v="23" actId="47"/>
      <pc:docMkLst>
        <pc:docMk/>
      </pc:docMkLst>
      <pc:sldChg chg="del">
        <pc:chgData name="Lauren Valentine" userId="beef5a57-e985-43f7-be51-e6e522a875b7" providerId="ADAL" clId="{B873AD3C-203A-4AE6-9B1E-02FCF7A31AB9}" dt="2025-02-07T14:37:13.689" v="1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B873AD3C-203A-4AE6-9B1E-02FCF7A31AB9}" dt="2025-02-07T14:38:38.630" v="6" actId="34135"/>
        <pc:sldMkLst>
          <pc:docMk/>
          <pc:sldMk cId="0" sldId="257"/>
        </pc:sldMkLst>
        <pc:spChg chg="add mod">
          <ac:chgData name="Lauren Valentine" userId="beef5a57-e985-43f7-be51-e6e522a875b7" providerId="ADAL" clId="{B873AD3C-203A-4AE6-9B1E-02FCF7A31AB9}" dt="2025-02-07T14:38:38.630" v="6" actId="34135"/>
          <ac:spMkLst>
            <pc:docMk/>
            <pc:sldMk cId="0" sldId="257"/>
            <ac:spMk id="2" creationId="{A8626915-0187-9AD6-C910-18B47BBF6DD2}"/>
          </ac:spMkLst>
        </pc:spChg>
      </pc:sldChg>
      <pc:sldChg chg="addSp modSp mod">
        <pc:chgData name="Lauren Valentine" userId="beef5a57-e985-43f7-be51-e6e522a875b7" providerId="ADAL" clId="{B873AD3C-203A-4AE6-9B1E-02FCF7A31AB9}" dt="2025-02-07T16:04:52.286" v="11" actId="34135"/>
        <pc:sldMkLst>
          <pc:docMk/>
          <pc:sldMk cId="0" sldId="258"/>
        </pc:sldMkLst>
        <pc:spChg chg="add mod ord">
          <ac:chgData name="Lauren Valentine" userId="beef5a57-e985-43f7-be51-e6e522a875b7" providerId="ADAL" clId="{B873AD3C-203A-4AE6-9B1E-02FCF7A31AB9}" dt="2025-02-07T16:04:52.286" v="11" actId="34135"/>
          <ac:spMkLst>
            <pc:docMk/>
            <pc:sldMk cId="0" sldId="258"/>
            <ac:spMk id="2" creationId="{D2A19A13-11A7-DCBC-D4C3-323DF10317E2}"/>
          </ac:spMkLst>
        </pc:spChg>
      </pc:sldChg>
      <pc:sldChg chg="addSp modSp mod">
        <pc:chgData name="Lauren Valentine" userId="beef5a57-e985-43f7-be51-e6e522a875b7" providerId="ADAL" clId="{B873AD3C-203A-4AE6-9B1E-02FCF7A31AB9}" dt="2025-02-07T16:05:06.457" v="14" actId="34135"/>
        <pc:sldMkLst>
          <pc:docMk/>
          <pc:sldMk cId="0" sldId="259"/>
        </pc:sldMkLst>
        <pc:spChg chg="add mod ord">
          <ac:chgData name="Lauren Valentine" userId="beef5a57-e985-43f7-be51-e6e522a875b7" providerId="ADAL" clId="{B873AD3C-203A-4AE6-9B1E-02FCF7A31AB9}" dt="2025-02-07T16:05:06.457" v="14" actId="34135"/>
          <ac:spMkLst>
            <pc:docMk/>
            <pc:sldMk cId="0" sldId="259"/>
            <ac:spMk id="2" creationId="{746D0C46-6C21-FBF5-E9F1-8D2CA000817E}"/>
          </ac:spMkLst>
        </pc:spChg>
      </pc:sldChg>
      <pc:sldChg chg="add del modNotesTx">
        <pc:chgData name="Lauren Valentine" userId="beef5a57-e985-43f7-be51-e6e522a875b7" providerId="ADAL" clId="{B873AD3C-203A-4AE6-9B1E-02FCF7A31AB9}" dt="2025-02-07T16:06:14.233" v="19" actId="20577"/>
        <pc:sldMkLst>
          <pc:docMk/>
          <pc:sldMk cId="0" sldId="261"/>
        </pc:sldMkLst>
      </pc:sldChg>
      <pc:sldChg chg="add del modNotesTx">
        <pc:chgData name="Lauren Valentine" userId="beef5a57-e985-43f7-be51-e6e522a875b7" providerId="ADAL" clId="{B873AD3C-203A-4AE6-9B1E-02FCF7A31AB9}" dt="2025-02-07T16:06:36.095" v="22" actId="20577"/>
        <pc:sldMkLst>
          <pc:docMk/>
          <pc:sldMk cId="0" sldId="262"/>
        </pc:sldMkLst>
      </pc:sldChg>
      <pc:sldChg chg="del">
        <pc:chgData name="Lauren Valentine" userId="beef5a57-e985-43f7-be51-e6e522a875b7" providerId="ADAL" clId="{B873AD3C-203A-4AE6-9B1E-02FCF7A31AB9}" dt="2025-02-07T16:06:37.967" v="23" actId="47"/>
        <pc:sldMkLst>
          <pc:docMk/>
          <pc:sldMk cId="0" sldId="263"/>
        </pc:sldMkLst>
      </pc:sldChg>
      <pc:sldChg chg="modSp add mod">
        <pc:chgData name="Lauren Valentine" userId="beef5a57-e985-43f7-be51-e6e522a875b7" providerId="ADAL" clId="{B873AD3C-203A-4AE6-9B1E-02FCF7A31AB9}" dt="2025-02-07T14:38:13.145" v="2" actId="20577"/>
        <pc:sldMkLst>
          <pc:docMk/>
          <pc:sldMk cId="317215671" sldId="269"/>
        </pc:sldMkLst>
      </pc:sldChg>
      <pc:sldChg chg="add modNotesTx">
        <pc:chgData name="Lauren Valentine" userId="beef5a57-e985-43f7-be51-e6e522a875b7" providerId="ADAL" clId="{B873AD3C-203A-4AE6-9B1E-02FCF7A31AB9}" dt="2025-02-07T16:05:55.890" v="16" actId="20577"/>
        <pc:sldMkLst>
          <pc:docMk/>
          <pc:sldMk cId="0" sldId="281"/>
        </pc:sldMkLst>
      </pc:sldChg>
      <pc:sldMasterChg chg="delSldLayout">
        <pc:chgData name="Lauren Valentine" userId="beef5a57-e985-43f7-be51-e6e522a875b7" providerId="ADAL" clId="{B873AD3C-203A-4AE6-9B1E-02FCF7A31AB9}" dt="2025-02-07T14:37:13.689" v="1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B873AD3C-203A-4AE6-9B1E-02FCF7A31AB9}" dt="2025-02-07T14:37:13.689" v="1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Judy Edwards" userId="S::jedwards@electoralcommission.org.uk::97ec32ec-1920-4447-8ec7-1835dc49ef49" providerId="AD" clId="Web-{6F27367D-12D4-23CD-4AB7-AD94C80C687F}"/>
    <pc:docChg chg="modSld">
      <pc:chgData name="Judy Edwards" userId="S::jedwards@electoralcommission.org.uk::97ec32ec-1920-4447-8ec7-1835dc49ef49" providerId="AD" clId="Web-{6F27367D-12D4-23CD-4AB7-AD94C80C687F}" dt="2025-02-25T15:14:08.661" v="5" actId="1076"/>
      <pc:docMkLst>
        <pc:docMk/>
      </pc:docMkLst>
      <pc:sldChg chg="modSp">
        <pc:chgData name="Judy Edwards" userId="S::jedwards@electoralcommission.org.uk::97ec32ec-1920-4447-8ec7-1835dc49ef49" providerId="AD" clId="Web-{6F27367D-12D4-23CD-4AB7-AD94C80C687F}" dt="2025-02-25T15:14:08.661" v="5" actId="1076"/>
        <pc:sldMkLst>
          <pc:docMk/>
          <pc:sldMk cId="0" sldId="260"/>
        </pc:sldMkLst>
        <pc:spChg chg="mod">
          <ac:chgData name="Judy Edwards" userId="S::jedwards@electoralcommission.org.uk::97ec32ec-1920-4447-8ec7-1835dc49ef49" providerId="AD" clId="Web-{6F27367D-12D4-23CD-4AB7-AD94C80C687F}" dt="2025-02-25T15:14:08.661" v="5" actId="1076"/>
          <ac:spMkLst>
            <pc:docMk/>
            <pc:sldMk cId="0" sldId="260"/>
            <ac:spMk id="423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3310C796-CF84-4AB0-945C-2EDA0B7C9869}"/>
    <pc:docChg chg="custSel addSld delSld modSld">
      <pc:chgData name="Lauren Valentine" userId="beef5a57-e985-43f7-be51-e6e522a875b7" providerId="ADAL" clId="{3310C796-CF84-4AB0-945C-2EDA0B7C9869}" dt="2025-02-27T10:20:21.309" v="9" actId="27636"/>
      <pc:docMkLst>
        <pc:docMk/>
      </pc:docMkLst>
      <pc:sldChg chg="modSp mod">
        <pc:chgData name="Lauren Valentine" userId="beef5a57-e985-43f7-be51-e6e522a875b7" providerId="ADAL" clId="{3310C796-CF84-4AB0-945C-2EDA0B7C9869}" dt="2025-02-26T14:46:29.681" v="1" actId="27636"/>
        <pc:sldMkLst>
          <pc:docMk/>
          <pc:sldMk cId="0" sldId="257"/>
        </pc:sldMkLst>
        <pc:spChg chg="mod">
          <ac:chgData name="Lauren Valentine" userId="beef5a57-e985-43f7-be51-e6e522a875b7" providerId="ADAL" clId="{3310C796-CF84-4AB0-945C-2EDA0B7C9869}" dt="2025-02-26T14:46:29.681" v="1" actId="27636"/>
          <ac:spMkLst>
            <pc:docMk/>
            <pc:sldMk cId="0" sldId="257"/>
            <ac:spMk id="401" creationId="{00000000-0000-0000-0000-000000000000}"/>
          </ac:spMkLst>
        </pc:spChg>
      </pc:sldChg>
      <pc:sldChg chg="modSp mod">
        <pc:chgData name="Lauren Valentine" userId="beef5a57-e985-43f7-be51-e6e522a875b7" providerId="ADAL" clId="{3310C796-CF84-4AB0-945C-2EDA0B7C9869}" dt="2025-02-26T14:46:29.709" v="2" actId="27636"/>
        <pc:sldMkLst>
          <pc:docMk/>
          <pc:sldMk cId="0" sldId="261"/>
        </pc:sldMkLst>
        <pc:spChg chg="mod">
          <ac:chgData name="Lauren Valentine" userId="beef5a57-e985-43f7-be51-e6e522a875b7" providerId="ADAL" clId="{3310C796-CF84-4AB0-945C-2EDA0B7C9869}" dt="2025-02-26T14:46:29.709" v="2" actId="27636"/>
          <ac:spMkLst>
            <pc:docMk/>
            <pc:sldMk cId="0" sldId="261"/>
            <ac:spMk id="438" creationId="{00000000-0000-0000-0000-000000000000}"/>
          </ac:spMkLst>
        </pc:spChg>
      </pc:sldChg>
      <pc:sldChg chg="modSp mod">
        <pc:chgData name="Lauren Valentine" userId="beef5a57-e985-43f7-be51-e6e522a875b7" providerId="ADAL" clId="{3310C796-CF84-4AB0-945C-2EDA0B7C9869}" dt="2025-02-26T14:46:29.715" v="3" actId="27636"/>
        <pc:sldMkLst>
          <pc:docMk/>
          <pc:sldMk cId="0" sldId="262"/>
        </pc:sldMkLst>
        <pc:spChg chg="mod">
          <ac:chgData name="Lauren Valentine" userId="beef5a57-e985-43f7-be51-e6e522a875b7" providerId="ADAL" clId="{3310C796-CF84-4AB0-945C-2EDA0B7C9869}" dt="2025-02-26T14:46:29.715" v="3" actId="27636"/>
          <ac:spMkLst>
            <pc:docMk/>
            <pc:sldMk cId="0" sldId="262"/>
            <ac:spMk id="453" creationId="{00000000-0000-0000-0000-000000000000}"/>
          </ac:spMkLst>
        </pc:spChg>
      </pc:sldChg>
      <pc:sldChg chg="del">
        <pc:chgData name="Lauren Valentine" userId="beef5a57-e985-43f7-be51-e6e522a875b7" providerId="ADAL" clId="{3310C796-CF84-4AB0-945C-2EDA0B7C9869}" dt="2025-02-26T14:46:54.034" v="7" actId="47"/>
        <pc:sldMkLst>
          <pc:docMk/>
          <pc:sldMk cId="317215671" sldId="269"/>
        </pc:sldMkLst>
      </pc:sldChg>
      <pc:sldChg chg="modSp mod">
        <pc:chgData name="Lauren Valentine" userId="beef5a57-e985-43f7-be51-e6e522a875b7" providerId="ADAL" clId="{3310C796-CF84-4AB0-945C-2EDA0B7C9869}" dt="2025-02-27T10:20:21.309" v="9" actId="27636"/>
        <pc:sldMkLst>
          <pc:docMk/>
          <pc:sldMk cId="0" sldId="279"/>
        </pc:sldMkLst>
        <pc:spChg chg="mod">
          <ac:chgData name="Lauren Valentine" userId="beef5a57-e985-43f7-be51-e6e522a875b7" providerId="ADAL" clId="{3310C796-CF84-4AB0-945C-2EDA0B7C9869}" dt="2025-02-27T10:20:21.309" v="9" actId="27636"/>
          <ac:spMkLst>
            <pc:docMk/>
            <pc:sldMk cId="0" sldId="279"/>
            <ac:spMk id="517" creationId="{00000000-0000-0000-0000-000000000000}"/>
          </ac:spMkLst>
        </pc:spChg>
      </pc:sldChg>
      <pc:sldChg chg="modSp add mod modNotesTx">
        <pc:chgData name="Lauren Valentine" userId="beef5a57-e985-43f7-be51-e6e522a875b7" providerId="ADAL" clId="{3310C796-CF84-4AB0-945C-2EDA0B7C9869}" dt="2025-02-26T14:46:50.460" v="6"/>
        <pc:sldMkLst>
          <pc:docMk/>
          <pc:sldMk cId="1552375587" sldId="285"/>
        </pc:sldMkLst>
        <pc:spChg chg="mod">
          <ac:chgData name="Lauren Valentine" userId="beef5a57-e985-43f7-be51-e6e522a875b7" providerId="ADAL" clId="{3310C796-CF84-4AB0-945C-2EDA0B7C9869}" dt="2025-02-26T14:46:43.981" v="5"/>
          <ac:spMkLst>
            <pc:docMk/>
            <pc:sldMk cId="1552375587" sldId="285"/>
            <ac:spMk id="2" creationId="{0EB65139-0A4F-9541-A8E6-EC6EFDFBC027}"/>
          </ac:spMkLst>
        </pc:spChg>
      </pc:sldChg>
      <pc:sldMasterChg chg="delSldLayout">
        <pc:chgData name="Lauren Valentine" userId="beef5a57-e985-43f7-be51-e6e522a875b7" providerId="ADAL" clId="{3310C796-CF84-4AB0-945C-2EDA0B7C9869}" dt="2025-02-26T14:46:54.034" v="7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3310C796-CF84-4AB0-945C-2EDA0B7C9869}" dt="2025-02-26T14:46:54.034" v="7" actId="47"/>
          <pc:sldLayoutMkLst>
            <pc:docMk/>
            <pc:sldMasterMk cId="0" sldId="2147483648"/>
            <pc:sldLayoutMk cId="3063616964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 dirty="0"/>
              <a:t>Sleid 1: “Wythnos Croeso i’ch Pleidlais” 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rhowch drosolwg o'r sesiwn.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ac y byddant yn trafod camwybodaeth/twyllwybodaeth a sut mae’n berthnasol i ddemocratiaeth.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11: Rhagor o adnoddau (1 munud) </a:t>
            </a:r>
            <a:endParaRPr lang="cy" b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" b="0" i="0" u="none" baseline="0"/>
              <a:t>Edrychwch ar y dolenni i ddysgu mwy am ddemocratiaeth, pleidleisio, ac etholiadau, ynghyd â gwirio ffeithiau ac adnabod camwybodaeth a thwyllwybodaeth!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2: Yn y sesiwn hon... (1 munud)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ofyn i’r bobl ifanc am eu syniadau cychwynnol a ph’un a ydynt wedi ystyried y cwestiynau hyn o'r blaen. </a:t>
            </a:r>
            <a:endParaRPr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d81b0d0e5c_3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2d81b0d0e5c_3_4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y" b="1" i="0" u="none" baseline="0"/>
              <a:t>Sleid 3: Twyllwybodaeth ar waith (3 munud)</a:t>
            </a:r>
            <a:endParaRPr b="1"/>
          </a:p>
          <a:p>
            <a:pPr marL="17145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 ar y sleid.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Cwestiynau posibl i'w hystyried: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Ffynhonnell y wybodaeth: </a:t>
            </a:r>
            <a:r>
              <a:rPr lang="cy" b="0" i="0" u="none" baseline="0"/>
              <a:t>A fyddech chi'n dynwared rhywun ar-lein? Sut allech chi wneud hyn iddo ymddangos yn ddilys?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Tystiolaeth: </a:t>
            </a:r>
            <a:r>
              <a:rPr lang="cy" b="0" i="0" u="none" baseline="0"/>
              <a:t>Pa dystiolaeth allech chi ei chyflwyno ar gyfer eich honiad?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Cynnwys emosiynol: </a:t>
            </a:r>
            <a:r>
              <a:rPr lang="cy" b="0" i="0" u="none" baseline="0"/>
              <a:t>A yw'r cynnwys yn ceisio ennyn ymateb emosiynol? Defnyddir cynnwys emosiynol yn aml i ledaenu twyllwybodaeth ar-lein ac annog mwy o ymgysylltiad.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Denu sylw: </a:t>
            </a:r>
            <a:r>
              <a:rPr lang="cy" b="0" i="0" u="none" baseline="0"/>
              <a:t>Sut allech chi wneud i'ch cynulleidfa ymgysylltu gyda'ch neges? Pa dactegau fyddech chi'n eu defnyddio?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2d81b0d0e5c_3_4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2975ec2c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32975ec2c6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cy" b="1" i="0" u="none" baseline="0"/>
              <a:t>Sleid 3: Twyllwybodaeth ar waith (2 munud)</a:t>
            </a:r>
            <a:endParaRPr b="1"/>
          </a:p>
          <a:p>
            <a:pPr marL="17145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 ar y sleid.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i’r bobl ifanc drafod hyn mewn parau neu grwpiau.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g32975ec2c6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2975ec2c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2975ec2c6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b="1" i="0" u="none" baseline="0"/>
              <a:t>Sleid 5: Pa gamau gweithredu allwch chi eu cymryd i sicrhau bod ein democratiaeth yn gwrthsefyll twyllwybodaeth? (1 munud)</a:t>
            </a:r>
            <a:endParaRPr b="1"/>
          </a:p>
          <a:p>
            <a:pPr marL="17145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cwestiwn ar y sleid. </a:t>
            </a:r>
            <a:endParaRPr/>
          </a:p>
          <a:p>
            <a:pPr marL="171450" lvl="0" indent="-184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i’r bobl ifanc drafod hyn mewn naill ai parau neu grwpiau.</a:t>
            </a:r>
            <a:endParaRPr/>
          </a:p>
          <a:p>
            <a:pPr marL="171450" lvl="0" indent="-184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Ymhlith yr atebion posibl yn y fan hon mae: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y" b="0" i="0" u="none" baseline="0"/>
              <a:t>Cadw ar flaen y wybodaeth ddiweddaraf a hysbysu eraill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y" b="0" i="0" u="none" baseline="0"/>
              <a:t>Defnyddio sgiliau meddwl yn feirniadol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y" b="0" i="0" u="none" baseline="0"/>
              <a:t>Helpu i atal lledaeniad twyllwybodaeth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y" b="0" i="0" u="none" baseline="0"/>
              <a:t>Ymgysylltu â democratiaeth mewn ffordd ystyrlon</a:t>
            </a:r>
            <a:endParaRPr/>
          </a:p>
        </p:txBody>
      </p:sp>
      <p:sp>
        <p:nvSpPr>
          <p:cNvPr id="421" name="Google Shape;421;g32975ec2c6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6: Pwy sy'n ffynhonnell ddibynadwy ar wleidyddiaeth? (2 funud)</a:t>
            </a:r>
            <a:endParaRPr sz="1300" b="1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y cyfarwyddiadau ar y sleid hon.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Gellir rhannu'r bobl ifanc naill ai'n barau neu'n grwpiau ar gyfer y gweithgaredd hwn.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0" i="1" u="none" baseline="0"/>
              <a:t>Noder: mae'r atebion ar y sleid nesaf!</a:t>
            </a:r>
            <a:endParaRPr i="1" dirty="0"/>
          </a:p>
        </p:txBody>
      </p:sp>
      <p:sp>
        <p:nvSpPr>
          <p:cNvPr id="421" name="Google Shape;4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7dee324b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327dee324b7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7: Pwy sy'n ffynhonnell ddibynadwy ar wleidyddiaeth? (1 munud)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drwy'r atebion i'r ymarfer cyfatebu.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1" i="0" u="none" baseline="0"/>
              <a:t>Opsiynol:</a:t>
            </a:r>
            <a:r>
              <a:rPr lang="cy" b="0" i="0" u="none" baseline="0"/>
              <a:t> trafodwch unrhyw atebion a synnodd eich grŵp neu unrhyw beth a ddysgoch yn yr ymarfer hwn.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5" name="Google Shape;435;g327dee324b7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27dee324b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327dee324b7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8: Sut allaf atal gwybodaeth gamarweiniol rhag lledaenu? (3 munud)</a:t>
            </a:r>
            <a:endParaRPr b="1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drwy'r cyfarwyddiadau i'r ymarfer hwn.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drafod pa dechneg yw'r fwyaf effeithiol i atal gwybodaeth gamarweiniol rhag lledaenu.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49" name="Google Shape;449;g327dee324b7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27dee324b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327dee324b7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8: Beth hoffech chi i'ch cynrychiolwyr ei wybod? (2 funud)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" b="0" i="0" u="none" baseline="0"/>
              <a:t>Gofynnwch i'r bobl ifanc drafod beth, yn eu tyb hwy, sy'n fater pwysig, naill ai'n lleol, yn genedlaethol neu'n rhyngwladol.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" b="0" i="0" u="none" baseline="0"/>
              <a:t>Eglurwch y bydd ganddynt ddolenni ar y sleid nesaf lle gallant leisio'u barn yn uniongyrchol i'w cynrychiolwyr. </a:t>
            </a:r>
            <a:endParaRPr b="0" dirty="0"/>
          </a:p>
        </p:txBody>
      </p:sp>
      <p:sp>
        <p:nvSpPr>
          <p:cNvPr id="462" name="Google Shape;462;g327dee324b7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50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1" name="Google Shape;241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{D1972B7F-2B5C-42B6-9FB6-2E6003ECC09E}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2" name="Google Shape;24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8" name="Google Shape;248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{D1972B7F-2B5C-42B6-9FB6-2E6003ECC09E}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9" name="Google Shape;24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55" name="Google Shape;255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{D1972B7F-2B5C-42B6-9FB6-2E6003ECC09E}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6" name="Google Shape;25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62" name="Google Shape;262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{D1972B7F-2B5C-42B6-9FB6-2E6003ECC09E}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63" name="Google Shape;26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8" name="Google Shape;308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44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6" name="Google Shape;346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460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72506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4" r="-2802" b="-6319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4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2" name="Google Shape;132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7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ectoralcommission.org.uk/i-am-a/voter/your-election-information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www.electoralcommission.org.uk/resources/resources-young-people" TargetMode="External"/><Relationship Id="rId12" Type="http://schemas.openxmlformats.org/officeDocument/2006/relationships/hyperlink" Target="https://fullfact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enedd.wales/" TargetMode="External"/><Relationship Id="rId11" Type="http://schemas.openxmlformats.org/officeDocument/2006/relationships/hyperlink" Target="https://www.shoutoutuk.org/dismiss-welsh/" TargetMode="External"/><Relationship Id="rId5" Type="http://schemas.openxmlformats.org/officeDocument/2006/relationships/hyperlink" Target="https://www.writetothem.com/" TargetMode="External"/><Relationship Id="rId10" Type="http://schemas.openxmlformats.org/officeDocument/2006/relationships/hyperlink" Target="https://www.bbc.co.uk/bitesize/topics/zks4g7h/articles/zhhcbqt" TargetMode="External"/><Relationship Id="rId4" Type="http://schemas.openxmlformats.org/officeDocument/2006/relationships/hyperlink" Target="https://cy.fixmystreet.com/" TargetMode="External"/><Relationship Id="rId9" Type="http://schemas.openxmlformats.org/officeDocument/2006/relationships/hyperlink" Target="https://youthparliament.senedd.wales/get-involve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 dirty="0"/>
              <a:t>Sesiwn fach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77500" lnSpcReduction="2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leisio'ch barn drwy gysylltu â'r rhai sy'n gwneud penderfyniadau, ewch i: 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FixMyStreet – MySociety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WriteToThem – MySociety 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dirty="0">
              <a:latin typeface="Montserrat" panose="00000500000000000000" pitchFamily="2" charset="0"/>
            </a:endParaRPr>
          </a:p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8" name="Google Shape;518;p1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byddwn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2127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lnSpcReduction="10000"/>
          </a:bodyPr>
          <a:lstStyle/>
          <a:p>
            <a:pPr marL="342900" indent="-342900" algn="l" rtl="0">
              <a:spcBef>
                <a:spcPts val="0"/>
              </a:spcBef>
              <a:buSzPts val="3360"/>
              <a:buAutoNum type="arabicPeriod"/>
            </a:pPr>
            <a:r>
              <a:rPr lang="cy" sz="2400" b="0" i="0" u="none" baseline="0"/>
              <a:t>Pwy sy'n ffynhonnell ddibynadwy ar wybodaeth am wleidyddiaeth?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/>
              <a:t>Sut allaf atal gwybodaeth gamarweiniol rhag lledaenu?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400" b="0" i="0" u="none" baseline="0"/>
              <a:t>Sut allaf ymgysylltu'n uniongyrchol â'r rhai sy'n gwneud penderfyniadau?</a:t>
            </a:r>
            <a:endParaRPr sz="24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626915-0187-9AD6-C910-18B47BBF6D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4" y="1716505"/>
            <a:ext cx="11644872" cy="610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A19A13-11A7-DCBC-D4C3-323DF10317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78875" y="1572126"/>
            <a:ext cx="5756451" cy="117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407" name="Google Shape;407;g2d81b0d0e5c_3_415"/>
          <p:cNvSpPr txBox="1">
            <a:spLocks noGrp="1"/>
          </p:cNvSpPr>
          <p:nvPr>
            <p:ph type="title"/>
          </p:nvPr>
        </p:nvSpPr>
        <p:spPr>
          <a:xfrm>
            <a:off x="290450" y="467150"/>
            <a:ext cx="84390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b="1" i="0" u="none" baseline="0"/>
              <a:t>Twyllwybodaeth ar waith:</a:t>
            </a:r>
            <a:endParaRPr/>
          </a:p>
        </p:txBody>
      </p:sp>
      <p:sp>
        <p:nvSpPr>
          <p:cNvPr id="408" name="Google Shape;408;g2d81b0d0e5c_3_415"/>
          <p:cNvSpPr txBox="1">
            <a:spLocks noGrp="1"/>
          </p:cNvSpPr>
          <p:nvPr>
            <p:ph type="body" idx="3"/>
          </p:nvPr>
        </p:nvSpPr>
        <p:spPr>
          <a:xfrm>
            <a:off x="371475" y="1243200"/>
            <a:ext cx="5807400" cy="4371600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2400" b="1" i="0" u="none" baseline="0"/>
              <a:t>Cyfarwyddiadau: </a:t>
            </a:r>
            <a:r>
              <a:rPr lang="cy" sz="2400" b="0" i="0" u="none" baseline="0"/>
              <a:t>Dychmygwch eich bod eisiau lledaenu twyllwybodaeth am blaid wleidyddol. Rydych am greu stori newyddion ffug am bleidleisio a'i phostio ar y cyfryngau cymdeithasol. </a:t>
            </a:r>
            <a:endParaRPr sz="2400"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endParaRPr sz="2400"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2400" b="0" i="0" u="none" baseline="0"/>
              <a:t>Mewn parau, trafodwch sut allech wneud i'r postiad ymddangos yn un dilys. Gallech ystyried: </a:t>
            </a:r>
            <a:endParaRPr sz="2400" b="0" dirty="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cy" sz="2400" b="0" i="0" u="none" baseline="0"/>
              <a:t>Ffynhonnell y wybodaeth </a:t>
            </a:r>
            <a:endParaRPr sz="2400"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sz="2400" b="0" i="0" u="none" baseline="0"/>
              <a:t>Tystiolaeth</a:t>
            </a:r>
            <a:endParaRPr sz="2400" b="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y" sz="2400" b="0" i="0" u="none" baseline="0"/>
              <a:t>Cynnwys emosiynol</a:t>
            </a:r>
            <a:endParaRPr sz="2400" b="0" dirty="0"/>
          </a:p>
          <a:p>
            <a:pPr indent="-381000" algn="l" rtl="0">
              <a:spcBef>
                <a:spcPts val="0"/>
              </a:spcBef>
              <a:buSzPts val="2400"/>
              <a:buChar char="●"/>
            </a:pPr>
            <a:r>
              <a:rPr lang="cy" sz="2400" b="0" i="0" u="none" baseline="0"/>
              <a:t>Sut i ddenu sylw'r defnyddiwr </a:t>
            </a:r>
            <a:endParaRPr sz="2400" b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/>
          </a:p>
        </p:txBody>
      </p:sp>
      <p:pic>
        <p:nvPicPr>
          <p:cNvPr id="409" name="Google Shape;409;g2d81b0d0e5c_3_415"/>
          <p:cNvPicPr preferRelativeResize="0"/>
          <p:nvPr/>
        </p:nvPicPr>
        <p:blipFill rotWithShape="1">
          <a:blip r:embed="rId4">
            <a:alphaModFix/>
          </a:blip>
          <a:srcRect l="3477" r="3291" b="1477"/>
          <a:stretch/>
        </p:blipFill>
        <p:spPr>
          <a:xfrm>
            <a:off x="6470657" y="1078250"/>
            <a:ext cx="3017326" cy="566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6D0C46-6C21-FBF5-E9F1-8D2CA0008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78875" y="1572126"/>
            <a:ext cx="5756451" cy="117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415" name="Google Shape;415;g32975ec2c63_0_0"/>
          <p:cNvSpPr txBox="1">
            <a:spLocks noGrp="1"/>
          </p:cNvSpPr>
          <p:nvPr>
            <p:ph type="title"/>
          </p:nvPr>
        </p:nvSpPr>
        <p:spPr>
          <a:xfrm>
            <a:off x="290450" y="467150"/>
            <a:ext cx="84390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b="1" i="0" u="none" baseline="0"/>
              <a:t>Twyllwybodaeth ar waith:</a:t>
            </a:r>
            <a:endParaRPr/>
          </a:p>
        </p:txBody>
      </p:sp>
      <p:sp>
        <p:nvSpPr>
          <p:cNvPr id="416" name="Google Shape;416;g32975ec2c63_0_0"/>
          <p:cNvSpPr txBox="1">
            <a:spLocks noGrp="1"/>
          </p:cNvSpPr>
          <p:nvPr>
            <p:ph type="body" idx="3"/>
          </p:nvPr>
        </p:nvSpPr>
        <p:spPr>
          <a:xfrm>
            <a:off x="371475" y="1243200"/>
            <a:ext cx="5807400" cy="4371600"/>
          </a:xfrm>
          <a:prstGeom prst="rect">
            <a:avLst/>
          </a:prstGeom>
          <a:solidFill>
            <a:srgbClr val="FF8BFF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2400" b="1" i="0" u="none" baseline="0"/>
              <a:t>Cyfarwyddiadau: </a:t>
            </a:r>
            <a:r>
              <a:rPr lang="cy" sz="2400" b="0" i="0" u="none" baseline="0"/>
              <a:t>Nawr, edrychwch ar yr enghraifft hon o bostiad sy'n cynnwys gwybodaeth ffug fwriadol (twyllwybodaeth). </a:t>
            </a:r>
            <a:endParaRPr sz="2400" b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2400" b="0" i="0" u="none" baseline="0"/>
              <a:t>Mewn parau, trafodwch:</a:t>
            </a:r>
            <a:endParaRPr sz="2400" b="0" dirty="0"/>
          </a:p>
          <a:p>
            <a:pPr indent="-381000" algn="l" rtl="0">
              <a:buSzPts val="2400"/>
              <a:buChar char="●"/>
            </a:pPr>
            <a:r>
              <a:rPr lang="cy" sz="2400" b="0" i="0" u="none" baseline="0"/>
              <a:t>Sut allech chi adnabod postiad sy'n fwriadol gamarweiniol?</a:t>
            </a:r>
            <a:endParaRPr sz="2400" b="0" dirty="0"/>
          </a:p>
          <a:p>
            <a:pPr indent="-381000" algn="l" rtl="0">
              <a:spcBef>
                <a:spcPts val="0"/>
              </a:spcBef>
              <a:buSzPts val="2400"/>
              <a:buChar char="●"/>
            </a:pPr>
            <a:r>
              <a:rPr lang="cy" sz="2400" b="0" i="0" u="none" baseline="0"/>
              <a:t>Beth allai gymell rhywun i bostio hyn?</a:t>
            </a:r>
            <a:endParaRPr sz="2400" b="0" dirty="0"/>
          </a:p>
        </p:txBody>
      </p:sp>
      <p:pic>
        <p:nvPicPr>
          <p:cNvPr id="417" name="Google Shape;417;g32975ec2c6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8050" y="1243200"/>
            <a:ext cx="3157750" cy="5613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2975ec2c63_0_8"/>
          <p:cNvSpPr txBox="1">
            <a:spLocks noGrp="1"/>
          </p:cNvSpPr>
          <p:nvPr>
            <p:ph type="title"/>
          </p:nvPr>
        </p:nvSpPr>
        <p:spPr>
          <a:xfrm>
            <a:off x="270291" y="2250452"/>
            <a:ext cx="6332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y" sz="4400" b="1" i="0" u="none" baseline="0" dirty="0"/>
              <a:t>Pa </a:t>
            </a:r>
            <a:r>
              <a:rPr lang="cy" sz="4400" b="1" i="0" u="none" baseline="0" err="1"/>
              <a:t>gamau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gweithredu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allwch</a:t>
            </a:r>
            <a:r>
              <a:rPr lang="cy" sz="4400" b="1" i="0" u="none" baseline="0" dirty="0"/>
              <a:t> chi </a:t>
            </a:r>
            <a:r>
              <a:rPr lang="cy" sz="4400" b="1" i="0" u="none" baseline="0" err="1"/>
              <a:t>eu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cymryd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i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sicrhau</a:t>
            </a:r>
            <a:r>
              <a:rPr lang="cy" sz="4400" b="1" i="0" u="none" baseline="0" dirty="0"/>
              <a:t> bod </a:t>
            </a:r>
            <a:r>
              <a:rPr lang="cy" sz="4400" b="1" i="0" u="none" baseline="0" err="1"/>
              <a:t>ein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democratiaeth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yn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gwrthsefyll</a:t>
            </a:r>
            <a:r>
              <a:rPr lang="cy" sz="4400" b="1" i="0" u="none" baseline="0" dirty="0"/>
              <a:t> </a:t>
            </a:r>
            <a:r>
              <a:rPr lang="cy" sz="4400" b="1" i="0" u="none" baseline="0" err="1"/>
              <a:t>twyllwybodaeth</a:t>
            </a:r>
            <a:r>
              <a:rPr lang="cy" sz="4400" b="1" i="0" u="none" baseline="0" dirty="0"/>
              <a:t>?</a:t>
            </a:r>
            <a:endParaRPr lang="en-US" sz="4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"/>
          <p:cNvSpPr txBox="1">
            <a:spLocks noGrp="1"/>
          </p:cNvSpPr>
          <p:nvPr>
            <p:ph type="title"/>
          </p:nvPr>
        </p:nvSpPr>
        <p:spPr>
          <a:xfrm>
            <a:off x="290454" y="332629"/>
            <a:ext cx="9705895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>
              <a:buSzPct val="100000"/>
            </a:pPr>
            <a:r>
              <a:rPr lang="cy" sz="3600" b="1" i="0" u="none" baseline="0"/>
              <a:t>Pwy sy'n ffynhonnell ddibynadwy ar wybodaeth am wleidyddiaeth?</a:t>
            </a:r>
            <a:endParaRPr lang="cy" sz="3600" dirty="0"/>
          </a:p>
        </p:txBody>
      </p:sp>
      <p:sp>
        <p:nvSpPr>
          <p:cNvPr id="424" name="Google Shape;424;p3"/>
          <p:cNvSpPr txBox="1">
            <a:spLocks noGrp="1"/>
          </p:cNvSpPr>
          <p:nvPr>
            <p:ph type="body" idx="2"/>
          </p:nvPr>
        </p:nvSpPr>
        <p:spPr>
          <a:xfrm>
            <a:off x="485303" y="1562751"/>
            <a:ext cx="10178671" cy="811423"/>
          </a:xfrm>
          <a:prstGeom prst="rect">
            <a:avLst/>
          </a:prstGeom>
          <a:solidFill>
            <a:schemeClr val="accent3">
              <a:alpha val="7843"/>
            </a:scheme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00" b="1" i="0" u="none" baseline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Cyfarwyddiadau: </a:t>
            </a:r>
            <a:r>
              <a:rPr lang="cy" sz="1600" b="0" i="0" u="none" baseline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Mewn parau, cyfatebwch y ffynhonnell i'r wybodaeth a ddarperir ganddi. Mae'r holl ffynonellau hyn wedi'u dilysu a chanddynt wybodaeth gywir a chyfredol! </a:t>
            </a:r>
            <a:endParaRPr sz="1600" b="0" dirty="0">
              <a:latin typeface="Montserrat" panose="00000500000000000000" pitchFamily="2" charset="0"/>
            </a:endParaRPr>
          </a:p>
        </p:txBody>
      </p:sp>
      <p:sp>
        <p:nvSpPr>
          <p:cNvPr id="425" name="Google Shape;425;p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26" name="Google Shape;426;p3"/>
          <p:cNvSpPr txBox="1"/>
          <p:nvPr/>
        </p:nvSpPr>
        <p:spPr>
          <a:xfrm>
            <a:off x="7568625" y="2536075"/>
            <a:ext cx="3095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Y Comisiwn Etholiadol</a:t>
            </a:r>
            <a:endParaRPr sz="2000" b="1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3"/>
          <p:cNvSpPr txBox="1"/>
          <p:nvPr/>
        </p:nvSpPr>
        <p:spPr>
          <a:xfrm>
            <a:off x="485355" y="2536075"/>
            <a:ext cx="6584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0" i="0" u="none" baseline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a) </a:t>
            </a:r>
            <a:r>
              <a:rPr lang="cy" sz="1600" b="0" i="0" u="none" strike="noStrike" cap="none" baseline="0">
                <a:solidFill>
                  <a:srgbClr val="000000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Ymchwiliwch i sut mae'r Senedd yn gweithio, sut caiff cyfreithiau eu creu, a phwy yw eich AS lleol. Dewch o hyd i wybodaeth ac adnoddau'n benodol ar gyfer pobl ifanc.</a:t>
            </a:r>
            <a:endParaRPr sz="1600" b="0" i="0" u="none" strike="noStrike" cap="none" dirty="0">
              <a:solidFill>
                <a:srgbClr val="00000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7568575" y="3557469"/>
            <a:ext cx="3095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Hansard</a:t>
            </a:r>
            <a:endParaRPr sz="2000" b="1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3"/>
          <p:cNvSpPr txBox="1"/>
          <p:nvPr/>
        </p:nvSpPr>
        <p:spPr>
          <a:xfrm>
            <a:off x="485305" y="3557475"/>
            <a:ext cx="6584400" cy="8595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b) Dysgwch am y mathau o etholiadau, sut mae etholiadau'n gweithio, pwy all bleidleisio, a sut i gofrestru. Dysgwch am bleidiau ac ymgyrchoedd gwleidyddol.</a:t>
            </a:r>
            <a:endParaRPr sz="16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3"/>
          <p:cNvSpPr txBox="1"/>
          <p:nvPr/>
        </p:nvSpPr>
        <p:spPr>
          <a:xfrm>
            <a:off x="7568575" y="4578856"/>
            <a:ext cx="3095400" cy="8595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Gwefan Senedd y DU </a:t>
            </a:r>
            <a:endParaRPr sz="2000" b="1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3"/>
          <p:cNvSpPr txBox="1"/>
          <p:nvPr/>
        </p:nvSpPr>
        <p:spPr>
          <a:xfrm>
            <a:off x="485304" y="4578850"/>
            <a:ext cx="6584400" cy="8595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c) Darllenwch yr hyn y mae ASau a'r Arglwyddi yn ei ddweud yn ystod dadleuon yn Senedd. Dysgwch sut maent yn trafod cyfreithiau ac yn gwneud penderfyniadau.</a:t>
            </a:r>
            <a:endParaRPr sz="16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27dee324b7_0_53"/>
          <p:cNvSpPr txBox="1">
            <a:spLocks noGrp="1"/>
          </p:cNvSpPr>
          <p:nvPr>
            <p:ph type="title"/>
          </p:nvPr>
        </p:nvSpPr>
        <p:spPr>
          <a:xfrm>
            <a:off x="290454" y="275120"/>
            <a:ext cx="9777679" cy="98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/>
            <a:r>
              <a:rPr lang="cy" sz="4000" b="1" i="0" u="none" baseline="0"/>
              <a:t>Pwy sy'n ffynhonnell ddibynadwy ar wybodaeth am wleidyddiaeth?</a:t>
            </a:r>
            <a:endParaRPr lang="cy" sz="4000" b="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Montserrat ExtraBold"/>
              <a:buNone/>
            </a:pPr>
            <a:endParaRPr lang="cy" dirty="0"/>
          </a:p>
        </p:txBody>
      </p:sp>
      <p:sp>
        <p:nvSpPr>
          <p:cNvPr id="438" name="Google Shape;438;g327dee324b7_0_53"/>
          <p:cNvSpPr txBox="1">
            <a:spLocks noGrp="1"/>
          </p:cNvSpPr>
          <p:nvPr>
            <p:ph type="body" idx="2"/>
          </p:nvPr>
        </p:nvSpPr>
        <p:spPr>
          <a:xfrm>
            <a:off x="446175" y="1583830"/>
            <a:ext cx="3316500" cy="685800"/>
          </a:xfrm>
          <a:prstGeom prst="rect">
            <a:avLst/>
          </a:prstGeom>
          <a:solidFill>
            <a:schemeClr val="accent3">
              <a:alpha val="8235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y" sz="1800" b="1" i="0" u="none" baseline="0"/>
              <a:t>Cymerwch olwg ar yr atebion! </a:t>
            </a:r>
            <a:endParaRPr sz="1800" b="0"/>
          </a:p>
        </p:txBody>
      </p:sp>
      <p:sp>
        <p:nvSpPr>
          <p:cNvPr id="439" name="Google Shape;439;g327dee324b7_0_5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40" name="Google Shape;440;g327dee324b7_0_53"/>
          <p:cNvSpPr txBox="1"/>
          <p:nvPr/>
        </p:nvSpPr>
        <p:spPr>
          <a:xfrm>
            <a:off x="3486850" y="2442345"/>
            <a:ext cx="6584400" cy="8202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0" i="0" u="none" baseline="0">
                <a:latin typeface="Montserrat"/>
                <a:ea typeface="Montserrat"/>
                <a:cs typeface="Montserrat"/>
                <a:sym typeface="Montserrat"/>
              </a:rPr>
              <a:t>a) </a:t>
            </a:r>
            <a:r>
              <a:rPr lang="cy" sz="1600" b="0" i="0" u="none" strike="noStrike" cap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Ymchwiliwch i sut mae'r Senedd yn gweithio, sut caiff cyfreithiau eu creu, a phwy yw eich AS lleol. Dewch o hyd i wybodaeth ac adnoddau'n benodol ar gyfer pobl ifanc.</a:t>
            </a:r>
            <a:endParaRPr sz="16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g327dee324b7_0_53"/>
          <p:cNvSpPr txBox="1"/>
          <p:nvPr/>
        </p:nvSpPr>
        <p:spPr>
          <a:xfrm>
            <a:off x="3486805" y="3424563"/>
            <a:ext cx="6584400" cy="859500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b) Dysgwch am y mathau o etholiadau, sut mae etholiadau'n gweithio, pwy all bleidleisio, a sut i gofrestru. Dysgwch am bleidiau ac ymgyrchoedd gwleidyddol.</a:t>
            </a:r>
            <a:endParaRPr sz="16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g327dee324b7_0_53"/>
          <p:cNvSpPr txBox="1"/>
          <p:nvPr/>
        </p:nvSpPr>
        <p:spPr>
          <a:xfrm>
            <a:off x="3486804" y="4445938"/>
            <a:ext cx="6584400" cy="859500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c) Darllenwch yr hyn y mae ASau a'r Arglwyddi yn ei ddweud yn ystod dadleuon yn y Senedd. Dysgwch sut maent yn trafod cyfreithiau ac yn gwneud penderfyniadau.</a:t>
            </a:r>
            <a:endParaRPr sz="1600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g327dee324b7_0_53"/>
          <p:cNvSpPr/>
          <p:nvPr/>
        </p:nvSpPr>
        <p:spPr>
          <a:xfrm>
            <a:off x="446175" y="4465600"/>
            <a:ext cx="3028800" cy="8202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cy" sz="20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Hansard</a:t>
            </a: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g327dee324b7_0_53"/>
          <p:cNvSpPr/>
          <p:nvPr/>
        </p:nvSpPr>
        <p:spPr>
          <a:xfrm>
            <a:off x="446175" y="2443313"/>
            <a:ext cx="3028800" cy="8202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cy" sz="2000" b="1" i="0" u="none" strike="noStrike" cap="none" baseline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Gwefan Senedd y DU </a:t>
            </a:r>
            <a:endParaRPr sz="2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5" name="Google Shape;445;g327dee324b7_0_53"/>
          <p:cNvSpPr/>
          <p:nvPr/>
        </p:nvSpPr>
        <p:spPr>
          <a:xfrm>
            <a:off x="446175" y="3444213"/>
            <a:ext cx="3028800" cy="8202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cy" sz="20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 Comisiwn Etholiadol</a:t>
            </a:r>
            <a:endParaRPr sz="2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27dee324b7_0_77"/>
          <p:cNvSpPr txBox="1">
            <a:spLocks noGrp="1"/>
          </p:cNvSpPr>
          <p:nvPr>
            <p:ph type="title"/>
          </p:nvPr>
        </p:nvSpPr>
        <p:spPr>
          <a:xfrm>
            <a:off x="290449" y="467150"/>
            <a:ext cx="96213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b="1" i="0" u="none" baseline="0"/>
              <a:t>Sut allaf atal gwybodaeth gamarweiniol rhag lledaenu? </a:t>
            </a:r>
            <a:endParaRPr/>
          </a:p>
        </p:txBody>
      </p:sp>
      <p:sp>
        <p:nvSpPr>
          <p:cNvPr id="452" name="Google Shape;452;g327dee324b7_0_77"/>
          <p:cNvSpPr txBox="1">
            <a:spLocks noGrp="1"/>
          </p:cNvSpPr>
          <p:nvPr>
            <p:ph type="body" idx="2"/>
          </p:nvPr>
        </p:nvSpPr>
        <p:spPr>
          <a:xfrm>
            <a:off x="371474" y="1746697"/>
            <a:ext cx="11378565" cy="874583"/>
          </a:xfrm>
          <a:prstGeom prst="rect">
            <a:avLst/>
          </a:prstGeom>
          <a:solidFill>
            <a:srgbClr val="FFF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</a:pPr>
            <a:r>
              <a:rPr lang="cy" b="1" i="0" u="none" baseline="0"/>
              <a:t>Cyfarwyddiadau: </a:t>
            </a:r>
            <a:r>
              <a:rPr lang="cy" b="0" i="0" u="none" baseline="0"/>
              <a:t>Amser am bleidlais bawd i fyny/bawd i lawr!  Ydych chi wedi bod yn dditectif camwybodaeth mewn bywyd go iawn? Os ydych wedi defnyddio'r dechneg hon, rhowch eich bawd i fyny. Os nad ydych chi, rhowch eich bawd i lawr. </a:t>
            </a:r>
            <a:endParaRPr b="0" dirty="0"/>
          </a:p>
        </p:txBody>
      </p:sp>
      <p:sp>
        <p:nvSpPr>
          <p:cNvPr id="453" name="Google Shape;453;g327dee324b7_0_77"/>
          <p:cNvSpPr txBox="1">
            <a:spLocks noGrp="1"/>
          </p:cNvSpPr>
          <p:nvPr>
            <p:ph type="body" idx="3"/>
          </p:nvPr>
        </p:nvSpPr>
        <p:spPr>
          <a:xfrm>
            <a:off x="1012569" y="3077950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ymchwilio i ffynhonnell honiad </a:t>
            </a:r>
            <a:endParaRPr/>
          </a:p>
        </p:txBody>
      </p:sp>
      <p:sp>
        <p:nvSpPr>
          <p:cNvPr id="454" name="Google Shape;454;g327dee324b7_0_77"/>
          <p:cNvSpPr txBox="1">
            <a:spLocks noGrp="1"/>
          </p:cNvSpPr>
          <p:nvPr>
            <p:ph type="body" idx="3"/>
          </p:nvPr>
        </p:nvSpPr>
        <p:spPr>
          <a:xfrm>
            <a:off x="7287049" y="3077950"/>
            <a:ext cx="3119671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4705"/>
              <a:buNone/>
            </a:pPr>
            <a:r>
              <a:rPr lang="cy" b="1" i="0" u="none" baseline="0"/>
              <a:t>Wedi adrodd am wybodaeth niweidiol ar lwyfan cyfryngau cymdeithasol</a:t>
            </a:r>
            <a:endParaRPr dirty="0"/>
          </a:p>
        </p:txBody>
      </p:sp>
      <p:sp>
        <p:nvSpPr>
          <p:cNvPr id="455" name="Google Shape;455;g327dee324b7_0_77"/>
          <p:cNvSpPr txBox="1">
            <a:spLocks noGrp="1"/>
          </p:cNvSpPr>
          <p:nvPr>
            <p:ph type="body" idx="3"/>
          </p:nvPr>
        </p:nvSpPr>
        <p:spPr>
          <a:xfrm>
            <a:off x="4149809" y="3060125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darllen adran sylwadau i geisio deall mwy </a:t>
            </a:r>
            <a:endParaRPr dirty="0"/>
          </a:p>
        </p:txBody>
      </p:sp>
      <p:sp>
        <p:nvSpPr>
          <p:cNvPr id="456" name="Google Shape;456;g327dee324b7_0_77"/>
          <p:cNvSpPr txBox="1">
            <a:spLocks noGrp="1"/>
          </p:cNvSpPr>
          <p:nvPr>
            <p:ph type="body" idx="3"/>
          </p:nvPr>
        </p:nvSpPr>
        <p:spPr>
          <a:xfrm>
            <a:off x="1012569" y="4414925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edrych ar ffynonellau eraill i gadarnhau gwybodaeth </a:t>
            </a:r>
            <a:endParaRPr/>
          </a:p>
        </p:txBody>
      </p:sp>
      <p:sp>
        <p:nvSpPr>
          <p:cNvPr id="457" name="Google Shape;457;g327dee324b7_0_77"/>
          <p:cNvSpPr txBox="1">
            <a:spLocks noGrp="1"/>
          </p:cNvSpPr>
          <p:nvPr>
            <p:ph type="body" idx="3"/>
          </p:nvPr>
        </p:nvSpPr>
        <p:spPr>
          <a:xfrm>
            <a:off x="4149809" y="4414925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cywiro rhywun mewn bywyd go iawn </a:t>
            </a:r>
            <a:endParaRPr/>
          </a:p>
        </p:txBody>
      </p:sp>
      <p:sp>
        <p:nvSpPr>
          <p:cNvPr id="458" name="Google Shape;458;g327dee324b7_0_77"/>
          <p:cNvSpPr txBox="1">
            <a:spLocks noGrp="1"/>
          </p:cNvSpPr>
          <p:nvPr>
            <p:ph type="body" idx="3"/>
          </p:nvPr>
        </p:nvSpPr>
        <p:spPr>
          <a:xfrm>
            <a:off x="7287049" y="4414925"/>
            <a:ext cx="2624700" cy="996300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cy" b="1" i="0" u="none" baseline="0"/>
              <a:t>Wedi meddwl cyn i chi rannu cynnwys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27dee324b7_0_85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y" sz="5000" b="1" i="0" u="none" baseline="0"/>
              <a:t>Beth hoffech chi i'ch cynrychiolwyr ei wybod?</a:t>
            </a:r>
            <a:endParaRPr sz="5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ECHDL-1310062365-152</_dlc_DocId>
    <_dlc_DocIdUrl xmlns="f1dc5fc2-22f3-4bac-b797-10482b60afd2">
      <Url>https://electoralcommissionorguk.sharepoint.com/teams/CT_VE/_layouts/15/DocIdRedir.aspx?ID=ECHDL-1310062365-152</Url>
      <Description>ECHDL-1310062365-152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9F73EB-AF20-4A37-BFD2-31EBA371F227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9bc44819-535f-491d-8e8b-8c4dff21d437"/>
    <ds:schemaRef ds:uri="f1dc5fc2-22f3-4bac-b797-10482b60afd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71802FE-A538-435B-823B-CFC08BBC28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0D5387-3452-4B83-A688-C83313E7572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6510D41-753C-4426-941C-ECC1D3B516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1174</Words>
  <Application>Microsoft Office PowerPoint</Application>
  <PresentationFormat>Widescreen</PresentationFormat>
  <Paragraphs>120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Wingdings</vt:lpstr>
      <vt:lpstr>Montserrat Black</vt:lpstr>
      <vt:lpstr>Noto Sans Symbols</vt:lpstr>
      <vt:lpstr>Montserrat</vt:lpstr>
      <vt:lpstr>Calibri</vt:lpstr>
      <vt:lpstr>Arial</vt:lpstr>
      <vt:lpstr>Montserrat ExtraBold</vt:lpstr>
      <vt:lpstr>Office Theme</vt:lpstr>
      <vt:lpstr>PowerPoint Presentation</vt:lpstr>
      <vt:lpstr>Yn y sesiwn hon byddwn yn trafod y cwestiynau hyn: </vt:lpstr>
      <vt:lpstr>Twyllwybodaeth ar waith:</vt:lpstr>
      <vt:lpstr>Twyllwybodaeth ar waith:</vt:lpstr>
      <vt:lpstr>Pa gamau gweithredu allwch chi eu cymryd i sicrhau bod ein democratiaeth yn gwrthsefyll twyllwybodaeth?</vt:lpstr>
      <vt:lpstr>Pwy sy'n ffynhonnell ddibynadwy ar wybodaeth am wleidyddiaeth?</vt:lpstr>
      <vt:lpstr>Pwy sy'n ffynhonnell ddibynadwy ar wybodaeth am wleidyddiaeth? </vt:lpstr>
      <vt:lpstr>Sut allaf atal gwybodaeth gamarweiniol rhag lledaenu? </vt:lpstr>
      <vt:lpstr>Beth hoffech chi i'ch cynrychiolwyr ei wybod?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24</cp:revision>
  <dcterms:created xsi:type="dcterms:W3CDTF">2021-02-10T12:48:52Z</dcterms:created>
  <dcterms:modified xsi:type="dcterms:W3CDTF">2025-02-27T10:20:31Z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dience1">
    <vt:lpwstr>2;#All staff|1a1e0e6e-8d96-4235-ac5f-9f1dcc3600b0</vt:lpwstr>
  </property>
  <property fmtid="{D5CDD505-2E9C-101B-9397-08002B2CF9AE}" pid="3" name="d7e05c9ad6914a3c91fc7c6d52d321c1">
    <vt:lpwstr/>
  </property>
  <property fmtid="{D5CDD505-2E9C-101B-9397-08002B2CF9AE}" pid="4" name="Financial year">
    <vt:lpwstr/>
  </property>
  <property fmtid="{D5CDD505-2E9C-101B-9397-08002B2CF9AE}" pid="5" name="LINKTEK-CHUNK-1">
    <vt:lpwstr>010021{"F":2,"I":"8582-FCF6-860F-C326"}</vt:lpwstr>
  </property>
  <property fmtid="{D5CDD505-2E9C-101B-9397-08002B2CF9AE}" pid="6" name="Month">
    <vt:lpwstr/>
  </property>
  <property fmtid="{D5CDD505-2E9C-101B-9397-08002B2CF9AE}" pid="7" name="TaxKeyword">
    <vt:lpwstr/>
  </property>
  <property fmtid="{D5CDD505-2E9C-101B-9397-08002B2CF9AE}" pid="8" name="TaxKeywordTaxHTField">
    <vt:lpwstr/>
  </property>
  <property fmtid="{D5CDD505-2E9C-101B-9397-08002B2CF9AE}" pid="9" name="o4f6c70134b64a99b8a9c18b6cabc6d3">
    <vt:lpwstr>2018|26ca1e8c-16e7-413b-b05d-61c89da0dc68</vt:lpwstr>
  </property>
  <property fmtid="{D5CDD505-2E9C-101B-9397-08002B2CF9AE}" pid="10" name="k8d136f7c151492e9a8c9a3ff7eb0306">
    <vt:lpwstr>Campaigns|27de1e33-d184-46d9-a160-c6719cec9e9f</vt:lpwstr>
  </property>
  <property fmtid="{D5CDD505-2E9C-101B-9397-08002B2CF9AE}" pid="11" name="b9ca678d06974d1b9a589aa70f41520a">
    <vt:lpwstr>UK wide|6834a7d2-fb91-47b3-99a3-3181df52306f</vt:lpwstr>
  </property>
  <property fmtid="{D5CDD505-2E9C-101B-9397-08002B2CF9AE}" pid="12" name="j4f12893337a4eac9e2d2c696f543b80">
    <vt:lpwstr/>
  </property>
  <property fmtid="{D5CDD505-2E9C-101B-9397-08002B2CF9AE}" pid="13" name="j5093c87c62f4e2ea96105d295eed61a">
    <vt:lpwstr>Official|77462fb2-11a1-4cd5-8628-4e6081b9477e</vt:lpwstr>
  </property>
  <property fmtid="{D5CDD505-2E9C-101B-9397-08002B2CF9AE}" pid="14" name="b78556a5ab004a83993a9660bce6152c">
    <vt:lpwstr>All staff|1a1e0e6e-8d96-4235-ac5f-9f1dcc3600b0</vt:lpwstr>
  </property>
  <property fmtid="{D5CDD505-2E9C-101B-9397-08002B2CF9AE}" pid="15" name="Countries">
    <vt:lpwstr>6;#UK wide|6834a7d2-fb91-47b3-99a3-3181df52306f</vt:lpwstr>
  </property>
  <property fmtid="{D5CDD505-2E9C-101B-9397-08002B2CF9AE}" pid="16" name="Calendar Year">
    <vt:lpwstr>16;#2018|26ca1e8c-16e7-413b-b05d-61c89da0dc68</vt:lpwstr>
  </property>
  <property fmtid="{D5CDD505-2E9C-101B-9397-08002B2CF9AE}" pid="17" name="lcf76f155ced4ddcb4097134ff3c332f">
    <vt:lpwstr/>
  </property>
  <property fmtid="{D5CDD505-2E9C-101B-9397-08002B2CF9AE}" pid="18" name="MediaServiceImageTags">
    <vt:lpwstr/>
  </property>
  <property fmtid="{D5CDD505-2E9C-101B-9397-08002B2CF9AE}" pid="19" name="ECSubject">
    <vt:lpwstr>63;#Campaigns|27de1e33-d184-46d9-a160-c6719cec9e9f</vt:lpwstr>
  </property>
  <property fmtid="{D5CDD505-2E9C-101B-9397-08002B2CF9AE}" pid="20" name="n0ecf30723e04ad4a18670a4e17a3129">
    <vt:lpwstr/>
  </property>
  <property fmtid="{D5CDD505-2E9C-101B-9397-08002B2CF9AE}" pid="21" name="Board_x0020_Paper_x0020_Subject">
    <vt:lpwstr/>
  </property>
  <property fmtid="{D5CDD505-2E9C-101B-9397-08002B2CF9AE}" pid="22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3" name="f9169cbde8cd43d083a6796edf077c19">
    <vt:lpwstr/>
  </property>
  <property fmtid="{D5CDD505-2E9C-101B-9397-08002B2CF9AE}" pid="24" name="Electoral_x0020_Event">
    <vt:lpwstr/>
  </property>
  <property fmtid="{D5CDD505-2E9C-101B-9397-08002B2CF9AE}" pid="25" name="GPMS marking">
    <vt:lpwstr>3;#Official|77462fb2-11a1-4cd5-8628-4e6081b9477e</vt:lpwstr>
  </property>
  <property fmtid="{D5CDD505-2E9C-101B-9397-08002B2CF9AE}" pid="26" name="Board Paper Subject">
    <vt:lpwstr/>
  </property>
  <property fmtid="{D5CDD505-2E9C-101B-9397-08002B2CF9AE}" pid="27" name="Electoral Event">
    <vt:lpwstr/>
  </property>
  <property fmtid="{D5CDD505-2E9C-101B-9397-08002B2CF9AE}" pid="28" name="Calendar_x0020_Year">
    <vt:lpwstr>16;#2018|26ca1e8c-16e7-413b-b05d-61c89da0dc68</vt:lpwstr>
  </property>
  <property fmtid="{D5CDD505-2E9C-101B-9397-08002B2CF9AE}" pid="29" name="GPMS_x0020_marking">
    <vt:lpwstr>3;#Official|77462fb2-11a1-4cd5-8628-4e6081b9477e</vt:lpwstr>
  </property>
  <property fmtid="{D5CDD505-2E9C-101B-9397-08002B2CF9AE}" pid="30" name="Financial_x0020_year">
    <vt:lpwstr/>
  </property>
  <property fmtid="{D5CDD505-2E9C-101B-9397-08002B2CF9AE}" pid="31" name="_dlc_DocIdItemGuid">
    <vt:lpwstr>d15680ec-ab39-40b2-87ad-23e52ca4a01c</vt:lpwstr>
  </property>
  <property fmtid="{D5CDD505-2E9C-101B-9397-08002B2CF9AE}" pid="32" name="ContentTypeId">
    <vt:lpwstr>0x010100FD2BDF6C750B74429A91F444EE5B6214</vt:lpwstr>
  </property>
</Properties>
</file>