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5"/>
  </p:sldMasterIdLst>
  <p:notesMasterIdLst>
    <p:notesMasterId r:id="rId1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2192000" cy="6858000"/>
  <p:notesSz cx="6858000" cy="9144000"/>
  <p:embeddedFontLst>
    <p:embeddedFont>
      <p:font typeface="Montserrat" panose="00000500000000000000" pitchFamily="2" charset="0"/>
      <p:regular r:id="rId17"/>
      <p:bold r:id="rId18"/>
      <p:italic r:id="rId19"/>
      <p:boldItalic r:id="rId20"/>
    </p:embeddedFont>
    <p:embeddedFont>
      <p:font typeface="Montserrat Black" panose="00000A00000000000000" pitchFamily="2" charset="0"/>
      <p:bold r:id="rId21"/>
      <p:boldItalic r:id="rId22"/>
    </p:embeddedFont>
    <p:embeddedFont>
      <p:font typeface="Montserrat ExtraBold" panose="00000900000000000000" pitchFamily="2" charset="0"/>
      <p:bold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jUquf+BgkK+uqjhwylC2az5E/u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002694-AD57-48A7-A174-8238A1442E4A}" v="18" dt="2025-02-27T09:55:00.154"/>
  </p1510:revLst>
</p1510:revInfo>
</file>

<file path=ppt/tableStyles.xml><?xml version="1.0" encoding="utf-8"?>
<a:tblStyleLst xmlns:a="http://schemas.openxmlformats.org/drawingml/2006/main" def="{255819B7-6823-4265-9D5D-7C002752318D}">
  <a:tblStyle styleId="{255819B7-6823-4265-9D5D-7C002752318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AF4"/>
          </a:solidFill>
        </a:fill>
      </a:tcStyle>
    </a:wholeTbl>
    <a:band1H>
      <a:tcTxStyle/>
      <a:tcStyle>
        <a:tcBdr/>
        <a:fill>
          <a:solidFill>
            <a:srgbClr val="CAF5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F5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1.fntdata"/><Relationship Id="rId25" Type="http://customschemas.google.com/relationships/presentationmetadata" Target="meta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8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3.fntdata"/><Relationship Id="rId31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6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Valentine" userId="beef5a57-e985-43f7-be51-e6e522a875b7" providerId="ADAL" clId="{92002694-AD57-48A7-A174-8238A1442E4A}"/>
    <pc:docChg chg="custSel modSld">
      <pc:chgData name="Lauren Valentine" userId="beef5a57-e985-43f7-be51-e6e522a875b7" providerId="ADAL" clId="{92002694-AD57-48A7-A174-8238A1442E4A}" dt="2025-02-27T09:55:09.980" v="64" actId="404"/>
      <pc:docMkLst>
        <pc:docMk/>
      </pc:docMkLst>
      <pc:sldChg chg="addSp delSp modSp mod">
        <pc:chgData name="Lauren Valentine" userId="beef5a57-e985-43f7-be51-e6e522a875b7" providerId="ADAL" clId="{92002694-AD57-48A7-A174-8238A1442E4A}" dt="2025-02-26T14:11:17.608" v="29" actId="167"/>
        <pc:sldMkLst>
          <pc:docMk/>
          <pc:sldMk cId="0" sldId="256"/>
        </pc:sldMkLst>
        <pc:grpChg chg="del">
          <ac:chgData name="Lauren Valentine" userId="beef5a57-e985-43f7-be51-e6e522a875b7" providerId="ADAL" clId="{92002694-AD57-48A7-A174-8238A1442E4A}" dt="2025-02-26T14:11:14.725" v="27" actId="478"/>
          <ac:grpSpMkLst>
            <pc:docMk/>
            <pc:sldMk cId="0" sldId="256"/>
            <ac:grpSpMk id="2" creationId="{AFE38BA9-5F19-B182-7F51-C4445D657B92}"/>
          </ac:grpSpMkLst>
        </pc:grpChg>
        <pc:picChg chg="add mod ord">
          <ac:chgData name="Lauren Valentine" userId="beef5a57-e985-43f7-be51-e6e522a875b7" providerId="ADAL" clId="{92002694-AD57-48A7-A174-8238A1442E4A}" dt="2025-02-26T14:11:17.608" v="29" actId="167"/>
          <ac:picMkLst>
            <pc:docMk/>
            <pc:sldMk cId="0" sldId="256"/>
            <ac:picMk id="7" creationId="{0CD7CDE9-FB26-5181-125F-DA5CB7FB05D1}"/>
          </ac:picMkLst>
        </pc:picChg>
      </pc:sldChg>
      <pc:sldChg chg="addSp modSp mod">
        <pc:chgData name="Lauren Valentine" userId="beef5a57-e985-43f7-be51-e6e522a875b7" providerId="ADAL" clId="{92002694-AD57-48A7-A174-8238A1442E4A}" dt="2025-02-27T09:54:22.839" v="30" actId="255"/>
        <pc:sldMkLst>
          <pc:docMk/>
          <pc:sldMk cId="0" sldId="257"/>
        </pc:sldMkLst>
        <pc:spChg chg="mod">
          <ac:chgData name="Lauren Valentine" userId="beef5a57-e985-43f7-be51-e6e522a875b7" providerId="ADAL" clId="{92002694-AD57-48A7-A174-8238A1442E4A}" dt="2025-02-26T13:55:45.794" v="5" actId="34135"/>
          <ac:spMkLst>
            <pc:docMk/>
            <pc:sldMk cId="0" sldId="257"/>
            <ac:spMk id="3" creationId="{6E38DFE0-E956-A60F-6E9F-A39C463CB83D}"/>
          </ac:spMkLst>
        </pc:spChg>
        <pc:spChg chg="mod">
          <ac:chgData name="Lauren Valentine" userId="beef5a57-e985-43f7-be51-e6e522a875b7" providerId="ADAL" clId="{92002694-AD57-48A7-A174-8238A1442E4A}" dt="2025-02-27T09:54:22.839" v="30" actId="255"/>
          <ac:spMkLst>
            <pc:docMk/>
            <pc:sldMk cId="0" sldId="257"/>
            <ac:spMk id="395" creationId="{00000000-0000-0000-0000-000000000000}"/>
          </ac:spMkLst>
        </pc:spChg>
        <pc:grpChg chg="add mod">
          <ac:chgData name="Lauren Valentine" userId="beef5a57-e985-43f7-be51-e6e522a875b7" providerId="ADAL" clId="{92002694-AD57-48A7-A174-8238A1442E4A}" dt="2025-02-26T13:55:45.794" v="5" actId="34135"/>
          <ac:grpSpMkLst>
            <pc:docMk/>
            <pc:sldMk cId="0" sldId="257"/>
            <ac:grpSpMk id="2" creationId="{7A9EFD4D-C64F-9EA7-E405-5DA180B8044E}"/>
          </ac:grpSpMkLst>
        </pc:grpChg>
        <pc:picChg chg="mod">
          <ac:chgData name="Lauren Valentine" userId="beef5a57-e985-43f7-be51-e6e522a875b7" providerId="ADAL" clId="{92002694-AD57-48A7-A174-8238A1442E4A}" dt="2025-02-26T13:55:45.794" v="5" actId="34135"/>
          <ac:picMkLst>
            <pc:docMk/>
            <pc:sldMk cId="0" sldId="257"/>
            <ac:picMk id="4" creationId="{D084F7E2-9838-897A-FC7F-F1961105A5F5}"/>
          </ac:picMkLst>
        </pc:picChg>
      </pc:sldChg>
      <pc:sldChg chg="addSp modSp mod">
        <pc:chgData name="Lauren Valentine" userId="beef5a57-e985-43f7-be51-e6e522a875b7" providerId="ADAL" clId="{92002694-AD57-48A7-A174-8238A1442E4A}" dt="2025-02-27T09:54:31.924" v="52" actId="1035"/>
        <pc:sldMkLst>
          <pc:docMk/>
          <pc:sldMk cId="0" sldId="258"/>
        </pc:sldMkLst>
        <pc:spChg chg="mod">
          <ac:chgData name="Lauren Valentine" userId="beef5a57-e985-43f7-be51-e6e522a875b7" providerId="ADAL" clId="{92002694-AD57-48A7-A174-8238A1442E4A}" dt="2025-02-26T13:55:48.885" v="7" actId="34135"/>
          <ac:spMkLst>
            <pc:docMk/>
            <pc:sldMk cId="0" sldId="258"/>
            <ac:spMk id="3" creationId="{CE6E3FB6-609D-D2A9-DA34-272F6DBDC564}"/>
          </ac:spMkLst>
        </pc:spChg>
        <pc:spChg chg="mod">
          <ac:chgData name="Lauren Valentine" userId="beef5a57-e985-43f7-be51-e6e522a875b7" providerId="ADAL" clId="{92002694-AD57-48A7-A174-8238A1442E4A}" dt="2025-02-27T09:54:31.924" v="52" actId="1035"/>
          <ac:spMkLst>
            <pc:docMk/>
            <pc:sldMk cId="0" sldId="258"/>
            <ac:spMk id="410" creationId="{00000000-0000-0000-0000-000000000000}"/>
          </ac:spMkLst>
        </pc:spChg>
        <pc:grpChg chg="add mod">
          <ac:chgData name="Lauren Valentine" userId="beef5a57-e985-43f7-be51-e6e522a875b7" providerId="ADAL" clId="{92002694-AD57-48A7-A174-8238A1442E4A}" dt="2025-02-26T13:55:48.885" v="7" actId="34135"/>
          <ac:grpSpMkLst>
            <pc:docMk/>
            <pc:sldMk cId="0" sldId="258"/>
            <ac:grpSpMk id="2" creationId="{7D04D0B4-387A-FF6F-5B38-94A33B1365AB}"/>
          </ac:grpSpMkLst>
        </pc:grpChg>
        <pc:picChg chg="mod">
          <ac:chgData name="Lauren Valentine" userId="beef5a57-e985-43f7-be51-e6e522a875b7" providerId="ADAL" clId="{92002694-AD57-48A7-A174-8238A1442E4A}" dt="2025-02-26T13:55:48.885" v="7" actId="34135"/>
          <ac:picMkLst>
            <pc:docMk/>
            <pc:sldMk cId="0" sldId="258"/>
            <ac:picMk id="4" creationId="{5346C64C-8CA4-E843-2A73-11417C92E76B}"/>
          </ac:picMkLst>
        </pc:picChg>
      </pc:sldChg>
      <pc:sldChg chg="addSp modSp mod">
        <pc:chgData name="Lauren Valentine" userId="beef5a57-e985-43f7-be51-e6e522a875b7" providerId="ADAL" clId="{92002694-AD57-48A7-A174-8238A1442E4A}" dt="2025-02-27T09:55:00.153" v="63" actId="403"/>
        <pc:sldMkLst>
          <pc:docMk/>
          <pc:sldMk cId="0" sldId="259"/>
        </pc:sldMkLst>
        <pc:spChg chg="mod">
          <ac:chgData name="Lauren Valentine" userId="beef5a57-e985-43f7-be51-e6e522a875b7" providerId="ADAL" clId="{92002694-AD57-48A7-A174-8238A1442E4A}" dt="2025-02-26T13:55:51.988" v="9" actId="34135"/>
          <ac:spMkLst>
            <pc:docMk/>
            <pc:sldMk cId="0" sldId="259"/>
            <ac:spMk id="3" creationId="{D0977161-E118-2C26-ECA8-CA3279E2985A}"/>
          </ac:spMkLst>
        </pc:spChg>
        <pc:spChg chg="mod">
          <ac:chgData name="Lauren Valentine" userId="beef5a57-e985-43f7-be51-e6e522a875b7" providerId="ADAL" clId="{92002694-AD57-48A7-A174-8238A1442E4A}" dt="2025-02-27T09:54:54.526" v="60" actId="27636"/>
          <ac:spMkLst>
            <pc:docMk/>
            <pc:sldMk cId="0" sldId="259"/>
            <ac:spMk id="427" creationId="{00000000-0000-0000-0000-000000000000}"/>
          </ac:spMkLst>
        </pc:spChg>
        <pc:spChg chg="mod">
          <ac:chgData name="Lauren Valentine" userId="beef5a57-e985-43f7-be51-e6e522a875b7" providerId="ADAL" clId="{92002694-AD57-48A7-A174-8238A1442E4A}" dt="2025-02-27T09:54:49.229" v="56" actId="255"/>
          <ac:spMkLst>
            <pc:docMk/>
            <pc:sldMk cId="0" sldId="259"/>
            <ac:spMk id="436" creationId="{00000000-0000-0000-0000-000000000000}"/>
          </ac:spMkLst>
        </pc:spChg>
        <pc:spChg chg="mod">
          <ac:chgData name="Lauren Valentine" userId="beef5a57-e985-43f7-be51-e6e522a875b7" providerId="ADAL" clId="{92002694-AD57-48A7-A174-8238A1442E4A}" dt="2025-02-27T09:54:49.229" v="56" actId="255"/>
          <ac:spMkLst>
            <pc:docMk/>
            <pc:sldMk cId="0" sldId="259"/>
            <ac:spMk id="437" creationId="{00000000-0000-0000-0000-000000000000}"/>
          </ac:spMkLst>
        </pc:spChg>
        <pc:spChg chg="mod">
          <ac:chgData name="Lauren Valentine" userId="beef5a57-e985-43f7-be51-e6e522a875b7" providerId="ADAL" clId="{92002694-AD57-48A7-A174-8238A1442E4A}" dt="2025-02-27T09:54:49.229" v="56" actId="255"/>
          <ac:spMkLst>
            <pc:docMk/>
            <pc:sldMk cId="0" sldId="259"/>
            <ac:spMk id="438" creationId="{00000000-0000-0000-0000-000000000000}"/>
          </ac:spMkLst>
        </pc:spChg>
        <pc:spChg chg="mod">
          <ac:chgData name="Lauren Valentine" userId="beef5a57-e985-43f7-be51-e6e522a875b7" providerId="ADAL" clId="{92002694-AD57-48A7-A174-8238A1442E4A}" dt="2025-02-27T09:54:49.229" v="56" actId="255"/>
          <ac:spMkLst>
            <pc:docMk/>
            <pc:sldMk cId="0" sldId="259"/>
            <ac:spMk id="439" creationId="{00000000-0000-0000-0000-000000000000}"/>
          </ac:spMkLst>
        </pc:spChg>
        <pc:spChg chg="mod">
          <ac:chgData name="Lauren Valentine" userId="beef5a57-e985-43f7-be51-e6e522a875b7" providerId="ADAL" clId="{92002694-AD57-48A7-A174-8238A1442E4A}" dt="2025-02-27T09:55:00.153" v="63" actId="403"/>
          <ac:spMkLst>
            <pc:docMk/>
            <pc:sldMk cId="0" sldId="259"/>
            <ac:spMk id="440" creationId="{00000000-0000-0000-0000-000000000000}"/>
          </ac:spMkLst>
        </pc:spChg>
        <pc:spChg chg="mod">
          <ac:chgData name="Lauren Valentine" userId="beef5a57-e985-43f7-be51-e6e522a875b7" providerId="ADAL" clId="{92002694-AD57-48A7-A174-8238A1442E4A}" dt="2025-02-27T09:54:49.229" v="56" actId="255"/>
          <ac:spMkLst>
            <pc:docMk/>
            <pc:sldMk cId="0" sldId="259"/>
            <ac:spMk id="441" creationId="{00000000-0000-0000-0000-000000000000}"/>
          </ac:spMkLst>
        </pc:spChg>
        <pc:grpChg chg="add mod">
          <ac:chgData name="Lauren Valentine" userId="beef5a57-e985-43f7-be51-e6e522a875b7" providerId="ADAL" clId="{92002694-AD57-48A7-A174-8238A1442E4A}" dt="2025-02-26T13:55:51.988" v="9" actId="34135"/>
          <ac:grpSpMkLst>
            <pc:docMk/>
            <pc:sldMk cId="0" sldId="259"/>
            <ac:grpSpMk id="2" creationId="{34389534-DABB-5FE0-CB92-98990B1F3573}"/>
          </ac:grpSpMkLst>
        </pc:grpChg>
        <pc:grpChg chg="mod ord">
          <ac:chgData name="Lauren Valentine" userId="beef5a57-e985-43f7-be51-e6e522a875b7" providerId="ADAL" clId="{92002694-AD57-48A7-A174-8238A1442E4A}" dt="2025-02-26T13:55:58.668" v="11" actId="1076"/>
          <ac:grpSpMkLst>
            <pc:docMk/>
            <pc:sldMk cId="0" sldId="259"/>
            <ac:grpSpMk id="431" creationId="{00000000-0000-0000-0000-000000000000}"/>
          </ac:grpSpMkLst>
        </pc:grpChg>
        <pc:picChg chg="mod">
          <ac:chgData name="Lauren Valentine" userId="beef5a57-e985-43f7-be51-e6e522a875b7" providerId="ADAL" clId="{92002694-AD57-48A7-A174-8238A1442E4A}" dt="2025-02-26T13:55:51.988" v="9" actId="34135"/>
          <ac:picMkLst>
            <pc:docMk/>
            <pc:sldMk cId="0" sldId="259"/>
            <ac:picMk id="4" creationId="{F5235D7D-31E1-5340-063C-C0E5188531E2}"/>
          </ac:picMkLst>
        </pc:picChg>
      </pc:sldChg>
      <pc:sldChg chg="addSp modSp mod">
        <pc:chgData name="Lauren Valentine" userId="beef5a57-e985-43f7-be51-e6e522a875b7" providerId="ADAL" clId="{92002694-AD57-48A7-A174-8238A1442E4A}" dt="2025-02-27T09:54:43.277" v="55" actId="27636"/>
        <pc:sldMkLst>
          <pc:docMk/>
          <pc:sldMk cId="0" sldId="260"/>
        </pc:sldMkLst>
        <pc:spChg chg="mod">
          <ac:chgData name="Lauren Valentine" userId="beef5a57-e985-43f7-be51-e6e522a875b7" providerId="ADAL" clId="{92002694-AD57-48A7-A174-8238A1442E4A}" dt="2025-02-26T13:56:10.546" v="14" actId="1076"/>
          <ac:spMkLst>
            <pc:docMk/>
            <pc:sldMk cId="0" sldId="260"/>
            <ac:spMk id="3" creationId="{27FD2C06-171B-521B-4EE1-2F594745E96A}"/>
          </ac:spMkLst>
        </pc:spChg>
        <pc:spChg chg="mod">
          <ac:chgData name="Lauren Valentine" userId="beef5a57-e985-43f7-be51-e6e522a875b7" providerId="ADAL" clId="{92002694-AD57-48A7-A174-8238A1442E4A}" dt="2025-02-27T09:54:43.237" v="54" actId="255"/>
          <ac:spMkLst>
            <pc:docMk/>
            <pc:sldMk cId="0" sldId="260"/>
            <ac:spMk id="14" creationId="{632A6FB8-B9A8-9ABF-6DAC-A82E947042EB}"/>
          </ac:spMkLst>
        </pc:spChg>
        <pc:spChg chg="mod">
          <ac:chgData name="Lauren Valentine" userId="beef5a57-e985-43f7-be51-e6e522a875b7" providerId="ADAL" clId="{92002694-AD57-48A7-A174-8238A1442E4A}" dt="2025-02-27T09:54:43.237" v="54" actId="255"/>
          <ac:spMkLst>
            <pc:docMk/>
            <pc:sldMk cId="0" sldId="260"/>
            <ac:spMk id="15" creationId="{0E0726A7-0761-9C0B-11B8-B8A7B96E4916}"/>
          </ac:spMkLst>
        </pc:spChg>
        <pc:spChg chg="mod">
          <ac:chgData name="Lauren Valentine" userId="beef5a57-e985-43f7-be51-e6e522a875b7" providerId="ADAL" clId="{92002694-AD57-48A7-A174-8238A1442E4A}" dt="2025-02-27T09:54:43.237" v="54" actId="255"/>
          <ac:spMkLst>
            <pc:docMk/>
            <pc:sldMk cId="0" sldId="260"/>
            <ac:spMk id="16" creationId="{4F428229-EF15-01DC-A3BE-50AB01986C4C}"/>
          </ac:spMkLst>
        </pc:spChg>
        <pc:spChg chg="mod">
          <ac:chgData name="Lauren Valentine" userId="beef5a57-e985-43f7-be51-e6e522a875b7" providerId="ADAL" clId="{92002694-AD57-48A7-A174-8238A1442E4A}" dt="2025-02-27T09:54:43.237" v="54" actId="255"/>
          <ac:spMkLst>
            <pc:docMk/>
            <pc:sldMk cId="0" sldId="260"/>
            <ac:spMk id="17" creationId="{39AC7756-4C69-D071-D88E-98306E24DB0B}"/>
          </ac:spMkLst>
        </pc:spChg>
        <pc:spChg chg="mod">
          <ac:chgData name="Lauren Valentine" userId="beef5a57-e985-43f7-be51-e6e522a875b7" providerId="ADAL" clId="{92002694-AD57-48A7-A174-8238A1442E4A}" dt="2025-02-27T09:54:43.277" v="55" actId="27636"/>
          <ac:spMkLst>
            <pc:docMk/>
            <pc:sldMk cId="0" sldId="260"/>
            <ac:spMk id="18" creationId="{255F7163-80CA-3C88-D93F-E233E3D4083D}"/>
          </ac:spMkLst>
        </pc:spChg>
        <pc:spChg chg="mod">
          <ac:chgData name="Lauren Valentine" userId="beef5a57-e985-43f7-be51-e6e522a875b7" providerId="ADAL" clId="{92002694-AD57-48A7-A174-8238A1442E4A}" dt="2025-02-27T09:54:43.237" v="54" actId="255"/>
          <ac:spMkLst>
            <pc:docMk/>
            <pc:sldMk cId="0" sldId="260"/>
            <ac:spMk id="19" creationId="{3CC52135-4AE4-87DB-2D57-402D1E49A2D8}"/>
          </ac:spMkLst>
        </pc:spChg>
        <pc:spChg chg="mod">
          <ac:chgData name="Lauren Valentine" userId="beef5a57-e985-43f7-be51-e6e522a875b7" providerId="ADAL" clId="{92002694-AD57-48A7-A174-8238A1442E4A}" dt="2025-02-27T09:54:36.983" v="53" actId="404"/>
          <ac:spMkLst>
            <pc:docMk/>
            <pc:sldMk cId="0" sldId="260"/>
            <ac:spMk id="447" creationId="{00000000-0000-0000-0000-000000000000}"/>
          </ac:spMkLst>
        </pc:spChg>
        <pc:grpChg chg="add mod">
          <ac:chgData name="Lauren Valentine" userId="beef5a57-e985-43f7-be51-e6e522a875b7" providerId="ADAL" clId="{92002694-AD57-48A7-A174-8238A1442E4A}" dt="2025-02-26T13:56:10.546" v="14" actId="1076"/>
          <ac:grpSpMkLst>
            <pc:docMk/>
            <pc:sldMk cId="0" sldId="260"/>
            <ac:grpSpMk id="2" creationId="{EFFE22D8-03FF-DBA3-284A-341A69EB0902}"/>
          </ac:grpSpMkLst>
        </pc:grpChg>
        <pc:grpChg chg="mod">
          <ac:chgData name="Lauren Valentine" userId="beef5a57-e985-43f7-be51-e6e522a875b7" providerId="ADAL" clId="{92002694-AD57-48A7-A174-8238A1442E4A}" dt="2025-02-26T13:56:26.860" v="17" actId="1076"/>
          <ac:grpSpMkLst>
            <pc:docMk/>
            <pc:sldMk cId="0" sldId="260"/>
            <ac:grpSpMk id="451" creationId="{00000000-0000-0000-0000-000000000000}"/>
          </ac:grpSpMkLst>
        </pc:grpChg>
        <pc:picChg chg="mod">
          <ac:chgData name="Lauren Valentine" userId="beef5a57-e985-43f7-be51-e6e522a875b7" providerId="ADAL" clId="{92002694-AD57-48A7-A174-8238A1442E4A}" dt="2025-02-26T13:56:10.546" v="14" actId="1076"/>
          <ac:picMkLst>
            <pc:docMk/>
            <pc:sldMk cId="0" sldId="260"/>
            <ac:picMk id="4" creationId="{C8CC3B6D-106A-3A39-E4E6-9FDCD17DC077}"/>
          </ac:picMkLst>
        </pc:picChg>
      </pc:sldChg>
      <pc:sldChg chg="addSp modSp mod">
        <pc:chgData name="Lauren Valentine" userId="beef5a57-e985-43f7-be51-e6e522a875b7" providerId="ADAL" clId="{92002694-AD57-48A7-A174-8238A1442E4A}" dt="2025-02-27T09:55:09.980" v="64" actId="404"/>
        <pc:sldMkLst>
          <pc:docMk/>
          <pc:sldMk cId="0" sldId="262"/>
        </pc:sldMkLst>
        <pc:spChg chg="mod">
          <ac:chgData name="Lauren Valentine" userId="beef5a57-e985-43f7-be51-e6e522a875b7" providerId="ADAL" clId="{92002694-AD57-48A7-A174-8238A1442E4A}" dt="2025-02-26T13:56:31.641" v="19" actId="34135"/>
          <ac:spMkLst>
            <pc:docMk/>
            <pc:sldMk cId="0" sldId="262"/>
            <ac:spMk id="3" creationId="{1F15EF8F-25C9-D729-E030-4496E2F85105}"/>
          </ac:spMkLst>
        </pc:spChg>
        <pc:spChg chg="mod">
          <ac:chgData name="Lauren Valentine" userId="beef5a57-e985-43f7-be51-e6e522a875b7" providerId="ADAL" clId="{92002694-AD57-48A7-A174-8238A1442E4A}" dt="2025-02-27T09:55:09.980" v="64" actId="404"/>
          <ac:spMkLst>
            <pc:docMk/>
            <pc:sldMk cId="0" sldId="262"/>
            <ac:spMk id="474" creationId="{00000000-0000-0000-0000-000000000000}"/>
          </ac:spMkLst>
        </pc:spChg>
        <pc:grpChg chg="add mod">
          <ac:chgData name="Lauren Valentine" userId="beef5a57-e985-43f7-be51-e6e522a875b7" providerId="ADAL" clId="{92002694-AD57-48A7-A174-8238A1442E4A}" dt="2025-02-26T13:56:31.641" v="19" actId="34135"/>
          <ac:grpSpMkLst>
            <pc:docMk/>
            <pc:sldMk cId="0" sldId="262"/>
            <ac:grpSpMk id="2" creationId="{01F012AF-7227-7391-643C-D13AB9D9E90D}"/>
          </ac:grpSpMkLst>
        </pc:grpChg>
        <pc:picChg chg="mod">
          <ac:chgData name="Lauren Valentine" userId="beef5a57-e985-43f7-be51-e6e522a875b7" providerId="ADAL" clId="{92002694-AD57-48A7-A174-8238A1442E4A}" dt="2025-02-26T13:56:31.641" v="19" actId="34135"/>
          <ac:picMkLst>
            <pc:docMk/>
            <pc:sldMk cId="0" sldId="262"/>
            <ac:picMk id="4" creationId="{2CB20E76-1C5F-47F1-F5DB-8D8B024E46E0}"/>
          </ac:picMkLst>
        </pc:picChg>
        <pc:picChg chg="ord">
          <ac:chgData name="Lauren Valentine" userId="beef5a57-e985-43f7-be51-e6e522a875b7" providerId="ADAL" clId="{92002694-AD57-48A7-A174-8238A1442E4A}" dt="2025-02-26T13:56:34.194" v="20" actId="166"/>
          <ac:picMkLst>
            <pc:docMk/>
            <pc:sldMk cId="0" sldId="262"/>
            <ac:picMk id="488" creationId="{00000000-0000-0000-0000-000000000000}"/>
          </ac:picMkLst>
        </pc:picChg>
      </pc:sldChg>
      <pc:sldChg chg="addSp modSp mod">
        <pc:chgData name="Lauren Valentine" userId="beef5a57-e985-43f7-be51-e6e522a875b7" providerId="ADAL" clId="{92002694-AD57-48A7-A174-8238A1442E4A}" dt="2025-02-26T13:56:40.321" v="23" actId="166"/>
        <pc:sldMkLst>
          <pc:docMk/>
          <pc:sldMk cId="0" sldId="263"/>
        </pc:sldMkLst>
        <pc:spChg chg="mod">
          <ac:chgData name="Lauren Valentine" userId="beef5a57-e985-43f7-be51-e6e522a875b7" providerId="ADAL" clId="{92002694-AD57-48A7-A174-8238A1442E4A}" dt="2025-02-26T13:56:38.508" v="22" actId="34135"/>
          <ac:spMkLst>
            <pc:docMk/>
            <pc:sldMk cId="0" sldId="263"/>
            <ac:spMk id="3" creationId="{B2D03821-FD2E-B441-464F-9C01027C09CC}"/>
          </ac:spMkLst>
        </pc:spChg>
        <pc:grpChg chg="add mod">
          <ac:chgData name="Lauren Valentine" userId="beef5a57-e985-43f7-be51-e6e522a875b7" providerId="ADAL" clId="{92002694-AD57-48A7-A174-8238A1442E4A}" dt="2025-02-26T13:56:38.508" v="22" actId="34135"/>
          <ac:grpSpMkLst>
            <pc:docMk/>
            <pc:sldMk cId="0" sldId="263"/>
            <ac:grpSpMk id="2" creationId="{AD210DB6-45AF-F5B1-34B3-F605C449F6F0}"/>
          </ac:grpSpMkLst>
        </pc:grpChg>
        <pc:picChg chg="mod">
          <ac:chgData name="Lauren Valentine" userId="beef5a57-e985-43f7-be51-e6e522a875b7" providerId="ADAL" clId="{92002694-AD57-48A7-A174-8238A1442E4A}" dt="2025-02-26T13:56:38.508" v="22" actId="34135"/>
          <ac:picMkLst>
            <pc:docMk/>
            <pc:sldMk cId="0" sldId="263"/>
            <ac:picMk id="4" creationId="{A400A4E7-D404-A564-2AF4-9DB3EC10340D}"/>
          </ac:picMkLst>
        </pc:picChg>
        <pc:picChg chg="ord">
          <ac:chgData name="Lauren Valentine" userId="beef5a57-e985-43f7-be51-e6e522a875b7" providerId="ADAL" clId="{92002694-AD57-48A7-A174-8238A1442E4A}" dt="2025-02-26T13:56:40.321" v="23" actId="166"/>
          <ac:picMkLst>
            <pc:docMk/>
            <pc:sldMk cId="0" sldId="263"/>
            <ac:picMk id="497" creationId="{00000000-0000-0000-0000-000000000000}"/>
          </ac:picMkLst>
        </pc:picChg>
      </pc:sldChg>
      <pc:sldChg chg="addSp modSp mod">
        <pc:chgData name="Lauren Valentine" userId="beef5a57-e985-43f7-be51-e6e522a875b7" providerId="ADAL" clId="{92002694-AD57-48A7-A174-8238A1442E4A}" dt="2025-02-26T13:56:45.726" v="26" actId="166"/>
        <pc:sldMkLst>
          <pc:docMk/>
          <pc:sldMk cId="0" sldId="264"/>
        </pc:sldMkLst>
        <pc:spChg chg="mod">
          <ac:chgData name="Lauren Valentine" userId="beef5a57-e985-43f7-be51-e6e522a875b7" providerId="ADAL" clId="{92002694-AD57-48A7-A174-8238A1442E4A}" dt="2025-02-26T13:56:44.266" v="25" actId="34135"/>
          <ac:spMkLst>
            <pc:docMk/>
            <pc:sldMk cId="0" sldId="264"/>
            <ac:spMk id="3" creationId="{5F8E8678-365C-B7D6-ECCC-0BA091D841BD}"/>
          </ac:spMkLst>
        </pc:spChg>
        <pc:grpChg chg="add mod">
          <ac:chgData name="Lauren Valentine" userId="beef5a57-e985-43f7-be51-e6e522a875b7" providerId="ADAL" clId="{92002694-AD57-48A7-A174-8238A1442E4A}" dt="2025-02-26T13:56:44.266" v="25" actId="34135"/>
          <ac:grpSpMkLst>
            <pc:docMk/>
            <pc:sldMk cId="0" sldId="264"/>
            <ac:grpSpMk id="2" creationId="{A6DC0AF6-B55F-039A-A2DA-D586C41C3E94}"/>
          </ac:grpSpMkLst>
        </pc:grpChg>
        <pc:picChg chg="mod">
          <ac:chgData name="Lauren Valentine" userId="beef5a57-e985-43f7-be51-e6e522a875b7" providerId="ADAL" clId="{92002694-AD57-48A7-A174-8238A1442E4A}" dt="2025-02-26T13:56:44.266" v="25" actId="34135"/>
          <ac:picMkLst>
            <pc:docMk/>
            <pc:sldMk cId="0" sldId="264"/>
            <ac:picMk id="4" creationId="{4B712E80-3099-2F51-2E92-C49A564234BD}"/>
          </ac:picMkLst>
        </pc:picChg>
        <pc:picChg chg="ord">
          <ac:chgData name="Lauren Valentine" userId="beef5a57-e985-43f7-be51-e6e522a875b7" providerId="ADAL" clId="{92002694-AD57-48A7-A174-8238A1442E4A}" dt="2025-02-26T13:56:45.726" v="26" actId="166"/>
          <ac:picMkLst>
            <pc:docMk/>
            <pc:sldMk cId="0" sldId="264"/>
            <ac:picMk id="508" creationId="{00000000-0000-0000-0000-000000000000}"/>
          </ac:picMkLst>
        </pc:picChg>
      </pc:sldChg>
    </pc:docChg>
  </pc:docChgLst>
  <pc:docChgLst>
    <pc:chgData name="Lauren Valentine" userId="beef5a57-e985-43f7-be51-e6e522a875b7" providerId="ADAL" clId="{C0990C63-2A35-4130-ABFF-C1BDF139A70E}"/>
    <pc:docChg chg="custSel modSld">
      <pc:chgData name="Lauren Valentine" userId="beef5a57-e985-43f7-be51-e6e522a875b7" providerId="ADAL" clId="{C0990C63-2A35-4130-ABFF-C1BDF139A70E}" dt="2025-02-05T18:54:00.189" v="16" actId="20577"/>
      <pc:docMkLst>
        <pc:docMk/>
      </pc:docMkLst>
      <pc:sldChg chg="addSp delSp modSp mod">
        <pc:chgData name="Lauren Valentine" userId="beef5a57-e985-43f7-be51-e6e522a875b7" providerId="ADAL" clId="{C0990C63-2A35-4130-ABFF-C1BDF139A70E}" dt="2025-02-05T18:50:15.028" v="2" actId="167"/>
        <pc:sldMkLst>
          <pc:docMk/>
          <pc:sldMk cId="0" sldId="256"/>
        </pc:sldMkLst>
      </pc:sldChg>
      <pc:sldChg chg="modSp mod">
        <pc:chgData name="Lauren Valentine" userId="beef5a57-e985-43f7-be51-e6e522a875b7" providerId="ADAL" clId="{C0990C63-2A35-4130-ABFF-C1BDF139A70E}" dt="2025-02-05T18:52:03.050" v="11" actId="2710"/>
        <pc:sldMkLst>
          <pc:docMk/>
          <pc:sldMk cId="0" sldId="257"/>
        </pc:sldMkLst>
        <pc:spChg chg="mod">
          <ac:chgData name="Lauren Valentine" userId="beef5a57-e985-43f7-be51-e6e522a875b7" providerId="ADAL" clId="{C0990C63-2A35-4130-ABFF-C1BDF139A70E}" dt="2025-02-05T18:52:03.050" v="11" actId="2710"/>
          <ac:spMkLst>
            <pc:docMk/>
            <pc:sldMk cId="0" sldId="257"/>
            <ac:spMk id="395" creationId="{00000000-0000-0000-0000-000000000000}"/>
          </ac:spMkLst>
        </pc:spChg>
      </pc:sldChg>
      <pc:sldChg chg="modSp mod">
        <pc:chgData name="Lauren Valentine" userId="beef5a57-e985-43f7-be51-e6e522a875b7" providerId="ADAL" clId="{C0990C63-2A35-4130-ABFF-C1BDF139A70E}" dt="2025-02-05T18:54:00.189" v="16" actId="20577"/>
        <pc:sldMkLst>
          <pc:docMk/>
          <pc:sldMk cId="0" sldId="258"/>
        </pc:sldMkLst>
        <pc:spChg chg="mod">
          <ac:chgData name="Lauren Valentine" userId="beef5a57-e985-43f7-be51-e6e522a875b7" providerId="ADAL" clId="{C0990C63-2A35-4130-ABFF-C1BDF139A70E}" dt="2025-02-05T18:54:00.189" v="16" actId="20577"/>
          <ac:spMkLst>
            <pc:docMk/>
            <pc:sldMk cId="0" sldId="258"/>
            <ac:spMk id="410" creationId="{00000000-0000-0000-0000-000000000000}"/>
          </ac:spMkLst>
        </pc:spChg>
      </pc:sldChg>
      <pc:sldChg chg="addSp delSp modSp mod">
        <pc:chgData name="Lauren Valentine" userId="beef5a57-e985-43f7-be51-e6e522a875b7" providerId="ADAL" clId="{C0990C63-2A35-4130-ABFF-C1BDF139A70E}" dt="2025-02-05T18:50:26.990" v="5" actId="167"/>
        <pc:sldMkLst>
          <pc:docMk/>
          <pc:sldMk cId="0" sldId="261"/>
        </pc:sldMkLst>
        <pc:spChg chg="mod">
          <ac:chgData name="Lauren Valentine" userId="beef5a57-e985-43f7-be51-e6e522a875b7" providerId="ADAL" clId="{C0990C63-2A35-4130-ABFF-C1BDF139A70E}" dt="2025-02-05T18:50:25.253" v="4"/>
          <ac:spMkLst>
            <pc:docMk/>
            <pc:sldMk cId="0" sldId="261"/>
            <ac:spMk id="4" creationId="{3A7C2FDB-78A4-6AEB-0688-9D08547ADB21}"/>
          </ac:spMkLst>
        </pc:spChg>
        <pc:spChg chg="mod">
          <ac:chgData name="Lauren Valentine" userId="beef5a57-e985-43f7-be51-e6e522a875b7" providerId="ADAL" clId="{C0990C63-2A35-4130-ABFF-C1BDF139A70E}" dt="2025-02-05T18:50:25.253" v="4"/>
          <ac:spMkLst>
            <pc:docMk/>
            <pc:sldMk cId="0" sldId="261"/>
            <ac:spMk id="5" creationId="{B6756EF1-9368-CAC7-BA01-C3ED7EE80E8F}"/>
          </ac:spMkLst>
        </pc:spChg>
        <pc:grpChg chg="add mod ord">
          <ac:chgData name="Lauren Valentine" userId="beef5a57-e985-43f7-be51-e6e522a875b7" providerId="ADAL" clId="{C0990C63-2A35-4130-ABFF-C1BDF139A70E}" dt="2025-02-05T18:50:26.990" v="5" actId="167"/>
          <ac:grpSpMkLst>
            <pc:docMk/>
            <pc:sldMk cId="0" sldId="261"/>
            <ac:grpSpMk id="2" creationId="{D5256A0C-7C89-A792-DABA-BE5FA14D9FE1}"/>
          </ac:grpSpMkLst>
        </pc:grpChg>
        <pc:picChg chg="mod">
          <ac:chgData name="Lauren Valentine" userId="beef5a57-e985-43f7-be51-e6e522a875b7" providerId="ADAL" clId="{C0990C63-2A35-4130-ABFF-C1BDF139A70E}" dt="2025-02-05T18:50:25.253" v="4"/>
          <ac:picMkLst>
            <pc:docMk/>
            <pc:sldMk cId="0" sldId="261"/>
            <ac:picMk id="3" creationId="{2F02B750-FBE8-4425-342D-B9682B1EFE29}"/>
          </ac:picMkLst>
        </pc:picChg>
      </pc:sldChg>
      <pc:sldChg chg="addSp delSp modSp mod">
        <pc:chgData name="Lauren Valentine" userId="beef5a57-e985-43f7-be51-e6e522a875b7" providerId="ADAL" clId="{C0990C63-2A35-4130-ABFF-C1BDF139A70E}" dt="2025-02-05T18:50:33.678" v="8" actId="167"/>
        <pc:sldMkLst>
          <pc:docMk/>
          <pc:sldMk cId="0" sldId="265"/>
        </pc:sldMkLst>
        <pc:spChg chg="mod">
          <ac:chgData name="Lauren Valentine" userId="beef5a57-e985-43f7-be51-e6e522a875b7" providerId="ADAL" clId="{C0990C63-2A35-4130-ABFF-C1BDF139A70E}" dt="2025-02-05T18:50:31.756" v="7"/>
          <ac:spMkLst>
            <pc:docMk/>
            <pc:sldMk cId="0" sldId="265"/>
            <ac:spMk id="4" creationId="{15588F11-4191-8527-6BFF-924123D9457C}"/>
          </ac:spMkLst>
        </pc:spChg>
        <pc:spChg chg="mod">
          <ac:chgData name="Lauren Valentine" userId="beef5a57-e985-43f7-be51-e6e522a875b7" providerId="ADAL" clId="{C0990C63-2A35-4130-ABFF-C1BDF139A70E}" dt="2025-02-05T18:50:31.756" v="7"/>
          <ac:spMkLst>
            <pc:docMk/>
            <pc:sldMk cId="0" sldId="265"/>
            <ac:spMk id="5" creationId="{C561D181-9552-C88F-9B7A-9A8A5F4D3673}"/>
          </ac:spMkLst>
        </pc:spChg>
        <pc:grpChg chg="add mod ord">
          <ac:chgData name="Lauren Valentine" userId="beef5a57-e985-43f7-be51-e6e522a875b7" providerId="ADAL" clId="{C0990C63-2A35-4130-ABFF-C1BDF139A70E}" dt="2025-02-05T18:50:33.678" v="8" actId="167"/>
          <ac:grpSpMkLst>
            <pc:docMk/>
            <pc:sldMk cId="0" sldId="265"/>
            <ac:grpSpMk id="2" creationId="{3BC2378D-285A-5B6E-C673-7E75DE799770}"/>
          </ac:grpSpMkLst>
        </pc:grpChg>
        <pc:picChg chg="mod">
          <ac:chgData name="Lauren Valentine" userId="beef5a57-e985-43f7-be51-e6e522a875b7" providerId="ADAL" clId="{C0990C63-2A35-4130-ABFF-C1BDF139A70E}" dt="2025-02-05T18:50:31.756" v="7"/>
          <ac:picMkLst>
            <pc:docMk/>
            <pc:sldMk cId="0" sldId="265"/>
            <ac:picMk id="3" creationId="{1ABBAC73-A978-3E5F-1123-A2DFD9E3A36F}"/>
          </ac:picMkLst>
        </pc:picChg>
      </pc:sldChg>
    </pc:docChg>
  </pc:docChgLst>
  <pc:docChgLst>
    <pc:chgData name="Judy Edwards" userId="S::jedwards@electoralcommission.org.uk::97ec32ec-1920-4447-8ec7-1835dc49ef49" providerId="AD" clId="Web-{87407123-D279-F8D8-3EE0-EA045F644BA4}"/>
    <pc:docChg chg="modSld">
      <pc:chgData name="Judy Edwards" userId="S::jedwards@electoralcommission.org.uk::97ec32ec-1920-4447-8ec7-1835dc49ef49" providerId="AD" clId="Web-{87407123-D279-F8D8-3EE0-EA045F644BA4}" dt="2025-02-25T15:15:39.953" v="5" actId="1076"/>
      <pc:docMkLst>
        <pc:docMk/>
      </pc:docMkLst>
      <pc:sldChg chg="modSp">
        <pc:chgData name="Judy Edwards" userId="S::jedwards@electoralcommission.org.uk::97ec32ec-1920-4447-8ec7-1835dc49ef49" providerId="AD" clId="Web-{87407123-D279-F8D8-3EE0-EA045F644BA4}" dt="2025-02-25T15:14:40.592" v="0" actId="14100"/>
        <pc:sldMkLst>
          <pc:docMk/>
          <pc:sldMk cId="0" sldId="256"/>
        </pc:sldMkLst>
        <pc:spChg chg="mod">
          <ac:chgData name="Judy Edwards" userId="S::jedwards@electoralcommission.org.uk::97ec32ec-1920-4447-8ec7-1835dc49ef49" providerId="AD" clId="Web-{87407123-D279-F8D8-3EE0-EA045F644BA4}" dt="2025-02-25T15:14:40.592" v="0" actId="14100"/>
          <ac:spMkLst>
            <pc:docMk/>
            <pc:sldMk cId="0" sldId="256"/>
            <ac:spMk id="388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87407123-D279-F8D8-3EE0-EA045F644BA4}" dt="2025-02-25T15:14:46.811" v="1" actId="14100"/>
        <pc:sldMkLst>
          <pc:docMk/>
          <pc:sldMk cId="0" sldId="257"/>
        </pc:sldMkLst>
        <pc:spChg chg="mod">
          <ac:chgData name="Judy Edwards" userId="S::jedwards@electoralcommission.org.uk::97ec32ec-1920-4447-8ec7-1835dc49ef49" providerId="AD" clId="Web-{87407123-D279-F8D8-3EE0-EA045F644BA4}" dt="2025-02-25T15:14:46.811" v="1" actId="14100"/>
          <ac:spMkLst>
            <pc:docMk/>
            <pc:sldMk cId="0" sldId="257"/>
            <ac:spMk id="395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87407123-D279-F8D8-3EE0-EA045F644BA4}" dt="2025-02-25T15:14:56.498" v="2" actId="1076"/>
        <pc:sldMkLst>
          <pc:docMk/>
          <pc:sldMk cId="0" sldId="259"/>
        </pc:sldMkLst>
        <pc:spChg chg="mod">
          <ac:chgData name="Judy Edwards" userId="S::jedwards@electoralcommission.org.uk::97ec32ec-1920-4447-8ec7-1835dc49ef49" providerId="AD" clId="Web-{87407123-D279-F8D8-3EE0-EA045F644BA4}" dt="2025-02-25T15:14:56.498" v="2" actId="1076"/>
          <ac:spMkLst>
            <pc:docMk/>
            <pc:sldMk cId="0" sldId="259"/>
            <ac:spMk id="428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87407123-D279-F8D8-3EE0-EA045F644BA4}" dt="2025-02-25T15:15:06.608" v="3" actId="1076"/>
        <pc:sldMkLst>
          <pc:docMk/>
          <pc:sldMk cId="0" sldId="260"/>
        </pc:sldMkLst>
        <pc:spChg chg="mod">
          <ac:chgData name="Judy Edwards" userId="S::jedwards@electoralcommission.org.uk::97ec32ec-1920-4447-8ec7-1835dc49ef49" providerId="AD" clId="Web-{87407123-D279-F8D8-3EE0-EA045F644BA4}" dt="2025-02-25T15:15:06.608" v="3" actId="1076"/>
          <ac:spMkLst>
            <pc:docMk/>
            <pc:sldMk cId="0" sldId="260"/>
            <ac:spMk id="448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87407123-D279-F8D8-3EE0-EA045F644BA4}" dt="2025-02-25T15:15:21.718" v="4" actId="14100"/>
        <pc:sldMkLst>
          <pc:docMk/>
          <pc:sldMk cId="0" sldId="261"/>
        </pc:sldMkLst>
        <pc:spChg chg="mod">
          <ac:chgData name="Judy Edwards" userId="S::jedwards@electoralcommission.org.uk::97ec32ec-1920-4447-8ec7-1835dc49ef49" providerId="AD" clId="Web-{87407123-D279-F8D8-3EE0-EA045F644BA4}" dt="2025-02-25T15:15:21.718" v="4" actId="14100"/>
          <ac:spMkLst>
            <pc:docMk/>
            <pc:sldMk cId="0" sldId="261"/>
            <ac:spMk id="468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87407123-D279-F8D8-3EE0-EA045F644BA4}" dt="2025-02-25T15:15:39.953" v="5" actId="1076"/>
        <pc:sldMkLst>
          <pc:docMk/>
          <pc:sldMk cId="0" sldId="265"/>
        </pc:sldMkLst>
        <pc:spChg chg="mod">
          <ac:chgData name="Judy Edwards" userId="S::jedwards@electoralcommission.org.uk::97ec32ec-1920-4447-8ec7-1835dc49ef49" providerId="AD" clId="Web-{87407123-D279-F8D8-3EE0-EA045F644BA4}" dt="2025-02-25T15:15:39.953" v="5" actId="1076"/>
          <ac:spMkLst>
            <pc:docMk/>
            <pc:sldMk cId="0" sldId="265"/>
            <ac:spMk id="51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" b="1" i="0" u="none" baseline="0"/>
              <a:t>Sleid 1: Tracwyr Gwirionedd</a:t>
            </a:r>
            <a:endParaRPr b="1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Croesawch y plant yn gryno a rhowch drosolwg o'r sesiwn.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297270dca3_0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g3297270dca3_0_5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" b="1" i="0" u="none" baseline="0"/>
              <a:t>Sleid 10: I Gloi (1 munud) </a:t>
            </a:r>
            <a:endParaRPr b="1"/>
          </a:p>
          <a:p>
            <a:pPr indent="-317500" algn="l" rtl="0">
              <a:buClr>
                <a:schemeClr val="dk1"/>
              </a:buClr>
              <a:buChar char="•"/>
            </a:pPr>
            <a:r>
              <a:rPr lang="cy" b="0" i="0" u="none" baseline="0"/>
              <a:t>Gofynnwch i'r plant fyfyrio ar rywbeth maent wedi’i ddysgu yn y sesiwn. </a:t>
            </a:r>
            <a:endParaRPr/>
          </a:p>
        </p:txBody>
      </p:sp>
      <p:sp>
        <p:nvSpPr>
          <p:cNvPr id="512" name="Google Shape;512;g3297270dca3_0_5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297270dca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g3297270dca3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" b="1" i="0" u="none" baseline="0"/>
              <a:t>Sleid 2: Sut rydym yn dewis: archwilio pleidleisio (1 munud) </a:t>
            </a:r>
            <a:endParaRPr b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Mae’r sleid hon yn rhoi trosolwg o’r cwestiynau dysgu a fydd yn cael eu trafod yn y sesiwn hon. </a:t>
            </a:r>
            <a:endParaRPr/>
          </a:p>
        </p:txBody>
      </p:sp>
      <p:sp>
        <p:nvSpPr>
          <p:cNvPr id="392" name="Google Shape;392;g3297270dca3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" b="1" i="0" u="none" baseline="0"/>
              <a:t>Sleid 3: Ffôn wedi torri (3 munud) </a:t>
            </a:r>
            <a:endParaRPr b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Darllenwch y cyfarwyddiadau i baratoi gêm o ffôn wedi torri. </a:t>
            </a:r>
            <a:endParaRPr b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1" i="0" u="none" baseline="0"/>
              <a:t>Dewisol: </a:t>
            </a:r>
            <a:r>
              <a:rPr lang="cy" b="0" i="0" u="none" baseline="0"/>
              <a:t>Gallwch chwarae'r gêm hon fwy nag unwaith! Yn ddelfrydol, byddech yn gorffen ar enghraifft lle nad yw'r datganiad cyntaf yn cyfateb y datganiad olaf.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0" i="0" u="none" baseline="0"/>
              <a:t>Dyma rai enghreifftiau o ddatganiadau y gellid eu defnyddio: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y" b="0" i="0" u="none" baseline="0"/>
              <a:t>"Brawd Branwen yn bwyta bwyd y babi bach"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y" b="0" i="0" u="none" baseline="0"/>
              <a:t>"Cath Math yn mewian ar y mat efo ci o'r enw Pat"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y" b="0" i="0" u="none" baseline="0"/>
              <a:t>"Panda trwsgl yn syrthio i lawr yr allt yn bendramwnwgl."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297270dca3_0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g3297270dca3_0_4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" b="1" i="0" u="none" baseline="0"/>
              <a:t>Sleid 4: Sut mae gwybodaeth yn teithio? (2 funud) </a:t>
            </a:r>
            <a:endParaRPr b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Darllenwch y cyfarwyddiadau.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Gofynnwch i'r plant ateb y cwestiwn mewn parau neu fel grŵp.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Cliciwch ‘nesaf’ i ddatgelu’r atebion posibl. </a:t>
            </a:r>
            <a:endParaRPr/>
          </a:p>
        </p:txBody>
      </p:sp>
      <p:sp>
        <p:nvSpPr>
          <p:cNvPr id="425" name="Google Shape;425;g3297270dca3_0_4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297270dca3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g3297270dca3_0_4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" b="1" i="0" u="none" baseline="0"/>
              <a:t>Sleid 5: Sut allai gwybodaeth ffug ledaenu? (2 funud) </a:t>
            </a:r>
            <a:endParaRPr b="1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Darllenwch y cyfarwyddiadau. 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Gofynnwch i'r plant drafod sut all gwybodaeth ffug ledaenu. Cofiwch, mae'n bwysig trafod nad yw pob gwybodaeth ffug yn cael ei lledaenu'n fwriadol, weithiau caiff ei lledaenu'n ddamweiniol. </a:t>
            </a:r>
            <a:endParaRPr dirty="0"/>
          </a:p>
          <a:p>
            <a:pPr indent="-317500" algn="l" rtl="0">
              <a:buClr>
                <a:schemeClr val="dk1"/>
              </a:buClr>
              <a:buChar char="•"/>
            </a:pPr>
            <a:r>
              <a:rPr lang="cy" b="0" i="0" u="none" baseline="0"/>
              <a:t>Dewisol: gallwch ofyn i'r plant a glywson nhw wybodaeth y gwnaethant ganfod ei bod yn ffug yn ddiweddarach.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g3297270dca3_0_4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297270dca3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g3297270dca3_0_4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" b="1" i="0" u="none" baseline="0"/>
              <a:t>Sleid 6: Sut allwch wirio a yw rhywbeth yn wir? (1 munud)</a:t>
            </a:r>
            <a:endParaRPr b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Darllenwch y cwestiwn ar y sleid.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Gofynnwch i'r plant am eu barn gychwynnol. </a:t>
            </a:r>
            <a:endParaRPr/>
          </a:p>
        </p:txBody>
      </p:sp>
      <p:sp>
        <p:nvSpPr>
          <p:cNvPr id="465" name="Google Shape;465;g3297270dca3_0_4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297270dca3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g3297270dca3_0_4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" b="1" i="0" u="none" baseline="0"/>
              <a:t>Sleid 7: Her tracio'r gwirionedd! (1 munud) </a:t>
            </a:r>
            <a:endParaRPr b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Darllenwch y cyfarwyddiadau i baratoi ar gyfer y gweithgaredd nesaf. </a:t>
            </a:r>
            <a:endParaRPr/>
          </a:p>
        </p:txBody>
      </p:sp>
      <p:sp>
        <p:nvSpPr>
          <p:cNvPr id="472" name="Google Shape;472;g3297270dca3_0_4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297270dca3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g3297270dca3_0_4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" b="1" i="0" u="none" baseline="0"/>
              <a:t>Sleid 8: Her tracio'r gwirionedd! (2 funud) </a:t>
            </a:r>
            <a:endParaRPr b="1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Darllenwch y senario. </a:t>
            </a:r>
            <a:endParaRPr dirty="0"/>
          </a:p>
          <a:p>
            <a:pPr indent="-304800" algn="l" rtl="0"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Mewn parau neu fel grŵp, gofynnwch i'r plant drafod pa gyngor y byddent yn ei roi i gael mwy o wybodaeth.</a:t>
            </a:r>
            <a:endParaRPr dirty="0"/>
          </a:p>
        </p:txBody>
      </p:sp>
      <p:sp>
        <p:nvSpPr>
          <p:cNvPr id="492" name="Google Shape;492;g3297270dca3_0_4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297270dca3_0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g3297270dca3_0_5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Sleid 9: Her tracio'r gwirionedd! (2 funud) </a:t>
            </a:r>
            <a:endParaRPr b="1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Darllenwch y senario. </a:t>
            </a:r>
            <a:endParaRPr dirty="0"/>
          </a:p>
          <a:p>
            <a:pPr indent="-304800" algn="l" rtl="0"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Mewn parau neu fel grŵp, gofynnwch i'r plant drafod pa gyngor y byddent yn ei roi i gael mwy o wybodaeth.</a:t>
            </a:r>
            <a:endParaRPr b="1" dirty="0"/>
          </a:p>
        </p:txBody>
      </p:sp>
      <p:sp>
        <p:nvSpPr>
          <p:cNvPr id="502" name="Google Shape;502;g3297270dca3_0_5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electoralcommission.org.uk/learning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/ Closing Slide">
  <p:cSld name="Title Slide / Closing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"/>
          <p:cNvSpPr txBox="1">
            <a:spLocks noGrp="1"/>
          </p:cNvSpPr>
          <p:nvPr>
            <p:ph type="body" idx="1"/>
          </p:nvPr>
        </p:nvSpPr>
        <p:spPr>
          <a:xfrm>
            <a:off x="659241" y="3705177"/>
            <a:ext cx="6978058" cy="145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83333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body" idx="2"/>
          </p:nvPr>
        </p:nvSpPr>
        <p:spPr>
          <a:xfrm>
            <a:off x="659241" y="5162319"/>
            <a:ext cx="5257800" cy="38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" name="Google Shape;1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7496" y="5914398"/>
            <a:ext cx="7646909" cy="66867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8">
            <a:hlinkClick r:id="rId3"/>
          </p:cNvPr>
          <p:cNvSpPr/>
          <p:nvPr/>
        </p:nvSpPr>
        <p:spPr>
          <a:xfrm>
            <a:off x="654960" y="6084231"/>
            <a:ext cx="50143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" name="Google Shape;18;p8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48460" y="476250"/>
            <a:ext cx="1724807" cy="86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8" descr="A person holding a microphone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 l="7159" t="1669" r="24899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8"/>
          <p:cNvPicPr preferRelativeResize="0"/>
          <p:nvPr/>
        </p:nvPicPr>
        <p:blipFill rotWithShape="1">
          <a:blip r:embed="rId6">
            <a:alphaModFix/>
          </a:blip>
          <a:srcRect t="9782" b="29460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50950" y="6268405"/>
            <a:ext cx="502317" cy="50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body" idx="3"/>
          </p:nvPr>
        </p:nvSpPr>
        <p:spPr>
          <a:xfrm>
            <a:off x="659240" y="0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body" idx="4"/>
          </p:nvPr>
        </p:nvSpPr>
        <p:spPr>
          <a:xfrm>
            <a:off x="659240" y="676893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5"/>
          </p:nvPr>
        </p:nvSpPr>
        <p:spPr>
          <a:xfrm>
            <a:off x="659240" y="1389412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body" idx="6"/>
          </p:nvPr>
        </p:nvSpPr>
        <p:spPr>
          <a:xfrm>
            <a:off x="659240" y="2042555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body" idx="7"/>
          </p:nvPr>
        </p:nvSpPr>
        <p:spPr>
          <a:xfrm>
            <a:off x="659240" y="2743199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 2col">
  <p:cSld name="1_Title and Content 2col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1" name="Google Shape;111;p17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17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7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>
  <p:cSld name="2_Title and Conten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 rotWithShape="1">
          <a:blip r:embed="rId3">
            <a:alphaModFix/>
          </a:blip>
          <a:srcRect l="3461" r="6941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and Content">
  <p:cSld name="3_Title and Conten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9"/>
          <p:cNvPicPr preferRelativeResize="0"/>
          <p:nvPr/>
        </p:nvPicPr>
        <p:blipFill rotWithShape="1">
          <a:blip r:embed="rId2">
            <a:alphaModFix/>
          </a:blip>
          <a:srcRect l="3461" r="6941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9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and Content 2col">
  <p:cSld name="3_Title and Content 2col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body" idx="3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reaker Slide">
  <p:cSld name="Breaker Slide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1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6" name="Google Shape;156;p21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1"/>
          <p:cNvPicPr preferRelativeResize="0"/>
          <p:nvPr/>
        </p:nvPicPr>
        <p:blipFill rotWithShape="1">
          <a:blip r:embed="rId3">
            <a:alphaModFix/>
          </a:blip>
          <a:srcRect l="25551" b="7720"/>
          <a:stretch/>
        </p:blipFill>
        <p:spPr>
          <a:xfrm flipH="1">
            <a:off x="5329584" y="-108515"/>
            <a:ext cx="6862416" cy="696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1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reaker Slide B">
  <p:cSld name="Breaker Slide B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2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4" name="Google Shape;164;p22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 rotWithShape="1">
          <a:blip r:embed="rId3">
            <a:alphaModFix/>
          </a:blip>
          <a:srcRect l="3461" r="6941" b="3737"/>
          <a:stretch/>
        </p:blipFill>
        <p:spPr>
          <a:xfrm>
            <a:off x="5409078" y="-58315"/>
            <a:ext cx="6782923" cy="692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2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+ Caption">
  <p:cSld name="Image + Ca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3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23" descr="Large 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3" name="Google Shape;173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3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+ Caption B">
  <p:cSld name="Image + Caption B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4" descr="Left hand Side Image&#10;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1" name="Google Shape;18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4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+ Caption + White A">
  <p:cSld name="Image + Caption + White A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25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25"/>
          <p:cNvPicPr preferRelativeResize="0"/>
          <p:nvPr/>
        </p:nvPicPr>
        <p:blipFill rotWithShape="1">
          <a:blip r:embed="rId2">
            <a:alphaModFix/>
          </a:blip>
          <a:srcRect l="3461" r="6941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5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+ Caption + White B">
  <p:cSld name="Image + Caption + White B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26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7" name="Google Shape;197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 descr="Outline of a hand pointing at an image&#10;"/>
          <p:cNvPicPr preferRelativeResize="0"/>
          <p:nvPr/>
        </p:nvPicPr>
        <p:blipFill rotWithShape="1">
          <a:blip r:embed="rId3">
            <a:alphaModFix/>
          </a:blip>
          <a:srcRect l="52079"/>
          <a:stretch/>
        </p:blipFill>
        <p:spPr>
          <a:xfrm flipH="1">
            <a:off x="6025664" y="914400"/>
            <a:ext cx="1308810" cy="157281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26"/>
          <p:cNvPicPr preferRelativeResize="0"/>
          <p:nvPr/>
        </p:nvPicPr>
        <p:blipFill rotWithShape="1">
          <a:blip r:embed="rId4">
            <a:alphaModFix/>
          </a:blip>
          <a:srcRect l="3461" r="6941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6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Activity Slide B">
  <p:cSld name="1_Activity Slide B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69127" y="1778216"/>
            <a:ext cx="5209679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9"/>
          <p:cNvPicPr preferRelativeResize="0"/>
          <p:nvPr/>
        </p:nvPicPr>
        <p:blipFill rotWithShape="1">
          <a:blip r:embed="rId2">
            <a:alphaModFix/>
          </a:blip>
          <a:srcRect l="43492" t="1401" r="872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A">
  <p:cSld name="Quote A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27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7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US" sz="6000" b="1" i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/>
          </a:p>
        </p:txBody>
      </p:sp>
      <p:sp>
        <p:nvSpPr>
          <p:cNvPr id="209" name="Google Shape;209;p27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7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US" sz="6000" b="1" i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/>
          </a:p>
        </p:txBody>
      </p:sp>
      <p:pic>
        <p:nvPicPr>
          <p:cNvPr id="211" name="Google Shape;21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B">
  <p:cSld name="Quote B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8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28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8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US" sz="6000" b="1" i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/>
          </a:p>
        </p:txBody>
      </p:sp>
      <p:sp>
        <p:nvSpPr>
          <p:cNvPr id="217" name="Google Shape;217;p28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8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US" sz="6000" b="1" i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/>
          </a:p>
        </p:txBody>
      </p:sp>
      <p:pic>
        <p:nvPicPr>
          <p:cNvPr id="219" name="Google Shape;21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id A">
  <p:cSld name="Grid A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2" name="Google Shape;2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9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Grid A">
  <p:cSld name="1_Grid A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28" name="Google Shape;228;p30" descr="Table&#10;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{255819B7-6823-4265-9D5D-7C002752318D}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29" name="Google Shape;22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0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id B">
  <p:cSld name="Grid B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1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35" name="Google Shape;235;p31" descr="Table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{255819B7-6823-4265-9D5D-7C002752318D}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6" name="Google Shape;236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1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er Grid A">
  <p:cSld name="Header Grid A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42" name="Google Shape;242;p32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{255819B7-6823-4265-9D5D-7C002752318D}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43" name="Google Shape;243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2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er Grid B">
  <p:cSld name="Header Grid B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49" name="Google Shape;249;p33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{255819B7-6823-4265-9D5D-7C002752318D}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50" name="Google Shape;250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3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liment A Example">
  <p:cSld name="Compliment A Exampl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4"/>
          <p:cNvSpPr txBox="1"/>
          <p:nvPr/>
        </p:nvSpPr>
        <p:spPr>
          <a:xfrm>
            <a:off x="6240462" y="2198274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Montserrat ExtraBold"/>
              <a:buNone/>
            </a:pPr>
            <a:r>
              <a:rPr lang="en-US" sz="9600" b="1" i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/>
          </a:p>
        </p:txBody>
      </p:sp>
      <p:pic>
        <p:nvPicPr>
          <p:cNvPr id="257" name="Google Shape;257;p34" descr="Large thumbs up image"/>
          <p:cNvPicPr preferRelativeResize="0"/>
          <p:nvPr/>
        </p:nvPicPr>
        <p:blipFill rotWithShape="1">
          <a:blip r:embed="rId2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4"/>
          <p:cNvSpPr txBox="1"/>
          <p:nvPr/>
        </p:nvSpPr>
        <p:spPr>
          <a:xfrm>
            <a:off x="6240462" y="1123100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Font typeface="Montserrat ExtraBold"/>
              <a:buNone/>
            </a:pPr>
            <a:r>
              <a:rPr lang="en-US" sz="9600" b="1" i="0"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/>
          </a:p>
        </p:txBody>
      </p:sp>
      <p:sp>
        <p:nvSpPr>
          <p:cNvPr id="259" name="Google Shape;259;p34"/>
          <p:cNvSpPr txBox="1"/>
          <p:nvPr/>
        </p:nvSpPr>
        <p:spPr>
          <a:xfrm>
            <a:off x="6240463" y="7807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Font typeface="Montserrat ExtraBold"/>
              <a:buNone/>
            </a:pPr>
            <a:r>
              <a:rPr lang="en-US" sz="9600" b="1" i="0"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/>
          </a:p>
        </p:txBody>
      </p:sp>
      <p:sp>
        <p:nvSpPr>
          <p:cNvPr id="260" name="Google Shape;260;p34"/>
          <p:cNvSpPr txBox="1"/>
          <p:nvPr/>
        </p:nvSpPr>
        <p:spPr>
          <a:xfrm>
            <a:off x="6240462" y="4398863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Font typeface="Montserrat ExtraBold"/>
              <a:buNone/>
            </a:pPr>
            <a:r>
              <a:rPr lang="en-US" sz="9600" b="1" i="0"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/>
          </a:p>
        </p:txBody>
      </p:sp>
      <p:sp>
        <p:nvSpPr>
          <p:cNvPr id="261" name="Google Shape;261;p34"/>
          <p:cNvSpPr txBox="1"/>
          <p:nvPr/>
        </p:nvSpPr>
        <p:spPr>
          <a:xfrm>
            <a:off x="6240463" y="331364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Font typeface="Montserrat ExtraBold"/>
              <a:buNone/>
            </a:pPr>
            <a:r>
              <a:rPr lang="en-US" sz="9600" b="1" i="0"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/>
          </a:p>
        </p:txBody>
      </p:sp>
      <p:pic>
        <p:nvPicPr>
          <p:cNvPr id="262" name="Google Shape;26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34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liment A">
  <p:cSld name="Compliment A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5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5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35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35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35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35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3" name="Google Shape;273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5" descr="Large thumbs up image"/>
          <p:cNvPicPr preferRelativeResize="0"/>
          <p:nvPr/>
        </p:nvPicPr>
        <p:blipFill rotWithShape="1">
          <a:blip r:embed="rId3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35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liment B">
  <p:cSld name="Compliment B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6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6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36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36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36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36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5" name="Google Shape;285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6" descr="Large thumbs up image"/>
          <p:cNvPicPr preferRelativeResize="0"/>
          <p:nvPr/>
        </p:nvPicPr>
        <p:blipFill rotWithShape="1">
          <a:blip r:embed="rId4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36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itle and Content 2col">
  <p:cSld name="4_Title and Content 2col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3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p10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0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ctivity Slide A">
  <p:cSld name="Activity Slide A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37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37"/>
          <p:cNvSpPr txBox="1">
            <a:spLocks noGrp="1"/>
          </p:cNvSpPr>
          <p:nvPr>
            <p:ph type="body" idx="2"/>
          </p:nvPr>
        </p:nvSpPr>
        <p:spPr>
          <a:xfrm>
            <a:off x="954135" y="1784826"/>
            <a:ext cx="4724671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5" name="Google Shape;295;p37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4731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7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3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37"/>
          <p:cNvPicPr preferRelativeResize="0"/>
          <p:nvPr/>
        </p:nvPicPr>
        <p:blipFill rotWithShape="1">
          <a:blip r:embed="rId3">
            <a:alphaModFix/>
          </a:blip>
          <a:srcRect l="43492" t="1401" r="872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37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Activity Slide A">
  <p:cSld name="1_Activity Slide A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8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3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8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38"/>
          <p:cNvSpPr txBox="1">
            <a:spLocks noGrp="1"/>
          </p:cNvSpPr>
          <p:nvPr>
            <p:ph type="body" idx="2"/>
          </p:nvPr>
        </p:nvSpPr>
        <p:spPr>
          <a:xfrm>
            <a:off x="469127" y="1784826"/>
            <a:ext cx="5209679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38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3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38"/>
          <p:cNvPicPr preferRelativeResize="0"/>
          <p:nvPr/>
        </p:nvPicPr>
        <p:blipFill rotWithShape="1">
          <a:blip r:embed="rId2">
            <a:alphaModFix/>
          </a:blip>
          <a:srcRect l="43492" t="1401" r="872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8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ctivity Slide B">
  <p:cSld name="Activity Slide B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9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39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39"/>
          <p:cNvSpPr txBox="1">
            <a:spLocks noGrp="1"/>
          </p:cNvSpPr>
          <p:nvPr>
            <p:ph type="body" idx="2"/>
          </p:nvPr>
        </p:nvSpPr>
        <p:spPr>
          <a:xfrm>
            <a:off x="954135" y="1778216"/>
            <a:ext cx="4724671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39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1" name="Google Shape;321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18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39"/>
          <p:cNvPicPr preferRelativeResize="0"/>
          <p:nvPr/>
        </p:nvPicPr>
        <p:blipFill rotWithShape="1">
          <a:blip r:embed="rId3">
            <a:alphaModFix/>
          </a:blip>
          <a:srcRect l="43492" t="1401" r="872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39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ctivity Slide A + Additional Info">
  <p:cSld name="Activity Slide A + Additional Info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0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0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40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3" name="Google Shape;333;p40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66725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0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40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4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40"/>
          <p:cNvPicPr preferRelativeResize="0"/>
          <p:nvPr/>
        </p:nvPicPr>
        <p:blipFill rotWithShape="1">
          <a:blip r:embed="rId3">
            <a:alphaModFix/>
          </a:blip>
          <a:srcRect l="43492" t="1401" r="872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0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Activity Slide A + Additional Info">
  <p:cSld name="1_Activity Slide A + Additional Info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1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41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41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41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41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41"/>
          <p:cNvSpPr txBox="1">
            <a:spLocks noGrp="1"/>
          </p:cNvSpPr>
          <p:nvPr>
            <p:ph type="body" idx="4"/>
          </p:nvPr>
        </p:nvSpPr>
        <p:spPr>
          <a:xfrm>
            <a:off x="6337191" y="1784826"/>
            <a:ext cx="5143610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41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41"/>
          <p:cNvPicPr preferRelativeResize="0"/>
          <p:nvPr/>
        </p:nvPicPr>
        <p:blipFill rotWithShape="1">
          <a:blip r:embed="rId2">
            <a:alphaModFix/>
          </a:blip>
          <a:srcRect l="43492" t="1401" r="872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41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ctivity Slide B + Additional Info">
  <p:cSld name="Activity Slide B + Additional Info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2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42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42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2" name="Google Shape;362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254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2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42"/>
          <p:cNvPicPr preferRelativeResize="0"/>
          <p:nvPr/>
        </p:nvPicPr>
        <p:blipFill rotWithShape="1">
          <a:blip r:embed="rId3">
            <a:alphaModFix/>
          </a:blip>
          <a:srcRect l="43492" t="1401" r="872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42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Activity Slide B + Additional Info">
  <p:cSld name="1_Activity Slide B + Additional Inf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3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3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43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43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43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43"/>
          <p:cNvSpPr txBox="1">
            <a:spLocks noGrp="1"/>
          </p:cNvSpPr>
          <p:nvPr>
            <p:ph type="body" idx="4"/>
          </p:nvPr>
        </p:nvSpPr>
        <p:spPr>
          <a:xfrm>
            <a:off x="6329239" y="1784826"/>
            <a:ext cx="5151562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43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43"/>
          <p:cNvPicPr preferRelativeResize="0"/>
          <p:nvPr/>
        </p:nvPicPr>
        <p:blipFill rotWithShape="1">
          <a:blip r:embed="rId2">
            <a:alphaModFix/>
          </a:blip>
          <a:srcRect l="43492" t="1401" r="872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43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 2col">
  <p:cSld name="2_Title and Content 2col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1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11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1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1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Assets">
  <p:cSld name="2_Asse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Assets">
  <p:cSld name="1_Asse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3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802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89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9898" y="2221719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 descr="Outline of a hand pointing at an image&#10;"/>
          <p:cNvPicPr preferRelativeResize="0"/>
          <p:nvPr/>
        </p:nvPicPr>
        <p:blipFill rotWithShape="1">
          <a:blip r:embed="rId5">
            <a:alphaModFix/>
          </a:blip>
          <a:srcRect l="52079"/>
          <a:stretch/>
        </p:blipFill>
        <p:spPr>
          <a:xfrm flipH="1">
            <a:off x="643572" y="1826807"/>
            <a:ext cx="1594032" cy="19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 descr="Large thumbs up image"/>
          <p:cNvPicPr preferRelativeResize="0"/>
          <p:nvPr/>
        </p:nvPicPr>
        <p:blipFill rotWithShape="1">
          <a:blip r:embed="rId6">
            <a:alphaModFix/>
          </a:blip>
          <a:srcRect l="368" t="1275" r="-2802" b="-6321"/>
          <a:stretch/>
        </p:blipFill>
        <p:spPr>
          <a:xfrm>
            <a:off x="392235" y="3742382"/>
            <a:ext cx="3852506" cy="311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 descr="15 year old boy smiling in a puffer jacket"/>
          <p:cNvPicPr preferRelativeResize="0"/>
          <p:nvPr/>
        </p:nvPicPr>
        <p:blipFill rotWithShape="1">
          <a:blip r:embed="rId7">
            <a:alphaModFix/>
          </a:blip>
          <a:srcRect l="18639" r="-794" b="3737"/>
          <a:stretch/>
        </p:blipFill>
        <p:spPr>
          <a:xfrm>
            <a:off x="4119744" y="309519"/>
            <a:ext cx="2801508" cy="311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 descr="16 year old girl with glasses , smiling, and carrying bag over one shoulder."/>
          <p:cNvPicPr preferRelativeResize="0"/>
          <p:nvPr/>
        </p:nvPicPr>
        <p:blipFill rotWithShape="1">
          <a:blip r:embed="rId8">
            <a:alphaModFix/>
          </a:blip>
          <a:srcRect b="9890"/>
          <a:stretch/>
        </p:blipFill>
        <p:spPr>
          <a:xfrm>
            <a:off x="6769077" y="171392"/>
            <a:ext cx="2479384" cy="325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 descr="14 year old girl with thick black glasses and a pony tail. She leans slightly back, looking upwards with her finger on her chin she posing in deep thought."/>
          <p:cNvPicPr preferRelativeResize="0"/>
          <p:nvPr/>
        </p:nvPicPr>
        <p:blipFill rotWithShape="1">
          <a:blip r:embed="rId9">
            <a:alphaModFix/>
          </a:blip>
          <a:srcRect l="1" r="-696"/>
          <a:stretch/>
        </p:blipFill>
        <p:spPr>
          <a:xfrm>
            <a:off x="6921251" y="3567127"/>
            <a:ext cx="2801011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 descr="17 year old young male, smiling and holding backpack over one shoulder"/>
          <p:cNvPicPr preferRelativeResize="0"/>
          <p:nvPr/>
        </p:nvPicPr>
        <p:blipFill rotWithShape="1">
          <a:blip r:embed="rId10">
            <a:alphaModFix/>
          </a:blip>
          <a:srcRect l="7160" t="1670" r="7138" b="27593"/>
          <a:stretch/>
        </p:blipFill>
        <p:spPr>
          <a:xfrm>
            <a:off x="9202379" y="476251"/>
            <a:ext cx="2989621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 descr="16 year old girl with long wavy hair and glasses, her head tilted slightly to one side."/>
          <p:cNvPicPr preferRelativeResize="0"/>
          <p:nvPr/>
        </p:nvPicPr>
        <p:blipFill rotWithShape="1">
          <a:blip r:embed="rId11">
            <a:alphaModFix/>
          </a:blip>
          <a:srcRect t="11876" b="27366"/>
          <a:stretch/>
        </p:blipFill>
        <p:spPr>
          <a:xfrm>
            <a:off x="8776762" y="3567127"/>
            <a:ext cx="3622010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 descr="18 year old female with nose ring, with her head slightly tilted back and a hint of a smile she exudes confidence."/>
          <p:cNvPicPr preferRelativeResize="0"/>
          <p:nvPr/>
        </p:nvPicPr>
        <p:blipFill rotWithShape="1">
          <a:blip r:embed="rId12">
            <a:alphaModFix/>
          </a:blip>
          <a:srcRect l="20359" r="12230" b="8221"/>
          <a:stretch/>
        </p:blipFill>
        <p:spPr>
          <a:xfrm flipH="1">
            <a:off x="4135409" y="3448656"/>
            <a:ext cx="3064604" cy="3421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>
            <a:off x="659241" y="3705177"/>
            <a:ext cx="6978058" cy="145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83333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2"/>
          </p:nvPr>
        </p:nvSpPr>
        <p:spPr>
          <a:xfrm>
            <a:off x="659241" y="5162319"/>
            <a:ext cx="5257800" cy="38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3"/>
          </p:nvPr>
        </p:nvSpPr>
        <p:spPr>
          <a:xfrm>
            <a:off x="659240" y="0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4"/>
          </p:nvPr>
        </p:nvSpPr>
        <p:spPr>
          <a:xfrm>
            <a:off x="659240" y="676893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5"/>
          </p:nvPr>
        </p:nvSpPr>
        <p:spPr>
          <a:xfrm>
            <a:off x="659240" y="1389412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6"/>
          </p:nvPr>
        </p:nvSpPr>
        <p:spPr>
          <a:xfrm>
            <a:off x="659240" y="2042555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7"/>
          </p:nvPr>
        </p:nvSpPr>
        <p:spPr>
          <a:xfrm>
            <a:off x="659240" y="2743199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3" name="Google Shape;83;p14" descr="A person holding a microphon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l="7159" t="1669" r="24899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4">
            <a:alphaModFix/>
          </a:blip>
          <a:srcRect t="9782" b="29460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48460" y="476250"/>
            <a:ext cx="1724807" cy="867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0" name="Google Shape;90;p15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5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5"/>
          <p:cNvPicPr preferRelativeResize="0"/>
          <p:nvPr/>
        </p:nvPicPr>
        <p:blipFill rotWithShape="1">
          <a:blip r:embed="rId3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5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1_Title and Conten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16"/>
          <p:cNvPicPr preferRelativeResize="0"/>
          <p:nvPr/>
        </p:nvPicPr>
        <p:blipFill rotWithShape="1">
          <a:blip r:embed="rId2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39093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 u="none" strike="noStrike" cap="none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390939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708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30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52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ftr" idx="11"/>
          </p:nvPr>
        </p:nvSpPr>
        <p:spPr>
          <a:xfrm>
            <a:off x="280515" y="6127750"/>
            <a:ext cx="115034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3840">
          <p15:clr>
            <a:srgbClr val="F26B43"/>
          </p15:clr>
        </p15:guide>
        <p15:guide id="6" pos="3749">
          <p15:clr>
            <a:srgbClr val="F26B43"/>
          </p15:clr>
        </p15:guide>
        <p15:guide id="7" pos="39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D7CDE9-FB26-5181-125F-DA5CB7FB0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8" name="Google Shape;388;p1"/>
          <p:cNvSpPr txBox="1">
            <a:spLocks noGrp="1"/>
          </p:cNvSpPr>
          <p:nvPr>
            <p:ph type="body" idx="2"/>
          </p:nvPr>
        </p:nvSpPr>
        <p:spPr>
          <a:xfrm>
            <a:off x="3968646" y="2614887"/>
            <a:ext cx="4469355" cy="162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560"/>
              <a:buNone/>
            </a:pPr>
            <a:r>
              <a:rPr lang="cy" sz="5400" b="1" i="0" u="none" baseline="0">
                <a:solidFill>
                  <a:schemeClr val="lt1"/>
                </a:solidFill>
              </a:rPr>
              <a:t>Tracwyr Gwirionedd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C2378D-285A-5B6E-C673-7E75DE799770}"/>
              </a:ext>
            </a:extLst>
          </p:cNvPr>
          <p:cNvGrpSpPr/>
          <p:nvPr/>
        </p:nvGrpSpPr>
        <p:grpSpPr>
          <a:xfrm>
            <a:off x="0" y="-127"/>
            <a:ext cx="12192000" cy="6858127"/>
            <a:chOff x="0" y="-127"/>
            <a:chExt cx="12192000" cy="6858127"/>
          </a:xfrm>
        </p:grpSpPr>
        <p:pic>
          <p:nvPicPr>
            <p:cNvPr id="3" name="Google Shape;442;g32904930daf_0_139" descr="A purple star shaped object with a cartoon character behind it&#10;&#10;Description automatically generated">
              <a:extLst>
                <a:ext uri="{FF2B5EF4-FFF2-40B4-BE49-F238E27FC236}">
                  <a16:creationId xmlns:a16="http://schemas.microsoft.com/office/drawing/2014/main" id="{1ABBAC73-A978-3E5F-1123-A2DFD9E3A36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5588F11-4191-8527-6BFF-924123D9457C}"/>
                </a:ext>
              </a:extLst>
            </p:cNvPr>
            <p:cNvSpPr/>
            <p:nvPr/>
          </p:nvSpPr>
          <p:spPr>
            <a:xfrm>
              <a:off x="76200" y="-127"/>
              <a:ext cx="3148914" cy="1260515"/>
            </a:xfrm>
            <a:prstGeom prst="rect">
              <a:avLst/>
            </a:prstGeom>
            <a:solidFill>
              <a:srgbClr val="C7FF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y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561D181-9552-C88F-9B7A-9A8A5F4D3673}"/>
                </a:ext>
              </a:extLst>
            </p:cNvPr>
            <p:cNvSpPr/>
            <p:nvPr/>
          </p:nvSpPr>
          <p:spPr>
            <a:xfrm>
              <a:off x="8737600" y="19049"/>
              <a:ext cx="3416300" cy="1054100"/>
            </a:xfrm>
            <a:prstGeom prst="rect">
              <a:avLst/>
            </a:prstGeom>
            <a:solidFill>
              <a:srgbClr val="C7FF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y"/>
            </a:p>
          </p:txBody>
        </p:sp>
      </p:grpSp>
      <p:sp>
        <p:nvSpPr>
          <p:cNvPr id="515" name="Google Shape;515;g3297270dca3_0_556"/>
          <p:cNvSpPr txBox="1">
            <a:spLocks noGrp="1"/>
          </p:cNvSpPr>
          <p:nvPr>
            <p:ph type="body" idx="2"/>
          </p:nvPr>
        </p:nvSpPr>
        <p:spPr>
          <a:xfrm>
            <a:off x="4129632" y="2614887"/>
            <a:ext cx="4254600" cy="16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 algn="ctr" rtl="0">
              <a:spcBef>
                <a:spcPts val="0"/>
              </a:spcBef>
              <a:buSzPts val="7560"/>
            </a:pPr>
            <a:r>
              <a:rPr lang="cy" sz="5400" b="1" i="0" u="none" baseline="0">
                <a:solidFill>
                  <a:schemeClr val="lt1"/>
                </a:solidFill>
              </a:rPr>
              <a:t>Beth wnaethoch chi ei ddysgu heddiw?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297270dca3_0_3"/>
          <p:cNvSpPr txBox="1">
            <a:spLocks noGrp="1"/>
          </p:cNvSpPr>
          <p:nvPr>
            <p:ph type="title"/>
          </p:nvPr>
        </p:nvSpPr>
        <p:spPr>
          <a:xfrm>
            <a:off x="290454" y="467140"/>
            <a:ext cx="87645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Tracwyr gwirionedd </a:t>
            </a:r>
            <a:endParaRPr/>
          </a:p>
        </p:txBody>
      </p:sp>
      <p:sp>
        <p:nvSpPr>
          <p:cNvPr id="395" name="Google Shape;395;g3297270dca3_0_3"/>
          <p:cNvSpPr txBox="1">
            <a:spLocks noGrp="1"/>
          </p:cNvSpPr>
          <p:nvPr>
            <p:ph type="body" idx="3"/>
          </p:nvPr>
        </p:nvSpPr>
        <p:spPr>
          <a:xfrm>
            <a:off x="389706" y="1973320"/>
            <a:ext cx="11412600" cy="2378984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36000" lvl="0" indent="-360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360"/>
              <a:buAutoNum type="arabicPeriod"/>
            </a:pPr>
            <a:r>
              <a:rPr lang="cy" sz="2200" b="0" i="0" u="none" baseline="0" dirty="0"/>
              <a:t>Sut mae gwybodaeth yn teithio?</a:t>
            </a:r>
            <a:endParaRPr sz="2200" b="0" dirty="0"/>
          </a:p>
          <a:p>
            <a:pPr marL="36000" lvl="0" indent="-360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360"/>
              <a:buAutoNum type="arabicPeriod"/>
            </a:pPr>
            <a:r>
              <a:rPr lang="cy" sz="2200" b="0" i="0" u="none" baseline="0" dirty="0"/>
              <a:t>Sut allai gwybodaeth ffug ledaenu?</a:t>
            </a:r>
            <a:endParaRPr sz="2200" b="0" dirty="0"/>
          </a:p>
          <a:p>
            <a:pPr marL="36000" lvl="0" indent="-360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360"/>
              <a:buAutoNum type="arabicPeriod"/>
            </a:pPr>
            <a:r>
              <a:rPr lang="cy" sz="2200" b="0" i="0" u="none" baseline="0" dirty="0"/>
              <a:t>Sut allaf wirio a yw rhywbeth yn wir? </a:t>
            </a:r>
            <a:endParaRPr sz="2200" b="0" dirty="0"/>
          </a:p>
          <a:p>
            <a:pPr marL="36000" lvl="0" indent="-360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</a:pPr>
            <a:endParaRPr sz="2200" b="0" dirty="0"/>
          </a:p>
        </p:txBody>
      </p:sp>
      <p:pic>
        <p:nvPicPr>
          <p:cNvPr id="396" name="Google Shape;396;g3297270dca3_0_3"/>
          <p:cNvPicPr preferRelativeResize="0"/>
          <p:nvPr/>
        </p:nvPicPr>
        <p:blipFill rotWithShape="1">
          <a:blip r:embed="rId3">
            <a:alphaModFix/>
          </a:blip>
          <a:srcRect t="27394" r="77618"/>
          <a:stretch/>
        </p:blipFill>
        <p:spPr>
          <a:xfrm>
            <a:off x="0" y="5816184"/>
            <a:ext cx="1686505" cy="1041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3297270dca3_0_3"/>
          <p:cNvPicPr preferRelativeResize="0"/>
          <p:nvPr/>
        </p:nvPicPr>
        <p:blipFill rotWithShape="1">
          <a:blip r:embed="rId3">
            <a:alphaModFix/>
          </a:blip>
          <a:srcRect l="63528" t="20083"/>
          <a:stretch/>
        </p:blipFill>
        <p:spPr>
          <a:xfrm>
            <a:off x="9443802" y="5711251"/>
            <a:ext cx="2748196" cy="11467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8" name="Google Shape;398;g3297270dca3_0_3"/>
          <p:cNvGrpSpPr/>
          <p:nvPr/>
        </p:nvGrpSpPr>
        <p:grpSpPr>
          <a:xfrm>
            <a:off x="2773553" y="4675930"/>
            <a:ext cx="535018" cy="509231"/>
            <a:chOff x="3579851" y="5155389"/>
            <a:chExt cx="398999" cy="379768"/>
          </a:xfrm>
        </p:grpSpPr>
        <p:sp>
          <p:nvSpPr>
            <p:cNvPr id="399" name="Google Shape;399;g3297270dca3_0_3"/>
            <p:cNvSpPr/>
            <p:nvPr/>
          </p:nvSpPr>
          <p:spPr>
            <a:xfrm>
              <a:off x="3654344" y="5444261"/>
              <a:ext cx="154590" cy="90896"/>
            </a:xfrm>
            <a:custGeom>
              <a:avLst/>
              <a:gdLst/>
              <a:ahLst/>
              <a:cxnLst/>
              <a:rect l="l" t="t" r="r" b="b"/>
              <a:pathLst>
                <a:path w="154590" h="90896" extrusionOk="0">
                  <a:moveTo>
                    <a:pt x="24909" y="84334"/>
                  </a:moveTo>
                  <a:cubicBezTo>
                    <a:pt x="-25955" y="62141"/>
                    <a:pt x="10240" y="9849"/>
                    <a:pt x="51960" y="5658"/>
                  </a:cubicBezTo>
                  <a:cubicBezTo>
                    <a:pt x="100632" y="-14440"/>
                    <a:pt x="199121" y="21374"/>
                    <a:pt x="131779" y="75667"/>
                  </a:cubicBezTo>
                  <a:cubicBezTo>
                    <a:pt x="101585" y="95383"/>
                    <a:pt x="58532" y="93288"/>
                    <a:pt x="24909" y="8433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g3297270dca3_0_3"/>
            <p:cNvSpPr/>
            <p:nvPr/>
          </p:nvSpPr>
          <p:spPr>
            <a:xfrm>
              <a:off x="3836239" y="5338208"/>
              <a:ext cx="142611" cy="90486"/>
            </a:xfrm>
            <a:custGeom>
              <a:avLst/>
              <a:gdLst/>
              <a:ahLst/>
              <a:cxnLst/>
              <a:rect l="l" t="t" r="r" b="b"/>
              <a:pathLst>
                <a:path w="142611" h="90486" extrusionOk="0">
                  <a:moveTo>
                    <a:pt x="118000" y="8554"/>
                  </a:moveTo>
                  <a:cubicBezTo>
                    <a:pt x="178484" y="49417"/>
                    <a:pt x="114095" y="86183"/>
                    <a:pt x="68184" y="90469"/>
                  </a:cubicBezTo>
                  <a:cubicBezTo>
                    <a:pt x="36656" y="91231"/>
                    <a:pt x="-16112" y="65704"/>
                    <a:pt x="4748" y="27985"/>
                  </a:cubicBezTo>
                  <a:cubicBezTo>
                    <a:pt x="33132" y="-494"/>
                    <a:pt x="81329" y="-7733"/>
                    <a:pt x="118000" y="855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g3297270dca3_0_3"/>
            <p:cNvSpPr/>
            <p:nvPr/>
          </p:nvSpPr>
          <p:spPr>
            <a:xfrm>
              <a:off x="3579851" y="5278626"/>
              <a:ext cx="128685" cy="89136"/>
            </a:xfrm>
            <a:custGeom>
              <a:avLst/>
              <a:gdLst/>
              <a:ahLst/>
              <a:cxnLst/>
              <a:rect l="l" t="t" r="r" b="b"/>
              <a:pathLst>
                <a:path w="128685" h="89136" extrusionOk="0">
                  <a:moveTo>
                    <a:pt x="94924" y="65565"/>
                  </a:moveTo>
                  <a:cubicBezTo>
                    <a:pt x="94543" y="67947"/>
                    <a:pt x="99020" y="66137"/>
                    <a:pt x="99877" y="65089"/>
                  </a:cubicBezTo>
                  <a:cubicBezTo>
                    <a:pt x="99401" y="63279"/>
                    <a:pt x="96163" y="64899"/>
                    <a:pt x="94924" y="65565"/>
                  </a:cubicBezTo>
                  <a:moveTo>
                    <a:pt x="111403" y="4796"/>
                  </a:moveTo>
                  <a:cubicBezTo>
                    <a:pt x="132262" y="12987"/>
                    <a:pt x="131786" y="41372"/>
                    <a:pt x="122833" y="58612"/>
                  </a:cubicBezTo>
                  <a:cubicBezTo>
                    <a:pt x="103306" y="92331"/>
                    <a:pt x="-17090" y="110238"/>
                    <a:pt x="2056" y="46515"/>
                  </a:cubicBezTo>
                  <a:cubicBezTo>
                    <a:pt x="11485" y="13273"/>
                    <a:pt x="81589" y="-10635"/>
                    <a:pt x="111403" y="4796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g3297270dca3_0_3"/>
            <p:cNvSpPr/>
            <p:nvPr/>
          </p:nvSpPr>
          <p:spPr>
            <a:xfrm>
              <a:off x="3773970" y="5155389"/>
              <a:ext cx="121881" cy="83567"/>
            </a:xfrm>
            <a:custGeom>
              <a:avLst/>
              <a:gdLst/>
              <a:ahLst/>
              <a:cxnLst/>
              <a:rect l="l" t="t" r="r" b="b"/>
              <a:pathLst>
                <a:path w="121881" h="83567" extrusionOk="0">
                  <a:moveTo>
                    <a:pt x="2247" y="33449"/>
                  </a:moveTo>
                  <a:cubicBezTo>
                    <a:pt x="23298" y="-12842"/>
                    <a:pt x="109880" y="-11223"/>
                    <a:pt x="121881" y="39164"/>
                  </a:cubicBezTo>
                  <a:cubicBezTo>
                    <a:pt x="117214" y="97743"/>
                    <a:pt x="-18994" y="100886"/>
                    <a:pt x="2247" y="3344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3" name="Google Shape;403;g3297270dca3_0_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77035" y="467140"/>
            <a:ext cx="2225233" cy="21276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A9EFD4D-C64F-9EA7-E405-5DA180B8044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E38DFE0-E956-A60F-6E9F-A39C463CB8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1236324507" descr="Y Comisiwn Etholiadol Logo">
              <a:extLst>
                <a:ext uri="{FF2B5EF4-FFF2-40B4-BE49-F238E27FC236}">
                  <a16:creationId xmlns:a16="http://schemas.microsoft.com/office/drawing/2014/main" id="{D084F7E2-9838-897A-FC7F-F1961105A5F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"/>
          <p:cNvSpPr txBox="1">
            <a:spLocks noGrp="1"/>
          </p:cNvSpPr>
          <p:nvPr>
            <p:ph type="title"/>
          </p:nvPr>
        </p:nvSpPr>
        <p:spPr>
          <a:xfrm>
            <a:off x="410375" y="490780"/>
            <a:ext cx="7689574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Ffôn wedi torri </a:t>
            </a:r>
            <a:endParaRPr/>
          </a:p>
        </p:txBody>
      </p:sp>
      <p:sp>
        <p:nvSpPr>
          <p:cNvPr id="410" name="Google Shape;410;p4"/>
          <p:cNvSpPr txBox="1">
            <a:spLocks noGrp="1"/>
          </p:cNvSpPr>
          <p:nvPr>
            <p:ph type="body" idx="2"/>
          </p:nvPr>
        </p:nvSpPr>
        <p:spPr>
          <a:xfrm>
            <a:off x="382275" y="1881496"/>
            <a:ext cx="10327792" cy="3151085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y" sz="1800" b="1" i="0" u="none" baseline="0" dirty="0"/>
              <a:t>Cyfarwyddiadau: </a:t>
            </a:r>
            <a:endParaRPr sz="1800" dirty="0"/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Char char="▪"/>
            </a:pPr>
            <a:r>
              <a:rPr lang="cy" sz="1800" b="0" i="0" u="none" baseline="0" dirty="0"/>
              <a:t>Bydd yr athro/arweinydd grŵp yn sibrwd rhywbeth i'r person cyntaf yn y grŵp.</a:t>
            </a:r>
            <a:endParaRPr sz="1800" b="0" dirty="0"/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cy" sz="1800" b="0" i="0" u="none" baseline="0" dirty="0">
                <a:solidFill>
                  <a:schemeClr val="dk1"/>
                </a:solidFill>
              </a:rPr>
              <a:t>Yna, bydd y person cyntaf yn sibrwd y neges i'r person sydd nesaf ato. Dim ond unwaith mae'n cael dweud y neges a bydd angen iddo sibrwd fel na all y lleill glywed.</a:t>
            </a:r>
            <a:endParaRPr sz="1800" b="0" dirty="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cy" sz="1800" b="0" i="0" u="none" baseline="0" dirty="0">
                <a:solidFill>
                  <a:schemeClr val="dk1"/>
                </a:solidFill>
              </a:rPr>
              <a:t>Bydd pob person yn sibrwd yr hyn y mae wedi'i glywed i'r person nesaf yn y llinell. Cofiwch, dim ond unwaith rydych yn cael sibrwd y neges!</a:t>
            </a:r>
            <a:endParaRPr sz="1800" b="0" dirty="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Char char="▪"/>
            </a:pPr>
            <a:r>
              <a:rPr lang="cy" sz="1800" b="0" i="0" u="none" baseline="0" dirty="0">
                <a:solidFill>
                  <a:schemeClr val="dk1"/>
                </a:solidFill>
              </a:rPr>
              <a:t>Bydd y person olaf yn y llinell yn adrodd yn uchel yr hyn a glywodd.</a:t>
            </a:r>
            <a:endParaRPr sz="1800" b="0" dirty="0"/>
          </a:p>
        </p:txBody>
      </p:sp>
      <p:pic>
        <p:nvPicPr>
          <p:cNvPr id="411" name="Google Shape;411;p4"/>
          <p:cNvPicPr preferRelativeResize="0"/>
          <p:nvPr/>
        </p:nvPicPr>
        <p:blipFill rotWithShape="1">
          <a:blip r:embed="rId3">
            <a:alphaModFix/>
          </a:blip>
          <a:srcRect r="77618"/>
          <a:stretch/>
        </p:blipFill>
        <p:spPr>
          <a:xfrm>
            <a:off x="0" y="5423064"/>
            <a:ext cx="1686506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"/>
          <p:cNvPicPr preferRelativeResize="0"/>
          <p:nvPr/>
        </p:nvPicPr>
        <p:blipFill rotWithShape="1">
          <a:blip r:embed="rId3">
            <a:alphaModFix/>
          </a:blip>
          <a:srcRect l="63528"/>
          <a:stretch/>
        </p:blipFill>
        <p:spPr>
          <a:xfrm>
            <a:off x="9443802" y="5423065"/>
            <a:ext cx="2748197" cy="14349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3" name="Google Shape;413;p4"/>
          <p:cNvGrpSpPr/>
          <p:nvPr/>
        </p:nvGrpSpPr>
        <p:grpSpPr>
          <a:xfrm>
            <a:off x="9188969" y="569610"/>
            <a:ext cx="2365925" cy="1382317"/>
            <a:chOff x="2560637" y="4569619"/>
            <a:chExt cx="2439828" cy="1550189"/>
          </a:xfrm>
        </p:grpSpPr>
        <p:sp>
          <p:nvSpPr>
            <p:cNvPr id="414" name="Google Shape;414;p4"/>
            <p:cNvSpPr/>
            <p:nvPr/>
          </p:nvSpPr>
          <p:spPr>
            <a:xfrm>
              <a:off x="2560637" y="4569619"/>
              <a:ext cx="2439828" cy="1219962"/>
            </a:xfrm>
            <a:custGeom>
              <a:avLst/>
              <a:gdLst/>
              <a:ahLst/>
              <a:cxnLst/>
              <a:rect l="l" t="t" r="r" b="b"/>
              <a:pathLst>
                <a:path w="2439828" h="1219962" extrusionOk="0">
                  <a:moveTo>
                    <a:pt x="0" y="1219962"/>
                  </a:moveTo>
                  <a:cubicBezTo>
                    <a:pt x="0" y="546164"/>
                    <a:pt x="546164" y="0"/>
                    <a:pt x="1219867" y="0"/>
                  </a:cubicBezTo>
                  <a:cubicBezTo>
                    <a:pt x="1893665" y="0"/>
                    <a:pt x="2439829" y="546164"/>
                    <a:pt x="2439829" y="1219962"/>
                  </a:cubicBezTo>
                  <a:lnTo>
                    <a:pt x="0" y="1219962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3043640" y="5692440"/>
              <a:ext cx="55541" cy="297832"/>
            </a:xfrm>
            <a:custGeom>
              <a:avLst/>
              <a:gdLst/>
              <a:ahLst/>
              <a:cxnLst/>
              <a:rect l="l" t="t" r="r" b="b"/>
              <a:pathLst>
                <a:path w="55541" h="297832" extrusionOk="0">
                  <a:moveTo>
                    <a:pt x="390" y="27323"/>
                  </a:moveTo>
                  <a:cubicBezTo>
                    <a:pt x="15249" y="111714"/>
                    <a:pt x="11154" y="192200"/>
                    <a:pt x="2295" y="276973"/>
                  </a:cubicBezTo>
                  <a:cubicBezTo>
                    <a:pt x="-658" y="304881"/>
                    <a:pt x="42967" y="304691"/>
                    <a:pt x="45920" y="276973"/>
                  </a:cubicBezTo>
                  <a:cubicBezTo>
                    <a:pt x="50492" y="233444"/>
                    <a:pt x="55540" y="189724"/>
                    <a:pt x="55540" y="145814"/>
                  </a:cubicBezTo>
                  <a:cubicBezTo>
                    <a:pt x="55635" y="102094"/>
                    <a:pt x="49920" y="58660"/>
                    <a:pt x="42396" y="15702"/>
                  </a:cubicBezTo>
                  <a:cubicBezTo>
                    <a:pt x="37538" y="-11825"/>
                    <a:pt x="-4467" y="-109"/>
                    <a:pt x="390" y="27323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2826477" y="5913376"/>
              <a:ext cx="263140" cy="112194"/>
            </a:xfrm>
            <a:custGeom>
              <a:avLst/>
              <a:gdLst/>
              <a:ahLst/>
              <a:cxnLst/>
              <a:rect l="l" t="t" r="r" b="b"/>
              <a:pathLst>
                <a:path w="263140" h="112194" extrusionOk="0">
                  <a:moveTo>
                    <a:pt x="254987" y="71086"/>
                  </a:moveTo>
                  <a:cubicBezTo>
                    <a:pt x="268417" y="60513"/>
                    <a:pt x="264607" y="39368"/>
                    <a:pt x="248319" y="34415"/>
                  </a:cubicBezTo>
                  <a:cubicBezTo>
                    <a:pt x="176501" y="12412"/>
                    <a:pt x="-11713" y="-37404"/>
                    <a:pt x="574" y="48702"/>
                  </a:cubicBezTo>
                  <a:cubicBezTo>
                    <a:pt x="13433" y="139094"/>
                    <a:pt x="192408" y="120140"/>
                    <a:pt x="254987" y="71086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4338792" y="5729260"/>
              <a:ext cx="60369" cy="355273"/>
            </a:xfrm>
            <a:custGeom>
              <a:avLst/>
              <a:gdLst/>
              <a:ahLst/>
              <a:cxnLst/>
              <a:rect l="l" t="t" r="r" b="b"/>
              <a:pathLst>
                <a:path w="60369" h="355273" extrusionOk="0">
                  <a:moveTo>
                    <a:pt x="17974" y="15743"/>
                  </a:moveTo>
                  <a:cubicBezTo>
                    <a:pt x="-504" y="121090"/>
                    <a:pt x="-4981" y="227960"/>
                    <a:pt x="5687" y="334450"/>
                  </a:cubicBezTo>
                  <a:cubicBezTo>
                    <a:pt x="8449" y="362072"/>
                    <a:pt x="52074" y="362358"/>
                    <a:pt x="49311" y="334450"/>
                  </a:cubicBezTo>
                  <a:cubicBezTo>
                    <a:pt x="39024" y="232056"/>
                    <a:pt x="42168" y="128805"/>
                    <a:pt x="59979" y="27364"/>
                  </a:cubicBezTo>
                  <a:cubicBezTo>
                    <a:pt x="64837" y="-68"/>
                    <a:pt x="22832" y="-11879"/>
                    <a:pt x="17974" y="15743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4345564" y="6007578"/>
              <a:ext cx="263140" cy="112230"/>
            </a:xfrm>
            <a:custGeom>
              <a:avLst/>
              <a:gdLst/>
              <a:ahLst/>
              <a:cxnLst/>
              <a:rect l="l" t="t" r="r" b="b"/>
              <a:pathLst>
                <a:path w="263140" h="112230" extrusionOk="0">
                  <a:moveTo>
                    <a:pt x="8154" y="71086"/>
                  </a:moveTo>
                  <a:cubicBezTo>
                    <a:pt x="-5277" y="60513"/>
                    <a:pt x="-1467" y="39368"/>
                    <a:pt x="14821" y="34415"/>
                  </a:cubicBezTo>
                  <a:cubicBezTo>
                    <a:pt x="86640" y="12412"/>
                    <a:pt x="274854" y="-37404"/>
                    <a:pt x="262566" y="48702"/>
                  </a:cubicBezTo>
                  <a:cubicBezTo>
                    <a:pt x="249708" y="139094"/>
                    <a:pt x="70733" y="120235"/>
                    <a:pt x="8154" y="71086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3251961" y="5196744"/>
              <a:ext cx="127444" cy="127444"/>
            </a:xfrm>
            <a:custGeom>
              <a:avLst/>
              <a:gdLst/>
              <a:ahLst/>
              <a:cxnLst/>
              <a:rect l="l" t="t" r="r" b="b"/>
              <a:pathLst>
                <a:path w="127444" h="127444" extrusionOk="0">
                  <a:moveTo>
                    <a:pt x="127444" y="63722"/>
                  </a:moveTo>
                  <a:cubicBezTo>
                    <a:pt x="127444" y="98965"/>
                    <a:pt x="98869" y="127445"/>
                    <a:pt x="63722" y="127445"/>
                  </a:cubicBezTo>
                  <a:cubicBezTo>
                    <a:pt x="28480" y="127445"/>
                    <a:pt x="0" y="98870"/>
                    <a:pt x="0" y="63722"/>
                  </a:cubicBezTo>
                  <a:cubicBezTo>
                    <a:pt x="0" y="28480"/>
                    <a:pt x="28575" y="0"/>
                    <a:pt x="63722" y="0"/>
                  </a:cubicBezTo>
                  <a:cubicBezTo>
                    <a:pt x="98869" y="0"/>
                    <a:pt x="127444" y="28480"/>
                    <a:pt x="127444" y="63722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3547426" y="5196744"/>
              <a:ext cx="127444" cy="127444"/>
            </a:xfrm>
            <a:custGeom>
              <a:avLst/>
              <a:gdLst/>
              <a:ahLst/>
              <a:cxnLst/>
              <a:rect l="l" t="t" r="r" b="b"/>
              <a:pathLst>
                <a:path w="127444" h="127444" extrusionOk="0">
                  <a:moveTo>
                    <a:pt x="127445" y="63722"/>
                  </a:moveTo>
                  <a:cubicBezTo>
                    <a:pt x="127445" y="98965"/>
                    <a:pt x="98870" y="127445"/>
                    <a:pt x="63722" y="127445"/>
                  </a:cubicBezTo>
                  <a:cubicBezTo>
                    <a:pt x="28480" y="127445"/>
                    <a:pt x="0" y="98870"/>
                    <a:pt x="0" y="63722"/>
                  </a:cubicBezTo>
                  <a:cubicBezTo>
                    <a:pt x="0" y="28480"/>
                    <a:pt x="28575" y="0"/>
                    <a:pt x="63722" y="0"/>
                  </a:cubicBezTo>
                  <a:cubicBezTo>
                    <a:pt x="98870" y="0"/>
                    <a:pt x="127445" y="28480"/>
                    <a:pt x="127445" y="63722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3363424" y="5365014"/>
              <a:ext cx="199755" cy="68616"/>
            </a:xfrm>
            <a:custGeom>
              <a:avLst/>
              <a:gdLst/>
              <a:ahLst/>
              <a:cxnLst/>
              <a:rect l="l" t="t" r="r" b="b"/>
              <a:pathLst>
                <a:path w="199755" h="68616" extrusionOk="0">
                  <a:moveTo>
                    <a:pt x="16457" y="37"/>
                  </a:moveTo>
                  <a:cubicBezTo>
                    <a:pt x="20458" y="37"/>
                    <a:pt x="24363" y="1466"/>
                    <a:pt x="27506" y="4323"/>
                  </a:cubicBezTo>
                  <a:cubicBezTo>
                    <a:pt x="48080" y="23183"/>
                    <a:pt x="77132" y="35851"/>
                    <a:pt x="99896" y="35851"/>
                  </a:cubicBezTo>
                  <a:cubicBezTo>
                    <a:pt x="122661" y="35851"/>
                    <a:pt x="151712" y="23183"/>
                    <a:pt x="172286" y="4323"/>
                  </a:cubicBezTo>
                  <a:cubicBezTo>
                    <a:pt x="178954" y="-1773"/>
                    <a:pt x="189336" y="-1392"/>
                    <a:pt x="195432" y="5276"/>
                  </a:cubicBezTo>
                  <a:cubicBezTo>
                    <a:pt x="201528" y="11943"/>
                    <a:pt x="201147" y="22325"/>
                    <a:pt x="194480" y="28421"/>
                  </a:cubicBezTo>
                  <a:cubicBezTo>
                    <a:pt x="167905" y="52805"/>
                    <a:pt x="130757" y="68617"/>
                    <a:pt x="99896" y="68617"/>
                  </a:cubicBezTo>
                  <a:cubicBezTo>
                    <a:pt x="69035" y="68617"/>
                    <a:pt x="31888" y="52805"/>
                    <a:pt x="5313" y="28421"/>
                  </a:cubicBezTo>
                  <a:cubicBezTo>
                    <a:pt x="-1354" y="22325"/>
                    <a:pt x="-1831" y="11943"/>
                    <a:pt x="4361" y="5276"/>
                  </a:cubicBezTo>
                  <a:cubicBezTo>
                    <a:pt x="7599" y="1751"/>
                    <a:pt x="12076" y="37"/>
                    <a:pt x="16457" y="37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D04D0B4-387A-FF6F-5B38-94A33B1365A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6E3FB6-609D-D2A9-DA34-272F6DBDC56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1236324507" descr="Y Comisiwn Etholiadol Logo">
              <a:extLst>
                <a:ext uri="{FF2B5EF4-FFF2-40B4-BE49-F238E27FC236}">
                  <a16:creationId xmlns:a16="http://schemas.microsoft.com/office/drawing/2014/main" id="{5346C64C-8CA4-E843-2A73-11417C92E76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297270dca3_0_413"/>
          <p:cNvSpPr txBox="1">
            <a:spLocks noGrp="1"/>
          </p:cNvSpPr>
          <p:nvPr>
            <p:ph type="body" idx="1"/>
          </p:nvPr>
        </p:nvSpPr>
        <p:spPr>
          <a:xfrm>
            <a:off x="371475" y="1708449"/>
            <a:ext cx="9369260" cy="1119063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sz="1800" b="1" i="0" u="none" baseline="0" dirty="0">
                <a:solidFill>
                  <a:srgbClr val="000000"/>
                </a:solidFill>
              </a:rPr>
              <a:t>Cyfarwyddiadau:</a:t>
            </a:r>
            <a:r>
              <a:rPr lang="cy" sz="1800" b="0" i="0" u="none" baseline="0" dirty="0">
                <a:solidFill>
                  <a:srgbClr val="000000"/>
                </a:solidFill>
              </a:rPr>
              <a:t> gyda'r bobl sydd wrth eich ymyl, gwnewch restr o bob ffordd y mae gwybodaeth yn gallu teithio. Sut ydych chi'n dysgu gwybodaeth newydd? </a:t>
            </a:r>
            <a:endParaRPr sz="1800" dirty="0"/>
          </a:p>
        </p:txBody>
      </p:sp>
      <p:sp>
        <p:nvSpPr>
          <p:cNvPr id="428" name="Google Shape;428;g3297270dca3_0_413"/>
          <p:cNvSpPr txBox="1">
            <a:spLocks noGrp="1"/>
          </p:cNvSpPr>
          <p:nvPr>
            <p:ph type="title"/>
          </p:nvPr>
        </p:nvSpPr>
        <p:spPr>
          <a:xfrm>
            <a:off x="279724" y="298113"/>
            <a:ext cx="76896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Sut mae gwybodaeth yn teithio?</a:t>
            </a:r>
            <a:endParaRPr/>
          </a:p>
        </p:txBody>
      </p:sp>
      <p:pic>
        <p:nvPicPr>
          <p:cNvPr id="429" name="Google Shape;429;g3297270dca3_0_413"/>
          <p:cNvPicPr preferRelativeResize="0"/>
          <p:nvPr/>
        </p:nvPicPr>
        <p:blipFill rotWithShape="1">
          <a:blip r:embed="rId3">
            <a:alphaModFix/>
          </a:blip>
          <a:srcRect t="27394" r="77618"/>
          <a:stretch/>
        </p:blipFill>
        <p:spPr>
          <a:xfrm>
            <a:off x="0" y="5816184"/>
            <a:ext cx="1686505" cy="1041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3297270dca3_0_413"/>
          <p:cNvPicPr preferRelativeResize="0"/>
          <p:nvPr/>
        </p:nvPicPr>
        <p:blipFill rotWithShape="1">
          <a:blip r:embed="rId3">
            <a:alphaModFix/>
          </a:blip>
          <a:srcRect l="63528" t="20083"/>
          <a:stretch/>
        </p:blipFill>
        <p:spPr>
          <a:xfrm>
            <a:off x="9443802" y="5711251"/>
            <a:ext cx="2748196" cy="114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3297270dca3_0_4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50126" y="278594"/>
            <a:ext cx="2151418" cy="208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3297270dca3_0_4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45665" y="446401"/>
            <a:ext cx="396274" cy="396274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g3297270dca3_0_413"/>
          <p:cNvSpPr txBox="1">
            <a:spLocks noGrp="1"/>
          </p:cNvSpPr>
          <p:nvPr>
            <p:ph type="body" idx="1"/>
          </p:nvPr>
        </p:nvSpPr>
        <p:spPr>
          <a:xfrm>
            <a:off x="371475" y="3271263"/>
            <a:ext cx="2624100" cy="1041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sz="1800" b="0" i="0" u="none" baseline="0">
                <a:solidFill>
                  <a:srgbClr val="000000"/>
                </a:solidFill>
              </a:rPr>
              <a:t>Ar lafar gwlad (pobl) </a:t>
            </a:r>
            <a:endParaRPr sz="1800" b="0"/>
          </a:p>
        </p:txBody>
      </p:sp>
      <p:sp>
        <p:nvSpPr>
          <p:cNvPr id="437" name="Google Shape;437;g3297270dca3_0_413"/>
          <p:cNvSpPr txBox="1">
            <a:spLocks noGrp="1"/>
          </p:cNvSpPr>
          <p:nvPr>
            <p:ph type="body" idx="1"/>
          </p:nvPr>
        </p:nvSpPr>
        <p:spPr>
          <a:xfrm>
            <a:off x="371475" y="4669350"/>
            <a:ext cx="2624100" cy="1041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sz="1800" b="0" i="0" u="none" baseline="0">
                <a:solidFill>
                  <a:srgbClr val="000000"/>
                </a:solidFill>
              </a:rPr>
              <a:t>Llyfrau</a:t>
            </a:r>
            <a:endParaRPr sz="1800" b="0"/>
          </a:p>
        </p:txBody>
      </p:sp>
      <p:sp>
        <p:nvSpPr>
          <p:cNvPr id="438" name="Google Shape;438;g3297270dca3_0_413"/>
          <p:cNvSpPr txBox="1">
            <a:spLocks noGrp="1"/>
          </p:cNvSpPr>
          <p:nvPr>
            <p:ph type="body" idx="1"/>
          </p:nvPr>
        </p:nvSpPr>
        <p:spPr>
          <a:xfrm>
            <a:off x="3738900" y="3243784"/>
            <a:ext cx="2624100" cy="1041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sz="1800" b="0" i="0" u="none" baseline="0">
                <a:solidFill>
                  <a:srgbClr val="000000"/>
                </a:solidFill>
              </a:rPr>
              <a:t>Teledu a radio </a:t>
            </a:r>
            <a:endParaRPr sz="1800" b="0"/>
          </a:p>
        </p:txBody>
      </p:sp>
      <p:sp>
        <p:nvSpPr>
          <p:cNvPr id="439" name="Google Shape;439;g3297270dca3_0_413"/>
          <p:cNvSpPr txBox="1">
            <a:spLocks noGrp="1"/>
          </p:cNvSpPr>
          <p:nvPr>
            <p:ph type="body" idx="1"/>
          </p:nvPr>
        </p:nvSpPr>
        <p:spPr>
          <a:xfrm>
            <a:off x="7106325" y="3233151"/>
            <a:ext cx="2624100" cy="1041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sz="1800" b="0" i="0" u="none" baseline="0">
                <a:solidFill>
                  <a:srgbClr val="000000"/>
                </a:solidFill>
              </a:rPr>
              <a:t>Papurau newydd a chylchgronau</a:t>
            </a:r>
            <a:endParaRPr sz="1800" b="0"/>
          </a:p>
        </p:txBody>
      </p:sp>
      <p:sp>
        <p:nvSpPr>
          <p:cNvPr id="440" name="Google Shape;440;g3297270dca3_0_413"/>
          <p:cNvSpPr txBox="1">
            <a:spLocks noGrp="1"/>
          </p:cNvSpPr>
          <p:nvPr>
            <p:ph type="body" idx="1"/>
          </p:nvPr>
        </p:nvSpPr>
        <p:spPr>
          <a:xfrm>
            <a:off x="3738900" y="4669350"/>
            <a:ext cx="2624100" cy="1041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sz="1800" b="0" i="0" u="none" baseline="0" dirty="0">
                <a:solidFill>
                  <a:srgbClr val="000000"/>
                </a:solidFill>
              </a:rPr>
              <a:t>Cyfryngau Cymdeithasol (ar-lein)</a:t>
            </a:r>
            <a:endParaRPr sz="1800" b="0" dirty="0"/>
          </a:p>
        </p:txBody>
      </p:sp>
      <p:sp>
        <p:nvSpPr>
          <p:cNvPr id="441" name="Google Shape;441;g3297270dca3_0_413"/>
          <p:cNvSpPr txBox="1">
            <a:spLocks noGrp="1"/>
          </p:cNvSpPr>
          <p:nvPr>
            <p:ph type="body" idx="1"/>
          </p:nvPr>
        </p:nvSpPr>
        <p:spPr>
          <a:xfrm>
            <a:off x="7106325" y="4669350"/>
            <a:ext cx="2624100" cy="1041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sz="1800" b="0" i="0" u="none" baseline="0" dirty="0">
                <a:solidFill>
                  <a:srgbClr val="000000"/>
                </a:solidFill>
              </a:rPr>
              <a:t>Ysgol</a:t>
            </a:r>
            <a:endParaRPr sz="1800" b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4389534-DABB-5FE0-CB92-98990B1F357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977161-E118-2C26-ECA8-CA3279E2985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1236324507" descr="Y Comisiwn Etholiadol Logo">
              <a:extLst>
                <a:ext uri="{FF2B5EF4-FFF2-40B4-BE49-F238E27FC236}">
                  <a16:creationId xmlns:a16="http://schemas.microsoft.com/office/drawing/2014/main" id="{F5235D7D-31E1-5340-063C-C0E5188531E2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1" name="Google Shape;431;g3297270dca3_0_413"/>
          <p:cNvGrpSpPr/>
          <p:nvPr/>
        </p:nvGrpSpPr>
        <p:grpSpPr>
          <a:xfrm>
            <a:off x="10825835" y="5892812"/>
            <a:ext cx="658149" cy="495536"/>
            <a:chOff x="4789195" y="6864484"/>
            <a:chExt cx="410343" cy="375947"/>
          </a:xfrm>
        </p:grpSpPr>
        <p:sp>
          <p:nvSpPr>
            <p:cNvPr id="432" name="Google Shape;432;g3297270dca3_0_413"/>
            <p:cNvSpPr/>
            <p:nvPr/>
          </p:nvSpPr>
          <p:spPr>
            <a:xfrm>
              <a:off x="4789195" y="6864484"/>
              <a:ext cx="329094" cy="294890"/>
            </a:xfrm>
            <a:custGeom>
              <a:avLst/>
              <a:gdLst/>
              <a:ahLst/>
              <a:cxnLst/>
              <a:rect l="l" t="t" r="r" b="b"/>
              <a:pathLst>
                <a:path w="329094" h="294890" extrusionOk="0">
                  <a:moveTo>
                    <a:pt x="213" y="237230"/>
                  </a:moveTo>
                  <a:cubicBezTo>
                    <a:pt x="-549" y="220466"/>
                    <a:pt x="12119" y="205892"/>
                    <a:pt x="24978" y="195796"/>
                  </a:cubicBezTo>
                  <a:cubicBezTo>
                    <a:pt x="56791" y="165792"/>
                    <a:pt x="90795" y="208369"/>
                    <a:pt x="121466" y="186938"/>
                  </a:cubicBezTo>
                  <a:cubicBezTo>
                    <a:pt x="158232" y="159410"/>
                    <a:pt x="146802" y="103308"/>
                    <a:pt x="192141" y="77305"/>
                  </a:cubicBezTo>
                  <a:cubicBezTo>
                    <a:pt x="225955" y="64827"/>
                    <a:pt x="224526" y="80448"/>
                    <a:pt x="246339" y="93307"/>
                  </a:cubicBezTo>
                  <a:cubicBezTo>
                    <a:pt x="274247" y="95402"/>
                    <a:pt x="274628" y="58826"/>
                    <a:pt x="279390" y="39967"/>
                  </a:cubicBezTo>
                  <a:cubicBezTo>
                    <a:pt x="282248" y="11011"/>
                    <a:pt x="313014" y="-22612"/>
                    <a:pt x="328349" y="20726"/>
                  </a:cubicBezTo>
                  <a:cubicBezTo>
                    <a:pt x="333778" y="70542"/>
                    <a:pt x="310061" y="160077"/>
                    <a:pt x="240814" y="139027"/>
                  </a:cubicBezTo>
                  <a:cubicBezTo>
                    <a:pt x="227384" y="137693"/>
                    <a:pt x="217764" y="111785"/>
                    <a:pt x="205000" y="127121"/>
                  </a:cubicBezTo>
                  <a:cubicBezTo>
                    <a:pt x="190903" y="151409"/>
                    <a:pt x="210048" y="169507"/>
                    <a:pt x="184712" y="198368"/>
                  </a:cubicBezTo>
                  <a:cubicBezTo>
                    <a:pt x="169758" y="217037"/>
                    <a:pt x="146326" y="231515"/>
                    <a:pt x="121656" y="234277"/>
                  </a:cubicBezTo>
                  <a:cubicBezTo>
                    <a:pt x="108321" y="235896"/>
                    <a:pt x="96606" y="227705"/>
                    <a:pt x="83271" y="228276"/>
                  </a:cubicBezTo>
                  <a:cubicBezTo>
                    <a:pt x="45171" y="230372"/>
                    <a:pt x="78127" y="255708"/>
                    <a:pt x="61268" y="277235"/>
                  </a:cubicBezTo>
                  <a:cubicBezTo>
                    <a:pt x="25454" y="319907"/>
                    <a:pt x="-2740" y="276758"/>
                    <a:pt x="213" y="237230"/>
                  </a:cubicBezTo>
                </a:path>
              </a:pathLst>
            </a:custGeom>
            <a:solidFill>
              <a:srgbClr val="EC50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g3297270dca3_0_413"/>
            <p:cNvSpPr/>
            <p:nvPr/>
          </p:nvSpPr>
          <p:spPr>
            <a:xfrm>
              <a:off x="4870335" y="6945541"/>
              <a:ext cx="329203" cy="294890"/>
            </a:xfrm>
            <a:custGeom>
              <a:avLst/>
              <a:gdLst/>
              <a:ahLst/>
              <a:cxnLst/>
              <a:rect l="l" t="t" r="r" b="b"/>
              <a:pathLst>
                <a:path w="329203" h="294890" extrusionOk="0">
                  <a:moveTo>
                    <a:pt x="226" y="237230"/>
                  </a:moveTo>
                  <a:cubicBezTo>
                    <a:pt x="-536" y="220466"/>
                    <a:pt x="12132" y="205892"/>
                    <a:pt x="24991" y="195796"/>
                  </a:cubicBezTo>
                  <a:cubicBezTo>
                    <a:pt x="56804" y="165792"/>
                    <a:pt x="90809" y="208369"/>
                    <a:pt x="121479" y="186938"/>
                  </a:cubicBezTo>
                  <a:cubicBezTo>
                    <a:pt x="158246" y="159410"/>
                    <a:pt x="146816" y="103308"/>
                    <a:pt x="192155" y="77305"/>
                  </a:cubicBezTo>
                  <a:cubicBezTo>
                    <a:pt x="225968" y="64827"/>
                    <a:pt x="224540" y="80448"/>
                    <a:pt x="246352" y="93307"/>
                  </a:cubicBezTo>
                  <a:cubicBezTo>
                    <a:pt x="274260" y="95402"/>
                    <a:pt x="274641" y="58826"/>
                    <a:pt x="279404" y="39967"/>
                  </a:cubicBezTo>
                  <a:cubicBezTo>
                    <a:pt x="282261" y="11011"/>
                    <a:pt x="313027" y="-22612"/>
                    <a:pt x="328457" y="20726"/>
                  </a:cubicBezTo>
                  <a:cubicBezTo>
                    <a:pt x="333887" y="70542"/>
                    <a:pt x="310169" y="160077"/>
                    <a:pt x="240923" y="139027"/>
                  </a:cubicBezTo>
                  <a:cubicBezTo>
                    <a:pt x="227492" y="137693"/>
                    <a:pt x="217872" y="111785"/>
                    <a:pt x="205109" y="127121"/>
                  </a:cubicBezTo>
                  <a:cubicBezTo>
                    <a:pt x="191012" y="151409"/>
                    <a:pt x="210157" y="169507"/>
                    <a:pt x="184820" y="198368"/>
                  </a:cubicBezTo>
                  <a:cubicBezTo>
                    <a:pt x="169866" y="217037"/>
                    <a:pt x="146435" y="231515"/>
                    <a:pt x="121765" y="234277"/>
                  </a:cubicBezTo>
                  <a:cubicBezTo>
                    <a:pt x="108430" y="235801"/>
                    <a:pt x="96714" y="227705"/>
                    <a:pt x="83379" y="228276"/>
                  </a:cubicBezTo>
                  <a:cubicBezTo>
                    <a:pt x="45279" y="230372"/>
                    <a:pt x="78236" y="255708"/>
                    <a:pt x="61376" y="277235"/>
                  </a:cubicBezTo>
                  <a:cubicBezTo>
                    <a:pt x="25372" y="319907"/>
                    <a:pt x="-2822" y="276758"/>
                    <a:pt x="226" y="237230"/>
                  </a:cubicBezTo>
                </a:path>
              </a:pathLst>
            </a:custGeom>
            <a:solidFill>
              <a:srgbClr val="EC50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297270dca3_0_458"/>
          <p:cNvSpPr txBox="1">
            <a:spLocks noGrp="1"/>
          </p:cNvSpPr>
          <p:nvPr>
            <p:ph type="body" idx="1"/>
          </p:nvPr>
        </p:nvSpPr>
        <p:spPr>
          <a:xfrm>
            <a:off x="371475" y="1657649"/>
            <a:ext cx="9740088" cy="1256729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r>
              <a:rPr lang="cy" sz="1800" b="0" i="0" u="none" baseline="0" dirty="0">
                <a:solidFill>
                  <a:srgbClr val="000000"/>
                </a:solidFill>
              </a:rPr>
              <a:t>Cyfarwyddiadau: edrychwch eto ar y ffyrdd y gall gwybodaeth ledaenu. Sut allai gwybodaeth ffug ledaenu? Cofiwch fod gwybodaeth ffug yn cael ei lledaenu'n fwriadol weithiau a thro arall caiff ei lledaenu'n ddamweiniol. </a:t>
            </a:r>
            <a:endParaRPr sz="1800" dirty="0"/>
          </a:p>
        </p:txBody>
      </p:sp>
      <p:sp>
        <p:nvSpPr>
          <p:cNvPr id="448" name="Google Shape;448;g3297270dca3_0_458"/>
          <p:cNvSpPr txBox="1">
            <a:spLocks noGrp="1"/>
          </p:cNvSpPr>
          <p:nvPr>
            <p:ph type="title"/>
          </p:nvPr>
        </p:nvSpPr>
        <p:spPr>
          <a:xfrm>
            <a:off x="376315" y="298113"/>
            <a:ext cx="76896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Sut allai gwybodaeth ffug ledaenu?</a:t>
            </a:r>
            <a:endParaRPr/>
          </a:p>
        </p:txBody>
      </p:sp>
      <p:pic>
        <p:nvPicPr>
          <p:cNvPr id="449" name="Google Shape;449;g3297270dca3_0_458"/>
          <p:cNvPicPr preferRelativeResize="0"/>
          <p:nvPr/>
        </p:nvPicPr>
        <p:blipFill rotWithShape="1">
          <a:blip r:embed="rId3">
            <a:alphaModFix/>
          </a:blip>
          <a:srcRect t="27394" r="77618"/>
          <a:stretch/>
        </p:blipFill>
        <p:spPr>
          <a:xfrm>
            <a:off x="0" y="5816184"/>
            <a:ext cx="1686505" cy="1041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g3297270dca3_0_458"/>
          <p:cNvPicPr preferRelativeResize="0"/>
          <p:nvPr/>
        </p:nvPicPr>
        <p:blipFill rotWithShape="1">
          <a:blip r:embed="rId3">
            <a:alphaModFix/>
          </a:blip>
          <a:srcRect l="63528" t="20083"/>
          <a:stretch/>
        </p:blipFill>
        <p:spPr>
          <a:xfrm>
            <a:off x="9443802" y="5711251"/>
            <a:ext cx="2748196" cy="11467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1" name="Google Shape;451;g3297270dca3_0_458"/>
          <p:cNvGrpSpPr/>
          <p:nvPr/>
        </p:nvGrpSpPr>
        <p:grpSpPr>
          <a:xfrm>
            <a:off x="11020159" y="4362613"/>
            <a:ext cx="565957" cy="539757"/>
            <a:chOff x="4789195" y="6864484"/>
            <a:chExt cx="410343" cy="375947"/>
          </a:xfrm>
        </p:grpSpPr>
        <p:sp>
          <p:nvSpPr>
            <p:cNvPr id="452" name="Google Shape;452;g3297270dca3_0_458"/>
            <p:cNvSpPr/>
            <p:nvPr/>
          </p:nvSpPr>
          <p:spPr>
            <a:xfrm>
              <a:off x="4789195" y="6864484"/>
              <a:ext cx="329094" cy="294890"/>
            </a:xfrm>
            <a:custGeom>
              <a:avLst/>
              <a:gdLst/>
              <a:ahLst/>
              <a:cxnLst/>
              <a:rect l="l" t="t" r="r" b="b"/>
              <a:pathLst>
                <a:path w="329094" h="294890" extrusionOk="0">
                  <a:moveTo>
                    <a:pt x="213" y="237230"/>
                  </a:moveTo>
                  <a:cubicBezTo>
                    <a:pt x="-549" y="220466"/>
                    <a:pt x="12119" y="205892"/>
                    <a:pt x="24978" y="195796"/>
                  </a:cubicBezTo>
                  <a:cubicBezTo>
                    <a:pt x="56791" y="165792"/>
                    <a:pt x="90795" y="208369"/>
                    <a:pt x="121466" y="186938"/>
                  </a:cubicBezTo>
                  <a:cubicBezTo>
                    <a:pt x="158232" y="159410"/>
                    <a:pt x="146802" y="103308"/>
                    <a:pt x="192141" y="77305"/>
                  </a:cubicBezTo>
                  <a:cubicBezTo>
                    <a:pt x="225955" y="64827"/>
                    <a:pt x="224526" y="80448"/>
                    <a:pt x="246339" y="93307"/>
                  </a:cubicBezTo>
                  <a:cubicBezTo>
                    <a:pt x="274247" y="95402"/>
                    <a:pt x="274628" y="58826"/>
                    <a:pt x="279390" y="39967"/>
                  </a:cubicBezTo>
                  <a:cubicBezTo>
                    <a:pt x="282248" y="11011"/>
                    <a:pt x="313014" y="-22612"/>
                    <a:pt x="328349" y="20726"/>
                  </a:cubicBezTo>
                  <a:cubicBezTo>
                    <a:pt x="333778" y="70542"/>
                    <a:pt x="310061" y="160077"/>
                    <a:pt x="240814" y="139027"/>
                  </a:cubicBezTo>
                  <a:cubicBezTo>
                    <a:pt x="227384" y="137693"/>
                    <a:pt x="217764" y="111785"/>
                    <a:pt x="205000" y="127121"/>
                  </a:cubicBezTo>
                  <a:cubicBezTo>
                    <a:pt x="190903" y="151409"/>
                    <a:pt x="210048" y="169507"/>
                    <a:pt x="184712" y="198368"/>
                  </a:cubicBezTo>
                  <a:cubicBezTo>
                    <a:pt x="169758" y="217037"/>
                    <a:pt x="146326" y="231515"/>
                    <a:pt x="121656" y="234277"/>
                  </a:cubicBezTo>
                  <a:cubicBezTo>
                    <a:pt x="108321" y="235896"/>
                    <a:pt x="96606" y="227705"/>
                    <a:pt x="83271" y="228276"/>
                  </a:cubicBezTo>
                  <a:cubicBezTo>
                    <a:pt x="45171" y="230372"/>
                    <a:pt x="78127" y="255708"/>
                    <a:pt x="61268" y="277235"/>
                  </a:cubicBezTo>
                  <a:cubicBezTo>
                    <a:pt x="25454" y="319907"/>
                    <a:pt x="-2740" y="276758"/>
                    <a:pt x="213" y="237230"/>
                  </a:cubicBezTo>
                </a:path>
              </a:pathLst>
            </a:custGeom>
            <a:solidFill>
              <a:srgbClr val="EC50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g3297270dca3_0_458"/>
            <p:cNvSpPr/>
            <p:nvPr/>
          </p:nvSpPr>
          <p:spPr>
            <a:xfrm>
              <a:off x="4870335" y="6945541"/>
              <a:ext cx="329203" cy="294890"/>
            </a:xfrm>
            <a:custGeom>
              <a:avLst/>
              <a:gdLst/>
              <a:ahLst/>
              <a:cxnLst/>
              <a:rect l="l" t="t" r="r" b="b"/>
              <a:pathLst>
                <a:path w="329203" h="294890" extrusionOk="0">
                  <a:moveTo>
                    <a:pt x="226" y="237230"/>
                  </a:moveTo>
                  <a:cubicBezTo>
                    <a:pt x="-536" y="220466"/>
                    <a:pt x="12132" y="205892"/>
                    <a:pt x="24991" y="195796"/>
                  </a:cubicBezTo>
                  <a:cubicBezTo>
                    <a:pt x="56804" y="165792"/>
                    <a:pt x="90809" y="208369"/>
                    <a:pt x="121479" y="186938"/>
                  </a:cubicBezTo>
                  <a:cubicBezTo>
                    <a:pt x="158246" y="159410"/>
                    <a:pt x="146816" y="103308"/>
                    <a:pt x="192155" y="77305"/>
                  </a:cubicBezTo>
                  <a:cubicBezTo>
                    <a:pt x="225968" y="64827"/>
                    <a:pt x="224540" y="80448"/>
                    <a:pt x="246352" y="93307"/>
                  </a:cubicBezTo>
                  <a:cubicBezTo>
                    <a:pt x="274260" y="95402"/>
                    <a:pt x="274641" y="58826"/>
                    <a:pt x="279404" y="39967"/>
                  </a:cubicBezTo>
                  <a:cubicBezTo>
                    <a:pt x="282261" y="11011"/>
                    <a:pt x="313027" y="-22612"/>
                    <a:pt x="328457" y="20726"/>
                  </a:cubicBezTo>
                  <a:cubicBezTo>
                    <a:pt x="333887" y="70542"/>
                    <a:pt x="310169" y="160077"/>
                    <a:pt x="240923" y="139027"/>
                  </a:cubicBezTo>
                  <a:cubicBezTo>
                    <a:pt x="227492" y="137693"/>
                    <a:pt x="217872" y="111785"/>
                    <a:pt x="205109" y="127121"/>
                  </a:cubicBezTo>
                  <a:cubicBezTo>
                    <a:pt x="191012" y="151409"/>
                    <a:pt x="210157" y="169507"/>
                    <a:pt x="184820" y="198368"/>
                  </a:cubicBezTo>
                  <a:cubicBezTo>
                    <a:pt x="169866" y="217037"/>
                    <a:pt x="146435" y="231515"/>
                    <a:pt x="121765" y="234277"/>
                  </a:cubicBezTo>
                  <a:cubicBezTo>
                    <a:pt x="108430" y="235801"/>
                    <a:pt x="96714" y="227705"/>
                    <a:pt x="83379" y="228276"/>
                  </a:cubicBezTo>
                  <a:cubicBezTo>
                    <a:pt x="45279" y="230372"/>
                    <a:pt x="78236" y="255708"/>
                    <a:pt x="61376" y="277235"/>
                  </a:cubicBezTo>
                  <a:cubicBezTo>
                    <a:pt x="25372" y="319907"/>
                    <a:pt x="-2822" y="276758"/>
                    <a:pt x="226" y="237230"/>
                  </a:cubicBezTo>
                </a:path>
              </a:pathLst>
            </a:custGeom>
            <a:solidFill>
              <a:srgbClr val="EC50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54" name="Google Shape;454;g3297270dca3_0_4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50126" y="278594"/>
            <a:ext cx="2151418" cy="208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g3297270dca3_0_4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45665" y="446401"/>
            <a:ext cx="396274" cy="39627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36;g3297270dca3_0_413">
            <a:extLst>
              <a:ext uri="{FF2B5EF4-FFF2-40B4-BE49-F238E27FC236}">
                <a16:creationId xmlns:a16="http://schemas.microsoft.com/office/drawing/2014/main" id="{632A6FB8-B9A8-9ABF-6DAC-A82E947042EB}"/>
              </a:ext>
            </a:extLst>
          </p:cNvPr>
          <p:cNvSpPr txBox="1">
            <a:spLocks/>
          </p:cNvSpPr>
          <p:nvPr/>
        </p:nvSpPr>
        <p:spPr>
          <a:xfrm>
            <a:off x="371475" y="3271263"/>
            <a:ext cx="2624100" cy="1041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708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30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52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rtl="0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Noto Sans Symbols"/>
              <a:buNone/>
            </a:pPr>
            <a:r>
              <a:rPr lang="cy" sz="1800" b="0" i="0" u="none" baseline="0" dirty="0">
                <a:solidFill>
                  <a:srgbClr val="000000"/>
                </a:solidFill>
              </a:rPr>
              <a:t>Ar lafar gwlad (pobl) </a:t>
            </a:r>
            <a:endParaRPr lang="cy" sz="1800" b="0" dirty="0"/>
          </a:p>
        </p:txBody>
      </p:sp>
      <p:sp>
        <p:nvSpPr>
          <p:cNvPr id="15" name="Google Shape;437;g3297270dca3_0_413">
            <a:extLst>
              <a:ext uri="{FF2B5EF4-FFF2-40B4-BE49-F238E27FC236}">
                <a16:creationId xmlns:a16="http://schemas.microsoft.com/office/drawing/2014/main" id="{0E0726A7-0761-9C0B-11B8-B8A7B96E4916}"/>
              </a:ext>
            </a:extLst>
          </p:cNvPr>
          <p:cNvSpPr txBox="1">
            <a:spLocks/>
          </p:cNvSpPr>
          <p:nvPr/>
        </p:nvSpPr>
        <p:spPr>
          <a:xfrm>
            <a:off x="371475" y="4669350"/>
            <a:ext cx="2624100" cy="1041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708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30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52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Noto Sans Symbols"/>
              <a:buNone/>
            </a:pPr>
            <a:r>
              <a:rPr lang="cy" sz="1800" b="0" i="0" u="none" baseline="0">
                <a:solidFill>
                  <a:srgbClr val="000000"/>
                </a:solidFill>
              </a:rPr>
              <a:t>Llyfrau</a:t>
            </a:r>
            <a:endParaRPr lang="cy" sz="1800" b="0"/>
          </a:p>
        </p:txBody>
      </p:sp>
      <p:sp>
        <p:nvSpPr>
          <p:cNvPr id="16" name="Google Shape;438;g3297270dca3_0_413">
            <a:extLst>
              <a:ext uri="{FF2B5EF4-FFF2-40B4-BE49-F238E27FC236}">
                <a16:creationId xmlns:a16="http://schemas.microsoft.com/office/drawing/2014/main" id="{4F428229-EF15-01DC-A3BE-50AB01986C4C}"/>
              </a:ext>
            </a:extLst>
          </p:cNvPr>
          <p:cNvSpPr txBox="1">
            <a:spLocks/>
          </p:cNvSpPr>
          <p:nvPr/>
        </p:nvSpPr>
        <p:spPr>
          <a:xfrm>
            <a:off x="3738900" y="3243784"/>
            <a:ext cx="2624100" cy="1041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708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30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52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rtl="0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Noto Sans Symbols"/>
              <a:buNone/>
            </a:pPr>
            <a:r>
              <a:rPr lang="cy" sz="1800" b="0" i="0" u="none" baseline="0">
                <a:solidFill>
                  <a:srgbClr val="000000"/>
                </a:solidFill>
              </a:rPr>
              <a:t>Teledu a radio </a:t>
            </a:r>
            <a:endParaRPr lang="cy" sz="1800" b="0"/>
          </a:p>
        </p:txBody>
      </p:sp>
      <p:sp>
        <p:nvSpPr>
          <p:cNvPr id="17" name="Google Shape;439;g3297270dca3_0_413">
            <a:extLst>
              <a:ext uri="{FF2B5EF4-FFF2-40B4-BE49-F238E27FC236}">
                <a16:creationId xmlns:a16="http://schemas.microsoft.com/office/drawing/2014/main" id="{39AC7756-4C69-D071-D88E-98306E24DB0B}"/>
              </a:ext>
            </a:extLst>
          </p:cNvPr>
          <p:cNvSpPr txBox="1">
            <a:spLocks/>
          </p:cNvSpPr>
          <p:nvPr/>
        </p:nvSpPr>
        <p:spPr>
          <a:xfrm>
            <a:off x="7106325" y="3233151"/>
            <a:ext cx="2624100" cy="1041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708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30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52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rtl="0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Noto Sans Symbols"/>
              <a:buNone/>
            </a:pPr>
            <a:r>
              <a:rPr lang="cy" sz="1800" b="0" i="0" u="none" baseline="0">
                <a:solidFill>
                  <a:srgbClr val="000000"/>
                </a:solidFill>
              </a:rPr>
              <a:t>Papurau newydd a chylchgronau</a:t>
            </a:r>
            <a:endParaRPr lang="cy" sz="1800" b="0"/>
          </a:p>
        </p:txBody>
      </p:sp>
      <p:sp>
        <p:nvSpPr>
          <p:cNvPr id="18" name="Google Shape;440;g3297270dca3_0_413">
            <a:extLst>
              <a:ext uri="{FF2B5EF4-FFF2-40B4-BE49-F238E27FC236}">
                <a16:creationId xmlns:a16="http://schemas.microsoft.com/office/drawing/2014/main" id="{255F7163-80CA-3C88-D93F-E233E3D4083D}"/>
              </a:ext>
            </a:extLst>
          </p:cNvPr>
          <p:cNvSpPr txBox="1">
            <a:spLocks/>
          </p:cNvSpPr>
          <p:nvPr/>
        </p:nvSpPr>
        <p:spPr>
          <a:xfrm>
            <a:off x="3738900" y="4669350"/>
            <a:ext cx="2624100" cy="1041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708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30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52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rtl="0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Noto Sans Symbols"/>
              <a:buNone/>
            </a:pPr>
            <a:r>
              <a:rPr lang="cy" sz="1800" b="0" i="0" u="none" baseline="0">
                <a:solidFill>
                  <a:srgbClr val="000000"/>
                </a:solidFill>
              </a:rPr>
              <a:t>Cyfryngau Cymdeithasol (ar-lein)</a:t>
            </a:r>
            <a:endParaRPr lang="cy" sz="1800" b="0"/>
          </a:p>
        </p:txBody>
      </p:sp>
      <p:sp>
        <p:nvSpPr>
          <p:cNvPr id="19" name="Google Shape;441;g3297270dca3_0_413">
            <a:extLst>
              <a:ext uri="{FF2B5EF4-FFF2-40B4-BE49-F238E27FC236}">
                <a16:creationId xmlns:a16="http://schemas.microsoft.com/office/drawing/2014/main" id="{3CC52135-4AE4-87DB-2D57-402D1E49A2D8}"/>
              </a:ext>
            </a:extLst>
          </p:cNvPr>
          <p:cNvSpPr txBox="1">
            <a:spLocks/>
          </p:cNvSpPr>
          <p:nvPr/>
        </p:nvSpPr>
        <p:spPr>
          <a:xfrm>
            <a:off x="7106325" y="4669350"/>
            <a:ext cx="2624100" cy="1041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708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30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52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Noto Sans Symbols"/>
              <a:buNone/>
            </a:pPr>
            <a:r>
              <a:rPr lang="cy" sz="1800" b="0" i="0" u="none" baseline="0">
                <a:solidFill>
                  <a:srgbClr val="000000"/>
                </a:solidFill>
              </a:rPr>
              <a:t>Ysgol</a:t>
            </a:r>
            <a:endParaRPr lang="cy" sz="1800" b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FE22D8-03FF-DBA3-284A-341A69EB0902}"/>
              </a:ext>
            </a:extLst>
          </p:cNvPr>
          <p:cNvGrpSpPr/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7FD2C06-171B-521B-4EE1-2F594745E96A}"/>
                </a:ext>
              </a:extLst>
            </p:cNvPr>
            <p:cNvSpPr/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1236324507" descr="Y Comisiwn Etholiadol Logo">
              <a:extLst>
                <a:ext uri="{FF2B5EF4-FFF2-40B4-BE49-F238E27FC236}">
                  <a16:creationId xmlns:a16="http://schemas.microsoft.com/office/drawing/2014/main" id="{C8CC3B6D-106A-3A39-E4E6-9FDCD17DC077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256A0C-7C89-A792-DABA-BE5FA14D9FE1}"/>
              </a:ext>
            </a:extLst>
          </p:cNvPr>
          <p:cNvGrpSpPr/>
          <p:nvPr/>
        </p:nvGrpSpPr>
        <p:grpSpPr>
          <a:xfrm>
            <a:off x="0" y="-127"/>
            <a:ext cx="12192000" cy="6858127"/>
            <a:chOff x="0" y="-127"/>
            <a:chExt cx="12192000" cy="6858127"/>
          </a:xfrm>
        </p:grpSpPr>
        <p:pic>
          <p:nvPicPr>
            <p:cNvPr id="3" name="Google Shape;442;g32904930daf_0_139" descr="A purple star shaped object with a cartoon character behind it&#10;&#10;Description automatically generated">
              <a:extLst>
                <a:ext uri="{FF2B5EF4-FFF2-40B4-BE49-F238E27FC236}">
                  <a16:creationId xmlns:a16="http://schemas.microsoft.com/office/drawing/2014/main" id="{2F02B750-FBE8-4425-342D-B9682B1EFE2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A7C2FDB-78A4-6AEB-0688-9D08547ADB21}"/>
                </a:ext>
              </a:extLst>
            </p:cNvPr>
            <p:cNvSpPr/>
            <p:nvPr/>
          </p:nvSpPr>
          <p:spPr>
            <a:xfrm>
              <a:off x="76200" y="-127"/>
              <a:ext cx="3148914" cy="1260515"/>
            </a:xfrm>
            <a:prstGeom prst="rect">
              <a:avLst/>
            </a:prstGeom>
            <a:solidFill>
              <a:srgbClr val="C7FF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y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6756EF1-9368-CAC7-BA01-C3ED7EE80E8F}"/>
                </a:ext>
              </a:extLst>
            </p:cNvPr>
            <p:cNvSpPr/>
            <p:nvPr/>
          </p:nvSpPr>
          <p:spPr>
            <a:xfrm>
              <a:off x="8737600" y="19049"/>
              <a:ext cx="3416300" cy="1054100"/>
            </a:xfrm>
            <a:prstGeom prst="rect">
              <a:avLst/>
            </a:prstGeom>
            <a:solidFill>
              <a:srgbClr val="C7FF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y"/>
            </a:p>
          </p:txBody>
        </p:sp>
      </p:grpSp>
      <p:sp>
        <p:nvSpPr>
          <p:cNvPr id="468" name="Google Shape;468;g3297270dca3_0_452"/>
          <p:cNvSpPr txBox="1">
            <a:spLocks noGrp="1"/>
          </p:cNvSpPr>
          <p:nvPr>
            <p:ph type="body" idx="2"/>
          </p:nvPr>
        </p:nvSpPr>
        <p:spPr>
          <a:xfrm>
            <a:off x="3968646" y="2614887"/>
            <a:ext cx="4372656" cy="16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560"/>
              <a:buNone/>
            </a:pPr>
            <a:r>
              <a:rPr lang="cy" sz="5400" b="1" i="0" u="none" baseline="0">
                <a:solidFill>
                  <a:schemeClr val="lt1"/>
                </a:solidFill>
              </a:rPr>
              <a:t>Sut allwch wirio a yw rhywbeth yn wir?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297270dca3_0_477"/>
          <p:cNvSpPr txBox="1">
            <a:spLocks noGrp="1"/>
          </p:cNvSpPr>
          <p:nvPr>
            <p:ph type="body" idx="2"/>
          </p:nvPr>
        </p:nvSpPr>
        <p:spPr>
          <a:xfrm>
            <a:off x="382275" y="1434925"/>
            <a:ext cx="7991400" cy="38451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cy" sz="1800" b="1" i="0" u="none" baseline="0" dirty="0"/>
              <a:t>Cyfarwyddiadau: </a:t>
            </a:r>
            <a:r>
              <a:rPr lang="cy" sz="1800" b="0" i="0" u="none" baseline="0" dirty="0"/>
              <a:t>Ar y sleidiau nesaf fe welwch rywun yn egluro'u her gwirionedd. Mewn grwpiau neu barau, mae angen i chi roi cyngor iddynt ar yr hyn y gallant ei wneud i ganfod y gwirionedd. </a:t>
            </a:r>
            <a:endParaRPr sz="1800"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y" sz="1800" b="0" i="0" u="none" baseline="0" dirty="0"/>
              <a:t>Gallwch awgrymu: </a:t>
            </a:r>
            <a:endParaRPr sz="1800" b="0" dirty="0"/>
          </a:p>
          <a:p>
            <a:pPr marL="457200" lvl="0" indent="-3886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Char char="▪"/>
            </a:pPr>
            <a:r>
              <a:rPr lang="cy" sz="1800" b="0" i="0" u="none" baseline="0" dirty="0"/>
              <a:t>Gofyn i riant/gofalwr </a:t>
            </a:r>
            <a:endParaRPr sz="1800" b="0" dirty="0"/>
          </a:p>
          <a:p>
            <a:pPr marL="457200" lvl="0" indent="-3886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Char char="▪"/>
            </a:pPr>
            <a:r>
              <a:rPr lang="cy" sz="1800" b="0" i="0" u="none" baseline="0" dirty="0"/>
              <a:t>Gofyn i athro </a:t>
            </a:r>
            <a:endParaRPr sz="1800" b="0" dirty="0"/>
          </a:p>
          <a:p>
            <a:pPr algn="l" rtl="0">
              <a:lnSpc>
                <a:spcPct val="100000"/>
              </a:lnSpc>
              <a:spcBef>
                <a:spcPts val="0"/>
              </a:spcBef>
            </a:pPr>
            <a:r>
              <a:rPr lang="cy" sz="1800" b="0" i="0" u="none" baseline="0" dirty="0"/>
              <a:t>Gwirio ffynonellau ar-lein eraill </a:t>
            </a:r>
            <a:endParaRPr sz="1800" b="0" dirty="0"/>
          </a:p>
          <a:p>
            <a:pPr marL="457200" lvl="0" indent="-3886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Char char="▪"/>
            </a:pPr>
            <a:r>
              <a:rPr lang="cy" sz="1800" b="0" i="0" u="none" baseline="0" dirty="0"/>
              <a:t>Chwilio am gliwiau (A yw'n gwneud synnwyr? Pwy sy'n dweud hyn wrthych?)</a:t>
            </a:r>
            <a:endParaRPr sz="1800" b="0" dirty="0"/>
          </a:p>
        </p:txBody>
      </p:sp>
      <p:sp>
        <p:nvSpPr>
          <p:cNvPr id="475" name="Google Shape;475;g3297270dca3_0_477"/>
          <p:cNvSpPr txBox="1">
            <a:spLocks noGrp="1"/>
          </p:cNvSpPr>
          <p:nvPr>
            <p:ph type="title"/>
          </p:nvPr>
        </p:nvSpPr>
        <p:spPr>
          <a:xfrm>
            <a:off x="410375" y="490780"/>
            <a:ext cx="76896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Her tracio'r gwirionedd! </a:t>
            </a:r>
            <a:endParaRPr/>
          </a:p>
        </p:txBody>
      </p:sp>
      <p:pic>
        <p:nvPicPr>
          <p:cNvPr id="476" name="Google Shape;476;g3297270dca3_0_477"/>
          <p:cNvPicPr preferRelativeResize="0"/>
          <p:nvPr/>
        </p:nvPicPr>
        <p:blipFill rotWithShape="1">
          <a:blip r:embed="rId3">
            <a:alphaModFix/>
          </a:blip>
          <a:srcRect r="77618"/>
          <a:stretch/>
        </p:blipFill>
        <p:spPr>
          <a:xfrm>
            <a:off x="0" y="5423064"/>
            <a:ext cx="1686505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g3297270dca3_0_477"/>
          <p:cNvPicPr preferRelativeResize="0"/>
          <p:nvPr/>
        </p:nvPicPr>
        <p:blipFill rotWithShape="1">
          <a:blip r:embed="rId3">
            <a:alphaModFix/>
          </a:blip>
          <a:srcRect l="63528"/>
          <a:stretch/>
        </p:blipFill>
        <p:spPr>
          <a:xfrm>
            <a:off x="9443802" y="5423065"/>
            <a:ext cx="2748196" cy="14349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8" name="Google Shape;478;g3297270dca3_0_477"/>
          <p:cNvGrpSpPr/>
          <p:nvPr/>
        </p:nvGrpSpPr>
        <p:grpSpPr>
          <a:xfrm>
            <a:off x="9086696" y="904170"/>
            <a:ext cx="2123921" cy="1062626"/>
            <a:chOff x="3127375" y="5007769"/>
            <a:chExt cx="1308639" cy="676358"/>
          </a:xfrm>
        </p:grpSpPr>
        <p:sp>
          <p:nvSpPr>
            <p:cNvPr id="479" name="Google Shape;479;g3297270dca3_0_477"/>
            <p:cNvSpPr/>
            <p:nvPr/>
          </p:nvSpPr>
          <p:spPr>
            <a:xfrm>
              <a:off x="3127375" y="5007769"/>
              <a:ext cx="1308639" cy="566642"/>
            </a:xfrm>
            <a:custGeom>
              <a:avLst/>
              <a:gdLst/>
              <a:ahLst/>
              <a:cxnLst/>
              <a:rect l="l" t="t" r="r" b="b"/>
              <a:pathLst>
                <a:path w="1308639" h="566642" extrusionOk="0">
                  <a:moveTo>
                    <a:pt x="327184" y="0"/>
                  </a:moveTo>
                  <a:lnTo>
                    <a:pt x="0" y="566642"/>
                  </a:lnTo>
                  <a:lnTo>
                    <a:pt x="1308640" y="566642"/>
                  </a:lnTo>
                  <a:lnTo>
                    <a:pt x="9814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0" name="Google Shape;480;g3297270dca3_0_477"/>
            <p:cNvGrpSpPr/>
            <p:nvPr/>
          </p:nvGrpSpPr>
          <p:grpSpPr>
            <a:xfrm>
              <a:off x="3588077" y="5223129"/>
              <a:ext cx="397902" cy="460998"/>
              <a:chOff x="3588077" y="5223129"/>
              <a:chExt cx="397902" cy="460998"/>
            </a:xfrm>
          </p:grpSpPr>
          <p:sp>
            <p:nvSpPr>
              <p:cNvPr id="481" name="Google Shape;481;g3297270dca3_0_477"/>
              <p:cNvSpPr/>
              <p:nvPr/>
            </p:nvSpPr>
            <p:spPr>
              <a:xfrm>
                <a:off x="3646441" y="5496329"/>
                <a:ext cx="107999" cy="187537"/>
              </a:xfrm>
              <a:custGeom>
                <a:avLst/>
                <a:gdLst/>
                <a:ahLst/>
                <a:cxnLst/>
                <a:rect l="l" t="t" r="r" b="b"/>
                <a:pathLst>
                  <a:path w="107999" h="187537" extrusionOk="0">
                    <a:moveTo>
                      <a:pt x="82628" y="9692"/>
                    </a:moveTo>
                    <a:cubicBezTo>
                      <a:pt x="81961" y="17026"/>
                      <a:pt x="83961" y="25027"/>
                      <a:pt x="84723" y="32266"/>
                    </a:cubicBezTo>
                    <a:cubicBezTo>
                      <a:pt x="86247" y="46458"/>
                      <a:pt x="87295" y="60746"/>
                      <a:pt x="87485" y="75033"/>
                    </a:cubicBezTo>
                    <a:cubicBezTo>
                      <a:pt x="87771" y="101989"/>
                      <a:pt x="86438" y="139232"/>
                      <a:pt x="63768" y="157996"/>
                    </a:cubicBezTo>
                    <a:cubicBezTo>
                      <a:pt x="49481" y="169807"/>
                      <a:pt x="29669" y="168569"/>
                      <a:pt x="12619" y="164568"/>
                    </a:cubicBezTo>
                    <a:cubicBezTo>
                      <a:pt x="-49" y="161616"/>
                      <a:pt x="-5479" y="181142"/>
                      <a:pt x="7285" y="184095"/>
                    </a:cubicBezTo>
                    <a:cubicBezTo>
                      <a:pt x="27192" y="188762"/>
                      <a:pt x="48528" y="189810"/>
                      <a:pt x="67102" y="179999"/>
                    </a:cubicBezTo>
                    <a:cubicBezTo>
                      <a:pt x="82056" y="172093"/>
                      <a:pt x="91962" y="157806"/>
                      <a:pt x="97963" y="142375"/>
                    </a:cubicBezTo>
                    <a:cubicBezTo>
                      <a:pt x="110441" y="110657"/>
                      <a:pt x="108917" y="73986"/>
                      <a:pt x="105869" y="40648"/>
                    </a:cubicBezTo>
                    <a:cubicBezTo>
                      <a:pt x="104916" y="30742"/>
                      <a:pt x="102059" y="19598"/>
                      <a:pt x="103011" y="9597"/>
                    </a:cubicBezTo>
                    <a:cubicBezTo>
                      <a:pt x="104059" y="-3262"/>
                      <a:pt x="83771" y="-3167"/>
                      <a:pt x="82628" y="9692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g3297270dca3_0_477"/>
              <p:cNvSpPr/>
              <p:nvPr/>
            </p:nvSpPr>
            <p:spPr>
              <a:xfrm>
                <a:off x="3588077" y="5620664"/>
                <a:ext cx="122709" cy="63463"/>
              </a:xfrm>
              <a:custGeom>
                <a:avLst/>
                <a:gdLst/>
                <a:ahLst/>
                <a:cxnLst/>
                <a:rect l="l" t="t" r="r" b="b"/>
                <a:pathLst>
                  <a:path w="122709" h="63463" extrusionOk="0">
                    <a:moveTo>
                      <a:pt x="122703" y="50140"/>
                    </a:moveTo>
                    <a:cubicBezTo>
                      <a:pt x="122703" y="50140"/>
                      <a:pt x="71078" y="-23869"/>
                      <a:pt x="12309" y="7944"/>
                    </a:cubicBezTo>
                    <a:cubicBezTo>
                      <a:pt x="-46365" y="39758"/>
                      <a:pt x="123846" y="86716"/>
                      <a:pt x="122703" y="50140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g3297270dca3_0_477"/>
              <p:cNvSpPr/>
              <p:nvPr/>
            </p:nvSpPr>
            <p:spPr>
              <a:xfrm>
                <a:off x="3819954" y="5496306"/>
                <a:ext cx="107804" cy="187653"/>
              </a:xfrm>
              <a:custGeom>
                <a:avLst/>
                <a:gdLst/>
                <a:ahLst/>
                <a:cxnLst/>
                <a:rect l="l" t="t" r="r" b="b"/>
                <a:pathLst>
                  <a:path w="107804" h="187653" extrusionOk="0">
                    <a:moveTo>
                      <a:pt x="4841" y="9716"/>
                    </a:moveTo>
                    <a:cubicBezTo>
                      <a:pt x="5603" y="18098"/>
                      <a:pt x="3222" y="27432"/>
                      <a:pt x="2364" y="35814"/>
                    </a:cubicBezTo>
                    <a:cubicBezTo>
                      <a:pt x="745" y="51721"/>
                      <a:pt x="-303" y="67723"/>
                      <a:pt x="78" y="83725"/>
                    </a:cubicBezTo>
                    <a:cubicBezTo>
                      <a:pt x="745" y="116777"/>
                      <a:pt x="6365" y="157163"/>
                      <a:pt x="36083" y="177260"/>
                    </a:cubicBezTo>
                    <a:cubicBezTo>
                      <a:pt x="55133" y="190119"/>
                      <a:pt x="79136" y="189262"/>
                      <a:pt x="100567" y="184214"/>
                    </a:cubicBezTo>
                    <a:cubicBezTo>
                      <a:pt x="113235" y="181261"/>
                      <a:pt x="107901" y="161735"/>
                      <a:pt x="95138" y="164687"/>
                    </a:cubicBezTo>
                    <a:cubicBezTo>
                      <a:pt x="79422" y="168402"/>
                      <a:pt x="61515" y="169831"/>
                      <a:pt x="47418" y="160592"/>
                    </a:cubicBezTo>
                    <a:cubicBezTo>
                      <a:pt x="36178" y="153257"/>
                      <a:pt x="29987" y="140589"/>
                      <a:pt x="26272" y="128111"/>
                    </a:cubicBezTo>
                    <a:cubicBezTo>
                      <a:pt x="17700" y="98870"/>
                      <a:pt x="19605" y="66961"/>
                      <a:pt x="22557" y="37052"/>
                    </a:cubicBezTo>
                    <a:cubicBezTo>
                      <a:pt x="23415" y="28289"/>
                      <a:pt x="25891" y="18574"/>
                      <a:pt x="25129" y="9716"/>
                    </a:cubicBezTo>
                    <a:cubicBezTo>
                      <a:pt x="23891" y="-3143"/>
                      <a:pt x="3603" y="-3334"/>
                      <a:pt x="4841" y="9716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g3297270dca3_0_477"/>
              <p:cNvSpPr/>
              <p:nvPr/>
            </p:nvSpPr>
            <p:spPr>
              <a:xfrm>
                <a:off x="3863270" y="5620664"/>
                <a:ext cx="122709" cy="63463"/>
              </a:xfrm>
              <a:custGeom>
                <a:avLst/>
                <a:gdLst/>
                <a:ahLst/>
                <a:cxnLst/>
                <a:rect l="l" t="t" r="r" b="b"/>
                <a:pathLst>
                  <a:path w="122709" h="63463" extrusionOk="0">
                    <a:moveTo>
                      <a:pt x="6" y="50140"/>
                    </a:moveTo>
                    <a:cubicBezTo>
                      <a:pt x="6" y="50140"/>
                      <a:pt x="51631" y="-23869"/>
                      <a:pt x="110400" y="7944"/>
                    </a:cubicBezTo>
                    <a:cubicBezTo>
                      <a:pt x="169074" y="39758"/>
                      <a:pt x="-1137" y="86716"/>
                      <a:pt x="6" y="50140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g3297270dca3_0_477"/>
              <p:cNvSpPr/>
              <p:nvPr/>
            </p:nvSpPr>
            <p:spPr>
              <a:xfrm>
                <a:off x="3710876" y="5223129"/>
                <a:ext cx="476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25" extrusionOk="0">
                    <a:moveTo>
                      <a:pt x="47625" y="23813"/>
                    </a:moveTo>
                    <a:cubicBezTo>
                      <a:pt x="47625" y="36957"/>
                      <a:pt x="36957" y="47625"/>
                      <a:pt x="23813" y="47625"/>
                    </a:cubicBezTo>
                    <a:cubicBezTo>
                      <a:pt x="10668" y="47625"/>
                      <a:pt x="0" y="36957"/>
                      <a:pt x="0" y="23813"/>
                    </a:cubicBezTo>
                    <a:cubicBezTo>
                      <a:pt x="0" y="10668"/>
                      <a:pt x="10668" y="0"/>
                      <a:pt x="23813" y="0"/>
                    </a:cubicBezTo>
                    <a:cubicBezTo>
                      <a:pt x="36957" y="0"/>
                      <a:pt x="47625" y="10668"/>
                      <a:pt x="47625" y="23813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g3297270dca3_0_477"/>
              <p:cNvSpPr/>
              <p:nvPr/>
            </p:nvSpPr>
            <p:spPr>
              <a:xfrm>
                <a:off x="3821366" y="5223129"/>
                <a:ext cx="476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25" extrusionOk="0">
                    <a:moveTo>
                      <a:pt x="47625" y="23813"/>
                    </a:moveTo>
                    <a:cubicBezTo>
                      <a:pt x="47625" y="36957"/>
                      <a:pt x="36957" y="47625"/>
                      <a:pt x="23813" y="47625"/>
                    </a:cubicBezTo>
                    <a:cubicBezTo>
                      <a:pt x="10668" y="47625"/>
                      <a:pt x="0" y="36957"/>
                      <a:pt x="0" y="23813"/>
                    </a:cubicBezTo>
                    <a:cubicBezTo>
                      <a:pt x="0" y="10668"/>
                      <a:pt x="10668" y="0"/>
                      <a:pt x="23813" y="0"/>
                    </a:cubicBezTo>
                    <a:cubicBezTo>
                      <a:pt x="36957" y="0"/>
                      <a:pt x="47625" y="10668"/>
                      <a:pt x="47625" y="23813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487;g3297270dca3_0_477"/>
              <p:cNvSpPr/>
              <p:nvPr/>
            </p:nvSpPr>
            <p:spPr>
              <a:xfrm>
                <a:off x="3751053" y="5284546"/>
                <a:ext cx="77761" cy="28689"/>
              </a:xfrm>
              <a:custGeom>
                <a:avLst/>
                <a:gdLst/>
                <a:ahLst/>
                <a:cxnLst/>
                <a:rect l="l" t="t" r="r" b="b"/>
                <a:pathLst>
                  <a:path w="77761" h="28689" extrusionOk="0">
                    <a:moveTo>
                      <a:pt x="38881" y="28689"/>
                    </a:moveTo>
                    <a:cubicBezTo>
                      <a:pt x="26784" y="28689"/>
                      <a:pt x="12878" y="22784"/>
                      <a:pt x="2495" y="13259"/>
                    </a:cubicBezTo>
                    <a:cubicBezTo>
                      <a:pt x="-648" y="10401"/>
                      <a:pt x="-838" y="5639"/>
                      <a:pt x="2019" y="2495"/>
                    </a:cubicBezTo>
                    <a:cubicBezTo>
                      <a:pt x="4877" y="-553"/>
                      <a:pt x="9734" y="-838"/>
                      <a:pt x="12782" y="2019"/>
                    </a:cubicBezTo>
                    <a:cubicBezTo>
                      <a:pt x="20212" y="8877"/>
                      <a:pt x="30689" y="13449"/>
                      <a:pt x="38881" y="13449"/>
                    </a:cubicBezTo>
                    <a:cubicBezTo>
                      <a:pt x="47072" y="13449"/>
                      <a:pt x="57550" y="8877"/>
                      <a:pt x="64979" y="2019"/>
                    </a:cubicBezTo>
                    <a:cubicBezTo>
                      <a:pt x="68027" y="-838"/>
                      <a:pt x="72885" y="-648"/>
                      <a:pt x="75743" y="2495"/>
                    </a:cubicBezTo>
                    <a:cubicBezTo>
                      <a:pt x="78600" y="5639"/>
                      <a:pt x="78410" y="10401"/>
                      <a:pt x="75266" y="13259"/>
                    </a:cubicBezTo>
                    <a:cubicBezTo>
                      <a:pt x="64884" y="22784"/>
                      <a:pt x="50882" y="28689"/>
                      <a:pt x="38881" y="28689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1F012AF-7227-7391-643C-D13AB9D9E90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F15EF8F-25C9-D729-E030-4496E2F8510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1236324507" descr="Y Comisiwn Etholiadol Logo">
              <a:extLst>
                <a:ext uri="{FF2B5EF4-FFF2-40B4-BE49-F238E27FC236}">
                  <a16:creationId xmlns:a16="http://schemas.microsoft.com/office/drawing/2014/main" id="{2CB20E76-1C5F-47F1-F5DB-8D8B024E46E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88" name="Google Shape;488;g3297270dca3_0_4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2056" y="4482808"/>
            <a:ext cx="1902907" cy="1579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297270dca3_0_497"/>
          <p:cNvSpPr txBox="1">
            <a:spLocks noGrp="1"/>
          </p:cNvSpPr>
          <p:nvPr>
            <p:ph type="title"/>
          </p:nvPr>
        </p:nvSpPr>
        <p:spPr>
          <a:xfrm>
            <a:off x="410375" y="490780"/>
            <a:ext cx="76896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Her tracio'r gwirionedd! </a:t>
            </a:r>
            <a:endParaRPr/>
          </a:p>
        </p:txBody>
      </p:sp>
      <p:pic>
        <p:nvPicPr>
          <p:cNvPr id="495" name="Google Shape;495;g3297270dca3_0_497"/>
          <p:cNvPicPr preferRelativeResize="0"/>
          <p:nvPr/>
        </p:nvPicPr>
        <p:blipFill rotWithShape="1">
          <a:blip r:embed="rId3">
            <a:alphaModFix/>
          </a:blip>
          <a:srcRect r="77618"/>
          <a:stretch/>
        </p:blipFill>
        <p:spPr>
          <a:xfrm>
            <a:off x="0" y="5423064"/>
            <a:ext cx="1686505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g3297270dca3_0_497"/>
          <p:cNvPicPr preferRelativeResize="0"/>
          <p:nvPr/>
        </p:nvPicPr>
        <p:blipFill rotWithShape="1">
          <a:blip r:embed="rId3">
            <a:alphaModFix/>
          </a:blip>
          <a:srcRect l="63528"/>
          <a:stretch/>
        </p:blipFill>
        <p:spPr>
          <a:xfrm>
            <a:off x="9443802" y="5423065"/>
            <a:ext cx="2748196" cy="1434936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g3297270dca3_0_497"/>
          <p:cNvSpPr/>
          <p:nvPr/>
        </p:nvSpPr>
        <p:spPr>
          <a:xfrm>
            <a:off x="594975" y="1402925"/>
            <a:ext cx="6031200" cy="2799600"/>
          </a:xfrm>
          <a:prstGeom prst="wedgeRoundRectCallout">
            <a:avLst>
              <a:gd name="adj1" fmla="val 51871"/>
              <a:gd name="adj2" fmla="val 72146"/>
              <a:gd name="adj3" fmla="val 0"/>
            </a:avLst>
          </a:prstGeom>
          <a:solidFill>
            <a:srgbClr val="E6FA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200" b="0" i="0" u="none" baseline="0">
                <a:latin typeface="Montserrat"/>
                <a:ea typeface="Montserrat"/>
                <a:cs typeface="Montserrat"/>
                <a:sym typeface="Montserrat"/>
              </a:rPr>
              <a:t>Dywedodd fy ffrind wrtha i y byddai coeden afal yn tyfu oddi mewn i mi, petawn i'n llyncu hadau afal. Dydw i ddim yn siŵr a yw hynny'n wir. 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200" b="0" i="0" u="none" baseline="0">
                <a:latin typeface="Montserrat"/>
                <a:ea typeface="Montserrat"/>
                <a:cs typeface="Montserrat"/>
                <a:sym typeface="Montserrat"/>
              </a:rPr>
              <a:t>Beth allaf ei wneud i gael mwy o wybodaeth?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210DB6-45AF-F5B1-34B3-F605C449F6F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2D03821-FD2E-B441-464F-9C01027C09C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1236324507" descr="Y Comisiwn Etholiadol Logo">
              <a:extLst>
                <a:ext uri="{FF2B5EF4-FFF2-40B4-BE49-F238E27FC236}">
                  <a16:creationId xmlns:a16="http://schemas.microsoft.com/office/drawing/2014/main" id="{A400A4E7-D404-A564-2AF4-9DB3EC10340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7" name="Google Shape;497;g3297270dca3_0_4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05562" y="3235769"/>
            <a:ext cx="4362525" cy="36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297270dca3_0_518"/>
          <p:cNvSpPr txBox="1">
            <a:spLocks noGrp="1"/>
          </p:cNvSpPr>
          <p:nvPr>
            <p:ph type="title"/>
          </p:nvPr>
        </p:nvSpPr>
        <p:spPr>
          <a:xfrm>
            <a:off x="410375" y="490780"/>
            <a:ext cx="76896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Her tracio'r gwirionedd! </a:t>
            </a:r>
            <a:endParaRPr/>
          </a:p>
        </p:txBody>
      </p:sp>
      <p:pic>
        <p:nvPicPr>
          <p:cNvPr id="505" name="Google Shape;505;g3297270dca3_0_518"/>
          <p:cNvPicPr preferRelativeResize="0"/>
          <p:nvPr/>
        </p:nvPicPr>
        <p:blipFill rotWithShape="1">
          <a:blip r:embed="rId3">
            <a:alphaModFix/>
          </a:blip>
          <a:srcRect r="77618"/>
          <a:stretch/>
        </p:blipFill>
        <p:spPr>
          <a:xfrm>
            <a:off x="0" y="5423064"/>
            <a:ext cx="1686505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g3297270dca3_0_518"/>
          <p:cNvPicPr preferRelativeResize="0"/>
          <p:nvPr/>
        </p:nvPicPr>
        <p:blipFill rotWithShape="1">
          <a:blip r:embed="rId3">
            <a:alphaModFix/>
          </a:blip>
          <a:srcRect l="63528"/>
          <a:stretch/>
        </p:blipFill>
        <p:spPr>
          <a:xfrm>
            <a:off x="9443802" y="5423065"/>
            <a:ext cx="2748196" cy="1434936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g3297270dca3_0_518"/>
          <p:cNvSpPr/>
          <p:nvPr/>
        </p:nvSpPr>
        <p:spPr>
          <a:xfrm>
            <a:off x="5217075" y="1542725"/>
            <a:ext cx="6031200" cy="2799600"/>
          </a:xfrm>
          <a:prstGeom prst="wedgeRoundRectCallout">
            <a:avLst>
              <a:gd name="adj1" fmla="val -58411"/>
              <a:gd name="adj2" fmla="val 75206"/>
              <a:gd name="adj3" fmla="val 0"/>
            </a:avLst>
          </a:prstGeom>
          <a:solidFill>
            <a:srgbClr val="E6FA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200" b="0" i="0" u="none" baseline="0">
                <a:latin typeface="Montserrat"/>
                <a:ea typeface="Montserrat"/>
                <a:cs typeface="Montserrat"/>
                <a:sym typeface="Montserrat"/>
              </a:rPr>
              <a:t>Gwelais fideo ar-lein a oedd yn dweud bod y maes chwarae wrth ymyl yr ysgol am gael ei droi'n faes parcio.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200" b="0" i="0" u="none" baseline="0">
                <a:latin typeface="Montserrat"/>
                <a:ea typeface="Montserrat"/>
                <a:cs typeface="Montserrat"/>
                <a:sym typeface="Montserrat"/>
              </a:rPr>
              <a:t>Beth allaf ei wneud i gael mwy o wybodaeth?</a:t>
            </a:r>
            <a:endParaRPr sz="2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DC0AF6-B55F-039A-A2DA-D586C41C3E9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F8E8678-365C-B7D6-ECCC-0BA091D841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1236324507" descr="Y Comisiwn Etholiadol Logo">
              <a:extLst>
                <a:ext uri="{FF2B5EF4-FFF2-40B4-BE49-F238E27FC236}">
                  <a16:creationId xmlns:a16="http://schemas.microsoft.com/office/drawing/2014/main" id="{4B712E80-3099-2F51-2E92-C49A564234B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8" name="Google Shape;508;g3297270dca3_0_5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3504" y="3145247"/>
            <a:ext cx="3490325" cy="337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lectoral Commis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E6BD"/>
      </a:accent1>
      <a:accent2>
        <a:srgbClr val="00E6BD"/>
      </a:accent2>
      <a:accent3>
        <a:srgbClr val="FF8AFF"/>
      </a:accent3>
      <a:accent4>
        <a:srgbClr val="FF8A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2BDF6C750B74429A91F444EE5B6214" ma:contentTypeVersion="4" ma:contentTypeDescription="Create a new document." ma:contentTypeScope="" ma:versionID="05e73e5d475b6493381a35d7eec5af3b">
  <xsd:schema xmlns:xsd="http://www.w3.org/2001/XMLSchema" xmlns:xs="http://www.w3.org/2001/XMLSchema" xmlns:p="http://schemas.microsoft.com/office/2006/metadata/properties" xmlns:ns2="f1dc5fc2-22f3-4bac-b797-10482b60afd2" xmlns:ns3="9bc44819-535f-491d-8e8b-8c4dff21d437" targetNamespace="http://schemas.microsoft.com/office/2006/metadata/properties" ma:root="true" ma:fieldsID="c5e02737aced2bc7cae375bd6ef85c90" ns2:_="" ns3:_="">
    <xsd:import namespace="f1dc5fc2-22f3-4bac-b797-10482b60afd2"/>
    <xsd:import namespace="9bc44819-535f-491d-8e8b-8c4dff21d43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c5fc2-22f3-4bac-b797-10482b60af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c44819-535f-491d-8e8b-8c4dff21d4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1dc5fc2-22f3-4bac-b797-10482b60afd2">ECHDL-1310062365-150</_dlc_DocId>
    <_dlc_DocIdUrl xmlns="f1dc5fc2-22f3-4bac-b797-10482b60afd2">
      <Url>https://electoralcommissionorguk.sharepoint.com/teams/CT_VE/_layouts/15/DocIdRedir.aspx?ID=ECHDL-1310062365-150</Url>
      <Description>ECHDL-1310062365-150</Description>
    </_dlc_DocIdUrl>
  </documentManagement>
</p:properties>
</file>

<file path=customXml/itemProps1.xml><?xml version="1.0" encoding="utf-8"?>
<ds:datastoreItem xmlns:ds="http://schemas.openxmlformats.org/officeDocument/2006/customXml" ds:itemID="{00E80C3F-DDF7-4E2B-8774-1A3D256A2C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dc5fc2-22f3-4bac-b797-10482b60afd2"/>
    <ds:schemaRef ds:uri="9bc44819-535f-491d-8e8b-8c4dff21d4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2A3AA19-E3DC-4A63-B6AF-10C4CD8D9FAC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F69A4B02-FA7D-4C8D-B1E6-B08D7CC8311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23D5D3C-0F12-4022-8E92-842D383BC9D1}">
  <ds:schemaRefs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9bc44819-535f-491d-8e8b-8c4dff21d437"/>
    <ds:schemaRef ds:uri="f1dc5fc2-22f3-4bac-b797-10482b60afd2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828</Words>
  <Application>Microsoft Office PowerPoint</Application>
  <PresentationFormat>Widescreen</PresentationFormat>
  <Paragraphs>88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Montserrat ExtraBold</vt:lpstr>
      <vt:lpstr>Noto Sans Symbols</vt:lpstr>
      <vt:lpstr>Montserrat</vt:lpstr>
      <vt:lpstr>Calibri</vt:lpstr>
      <vt:lpstr>Arial</vt:lpstr>
      <vt:lpstr>Montserrat Black</vt:lpstr>
      <vt:lpstr>Office Theme</vt:lpstr>
      <vt:lpstr>PowerPoint Presentation</vt:lpstr>
      <vt:lpstr>Tracwyr gwirionedd </vt:lpstr>
      <vt:lpstr>Ffôn wedi torri </vt:lpstr>
      <vt:lpstr>Sut mae gwybodaeth yn teithio?</vt:lpstr>
      <vt:lpstr>Sut allai gwybodaeth ffug ledaenu?</vt:lpstr>
      <vt:lpstr>PowerPoint Presentation</vt:lpstr>
      <vt:lpstr>Her tracio'r gwirionedd! </vt:lpstr>
      <vt:lpstr>Her tracio'r gwirionedd! </vt:lpstr>
      <vt:lpstr>Her tracio'r gwirionedd!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Leo Williamson</dc:creator>
  <cp:lastModifiedBy>Lauren Valentine</cp:lastModifiedBy>
  <cp:revision>28</cp:revision>
  <dcterms:created xsi:type="dcterms:W3CDTF">2021-02-10T12:48:52Z</dcterms:created>
  <dcterms:modified xsi:type="dcterms:W3CDTF">2025-02-27T09:55:11Z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54c435de-0b5c-472a-a61b-ce6ae7b27b31</vt:lpwstr>
  </property>
  <property fmtid="{D5CDD505-2E9C-101B-9397-08002B2CF9AE}" pid="3" name="Audience1">
    <vt:lpwstr>2;#All staff|1a1e0e6e-8d96-4235-ac5f-9f1dcc3600b0</vt:lpwstr>
  </property>
  <property fmtid="{D5CDD505-2E9C-101B-9397-08002B2CF9AE}" pid="4" name="ContentTypeId">
    <vt:lpwstr>0x010100FD2BDF6C750B74429A91F444EE5B6214</vt:lpwstr>
  </property>
  <property fmtid="{D5CDD505-2E9C-101B-9397-08002B2CF9AE}" pid="5" name="d7e05c9ad6914a3c91fc7c6d52d321c1">
    <vt:lpwstr/>
  </property>
  <property fmtid="{D5CDD505-2E9C-101B-9397-08002B2CF9AE}" pid="6" name="Financial year">
    <vt:lpwstr/>
  </property>
  <property fmtid="{D5CDD505-2E9C-101B-9397-08002B2CF9AE}" pid="7" name="LINKTEK-CHUNK-1">
    <vt:lpwstr>010021{"F":2,"I":"8582-FCF6-860F-C326"}</vt:lpwstr>
  </property>
  <property fmtid="{D5CDD505-2E9C-101B-9397-08002B2CF9AE}" pid="8" name="Month">
    <vt:lpwstr/>
  </property>
  <property fmtid="{D5CDD505-2E9C-101B-9397-08002B2CF9AE}" pid="9" name="TaxKeyword">
    <vt:lpwstr/>
  </property>
  <property fmtid="{D5CDD505-2E9C-101B-9397-08002B2CF9AE}" pid="10" name="TaxKeywordTaxHTField">
    <vt:lpwstr/>
  </property>
  <property fmtid="{D5CDD505-2E9C-101B-9397-08002B2CF9AE}" pid="11" name="o4f6c70134b64a99b8a9c18b6cabc6d3">
    <vt:lpwstr>2018|26ca1e8c-16e7-413b-b05d-61c89da0dc68</vt:lpwstr>
  </property>
  <property fmtid="{D5CDD505-2E9C-101B-9397-08002B2CF9AE}" pid="12" name="k8d136f7c151492e9a8c9a3ff7eb0306">
    <vt:lpwstr>Campaigns|27de1e33-d184-46d9-a160-c6719cec9e9f</vt:lpwstr>
  </property>
  <property fmtid="{D5CDD505-2E9C-101B-9397-08002B2CF9AE}" pid="13" name="b9ca678d06974d1b9a589aa70f41520a">
    <vt:lpwstr>UK wide|6834a7d2-fb91-47b3-99a3-3181df52306f</vt:lpwstr>
  </property>
  <property fmtid="{D5CDD505-2E9C-101B-9397-08002B2CF9AE}" pid="14" name="j4f12893337a4eac9e2d2c696f543b80">
    <vt:lpwstr/>
  </property>
  <property fmtid="{D5CDD505-2E9C-101B-9397-08002B2CF9AE}" pid="15" name="j5093c87c62f4e2ea96105d295eed61a">
    <vt:lpwstr>Official|77462fb2-11a1-4cd5-8628-4e6081b9477e</vt:lpwstr>
  </property>
  <property fmtid="{D5CDD505-2E9C-101B-9397-08002B2CF9AE}" pid="16" name="b78556a5ab004a83993a9660bce6152c">
    <vt:lpwstr>All staff|1a1e0e6e-8d96-4235-ac5f-9f1dcc3600b0</vt:lpwstr>
  </property>
  <property fmtid="{D5CDD505-2E9C-101B-9397-08002B2CF9AE}" pid="17" name="Countries">
    <vt:lpwstr>6;#UK wide|6834a7d2-fb91-47b3-99a3-3181df52306f</vt:lpwstr>
  </property>
  <property fmtid="{D5CDD505-2E9C-101B-9397-08002B2CF9AE}" pid="18" name="Calendar Year">
    <vt:lpwstr>16;#2018|26ca1e8c-16e7-413b-b05d-61c89da0dc68</vt:lpwstr>
  </property>
  <property fmtid="{D5CDD505-2E9C-101B-9397-08002B2CF9AE}" pid="19" name="lcf76f155ced4ddcb4097134ff3c332f">
    <vt:lpwstr/>
  </property>
  <property fmtid="{D5CDD505-2E9C-101B-9397-08002B2CF9AE}" pid="20" name="MediaServiceImageTags">
    <vt:lpwstr/>
  </property>
  <property fmtid="{D5CDD505-2E9C-101B-9397-08002B2CF9AE}" pid="21" name="ECSubject">
    <vt:lpwstr>63;#Campaigns|27de1e33-d184-46d9-a160-c6719cec9e9f</vt:lpwstr>
  </property>
  <property fmtid="{D5CDD505-2E9C-101B-9397-08002B2CF9AE}" pid="22" name="n0ecf30723e04ad4a18670a4e17a3129">
    <vt:lpwstr/>
  </property>
  <property fmtid="{D5CDD505-2E9C-101B-9397-08002B2CF9AE}" pid="23" name="Board_x0020_Paper_x0020_Subject">
    <vt:lpwstr/>
  </property>
  <property fmtid="{D5CDD505-2E9C-101B-9397-08002B2CF9AE}" pid="24" name="TaxCatchAll">
    <vt:lpwstr>6;#UK wide|6834a7d2-fb91-47b3-99a3-3181df52306f;#16;#2018|26ca1e8c-16e7-413b-b05d-61c89da0dc68;#3;#Official|77462fb2-11a1-4cd5-8628-4e6081b9477e;#2;#All staff|1a1e0e6e-8d96-4235-ac5f-9f1dcc3600b0;#63;#Campaigns|27de1e33-d184-46d9-a160-c6719cec9e9f</vt:lpwstr>
  </property>
  <property fmtid="{D5CDD505-2E9C-101B-9397-08002B2CF9AE}" pid="25" name="f9169cbde8cd43d083a6796edf077c19">
    <vt:lpwstr/>
  </property>
  <property fmtid="{D5CDD505-2E9C-101B-9397-08002B2CF9AE}" pid="26" name="Electoral_x0020_Event">
    <vt:lpwstr/>
  </property>
  <property fmtid="{D5CDD505-2E9C-101B-9397-08002B2CF9AE}" pid="27" name="GPMS marking">
    <vt:lpwstr>3;#Official|77462fb2-11a1-4cd5-8628-4e6081b9477e</vt:lpwstr>
  </property>
  <property fmtid="{D5CDD505-2E9C-101B-9397-08002B2CF9AE}" pid="28" name="Board Paper Subject">
    <vt:lpwstr/>
  </property>
  <property fmtid="{D5CDD505-2E9C-101B-9397-08002B2CF9AE}" pid="29" name="Electoral Event">
    <vt:lpwstr/>
  </property>
  <property fmtid="{D5CDD505-2E9C-101B-9397-08002B2CF9AE}" pid="30" name="Calendar_x0020_Year">
    <vt:lpwstr>16;#2018|26ca1e8c-16e7-413b-b05d-61c89da0dc68</vt:lpwstr>
  </property>
  <property fmtid="{D5CDD505-2E9C-101B-9397-08002B2CF9AE}" pid="31" name="GPMS_x0020_marking">
    <vt:lpwstr>3;#Official|77462fb2-11a1-4cd5-8628-4e6081b9477e</vt:lpwstr>
  </property>
  <property fmtid="{D5CDD505-2E9C-101B-9397-08002B2CF9AE}" pid="32" name="Financial_x0020_year">
    <vt:lpwstr/>
  </property>
</Properties>
</file>