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4"/>
  </p:notesMasterIdLst>
  <p:sldIdLst>
    <p:sldId id="285" r:id="rId6"/>
    <p:sldId id="257" r:id="rId7"/>
    <p:sldId id="258" r:id="rId8"/>
    <p:sldId id="259" r:id="rId9"/>
    <p:sldId id="286" r:id="rId10"/>
    <p:sldId id="261" r:id="rId11"/>
    <p:sldId id="280" r:id="rId12"/>
    <p:sldId id="279" r:id="rId13"/>
  </p:sldIdLst>
  <p:sldSz cx="12192000" cy="6858000"/>
  <p:notesSz cx="6858000" cy="9144000"/>
  <p:embeddedFontLst>
    <p:embeddedFont>
      <p:font typeface="Montserrat" panose="00000500000000000000" pitchFamily="2" charset="0"/>
      <p:regular r:id="rId15"/>
      <p:bold r:id="rId16"/>
      <p:italic r:id="rId17"/>
      <p:boldItalic r:id="rId18"/>
    </p:embeddedFont>
    <p:embeddedFont>
      <p:font typeface="Montserrat Black" panose="00000A00000000000000" pitchFamily="2" charset="0"/>
      <p:bold r:id="rId19"/>
      <p:italic r:id="rId20"/>
      <p:boldItalic r:id="rId21"/>
    </p:embeddedFont>
    <p:embeddedFont>
      <p:font typeface="Montserrat ExtraBold" panose="00000900000000000000" pitchFamily="2" charset="0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joEnF59D9/5WO2XyXdyxFdpksY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ADE0B-4EF8-4865-91DA-D86A87B4C71E}" v="27" dt="2025-02-26T18:22:09.833"/>
    <p1510:client id="{927B068A-974C-47BB-BCA2-F4122A05220C}" v="4" dt="2025-02-27T10:15:25.436"/>
  </p1510:revLst>
</p1510:revInfo>
</file>

<file path=ppt/tableStyles.xml><?xml version="1.0" encoding="utf-8"?>
<a:tblStyleLst xmlns:a="http://schemas.openxmlformats.org/drawingml/2006/main" def="{A03DA5A5-8A98-40CF-BD08-A7754B5AD772}">
  <a:tblStyle styleId="{A03DA5A5-8A98-40CF-BD08-A7754B5AD77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2FFFD35-0F45-4B7C-AD03-9BB3F99D9B4C}" styleName="Table_1">
    <a:wholeTbl>
      <a:tcTxStyle b="off" i="off">
        <a:font>
          <a:latin typeface="Arial"/>
          <a:ea typeface="Arial"/>
          <a:cs typeface="Arial"/>
        </a:font>
        <a:srgbClr val="003057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6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6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E7BD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E7BD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00E7BD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00E7BD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/>
    <p:restoredTop sz="95330" autoAdjust="0"/>
  </p:normalViewPr>
  <p:slideViewPr>
    <p:cSldViewPr snapToGrid="0">
      <p:cViewPr varScale="1">
        <p:scale>
          <a:sx n="64" d="100"/>
          <a:sy n="64" d="100"/>
        </p:scale>
        <p:origin x="7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y Edwards" userId="S::jedwards@electoralcommission.org.uk::97ec32ec-1920-4447-8ec7-1835dc49ef49" providerId="AD" clId="Web-{43B3810E-62CF-344F-0750-ECFC7FA49B2E}"/>
    <pc:docChg chg="modSld">
      <pc:chgData name="Judy Edwards" userId="S::jedwards@electoralcommission.org.uk::97ec32ec-1920-4447-8ec7-1835dc49ef49" providerId="AD" clId="Web-{43B3810E-62CF-344F-0750-ECFC7FA49B2E}" dt="2025-02-25T15:17:34.797" v="15" actId="1076"/>
      <pc:docMkLst>
        <pc:docMk/>
      </pc:docMkLst>
      <pc:sldChg chg="addSp modSp">
        <pc:chgData name="Judy Edwards" userId="S::jedwards@electoralcommission.org.uk::97ec32ec-1920-4447-8ec7-1835dc49ef49" providerId="AD" clId="Web-{43B3810E-62CF-344F-0750-ECFC7FA49B2E}" dt="2025-02-25T15:17:02.249" v="11" actId="14100"/>
        <pc:sldMkLst>
          <pc:docMk/>
          <pc:sldMk cId="0" sldId="258"/>
        </pc:sldMkLst>
        <pc:spChg chg="add mod">
          <ac:chgData name="Judy Edwards" userId="S::jedwards@electoralcommission.org.uk::97ec32ec-1920-4447-8ec7-1835dc49ef49" providerId="AD" clId="Web-{43B3810E-62CF-344F-0750-ECFC7FA49B2E}" dt="2025-02-25T15:17:02.249" v="11" actId="14100"/>
          <ac:spMkLst>
            <pc:docMk/>
            <pc:sldMk cId="0" sldId="258"/>
            <ac:spMk id="2" creationId="{814FFF79-2A2C-82FC-789F-B917DAB0AE19}"/>
          </ac:spMkLst>
        </pc:spChg>
        <pc:spChg chg="mod">
          <ac:chgData name="Judy Edwards" userId="S::jedwards@electoralcommission.org.uk::97ec32ec-1920-4447-8ec7-1835dc49ef49" providerId="AD" clId="Web-{43B3810E-62CF-344F-0750-ECFC7FA49B2E}" dt="2025-02-25T15:16:19.606" v="2" actId="20577"/>
          <ac:spMkLst>
            <pc:docMk/>
            <pc:sldMk cId="0" sldId="258"/>
            <ac:spMk id="408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43B3810E-62CF-344F-0750-ECFC7FA49B2E}" dt="2025-02-25T15:16:43.592" v="6" actId="14100"/>
          <ac:spMkLst>
            <pc:docMk/>
            <pc:sldMk cId="0" sldId="258"/>
            <ac:spMk id="409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43B3810E-62CF-344F-0750-ECFC7FA49B2E}" dt="2025-02-25T15:17:34.797" v="15" actId="1076"/>
        <pc:sldMkLst>
          <pc:docMk/>
          <pc:sldMk cId="0" sldId="279"/>
        </pc:sldMkLst>
        <pc:spChg chg="mod">
          <ac:chgData name="Judy Edwards" userId="S::jedwards@electoralcommission.org.uk::97ec32ec-1920-4447-8ec7-1835dc49ef49" providerId="AD" clId="Web-{43B3810E-62CF-344F-0750-ECFC7FA49B2E}" dt="2025-02-25T15:17:34.797" v="15" actId="1076"/>
          <ac:spMkLst>
            <pc:docMk/>
            <pc:sldMk cId="0" sldId="279"/>
            <ac:spMk id="517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43B3810E-62CF-344F-0750-ECFC7FA49B2E}" dt="2025-02-25T15:17:22.390" v="13" actId="20577"/>
        <pc:sldMkLst>
          <pc:docMk/>
          <pc:sldMk cId="0" sldId="280"/>
        </pc:sldMkLst>
        <pc:spChg chg="mod">
          <ac:chgData name="Judy Edwards" userId="S::jedwards@electoralcommission.org.uk::97ec32ec-1920-4447-8ec7-1835dc49ef49" providerId="AD" clId="Web-{43B3810E-62CF-344F-0750-ECFC7FA49B2E}" dt="2025-02-25T15:17:22.390" v="13" actId="20577"/>
          <ac:spMkLst>
            <pc:docMk/>
            <pc:sldMk cId="0" sldId="280"/>
            <ac:spMk id="440" creationId="{00000000-0000-0000-0000-000000000000}"/>
          </ac:spMkLst>
        </pc:spChg>
      </pc:sldChg>
    </pc:docChg>
  </pc:docChgLst>
  <pc:docChgLst>
    <pc:chgData name="Judy Edwards" userId="97ec32ec-1920-4447-8ec7-1835dc49ef49" providerId="ADAL" clId="{3E1ADE0B-4EF8-4865-91DA-D86A87B4C71E}"/>
    <pc:docChg chg="modSld">
      <pc:chgData name="Judy Edwards" userId="97ec32ec-1920-4447-8ec7-1835dc49ef49" providerId="ADAL" clId="{3E1ADE0B-4EF8-4865-91DA-D86A87B4C71E}" dt="2025-02-26T18:22:09.832" v="21"/>
      <pc:docMkLst>
        <pc:docMk/>
      </pc:docMkLst>
      <pc:sldChg chg="setBg">
        <pc:chgData name="Judy Edwards" userId="97ec32ec-1920-4447-8ec7-1835dc49ef49" providerId="ADAL" clId="{3E1ADE0B-4EF8-4865-91DA-D86A87B4C71E}" dt="2025-02-26T18:20:07.115" v="2"/>
        <pc:sldMkLst>
          <pc:docMk/>
          <pc:sldMk cId="0" sldId="257"/>
        </pc:sldMkLst>
      </pc:sldChg>
      <pc:sldChg chg="setBg">
        <pc:chgData name="Judy Edwards" userId="97ec32ec-1920-4447-8ec7-1835dc49ef49" providerId="ADAL" clId="{3E1ADE0B-4EF8-4865-91DA-D86A87B4C71E}" dt="2025-02-26T18:20:25.248" v="5"/>
        <pc:sldMkLst>
          <pc:docMk/>
          <pc:sldMk cId="0" sldId="258"/>
        </pc:sldMkLst>
      </pc:sldChg>
      <pc:sldChg chg="setBg">
        <pc:chgData name="Judy Edwards" userId="97ec32ec-1920-4447-8ec7-1835dc49ef49" providerId="ADAL" clId="{3E1ADE0B-4EF8-4865-91DA-D86A87B4C71E}" dt="2025-02-26T18:20:44.071" v="8"/>
        <pc:sldMkLst>
          <pc:docMk/>
          <pc:sldMk cId="0" sldId="259"/>
        </pc:sldMkLst>
      </pc:sldChg>
      <pc:sldChg chg="modSp mod setBg">
        <pc:chgData name="Judy Edwards" userId="97ec32ec-1920-4447-8ec7-1835dc49ef49" providerId="ADAL" clId="{3E1ADE0B-4EF8-4865-91DA-D86A87B4C71E}" dt="2025-02-26T18:21:29.419" v="15" actId="14100"/>
        <pc:sldMkLst>
          <pc:docMk/>
          <pc:sldMk cId="0" sldId="261"/>
        </pc:sldMkLst>
        <pc:graphicFrameChg chg="modGraphic">
          <ac:chgData name="Judy Edwards" userId="97ec32ec-1920-4447-8ec7-1835dc49ef49" providerId="ADAL" clId="{3E1ADE0B-4EF8-4865-91DA-D86A87B4C71E}" dt="2025-02-26T18:21:29.419" v="15" actId="14100"/>
          <ac:graphicFrameMkLst>
            <pc:docMk/>
            <pc:sldMk cId="0" sldId="261"/>
            <ac:graphicFrameMk id="2" creationId="{0D87E88A-089B-3C4D-94C1-A48DAAF7E2AD}"/>
          </ac:graphicFrameMkLst>
        </pc:graphicFrameChg>
      </pc:sldChg>
      <pc:sldChg chg="setBg">
        <pc:chgData name="Judy Edwards" userId="97ec32ec-1920-4447-8ec7-1835dc49ef49" providerId="ADAL" clId="{3E1ADE0B-4EF8-4865-91DA-D86A87B4C71E}" dt="2025-02-26T18:22:09.832" v="21"/>
        <pc:sldMkLst>
          <pc:docMk/>
          <pc:sldMk cId="0" sldId="279"/>
        </pc:sldMkLst>
      </pc:sldChg>
      <pc:sldChg chg="setBg">
        <pc:chgData name="Judy Edwards" userId="97ec32ec-1920-4447-8ec7-1835dc49ef49" providerId="ADAL" clId="{3E1ADE0B-4EF8-4865-91DA-D86A87B4C71E}" dt="2025-02-26T18:21:46.525" v="18"/>
        <pc:sldMkLst>
          <pc:docMk/>
          <pc:sldMk cId="0" sldId="280"/>
        </pc:sldMkLst>
      </pc:sldChg>
    </pc:docChg>
  </pc:docChgLst>
  <pc:docChgLst>
    <pc:chgData name="Lauren Valentine" userId="beef5a57-e985-43f7-be51-e6e522a875b7" providerId="ADAL" clId="{927B068A-974C-47BB-BCA2-F4122A05220C}"/>
    <pc:docChg chg="custSel addSld delSld modSld">
      <pc:chgData name="Lauren Valentine" userId="beef5a57-e985-43f7-be51-e6e522a875b7" providerId="ADAL" clId="{927B068A-974C-47BB-BCA2-F4122A05220C}" dt="2025-02-27T10:18:53.001" v="20" actId="27636"/>
      <pc:docMkLst>
        <pc:docMk/>
      </pc:docMkLst>
      <pc:sldChg chg="del">
        <pc:chgData name="Lauren Valentine" userId="beef5a57-e985-43f7-be51-e6e522a875b7" providerId="ADAL" clId="{927B068A-974C-47BB-BCA2-F4122A05220C}" dt="2025-02-26T17:52:05.267" v="5" actId="47"/>
        <pc:sldMkLst>
          <pc:docMk/>
          <pc:sldMk cId="0" sldId="260"/>
        </pc:sldMkLst>
      </pc:sldChg>
      <pc:sldChg chg="del">
        <pc:chgData name="Lauren Valentine" userId="beef5a57-e985-43f7-be51-e6e522a875b7" providerId="ADAL" clId="{927B068A-974C-47BB-BCA2-F4122A05220C}" dt="2025-02-26T14:48:41.411" v="3" actId="47"/>
        <pc:sldMkLst>
          <pc:docMk/>
          <pc:sldMk cId="317215671" sldId="269"/>
        </pc:sldMkLst>
      </pc:sldChg>
      <pc:sldChg chg="delSp modSp mod">
        <pc:chgData name="Lauren Valentine" userId="beef5a57-e985-43f7-be51-e6e522a875b7" providerId="ADAL" clId="{927B068A-974C-47BB-BCA2-F4122A05220C}" dt="2025-02-27T10:18:53.001" v="20" actId="27636"/>
        <pc:sldMkLst>
          <pc:docMk/>
          <pc:sldMk cId="0" sldId="279"/>
        </pc:sldMkLst>
        <pc:spChg chg="mod">
          <ac:chgData name="Lauren Valentine" userId="beef5a57-e985-43f7-be51-e6e522a875b7" providerId="ADAL" clId="{927B068A-974C-47BB-BCA2-F4122A05220C}" dt="2025-02-27T10:18:53.001" v="20" actId="27636"/>
          <ac:spMkLst>
            <pc:docMk/>
            <pc:sldMk cId="0" sldId="279"/>
            <ac:spMk id="517" creationId="{00000000-0000-0000-0000-000000000000}"/>
          </ac:spMkLst>
        </pc:spChg>
        <pc:spChg chg="del">
          <ac:chgData name="Lauren Valentine" userId="beef5a57-e985-43f7-be51-e6e522a875b7" providerId="ADAL" clId="{927B068A-974C-47BB-BCA2-F4122A05220C}" dt="2025-02-27T09:59:17.308" v="6" actId="478"/>
          <ac:spMkLst>
            <pc:docMk/>
            <pc:sldMk cId="0" sldId="279"/>
            <ac:spMk id="518" creationId="{00000000-0000-0000-0000-000000000000}"/>
          </ac:spMkLst>
        </pc:spChg>
      </pc:sldChg>
      <pc:sldChg chg="modSp add mod modNotesTx">
        <pc:chgData name="Lauren Valentine" userId="beef5a57-e985-43f7-be51-e6e522a875b7" providerId="ADAL" clId="{927B068A-974C-47BB-BCA2-F4122A05220C}" dt="2025-02-26T14:48:39.920" v="2"/>
        <pc:sldMkLst>
          <pc:docMk/>
          <pc:sldMk cId="1552375587" sldId="285"/>
        </pc:sldMkLst>
        <pc:spChg chg="mod">
          <ac:chgData name="Lauren Valentine" userId="beef5a57-e985-43f7-be51-e6e522a875b7" providerId="ADAL" clId="{927B068A-974C-47BB-BCA2-F4122A05220C}" dt="2025-02-26T14:48:27.505" v="1" actId="20577"/>
          <ac:spMkLst>
            <pc:docMk/>
            <pc:sldMk cId="1552375587" sldId="285"/>
            <ac:spMk id="2" creationId="{0EB65139-0A4F-9541-A8E6-EC6EFDFBC027}"/>
          </ac:spMkLst>
        </pc:spChg>
      </pc:sldChg>
      <pc:sldChg chg="add">
        <pc:chgData name="Lauren Valentine" userId="beef5a57-e985-43f7-be51-e6e522a875b7" providerId="ADAL" clId="{927B068A-974C-47BB-BCA2-F4122A05220C}" dt="2025-02-26T17:52:02.186" v="4"/>
        <pc:sldMkLst>
          <pc:docMk/>
          <pc:sldMk cId="0" sldId="286"/>
        </pc:sldMkLst>
      </pc:sldChg>
      <pc:sldMasterChg chg="delSldLayout">
        <pc:chgData name="Lauren Valentine" userId="beef5a57-e985-43f7-be51-e6e522a875b7" providerId="ADAL" clId="{927B068A-974C-47BB-BCA2-F4122A05220C}" dt="2025-02-26T14:48:41.411" v="3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927B068A-974C-47BB-BCA2-F4122A05220C}" dt="2025-02-26T14:48:41.411" v="3" actId="47"/>
          <pc:sldLayoutMkLst>
            <pc:docMk/>
            <pc:sldMasterMk cId="0" sldId="2147483648"/>
            <pc:sldLayoutMk cId="1215559914" sldId="2147483685"/>
          </pc:sldLayoutMkLst>
        </pc:sldLayoutChg>
      </pc:sldMasterChg>
    </pc:docChg>
  </pc:docChgLst>
  <pc:docChgLst>
    <pc:chgData name="Billie Dunne" userId="S::bdunne@electoralcommission.org.uk::3844182d-c2e7-419d-8d32-c40b23cdb852" providerId="AD" clId="Web-{D18EEE8B-D3B0-5454-C42E-A6084FF05A50}"/>
    <pc:docChg chg="modSld">
      <pc:chgData name="Billie Dunne" userId="S::bdunne@electoralcommission.org.uk::3844182d-c2e7-419d-8d32-c40b23cdb852" providerId="AD" clId="Web-{D18EEE8B-D3B0-5454-C42E-A6084FF05A50}" dt="2025-02-24T10:58:39.162" v="14"/>
      <pc:docMkLst>
        <pc:docMk/>
      </pc:docMkLst>
      <pc:sldChg chg="modSp">
        <pc:chgData name="Billie Dunne" userId="S::bdunne@electoralcommission.org.uk::3844182d-c2e7-419d-8d32-c40b23cdb852" providerId="AD" clId="Web-{D18EEE8B-D3B0-5454-C42E-A6084FF05A50}" dt="2025-02-24T10:57:08.378" v="0" actId="20577"/>
        <pc:sldMkLst>
          <pc:docMk/>
          <pc:sldMk cId="0" sldId="257"/>
        </pc:sldMkLst>
        <pc:spChg chg="mod">
          <ac:chgData name="Billie Dunne" userId="S::bdunne@electoralcommission.org.uk::3844182d-c2e7-419d-8d32-c40b23cdb852" providerId="AD" clId="Web-{D18EEE8B-D3B0-5454-C42E-A6084FF05A50}" dt="2025-02-24T10:57:08.378" v="0" actId="20577"/>
          <ac:spMkLst>
            <pc:docMk/>
            <pc:sldMk cId="0" sldId="257"/>
            <ac:spMk id="401" creationId="{00000000-0000-0000-0000-000000000000}"/>
          </ac:spMkLst>
        </pc:spChg>
      </pc:sldChg>
      <pc:sldChg chg="delSp modSp">
        <pc:chgData name="Billie Dunne" userId="S::bdunne@electoralcommission.org.uk::3844182d-c2e7-419d-8d32-c40b23cdb852" providerId="AD" clId="Web-{D18EEE8B-D3B0-5454-C42E-A6084FF05A50}" dt="2025-02-24T10:58:39.162" v="14"/>
        <pc:sldMkLst>
          <pc:docMk/>
          <pc:sldMk cId="0" sldId="258"/>
        </pc:sldMkLst>
        <pc:spChg chg="mod">
          <ac:chgData name="Billie Dunne" userId="S::bdunne@electoralcommission.org.uk::3844182d-c2e7-419d-8d32-c40b23cdb852" providerId="AD" clId="Web-{D18EEE8B-D3B0-5454-C42E-A6084FF05A50}" dt="2025-02-24T10:57:19.706" v="2" actId="14100"/>
          <ac:spMkLst>
            <pc:docMk/>
            <pc:sldMk cId="0" sldId="258"/>
            <ac:spMk id="407" creationId="{00000000-0000-0000-0000-000000000000}"/>
          </ac:spMkLst>
        </pc:spChg>
        <pc:spChg chg="mod">
          <ac:chgData name="Billie Dunne" userId="S::bdunne@electoralcommission.org.uk::3844182d-c2e7-419d-8d32-c40b23cdb852" providerId="AD" clId="Web-{D18EEE8B-D3B0-5454-C42E-A6084FF05A50}" dt="2025-02-24T10:58:33.880" v="13" actId="14100"/>
          <ac:spMkLst>
            <pc:docMk/>
            <pc:sldMk cId="0" sldId="258"/>
            <ac:spMk id="408" creationId="{00000000-0000-0000-0000-000000000000}"/>
          </ac:spMkLst>
        </pc:spChg>
        <pc:spChg chg="mod">
          <ac:chgData name="Billie Dunne" userId="S::bdunne@electoralcommission.org.uk::3844182d-c2e7-419d-8d32-c40b23cdb852" providerId="AD" clId="Web-{D18EEE8B-D3B0-5454-C42E-A6084FF05A50}" dt="2025-02-24T10:58:30.958" v="12" actId="14100"/>
          <ac:spMkLst>
            <pc:docMk/>
            <pc:sldMk cId="0" sldId="258"/>
            <ac:spMk id="409" creationId="{00000000-0000-0000-0000-000000000000}"/>
          </ac:spMkLst>
        </pc:spChg>
      </pc:sldChg>
    </pc:docChg>
  </pc:docChgLst>
  <pc:docChgLst>
    <pc:chgData name="Lauren Valentine" userId="beef5a57-e985-43f7-be51-e6e522a875b7" providerId="ADAL" clId="{336B01BC-E307-43E8-830B-E3A97EE96CE3}"/>
    <pc:docChg chg="addSld delSld modSld">
      <pc:chgData name="Lauren Valentine" userId="beef5a57-e985-43f7-be51-e6e522a875b7" providerId="ADAL" clId="{336B01BC-E307-43E8-830B-E3A97EE96CE3}" dt="2025-02-07T16:07:51.752" v="11" actId="1076"/>
      <pc:docMkLst>
        <pc:docMk/>
      </pc:docMkLst>
      <pc:sldChg chg="del">
        <pc:chgData name="Lauren Valentine" userId="beef5a57-e985-43f7-be51-e6e522a875b7" providerId="ADAL" clId="{336B01BC-E307-43E8-830B-E3A97EE96CE3}" dt="2025-02-07T14:37:55.924" v="2" actId="47"/>
        <pc:sldMkLst>
          <pc:docMk/>
          <pc:sldMk cId="0" sldId="256"/>
        </pc:sldMkLst>
      </pc:sldChg>
      <pc:sldChg chg="addSp modSp mod">
        <pc:chgData name="Lauren Valentine" userId="beef5a57-e985-43f7-be51-e6e522a875b7" providerId="ADAL" clId="{336B01BC-E307-43E8-830B-E3A97EE96CE3}" dt="2025-02-07T16:07:03.781" v="7" actId="34135"/>
        <pc:sldMkLst>
          <pc:docMk/>
          <pc:sldMk cId="0" sldId="257"/>
        </pc:sldMkLst>
        <pc:spChg chg="add mod">
          <ac:chgData name="Lauren Valentine" userId="beef5a57-e985-43f7-be51-e6e522a875b7" providerId="ADAL" clId="{336B01BC-E307-43E8-830B-E3A97EE96CE3}" dt="2025-02-07T16:07:03.781" v="7" actId="34135"/>
          <ac:spMkLst>
            <pc:docMk/>
            <pc:sldMk cId="0" sldId="257"/>
            <ac:spMk id="2" creationId="{996AE670-D5A9-EB63-3E9D-1A1E6712B625}"/>
          </ac:spMkLst>
        </pc:spChg>
      </pc:sldChg>
      <pc:sldChg chg="modSp mod">
        <pc:chgData name="Lauren Valentine" userId="beef5a57-e985-43f7-be51-e6e522a875b7" providerId="ADAL" clId="{336B01BC-E307-43E8-830B-E3A97EE96CE3}" dt="2025-02-07T16:07:11.436" v="8" actId="403"/>
        <pc:sldMkLst>
          <pc:docMk/>
          <pc:sldMk cId="0" sldId="258"/>
        </pc:sldMkLst>
        <pc:spChg chg="mod">
          <ac:chgData name="Lauren Valentine" userId="beef5a57-e985-43f7-be51-e6e522a875b7" providerId="ADAL" clId="{336B01BC-E307-43E8-830B-E3A97EE96CE3}" dt="2025-02-07T16:07:11.436" v="8" actId="403"/>
          <ac:spMkLst>
            <pc:docMk/>
            <pc:sldMk cId="0" sldId="258"/>
            <ac:spMk id="408" creationId="{00000000-0000-0000-0000-000000000000}"/>
          </ac:spMkLst>
        </pc:spChg>
      </pc:sldChg>
      <pc:sldChg chg="add modNotesTx">
        <pc:chgData name="Lauren Valentine" userId="beef5a57-e985-43f7-be51-e6e522a875b7" providerId="ADAL" clId="{336B01BC-E307-43E8-830B-E3A97EE96CE3}" dt="2025-02-07T14:37:53.911" v="1"/>
        <pc:sldMkLst>
          <pc:docMk/>
          <pc:sldMk cId="317215671" sldId="269"/>
        </pc:sldMkLst>
      </pc:sldChg>
      <pc:sldChg chg="modSp mod">
        <pc:chgData name="Lauren Valentine" userId="beef5a57-e985-43f7-be51-e6e522a875b7" providerId="ADAL" clId="{336B01BC-E307-43E8-830B-E3A97EE96CE3}" dt="2025-02-07T16:07:51.752" v="11" actId="1076"/>
        <pc:sldMkLst>
          <pc:docMk/>
          <pc:sldMk cId="0" sldId="280"/>
        </pc:sldMkLst>
        <pc:spChg chg="mod">
          <ac:chgData name="Lauren Valentine" userId="beef5a57-e985-43f7-be51-e6e522a875b7" providerId="ADAL" clId="{336B01BC-E307-43E8-830B-E3A97EE96CE3}" dt="2025-02-07T16:07:51.752" v="11" actId="1076"/>
          <ac:spMkLst>
            <pc:docMk/>
            <pc:sldMk cId="0" sldId="280"/>
            <ac:spMk id="440" creationId="{00000000-0000-0000-0000-000000000000}"/>
          </ac:spMkLst>
        </pc:spChg>
      </pc:sldChg>
      <pc:sldMasterChg chg="delSldLayout">
        <pc:chgData name="Lauren Valentine" userId="beef5a57-e985-43f7-be51-e6e522a875b7" providerId="ADAL" clId="{336B01BC-E307-43E8-830B-E3A97EE96CE3}" dt="2025-02-07T14:37:55.924" v="2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336B01BC-E307-43E8-830B-E3A97EE96CE3}" dt="2025-02-07T14:37:55.924" v="2" actId="4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 dirty="0"/>
              <a:t>Sleid 1: Wythnos Croeso i’ch Pleidlais</a:t>
            </a:r>
            <a:endParaRPr lang="cy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Croesawch y bobl ifanc yn gryno a rhowch drosolwg o'r sesiwn.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Esboniwch fod hyn yn rhan o “Wythnos Croeso i’ch Pleidlais” ac y byddant yn archwilio ffynonellau wedi'u dilysu ar gyfer gwybodaeth am ein democratiaeth.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0" i="0" u="none" baseline="0" dirty="0"/>
              <a:t>Noder, ar gyfer y gweithgaredd hwn bydd angen y canlynol ar y bobl ifanc: 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" b="0" i="0" u="none" baseline="0" dirty="0"/>
              <a:t>Dyfais gyda chysylltiad rhyngrwyd (e.e. ffôn, gliniadur, llechen, cyfrifiadur) 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y" b="0" i="0" u="none" baseline="0" dirty="0"/>
              <a:t>Taflen waith sydd i’w chael yma [insert link]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95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2: Yn y sesiwn hon... (1 munud)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1" i="0" u="none" baseline="0"/>
              <a:t>Dewisol:</a:t>
            </a:r>
            <a:r>
              <a:rPr lang="cy" b="0" i="0" u="none" baseline="0"/>
              <a:t> gallwch ofyn i’r bobl ifanc am eu syniadau cychwynnol a ph’un a ydynt wedi ystyried y cwestiynau hyn o'r blaen. </a:t>
            </a:r>
            <a:endParaRPr dirty="0"/>
          </a:p>
        </p:txBody>
      </p:sp>
      <p:sp>
        <p:nvSpPr>
          <p:cNvPr id="397" name="Google Shape;3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297904d77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3297904d77e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3: Helfa Wybodaeth Ddigidol (2 funud)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Paratowch y gweithgaredd a sicrhewch fod gan y bobl ifanc bopeth sydd ei angen arnynt i gymryd rhan.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Gellir gwneud y gweithgaredd hwn yn unigol neu mewn parau. </a:t>
            </a:r>
            <a:endParaRPr/>
          </a:p>
        </p:txBody>
      </p:sp>
      <p:sp>
        <p:nvSpPr>
          <p:cNvPr id="405" name="Google Shape;405;g3297904d77e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2975ec2c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32975ec2c63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" b="1" i="0" u="none" baseline="0"/>
              <a:t>Sleid 4: Paratoi!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Gwnewch yn siŵr bod pawb yn barod. </a:t>
            </a:r>
            <a:endParaRPr b="1"/>
          </a:p>
        </p:txBody>
      </p:sp>
      <p:sp>
        <p:nvSpPr>
          <p:cNvPr id="413" name="Google Shape;413;g32975ec2c63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297904d7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g3297904d77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" b="1" i="0" u="none" baseline="0"/>
              <a:t>Sleid 5: EWCH! (8 munud)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Dechreuwch y gystadleuaeth!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Cadwch lygad ar y dyfeisiau a ddefnyddir i sicrhau nad yw'r bobl ifanc yn defnyddio peiriannau chwilio. </a:t>
            </a:r>
            <a:endParaRPr/>
          </a:p>
        </p:txBody>
      </p:sp>
      <p:sp>
        <p:nvSpPr>
          <p:cNvPr id="419" name="Google Shape;419;g3297904d77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297904d77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3297904d77e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" b="1" i="0" u="none" baseline="0"/>
              <a:t>Sleid 6: Pa atebion gawsoch chi? (2 funud)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Ewch drwy'r atebion a gafodd y bobl ifanc a thrafodwch unrhyw beth annisgwyl neu a ddysgwyd. </a:t>
            </a:r>
            <a:endParaRPr/>
          </a:p>
        </p:txBody>
      </p:sp>
      <p:sp>
        <p:nvSpPr>
          <p:cNvPr id="429" name="Google Shape;429;g3297904d77e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297904d77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g3297904d77e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7: Enwch rhywbeth a ddysgoch yn ystod y gweithgaredd hwn? (2 funud)</a:t>
            </a:r>
            <a:endParaRPr lang="cy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Gofynnwch i'r bobl ifanc a wnaethant ddysgu unrhyw beth drwy'r gweithgaredd hwn.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Gofynnwch i'r bobl ifanc a ydynt am archwilio unrhyw beth ymhellach.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1" i="0" u="none" baseline="0"/>
              <a:t>Dewisol:</a:t>
            </a:r>
            <a:r>
              <a:rPr lang="cy" b="0" i="0" u="none" baseline="0"/>
              <a:t> gall y bobl ifanc gael golwg ar y dolenni 'Adnoddau Pellach' ar y sleid nesaf. </a:t>
            </a:r>
            <a:endParaRPr lang="cy" b="0" dirty="0"/>
          </a:p>
        </p:txBody>
      </p:sp>
      <p:sp>
        <p:nvSpPr>
          <p:cNvPr id="438" name="Google Shape;438;g3297904d77e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5" name="Google Shape;5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comisiwnetholiadol.org.uk/dysgu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6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ssets">
  <p:cSld name="2_Assets"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ssets">
  <p:cSld name="1_Assets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4" r="-2802" b="-6317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5" b="27364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E7BD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6" name="Google Shape;146;p23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6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4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3" name="Google Shape;153;p2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col">
  <p:cSld name="1_Title and Content 2col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4" name="Google Shape;164;p2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5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6" name="Google Shape;17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7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2col">
  <p:cSld name="3_Title and Content 2col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2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">
  <p:cSld name="Image + Ca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0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30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0" name="Google Shape;21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B">
  <p:cSld name="Image + Caption B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1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8" name="Google Shape;21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">
  <p:cSld name="1_Activity Slide A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45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4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A">
  <p:cSld name="Image + Caption + White A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32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32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B">
  <p:cSld name="Image + Caption + White B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33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33"/>
          <p:cNvPicPr preferRelativeResize="0"/>
          <p:nvPr/>
        </p:nvPicPr>
        <p:blipFill rotWithShape="1">
          <a:blip r:embed="rId4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3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">
  <p:cSld name="Quote A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4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4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4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">
  <p:cSld name="Quote B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35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5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5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A">
  <p:cSld name="Grid A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9" name="Google Shape;259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6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id A">
  <p:cSld name="1_Grid A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65" name="Google Shape;265;p37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{A03DA5A5-8A98-40CF-BD08-A7754B5AD772}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6" name="Google Shape;26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7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B">
  <p:cSld name="Grid B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72" name="Google Shape;272;p38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{A03DA5A5-8A98-40CF-BD08-A7754B5AD772}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3" name="Google Shape;273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A">
  <p:cSld name="Header Grid A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79" name="Google Shape;279;p39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{A03DA5A5-8A98-40CF-BD08-A7754B5AD772}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80" name="Google Shape;28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B">
  <p:cSld name="Header Grid B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86" name="Google Shape;286;p40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{A03DA5A5-8A98-40CF-BD08-A7754B5AD772}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87" name="Google Shape;287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 Example">
  <p:cSld name="Compliment A Exampl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1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41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1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1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1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1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">
  <p:cSld name="Breaker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9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9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" name="Google Shape;55;p29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9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B">
  <p:cSld name="Compliment B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3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3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3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43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3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0" name="Google Shape;31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3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">
  <p:cSld name="Activity Slide A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44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0" name="Google Shape;320;p4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4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4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">
  <p:cSld name="Activity Slide B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6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4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4" name="Google Shape;334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46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 + Additional Info">
  <p:cSld name="Activity Slide A + Additional Info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47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6" name="Google Shape;346;p4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7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7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7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 + Additional Info">
  <p:cSld name="1_Activity Slide A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8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8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8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4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8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4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 + Additional Info">
  <p:cSld name="Activity Slide B + Additional Info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49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49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49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5" name="Google Shape;37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comisiwnetholiadol.org.uk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</a:t>
            </a:r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dysgu</a:t>
            </a:r>
            <a:endParaRPr lang="en-GB" sz="15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782" b="29461"/>
          <a:stretch/>
        </p:blipFill>
        <p:spPr>
          <a:xfrm>
            <a:off x="5055977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CC8CE3DD-FFDE-3947-AA69-E476A7B42E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0654" y="476249"/>
            <a:ext cx="1373457" cy="867567"/>
          </a:xfrm>
          <a:prstGeom prst="rect">
            <a:avLst/>
          </a:prstGeom>
        </p:spPr>
      </p:pic>
      <p:pic>
        <p:nvPicPr>
          <p:cNvPr id="19" name="Picture 18" descr="MAE DY BLEIDLAIS YN CYFRI PAID COLLI DY GYFLE Logo">
            <a:extLst>
              <a:ext uri="{FF2B5EF4-FFF2-40B4-BE49-F238E27FC236}">
                <a16:creationId xmlns:a16="http://schemas.microsoft.com/office/drawing/2014/main" id="{068D99AA-F1DA-2440-8E9B-94A5CCC90E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26608" y="6062337"/>
            <a:ext cx="2246659" cy="468054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A36F98-D4B3-8948-87BC-9B98EC072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1" y="0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20C813B-93AB-284E-9C49-4483B0228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1" y="676893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EC430A-5D40-7D48-8686-43A831270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1" y="1389412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AB9820-F8D4-744E-8838-30A7F7DAE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1" y="2042555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AE45DF9-9F84-B640-98A8-906C7E7EB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1" y="2743199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EE0B62-1FDE-9840-898E-B8C080ADF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439781"/>
            <a:ext cx="5895938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CROESO I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C3CA743-D7A4-6A40-B259-E82B3F9F9C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40" y="4128549"/>
            <a:ext cx="6608137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DY BLEIDLAIS</a:t>
            </a:r>
          </a:p>
        </p:txBody>
      </p:sp>
    </p:spTree>
    <p:extLst>
      <p:ext uri="{BB962C8B-B14F-4D97-AF65-F5344CB8AC3E}">
        <p14:creationId xmlns:p14="http://schemas.microsoft.com/office/powerpoint/2010/main" val="172408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">
  <p:cSld name="Compliment 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42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" name="Google Shape;6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2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20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 + Additional Info">
  <p:cSld name="1_Activity Slide B + Additional Info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5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50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2_Title and Content 2col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7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B">
  <p:cSld name="Breaker Slide B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4_Title and Content 2col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9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6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topics/zks4g7h/articles/zhhcbqt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youthparliament.senedd.wales/get-involved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lectoralcommission.org.uk/i-am-a/voter/your-election-information" TargetMode="External"/><Relationship Id="rId5" Type="http://schemas.openxmlformats.org/officeDocument/2006/relationships/hyperlink" Target="https://www.electoralcommission.org.uk/resources/resources-young-people" TargetMode="External"/><Relationship Id="rId10" Type="http://schemas.openxmlformats.org/officeDocument/2006/relationships/hyperlink" Target="https://fullfact.org/" TargetMode="External"/><Relationship Id="rId4" Type="http://schemas.openxmlformats.org/officeDocument/2006/relationships/hyperlink" Target="https://senedd.wales/" TargetMode="External"/><Relationship Id="rId9" Type="http://schemas.openxmlformats.org/officeDocument/2006/relationships/hyperlink" Target="https://www.shoutoutuk.org/dismiss-welsh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B4B315-60E7-F9F3-E12E-9E980839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6" y="3396342"/>
            <a:ext cx="7346317" cy="22435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65139-0A4F-9541-A8E6-EC6EFDFB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cy" b="1" i="0" u="none" baseline="0" dirty="0"/>
              <a:t>Sesiwn fach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5724D-7AAF-DE45-A007-234B1407A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F42CB-4536-F64C-8355-6102CB7E9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28BB9-9623-6747-A19E-D0108A053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2909A5-461A-B945-AB1A-6DD0AB5A0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CF4FB4-BEF0-5144-B460-63075FD38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pic>
        <p:nvPicPr>
          <p:cNvPr id="18" name="Google Shape;64;p1">
            <a:extLst>
              <a:ext uri="{FF2B5EF4-FFF2-40B4-BE49-F238E27FC236}">
                <a16:creationId xmlns:a16="http://schemas.microsoft.com/office/drawing/2014/main" id="{86A9F41F-1220-EF1E-16F6-04A28D8923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806" y="596239"/>
            <a:ext cx="1957678" cy="68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7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00" name="Google Shape;400;p2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645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Yn y sesiwn hon byddwn yn trafod y cwestiynau hyn: </a:t>
            </a:r>
            <a:endParaRPr/>
          </a:p>
        </p:txBody>
      </p:sp>
      <p:sp>
        <p:nvSpPr>
          <p:cNvPr id="401" name="Google Shape;401;p2"/>
          <p:cNvSpPr txBox="1">
            <a:spLocks noGrp="1"/>
          </p:cNvSpPr>
          <p:nvPr>
            <p:ph type="body" idx="3"/>
          </p:nvPr>
        </p:nvSpPr>
        <p:spPr>
          <a:xfrm>
            <a:off x="389731" y="2412982"/>
            <a:ext cx="11412537" cy="1921274"/>
          </a:xfrm>
          <a:prstGeom prst="rect">
            <a:avLst/>
          </a:prstGeom>
          <a:solidFill>
            <a:srgbClr val="FF8BFF">
              <a:alpha val="7058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342900" lvl="0" indent="-2819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cy" sz="2200" b="0" i="0" u="none" baseline="0" dirty="0"/>
              <a:t>Ble </a:t>
            </a:r>
            <a:r>
              <a:rPr lang="cy" sz="2200" b="0" i="0" u="none" baseline="0" dirty="0" err="1"/>
              <a:t>allaf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i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ddod</a:t>
            </a:r>
            <a:r>
              <a:rPr lang="cy" sz="2200" b="0" i="0" u="none" baseline="0" dirty="0"/>
              <a:t> o </a:t>
            </a:r>
            <a:r>
              <a:rPr lang="cy" sz="2200" b="0" i="0" u="none" baseline="0" dirty="0" err="1"/>
              <a:t>hyd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i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wybodaeth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wedi'i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dilysu</a:t>
            </a:r>
            <a:r>
              <a:rPr lang="cy" sz="2200" b="0" i="0" u="none" baseline="0" dirty="0"/>
              <a:t> am </a:t>
            </a:r>
            <a:r>
              <a:rPr lang="cy" sz="2200" b="0" i="0" u="none" baseline="0" dirty="0" err="1"/>
              <a:t>wleidyddiaeth</a:t>
            </a:r>
            <a:r>
              <a:rPr lang="cy" sz="2200" b="0" i="0" u="none" baseline="0" dirty="0"/>
              <a:t> ac </a:t>
            </a:r>
            <a:r>
              <a:rPr lang="cy" sz="2200" b="0" i="0" u="none" baseline="0" dirty="0" err="1"/>
              <a:t>etholiadau</a:t>
            </a:r>
            <a:r>
              <a:rPr lang="cy" sz="2200" b="0" i="0" u="none" baseline="0" dirty="0"/>
              <a:t>?</a:t>
            </a:r>
            <a:endParaRPr lang="en-US" sz="2200" b="0" dirty="0"/>
          </a:p>
          <a:p>
            <a:pPr marL="342900" lvl="0" indent="-2819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cy" sz="2200" b="0" i="0" u="none" baseline="0" dirty="0"/>
              <a:t>Sut </a:t>
            </a:r>
            <a:r>
              <a:rPr lang="cy" sz="2200" b="0" i="0" u="none" baseline="0" dirty="0" err="1"/>
              <a:t>allaf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i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gofrestru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i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bleidleisio</a:t>
            </a:r>
            <a:r>
              <a:rPr lang="cy" sz="2200" b="0" i="0" u="none" baseline="0" dirty="0"/>
              <a:t>?</a:t>
            </a:r>
            <a:endParaRPr sz="2200" b="0" dirty="0"/>
          </a:p>
          <a:p>
            <a:pPr marL="342900" lvl="0" indent="-2819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cy" sz="2200" b="0" i="0" u="none" baseline="0" dirty="0"/>
              <a:t>Sut </a:t>
            </a:r>
            <a:r>
              <a:rPr lang="cy" sz="2200" b="0" i="0" u="none" baseline="0" dirty="0" err="1"/>
              <a:t>allaf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fod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yn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aelod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mwy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gwybodus</a:t>
            </a:r>
            <a:r>
              <a:rPr lang="cy" sz="2200" b="0" i="0" u="none" baseline="0" dirty="0"/>
              <a:t> o </a:t>
            </a:r>
            <a:r>
              <a:rPr lang="cy" sz="2200" b="0" i="0" u="none" baseline="0" dirty="0" err="1"/>
              <a:t>gymdeithas</a:t>
            </a:r>
            <a:r>
              <a:rPr lang="cy" sz="2200" b="0" i="0" u="none" baseline="0" dirty="0"/>
              <a:t>?</a:t>
            </a:r>
            <a:endParaRPr sz="2200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6AE670-D5A9-EB63-3E9D-1A1E6712B6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0454" y="1716504"/>
            <a:ext cx="11644872" cy="69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297904d77e_0_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877672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y" b="1" i="0" u="none" baseline="0" dirty="0" err="1"/>
              <a:t>Helfa</a:t>
            </a:r>
            <a:r>
              <a:rPr lang="cy" b="1" i="0" u="none" baseline="0" dirty="0"/>
              <a:t> </a:t>
            </a:r>
            <a:r>
              <a:rPr lang="cy" b="1" i="0" u="none" baseline="0" dirty="0" err="1"/>
              <a:t>Wybodaeth</a:t>
            </a:r>
            <a:r>
              <a:rPr lang="cy" b="1" i="0" u="none" baseline="0" dirty="0"/>
              <a:t> </a:t>
            </a:r>
            <a:r>
              <a:rPr lang="cy" b="1" i="0" u="none" baseline="0" dirty="0" err="1"/>
              <a:t>Ddigidol</a:t>
            </a:r>
            <a:r>
              <a:rPr lang="cy" b="1" i="0" u="none" baseline="0" dirty="0"/>
              <a:t> </a:t>
            </a:r>
            <a:endParaRPr dirty="0"/>
          </a:p>
        </p:txBody>
      </p:sp>
      <p:sp>
        <p:nvSpPr>
          <p:cNvPr id="408" name="Google Shape;408;g3297904d77e_0_9"/>
          <p:cNvSpPr txBox="1">
            <a:spLocks noGrp="1"/>
          </p:cNvSpPr>
          <p:nvPr>
            <p:ph type="body" idx="2"/>
          </p:nvPr>
        </p:nvSpPr>
        <p:spPr>
          <a:xfrm>
            <a:off x="367523" y="1074573"/>
            <a:ext cx="10001075" cy="642480"/>
          </a:xfrm>
          <a:prstGeom prst="rect">
            <a:avLst/>
          </a:prstGeom>
          <a:solidFill>
            <a:srgbClr val="EDFD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cy" sz="1800" b="0" i="0" u="none" baseline="0" dirty="0"/>
              <a:t>Yn y sesiwn hon byddwn yn edrych ar sut allwn fynd ati'n ddidrafferth i ddefnyddio ffynonellau gwybodaeth wedi'u dilysu! </a:t>
            </a:r>
            <a:endParaRPr lang="en-US" sz="1800" b="0"/>
          </a:p>
        </p:txBody>
      </p:sp>
      <p:sp>
        <p:nvSpPr>
          <p:cNvPr id="409" name="Google Shape;409;g3297904d77e_0_9"/>
          <p:cNvSpPr txBox="1">
            <a:spLocks noGrp="1"/>
          </p:cNvSpPr>
          <p:nvPr>
            <p:ph type="body" idx="3"/>
          </p:nvPr>
        </p:nvSpPr>
        <p:spPr>
          <a:xfrm>
            <a:off x="371475" y="1822263"/>
            <a:ext cx="10566655" cy="3566907"/>
          </a:xfrm>
          <a:prstGeom prst="rect">
            <a:avLst/>
          </a:prstGeom>
          <a:solidFill>
            <a:srgbClr val="EDFDFA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 dirty="0">
                <a:solidFill>
                  <a:schemeClr val="tx1"/>
                </a:solidFill>
              </a:rPr>
              <a:t>Cyfarwyddiadau: </a:t>
            </a:r>
            <a:endParaRPr lang="en-US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" b="0" i="0" u="none" baseline="0" dirty="0">
                <a:solidFill>
                  <a:schemeClr val="tx1"/>
                </a:solidFill>
              </a:rPr>
              <a:t>1. Byddwch yn barod gyda'ch taflenni gwaith a'ch dyfeisiau! </a:t>
            </a:r>
            <a:endParaRPr b="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0" i="0" u="none" baseline="0" dirty="0">
                <a:solidFill>
                  <a:schemeClr val="tx1"/>
                </a:solidFill>
              </a:rPr>
              <a:t>2. Defnyddiwch y gwefannau sydd ar y daflen waith yn unig i ddod o hyd i atebion. Ni chaniateir peiriannau chwilio </a:t>
            </a:r>
            <a:endParaRPr b="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" b="0" i="0" u="none" baseline="0" dirty="0">
                <a:solidFill>
                  <a:schemeClr val="tx1"/>
                </a:solidFill>
              </a:rPr>
              <a:t>3. Y pâr/unigolyn cyntaf i gwblhau bob cwestiwn fydd yn ennill! </a:t>
            </a:r>
            <a:endParaRPr b="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👉 </a:t>
            </a:r>
            <a:r>
              <a:rPr kumimoji="0" lang="en-GB" b="1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mySociety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: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mysociety.org/  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👉 </a:t>
            </a:r>
            <a:r>
              <a:rPr kumimoji="0" lang="en-GB" b="1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Gwefan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 y </a:t>
            </a:r>
            <a:r>
              <a:rPr kumimoji="0" lang="en-GB" b="1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llywodraeth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: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gov.uk/</a:t>
            </a:r>
            <a:r>
              <a:rPr kumimoji="0" lang="en-GB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cymraeg</a:t>
            </a:r>
            <a:endParaRPr lang="en-GB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👉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Senedd Cymru: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 </a:t>
            </a:r>
            <a:r>
              <a:rPr kumimoji="0" lang="en-GB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senedd.cymru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/</a:t>
            </a:r>
            <a:r>
              <a:rPr kumimoji="0" lang="en-GB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dod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-o-</a:t>
            </a:r>
            <a:r>
              <a:rPr kumimoji="0" lang="en-GB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hyd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-</a:t>
            </a:r>
            <a:r>
              <a:rPr kumimoji="0" lang="en-GB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i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-</a:t>
            </a:r>
            <a:r>
              <a:rPr kumimoji="0" lang="en-GB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aelod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-o-r-</a:t>
            </a:r>
            <a:r>
              <a:rPr kumimoji="0" lang="en-GB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senedd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/</a:t>
            </a:r>
            <a:endParaRPr lang="cy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Montserrat" panose="00000500000000000000" pitchFamily="2" charset="0"/>
              <a:cs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Montserrat"/>
              </a:rPr>
              <a:t>👉</a:t>
            </a:r>
            <a:r>
              <a:rPr kumimoji="0" lang="cy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Y Comisiwn Etholiadol: </a:t>
            </a:r>
            <a:r>
              <a:rPr kumimoji="0" lang="cy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ontserrat" panose="00000500000000000000" pitchFamily="2" charset="0"/>
                <a:cs typeface="Montserrat" panose="00000500000000000000" pitchFamily="2" charset="0"/>
                <a:sym typeface="Montserrat"/>
              </a:rPr>
              <a:t>electoralcommission.org.uk/cy/adnoddau/adnoddau-i-bobl-ifanc </a:t>
            </a:r>
            <a:endParaRPr lang="cy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Montserrat" panose="00000500000000000000" pitchFamily="2" charset="0"/>
              <a:cs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anose="00000500000000000000" pitchFamily="2" charset="0"/>
              <a:sym typeface="Montserra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4FFF79-2A2C-82FC-789F-B917DAB0AE19}"/>
              </a:ext>
            </a:extLst>
          </p:cNvPr>
          <p:cNvSpPr/>
          <p:nvPr/>
        </p:nvSpPr>
        <p:spPr>
          <a:xfrm>
            <a:off x="10930228" y="1711817"/>
            <a:ext cx="883812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2975ec2c63_0_8"/>
          <p:cNvSpPr txBox="1">
            <a:spLocks noGrp="1"/>
          </p:cNvSpPr>
          <p:nvPr>
            <p:ph type="title"/>
          </p:nvPr>
        </p:nvSpPr>
        <p:spPr>
          <a:xfrm>
            <a:off x="371475" y="1717574"/>
            <a:ext cx="6332700" cy="2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y" sz="5500" b="1" i="0" u="none" baseline="0"/>
              <a:t>Byddwch yn barod gyda'ch dyfeisiau a'ch taflenni gwaith! </a:t>
            </a:r>
            <a:endParaRPr sz="4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297904d77e_0_0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2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</a:pPr>
            <a:r>
              <a:rPr lang="cy" b="1" i="0" u="none" baseline="0"/>
              <a:t>EWCH!</a:t>
            </a:r>
            <a:endParaRPr/>
          </a:p>
        </p:txBody>
      </p:sp>
      <p:sp>
        <p:nvSpPr>
          <p:cNvPr id="422" name="Google Shape;422;g3297904d77e_0_0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</a:pPr>
            <a:r>
              <a:rPr lang="cy" b="1" i="0" u="none" baseline="0"/>
              <a:t>EWCH!</a:t>
            </a:r>
            <a:endParaRPr/>
          </a:p>
        </p:txBody>
      </p:sp>
      <p:sp>
        <p:nvSpPr>
          <p:cNvPr id="423" name="Google Shape;423;g3297904d77e_0_0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</a:pPr>
            <a:r>
              <a:rPr lang="cy" b="1" i="0" u="none" baseline="0"/>
              <a:t>EWCH!</a:t>
            </a:r>
            <a:endParaRPr/>
          </a:p>
        </p:txBody>
      </p:sp>
      <p:sp>
        <p:nvSpPr>
          <p:cNvPr id="424" name="Google Shape;424;g3297904d77e_0_0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</a:pPr>
            <a:r>
              <a:rPr lang="cy" b="1" i="0" u="none" baseline="0"/>
              <a:t>EWCH!</a:t>
            </a:r>
            <a:endParaRPr/>
          </a:p>
        </p:txBody>
      </p:sp>
      <p:sp>
        <p:nvSpPr>
          <p:cNvPr id="425" name="Google Shape;425;g3297904d77e_0_0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2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</a:pPr>
            <a:r>
              <a:rPr lang="cy" b="1" i="0" u="none" baseline="0"/>
              <a:t>EWCH!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3DEC5-2A22-93B9-624B-80C77D08CBF9}"/>
              </a:ext>
            </a:extLst>
          </p:cNvPr>
          <p:cNvSpPr txBox="1"/>
          <p:nvPr/>
        </p:nvSpPr>
        <p:spPr>
          <a:xfrm>
            <a:off x="265872" y="6224703"/>
            <a:ext cx="627656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comisiwnetholiadol.org.uk/</a:t>
            </a:r>
            <a:r>
              <a:rPr lang="en-GB" sz="1050" dirty="0" err="1"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dysgu</a:t>
            </a:r>
            <a:r>
              <a:rPr lang="en-GB" sz="1050" dirty="0"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 </a:t>
            </a:r>
            <a:endParaRPr lang="en-GB" sz="1050" dirty="0">
              <a:latin typeface="Montserrat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C5983B-3D65-11A6-48C9-0AC7724A7D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39739" y="5963478"/>
            <a:ext cx="1997765" cy="616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319A82-DF6D-F49A-4382-67DEE2FFC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1937" y="1531363"/>
            <a:ext cx="11639608" cy="1114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Google Shape;431;g3297904d77e_0_2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6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y" b="1" i="0" u="none" baseline="0"/>
              <a:t>Pa atebion gawsoch chi? </a:t>
            </a:r>
            <a:endParaRPr/>
          </a:p>
        </p:txBody>
      </p:sp>
      <p:graphicFrame>
        <p:nvGraphicFramePr>
          <p:cNvPr id="2" name="Google Shape;67;p3">
            <a:extLst>
              <a:ext uri="{FF2B5EF4-FFF2-40B4-BE49-F238E27FC236}">
                <a16:creationId xmlns:a16="http://schemas.microsoft.com/office/drawing/2014/main" id="{0D87E88A-089B-3C4D-94C1-A48DAAF7E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148760"/>
              </p:ext>
            </p:extLst>
          </p:nvPr>
        </p:nvGraphicFramePr>
        <p:xfrm>
          <a:off x="404755" y="1394040"/>
          <a:ext cx="10280662" cy="40699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542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8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51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Pa mor hir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mae’n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cymryd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i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gofrestru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i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bleidleisio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?</a:t>
                      </a:r>
                    </a:p>
                  </a:txBody>
                  <a:tcPr marL="108000" marR="108000" marT="90000" marB="9000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Beth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yw'r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mater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diweddaraf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a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gafodd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ei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adrodd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yn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eich</a:t>
                      </a:r>
                      <a:r>
                        <a:rPr lang="en-US" sz="1600" b="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cod post?</a:t>
                      </a:r>
                    </a:p>
                  </a:txBody>
                  <a:tcPr marL="108000" marR="108000" marT="90000" marB="90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1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C4C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Rydych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yn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mynd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i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fod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allan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o'r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wlad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yn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ystod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etholiad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, pa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opsiynau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sydd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gennych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i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bleidleisio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?</a:t>
                      </a:r>
                    </a:p>
                  </a:txBody>
                  <a:tcPr marL="108000" marR="108000" marT="90000" marB="9000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C4C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Beth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yw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un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ffordd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o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gymryd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rhan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mewn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democratiaeth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?</a:t>
                      </a:r>
                      <a:endParaRPr sz="1600" b="0" i="0" u="none" strike="noStrike" cap="none" dirty="0">
                        <a:solidFill>
                          <a:srgbClr val="002C4C"/>
                        </a:solidFill>
                        <a:latin typeface="Montserrat" panose="00000500000000000000" pitchFamily="2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90000" marB="90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07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C4C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Rydych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eisiau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cysylltu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â’ch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AS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yn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uniongyrchol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. Beth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yw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cyfeiriad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e-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bost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eich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AS?</a:t>
                      </a:r>
                    </a:p>
                  </a:txBody>
                  <a:tcPr marL="108000" marR="108000" marT="90000" marB="9000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Petaech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chi'n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awyddus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ymgyrchu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dros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well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cyfleusterau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yn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eich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ardal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gyda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phwy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fyddech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chi'n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cysylltu</a:t>
                      </a:r>
                      <a:r>
                        <a:rPr lang="en-GB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ontserrat" pitchFamily="2" charset="77"/>
                          <a:ea typeface="Arial"/>
                          <a:cs typeface="Arial"/>
                          <a:sym typeface="Arial"/>
                        </a:rPr>
                        <a:t>?</a:t>
                      </a:r>
                      <a:endParaRPr lang="en-GB" sz="1600" b="0" i="0" u="none" strike="noStrike" cap="none" dirty="0">
                        <a:solidFill>
                          <a:srgbClr val="002C4C"/>
                        </a:solidFill>
                        <a:effectLst/>
                        <a:latin typeface="Montserrat" pitchFamily="2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90000" marB="90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07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C4C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Nid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ydych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yn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siŵr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a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ydych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wedi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cofrestru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i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bleidleisio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beth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yw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cyfeiriad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eich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Swyddfa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Cofrestru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Etholiadol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leol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i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wirio</a:t>
                      </a:r>
                      <a:r>
                        <a:rPr lang="en-US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?</a:t>
                      </a:r>
                    </a:p>
                  </a:txBody>
                  <a:tcPr marL="108000" marR="108000" marT="90000" marB="9000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C4C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Mae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gennych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fater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sy'n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bwysig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iawn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chi.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Enwch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dri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math o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ymgyrchu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a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allai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gefnogi'ch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achos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:</a:t>
                      </a:r>
                      <a:endParaRPr sz="1600" b="0" i="0" u="none" strike="noStrike" cap="none" dirty="0">
                        <a:solidFill>
                          <a:srgbClr val="002C4C"/>
                        </a:solidFill>
                        <a:latin typeface="Montserrat" panose="00000500000000000000" pitchFamily="2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90000" marB="90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076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C4C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Rydych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eisiau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10,000 o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lofnodion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ar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ddeiseb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swyddogol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gael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ymateb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gan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y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llywodraeth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. Pa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wefan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fyddech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chi'n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ei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defnyddio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roi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hyn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ar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0" i="0" u="none" strike="noStrike" cap="none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waith</a:t>
                      </a:r>
                      <a:r>
                        <a:rPr lang="en-GB" sz="1600" b="0" i="0" u="none" strike="noStrike" cap="none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  <a:ea typeface="Arial"/>
                          <a:cs typeface="Arial"/>
                          <a:sym typeface="Arial"/>
                        </a:rPr>
                        <a:t>? </a:t>
                      </a:r>
                    </a:p>
                  </a:txBody>
                  <a:tcPr marL="108000" marR="108000" marT="90000" marB="90000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C4C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Ble </a:t>
                      </a:r>
                      <a:r>
                        <a:rPr lang="en-GB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allwch</a:t>
                      </a:r>
                      <a:r>
                        <a:rPr lang="en-GB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chi </a:t>
                      </a:r>
                      <a:r>
                        <a:rPr lang="en-GB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ddod</a:t>
                      </a:r>
                      <a:r>
                        <a:rPr lang="en-GB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o </a:t>
                      </a:r>
                      <a:r>
                        <a:rPr lang="en-GB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hyd</a:t>
                      </a:r>
                      <a:r>
                        <a:rPr lang="en-GB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i</a:t>
                      </a:r>
                      <a:r>
                        <a:rPr lang="en-GB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wybodaeth</a:t>
                      </a:r>
                      <a:r>
                        <a:rPr lang="en-GB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ar</a:t>
                      </a:r>
                      <a:r>
                        <a:rPr lang="en-GB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roddion</a:t>
                      </a:r>
                      <a:r>
                        <a:rPr lang="en-GB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i</a:t>
                      </a:r>
                      <a:r>
                        <a:rPr lang="en-GB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bleidiau</a:t>
                      </a:r>
                      <a:r>
                        <a:rPr lang="en-GB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gwleidyddol</a:t>
                      </a:r>
                      <a:r>
                        <a:rPr lang="en-GB" sz="1600" dirty="0">
                          <a:solidFill>
                            <a:srgbClr val="002C4C"/>
                          </a:solidFill>
                          <a:latin typeface="Montserrat" panose="00000500000000000000" pitchFamily="2" charset="0"/>
                        </a:rPr>
                        <a:t>?</a:t>
                      </a:r>
                      <a:endParaRPr sz="1600" b="0" i="0" u="none" strike="noStrike" cap="none" dirty="0">
                        <a:solidFill>
                          <a:srgbClr val="002C4C"/>
                        </a:solidFill>
                        <a:latin typeface="Montserrat" panose="00000500000000000000" pitchFamily="2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90000" marB="90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297904d77e_0_21"/>
          <p:cNvSpPr txBox="1">
            <a:spLocks noGrp="1"/>
          </p:cNvSpPr>
          <p:nvPr>
            <p:ph type="title"/>
          </p:nvPr>
        </p:nvSpPr>
        <p:spPr>
          <a:xfrm>
            <a:off x="371475" y="1498204"/>
            <a:ext cx="6332700" cy="386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 rtl="0">
              <a:buSzPts val="990"/>
            </a:pPr>
            <a:r>
              <a:rPr lang="cy" sz="4400" b="1" i="0" u="none" baseline="0" dirty="0"/>
              <a:t>Beth </a:t>
            </a:r>
            <a:r>
              <a:rPr lang="cy" sz="4400" b="1" i="0" u="none" baseline="0" err="1"/>
              <a:t>wnaethoch</a:t>
            </a:r>
            <a:r>
              <a:rPr lang="cy" sz="4400" b="1" i="0" u="none" baseline="0" dirty="0"/>
              <a:t> chi </a:t>
            </a:r>
            <a:r>
              <a:rPr lang="cy" sz="4400" b="1" i="0" u="none" baseline="0" err="1"/>
              <a:t>ei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ddysgu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yn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ystod</a:t>
            </a:r>
            <a:r>
              <a:rPr lang="cy" sz="4400" b="1" i="0" u="none" baseline="0" dirty="0"/>
              <a:t> y </a:t>
            </a:r>
            <a:r>
              <a:rPr lang="cy" sz="4400" b="1" i="0" u="none" baseline="0" err="1"/>
              <a:t>gweithgaredd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hwn</a:t>
            </a:r>
            <a:r>
              <a:rPr lang="cy" sz="4400" b="1" i="0" u="none" baseline="0" dirty="0"/>
              <a:t>?</a:t>
            </a:r>
            <a:br>
              <a:rPr lang="cy" sz="4400" dirty="0"/>
            </a:br>
            <a:br>
              <a:rPr lang="cy" sz="4400" dirty="0"/>
            </a:br>
            <a:r>
              <a:rPr lang="cy" sz="4400" b="1" i="0" u="none" baseline="0" dirty="0"/>
              <a:t>Beth </a:t>
            </a:r>
            <a:r>
              <a:rPr lang="cy" sz="4400" b="1" i="0" u="none" baseline="0" err="1"/>
              <a:t>hoffech</a:t>
            </a:r>
            <a:r>
              <a:rPr lang="cy" sz="4400" b="1" i="0" u="none" baseline="0" dirty="0"/>
              <a:t> chi </a:t>
            </a:r>
            <a:r>
              <a:rPr lang="cy" sz="4400" b="1" i="0" u="none" baseline="0" err="1"/>
              <a:t>wybod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mwy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amdano</a:t>
            </a:r>
            <a:r>
              <a:rPr lang="cy" sz="4400" b="1" i="0" u="none" baseline="0" dirty="0"/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"/>
          <p:cNvSpPr txBox="1">
            <a:spLocks noGrp="1"/>
          </p:cNvSpPr>
          <p:nvPr>
            <p:ph type="body" idx="2"/>
          </p:nvPr>
        </p:nvSpPr>
        <p:spPr>
          <a:xfrm>
            <a:off x="500121" y="1542274"/>
            <a:ext cx="7127595" cy="38399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ddysgu mwy am ddemocratiaeth, pleidleisio, ac etholiadau, ewch i:</a:t>
            </a: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Senedd Cymru | Welsh Parliament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Adnoddau i bobl ifanc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 etholiad nesaf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Cymryd Rhan – Senedd Ieuenctid Cymru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Am gefnogaeth gyda gwirio ffeithiau ac adnabod camwybodaeth a thwyllwybodaeth, ewch i:</a:t>
            </a: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Bitesize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Shout Out UK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FullFact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519" name="Google Shape;519;p13"/>
          <p:cNvSpPr txBox="1"/>
          <p:nvPr/>
        </p:nvSpPr>
        <p:spPr>
          <a:xfrm>
            <a:off x="290455" y="664948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sz="4200" b="1" i="0" u="none" strike="noStrike" cap="none" baseline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Gwaith ardderchog!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ECHDL-1310062365-155</_dlc_DocId>
    <_dlc_DocIdUrl xmlns="f1dc5fc2-22f3-4bac-b797-10482b60afd2">
      <Url>https://electoralcommissionorguk.sharepoint.com/teams/CT_VE/_layouts/15/DocIdRedir.aspx?ID=ECHDL-1310062365-155</Url>
      <Description>ECHDL-1310062365-155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2D80E6-58CD-43DA-AEBA-BBC56BAA6D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246408-D104-48C4-87D7-DFB94FAEC58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F682279-1FB9-446E-A48B-AF3787B6D749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f1dc5fc2-22f3-4bac-b797-10482b60afd2"/>
    <ds:schemaRef ds:uri="9bc44819-535f-491d-8e8b-8c4dff21d437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6C5A5EB4-9693-45AA-9DB3-8C012D6D20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c5fc2-22f3-4bac-b797-10482b60afd2"/>
    <ds:schemaRef ds:uri="9bc44819-535f-491d-8e8b-8c4dff21d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783</Words>
  <Application>Microsoft Office PowerPoint</Application>
  <PresentationFormat>Widescreen</PresentationFormat>
  <Paragraphs>83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Wingdings</vt:lpstr>
      <vt:lpstr>Montserrat Black</vt:lpstr>
      <vt:lpstr>Noto Sans Symbols</vt:lpstr>
      <vt:lpstr>Montserrat</vt:lpstr>
      <vt:lpstr>Calibri</vt:lpstr>
      <vt:lpstr>Arial</vt:lpstr>
      <vt:lpstr>Montserrat ExtraBold</vt:lpstr>
      <vt:lpstr>Office Theme</vt:lpstr>
      <vt:lpstr>PowerPoint Presentation</vt:lpstr>
      <vt:lpstr>Yn y sesiwn hon byddwn yn trafod y cwestiynau hyn: </vt:lpstr>
      <vt:lpstr>Helfa Wybodaeth Ddigidol </vt:lpstr>
      <vt:lpstr>Byddwch yn barod gyda'ch dyfeisiau a'ch taflenni gwaith! </vt:lpstr>
      <vt:lpstr>PowerPoint Presentation</vt:lpstr>
      <vt:lpstr>Pa atebion gawsoch chi? </vt:lpstr>
      <vt:lpstr>Beth wnaethoch chi ei ddysgu yn ystod y gweithgaredd hwn?  Beth hoffech chi wybod mwy amdano?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Lauren Valentine</cp:lastModifiedBy>
  <cp:revision>31</cp:revision>
  <dcterms:created xsi:type="dcterms:W3CDTF">2021-02-10T12:48:52Z</dcterms:created>
  <dcterms:modified xsi:type="dcterms:W3CDTF">2025-02-27T10:19:00Z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dience1">
    <vt:lpwstr>2;#All staff|1a1e0e6e-8d96-4235-ac5f-9f1dcc3600b0</vt:lpwstr>
  </property>
  <property fmtid="{D5CDD505-2E9C-101B-9397-08002B2CF9AE}" pid="3" name="d7e05c9ad6914a3c91fc7c6d52d321c1">
    <vt:lpwstr/>
  </property>
  <property fmtid="{D5CDD505-2E9C-101B-9397-08002B2CF9AE}" pid="4" name="Financial year">
    <vt:lpwstr/>
  </property>
  <property fmtid="{D5CDD505-2E9C-101B-9397-08002B2CF9AE}" pid="5" name="LINKTEK-CHUNK-1">
    <vt:lpwstr>010021{"F":2,"I":"8582-FCF6-860F-C326"}</vt:lpwstr>
  </property>
  <property fmtid="{D5CDD505-2E9C-101B-9397-08002B2CF9AE}" pid="6" name="Month">
    <vt:lpwstr/>
  </property>
  <property fmtid="{D5CDD505-2E9C-101B-9397-08002B2CF9AE}" pid="7" name="TaxKeyword">
    <vt:lpwstr/>
  </property>
  <property fmtid="{D5CDD505-2E9C-101B-9397-08002B2CF9AE}" pid="8" name="TaxKeywordTaxHTField">
    <vt:lpwstr/>
  </property>
  <property fmtid="{D5CDD505-2E9C-101B-9397-08002B2CF9AE}" pid="9" name="o4f6c70134b64a99b8a9c18b6cabc6d3">
    <vt:lpwstr>2018|26ca1e8c-16e7-413b-b05d-61c89da0dc68</vt:lpwstr>
  </property>
  <property fmtid="{D5CDD505-2E9C-101B-9397-08002B2CF9AE}" pid="10" name="k8d136f7c151492e9a8c9a3ff7eb0306">
    <vt:lpwstr>Campaigns|27de1e33-d184-46d9-a160-c6719cec9e9f</vt:lpwstr>
  </property>
  <property fmtid="{D5CDD505-2E9C-101B-9397-08002B2CF9AE}" pid="11" name="b9ca678d06974d1b9a589aa70f41520a">
    <vt:lpwstr>UK wide|6834a7d2-fb91-47b3-99a3-3181df52306f</vt:lpwstr>
  </property>
  <property fmtid="{D5CDD505-2E9C-101B-9397-08002B2CF9AE}" pid="12" name="j4f12893337a4eac9e2d2c696f543b80">
    <vt:lpwstr/>
  </property>
  <property fmtid="{D5CDD505-2E9C-101B-9397-08002B2CF9AE}" pid="13" name="j5093c87c62f4e2ea96105d295eed61a">
    <vt:lpwstr>Official|77462fb2-11a1-4cd5-8628-4e6081b9477e</vt:lpwstr>
  </property>
  <property fmtid="{D5CDD505-2E9C-101B-9397-08002B2CF9AE}" pid="14" name="b78556a5ab004a83993a9660bce6152c">
    <vt:lpwstr>All staff|1a1e0e6e-8d96-4235-ac5f-9f1dcc3600b0</vt:lpwstr>
  </property>
  <property fmtid="{D5CDD505-2E9C-101B-9397-08002B2CF9AE}" pid="15" name="Countries">
    <vt:lpwstr>6;#UK wide|6834a7d2-fb91-47b3-99a3-3181df52306f</vt:lpwstr>
  </property>
  <property fmtid="{D5CDD505-2E9C-101B-9397-08002B2CF9AE}" pid="16" name="Calendar Year">
    <vt:lpwstr>16;#2018|26ca1e8c-16e7-413b-b05d-61c89da0dc68</vt:lpwstr>
  </property>
  <property fmtid="{D5CDD505-2E9C-101B-9397-08002B2CF9AE}" pid="17" name="lcf76f155ced4ddcb4097134ff3c332f">
    <vt:lpwstr/>
  </property>
  <property fmtid="{D5CDD505-2E9C-101B-9397-08002B2CF9AE}" pid="18" name="MediaServiceImageTags">
    <vt:lpwstr/>
  </property>
  <property fmtid="{D5CDD505-2E9C-101B-9397-08002B2CF9AE}" pid="19" name="ECSubject">
    <vt:lpwstr>63;#Campaigns|27de1e33-d184-46d9-a160-c6719cec9e9f</vt:lpwstr>
  </property>
  <property fmtid="{D5CDD505-2E9C-101B-9397-08002B2CF9AE}" pid="20" name="n0ecf30723e04ad4a18670a4e17a3129">
    <vt:lpwstr/>
  </property>
  <property fmtid="{D5CDD505-2E9C-101B-9397-08002B2CF9AE}" pid="21" name="Board_x0020_Paper_x0020_Subject">
    <vt:lpwstr/>
  </property>
  <property fmtid="{D5CDD505-2E9C-101B-9397-08002B2CF9AE}" pid="22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3" name="f9169cbde8cd43d083a6796edf077c19">
    <vt:lpwstr/>
  </property>
  <property fmtid="{D5CDD505-2E9C-101B-9397-08002B2CF9AE}" pid="24" name="Electoral_x0020_Event">
    <vt:lpwstr/>
  </property>
  <property fmtid="{D5CDD505-2E9C-101B-9397-08002B2CF9AE}" pid="25" name="GPMS marking">
    <vt:lpwstr>3;#Official|77462fb2-11a1-4cd5-8628-4e6081b9477e</vt:lpwstr>
  </property>
  <property fmtid="{D5CDD505-2E9C-101B-9397-08002B2CF9AE}" pid="26" name="Board Paper Subject">
    <vt:lpwstr/>
  </property>
  <property fmtid="{D5CDD505-2E9C-101B-9397-08002B2CF9AE}" pid="27" name="Electoral Event">
    <vt:lpwstr/>
  </property>
  <property fmtid="{D5CDD505-2E9C-101B-9397-08002B2CF9AE}" pid="28" name="Calendar_x0020_Year">
    <vt:lpwstr>16;#2018|26ca1e8c-16e7-413b-b05d-61c89da0dc68</vt:lpwstr>
  </property>
  <property fmtid="{D5CDD505-2E9C-101B-9397-08002B2CF9AE}" pid="29" name="GPMS_x0020_marking">
    <vt:lpwstr>3;#Official|77462fb2-11a1-4cd5-8628-4e6081b9477e</vt:lpwstr>
  </property>
  <property fmtid="{D5CDD505-2E9C-101B-9397-08002B2CF9AE}" pid="30" name="Financial_x0020_year">
    <vt:lpwstr/>
  </property>
  <property fmtid="{D5CDD505-2E9C-101B-9397-08002B2CF9AE}" pid="31" name="_dlc_DocIdItemGuid">
    <vt:lpwstr>9cfae55a-90ae-4822-b364-7c08be5a9058</vt:lpwstr>
  </property>
  <property fmtid="{D5CDD505-2E9C-101B-9397-08002B2CF9AE}" pid="32" name="ContentTypeId">
    <vt:lpwstr>0x010100FD2BDF6C750B74429A91F444EE5B6214</vt:lpwstr>
  </property>
</Properties>
</file>