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5"/>
  </p:sldMasterIdLst>
  <p:notesMasterIdLst>
    <p:notesMasterId r:id="rId1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2192000" cy="6858000"/>
  <p:notesSz cx="6858000" cy="9144000"/>
  <p:embeddedFontLst>
    <p:embeddedFont>
      <p:font typeface="Montserrat" panose="00000500000000000000" pitchFamily="2" charset="0"/>
      <p:regular r:id="rId14"/>
      <p:bold r:id="rId15"/>
      <p:italic r:id="rId16"/>
      <p:boldItalic r:id="rId17"/>
    </p:embeddedFont>
    <p:embeddedFont>
      <p:font typeface="Montserrat Black" panose="00000A00000000000000" pitchFamily="2" charset="0"/>
      <p:bold r:id="rId18"/>
      <p:boldItalic r:id="rId19"/>
    </p:embeddedFont>
    <p:embeddedFont>
      <p:font typeface="Montserrat ExtraBold" panose="00000900000000000000" pitchFamily="2" charset="0"/>
      <p:bold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2" roundtripDataSignature="AMtx7mi+FsHmBK74ZmdQ6bVdSY96WnAh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54B805-161D-4AD1-8C81-80693122E5ED}" v="5" dt="2025-02-26T14:11:43.170"/>
  </p1510:revLst>
</p1510:revInfo>
</file>

<file path=ppt/tableStyles.xml><?xml version="1.0" encoding="utf-8"?>
<a:tblStyleLst xmlns:a="http://schemas.openxmlformats.org/drawingml/2006/main" def="{73164EC9-4AC2-49B3-9DF5-38A4D3217A8E}">
  <a:tblStyle styleId="{73164EC9-4AC2-49B3-9DF5-38A4D3217A8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AF4"/>
          </a:solidFill>
        </a:fill>
      </a:tcStyle>
    </a:wholeTbl>
    <a:band1H>
      <a:tcTxStyle b="off" i="off"/>
      <a:tcStyle>
        <a:tcBdr/>
        <a:fill>
          <a:solidFill>
            <a:srgbClr val="CAF5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F5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0573759D-9605-4E0F-B57D-D4D174C3EC5F}" styleName="Table_1">
    <a:wholeTbl>
      <a:tcTxStyle b="off" i="off">
        <a:font>
          <a:latin typeface="Arial"/>
          <a:ea typeface="Arial"/>
          <a:cs typeface="Arial"/>
        </a:font>
        <a:srgbClr val="003057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AF4"/>
          </a:solidFill>
        </a:fill>
      </a:tcStyle>
    </a:wholeTbl>
    <a:band1H>
      <a:tcTxStyle b="off" i="off"/>
      <a:tcStyle>
        <a:tcBdr/>
        <a:fill>
          <a:solidFill>
            <a:srgbClr val="CAF6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AF6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00E7BD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00E7BD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00E7BD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00E7BD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font" Target="fonts/font6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font" Target="fonts/font1.fntdata"/><Relationship Id="rId22" Type="http://customschemas.google.com/relationships/presentationmetadata" Target="meta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Valentine" userId="beef5a57-e985-43f7-be51-e6e522a875b7" providerId="ADAL" clId="{2254B805-161D-4AD1-8C81-80693122E5ED}"/>
    <pc:docChg chg="custSel modSld">
      <pc:chgData name="Lauren Valentine" userId="beef5a57-e985-43f7-be51-e6e522a875b7" providerId="ADAL" clId="{2254B805-161D-4AD1-8C81-80693122E5ED}" dt="2025-02-27T09:54:05.196" v="43" actId="1036"/>
      <pc:docMkLst>
        <pc:docMk/>
      </pc:docMkLst>
      <pc:sldChg chg="addSp delSp modSp mod">
        <pc:chgData name="Lauren Valentine" userId="beef5a57-e985-43f7-be51-e6e522a875b7" providerId="ADAL" clId="{2254B805-161D-4AD1-8C81-80693122E5ED}" dt="2025-02-26T14:12:00.481" v="18" actId="1035"/>
        <pc:sldMkLst>
          <pc:docMk/>
          <pc:sldMk cId="0" sldId="256"/>
        </pc:sldMkLst>
        <pc:spChg chg="mod">
          <ac:chgData name="Lauren Valentine" userId="beef5a57-e985-43f7-be51-e6e522a875b7" providerId="ADAL" clId="{2254B805-161D-4AD1-8C81-80693122E5ED}" dt="2025-02-26T14:12:00.481" v="18" actId="1035"/>
          <ac:spMkLst>
            <pc:docMk/>
            <pc:sldMk cId="0" sldId="256"/>
            <ac:spMk id="388" creationId="{00000000-0000-0000-0000-000000000000}"/>
          </ac:spMkLst>
        </pc:spChg>
        <pc:grpChg chg="del">
          <ac:chgData name="Lauren Valentine" userId="beef5a57-e985-43f7-be51-e6e522a875b7" providerId="ADAL" clId="{2254B805-161D-4AD1-8C81-80693122E5ED}" dt="2025-02-26T14:11:42.123" v="8" actId="478"/>
          <ac:grpSpMkLst>
            <pc:docMk/>
            <pc:sldMk cId="0" sldId="256"/>
            <ac:grpSpMk id="2" creationId="{10CEEDA0-8F29-2C17-DCE2-36EBB5DB3EE7}"/>
          </ac:grpSpMkLst>
        </pc:grpChg>
        <pc:picChg chg="add mod ord">
          <ac:chgData name="Lauren Valentine" userId="beef5a57-e985-43f7-be51-e6e522a875b7" providerId="ADAL" clId="{2254B805-161D-4AD1-8C81-80693122E5ED}" dt="2025-02-26T14:11:44.495" v="10" actId="167"/>
          <ac:picMkLst>
            <pc:docMk/>
            <pc:sldMk cId="0" sldId="256"/>
            <ac:picMk id="7" creationId="{641BEABD-8142-FCC5-1F4D-4A15122EE967}"/>
          </ac:picMkLst>
        </pc:picChg>
      </pc:sldChg>
      <pc:sldChg chg="addSp modSp mod">
        <pc:chgData name="Lauren Valentine" userId="beef5a57-e985-43f7-be51-e6e522a875b7" providerId="ADAL" clId="{2254B805-161D-4AD1-8C81-80693122E5ED}" dt="2025-02-26T13:57:58.501" v="1" actId="34135"/>
        <pc:sldMkLst>
          <pc:docMk/>
          <pc:sldMk cId="0" sldId="257"/>
        </pc:sldMkLst>
        <pc:spChg chg="mod">
          <ac:chgData name="Lauren Valentine" userId="beef5a57-e985-43f7-be51-e6e522a875b7" providerId="ADAL" clId="{2254B805-161D-4AD1-8C81-80693122E5ED}" dt="2025-02-26T13:57:58.501" v="1" actId="34135"/>
          <ac:spMkLst>
            <pc:docMk/>
            <pc:sldMk cId="0" sldId="257"/>
            <ac:spMk id="3" creationId="{2CFADF34-3AFD-9B21-0BA2-F4F5005D6958}"/>
          </ac:spMkLst>
        </pc:spChg>
        <pc:grpChg chg="add mod">
          <ac:chgData name="Lauren Valentine" userId="beef5a57-e985-43f7-be51-e6e522a875b7" providerId="ADAL" clId="{2254B805-161D-4AD1-8C81-80693122E5ED}" dt="2025-02-26T13:57:58.501" v="1" actId="34135"/>
          <ac:grpSpMkLst>
            <pc:docMk/>
            <pc:sldMk cId="0" sldId="257"/>
            <ac:grpSpMk id="2" creationId="{0F0E7466-0530-3429-6EA7-1FC136DE667A}"/>
          </ac:grpSpMkLst>
        </pc:grpChg>
        <pc:picChg chg="mod">
          <ac:chgData name="Lauren Valentine" userId="beef5a57-e985-43f7-be51-e6e522a875b7" providerId="ADAL" clId="{2254B805-161D-4AD1-8C81-80693122E5ED}" dt="2025-02-26T13:57:58.501" v="1" actId="34135"/>
          <ac:picMkLst>
            <pc:docMk/>
            <pc:sldMk cId="0" sldId="257"/>
            <ac:picMk id="4" creationId="{590A4A4F-1646-5931-7744-2FAFBC1C756D}"/>
          </ac:picMkLst>
        </pc:picChg>
      </pc:sldChg>
      <pc:sldChg chg="addSp modSp mod">
        <pc:chgData name="Lauren Valentine" userId="beef5a57-e985-43f7-be51-e6e522a875b7" providerId="ADAL" clId="{2254B805-161D-4AD1-8C81-80693122E5ED}" dt="2025-02-27T09:54:05.196" v="43" actId="1036"/>
        <pc:sldMkLst>
          <pc:docMk/>
          <pc:sldMk cId="0" sldId="258"/>
        </pc:sldMkLst>
        <pc:spChg chg="mod">
          <ac:chgData name="Lauren Valentine" userId="beef5a57-e985-43f7-be51-e6e522a875b7" providerId="ADAL" clId="{2254B805-161D-4AD1-8C81-80693122E5ED}" dt="2025-02-26T13:58:03.710" v="3" actId="34135"/>
          <ac:spMkLst>
            <pc:docMk/>
            <pc:sldMk cId="0" sldId="258"/>
            <ac:spMk id="3" creationId="{ED636788-51D7-D4C8-DB3A-066E4626A967}"/>
          </ac:spMkLst>
        </pc:spChg>
        <pc:spChg chg="mod">
          <ac:chgData name="Lauren Valentine" userId="beef5a57-e985-43f7-be51-e6e522a875b7" providerId="ADAL" clId="{2254B805-161D-4AD1-8C81-80693122E5ED}" dt="2025-02-27T09:54:05.196" v="43" actId="1036"/>
          <ac:spMkLst>
            <pc:docMk/>
            <pc:sldMk cId="0" sldId="258"/>
            <ac:spMk id="410" creationId="{00000000-0000-0000-0000-000000000000}"/>
          </ac:spMkLst>
        </pc:spChg>
        <pc:grpChg chg="add mod">
          <ac:chgData name="Lauren Valentine" userId="beef5a57-e985-43f7-be51-e6e522a875b7" providerId="ADAL" clId="{2254B805-161D-4AD1-8C81-80693122E5ED}" dt="2025-02-26T13:58:03.710" v="3" actId="34135"/>
          <ac:grpSpMkLst>
            <pc:docMk/>
            <pc:sldMk cId="0" sldId="258"/>
            <ac:grpSpMk id="2" creationId="{1CACF8D3-000D-6D87-1939-D7E61F979241}"/>
          </ac:grpSpMkLst>
        </pc:grpChg>
        <pc:picChg chg="mod">
          <ac:chgData name="Lauren Valentine" userId="beef5a57-e985-43f7-be51-e6e522a875b7" providerId="ADAL" clId="{2254B805-161D-4AD1-8C81-80693122E5ED}" dt="2025-02-26T13:58:03.710" v="3" actId="34135"/>
          <ac:picMkLst>
            <pc:docMk/>
            <pc:sldMk cId="0" sldId="258"/>
            <ac:picMk id="4" creationId="{391D6F25-F9E4-17B0-9650-ED617C9C9F4B}"/>
          </ac:picMkLst>
        </pc:picChg>
      </pc:sldChg>
      <pc:sldChg chg="addSp modSp mod">
        <pc:chgData name="Lauren Valentine" userId="beef5a57-e985-43f7-be51-e6e522a875b7" providerId="ADAL" clId="{2254B805-161D-4AD1-8C81-80693122E5ED}" dt="2025-02-26T13:58:08.073" v="5" actId="34135"/>
        <pc:sldMkLst>
          <pc:docMk/>
          <pc:sldMk cId="0" sldId="260"/>
        </pc:sldMkLst>
        <pc:spChg chg="mod">
          <ac:chgData name="Lauren Valentine" userId="beef5a57-e985-43f7-be51-e6e522a875b7" providerId="ADAL" clId="{2254B805-161D-4AD1-8C81-80693122E5ED}" dt="2025-02-26T13:58:08.073" v="5" actId="34135"/>
          <ac:spMkLst>
            <pc:docMk/>
            <pc:sldMk cId="0" sldId="260"/>
            <ac:spMk id="3" creationId="{2CBD09D4-1EEB-8AB4-A090-9FE12FF42180}"/>
          </ac:spMkLst>
        </pc:spChg>
        <pc:grpChg chg="add mod">
          <ac:chgData name="Lauren Valentine" userId="beef5a57-e985-43f7-be51-e6e522a875b7" providerId="ADAL" clId="{2254B805-161D-4AD1-8C81-80693122E5ED}" dt="2025-02-26T13:58:08.073" v="5" actId="34135"/>
          <ac:grpSpMkLst>
            <pc:docMk/>
            <pc:sldMk cId="0" sldId="260"/>
            <ac:grpSpMk id="2" creationId="{07AC506F-DA26-7817-5D27-3B2BB7D9B362}"/>
          </ac:grpSpMkLst>
        </pc:grpChg>
        <pc:picChg chg="mod">
          <ac:chgData name="Lauren Valentine" userId="beef5a57-e985-43f7-be51-e6e522a875b7" providerId="ADAL" clId="{2254B805-161D-4AD1-8C81-80693122E5ED}" dt="2025-02-26T13:58:08.073" v="5" actId="34135"/>
          <ac:picMkLst>
            <pc:docMk/>
            <pc:sldMk cId="0" sldId="260"/>
            <ac:picMk id="4" creationId="{F327F156-2D59-62C2-BFBE-A7461DB61B92}"/>
          </ac:picMkLst>
        </pc:picChg>
      </pc:sldChg>
      <pc:sldChg chg="addSp modSp mod">
        <pc:chgData name="Lauren Valentine" userId="beef5a57-e985-43f7-be51-e6e522a875b7" providerId="ADAL" clId="{2254B805-161D-4AD1-8C81-80693122E5ED}" dt="2025-02-26T13:58:14.741" v="7" actId="34135"/>
        <pc:sldMkLst>
          <pc:docMk/>
          <pc:sldMk cId="0" sldId="261"/>
        </pc:sldMkLst>
        <pc:spChg chg="mod">
          <ac:chgData name="Lauren Valentine" userId="beef5a57-e985-43f7-be51-e6e522a875b7" providerId="ADAL" clId="{2254B805-161D-4AD1-8C81-80693122E5ED}" dt="2025-02-26T13:58:14.741" v="7" actId="34135"/>
          <ac:spMkLst>
            <pc:docMk/>
            <pc:sldMk cId="0" sldId="261"/>
            <ac:spMk id="3" creationId="{33872A89-9ED6-C41E-8AF7-591AD63C7F83}"/>
          </ac:spMkLst>
        </pc:spChg>
        <pc:grpChg chg="add mod">
          <ac:chgData name="Lauren Valentine" userId="beef5a57-e985-43f7-be51-e6e522a875b7" providerId="ADAL" clId="{2254B805-161D-4AD1-8C81-80693122E5ED}" dt="2025-02-26T13:58:14.741" v="7" actId="34135"/>
          <ac:grpSpMkLst>
            <pc:docMk/>
            <pc:sldMk cId="0" sldId="261"/>
            <ac:grpSpMk id="2" creationId="{9DFC7BD5-D154-28FA-951F-DAF68DFCB0A2}"/>
          </ac:grpSpMkLst>
        </pc:grpChg>
        <pc:picChg chg="mod">
          <ac:chgData name="Lauren Valentine" userId="beef5a57-e985-43f7-be51-e6e522a875b7" providerId="ADAL" clId="{2254B805-161D-4AD1-8C81-80693122E5ED}" dt="2025-02-26T13:58:14.741" v="7" actId="34135"/>
          <ac:picMkLst>
            <pc:docMk/>
            <pc:sldMk cId="0" sldId="261"/>
            <ac:picMk id="4" creationId="{CBB8DF67-E8D2-A358-6A4F-4C56BA205B09}"/>
          </ac:picMkLst>
        </pc:picChg>
      </pc:sldChg>
    </pc:docChg>
  </pc:docChgLst>
  <pc:docChgLst>
    <pc:chgData name="Lauren Valentine" userId="beef5a57-e985-43f7-be51-e6e522a875b7" providerId="ADAL" clId="{184287A3-D2B7-4AB8-906D-74DAD5872E49}"/>
    <pc:docChg chg="custSel modSld">
      <pc:chgData name="Lauren Valentine" userId="beef5a57-e985-43f7-be51-e6e522a875b7" providerId="ADAL" clId="{184287A3-D2B7-4AB8-906D-74DAD5872E49}" dt="2025-02-05T18:59:43.929" v="11" actId="2711"/>
      <pc:docMkLst>
        <pc:docMk/>
      </pc:docMkLst>
      <pc:sldChg chg="addSp delSp modSp mod">
        <pc:chgData name="Lauren Valentine" userId="beef5a57-e985-43f7-be51-e6e522a875b7" providerId="ADAL" clId="{184287A3-D2B7-4AB8-906D-74DAD5872E49}" dt="2025-02-05T18:59:15.434" v="2" actId="167"/>
        <pc:sldMkLst>
          <pc:docMk/>
          <pc:sldMk cId="0" sldId="256"/>
        </pc:sldMkLst>
      </pc:sldChg>
      <pc:sldChg chg="modSp mod">
        <pc:chgData name="Lauren Valentine" userId="beef5a57-e985-43f7-be51-e6e522a875b7" providerId="ADAL" clId="{184287A3-D2B7-4AB8-906D-74DAD5872E49}" dt="2025-02-05T18:59:19.386" v="3" actId="2710"/>
        <pc:sldMkLst>
          <pc:docMk/>
          <pc:sldMk cId="0" sldId="257"/>
        </pc:sldMkLst>
        <pc:spChg chg="mod">
          <ac:chgData name="Lauren Valentine" userId="beef5a57-e985-43f7-be51-e6e522a875b7" providerId="ADAL" clId="{184287A3-D2B7-4AB8-906D-74DAD5872E49}" dt="2025-02-05T18:59:19.386" v="3" actId="2710"/>
          <ac:spMkLst>
            <pc:docMk/>
            <pc:sldMk cId="0" sldId="257"/>
            <ac:spMk id="395" creationId="{00000000-0000-0000-0000-000000000000}"/>
          </ac:spMkLst>
        </pc:spChg>
      </pc:sldChg>
      <pc:sldChg chg="addSp delSp modSp mod">
        <pc:chgData name="Lauren Valentine" userId="beef5a57-e985-43f7-be51-e6e522a875b7" providerId="ADAL" clId="{184287A3-D2B7-4AB8-906D-74DAD5872E49}" dt="2025-02-05T18:59:28.985" v="6" actId="167"/>
        <pc:sldMkLst>
          <pc:docMk/>
          <pc:sldMk cId="0" sldId="259"/>
        </pc:sldMkLst>
        <pc:spChg chg="mod">
          <ac:chgData name="Lauren Valentine" userId="beef5a57-e985-43f7-be51-e6e522a875b7" providerId="ADAL" clId="{184287A3-D2B7-4AB8-906D-74DAD5872E49}" dt="2025-02-05T18:59:27.376" v="5"/>
          <ac:spMkLst>
            <pc:docMk/>
            <pc:sldMk cId="0" sldId="259"/>
            <ac:spMk id="4" creationId="{4382F05C-DE6D-08C2-E44D-3C1CDDBB6EFE}"/>
          </ac:spMkLst>
        </pc:spChg>
        <pc:spChg chg="mod">
          <ac:chgData name="Lauren Valentine" userId="beef5a57-e985-43f7-be51-e6e522a875b7" providerId="ADAL" clId="{184287A3-D2B7-4AB8-906D-74DAD5872E49}" dt="2025-02-05T18:59:27.376" v="5"/>
          <ac:spMkLst>
            <pc:docMk/>
            <pc:sldMk cId="0" sldId="259"/>
            <ac:spMk id="5" creationId="{B1F5D020-9BED-F899-581F-E5D3BB6171F3}"/>
          </ac:spMkLst>
        </pc:spChg>
        <pc:grpChg chg="add mod ord">
          <ac:chgData name="Lauren Valentine" userId="beef5a57-e985-43f7-be51-e6e522a875b7" providerId="ADAL" clId="{184287A3-D2B7-4AB8-906D-74DAD5872E49}" dt="2025-02-05T18:59:28.985" v="6" actId="167"/>
          <ac:grpSpMkLst>
            <pc:docMk/>
            <pc:sldMk cId="0" sldId="259"/>
            <ac:grpSpMk id="2" creationId="{AA1422EC-2E78-ADD5-13FA-8D53D877FA4C}"/>
          </ac:grpSpMkLst>
        </pc:grpChg>
        <pc:picChg chg="mod">
          <ac:chgData name="Lauren Valentine" userId="beef5a57-e985-43f7-be51-e6e522a875b7" providerId="ADAL" clId="{184287A3-D2B7-4AB8-906D-74DAD5872E49}" dt="2025-02-05T18:59:27.376" v="5"/>
          <ac:picMkLst>
            <pc:docMk/>
            <pc:sldMk cId="0" sldId="259"/>
            <ac:picMk id="3" creationId="{DCB1D4D0-673C-FF59-69E8-FBD45AB76290}"/>
          </ac:picMkLst>
        </pc:picChg>
      </pc:sldChg>
      <pc:sldChg chg="modSp mod">
        <pc:chgData name="Lauren Valentine" userId="beef5a57-e985-43f7-be51-e6e522a875b7" providerId="ADAL" clId="{184287A3-D2B7-4AB8-906D-74DAD5872E49}" dt="2025-02-05T18:59:43.929" v="11" actId="2711"/>
        <pc:sldMkLst>
          <pc:docMk/>
          <pc:sldMk cId="0" sldId="260"/>
        </pc:sldMkLst>
        <pc:graphicFrameChg chg="modGraphic">
          <ac:chgData name="Lauren Valentine" userId="beef5a57-e985-43f7-be51-e6e522a875b7" providerId="ADAL" clId="{184287A3-D2B7-4AB8-906D-74DAD5872E49}" dt="2025-02-05T18:59:43.929" v="11" actId="2711"/>
          <ac:graphicFrameMkLst>
            <pc:docMk/>
            <pc:sldMk cId="0" sldId="260"/>
            <ac:graphicFrameMk id="437" creationId="{00000000-0000-0000-0000-000000000000}"/>
          </ac:graphicFrameMkLst>
        </pc:graphicFrameChg>
      </pc:sldChg>
      <pc:sldChg chg="modSp mod">
        <pc:chgData name="Lauren Valentine" userId="beef5a57-e985-43f7-be51-e6e522a875b7" providerId="ADAL" clId="{184287A3-D2B7-4AB8-906D-74DAD5872E49}" dt="2025-02-05T18:59:39.278" v="10" actId="2711"/>
        <pc:sldMkLst>
          <pc:docMk/>
          <pc:sldMk cId="0" sldId="261"/>
        </pc:sldMkLst>
        <pc:graphicFrameChg chg="modGraphic">
          <ac:chgData name="Lauren Valentine" userId="beef5a57-e985-43f7-be51-e6e522a875b7" providerId="ADAL" clId="{184287A3-D2B7-4AB8-906D-74DAD5872E49}" dt="2025-02-05T18:59:39.278" v="10" actId="2711"/>
          <ac:graphicFrameMkLst>
            <pc:docMk/>
            <pc:sldMk cId="0" sldId="261"/>
            <ac:graphicFrameMk id="446" creationId="{00000000-0000-0000-0000-000000000000}"/>
          </ac:graphicFrameMkLst>
        </pc:graphicFrameChg>
      </pc:sldChg>
      <pc:sldChg chg="addSp delSp modSp mod">
        <pc:chgData name="Lauren Valentine" userId="beef5a57-e985-43f7-be51-e6e522a875b7" providerId="ADAL" clId="{184287A3-D2B7-4AB8-906D-74DAD5872E49}" dt="2025-02-05T18:59:33.356" v="9" actId="167"/>
        <pc:sldMkLst>
          <pc:docMk/>
          <pc:sldMk cId="0" sldId="262"/>
        </pc:sldMkLst>
        <pc:spChg chg="mod">
          <ac:chgData name="Lauren Valentine" userId="beef5a57-e985-43f7-be51-e6e522a875b7" providerId="ADAL" clId="{184287A3-D2B7-4AB8-906D-74DAD5872E49}" dt="2025-02-05T18:59:31.619" v="8"/>
          <ac:spMkLst>
            <pc:docMk/>
            <pc:sldMk cId="0" sldId="262"/>
            <ac:spMk id="4" creationId="{F59D48AF-1EC2-FD16-089A-9D457AF96A1A}"/>
          </ac:spMkLst>
        </pc:spChg>
        <pc:spChg chg="mod">
          <ac:chgData name="Lauren Valentine" userId="beef5a57-e985-43f7-be51-e6e522a875b7" providerId="ADAL" clId="{184287A3-D2B7-4AB8-906D-74DAD5872E49}" dt="2025-02-05T18:59:31.619" v="8"/>
          <ac:spMkLst>
            <pc:docMk/>
            <pc:sldMk cId="0" sldId="262"/>
            <ac:spMk id="5" creationId="{255643A1-665B-2138-C013-92299FB61273}"/>
          </ac:spMkLst>
        </pc:spChg>
        <pc:grpChg chg="add mod ord">
          <ac:chgData name="Lauren Valentine" userId="beef5a57-e985-43f7-be51-e6e522a875b7" providerId="ADAL" clId="{184287A3-D2B7-4AB8-906D-74DAD5872E49}" dt="2025-02-05T18:59:33.356" v="9" actId="167"/>
          <ac:grpSpMkLst>
            <pc:docMk/>
            <pc:sldMk cId="0" sldId="262"/>
            <ac:grpSpMk id="2" creationId="{626B8A9F-2EBF-FE9C-C56E-B372C50B7B0C}"/>
          </ac:grpSpMkLst>
        </pc:grpChg>
        <pc:picChg chg="mod">
          <ac:chgData name="Lauren Valentine" userId="beef5a57-e985-43f7-be51-e6e522a875b7" providerId="ADAL" clId="{184287A3-D2B7-4AB8-906D-74DAD5872E49}" dt="2025-02-05T18:59:31.619" v="8"/>
          <ac:picMkLst>
            <pc:docMk/>
            <pc:sldMk cId="0" sldId="262"/>
            <ac:picMk id="3" creationId="{68C0436A-8401-CE4A-E965-1708A32B28FC}"/>
          </ac:picMkLst>
        </pc:picChg>
      </pc:sldChg>
    </pc:docChg>
  </pc:docChgLst>
  <pc:docChgLst>
    <pc:chgData name="Billie Dunne" userId="S::bdunne@electoralcommission.org.uk::3844182d-c2e7-419d-8d32-c40b23cdb852" providerId="AD" clId="Web-{640B5E4E-65E1-E58B-4CFA-FAC4AAF718F3}"/>
    <pc:docChg chg="modSld">
      <pc:chgData name="Billie Dunne" userId="S::bdunne@electoralcommission.org.uk::3844182d-c2e7-419d-8d32-c40b23cdb852" providerId="AD" clId="Web-{640B5E4E-65E1-E58B-4CFA-FAC4AAF718F3}" dt="2025-02-24T10:56:44.237" v="28" actId="20577"/>
      <pc:docMkLst>
        <pc:docMk/>
      </pc:docMkLst>
      <pc:sldChg chg="modSp">
        <pc:chgData name="Billie Dunne" userId="S::bdunne@electoralcommission.org.uk::3844182d-c2e7-419d-8d32-c40b23cdb852" providerId="AD" clId="Web-{640B5E4E-65E1-E58B-4CFA-FAC4AAF718F3}" dt="2025-02-24T10:54:59.421" v="2" actId="20577"/>
        <pc:sldMkLst>
          <pc:docMk/>
          <pc:sldMk cId="0" sldId="256"/>
        </pc:sldMkLst>
        <pc:spChg chg="mod">
          <ac:chgData name="Billie Dunne" userId="S::bdunne@electoralcommission.org.uk::3844182d-c2e7-419d-8d32-c40b23cdb852" providerId="AD" clId="Web-{640B5E4E-65E1-E58B-4CFA-FAC4AAF718F3}" dt="2025-02-24T10:54:59.421" v="2" actId="20577"/>
          <ac:spMkLst>
            <pc:docMk/>
            <pc:sldMk cId="0" sldId="256"/>
            <ac:spMk id="388" creationId="{00000000-0000-0000-0000-000000000000}"/>
          </ac:spMkLst>
        </pc:spChg>
      </pc:sldChg>
      <pc:sldChg chg="modSp">
        <pc:chgData name="Billie Dunne" userId="S::bdunne@electoralcommission.org.uk::3844182d-c2e7-419d-8d32-c40b23cdb852" providerId="AD" clId="Web-{640B5E4E-65E1-E58B-4CFA-FAC4AAF718F3}" dt="2025-02-24T10:55:32.235" v="7" actId="20577"/>
        <pc:sldMkLst>
          <pc:docMk/>
          <pc:sldMk cId="0" sldId="257"/>
        </pc:sldMkLst>
        <pc:spChg chg="mod">
          <ac:chgData name="Billie Dunne" userId="S::bdunne@electoralcommission.org.uk::3844182d-c2e7-419d-8d32-c40b23cdb852" providerId="AD" clId="Web-{640B5E4E-65E1-E58B-4CFA-FAC4AAF718F3}" dt="2025-02-24T10:55:32.235" v="7" actId="20577"/>
          <ac:spMkLst>
            <pc:docMk/>
            <pc:sldMk cId="0" sldId="257"/>
            <ac:spMk id="395" creationId="{00000000-0000-0000-0000-000000000000}"/>
          </ac:spMkLst>
        </pc:spChg>
      </pc:sldChg>
      <pc:sldChg chg="modSp">
        <pc:chgData name="Billie Dunne" userId="S::bdunne@electoralcommission.org.uk::3844182d-c2e7-419d-8d32-c40b23cdb852" providerId="AD" clId="Web-{640B5E4E-65E1-E58B-4CFA-FAC4AAF718F3}" dt="2025-02-24T10:55:39.532" v="9" actId="20577"/>
        <pc:sldMkLst>
          <pc:docMk/>
          <pc:sldMk cId="0" sldId="258"/>
        </pc:sldMkLst>
        <pc:spChg chg="mod">
          <ac:chgData name="Billie Dunne" userId="S::bdunne@electoralcommission.org.uk::3844182d-c2e7-419d-8d32-c40b23cdb852" providerId="AD" clId="Web-{640B5E4E-65E1-E58B-4CFA-FAC4AAF718F3}" dt="2025-02-24T10:55:39.532" v="9" actId="20577"/>
          <ac:spMkLst>
            <pc:docMk/>
            <pc:sldMk cId="0" sldId="258"/>
            <ac:spMk id="410" creationId="{00000000-0000-0000-0000-000000000000}"/>
          </ac:spMkLst>
        </pc:spChg>
      </pc:sldChg>
      <pc:sldChg chg="modSp">
        <pc:chgData name="Billie Dunne" userId="S::bdunne@electoralcommission.org.uk::3844182d-c2e7-419d-8d32-c40b23cdb852" providerId="AD" clId="Web-{640B5E4E-65E1-E58B-4CFA-FAC4AAF718F3}" dt="2025-02-24T10:56:02.751" v="12" actId="20577"/>
        <pc:sldMkLst>
          <pc:docMk/>
          <pc:sldMk cId="0" sldId="259"/>
        </pc:sldMkLst>
        <pc:spChg chg="mod">
          <ac:chgData name="Billie Dunne" userId="S::bdunne@electoralcommission.org.uk::3844182d-c2e7-419d-8d32-c40b23cdb852" providerId="AD" clId="Web-{640B5E4E-65E1-E58B-4CFA-FAC4AAF718F3}" dt="2025-02-24T10:56:02.751" v="12" actId="20577"/>
          <ac:spMkLst>
            <pc:docMk/>
            <pc:sldMk cId="0" sldId="259"/>
            <ac:spMk id="428" creationId="{00000000-0000-0000-0000-000000000000}"/>
          </ac:spMkLst>
        </pc:spChg>
      </pc:sldChg>
      <pc:sldChg chg="modSp">
        <pc:chgData name="Billie Dunne" userId="S::bdunne@electoralcommission.org.uk::3844182d-c2e7-419d-8d32-c40b23cdb852" providerId="AD" clId="Web-{640B5E4E-65E1-E58B-4CFA-FAC4AAF718F3}" dt="2025-02-24T10:56:18.283" v="20"/>
        <pc:sldMkLst>
          <pc:docMk/>
          <pc:sldMk cId="0" sldId="260"/>
        </pc:sldMkLst>
        <pc:graphicFrameChg chg="mod modGraphic">
          <ac:chgData name="Billie Dunne" userId="S::bdunne@electoralcommission.org.uk::3844182d-c2e7-419d-8d32-c40b23cdb852" providerId="AD" clId="Web-{640B5E4E-65E1-E58B-4CFA-FAC4AAF718F3}" dt="2025-02-24T10:56:18.283" v="20"/>
          <ac:graphicFrameMkLst>
            <pc:docMk/>
            <pc:sldMk cId="0" sldId="260"/>
            <ac:graphicFrameMk id="437" creationId="{00000000-0000-0000-0000-000000000000}"/>
          </ac:graphicFrameMkLst>
        </pc:graphicFrameChg>
      </pc:sldChg>
      <pc:sldChg chg="modSp">
        <pc:chgData name="Billie Dunne" userId="S::bdunne@electoralcommission.org.uk::3844182d-c2e7-419d-8d32-c40b23cdb852" providerId="AD" clId="Web-{640B5E4E-65E1-E58B-4CFA-FAC4AAF718F3}" dt="2025-02-24T10:56:31.159" v="27"/>
        <pc:sldMkLst>
          <pc:docMk/>
          <pc:sldMk cId="0" sldId="261"/>
        </pc:sldMkLst>
        <pc:graphicFrameChg chg="mod modGraphic">
          <ac:chgData name="Billie Dunne" userId="S::bdunne@electoralcommission.org.uk::3844182d-c2e7-419d-8d32-c40b23cdb852" providerId="AD" clId="Web-{640B5E4E-65E1-E58B-4CFA-FAC4AAF718F3}" dt="2025-02-24T10:56:31.159" v="27"/>
          <ac:graphicFrameMkLst>
            <pc:docMk/>
            <pc:sldMk cId="0" sldId="261"/>
            <ac:graphicFrameMk id="446" creationId="{00000000-0000-0000-0000-000000000000}"/>
          </ac:graphicFrameMkLst>
        </pc:graphicFrameChg>
      </pc:sldChg>
      <pc:sldChg chg="modSp">
        <pc:chgData name="Billie Dunne" userId="S::bdunne@electoralcommission.org.uk::3844182d-c2e7-419d-8d32-c40b23cdb852" providerId="AD" clId="Web-{640B5E4E-65E1-E58B-4CFA-FAC4AAF718F3}" dt="2025-02-24T10:56:44.237" v="28" actId="20577"/>
        <pc:sldMkLst>
          <pc:docMk/>
          <pc:sldMk cId="0" sldId="262"/>
        </pc:sldMkLst>
        <pc:spChg chg="mod">
          <ac:chgData name="Billie Dunne" userId="S::bdunne@electoralcommission.org.uk::3844182d-c2e7-419d-8d32-c40b23cdb852" providerId="AD" clId="Web-{640B5E4E-65E1-E58B-4CFA-FAC4AAF718F3}" dt="2025-02-24T10:56:44.237" v="28" actId="20577"/>
          <ac:spMkLst>
            <pc:docMk/>
            <pc:sldMk cId="0" sldId="262"/>
            <ac:spMk id="453" creationId="{00000000-0000-0000-0000-000000000000}"/>
          </ac:spMkLst>
        </pc:spChg>
      </pc:sldChg>
    </pc:docChg>
  </pc:docChgLst>
  <pc:docChgLst>
    <pc:chgData name="Judy Edwards" userId="S::jedwards@electoralcommission.org.uk::97ec32ec-1920-4447-8ec7-1835dc49ef49" providerId="AD" clId="Web-{83D23F21-F11B-D259-B44D-271F1B0858FE}"/>
    <pc:docChg chg="modSld">
      <pc:chgData name="Judy Edwards" userId="S::jedwards@electoralcommission.org.uk::97ec32ec-1920-4447-8ec7-1835dc49ef49" providerId="AD" clId="Web-{83D23F21-F11B-D259-B44D-271F1B0858FE}" dt="2025-02-25T15:19:10.361" v="16"/>
      <pc:docMkLst>
        <pc:docMk/>
      </pc:docMkLst>
      <pc:sldChg chg="modSp">
        <pc:chgData name="Judy Edwards" userId="S::jedwards@electoralcommission.org.uk::97ec32ec-1920-4447-8ec7-1835dc49ef49" providerId="AD" clId="Web-{83D23F21-F11B-D259-B44D-271F1B0858FE}" dt="2025-02-25T15:17:59.202" v="0" actId="14100"/>
        <pc:sldMkLst>
          <pc:docMk/>
          <pc:sldMk cId="0" sldId="257"/>
        </pc:sldMkLst>
        <pc:spChg chg="mod">
          <ac:chgData name="Judy Edwards" userId="S::jedwards@electoralcommission.org.uk::97ec32ec-1920-4447-8ec7-1835dc49ef49" providerId="AD" clId="Web-{83D23F21-F11B-D259-B44D-271F1B0858FE}" dt="2025-02-25T15:17:59.202" v="0" actId="14100"/>
          <ac:spMkLst>
            <pc:docMk/>
            <pc:sldMk cId="0" sldId="257"/>
            <ac:spMk id="395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83D23F21-F11B-D259-B44D-271F1B0858FE}" dt="2025-02-25T15:18:15.297" v="2" actId="20577"/>
        <pc:sldMkLst>
          <pc:docMk/>
          <pc:sldMk cId="0" sldId="259"/>
        </pc:sldMkLst>
        <pc:spChg chg="mod">
          <ac:chgData name="Judy Edwards" userId="S::jedwards@electoralcommission.org.uk::97ec32ec-1920-4447-8ec7-1835dc49ef49" providerId="AD" clId="Web-{83D23F21-F11B-D259-B44D-271F1B0858FE}" dt="2025-02-25T15:18:15.297" v="2" actId="20577"/>
          <ac:spMkLst>
            <pc:docMk/>
            <pc:sldMk cId="0" sldId="259"/>
            <ac:spMk id="428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83D23F21-F11B-D259-B44D-271F1B0858FE}" dt="2025-02-25T15:18:52.486" v="8" actId="1076"/>
        <pc:sldMkLst>
          <pc:docMk/>
          <pc:sldMk cId="0" sldId="260"/>
        </pc:sldMkLst>
        <pc:graphicFrameChg chg="mod modGraphic">
          <ac:chgData name="Judy Edwards" userId="S::jedwards@electoralcommission.org.uk::97ec32ec-1920-4447-8ec7-1835dc49ef49" providerId="AD" clId="Web-{83D23F21-F11B-D259-B44D-271F1B0858FE}" dt="2025-02-25T15:18:52.486" v="8" actId="1076"/>
          <ac:graphicFrameMkLst>
            <pc:docMk/>
            <pc:sldMk cId="0" sldId="260"/>
            <ac:graphicFrameMk id="437" creationId="{00000000-0000-0000-0000-000000000000}"/>
          </ac:graphicFrameMkLst>
        </pc:graphicFrameChg>
      </pc:sldChg>
      <pc:sldChg chg="modSp">
        <pc:chgData name="Judy Edwards" userId="S::jedwards@electoralcommission.org.uk::97ec32ec-1920-4447-8ec7-1835dc49ef49" providerId="AD" clId="Web-{83D23F21-F11B-D259-B44D-271F1B0858FE}" dt="2025-02-25T15:19:10.361" v="16"/>
        <pc:sldMkLst>
          <pc:docMk/>
          <pc:sldMk cId="0" sldId="261"/>
        </pc:sldMkLst>
        <pc:spChg chg="mod">
          <ac:chgData name="Judy Edwards" userId="S::jedwards@electoralcommission.org.uk::97ec32ec-1920-4447-8ec7-1835dc49ef49" providerId="AD" clId="Web-{83D23F21-F11B-D259-B44D-271F1B0858FE}" dt="2025-02-25T15:19:06.017" v="9" actId="1076"/>
          <ac:spMkLst>
            <pc:docMk/>
            <pc:sldMk cId="0" sldId="261"/>
            <ac:spMk id="443" creationId="{00000000-0000-0000-0000-000000000000}"/>
          </ac:spMkLst>
        </pc:spChg>
        <pc:graphicFrameChg chg="mod modGraphic">
          <ac:chgData name="Judy Edwards" userId="S::jedwards@electoralcommission.org.uk::97ec32ec-1920-4447-8ec7-1835dc49ef49" providerId="AD" clId="Web-{83D23F21-F11B-D259-B44D-271F1B0858FE}" dt="2025-02-25T15:19:10.361" v="16"/>
          <ac:graphicFrameMkLst>
            <pc:docMk/>
            <pc:sldMk cId="0" sldId="261"/>
            <ac:graphicFrameMk id="446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cy" b="1" i="0" u="none" baseline="0"/>
              <a:t>Sleid 1: Helfa Wybodaeth</a:t>
            </a:r>
            <a:endParaRPr b="1"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Croesawch y plant yn gryno a rhowch drosolwg o'r sesiwn. </a:t>
            </a:r>
            <a:endParaRPr/>
          </a:p>
          <a:p>
            <a:pPr marL="17145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cy" b="0" i="0" u="none" baseline="0"/>
              <a:t>Noder: Ar gyfer y gweithgaredd hwn, bydd angen i chi fod wedi argraffu'r cliwiau a'r taflenni gwaith a ddarparwyd yn [INSERT LINK HERE]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297270dca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g3297270dca3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cy" b="1" i="0" u="none" baseline="0"/>
              <a:t>Sleid 2: Helfa wybodaeth (1 munud) </a:t>
            </a:r>
            <a:endParaRPr b="1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Mae’r sleid hon yn rhoi trosolwg o’r cwestiynau dysgu a fydd yn cael eu trafod yn y sesiwn hon. </a:t>
            </a:r>
            <a:endParaRPr/>
          </a:p>
        </p:txBody>
      </p:sp>
      <p:sp>
        <p:nvSpPr>
          <p:cNvPr id="392" name="Google Shape;392;g3297270dca3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cy" b="1" i="0" u="none" baseline="0"/>
              <a:t>Sleid 3: Paratoi Helfa Wybodaeth (3 munud) </a:t>
            </a:r>
            <a:endParaRPr b="1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Darllenwch y cyfarwyddiadau i baratoi Helfa Wybodaeth tîm.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cy" b="0" i="0" u="none" baseline="0"/>
              <a:t>Gellir chwarae hon mewn parau neu grwpiau bach. Mae modd addasu hyn ar gyfer chwaraewyr unigol hefyd os yw hynny'n gweithio'n well yn eich lleoliad chi.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7" name="Google Shape;40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297270dca3_0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g3297270dca3_0_4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cy" b="1" i="0" u="none" baseline="0"/>
              <a:t>Sleid 4: Ydych chi'n barod? Ewch! (6 munud)</a:t>
            </a:r>
            <a:endParaRPr b="1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Dylai'r plant ddechrau'r helfa wybodaeth.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cy" b="0" i="0" u="none" baseline="0"/>
              <a:t>Dylech gadw llygad i sicrhau mai dim ond un person fesul par/grŵp sydd ar ei draed bob tro. </a:t>
            </a:r>
            <a:endParaRPr/>
          </a:p>
        </p:txBody>
      </p:sp>
      <p:sp>
        <p:nvSpPr>
          <p:cNvPr id="425" name="Google Shape;425;g3297270dca3_0_4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297270dca3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g3297270dca3_0_4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cy" b="1" i="0" u="none" baseline="0"/>
              <a:t>Sleid 5: Atebion (2 funud) </a:t>
            </a:r>
            <a:endParaRPr b="1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Ysgogwch atebion gan y plant a datgelwch yr atebion. </a:t>
            </a:r>
            <a:endParaRPr/>
          </a:p>
        </p:txBody>
      </p:sp>
      <p:sp>
        <p:nvSpPr>
          <p:cNvPr id="432" name="Google Shape;432;g3297270dca3_0_4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29919576a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g329919576a5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Sleid 6: Atebion (2 funud) </a:t>
            </a:r>
            <a:endParaRPr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Ysgogwch atebion gan y plant a datgelwch yr atebion. </a:t>
            </a:r>
            <a:endParaRPr b="1"/>
          </a:p>
        </p:txBody>
      </p:sp>
      <p:sp>
        <p:nvSpPr>
          <p:cNvPr id="441" name="Google Shape;441;g329919576a5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297270dca3_0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g3297270dca3_0_5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cy" b="1" i="0" u="none" baseline="0"/>
              <a:t>Sleid 7: I Gloi (1 munud) </a:t>
            </a:r>
            <a:endParaRPr b="1" dirty="0"/>
          </a:p>
          <a:p>
            <a:pPr indent="-317500" algn="l" rtl="0">
              <a:buClr>
                <a:schemeClr val="dk1"/>
              </a:buClr>
              <a:buChar char="•"/>
            </a:pPr>
            <a:r>
              <a:rPr lang="cy" b="0" i="0" u="none" baseline="0"/>
              <a:t>Gofynnwch i'r plant fyfyrio ar rywbeth maent wedi’i ddysgu yn y sesiwn. </a:t>
            </a:r>
            <a:endParaRPr dirty="0"/>
          </a:p>
        </p:txBody>
      </p:sp>
      <p:sp>
        <p:nvSpPr>
          <p:cNvPr id="450" name="Google Shape;450;g3297270dca3_0_5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electoralcommission.org.uk/learning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/ Closing Slide">
  <p:cSld name="Title Slide / Closing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"/>
          <p:cNvSpPr txBox="1">
            <a:spLocks noGrp="1"/>
          </p:cNvSpPr>
          <p:nvPr>
            <p:ph type="body" idx="1"/>
          </p:nvPr>
        </p:nvSpPr>
        <p:spPr>
          <a:xfrm>
            <a:off x="659241" y="3705177"/>
            <a:ext cx="6978058" cy="145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83333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body" idx="2"/>
          </p:nvPr>
        </p:nvSpPr>
        <p:spPr>
          <a:xfrm>
            <a:off x="659241" y="5162319"/>
            <a:ext cx="5257800" cy="38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" name="Google Shape;1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7496" y="5914398"/>
            <a:ext cx="7646909" cy="66867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8">
            <a:hlinkClick r:id="rId3"/>
          </p:cNvPr>
          <p:cNvSpPr/>
          <p:nvPr/>
        </p:nvSpPr>
        <p:spPr>
          <a:xfrm>
            <a:off x="654960" y="6084231"/>
            <a:ext cx="50143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" name="Google Shape;18;p8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48460" y="476250"/>
            <a:ext cx="1724807" cy="86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8" descr="A person holding a microphone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 l="7159" t="1669" r="24898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8"/>
          <p:cNvPicPr preferRelativeResize="0"/>
          <p:nvPr/>
        </p:nvPicPr>
        <p:blipFill rotWithShape="1">
          <a:blip r:embed="rId6">
            <a:alphaModFix/>
          </a:blip>
          <a:srcRect t="9782" b="29459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50950" y="6268405"/>
            <a:ext cx="502317" cy="50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body" idx="3"/>
          </p:nvPr>
        </p:nvSpPr>
        <p:spPr>
          <a:xfrm>
            <a:off x="659240" y="0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body" idx="4"/>
          </p:nvPr>
        </p:nvSpPr>
        <p:spPr>
          <a:xfrm>
            <a:off x="659240" y="676893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5"/>
          </p:nvPr>
        </p:nvSpPr>
        <p:spPr>
          <a:xfrm>
            <a:off x="659240" y="1389412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body" idx="6"/>
          </p:nvPr>
        </p:nvSpPr>
        <p:spPr>
          <a:xfrm>
            <a:off x="659240" y="2042555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body" idx="7"/>
          </p:nvPr>
        </p:nvSpPr>
        <p:spPr>
          <a:xfrm>
            <a:off x="659240" y="2743199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 2col">
  <p:cSld name="1_Title and Content 2col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1" name="Google Shape;111;p17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17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7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>
  <p:cSld name="2_Title and Conten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 rotWithShape="1">
          <a:blip r:embed="rId3">
            <a:alphaModFix/>
          </a:blip>
          <a:srcRect l="3461" r="6940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and Content">
  <p:cSld name="3_Title and Conten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9"/>
          <p:cNvPicPr preferRelativeResize="0"/>
          <p:nvPr/>
        </p:nvPicPr>
        <p:blipFill rotWithShape="1">
          <a:blip r:embed="rId2">
            <a:alphaModFix/>
          </a:blip>
          <a:srcRect l="3461" r="6940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9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and Content 2col">
  <p:cSld name="3_Title and Content 2col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3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reaker Slide">
  <p:cSld name="Breaker Slid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1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6" name="Google Shape;156;p21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1"/>
          <p:cNvPicPr preferRelativeResize="0"/>
          <p:nvPr/>
        </p:nvPicPr>
        <p:blipFill rotWithShape="1">
          <a:blip r:embed="rId3">
            <a:alphaModFix/>
          </a:blip>
          <a:srcRect l="25551" b="7720"/>
          <a:stretch/>
        </p:blipFill>
        <p:spPr>
          <a:xfrm flipH="1">
            <a:off x="5329584" y="-108515"/>
            <a:ext cx="6862416" cy="696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1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reaker Slide B">
  <p:cSld name="Breaker Slide B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4" name="Google Shape;164;p22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 rotWithShape="1">
          <a:blip r:embed="rId3">
            <a:alphaModFix/>
          </a:blip>
          <a:srcRect l="3461" r="6940" b="3737"/>
          <a:stretch/>
        </p:blipFill>
        <p:spPr>
          <a:xfrm>
            <a:off x="5409078" y="-58315"/>
            <a:ext cx="6782923" cy="692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+ Caption">
  <p:cSld name="Image + Ca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3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23" descr="Large 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3" name="Google Shape;173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3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+ Caption B">
  <p:cSld name="Image + Caption B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4" descr="Left hand Side Image&#10;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1" name="Google Shape;18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4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+ Caption + White A">
  <p:cSld name="Image + Caption + White A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25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25"/>
          <p:cNvPicPr preferRelativeResize="0"/>
          <p:nvPr/>
        </p:nvPicPr>
        <p:blipFill rotWithShape="1">
          <a:blip r:embed="rId2">
            <a:alphaModFix/>
          </a:blip>
          <a:srcRect l="3461" r="6940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5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+ Caption + White B">
  <p:cSld name="Image + Caption + White B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26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7" name="Google Shape;19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 descr="Outline of a hand pointing at an image&#10;"/>
          <p:cNvPicPr preferRelativeResize="0"/>
          <p:nvPr/>
        </p:nvPicPr>
        <p:blipFill rotWithShape="1">
          <a:blip r:embed="rId3">
            <a:alphaModFix/>
          </a:blip>
          <a:srcRect l="52079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26"/>
          <p:cNvPicPr preferRelativeResize="0"/>
          <p:nvPr/>
        </p:nvPicPr>
        <p:blipFill rotWithShape="1">
          <a:blip r:embed="rId4">
            <a:alphaModFix/>
          </a:blip>
          <a:srcRect l="3461" r="6940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ctivity Slide B">
  <p:cSld name="1_Activity Slide B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69127" y="1778216"/>
            <a:ext cx="5209679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9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A">
  <p:cSld name="Quote A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27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7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7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7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B">
  <p:cSld name="Quote B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8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28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8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8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8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id A">
  <p:cSld name="Grid A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2" name="Google Shape;2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9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Grid A">
  <p:cSld name="1_Grid A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28" name="Google Shape;228;p30" descr="Table&#10;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{73164EC9-4AC2-49B3-9DF5-38A4D3217A8E}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29" name="Google Shape;22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id B">
  <p:cSld name="Grid B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1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35" name="Google Shape;235;p31" descr="Table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{73164EC9-4AC2-49B3-9DF5-38A4D3217A8E}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6" name="Google Shape;236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1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er Grid A">
  <p:cSld name="Header Grid A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2" name="Google Shape;242;p32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{73164EC9-4AC2-49B3-9DF5-38A4D3217A8E}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43" name="Google Shape;243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2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er Grid B">
  <p:cSld name="Header Grid B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9" name="Google Shape;249;p33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{73164EC9-4AC2-49B3-9DF5-38A4D3217A8E}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 sz="1400" u="none" strike="noStrike" cap="none"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5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 sz="1400" u="none" strike="noStrike" cap="none"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35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50" name="Google Shape;250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3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liment A Example">
  <p:cSld name="Compliment A Exampl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4"/>
          <p:cNvSpPr txBox="1"/>
          <p:nvPr/>
        </p:nvSpPr>
        <p:spPr>
          <a:xfrm>
            <a:off x="6240462" y="2198274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Montserrat ExtraBold"/>
              <a:buNone/>
            </a:pPr>
            <a:r>
              <a:rPr lang="en-US" sz="9600" b="1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34" descr="Large thumbs up image"/>
          <p:cNvPicPr preferRelativeResize="0"/>
          <p:nvPr/>
        </p:nvPicPr>
        <p:blipFill rotWithShape="1">
          <a:blip r:embed="rId2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4"/>
          <p:cNvSpPr txBox="1"/>
          <p:nvPr/>
        </p:nvSpPr>
        <p:spPr>
          <a:xfrm>
            <a:off x="6240462" y="1123100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34"/>
          <p:cNvSpPr txBox="1"/>
          <p:nvPr/>
        </p:nvSpPr>
        <p:spPr>
          <a:xfrm>
            <a:off x="6240463" y="7807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4"/>
          <p:cNvSpPr txBox="1"/>
          <p:nvPr/>
        </p:nvSpPr>
        <p:spPr>
          <a:xfrm>
            <a:off x="6240462" y="4398863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4"/>
          <p:cNvSpPr txBox="1"/>
          <p:nvPr/>
        </p:nvSpPr>
        <p:spPr>
          <a:xfrm>
            <a:off x="6240463" y="331364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Montserrat ExtraBold"/>
              <a:buNone/>
            </a:pPr>
            <a:r>
              <a:rPr lang="en-US" sz="9600" b="1" i="0" u="none" strike="noStrike" cap="none">
                <a:solidFill>
                  <a:srgbClr val="0000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4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liment A">
  <p:cSld name="Compliment A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5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5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35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35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35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35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3" name="Google Shape;27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5" descr="Large thumbs up image"/>
          <p:cNvPicPr preferRelativeResize="0"/>
          <p:nvPr/>
        </p:nvPicPr>
        <p:blipFill rotWithShape="1">
          <a:blip r:embed="rId3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35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liment B">
  <p:cSld name="Compliment B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6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36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36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36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36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5" name="Google Shape;285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6" descr="Large thumbs up image"/>
          <p:cNvPicPr preferRelativeResize="0"/>
          <p:nvPr/>
        </p:nvPicPr>
        <p:blipFill rotWithShape="1">
          <a:blip r:embed="rId4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36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 2col">
  <p:cSld name="2_Title and Content 2col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11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ctivity Slide A">
  <p:cSld name="Activity Slide A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7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37"/>
          <p:cNvSpPr txBox="1">
            <a:spLocks noGrp="1"/>
          </p:cNvSpPr>
          <p:nvPr>
            <p:ph type="body" idx="2"/>
          </p:nvPr>
        </p:nvSpPr>
        <p:spPr>
          <a:xfrm>
            <a:off x="954135" y="1784826"/>
            <a:ext cx="4724671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5" name="Google Shape;295;p37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4731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7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3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37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37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ctivity Slide A">
  <p:cSld name="1_Activity Slide A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8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3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8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38"/>
          <p:cNvSpPr txBox="1">
            <a:spLocks noGrp="1"/>
          </p:cNvSpPr>
          <p:nvPr>
            <p:ph type="body" idx="2"/>
          </p:nvPr>
        </p:nvSpPr>
        <p:spPr>
          <a:xfrm>
            <a:off x="469127" y="1784826"/>
            <a:ext cx="5209679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38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3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38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ctivity Slide B">
  <p:cSld name="Activity Slide B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9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39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39"/>
          <p:cNvSpPr txBox="1">
            <a:spLocks noGrp="1"/>
          </p:cNvSpPr>
          <p:nvPr>
            <p:ph type="body" idx="2"/>
          </p:nvPr>
        </p:nvSpPr>
        <p:spPr>
          <a:xfrm>
            <a:off x="954135" y="1778216"/>
            <a:ext cx="4724671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39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1" name="Google Shape;321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18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39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39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ctivity Slide A + Additional Info">
  <p:cSld name="Activity Slide A + Additional Info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0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0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40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3" name="Google Shape;333;p40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66725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0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40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4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40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0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ctivity Slide A + Additional Info">
  <p:cSld name="1_Activity Slide A + Additional Info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1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41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41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41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41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41"/>
          <p:cNvSpPr txBox="1">
            <a:spLocks noGrp="1"/>
          </p:cNvSpPr>
          <p:nvPr>
            <p:ph type="body" idx="4"/>
          </p:nvPr>
        </p:nvSpPr>
        <p:spPr>
          <a:xfrm>
            <a:off x="6337191" y="1784826"/>
            <a:ext cx="5143610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41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41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41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ctivity Slide B + Additional Info">
  <p:cSld name="Activity Slide B + Additional Info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2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42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42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2" name="Google Shape;362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254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2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42"/>
          <p:cNvPicPr preferRelativeResize="0"/>
          <p:nvPr/>
        </p:nvPicPr>
        <p:blipFill rotWithShape="1">
          <a:blip r:embed="rId3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42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ctivity Slide B + Additional Info">
  <p:cSld name="1_Activity Slide B + Additional Inf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3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3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43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43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43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43"/>
          <p:cNvSpPr txBox="1">
            <a:spLocks noGrp="1"/>
          </p:cNvSpPr>
          <p:nvPr>
            <p:ph type="body" idx="4"/>
          </p:nvPr>
        </p:nvSpPr>
        <p:spPr>
          <a:xfrm>
            <a:off x="6329239" y="1784826"/>
            <a:ext cx="5151562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43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43"/>
          <p:cNvPicPr preferRelativeResize="0"/>
          <p:nvPr/>
        </p:nvPicPr>
        <p:blipFill rotWithShape="1">
          <a:blip r:embed="rId2">
            <a:alphaModFix/>
          </a:blip>
          <a:srcRect l="43492" t="1401" r="871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43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le and Content 2col">
  <p:cSld name="4_Title and Content 2col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3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10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0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Assets">
  <p:cSld name="2_Asse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ssets">
  <p:cSld name="1_Asse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3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802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89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9898" y="2221719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 descr="Outline of a hand pointing at an image&#10;"/>
          <p:cNvPicPr preferRelativeResize="0"/>
          <p:nvPr/>
        </p:nvPicPr>
        <p:blipFill rotWithShape="1">
          <a:blip r:embed="rId5">
            <a:alphaModFix/>
          </a:blip>
          <a:srcRect l="52079"/>
          <a:stretch/>
        </p:blipFill>
        <p:spPr>
          <a:xfrm flipH="1">
            <a:off x="643572" y="1826807"/>
            <a:ext cx="1594032" cy="19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 descr="Large thumbs up image"/>
          <p:cNvPicPr preferRelativeResize="0"/>
          <p:nvPr/>
        </p:nvPicPr>
        <p:blipFill rotWithShape="1">
          <a:blip r:embed="rId6">
            <a:alphaModFix/>
          </a:blip>
          <a:srcRect l="368" t="1275" r="-2802" b="-6320"/>
          <a:stretch/>
        </p:blipFill>
        <p:spPr>
          <a:xfrm>
            <a:off x="392235" y="3742382"/>
            <a:ext cx="3852506" cy="311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 descr="15 year old boy smiling in a puffer jacket"/>
          <p:cNvPicPr preferRelativeResize="0"/>
          <p:nvPr/>
        </p:nvPicPr>
        <p:blipFill rotWithShape="1">
          <a:blip r:embed="rId7">
            <a:alphaModFix/>
          </a:blip>
          <a:srcRect l="18639" r="-794" b="3737"/>
          <a:stretch/>
        </p:blipFill>
        <p:spPr>
          <a:xfrm>
            <a:off x="4119744" y="309519"/>
            <a:ext cx="2801508" cy="311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 descr="16 year old girl with glasses , smiling, and carrying bag over one shoulder."/>
          <p:cNvPicPr preferRelativeResize="0"/>
          <p:nvPr/>
        </p:nvPicPr>
        <p:blipFill rotWithShape="1">
          <a:blip r:embed="rId8">
            <a:alphaModFix/>
          </a:blip>
          <a:srcRect b="9890"/>
          <a:stretch/>
        </p:blipFill>
        <p:spPr>
          <a:xfrm>
            <a:off x="6769077" y="171392"/>
            <a:ext cx="2479384" cy="325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 descr="14 year old girl with thick black glasses and a pony tail. She leans slightly back, looking upwards with her finger on her chin she posing in deep thought."/>
          <p:cNvPicPr preferRelativeResize="0"/>
          <p:nvPr/>
        </p:nvPicPr>
        <p:blipFill rotWithShape="1">
          <a:blip r:embed="rId9">
            <a:alphaModFix/>
          </a:blip>
          <a:srcRect l="1" r="-696"/>
          <a:stretch/>
        </p:blipFill>
        <p:spPr>
          <a:xfrm>
            <a:off x="6921251" y="3567127"/>
            <a:ext cx="2801011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 descr="17 year old young male, smiling and holding backpack over one shoulder"/>
          <p:cNvPicPr preferRelativeResize="0"/>
          <p:nvPr/>
        </p:nvPicPr>
        <p:blipFill rotWithShape="1">
          <a:blip r:embed="rId10">
            <a:alphaModFix/>
          </a:blip>
          <a:srcRect l="7160" t="1670" r="7138" b="27593"/>
          <a:stretch/>
        </p:blipFill>
        <p:spPr>
          <a:xfrm>
            <a:off x="9202379" y="476251"/>
            <a:ext cx="2989621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 descr="16 year old girl with long wavy hair and glasses, her head tilted slightly to one side."/>
          <p:cNvPicPr preferRelativeResize="0"/>
          <p:nvPr/>
        </p:nvPicPr>
        <p:blipFill rotWithShape="1">
          <a:blip r:embed="rId11">
            <a:alphaModFix/>
          </a:blip>
          <a:srcRect t="11875" b="27365"/>
          <a:stretch/>
        </p:blipFill>
        <p:spPr>
          <a:xfrm>
            <a:off x="8776762" y="3567127"/>
            <a:ext cx="3622010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 descr="18 year old female with nose ring, with her head slightly tilted back and a hint of a smile she exudes confidence."/>
          <p:cNvPicPr preferRelativeResize="0"/>
          <p:nvPr/>
        </p:nvPicPr>
        <p:blipFill rotWithShape="1">
          <a:blip r:embed="rId12">
            <a:alphaModFix/>
          </a:blip>
          <a:srcRect l="20359" r="12230" b="8221"/>
          <a:stretch/>
        </p:blipFill>
        <p:spPr>
          <a:xfrm flipH="1">
            <a:off x="4135409" y="3448656"/>
            <a:ext cx="3064604" cy="3421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659241" y="3705177"/>
            <a:ext cx="6978058" cy="145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83333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2"/>
          </p:nvPr>
        </p:nvSpPr>
        <p:spPr>
          <a:xfrm>
            <a:off x="659241" y="5162319"/>
            <a:ext cx="5257800" cy="38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3"/>
          </p:nvPr>
        </p:nvSpPr>
        <p:spPr>
          <a:xfrm>
            <a:off x="659240" y="0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4"/>
          </p:nvPr>
        </p:nvSpPr>
        <p:spPr>
          <a:xfrm>
            <a:off x="659240" y="676893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5"/>
          </p:nvPr>
        </p:nvSpPr>
        <p:spPr>
          <a:xfrm>
            <a:off x="659240" y="1389412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6"/>
          </p:nvPr>
        </p:nvSpPr>
        <p:spPr>
          <a:xfrm>
            <a:off x="659240" y="2042555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7"/>
          </p:nvPr>
        </p:nvSpPr>
        <p:spPr>
          <a:xfrm>
            <a:off x="659240" y="2743199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3" name="Google Shape;83;p14" descr="A person holding a microphon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7159" t="1669" r="24898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4">
            <a:alphaModFix/>
          </a:blip>
          <a:srcRect t="9782" b="29459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48460" y="476250"/>
            <a:ext cx="1724807" cy="867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0" name="Google Shape;90;p15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5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5"/>
          <p:cNvPicPr preferRelativeResize="0"/>
          <p:nvPr/>
        </p:nvPicPr>
        <p:blipFill rotWithShape="1">
          <a:blip r:embed="rId3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1_Title and Conten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16"/>
          <p:cNvPicPr preferRelativeResize="0"/>
          <p:nvPr/>
        </p:nvPicPr>
        <p:blipFill rotWithShape="1">
          <a:blip r:embed="rId2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39093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 u="none" strike="noStrike" cap="none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390939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708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52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ftr" idx="11"/>
          </p:nvPr>
        </p:nvSpPr>
        <p:spPr>
          <a:xfrm>
            <a:off x="280515" y="6127750"/>
            <a:ext cx="115034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3840">
          <p15:clr>
            <a:srgbClr val="F26B43"/>
          </p15:clr>
        </p15:guide>
        <p15:guide id="6" pos="3749">
          <p15:clr>
            <a:srgbClr val="F26B43"/>
          </p15:clr>
        </p15:guide>
        <p15:guide id="7" pos="39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1BEABD-8142-FCC5-1F4D-4A15122EE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8" name="Google Shape;388;p1"/>
          <p:cNvSpPr txBox="1">
            <a:spLocks noGrp="1"/>
          </p:cNvSpPr>
          <p:nvPr>
            <p:ph type="body" idx="2"/>
          </p:nvPr>
        </p:nvSpPr>
        <p:spPr>
          <a:xfrm>
            <a:off x="3868879" y="2637191"/>
            <a:ext cx="4454242" cy="162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560"/>
              <a:buNone/>
            </a:pPr>
            <a:r>
              <a:rPr lang="cy" sz="5400" b="1" i="0" u="none" baseline="0" dirty="0">
                <a:solidFill>
                  <a:schemeClr val="lt1"/>
                </a:solidFill>
              </a:rPr>
              <a:t>Helfa Wybodaeth</a:t>
            </a:r>
            <a:endParaRPr sz="54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297270dca3_0_3"/>
          <p:cNvSpPr txBox="1">
            <a:spLocks noGrp="1"/>
          </p:cNvSpPr>
          <p:nvPr>
            <p:ph type="title"/>
          </p:nvPr>
        </p:nvSpPr>
        <p:spPr>
          <a:xfrm>
            <a:off x="290454" y="467140"/>
            <a:ext cx="87645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Helfa Wybodaeth </a:t>
            </a:r>
            <a:endParaRPr/>
          </a:p>
        </p:txBody>
      </p:sp>
      <p:sp>
        <p:nvSpPr>
          <p:cNvPr id="395" name="Google Shape;395;g3297270dca3_0_3"/>
          <p:cNvSpPr txBox="1">
            <a:spLocks noGrp="1"/>
          </p:cNvSpPr>
          <p:nvPr>
            <p:ph type="body" idx="3"/>
          </p:nvPr>
        </p:nvSpPr>
        <p:spPr>
          <a:xfrm>
            <a:off x="389706" y="1973320"/>
            <a:ext cx="11412600" cy="2228730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360"/>
              <a:buAutoNum type="arabicPeriod"/>
            </a:pPr>
            <a:r>
              <a:rPr lang="cy" sz="2200" b="0" i="0" u="none" baseline="0" dirty="0"/>
              <a:t>Beth </a:t>
            </a:r>
            <a:r>
              <a:rPr lang="cy" sz="2200" b="0" i="0" u="none" baseline="0" dirty="0" err="1"/>
              <a:t>yw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democratiaeth</a:t>
            </a:r>
            <a:r>
              <a:rPr lang="cy" sz="2200" b="0" i="0" u="none" baseline="0" dirty="0"/>
              <a:t>?</a:t>
            </a:r>
            <a:endParaRPr lang="en-US" sz="2200" b="0" dirty="0"/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360"/>
              <a:buAutoNum type="arabicPeriod"/>
            </a:pPr>
            <a:r>
              <a:rPr lang="cy" sz="2200" b="0" i="0" u="none" baseline="0" dirty="0"/>
              <a:t>Sut </a:t>
            </a:r>
            <a:r>
              <a:rPr lang="cy" sz="2200" b="0" i="0" u="none" baseline="0" dirty="0" err="1"/>
              <a:t>mae</a:t>
            </a:r>
            <a:r>
              <a:rPr lang="cy" sz="2200" b="0" i="0" u="none" baseline="0" dirty="0"/>
              <a:t> Cymru </a:t>
            </a:r>
            <a:r>
              <a:rPr lang="cy" sz="2200" b="0" i="0" u="none" baseline="0" dirty="0" err="1"/>
              <a:t>yn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dewis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arweinwyr</a:t>
            </a:r>
            <a:r>
              <a:rPr lang="cy" sz="2200" b="0" i="0" u="none" baseline="0" dirty="0"/>
              <a:t>?</a:t>
            </a:r>
            <a:endParaRPr sz="2200" b="0" dirty="0"/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360"/>
              <a:buAutoNum type="arabicPeriod"/>
            </a:pPr>
            <a:r>
              <a:rPr lang="cy" sz="2200" b="0" i="0" u="none" baseline="0" dirty="0"/>
              <a:t>Sut </a:t>
            </a:r>
            <a:r>
              <a:rPr lang="cy" sz="2200" b="0" i="0" u="none" baseline="0" dirty="0" err="1"/>
              <a:t>allaf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weithio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fel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tîm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i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ddod</a:t>
            </a:r>
            <a:r>
              <a:rPr lang="cy" sz="2200" b="0" i="0" u="none" baseline="0" dirty="0"/>
              <a:t> o </a:t>
            </a:r>
            <a:r>
              <a:rPr lang="cy" sz="2200" b="0" i="0" u="none" baseline="0" dirty="0" err="1"/>
              <a:t>hyd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i</a:t>
            </a:r>
            <a:r>
              <a:rPr lang="cy" sz="2200" b="0" i="0" u="none" baseline="0" dirty="0"/>
              <a:t> </a:t>
            </a:r>
            <a:r>
              <a:rPr lang="cy" sz="2200" b="0" i="0" u="none" baseline="0" dirty="0" err="1"/>
              <a:t>atebion</a:t>
            </a:r>
            <a:r>
              <a:rPr lang="cy" sz="2200" b="0" i="0" u="none" baseline="0" dirty="0"/>
              <a:t>? </a:t>
            </a:r>
            <a:endParaRPr sz="2200" b="0" dirty="0"/>
          </a:p>
          <a:p>
            <a:pPr marL="342900" lvl="0" indent="-12954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</a:pPr>
            <a:endParaRPr sz="2400" b="0" dirty="0"/>
          </a:p>
        </p:txBody>
      </p:sp>
      <p:pic>
        <p:nvPicPr>
          <p:cNvPr id="396" name="Google Shape;396;g3297270dca3_0_3"/>
          <p:cNvPicPr preferRelativeResize="0"/>
          <p:nvPr/>
        </p:nvPicPr>
        <p:blipFill rotWithShape="1">
          <a:blip r:embed="rId3">
            <a:alphaModFix/>
          </a:blip>
          <a:srcRect t="27394" r="77618"/>
          <a:stretch/>
        </p:blipFill>
        <p:spPr>
          <a:xfrm>
            <a:off x="0" y="5816184"/>
            <a:ext cx="1686505" cy="1041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3297270dca3_0_3"/>
          <p:cNvPicPr preferRelativeResize="0"/>
          <p:nvPr/>
        </p:nvPicPr>
        <p:blipFill rotWithShape="1">
          <a:blip r:embed="rId3">
            <a:alphaModFix/>
          </a:blip>
          <a:srcRect l="63528" t="20083"/>
          <a:stretch/>
        </p:blipFill>
        <p:spPr>
          <a:xfrm>
            <a:off x="9443802" y="5711251"/>
            <a:ext cx="2748196" cy="11467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8" name="Google Shape;398;g3297270dca3_0_3"/>
          <p:cNvGrpSpPr/>
          <p:nvPr/>
        </p:nvGrpSpPr>
        <p:grpSpPr>
          <a:xfrm>
            <a:off x="2773553" y="4675930"/>
            <a:ext cx="535018" cy="509231"/>
            <a:chOff x="3579851" y="5155389"/>
            <a:chExt cx="398999" cy="379768"/>
          </a:xfrm>
        </p:grpSpPr>
        <p:sp>
          <p:nvSpPr>
            <p:cNvPr id="399" name="Google Shape;399;g3297270dca3_0_3"/>
            <p:cNvSpPr/>
            <p:nvPr/>
          </p:nvSpPr>
          <p:spPr>
            <a:xfrm>
              <a:off x="3654344" y="5444261"/>
              <a:ext cx="154590" cy="90896"/>
            </a:xfrm>
            <a:custGeom>
              <a:avLst/>
              <a:gdLst/>
              <a:ahLst/>
              <a:cxnLst/>
              <a:rect l="l" t="t" r="r" b="b"/>
              <a:pathLst>
                <a:path w="154590" h="90896" extrusionOk="0">
                  <a:moveTo>
                    <a:pt x="24909" y="84334"/>
                  </a:moveTo>
                  <a:cubicBezTo>
                    <a:pt x="-25955" y="62141"/>
                    <a:pt x="10240" y="9849"/>
                    <a:pt x="51960" y="5658"/>
                  </a:cubicBezTo>
                  <a:cubicBezTo>
                    <a:pt x="100632" y="-14440"/>
                    <a:pt x="199121" y="21374"/>
                    <a:pt x="131779" y="75667"/>
                  </a:cubicBezTo>
                  <a:cubicBezTo>
                    <a:pt x="101585" y="95383"/>
                    <a:pt x="58532" y="93288"/>
                    <a:pt x="24909" y="8433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g3297270dca3_0_3"/>
            <p:cNvSpPr/>
            <p:nvPr/>
          </p:nvSpPr>
          <p:spPr>
            <a:xfrm>
              <a:off x="3836239" y="5338208"/>
              <a:ext cx="142611" cy="90486"/>
            </a:xfrm>
            <a:custGeom>
              <a:avLst/>
              <a:gdLst/>
              <a:ahLst/>
              <a:cxnLst/>
              <a:rect l="l" t="t" r="r" b="b"/>
              <a:pathLst>
                <a:path w="142611" h="90486" extrusionOk="0">
                  <a:moveTo>
                    <a:pt x="118000" y="8554"/>
                  </a:moveTo>
                  <a:cubicBezTo>
                    <a:pt x="178484" y="49417"/>
                    <a:pt x="114095" y="86183"/>
                    <a:pt x="68184" y="90469"/>
                  </a:cubicBezTo>
                  <a:cubicBezTo>
                    <a:pt x="36656" y="91231"/>
                    <a:pt x="-16112" y="65704"/>
                    <a:pt x="4748" y="27985"/>
                  </a:cubicBezTo>
                  <a:cubicBezTo>
                    <a:pt x="33132" y="-494"/>
                    <a:pt x="81329" y="-7733"/>
                    <a:pt x="118000" y="855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g3297270dca3_0_3"/>
            <p:cNvSpPr/>
            <p:nvPr/>
          </p:nvSpPr>
          <p:spPr>
            <a:xfrm>
              <a:off x="3579851" y="5278626"/>
              <a:ext cx="128685" cy="89136"/>
            </a:xfrm>
            <a:custGeom>
              <a:avLst/>
              <a:gdLst/>
              <a:ahLst/>
              <a:cxnLst/>
              <a:rect l="l" t="t" r="r" b="b"/>
              <a:pathLst>
                <a:path w="128685" h="89136" extrusionOk="0">
                  <a:moveTo>
                    <a:pt x="94924" y="65565"/>
                  </a:moveTo>
                  <a:cubicBezTo>
                    <a:pt x="94543" y="67947"/>
                    <a:pt x="99020" y="66137"/>
                    <a:pt x="99877" y="65089"/>
                  </a:cubicBezTo>
                  <a:cubicBezTo>
                    <a:pt x="99401" y="63279"/>
                    <a:pt x="96163" y="64899"/>
                    <a:pt x="94924" y="65565"/>
                  </a:cubicBezTo>
                  <a:moveTo>
                    <a:pt x="111403" y="4796"/>
                  </a:moveTo>
                  <a:cubicBezTo>
                    <a:pt x="132262" y="12987"/>
                    <a:pt x="131786" y="41372"/>
                    <a:pt x="122833" y="58612"/>
                  </a:cubicBezTo>
                  <a:cubicBezTo>
                    <a:pt x="103306" y="92331"/>
                    <a:pt x="-17090" y="110238"/>
                    <a:pt x="2056" y="46515"/>
                  </a:cubicBezTo>
                  <a:cubicBezTo>
                    <a:pt x="11485" y="13273"/>
                    <a:pt x="81589" y="-10635"/>
                    <a:pt x="111403" y="4796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g3297270dca3_0_3"/>
            <p:cNvSpPr/>
            <p:nvPr/>
          </p:nvSpPr>
          <p:spPr>
            <a:xfrm>
              <a:off x="3773970" y="5155389"/>
              <a:ext cx="121881" cy="83567"/>
            </a:xfrm>
            <a:custGeom>
              <a:avLst/>
              <a:gdLst/>
              <a:ahLst/>
              <a:cxnLst/>
              <a:rect l="l" t="t" r="r" b="b"/>
              <a:pathLst>
                <a:path w="121881" h="83567" extrusionOk="0">
                  <a:moveTo>
                    <a:pt x="2247" y="33449"/>
                  </a:moveTo>
                  <a:cubicBezTo>
                    <a:pt x="23298" y="-12842"/>
                    <a:pt x="109880" y="-11223"/>
                    <a:pt x="121881" y="39164"/>
                  </a:cubicBezTo>
                  <a:cubicBezTo>
                    <a:pt x="117214" y="97743"/>
                    <a:pt x="-18994" y="100886"/>
                    <a:pt x="2247" y="3344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3" name="Google Shape;403;g3297270dca3_0_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77035" y="467140"/>
            <a:ext cx="2225233" cy="21276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F0E7466-0530-3429-6EA7-1FC136DE66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FADF34-3AFD-9B21-0BA2-F4F5005D69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1236324507" descr="Y Comisiwn Etholiadol Logo">
              <a:extLst>
                <a:ext uri="{FF2B5EF4-FFF2-40B4-BE49-F238E27FC236}">
                  <a16:creationId xmlns:a16="http://schemas.microsoft.com/office/drawing/2014/main" id="{590A4A4F-1646-5931-7744-2FAFBC1C756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"/>
          <p:cNvSpPr txBox="1">
            <a:spLocks noGrp="1"/>
          </p:cNvSpPr>
          <p:nvPr>
            <p:ph type="title"/>
          </p:nvPr>
        </p:nvSpPr>
        <p:spPr>
          <a:xfrm>
            <a:off x="410375" y="490780"/>
            <a:ext cx="7689574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Helfa wybodaeth</a:t>
            </a:r>
            <a:endParaRPr/>
          </a:p>
        </p:txBody>
      </p:sp>
      <p:sp>
        <p:nvSpPr>
          <p:cNvPr id="410" name="Google Shape;410;p4"/>
          <p:cNvSpPr txBox="1">
            <a:spLocks noGrp="1"/>
          </p:cNvSpPr>
          <p:nvPr>
            <p:ph type="body" idx="2"/>
          </p:nvPr>
        </p:nvSpPr>
        <p:spPr>
          <a:xfrm>
            <a:off x="382275" y="1892130"/>
            <a:ext cx="10994562" cy="3278679"/>
          </a:xfrm>
          <a:prstGeom prst="rect">
            <a:avLst/>
          </a:prstGeom>
          <a:solidFill>
            <a:srgbClr val="00E7BD">
              <a:alpha val="8235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lvl="0" indent="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sz="1800" b="1" i="0" u="none" baseline="0" dirty="0" err="1"/>
              <a:t>Cyfarwyddiadau</a:t>
            </a:r>
            <a:r>
              <a:rPr lang="cy" sz="1800" b="1" i="0" u="none" baseline="0" dirty="0"/>
              <a:t>: </a:t>
            </a:r>
            <a:endParaRPr lang="en-US" sz="1800" b="0" dirty="0">
              <a:solidFill>
                <a:schemeClr val="dk1"/>
              </a:solidFill>
            </a:endParaRPr>
          </a:p>
          <a:p>
            <a:pPr marL="0" indent="0" algn="l" rtl="0">
              <a:lnSpc>
                <a:spcPct val="114999"/>
              </a:lnSpc>
              <a:spcBef>
                <a:spcPts val="0"/>
              </a:spcBef>
              <a:buNone/>
            </a:pPr>
            <a:endParaRPr lang="cy" sz="1800" b="0" dirty="0">
              <a:solidFill>
                <a:schemeClr val="dk1"/>
              </a:solidFill>
            </a:endParaRPr>
          </a:p>
          <a:p>
            <a:pPr marL="285750" indent="-355600" algn="l" rtl="0">
              <a:lnSpc>
                <a:spcPct val="114999"/>
              </a:lnSpc>
              <a:spcBef>
                <a:spcPts val="0"/>
              </a:spcBef>
              <a:buFont typeface="Montserrat,Sans-Serif"/>
              <a:buChar char="▪"/>
            </a:pPr>
            <a:r>
              <a:rPr lang="cy" sz="1800" b="0" i="0" u="none" baseline="0" dirty="0" err="1">
                <a:solidFill>
                  <a:schemeClr val="dk1"/>
                </a:solidFill>
              </a:rPr>
              <a:t>Gweithiwch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gyda'ch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gilydd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mewn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parau</a:t>
            </a:r>
            <a:r>
              <a:rPr lang="cy" sz="1800" b="0" i="0" u="none" baseline="0" dirty="0">
                <a:solidFill>
                  <a:schemeClr val="dk1"/>
                </a:solidFill>
              </a:rPr>
              <a:t> neu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grwpiau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bach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i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ateb</a:t>
            </a:r>
            <a:r>
              <a:rPr lang="cy" sz="1800" b="0" i="0" u="none" baseline="0" dirty="0">
                <a:solidFill>
                  <a:schemeClr val="dk1"/>
                </a:solidFill>
              </a:rPr>
              <a:t> y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chwe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chwestiwn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ar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eich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taflen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waith</a:t>
            </a:r>
          </a:p>
          <a:p>
            <a:pPr marL="285750" lvl="0" indent="-3556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Montserrat,Sans-Serif"/>
              <a:buChar char="▪"/>
            </a:pPr>
            <a:r>
              <a:rPr lang="cy" sz="1800" b="0" i="0" u="none" baseline="0" dirty="0">
                <a:solidFill>
                  <a:schemeClr val="dk1"/>
                </a:solidFill>
              </a:rPr>
              <a:t>Mae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chwech</a:t>
            </a:r>
            <a:r>
              <a:rPr lang="cy" sz="1800" b="0" i="0" u="none" baseline="0" dirty="0">
                <a:solidFill>
                  <a:schemeClr val="dk1"/>
                </a:solidFill>
              </a:rPr>
              <a:t> o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gliwiau</a:t>
            </a:r>
            <a:r>
              <a:rPr lang="cy" sz="1800" b="0" i="0" u="none" baseline="0" dirty="0">
                <a:solidFill>
                  <a:schemeClr val="dk1"/>
                </a:solidFill>
              </a:rPr>
              <a:t> o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amgylch</a:t>
            </a:r>
            <a:r>
              <a:rPr lang="cy" sz="1800" b="0" i="0" u="none" baseline="0" dirty="0">
                <a:solidFill>
                  <a:schemeClr val="dk1"/>
                </a:solidFill>
              </a:rPr>
              <a:t> yr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ystafell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i'ch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helpu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i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ateb</a:t>
            </a:r>
            <a:r>
              <a:rPr lang="cy" sz="1800" b="0" i="0" u="none" baseline="0" dirty="0">
                <a:solidFill>
                  <a:schemeClr val="dk1"/>
                </a:solidFill>
              </a:rPr>
              <a:t> y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cwestiynau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</a:p>
          <a:p>
            <a:pPr marL="285750" indent="-355600" algn="l" rtl="0">
              <a:lnSpc>
                <a:spcPct val="114999"/>
              </a:lnSpc>
              <a:spcBef>
                <a:spcPts val="0"/>
              </a:spcBef>
              <a:buFont typeface="Montserrat,Sans-Serif"/>
              <a:buChar char="▪"/>
            </a:pPr>
            <a:r>
              <a:rPr lang="cy" sz="1800" b="0" i="0" u="none" baseline="0" dirty="0">
                <a:solidFill>
                  <a:schemeClr val="dk1"/>
                </a:solidFill>
              </a:rPr>
              <a:t>Gall un person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ar</a:t>
            </a:r>
            <a:r>
              <a:rPr lang="cy" sz="1800" b="0" i="0" u="none" baseline="0" dirty="0">
                <a:solidFill>
                  <a:schemeClr val="dk1"/>
                </a:solidFill>
              </a:rPr>
              <a:t> y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tro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godi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i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chwilio</a:t>
            </a:r>
            <a:r>
              <a:rPr lang="cy" sz="1800" b="0" i="0" u="none" baseline="0" dirty="0">
                <a:solidFill>
                  <a:schemeClr val="dk1"/>
                </a:solidFill>
              </a:rPr>
              <a:t> am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gliw</a:t>
            </a:r>
            <a:r>
              <a:rPr lang="cy" sz="1800" b="0" i="0" u="none" baseline="0" dirty="0">
                <a:solidFill>
                  <a:schemeClr val="dk1"/>
                </a:solidFill>
              </a:rPr>
              <a:t>. Mae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angen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i'r</a:t>
            </a:r>
            <a:r>
              <a:rPr lang="cy" sz="1800" b="0" i="0" u="none" baseline="0" dirty="0">
                <a:solidFill>
                  <a:schemeClr val="dk1"/>
                </a:solidFill>
              </a:rPr>
              <a:t> person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hwnnw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edrych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ar</a:t>
            </a:r>
            <a:r>
              <a:rPr lang="cy" sz="1800" b="0" i="0" u="none" baseline="0" dirty="0">
                <a:solidFill>
                  <a:schemeClr val="dk1"/>
                </a:solidFill>
              </a:rPr>
              <a:t> y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cliw</a:t>
            </a:r>
            <a:r>
              <a:rPr lang="cy" sz="1800" b="0" i="0" u="none" baseline="0" dirty="0">
                <a:solidFill>
                  <a:schemeClr val="dk1"/>
                </a:solidFill>
              </a:rPr>
              <a:t>,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deall</a:t>
            </a:r>
            <a:r>
              <a:rPr lang="cy" sz="1800" b="0" i="0" u="none" baseline="0" dirty="0">
                <a:solidFill>
                  <a:schemeClr val="dk1"/>
                </a:solidFill>
              </a:rPr>
              <a:t> y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wybodaeth</a:t>
            </a:r>
            <a:r>
              <a:rPr lang="cy" sz="1800" b="0" i="0" u="none" baseline="0" dirty="0">
                <a:solidFill>
                  <a:schemeClr val="dk1"/>
                </a:solidFill>
              </a:rPr>
              <a:t> a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dychwelyd</a:t>
            </a:r>
            <a:r>
              <a:rPr lang="cy" sz="1800" b="0" i="0" u="none" baseline="0" dirty="0">
                <a:solidFill>
                  <a:schemeClr val="dk1"/>
                </a:solidFill>
              </a:rPr>
              <a:t> at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ei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fwrdd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i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rannu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gyda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gweddill</a:t>
            </a:r>
            <a:r>
              <a:rPr lang="cy" sz="1800" b="0" i="0" u="none" baseline="0" dirty="0">
                <a:solidFill>
                  <a:schemeClr val="dk1"/>
                </a:solidFill>
              </a:rPr>
              <a:t> y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grŵp</a:t>
            </a:r>
            <a:r>
              <a:rPr lang="cy" sz="1800" b="0" i="0" u="none" baseline="0" dirty="0">
                <a:solidFill>
                  <a:schemeClr val="dk1"/>
                </a:solidFill>
              </a:rPr>
              <a:t>. </a:t>
            </a:r>
          </a:p>
          <a:p>
            <a:pPr marL="285750" indent="-355600" algn="l" rtl="0">
              <a:lnSpc>
                <a:spcPct val="114999"/>
              </a:lnSpc>
              <a:spcBef>
                <a:spcPts val="0"/>
              </a:spcBef>
              <a:buFont typeface="Montserrat,Sans-Serif"/>
              <a:buChar char="▪"/>
            </a:pPr>
            <a:r>
              <a:rPr lang="cy" sz="1800" b="0" i="0" u="none" baseline="0" dirty="0">
                <a:solidFill>
                  <a:schemeClr val="dk1"/>
                </a:solidFill>
              </a:rPr>
              <a:t>Y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pâr</a:t>
            </a:r>
            <a:r>
              <a:rPr lang="cy" sz="1800" b="0" i="0" u="none" baseline="0" dirty="0">
                <a:solidFill>
                  <a:schemeClr val="dk1"/>
                </a:solidFill>
              </a:rPr>
              <a:t>/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unigolyn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cyntaf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i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gwblhau</a:t>
            </a:r>
            <a:r>
              <a:rPr lang="cy" sz="1800" b="0" i="0" u="none" baseline="0" dirty="0">
                <a:solidFill>
                  <a:schemeClr val="dk1"/>
                </a:solidFill>
              </a:rPr>
              <a:t> bob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cwestiwn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fydd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yn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ennill</a:t>
            </a:r>
            <a:r>
              <a:rPr lang="cy" sz="1800" b="0" i="0" u="none" baseline="0" dirty="0">
                <a:solidFill>
                  <a:schemeClr val="dk1"/>
                </a:solidFill>
              </a:rPr>
              <a:t>! </a:t>
            </a:r>
          </a:p>
          <a:p>
            <a:pPr marL="457200" lvl="0" indent="-355600" algn="l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Font typeface="Montserrat,Sans-Serif"/>
              <a:buChar char="▪"/>
            </a:pPr>
            <a:r>
              <a:rPr lang="cy" sz="1800" b="0" i="0" u="none" baseline="0" dirty="0" err="1">
                <a:solidFill>
                  <a:schemeClr val="dk1"/>
                </a:solidFill>
              </a:rPr>
              <a:t>Cofiwch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fod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angen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i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bawb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yn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eich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grŵp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gwblhau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taflen</a:t>
            </a:r>
            <a:r>
              <a:rPr lang="cy" sz="1800" b="0" i="0" u="none" baseline="0" dirty="0">
                <a:solidFill>
                  <a:schemeClr val="dk1"/>
                </a:solidFill>
              </a:rPr>
              <a:t> </a:t>
            </a:r>
            <a:r>
              <a:rPr lang="cy" sz="1800" b="0" i="0" u="none" baseline="0" dirty="0" err="1">
                <a:solidFill>
                  <a:schemeClr val="dk1"/>
                </a:solidFill>
              </a:rPr>
              <a:t>waith</a:t>
            </a:r>
            <a:r>
              <a:rPr lang="cy" sz="1800" b="0" i="0" u="none" baseline="0" dirty="0">
                <a:solidFill>
                  <a:schemeClr val="dk1"/>
                </a:solidFill>
              </a:rPr>
              <a:t>.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411" name="Google Shape;411;p4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6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"/>
          <p:cNvPicPr preferRelativeResize="0"/>
          <p:nvPr/>
        </p:nvPicPr>
        <p:blipFill rotWithShape="1">
          <a:blip r:embed="rId3">
            <a:alphaModFix/>
          </a:blip>
          <a:srcRect l="63528"/>
          <a:stretch/>
        </p:blipFill>
        <p:spPr>
          <a:xfrm>
            <a:off x="9443802" y="5423065"/>
            <a:ext cx="2748197" cy="14349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3" name="Google Shape;413;p4"/>
          <p:cNvGrpSpPr/>
          <p:nvPr/>
        </p:nvGrpSpPr>
        <p:grpSpPr>
          <a:xfrm>
            <a:off x="9188969" y="569610"/>
            <a:ext cx="2365925" cy="1382317"/>
            <a:chOff x="2560637" y="4569619"/>
            <a:chExt cx="2439828" cy="1550189"/>
          </a:xfrm>
        </p:grpSpPr>
        <p:sp>
          <p:nvSpPr>
            <p:cNvPr id="414" name="Google Shape;414;p4"/>
            <p:cNvSpPr/>
            <p:nvPr/>
          </p:nvSpPr>
          <p:spPr>
            <a:xfrm>
              <a:off x="2560637" y="4569619"/>
              <a:ext cx="2439828" cy="1219962"/>
            </a:xfrm>
            <a:custGeom>
              <a:avLst/>
              <a:gdLst/>
              <a:ahLst/>
              <a:cxnLst/>
              <a:rect l="l" t="t" r="r" b="b"/>
              <a:pathLst>
                <a:path w="2439828" h="1219962" extrusionOk="0">
                  <a:moveTo>
                    <a:pt x="0" y="1219962"/>
                  </a:moveTo>
                  <a:cubicBezTo>
                    <a:pt x="0" y="546164"/>
                    <a:pt x="546164" y="0"/>
                    <a:pt x="1219867" y="0"/>
                  </a:cubicBezTo>
                  <a:cubicBezTo>
                    <a:pt x="1893665" y="0"/>
                    <a:pt x="2439829" y="546164"/>
                    <a:pt x="2439829" y="1219962"/>
                  </a:cubicBezTo>
                  <a:lnTo>
                    <a:pt x="0" y="1219962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3043640" y="5692440"/>
              <a:ext cx="55541" cy="297832"/>
            </a:xfrm>
            <a:custGeom>
              <a:avLst/>
              <a:gdLst/>
              <a:ahLst/>
              <a:cxnLst/>
              <a:rect l="l" t="t" r="r" b="b"/>
              <a:pathLst>
                <a:path w="55541" h="297832" extrusionOk="0">
                  <a:moveTo>
                    <a:pt x="390" y="27323"/>
                  </a:moveTo>
                  <a:cubicBezTo>
                    <a:pt x="15249" y="111714"/>
                    <a:pt x="11154" y="192200"/>
                    <a:pt x="2295" y="276973"/>
                  </a:cubicBezTo>
                  <a:cubicBezTo>
                    <a:pt x="-658" y="304881"/>
                    <a:pt x="42967" y="304691"/>
                    <a:pt x="45920" y="276973"/>
                  </a:cubicBezTo>
                  <a:cubicBezTo>
                    <a:pt x="50492" y="233444"/>
                    <a:pt x="55540" y="189724"/>
                    <a:pt x="55540" y="145814"/>
                  </a:cubicBezTo>
                  <a:cubicBezTo>
                    <a:pt x="55635" y="102094"/>
                    <a:pt x="49920" y="58660"/>
                    <a:pt x="42396" y="15702"/>
                  </a:cubicBezTo>
                  <a:cubicBezTo>
                    <a:pt x="37538" y="-11825"/>
                    <a:pt x="-4467" y="-109"/>
                    <a:pt x="390" y="27323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2826477" y="5913376"/>
              <a:ext cx="263140" cy="112194"/>
            </a:xfrm>
            <a:custGeom>
              <a:avLst/>
              <a:gdLst/>
              <a:ahLst/>
              <a:cxnLst/>
              <a:rect l="l" t="t" r="r" b="b"/>
              <a:pathLst>
                <a:path w="263140" h="112194" extrusionOk="0">
                  <a:moveTo>
                    <a:pt x="254987" y="71086"/>
                  </a:moveTo>
                  <a:cubicBezTo>
                    <a:pt x="268417" y="60513"/>
                    <a:pt x="264607" y="39368"/>
                    <a:pt x="248319" y="34415"/>
                  </a:cubicBezTo>
                  <a:cubicBezTo>
                    <a:pt x="176501" y="12412"/>
                    <a:pt x="-11713" y="-37404"/>
                    <a:pt x="574" y="48702"/>
                  </a:cubicBezTo>
                  <a:cubicBezTo>
                    <a:pt x="13433" y="139094"/>
                    <a:pt x="192408" y="120140"/>
                    <a:pt x="254987" y="71086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4338792" y="5729260"/>
              <a:ext cx="60369" cy="355273"/>
            </a:xfrm>
            <a:custGeom>
              <a:avLst/>
              <a:gdLst/>
              <a:ahLst/>
              <a:cxnLst/>
              <a:rect l="l" t="t" r="r" b="b"/>
              <a:pathLst>
                <a:path w="60369" h="355273" extrusionOk="0">
                  <a:moveTo>
                    <a:pt x="17974" y="15743"/>
                  </a:moveTo>
                  <a:cubicBezTo>
                    <a:pt x="-504" y="121090"/>
                    <a:pt x="-4981" y="227960"/>
                    <a:pt x="5687" y="334450"/>
                  </a:cubicBezTo>
                  <a:cubicBezTo>
                    <a:pt x="8449" y="362072"/>
                    <a:pt x="52074" y="362358"/>
                    <a:pt x="49311" y="334450"/>
                  </a:cubicBezTo>
                  <a:cubicBezTo>
                    <a:pt x="39024" y="232056"/>
                    <a:pt x="42168" y="128805"/>
                    <a:pt x="59979" y="27364"/>
                  </a:cubicBezTo>
                  <a:cubicBezTo>
                    <a:pt x="64837" y="-68"/>
                    <a:pt x="22832" y="-11879"/>
                    <a:pt x="17974" y="15743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4345564" y="6007578"/>
              <a:ext cx="263140" cy="112230"/>
            </a:xfrm>
            <a:custGeom>
              <a:avLst/>
              <a:gdLst/>
              <a:ahLst/>
              <a:cxnLst/>
              <a:rect l="l" t="t" r="r" b="b"/>
              <a:pathLst>
                <a:path w="263140" h="112230" extrusionOk="0">
                  <a:moveTo>
                    <a:pt x="8154" y="71086"/>
                  </a:moveTo>
                  <a:cubicBezTo>
                    <a:pt x="-5277" y="60513"/>
                    <a:pt x="-1467" y="39368"/>
                    <a:pt x="14821" y="34415"/>
                  </a:cubicBezTo>
                  <a:cubicBezTo>
                    <a:pt x="86640" y="12412"/>
                    <a:pt x="274854" y="-37404"/>
                    <a:pt x="262566" y="48702"/>
                  </a:cubicBezTo>
                  <a:cubicBezTo>
                    <a:pt x="249708" y="139094"/>
                    <a:pt x="70733" y="120235"/>
                    <a:pt x="8154" y="71086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3251961" y="5196744"/>
              <a:ext cx="127444" cy="127444"/>
            </a:xfrm>
            <a:custGeom>
              <a:avLst/>
              <a:gdLst/>
              <a:ahLst/>
              <a:cxnLst/>
              <a:rect l="l" t="t" r="r" b="b"/>
              <a:pathLst>
                <a:path w="127444" h="127444" extrusionOk="0">
                  <a:moveTo>
                    <a:pt x="127444" y="63722"/>
                  </a:moveTo>
                  <a:cubicBezTo>
                    <a:pt x="127444" y="98965"/>
                    <a:pt x="98869" y="127445"/>
                    <a:pt x="63722" y="127445"/>
                  </a:cubicBezTo>
                  <a:cubicBezTo>
                    <a:pt x="28480" y="127445"/>
                    <a:pt x="0" y="98870"/>
                    <a:pt x="0" y="63722"/>
                  </a:cubicBezTo>
                  <a:cubicBezTo>
                    <a:pt x="0" y="28480"/>
                    <a:pt x="28575" y="0"/>
                    <a:pt x="63722" y="0"/>
                  </a:cubicBezTo>
                  <a:cubicBezTo>
                    <a:pt x="98869" y="0"/>
                    <a:pt x="127444" y="28480"/>
                    <a:pt x="127444" y="63722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3547426" y="5196744"/>
              <a:ext cx="127444" cy="127444"/>
            </a:xfrm>
            <a:custGeom>
              <a:avLst/>
              <a:gdLst/>
              <a:ahLst/>
              <a:cxnLst/>
              <a:rect l="l" t="t" r="r" b="b"/>
              <a:pathLst>
                <a:path w="127444" h="127444" extrusionOk="0">
                  <a:moveTo>
                    <a:pt x="127445" y="63722"/>
                  </a:moveTo>
                  <a:cubicBezTo>
                    <a:pt x="127445" y="98965"/>
                    <a:pt x="98870" y="127445"/>
                    <a:pt x="63722" y="127445"/>
                  </a:cubicBezTo>
                  <a:cubicBezTo>
                    <a:pt x="28480" y="127445"/>
                    <a:pt x="0" y="98870"/>
                    <a:pt x="0" y="63722"/>
                  </a:cubicBezTo>
                  <a:cubicBezTo>
                    <a:pt x="0" y="28480"/>
                    <a:pt x="28575" y="0"/>
                    <a:pt x="63722" y="0"/>
                  </a:cubicBezTo>
                  <a:cubicBezTo>
                    <a:pt x="98870" y="0"/>
                    <a:pt x="127445" y="28480"/>
                    <a:pt x="127445" y="63722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3363424" y="5365014"/>
              <a:ext cx="199755" cy="68616"/>
            </a:xfrm>
            <a:custGeom>
              <a:avLst/>
              <a:gdLst/>
              <a:ahLst/>
              <a:cxnLst/>
              <a:rect l="l" t="t" r="r" b="b"/>
              <a:pathLst>
                <a:path w="199755" h="68616" extrusionOk="0">
                  <a:moveTo>
                    <a:pt x="16457" y="37"/>
                  </a:moveTo>
                  <a:cubicBezTo>
                    <a:pt x="20458" y="37"/>
                    <a:pt x="24363" y="1466"/>
                    <a:pt x="27506" y="4323"/>
                  </a:cubicBezTo>
                  <a:cubicBezTo>
                    <a:pt x="48080" y="23183"/>
                    <a:pt x="77132" y="35851"/>
                    <a:pt x="99896" y="35851"/>
                  </a:cubicBezTo>
                  <a:cubicBezTo>
                    <a:pt x="122661" y="35851"/>
                    <a:pt x="151712" y="23183"/>
                    <a:pt x="172286" y="4323"/>
                  </a:cubicBezTo>
                  <a:cubicBezTo>
                    <a:pt x="178954" y="-1773"/>
                    <a:pt x="189336" y="-1392"/>
                    <a:pt x="195432" y="5276"/>
                  </a:cubicBezTo>
                  <a:cubicBezTo>
                    <a:pt x="201528" y="11943"/>
                    <a:pt x="201147" y="22325"/>
                    <a:pt x="194480" y="28421"/>
                  </a:cubicBezTo>
                  <a:cubicBezTo>
                    <a:pt x="167905" y="52805"/>
                    <a:pt x="130757" y="68617"/>
                    <a:pt x="99896" y="68617"/>
                  </a:cubicBezTo>
                  <a:cubicBezTo>
                    <a:pt x="69035" y="68617"/>
                    <a:pt x="31888" y="52805"/>
                    <a:pt x="5313" y="28421"/>
                  </a:cubicBezTo>
                  <a:cubicBezTo>
                    <a:pt x="-1354" y="22325"/>
                    <a:pt x="-1831" y="11943"/>
                    <a:pt x="4361" y="5276"/>
                  </a:cubicBezTo>
                  <a:cubicBezTo>
                    <a:pt x="7599" y="1751"/>
                    <a:pt x="12076" y="37"/>
                    <a:pt x="16457" y="37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CACF8D3-000D-6D87-1939-D7E61F97924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D636788-51D7-D4C8-DB3A-066E4626A96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1236324507" descr="Y Comisiwn Etholiadol Logo">
              <a:extLst>
                <a:ext uri="{FF2B5EF4-FFF2-40B4-BE49-F238E27FC236}">
                  <a16:creationId xmlns:a16="http://schemas.microsoft.com/office/drawing/2014/main" id="{391D6F25-F9E4-17B0-9650-ED617C9C9F4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1422EC-2E78-ADD5-13FA-8D53D877FA4C}"/>
              </a:ext>
            </a:extLst>
          </p:cNvPr>
          <p:cNvGrpSpPr/>
          <p:nvPr/>
        </p:nvGrpSpPr>
        <p:grpSpPr>
          <a:xfrm>
            <a:off x="0" y="-127"/>
            <a:ext cx="12192000" cy="6858127"/>
            <a:chOff x="0" y="-127"/>
            <a:chExt cx="12192000" cy="6858127"/>
          </a:xfrm>
        </p:grpSpPr>
        <p:pic>
          <p:nvPicPr>
            <p:cNvPr id="3" name="Google Shape;442;g32904930daf_0_139" descr="A purple star shaped object with a cartoon character behind it&#10;&#10;Description automatically generated">
              <a:extLst>
                <a:ext uri="{FF2B5EF4-FFF2-40B4-BE49-F238E27FC236}">
                  <a16:creationId xmlns:a16="http://schemas.microsoft.com/office/drawing/2014/main" id="{DCB1D4D0-673C-FF59-69E8-FBD45AB7629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382F05C-DE6D-08C2-E44D-3C1CDDBB6EFE}"/>
                </a:ext>
              </a:extLst>
            </p:cNvPr>
            <p:cNvSpPr/>
            <p:nvPr/>
          </p:nvSpPr>
          <p:spPr>
            <a:xfrm>
              <a:off x="76200" y="-127"/>
              <a:ext cx="3148914" cy="1260515"/>
            </a:xfrm>
            <a:prstGeom prst="rect">
              <a:avLst/>
            </a:prstGeom>
            <a:solidFill>
              <a:srgbClr val="C7F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y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1F5D020-9BED-F899-581F-E5D3BB6171F3}"/>
                </a:ext>
              </a:extLst>
            </p:cNvPr>
            <p:cNvSpPr/>
            <p:nvPr/>
          </p:nvSpPr>
          <p:spPr>
            <a:xfrm>
              <a:off x="8737600" y="19049"/>
              <a:ext cx="3416300" cy="1054100"/>
            </a:xfrm>
            <a:prstGeom prst="rect">
              <a:avLst/>
            </a:prstGeom>
            <a:solidFill>
              <a:srgbClr val="C7F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y"/>
            </a:p>
          </p:txBody>
        </p:sp>
      </p:grpSp>
      <p:sp>
        <p:nvSpPr>
          <p:cNvPr id="428" name="Google Shape;428;g3297270dca3_0_452"/>
          <p:cNvSpPr txBox="1">
            <a:spLocks noGrp="1"/>
          </p:cNvSpPr>
          <p:nvPr>
            <p:ph type="body" idx="2"/>
          </p:nvPr>
        </p:nvSpPr>
        <p:spPr>
          <a:xfrm>
            <a:off x="3968646" y="2614887"/>
            <a:ext cx="4254600" cy="16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560"/>
              <a:buNone/>
            </a:pPr>
            <a:r>
              <a:rPr lang="cy" sz="5400" b="1" i="0" u="none" baseline="0" err="1">
                <a:solidFill>
                  <a:schemeClr val="lt1"/>
                </a:solidFill>
              </a:rPr>
              <a:t>Ydych</a:t>
            </a:r>
            <a:r>
              <a:rPr lang="cy" sz="5400" b="1" i="0" u="none" baseline="0" dirty="0">
                <a:solidFill>
                  <a:schemeClr val="lt1"/>
                </a:solidFill>
              </a:rPr>
              <a:t> </a:t>
            </a:r>
            <a:r>
              <a:rPr lang="cy" sz="5400" b="1" i="0" u="none" baseline="0" err="1">
                <a:solidFill>
                  <a:schemeClr val="lt1"/>
                </a:solidFill>
              </a:rPr>
              <a:t>chi'n</a:t>
            </a:r>
            <a:r>
              <a:rPr lang="cy" sz="5400" b="1" i="0" u="none" baseline="0" dirty="0">
                <a:solidFill>
                  <a:schemeClr val="lt1"/>
                </a:solidFill>
              </a:rPr>
              <a:t> </a:t>
            </a:r>
            <a:r>
              <a:rPr lang="cy" sz="5400" b="1" i="0" u="none" baseline="0" err="1">
                <a:solidFill>
                  <a:schemeClr val="lt1"/>
                </a:solidFill>
              </a:rPr>
              <a:t>barod</a:t>
            </a:r>
            <a:r>
              <a:rPr lang="cy" sz="5400" b="1" i="0" u="none" baseline="0" dirty="0">
                <a:solidFill>
                  <a:schemeClr val="lt1"/>
                </a:solidFill>
              </a:rPr>
              <a:t>?</a:t>
            </a:r>
            <a:endParaRPr sz="540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560"/>
              <a:buNone/>
            </a:pPr>
            <a:endParaRPr sz="54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560"/>
              <a:buNone/>
            </a:pPr>
            <a:r>
              <a:rPr lang="cy" sz="5400" b="1" i="0" u="none" baseline="0" dirty="0" err="1">
                <a:solidFill>
                  <a:schemeClr val="lt1"/>
                </a:solidFill>
              </a:rPr>
              <a:t>Ewch</a:t>
            </a:r>
            <a:r>
              <a:rPr lang="cy" sz="5400" b="1" i="0" u="none" baseline="0" dirty="0">
                <a:solidFill>
                  <a:schemeClr val="lt1"/>
                </a:solidFill>
              </a:rPr>
              <a:t>!</a:t>
            </a:r>
            <a:endParaRPr sz="54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297270dca3_0_497"/>
          <p:cNvSpPr txBox="1">
            <a:spLocks noGrp="1"/>
          </p:cNvSpPr>
          <p:nvPr>
            <p:ph type="title"/>
          </p:nvPr>
        </p:nvSpPr>
        <p:spPr>
          <a:xfrm>
            <a:off x="410375" y="490780"/>
            <a:ext cx="76896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Atebion: </a:t>
            </a:r>
            <a:endParaRPr/>
          </a:p>
        </p:txBody>
      </p:sp>
      <p:pic>
        <p:nvPicPr>
          <p:cNvPr id="435" name="Google Shape;435;g3297270dca3_0_497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5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g3297270dca3_0_497"/>
          <p:cNvPicPr preferRelativeResize="0"/>
          <p:nvPr/>
        </p:nvPicPr>
        <p:blipFill rotWithShape="1">
          <a:blip r:embed="rId3">
            <a:alphaModFix/>
          </a:blip>
          <a:srcRect l="63528"/>
          <a:stretch/>
        </p:blipFill>
        <p:spPr>
          <a:xfrm>
            <a:off x="9443802" y="5423065"/>
            <a:ext cx="2748196" cy="14349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37" name="Google Shape;437;g3297270dca3_0_497"/>
          <p:cNvGraphicFramePr/>
          <p:nvPr>
            <p:extLst>
              <p:ext uri="{D42A27DB-BD31-4B8C-83A1-F6EECF244321}">
                <p14:modId xmlns:p14="http://schemas.microsoft.com/office/powerpoint/2010/main" val="3910830396"/>
              </p:ext>
            </p:extLst>
          </p:nvPr>
        </p:nvGraphicFramePr>
        <p:xfrm>
          <a:off x="2328929" y="1341549"/>
          <a:ext cx="7529738" cy="4509337"/>
        </p:xfrm>
        <a:graphic>
          <a:graphicData uri="http://schemas.openxmlformats.org/drawingml/2006/table">
            <a:tbl>
              <a:tblPr firstRow="1" bandRow="1">
                <a:noFill/>
                <a:tableStyleId>{0573759D-9605-4E0F-B57D-D4D174C3EC5F}</a:tableStyleId>
              </a:tblPr>
              <a:tblGrid>
                <a:gridCol w="37648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4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553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Pwy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yw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arweinydd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Llywodraeth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Cymru?</a:t>
                      </a:r>
                      <a:endParaRPr sz="1800" b="0" u="none" strike="noStrike" cap="none">
                        <a:latin typeface="Montserra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6FA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y" sz="2200" b="1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Y </a:t>
                      </a:r>
                      <a:r>
                        <a:rPr lang="cy" sz="2200" b="1" i="0" u="none" strike="noStrike" cap="none" baseline="0" dirty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Prif</a:t>
                      </a:r>
                      <a:r>
                        <a:rPr lang="cy" sz="2200" b="1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2200" b="1" i="0" u="none" strike="noStrike" cap="none" baseline="0" dirty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Weinidog</a:t>
                      </a:r>
                      <a:r>
                        <a:rPr lang="cy" sz="2200" b="1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(Cymru)</a:t>
                      </a:r>
                      <a:endParaRPr sz="2200" u="none" strike="noStrike" cap="none" dirty="0">
                        <a:latin typeface="Montserrat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6F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539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057"/>
                        </a:buClr>
                        <a:buSzPts val="1200"/>
                        <a:buFont typeface="Arial"/>
                        <a:buNone/>
                      </a:pP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Beth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yw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enw'r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lle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mae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Aelodau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Seneddol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Cymru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yn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cyfarfod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i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drafod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a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chreu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cyfreithiau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?</a:t>
                      </a:r>
                      <a:endParaRPr sz="1800" b="0" i="0" u="none" strike="noStrike" cap="none">
                        <a:solidFill>
                          <a:srgbClr val="FFFFFF"/>
                        </a:solidFill>
                        <a:latin typeface="Montserra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057"/>
                        </a:buClr>
                        <a:buSzPts val="1200"/>
                        <a:buFont typeface="Arial"/>
                        <a:buNone/>
                      </a:pPr>
                      <a:r>
                        <a:rPr lang="cy" sz="2200" b="1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Y Senedd</a:t>
                      </a:r>
                      <a:endParaRPr sz="2200" b="1" i="0" u="none" strike="noStrike" cap="none" dirty="0">
                        <a:solidFill>
                          <a:srgbClr val="FFFFFF"/>
                        </a:solidFill>
                        <a:latin typeface="Montserrat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854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y" sz="1800" b="0" i="0" u="none" strike="noStrike" cap="none" baseline="0" dirty="0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Beth </a:t>
                      </a:r>
                      <a:r>
                        <a:rPr lang="cy" sz="1800" b="0" i="0" u="none" strike="noStrike" cap="none" baseline="0" err="1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ydym</a:t>
                      </a:r>
                      <a:r>
                        <a:rPr lang="cy" sz="1800" b="0" i="0" u="none" strike="noStrike" cap="none" baseline="0" dirty="0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yn</a:t>
                      </a:r>
                      <a:r>
                        <a:rPr lang="cy" sz="1800" b="0" i="0" u="none" strike="noStrike" cap="none" baseline="0" dirty="0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galw'r</a:t>
                      </a:r>
                      <a:r>
                        <a:rPr lang="cy" sz="1800" b="0" i="0" u="none" strike="noStrike" cap="none" baseline="0" dirty="0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broses </a:t>
                      </a:r>
                      <a:r>
                        <a:rPr lang="cy" sz="1800" b="0" i="0" u="none" strike="noStrike" cap="none" baseline="0" err="1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lle</a:t>
                      </a:r>
                      <a:r>
                        <a:rPr lang="cy" sz="1800" b="0" i="0" u="none" strike="noStrike" cap="none" baseline="0" dirty="0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mae</a:t>
                      </a:r>
                      <a:r>
                        <a:rPr lang="cy" sz="1800" b="0" i="0" u="none" strike="noStrike" cap="none" baseline="0" dirty="0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pobl</a:t>
                      </a:r>
                      <a:r>
                        <a:rPr lang="cy" sz="1800" b="0" i="0" u="none" strike="noStrike" cap="none" baseline="0" dirty="0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yn</a:t>
                      </a:r>
                      <a:r>
                        <a:rPr lang="cy" sz="1800" b="0" i="0" u="none" strike="noStrike" cap="none" baseline="0" dirty="0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dewis</a:t>
                      </a:r>
                      <a:r>
                        <a:rPr lang="cy" sz="1800" b="0" i="0" u="none" strike="noStrike" cap="none" baseline="0" dirty="0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pwy</a:t>
                      </a:r>
                      <a:r>
                        <a:rPr lang="cy" sz="1800" b="0" i="0" u="none" strike="noStrike" cap="none" baseline="0" dirty="0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maen</a:t>
                      </a:r>
                      <a:r>
                        <a:rPr lang="cy" sz="1800" b="0" i="0" u="none" strike="noStrike" cap="none" baseline="0" dirty="0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nhw</a:t>
                      </a:r>
                      <a:r>
                        <a:rPr lang="cy" sz="1800" b="0" i="0" u="none" strike="noStrike" cap="none" baseline="0" dirty="0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am </a:t>
                      </a:r>
                      <a:r>
                        <a:rPr lang="cy" sz="1800" b="0" i="0" u="none" strike="noStrike" cap="none" baseline="0" err="1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ei</a:t>
                      </a:r>
                      <a:r>
                        <a:rPr lang="cy" sz="1800" b="0" i="0" u="none" strike="noStrike" cap="none" baseline="0" dirty="0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gael</a:t>
                      </a:r>
                      <a:r>
                        <a:rPr lang="cy" sz="1800" b="0" i="0" u="none" strike="noStrike" cap="none" baseline="0" dirty="0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i'w</a:t>
                      </a:r>
                      <a:r>
                        <a:rPr lang="cy" sz="1800" b="0" i="0" u="none" strike="noStrike" cap="none" baseline="0" dirty="0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cynrychioli</a:t>
                      </a:r>
                      <a:r>
                        <a:rPr lang="cy" sz="1800" b="0" i="0" u="none" strike="noStrike" cap="none" baseline="0" dirty="0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nhw</a:t>
                      </a:r>
                      <a:r>
                        <a:rPr lang="cy" sz="1800" b="0" i="0" u="none" strike="noStrike" cap="none" baseline="0" dirty="0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yn</a:t>
                      </a:r>
                      <a:r>
                        <a:rPr lang="cy" sz="1800" b="0" i="0" u="none" strike="noStrike" cap="none" baseline="0" dirty="0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y </a:t>
                      </a:r>
                      <a:r>
                        <a:rPr lang="cy" sz="1800" b="0" i="0" u="none" strike="noStrike" cap="none" baseline="0" err="1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llywodraeth</a:t>
                      </a:r>
                      <a:r>
                        <a:rPr lang="cy" sz="1800" b="0" i="0" u="none" strike="noStrike" cap="none" baseline="0" dirty="0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?</a:t>
                      </a:r>
                      <a:endParaRPr sz="1800" b="0" u="none" strike="noStrike" cap="none">
                        <a:latin typeface="Montserra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y" sz="2200" b="1" i="0" u="none" strike="noStrike" cap="none" baseline="0" dirty="0" err="1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Etholiad</a:t>
                      </a:r>
                      <a:endParaRPr sz="2200" b="1" u="none" strike="noStrike" cap="none" dirty="0" err="1">
                        <a:latin typeface="Montserrat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07AC506F-DA26-7817-5D27-3B2BB7D9B36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CBD09D4-1EEB-8AB4-A090-9FE12FF421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1236324507" descr="Y Comisiwn Etholiadol Logo">
              <a:extLst>
                <a:ext uri="{FF2B5EF4-FFF2-40B4-BE49-F238E27FC236}">
                  <a16:creationId xmlns:a16="http://schemas.microsoft.com/office/drawing/2014/main" id="{F327F156-2D59-62C2-BFBE-A7461DB61B92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29919576a5_0_2"/>
          <p:cNvSpPr txBox="1">
            <a:spLocks noGrp="1"/>
          </p:cNvSpPr>
          <p:nvPr>
            <p:ph type="title"/>
          </p:nvPr>
        </p:nvSpPr>
        <p:spPr>
          <a:xfrm>
            <a:off x="399643" y="383456"/>
            <a:ext cx="76896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Atebion: </a:t>
            </a:r>
            <a:endParaRPr/>
          </a:p>
        </p:txBody>
      </p:sp>
      <p:pic>
        <p:nvPicPr>
          <p:cNvPr id="444" name="Google Shape;444;g329919576a5_0_2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5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g329919576a5_0_2"/>
          <p:cNvPicPr preferRelativeResize="0"/>
          <p:nvPr/>
        </p:nvPicPr>
        <p:blipFill rotWithShape="1">
          <a:blip r:embed="rId3">
            <a:alphaModFix/>
          </a:blip>
          <a:srcRect l="63527"/>
          <a:stretch/>
        </p:blipFill>
        <p:spPr>
          <a:xfrm>
            <a:off x="9443802" y="5423065"/>
            <a:ext cx="2748196" cy="143493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46" name="Google Shape;446;g329919576a5_0_2"/>
          <p:cNvGraphicFramePr/>
          <p:nvPr>
            <p:extLst>
              <p:ext uri="{D42A27DB-BD31-4B8C-83A1-F6EECF244321}">
                <p14:modId xmlns:p14="http://schemas.microsoft.com/office/powerpoint/2010/main" val="2032299193"/>
              </p:ext>
            </p:extLst>
          </p:nvPr>
        </p:nvGraphicFramePr>
        <p:xfrm>
          <a:off x="1376125" y="1150062"/>
          <a:ext cx="9207450" cy="4748625"/>
        </p:xfrm>
        <a:graphic>
          <a:graphicData uri="http://schemas.openxmlformats.org/drawingml/2006/table">
            <a:tbl>
              <a:tblPr firstRow="1" bandRow="1">
                <a:noFill/>
                <a:tableStyleId>{0573759D-9605-4E0F-B57D-D4D174C3EC5F}</a:tableStyleId>
              </a:tblPr>
              <a:tblGrid>
                <a:gridCol w="460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828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kumimoji="0" lang="cy" sz="18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057"/>
                          </a:solidFill>
                          <a:effectLst/>
                          <a:uLnTx/>
                          <a:uFillTx/>
                          <a:latin typeface="Montserrat"/>
                          <a:cs typeface="Arial"/>
                          <a:sym typeface="Arial"/>
                        </a:rPr>
                        <a:t>Beth </a:t>
                      </a:r>
                      <a:r>
                        <a:rPr kumimoji="0" lang="cy" sz="1800" b="0" i="0" u="none" strike="noStrike" kern="0" cap="none" spc="0" normalizeH="0" baseline="0" err="1">
                          <a:ln>
                            <a:noFill/>
                          </a:ln>
                          <a:solidFill>
                            <a:srgbClr val="003057"/>
                          </a:solidFill>
                          <a:effectLst/>
                          <a:uLnTx/>
                          <a:uFillTx/>
                          <a:latin typeface="Montserrat"/>
                          <a:cs typeface="Arial"/>
                          <a:sym typeface="Arial"/>
                        </a:rPr>
                        <a:t>yw</a:t>
                      </a:r>
                      <a:r>
                        <a:rPr kumimoji="0" lang="cy" sz="18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057"/>
                          </a:solidFill>
                          <a:effectLst/>
                          <a:uLnTx/>
                          <a:uFillTx/>
                          <a:latin typeface="Montserrat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cy" sz="1800" b="0" i="0" u="none" strike="noStrike" kern="0" cap="none" spc="0" normalizeH="0" baseline="0" err="1">
                          <a:ln>
                            <a:noFill/>
                          </a:ln>
                          <a:solidFill>
                            <a:srgbClr val="003057"/>
                          </a:solidFill>
                          <a:effectLst/>
                          <a:uLnTx/>
                          <a:uFillTx/>
                          <a:latin typeface="Montserrat"/>
                          <a:cs typeface="Arial"/>
                          <a:sym typeface="Arial"/>
                        </a:rPr>
                        <a:t>enw'r</a:t>
                      </a:r>
                      <a:r>
                        <a:rPr kumimoji="0" lang="cy" sz="18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057"/>
                          </a:solidFill>
                          <a:effectLst/>
                          <a:uLnTx/>
                          <a:uFillTx/>
                          <a:latin typeface="Montserrat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cy" sz="1800" b="0" i="0" u="none" strike="noStrike" kern="0" cap="none" spc="0" normalizeH="0" baseline="0" err="1">
                          <a:ln>
                            <a:noFill/>
                          </a:ln>
                          <a:solidFill>
                            <a:srgbClr val="003057"/>
                          </a:solidFill>
                          <a:effectLst/>
                          <a:uLnTx/>
                          <a:uFillTx/>
                          <a:latin typeface="Montserrat"/>
                          <a:cs typeface="Arial"/>
                          <a:sym typeface="Arial"/>
                        </a:rPr>
                        <a:t>papur</a:t>
                      </a:r>
                      <a:r>
                        <a:rPr kumimoji="0" lang="cy" sz="18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057"/>
                          </a:solidFill>
                          <a:effectLst/>
                          <a:uLnTx/>
                          <a:uFillTx/>
                          <a:latin typeface="Montserrat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cy" sz="1800" b="0" i="0" u="none" strike="noStrike" kern="0" cap="none" spc="0" normalizeH="0" baseline="0" err="1">
                          <a:ln>
                            <a:noFill/>
                          </a:ln>
                          <a:solidFill>
                            <a:srgbClr val="003057"/>
                          </a:solidFill>
                          <a:effectLst/>
                          <a:uLnTx/>
                          <a:uFillTx/>
                          <a:latin typeface="Montserrat"/>
                          <a:cs typeface="Arial"/>
                          <a:sym typeface="Arial"/>
                        </a:rPr>
                        <a:t>arbennig</a:t>
                      </a:r>
                      <a:r>
                        <a:rPr kumimoji="0" lang="cy" sz="18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057"/>
                          </a:solidFill>
                          <a:effectLst/>
                          <a:uLnTx/>
                          <a:uFillTx/>
                          <a:latin typeface="Montserrat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cy" sz="1800" b="0" i="0" u="none" strike="noStrike" kern="0" cap="none" spc="0" normalizeH="0" baseline="0" err="1">
                          <a:ln>
                            <a:noFill/>
                          </a:ln>
                          <a:solidFill>
                            <a:srgbClr val="003057"/>
                          </a:solidFill>
                          <a:effectLst/>
                          <a:uLnTx/>
                          <a:uFillTx/>
                          <a:latin typeface="Montserrat"/>
                          <a:cs typeface="Arial"/>
                          <a:sym typeface="Arial"/>
                        </a:rPr>
                        <a:t>rydych</a:t>
                      </a:r>
                      <a:r>
                        <a:rPr kumimoji="0" lang="cy" sz="18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057"/>
                          </a:solidFill>
                          <a:effectLst/>
                          <a:uLnTx/>
                          <a:uFillTx/>
                          <a:latin typeface="Montserrat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cy" sz="1800" b="0" i="0" u="none" strike="noStrike" kern="0" cap="none" spc="0" normalizeH="0" baseline="0" err="1">
                          <a:ln>
                            <a:noFill/>
                          </a:ln>
                          <a:solidFill>
                            <a:srgbClr val="003057"/>
                          </a:solidFill>
                          <a:effectLst/>
                          <a:uLnTx/>
                          <a:uFillTx/>
                          <a:latin typeface="Montserrat"/>
                          <a:cs typeface="Arial"/>
                          <a:sym typeface="Arial"/>
                        </a:rPr>
                        <a:t>yn</a:t>
                      </a:r>
                      <a:r>
                        <a:rPr kumimoji="0" lang="cy" sz="18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057"/>
                          </a:solidFill>
                          <a:effectLst/>
                          <a:uLnTx/>
                          <a:uFillTx/>
                          <a:latin typeface="Montserrat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cy" sz="1800" b="0" i="0" u="none" strike="noStrike" kern="0" cap="none" spc="0" normalizeH="0" baseline="0" err="1">
                          <a:ln>
                            <a:noFill/>
                          </a:ln>
                          <a:solidFill>
                            <a:srgbClr val="003057"/>
                          </a:solidFill>
                          <a:effectLst/>
                          <a:uLnTx/>
                          <a:uFillTx/>
                          <a:latin typeface="Montserrat"/>
                          <a:cs typeface="Arial"/>
                          <a:sym typeface="Arial"/>
                        </a:rPr>
                        <a:t>ei</a:t>
                      </a:r>
                      <a:r>
                        <a:rPr kumimoji="0" lang="cy" sz="18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057"/>
                          </a:solidFill>
                          <a:effectLst/>
                          <a:uLnTx/>
                          <a:uFillTx/>
                          <a:latin typeface="Montserrat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cy" sz="1800" b="0" i="0" u="none" strike="noStrike" kern="0" cap="none" spc="0" normalizeH="0" baseline="0" err="1">
                          <a:ln>
                            <a:noFill/>
                          </a:ln>
                          <a:solidFill>
                            <a:srgbClr val="003057"/>
                          </a:solidFill>
                          <a:effectLst/>
                          <a:uLnTx/>
                          <a:uFillTx/>
                          <a:latin typeface="Montserrat"/>
                          <a:cs typeface="Arial"/>
                          <a:sym typeface="Arial"/>
                        </a:rPr>
                        <a:t>ddefnyddio</a:t>
                      </a:r>
                      <a:r>
                        <a:rPr kumimoji="0" lang="cy" sz="18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057"/>
                          </a:solidFill>
                          <a:effectLst/>
                          <a:uLnTx/>
                          <a:uFillTx/>
                          <a:latin typeface="Montserrat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cy" sz="1800" b="0" i="0" u="none" strike="noStrike" kern="0" cap="none" spc="0" normalizeH="0" baseline="0" err="1">
                          <a:ln>
                            <a:noFill/>
                          </a:ln>
                          <a:solidFill>
                            <a:srgbClr val="003057"/>
                          </a:solidFill>
                          <a:effectLst/>
                          <a:uLnTx/>
                          <a:uFillTx/>
                          <a:latin typeface="Montserrat"/>
                          <a:cs typeface="Arial"/>
                          <a:sym typeface="Arial"/>
                        </a:rPr>
                        <a:t>i</a:t>
                      </a:r>
                      <a:r>
                        <a:rPr kumimoji="0" lang="cy" sz="18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057"/>
                          </a:solidFill>
                          <a:effectLst/>
                          <a:uLnTx/>
                          <a:uFillTx/>
                          <a:latin typeface="Montserrat"/>
                          <a:cs typeface="Arial"/>
                          <a:sym typeface="Arial"/>
                        </a:rPr>
                        <a:t> </a:t>
                      </a:r>
                      <a:r>
                        <a:rPr kumimoji="0" lang="cy" sz="1800" b="0" i="0" u="none" strike="noStrike" kern="0" cap="none" spc="0" normalizeH="0" baseline="0" err="1">
                          <a:ln>
                            <a:noFill/>
                          </a:ln>
                          <a:solidFill>
                            <a:srgbClr val="003057"/>
                          </a:solidFill>
                          <a:effectLst/>
                          <a:uLnTx/>
                          <a:uFillTx/>
                          <a:latin typeface="Montserrat"/>
                          <a:cs typeface="Arial"/>
                          <a:sym typeface="Arial"/>
                        </a:rPr>
                        <a:t>bleidleisio</a:t>
                      </a:r>
                      <a:r>
                        <a:rPr kumimoji="0" lang="cy" sz="1800" b="0" i="0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3057"/>
                          </a:solidFill>
                          <a:effectLst/>
                          <a:uLnTx/>
                          <a:uFillTx/>
                          <a:latin typeface="Montserrat"/>
                          <a:cs typeface="Arial"/>
                          <a:sym typeface="Arial"/>
                        </a:rPr>
                        <a:t>?</a:t>
                      </a: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3057"/>
                        </a:solidFill>
                        <a:effectLst/>
                        <a:uLnTx/>
                        <a:uFillTx/>
                        <a:latin typeface="Montserra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6FA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057"/>
                        </a:buClr>
                        <a:buSzPts val="1200"/>
                        <a:buFont typeface="Arial"/>
                        <a:buNone/>
                      </a:pPr>
                      <a:r>
                        <a:rPr lang="cy" sz="1800" b="1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Papur</a:t>
                      </a:r>
                      <a:r>
                        <a:rPr lang="cy" sz="1800" b="1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1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pleidleisio</a:t>
                      </a:r>
                      <a:endParaRPr sz="1800" b="0" i="0" u="none" strike="noStrike" cap="none">
                        <a:solidFill>
                          <a:srgbClr val="FFFFFF"/>
                        </a:solidFill>
                        <a:latin typeface="Montserra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6FA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28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tabLst/>
                        <a:defRPr/>
                      </a:pP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Beth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yw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enw'r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blwch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rydych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yn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rhoi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eich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papur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pleidleisio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ynddo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?</a:t>
                      </a:r>
                      <a:endParaRPr lang="en-US" sz="1800" b="0" i="0" u="none" strike="noStrike" cap="none">
                        <a:solidFill>
                          <a:srgbClr val="FFFFFF"/>
                        </a:solidFill>
                        <a:latin typeface="Montserra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cy" sz="1800" b="1" i="0" u="none" strike="noStrike" cap="none" baseline="0" err="1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Blwch</a:t>
                      </a:r>
                      <a:r>
                        <a:rPr lang="cy" sz="1800" b="1" i="0" u="none" strike="noStrike" cap="none" baseline="0" dirty="0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1" i="0" u="none" strike="noStrike" cap="none" baseline="0" err="1"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pleidleisio</a:t>
                      </a:r>
                      <a:endParaRPr sz="1800" b="1" u="none" strike="noStrike" cap="none">
                        <a:latin typeface="Montserrat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2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057"/>
                        </a:buClr>
                        <a:buSzPts val="1200"/>
                        <a:buFont typeface="Arial"/>
                        <a:buNone/>
                      </a:pP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Beth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mae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"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democratiaeth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"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yn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ei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0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olygu</a:t>
                      </a:r>
                      <a:r>
                        <a:rPr lang="cy" sz="1800" b="0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?</a:t>
                      </a:r>
                      <a:endParaRPr sz="1800" b="0" i="0" u="none" strike="noStrike" cap="none">
                        <a:solidFill>
                          <a:srgbClr val="FFFFFF"/>
                        </a:solidFill>
                        <a:latin typeface="Montserra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057"/>
                        </a:buClr>
                        <a:buSzPts val="1200"/>
                        <a:buFont typeface="Arial"/>
                        <a:buNone/>
                      </a:pPr>
                      <a:r>
                        <a:rPr lang="cy" sz="1800" b="1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Mae'n</a:t>
                      </a:r>
                      <a:r>
                        <a:rPr lang="cy" sz="1800" b="1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1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golygu</a:t>
                      </a:r>
                      <a:r>
                        <a:rPr lang="cy" sz="1800" b="1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"</a:t>
                      </a:r>
                      <a:r>
                        <a:rPr lang="cy" sz="1800" b="1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rheolaeth</a:t>
                      </a:r>
                      <a:r>
                        <a:rPr lang="cy" sz="1800" b="1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1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gan</a:t>
                      </a:r>
                      <a:r>
                        <a:rPr lang="cy" sz="1800" b="1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y </a:t>
                      </a:r>
                      <a:r>
                        <a:rPr lang="cy" sz="1800" b="1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bobl</a:t>
                      </a:r>
                      <a:r>
                        <a:rPr lang="cy" sz="1800" b="1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". Mae </a:t>
                      </a:r>
                      <a:r>
                        <a:rPr lang="cy" sz="1800" b="1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pob</a:t>
                      </a:r>
                      <a:r>
                        <a:rPr lang="cy" sz="1800" b="1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un </a:t>
                      </a:r>
                      <a:r>
                        <a:rPr lang="cy" sz="1800" b="1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ohonom</a:t>
                      </a:r>
                      <a:r>
                        <a:rPr lang="cy" sz="1800" b="1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1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yn</a:t>
                      </a:r>
                      <a:r>
                        <a:rPr lang="cy" sz="1800" b="1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1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cael</a:t>
                      </a:r>
                      <a:r>
                        <a:rPr lang="cy" sz="1800" b="1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1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dewis</a:t>
                      </a:r>
                      <a:r>
                        <a:rPr lang="cy" sz="1800" b="1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1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ein</a:t>
                      </a:r>
                      <a:r>
                        <a:rPr lang="cy" sz="1800" b="1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 </a:t>
                      </a:r>
                      <a:r>
                        <a:rPr lang="cy" sz="1800" b="1" i="0" u="none" strike="noStrike" cap="none" baseline="0" err="1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harweinwyr</a:t>
                      </a:r>
                      <a:r>
                        <a:rPr lang="cy" sz="1800" b="1" i="0" u="none" strike="noStrike" cap="none" baseline="0" dirty="0">
                          <a:solidFill>
                            <a:srgbClr val="003057"/>
                          </a:solidFill>
                          <a:latin typeface="Montserrat"/>
                          <a:ea typeface="Montserrat" panose="00000500000000000000" pitchFamily="2" charset="0"/>
                          <a:cs typeface="Montserrat" panose="00000500000000000000" pitchFamily="2" charset="0"/>
                        </a:rPr>
                        <a:t>. </a:t>
                      </a:r>
                      <a:endParaRPr sz="1800" b="1" i="0" u="none" strike="noStrike" cap="none">
                        <a:solidFill>
                          <a:srgbClr val="FFFFFF"/>
                        </a:solidFill>
                        <a:latin typeface="Montserrat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E7BD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9DFC7BD5-D154-28FA-951F-DAF68DFCB0A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3872A89-9ED6-C41E-8AF7-591AD63C7F8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1236324507" descr="Y Comisiwn Etholiadol Logo">
              <a:extLst>
                <a:ext uri="{FF2B5EF4-FFF2-40B4-BE49-F238E27FC236}">
                  <a16:creationId xmlns:a16="http://schemas.microsoft.com/office/drawing/2014/main" id="{CBB8DF67-E8D2-A358-6A4F-4C56BA205B09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26B8A9F-2EBF-FE9C-C56E-B372C50B7B0C}"/>
              </a:ext>
            </a:extLst>
          </p:cNvPr>
          <p:cNvGrpSpPr/>
          <p:nvPr/>
        </p:nvGrpSpPr>
        <p:grpSpPr>
          <a:xfrm>
            <a:off x="0" y="-127"/>
            <a:ext cx="12192000" cy="6858127"/>
            <a:chOff x="0" y="-127"/>
            <a:chExt cx="12192000" cy="6858127"/>
          </a:xfrm>
        </p:grpSpPr>
        <p:pic>
          <p:nvPicPr>
            <p:cNvPr id="3" name="Google Shape;442;g32904930daf_0_139" descr="A purple star shaped object with a cartoon character behind it&#10;&#10;Description automatically generated">
              <a:extLst>
                <a:ext uri="{FF2B5EF4-FFF2-40B4-BE49-F238E27FC236}">
                  <a16:creationId xmlns:a16="http://schemas.microsoft.com/office/drawing/2014/main" id="{68C0436A-8401-CE4A-E965-1708A32B28F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59D48AF-1EC2-FD16-089A-9D457AF96A1A}"/>
                </a:ext>
              </a:extLst>
            </p:cNvPr>
            <p:cNvSpPr/>
            <p:nvPr/>
          </p:nvSpPr>
          <p:spPr>
            <a:xfrm>
              <a:off x="76200" y="-127"/>
              <a:ext cx="3148914" cy="1260515"/>
            </a:xfrm>
            <a:prstGeom prst="rect">
              <a:avLst/>
            </a:prstGeom>
            <a:solidFill>
              <a:srgbClr val="C7F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y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55643A1-665B-2138-C013-92299FB61273}"/>
                </a:ext>
              </a:extLst>
            </p:cNvPr>
            <p:cNvSpPr/>
            <p:nvPr/>
          </p:nvSpPr>
          <p:spPr>
            <a:xfrm>
              <a:off x="8737600" y="19049"/>
              <a:ext cx="3416300" cy="1054100"/>
            </a:xfrm>
            <a:prstGeom prst="rect">
              <a:avLst/>
            </a:prstGeom>
            <a:solidFill>
              <a:srgbClr val="C7F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y"/>
            </a:p>
          </p:txBody>
        </p:sp>
      </p:grpSp>
      <p:sp>
        <p:nvSpPr>
          <p:cNvPr id="453" name="Google Shape;453;g3297270dca3_0_556"/>
          <p:cNvSpPr txBox="1">
            <a:spLocks noGrp="1"/>
          </p:cNvSpPr>
          <p:nvPr>
            <p:ph type="body" idx="2"/>
          </p:nvPr>
        </p:nvSpPr>
        <p:spPr>
          <a:xfrm>
            <a:off x="3968646" y="2614887"/>
            <a:ext cx="4254600" cy="16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 algn="ctr" rtl="0">
              <a:spcBef>
                <a:spcPts val="0"/>
              </a:spcBef>
              <a:buSzPts val="7560"/>
            </a:pPr>
            <a:r>
              <a:rPr lang="cy" sz="4200" b="1" i="0" u="none" baseline="0" dirty="0">
                <a:solidFill>
                  <a:schemeClr val="lt1"/>
                </a:solidFill>
              </a:rPr>
              <a:t>Beth </a:t>
            </a:r>
            <a:r>
              <a:rPr lang="cy" sz="4200" b="1" i="0" u="none" baseline="0" dirty="0" err="1">
                <a:solidFill>
                  <a:schemeClr val="lt1"/>
                </a:solidFill>
              </a:rPr>
              <a:t>wnaethoch</a:t>
            </a:r>
            <a:r>
              <a:rPr lang="cy" sz="4200" b="1" i="0" u="none" baseline="0" dirty="0">
                <a:solidFill>
                  <a:schemeClr val="lt1"/>
                </a:solidFill>
              </a:rPr>
              <a:t> chi </a:t>
            </a:r>
            <a:r>
              <a:rPr lang="cy" sz="4200" b="1" i="0" u="none" baseline="0" dirty="0" err="1">
                <a:solidFill>
                  <a:schemeClr val="lt1"/>
                </a:solidFill>
              </a:rPr>
              <a:t>ei</a:t>
            </a:r>
            <a:r>
              <a:rPr lang="cy" sz="4200" b="1" i="0" u="none" baseline="0" dirty="0">
                <a:solidFill>
                  <a:schemeClr val="lt1"/>
                </a:solidFill>
              </a:rPr>
              <a:t> </a:t>
            </a:r>
            <a:r>
              <a:rPr lang="cy" sz="4200" b="1" i="0" u="none" baseline="0" dirty="0" err="1">
                <a:solidFill>
                  <a:schemeClr val="lt1"/>
                </a:solidFill>
              </a:rPr>
              <a:t>ddysgu</a:t>
            </a:r>
            <a:r>
              <a:rPr lang="cy" sz="4200" b="1" i="0" u="none" baseline="0" dirty="0">
                <a:solidFill>
                  <a:schemeClr val="lt1"/>
                </a:solidFill>
              </a:rPr>
              <a:t> </a:t>
            </a:r>
            <a:r>
              <a:rPr lang="cy" sz="4200" b="1" i="0" u="none" baseline="0" dirty="0" err="1">
                <a:solidFill>
                  <a:schemeClr val="lt1"/>
                </a:solidFill>
              </a:rPr>
              <a:t>heddiw</a:t>
            </a:r>
            <a:r>
              <a:rPr lang="cy" sz="4200" b="1" i="0" u="none" baseline="0" dirty="0">
                <a:solidFill>
                  <a:schemeClr val="lt1"/>
                </a:solidFill>
              </a:rPr>
              <a:t>?</a:t>
            </a:r>
            <a:r>
              <a:rPr lang="cy" sz="5400" b="1" i="0" u="none" baseline="0" dirty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lectoral Commis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E6BD"/>
      </a:accent1>
      <a:accent2>
        <a:srgbClr val="00E6BD"/>
      </a:accent2>
      <a:accent3>
        <a:srgbClr val="FF8AFF"/>
      </a:accent3>
      <a:accent4>
        <a:srgbClr val="FF8A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2BDF6C750B74429A91F444EE5B6214" ma:contentTypeVersion="4" ma:contentTypeDescription="Create a new document." ma:contentTypeScope="" ma:versionID="05e73e5d475b6493381a35d7eec5af3b">
  <xsd:schema xmlns:xsd="http://www.w3.org/2001/XMLSchema" xmlns:xs="http://www.w3.org/2001/XMLSchema" xmlns:p="http://schemas.microsoft.com/office/2006/metadata/properties" xmlns:ns2="f1dc5fc2-22f3-4bac-b797-10482b60afd2" xmlns:ns3="9bc44819-535f-491d-8e8b-8c4dff21d437" targetNamespace="http://schemas.microsoft.com/office/2006/metadata/properties" ma:root="true" ma:fieldsID="c5e02737aced2bc7cae375bd6ef85c90" ns2:_="" ns3:_="">
    <xsd:import namespace="f1dc5fc2-22f3-4bac-b797-10482b60afd2"/>
    <xsd:import namespace="9bc44819-535f-491d-8e8b-8c4dff21d43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c5fc2-22f3-4bac-b797-10482b60af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44819-535f-491d-8e8b-8c4dff21d4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1dc5fc2-22f3-4bac-b797-10482b60afd2">ECHDL-1310062365-153</_dlc_DocId>
    <_dlc_DocIdUrl xmlns="f1dc5fc2-22f3-4bac-b797-10482b60afd2">
      <Url>https://electoralcommissionorguk.sharepoint.com/teams/CT_VE/_layouts/15/DocIdRedir.aspx?ID=ECHDL-1310062365-153</Url>
      <Description>ECHDL-1310062365-153</Description>
    </_dlc_DocIdUrl>
  </documentManagement>
</p:properties>
</file>

<file path=customXml/itemProps1.xml><?xml version="1.0" encoding="utf-8"?>
<ds:datastoreItem xmlns:ds="http://schemas.openxmlformats.org/officeDocument/2006/customXml" ds:itemID="{E65F53A1-39D8-4414-AAC6-AEF96BF918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dc5fc2-22f3-4bac-b797-10482b60afd2"/>
    <ds:schemaRef ds:uri="9bc44819-535f-491d-8e8b-8c4dff21d4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3CD52C-1AFF-45FC-AF50-0FD6DFA271E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14A98268-178D-4E05-A1DD-616468CF3806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B5C01A2-E9C5-46D8-B1A3-CFB993347172}">
  <ds:schemaRefs>
    <ds:schemaRef ds:uri="9bc44819-535f-491d-8e8b-8c4dff21d437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f1dc5fc2-22f3-4bac-b797-10482b60afd2"/>
    <ds:schemaRef ds:uri="http://purl.org/dc/dcmitype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474</Words>
  <Application>Microsoft Office PowerPoint</Application>
  <PresentationFormat>Widescreen</PresentationFormat>
  <Paragraphs>55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Montserrat ExtraBold</vt:lpstr>
      <vt:lpstr>Noto Sans Symbols</vt:lpstr>
      <vt:lpstr>Montserrat</vt:lpstr>
      <vt:lpstr>Montserrat,Sans-Serif</vt:lpstr>
      <vt:lpstr>Calibri</vt:lpstr>
      <vt:lpstr>Arial</vt:lpstr>
      <vt:lpstr>Montserrat Black</vt:lpstr>
      <vt:lpstr>Office Theme</vt:lpstr>
      <vt:lpstr>PowerPoint Presentation</vt:lpstr>
      <vt:lpstr>Helfa Wybodaeth </vt:lpstr>
      <vt:lpstr>Helfa wybodaeth</vt:lpstr>
      <vt:lpstr>PowerPoint Presentation</vt:lpstr>
      <vt:lpstr>Atebion: </vt:lpstr>
      <vt:lpstr>Atebion: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Leo Williamson</dc:creator>
  <cp:lastModifiedBy>Lauren Valentine</cp:lastModifiedBy>
  <cp:revision>32</cp:revision>
  <dcterms:created xsi:type="dcterms:W3CDTF">2021-02-10T12:48:52Z</dcterms:created>
  <dcterms:modified xsi:type="dcterms:W3CDTF">2025-02-27T09:54:12Z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ecd84762-d655-4981-ae26-bd931e348c51</vt:lpwstr>
  </property>
  <property fmtid="{D5CDD505-2E9C-101B-9397-08002B2CF9AE}" pid="3" name="Audience1">
    <vt:lpwstr>2;#All staff|1a1e0e6e-8d96-4235-ac5f-9f1dcc3600b0</vt:lpwstr>
  </property>
  <property fmtid="{D5CDD505-2E9C-101B-9397-08002B2CF9AE}" pid="4" name="ContentTypeId">
    <vt:lpwstr>0x010100FD2BDF6C750B74429A91F444EE5B6214</vt:lpwstr>
  </property>
  <property fmtid="{D5CDD505-2E9C-101B-9397-08002B2CF9AE}" pid="5" name="d7e05c9ad6914a3c91fc7c6d52d321c1">
    <vt:lpwstr/>
  </property>
  <property fmtid="{D5CDD505-2E9C-101B-9397-08002B2CF9AE}" pid="6" name="Financial year">
    <vt:lpwstr/>
  </property>
  <property fmtid="{D5CDD505-2E9C-101B-9397-08002B2CF9AE}" pid="7" name="LINKTEK-CHUNK-1">
    <vt:lpwstr>010021{"F":2,"I":"8582-FCF6-860F-C326"}</vt:lpwstr>
  </property>
  <property fmtid="{D5CDD505-2E9C-101B-9397-08002B2CF9AE}" pid="8" name="Month">
    <vt:lpwstr/>
  </property>
  <property fmtid="{D5CDD505-2E9C-101B-9397-08002B2CF9AE}" pid="9" name="TaxKeyword">
    <vt:lpwstr/>
  </property>
  <property fmtid="{D5CDD505-2E9C-101B-9397-08002B2CF9AE}" pid="10" name="TaxKeywordTaxHTField">
    <vt:lpwstr/>
  </property>
  <property fmtid="{D5CDD505-2E9C-101B-9397-08002B2CF9AE}" pid="11" name="o4f6c70134b64a99b8a9c18b6cabc6d3">
    <vt:lpwstr>2018|26ca1e8c-16e7-413b-b05d-61c89da0dc68</vt:lpwstr>
  </property>
  <property fmtid="{D5CDD505-2E9C-101B-9397-08002B2CF9AE}" pid="12" name="k8d136f7c151492e9a8c9a3ff7eb0306">
    <vt:lpwstr>Campaigns|27de1e33-d184-46d9-a160-c6719cec9e9f</vt:lpwstr>
  </property>
  <property fmtid="{D5CDD505-2E9C-101B-9397-08002B2CF9AE}" pid="13" name="b9ca678d06974d1b9a589aa70f41520a">
    <vt:lpwstr>UK wide|6834a7d2-fb91-47b3-99a3-3181df52306f</vt:lpwstr>
  </property>
  <property fmtid="{D5CDD505-2E9C-101B-9397-08002B2CF9AE}" pid="14" name="j4f12893337a4eac9e2d2c696f543b80">
    <vt:lpwstr/>
  </property>
  <property fmtid="{D5CDD505-2E9C-101B-9397-08002B2CF9AE}" pid="15" name="j5093c87c62f4e2ea96105d295eed61a">
    <vt:lpwstr>Official|77462fb2-11a1-4cd5-8628-4e6081b9477e</vt:lpwstr>
  </property>
  <property fmtid="{D5CDD505-2E9C-101B-9397-08002B2CF9AE}" pid="16" name="b78556a5ab004a83993a9660bce6152c">
    <vt:lpwstr>All staff|1a1e0e6e-8d96-4235-ac5f-9f1dcc3600b0</vt:lpwstr>
  </property>
  <property fmtid="{D5CDD505-2E9C-101B-9397-08002B2CF9AE}" pid="17" name="Countries">
    <vt:lpwstr>6;#UK wide|6834a7d2-fb91-47b3-99a3-3181df52306f</vt:lpwstr>
  </property>
  <property fmtid="{D5CDD505-2E9C-101B-9397-08002B2CF9AE}" pid="18" name="Calendar Year">
    <vt:lpwstr>16;#2018|26ca1e8c-16e7-413b-b05d-61c89da0dc68</vt:lpwstr>
  </property>
  <property fmtid="{D5CDD505-2E9C-101B-9397-08002B2CF9AE}" pid="19" name="lcf76f155ced4ddcb4097134ff3c332f">
    <vt:lpwstr/>
  </property>
  <property fmtid="{D5CDD505-2E9C-101B-9397-08002B2CF9AE}" pid="20" name="MediaServiceImageTags">
    <vt:lpwstr/>
  </property>
  <property fmtid="{D5CDD505-2E9C-101B-9397-08002B2CF9AE}" pid="21" name="ECSubject">
    <vt:lpwstr>63;#Campaigns|27de1e33-d184-46d9-a160-c6719cec9e9f</vt:lpwstr>
  </property>
  <property fmtid="{D5CDD505-2E9C-101B-9397-08002B2CF9AE}" pid="22" name="n0ecf30723e04ad4a18670a4e17a3129">
    <vt:lpwstr/>
  </property>
  <property fmtid="{D5CDD505-2E9C-101B-9397-08002B2CF9AE}" pid="23" name="Board_x0020_Paper_x0020_Subject">
    <vt:lpwstr/>
  </property>
  <property fmtid="{D5CDD505-2E9C-101B-9397-08002B2CF9AE}" pid="24" name="TaxCatchAll">
    <vt:lpwstr>6;#UK wide|6834a7d2-fb91-47b3-99a3-3181df52306f;#16;#2018|26ca1e8c-16e7-413b-b05d-61c89da0dc68;#3;#Official|77462fb2-11a1-4cd5-8628-4e6081b9477e;#2;#All staff|1a1e0e6e-8d96-4235-ac5f-9f1dcc3600b0;#63;#Campaigns|27de1e33-d184-46d9-a160-c6719cec9e9f</vt:lpwstr>
  </property>
  <property fmtid="{D5CDD505-2E9C-101B-9397-08002B2CF9AE}" pid="25" name="f9169cbde8cd43d083a6796edf077c19">
    <vt:lpwstr/>
  </property>
  <property fmtid="{D5CDD505-2E9C-101B-9397-08002B2CF9AE}" pid="26" name="Electoral_x0020_Event">
    <vt:lpwstr/>
  </property>
  <property fmtid="{D5CDD505-2E9C-101B-9397-08002B2CF9AE}" pid="27" name="GPMS marking">
    <vt:lpwstr>3;#Official|77462fb2-11a1-4cd5-8628-4e6081b9477e</vt:lpwstr>
  </property>
  <property fmtid="{D5CDD505-2E9C-101B-9397-08002B2CF9AE}" pid="28" name="Board Paper Subject">
    <vt:lpwstr/>
  </property>
  <property fmtid="{D5CDD505-2E9C-101B-9397-08002B2CF9AE}" pid="29" name="Electoral Event">
    <vt:lpwstr/>
  </property>
  <property fmtid="{D5CDD505-2E9C-101B-9397-08002B2CF9AE}" pid="30" name="Calendar_x0020_Year">
    <vt:lpwstr>16;#2018|26ca1e8c-16e7-413b-b05d-61c89da0dc68</vt:lpwstr>
  </property>
  <property fmtid="{D5CDD505-2E9C-101B-9397-08002B2CF9AE}" pid="31" name="GPMS_x0020_marking">
    <vt:lpwstr>3;#Official|77462fb2-11a1-4cd5-8628-4e6081b9477e</vt:lpwstr>
  </property>
  <property fmtid="{D5CDD505-2E9C-101B-9397-08002B2CF9AE}" pid="32" name="Financial_x0020_year">
    <vt:lpwstr/>
  </property>
</Properties>
</file>