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14"/>
  </p:notesMasterIdLst>
  <p:sldIdLst>
    <p:sldId id="285" r:id="rId6"/>
    <p:sldId id="257" r:id="rId7"/>
    <p:sldId id="258" r:id="rId8"/>
    <p:sldId id="259" r:id="rId9"/>
    <p:sldId id="260" r:id="rId10"/>
    <p:sldId id="273" r:id="rId11"/>
    <p:sldId id="262" r:id="rId12"/>
    <p:sldId id="268" r:id="rId13"/>
  </p:sldIdLst>
  <p:sldSz cx="12192000" cy="6858000"/>
  <p:notesSz cx="6858000" cy="9144000"/>
  <p:embeddedFontLst>
    <p:embeddedFont>
      <p:font typeface="Montserrat" panose="00000500000000000000" pitchFamily="2" charset="0"/>
      <p:regular r:id="rId15"/>
      <p:bold r:id="rId16"/>
      <p:italic r:id="rId17"/>
      <p:boldItalic r:id="rId18"/>
    </p:embeddedFont>
    <p:embeddedFont>
      <p:font typeface="Montserrat Black" panose="00000A00000000000000" pitchFamily="2" charset="0"/>
      <p:bold r:id="rId19"/>
      <p:boldItalic r:id="rId20"/>
    </p:embeddedFont>
    <p:embeddedFont>
      <p:font typeface="Montserrat ExtraBold" panose="00000900000000000000" pitchFamily="2" charset="0"/>
      <p:bold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gYjzH85+fA9qfkYYK37hPLgLCA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F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E11EB0-D29B-4652-B05C-59196A8A786C}" v="27" dt="2025-02-26T17:23:40.144"/>
    <p1510:client id="{FB26A6F5-332D-3972-91AC-DA8CEC64EA5B}" v="124" dt="2025-02-26T11:20:11.954"/>
  </p1510:revLst>
</p1510:revInfo>
</file>

<file path=ppt/tableStyles.xml><?xml version="1.0" encoding="utf-8"?>
<a:tblStyleLst xmlns:a="http://schemas.openxmlformats.org/drawingml/2006/main" def="{2D7FD2AF-34CF-4F3E-825D-997DBFB0F674}">
  <a:tblStyle styleId="{2D7FD2AF-34CF-4F3E-825D-997DBFB0F67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 b="off" i="off"/>
      <a:tcStyle>
        <a:tcBdr/>
        <a:fill>
          <a:solidFill>
            <a:srgbClr val="CAF5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F5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9D6B03D-A8BA-484B-BC17-7E18FB8387EC}" styleName="Table_1">
    <a:wholeTbl>
      <a:tcTxStyle b="off" i="off">
        <a:font>
          <a:latin typeface="Arial"/>
          <a:ea typeface="Arial"/>
          <a:cs typeface="Arial"/>
        </a:font>
        <a:srgbClr val="003057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 b="off" i="off"/>
      <a:tcStyle>
        <a:tcBdr/>
        <a:fill>
          <a:solidFill>
            <a:srgbClr val="CAF6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F6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00E7BD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00E7BD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00E7BD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00E7BD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552" autoAdjust="0"/>
  </p:normalViewPr>
  <p:slideViewPr>
    <p:cSldViewPr snapToGrid="0">
      <p:cViewPr varScale="1">
        <p:scale>
          <a:sx n="51" d="100"/>
          <a:sy n="51" d="100"/>
        </p:scale>
        <p:origin x="123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font" Target="fonts/font1.fntdata"/><Relationship Id="rId23" Type="http://customschemas.google.com/relationships/presentationmetadata" Target="metadata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y Edwards" userId="S::jedwards@electoralcommission.org.uk::97ec32ec-1920-4447-8ec7-1835dc49ef49" providerId="AD" clId="Web-{38CBBD37-C75D-59A6-0672-8C651FAF2CD7}"/>
    <pc:docChg chg="modSld">
      <pc:chgData name="Judy Edwards" userId="S::jedwards@electoralcommission.org.uk::97ec32ec-1920-4447-8ec7-1835dc49ef49" providerId="AD" clId="Web-{38CBBD37-C75D-59A6-0672-8C651FAF2CD7}" dt="2025-02-25T13:53:12.038" v="5" actId="1076"/>
      <pc:docMkLst>
        <pc:docMk/>
      </pc:docMkLst>
      <pc:sldChg chg="modSp">
        <pc:chgData name="Judy Edwards" userId="S::jedwards@electoralcommission.org.uk::97ec32ec-1920-4447-8ec7-1835dc49ef49" providerId="AD" clId="Web-{38CBBD37-C75D-59A6-0672-8C651FAF2CD7}" dt="2025-02-25T13:50:34.221" v="0" actId="14100"/>
        <pc:sldMkLst>
          <pc:docMk/>
          <pc:sldMk cId="0" sldId="257"/>
        </pc:sldMkLst>
        <pc:spChg chg="mod">
          <ac:chgData name="Judy Edwards" userId="S::jedwards@electoralcommission.org.uk::97ec32ec-1920-4447-8ec7-1835dc49ef49" providerId="AD" clId="Web-{38CBBD37-C75D-59A6-0672-8C651FAF2CD7}" dt="2025-02-25T13:50:34.221" v="0" actId="14100"/>
          <ac:spMkLst>
            <pc:docMk/>
            <pc:sldMk cId="0" sldId="257"/>
            <ac:spMk id="401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38CBBD37-C75D-59A6-0672-8C651FAF2CD7}" dt="2025-02-25T13:50:51.159" v="1" actId="14100"/>
        <pc:sldMkLst>
          <pc:docMk/>
          <pc:sldMk cId="0" sldId="258"/>
        </pc:sldMkLst>
        <pc:spChg chg="mod">
          <ac:chgData name="Judy Edwards" userId="S::jedwards@electoralcommission.org.uk::97ec32ec-1920-4447-8ec7-1835dc49ef49" providerId="AD" clId="Web-{38CBBD37-C75D-59A6-0672-8C651FAF2CD7}" dt="2025-02-25T13:50:51.159" v="1" actId="14100"/>
          <ac:spMkLst>
            <pc:docMk/>
            <pc:sldMk cId="0" sldId="258"/>
            <ac:spMk id="409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38CBBD37-C75D-59A6-0672-8C651FAF2CD7}" dt="2025-02-25T13:51:23.473" v="4" actId="14100"/>
        <pc:sldMkLst>
          <pc:docMk/>
          <pc:sldMk cId="0" sldId="261"/>
        </pc:sldMkLst>
      </pc:sldChg>
      <pc:sldChg chg="modSp">
        <pc:chgData name="Judy Edwards" userId="S::jedwards@electoralcommission.org.uk::97ec32ec-1920-4447-8ec7-1835dc49ef49" providerId="AD" clId="Web-{38CBBD37-C75D-59A6-0672-8C651FAF2CD7}" dt="2025-02-25T13:53:12.038" v="5" actId="1076"/>
        <pc:sldMkLst>
          <pc:docMk/>
          <pc:sldMk cId="0" sldId="262"/>
        </pc:sldMkLst>
        <pc:spChg chg="mod">
          <ac:chgData name="Judy Edwards" userId="S::jedwards@electoralcommission.org.uk::97ec32ec-1920-4447-8ec7-1835dc49ef49" providerId="AD" clId="Web-{38CBBD37-C75D-59A6-0672-8C651FAF2CD7}" dt="2025-02-25T13:53:12.038" v="5" actId="1076"/>
          <ac:spMkLst>
            <pc:docMk/>
            <pc:sldMk cId="0" sldId="262"/>
            <ac:spMk id="440" creationId="{00000000-0000-0000-0000-000000000000}"/>
          </ac:spMkLst>
        </pc:spChg>
      </pc:sldChg>
    </pc:docChg>
  </pc:docChgLst>
  <pc:docChgLst>
    <pc:chgData name="Lauren Valentine" userId="beef5a57-e985-43f7-be51-e6e522a875b7" providerId="ADAL" clId="{19E11EB0-D29B-4652-B05C-59196A8A786C}"/>
    <pc:docChg chg="custSel addSld delSld modSld">
      <pc:chgData name="Lauren Valentine" userId="beef5a57-e985-43f7-be51-e6e522a875b7" providerId="ADAL" clId="{19E11EB0-D29B-4652-B05C-59196A8A786C}" dt="2025-02-27T10:21:10.481" v="43" actId="27636"/>
      <pc:docMkLst>
        <pc:docMk/>
      </pc:docMkLst>
      <pc:sldChg chg="delSp mod setBg">
        <pc:chgData name="Lauren Valentine" userId="beef5a57-e985-43f7-be51-e6e522a875b7" providerId="ADAL" clId="{19E11EB0-D29B-4652-B05C-59196A8A786C}" dt="2025-02-26T17:21:44.651" v="8" actId="478"/>
        <pc:sldMkLst>
          <pc:docMk/>
          <pc:sldMk cId="0" sldId="257"/>
        </pc:sldMkLst>
        <pc:spChg chg="del">
          <ac:chgData name="Lauren Valentine" userId="beef5a57-e985-43f7-be51-e6e522a875b7" providerId="ADAL" clId="{19E11EB0-D29B-4652-B05C-59196A8A786C}" dt="2025-02-26T17:21:44.651" v="8" actId="478"/>
          <ac:spMkLst>
            <pc:docMk/>
            <pc:sldMk cId="0" sldId="257"/>
            <ac:spMk id="399" creationId="{00000000-0000-0000-0000-000000000000}"/>
          </ac:spMkLst>
        </pc:spChg>
      </pc:sldChg>
      <pc:sldChg chg="modSp mod setBg">
        <pc:chgData name="Lauren Valentine" userId="beef5a57-e985-43f7-be51-e6e522a875b7" providerId="ADAL" clId="{19E11EB0-D29B-4652-B05C-59196A8A786C}" dt="2025-02-26T17:21:56.610" v="11"/>
        <pc:sldMkLst>
          <pc:docMk/>
          <pc:sldMk cId="0" sldId="258"/>
        </pc:sldMkLst>
        <pc:spChg chg="mod">
          <ac:chgData name="Lauren Valentine" userId="beef5a57-e985-43f7-be51-e6e522a875b7" providerId="ADAL" clId="{19E11EB0-D29B-4652-B05C-59196A8A786C}" dt="2025-02-26T14:47:19.699" v="1" actId="27636"/>
          <ac:spMkLst>
            <pc:docMk/>
            <pc:sldMk cId="0" sldId="258"/>
            <ac:spMk id="408" creationId="{00000000-0000-0000-0000-000000000000}"/>
          </ac:spMkLst>
        </pc:spChg>
      </pc:sldChg>
      <pc:sldChg chg="addSp modSp setBg">
        <pc:chgData name="Lauren Valentine" userId="beef5a57-e985-43f7-be51-e6e522a875b7" providerId="ADAL" clId="{19E11EB0-D29B-4652-B05C-59196A8A786C}" dt="2025-02-26T17:23:40.144" v="26"/>
        <pc:sldMkLst>
          <pc:docMk/>
          <pc:sldMk cId="0" sldId="259"/>
        </pc:sldMkLst>
        <pc:spChg chg="add mod">
          <ac:chgData name="Lauren Valentine" userId="beef5a57-e985-43f7-be51-e6e522a875b7" providerId="ADAL" clId="{19E11EB0-D29B-4652-B05C-59196A8A786C}" dt="2025-02-26T17:23:40.144" v="26"/>
          <ac:spMkLst>
            <pc:docMk/>
            <pc:sldMk cId="0" sldId="259"/>
            <ac:spMk id="2" creationId="{EA12AAAC-C88A-B586-0A4A-63C0077C5C6B}"/>
          </ac:spMkLst>
        </pc:spChg>
      </pc:sldChg>
      <pc:sldChg chg="addSp modSp mod">
        <pc:chgData name="Lauren Valentine" userId="beef5a57-e985-43f7-be51-e6e522a875b7" providerId="ADAL" clId="{19E11EB0-D29B-4652-B05C-59196A8A786C}" dt="2025-02-26T17:24:57.959" v="41" actId="34135"/>
        <pc:sldMkLst>
          <pc:docMk/>
          <pc:sldMk cId="0" sldId="260"/>
        </pc:sldMkLst>
        <pc:spChg chg="add mod">
          <ac:chgData name="Lauren Valentine" userId="beef5a57-e985-43f7-be51-e6e522a875b7" providerId="ADAL" clId="{19E11EB0-D29B-4652-B05C-59196A8A786C}" dt="2025-02-26T17:24:38.792" v="37" actId="1036"/>
          <ac:spMkLst>
            <pc:docMk/>
            <pc:sldMk cId="0" sldId="260"/>
            <ac:spMk id="3" creationId="{2AD3DEC5-2A22-93B9-624B-80C77D08CBF9}"/>
          </ac:spMkLst>
        </pc:spChg>
        <pc:spChg chg="add mod">
          <ac:chgData name="Lauren Valentine" userId="beef5a57-e985-43f7-be51-e6e522a875b7" providerId="ADAL" clId="{19E11EB0-D29B-4652-B05C-59196A8A786C}" dt="2025-02-26T17:24:57.959" v="41" actId="34135"/>
          <ac:spMkLst>
            <pc:docMk/>
            <pc:sldMk cId="0" sldId="260"/>
            <ac:spMk id="4" creationId="{34C5983B-3D65-11A6-48C9-0AC7724A7DA3}"/>
          </ac:spMkLst>
        </pc:spChg>
      </pc:sldChg>
      <pc:sldChg chg="addSp modSp setBg">
        <pc:chgData name="Lauren Valentine" userId="beef5a57-e985-43f7-be51-e6e522a875b7" providerId="ADAL" clId="{19E11EB0-D29B-4652-B05C-59196A8A786C}" dt="2025-02-26T17:23:14.932" v="22"/>
        <pc:sldMkLst>
          <pc:docMk/>
          <pc:sldMk cId="0" sldId="262"/>
        </pc:sldMkLst>
        <pc:spChg chg="add mod">
          <ac:chgData name="Lauren Valentine" userId="beef5a57-e985-43f7-be51-e6e522a875b7" providerId="ADAL" clId="{19E11EB0-D29B-4652-B05C-59196A8A786C}" dt="2025-02-26T17:23:14.932" v="22"/>
          <ac:spMkLst>
            <pc:docMk/>
            <pc:sldMk cId="0" sldId="262"/>
            <ac:spMk id="2" creationId="{9456F59A-DD53-EA77-D7CE-8FCDFCDA0DBB}"/>
          </ac:spMkLst>
        </pc:spChg>
      </pc:sldChg>
      <pc:sldChg chg="delSp modSp mod setBg">
        <pc:chgData name="Lauren Valentine" userId="beef5a57-e985-43f7-be51-e6e522a875b7" providerId="ADAL" clId="{19E11EB0-D29B-4652-B05C-59196A8A786C}" dt="2025-02-27T10:21:10.481" v="43" actId="27636"/>
        <pc:sldMkLst>
          <pc:docMk/>
          <pc:sldMk cId="0" sldId="268"/>
        </pc:sldMkLst>
        <pc:spChg chg="mod">
          <ac:chgData name="Lauren Valentine" userId="beef5a57-e985-43f7-be51-e6e522a875b7" providerId="ADAL" clId="{19E11EB0-D29B-4652-B05C-59196A8A786C}" dt="2025-02-27T10:21:10.481" v="43" actId="27636"/>
          <ac:spMkLst>
            <pc:docMk/>
            <pc:sldMk cId="0" sldId="268"/>
            <ac:spMk id="517" creationId="{00000000-0000-0000-0000-000000000000}"/>
          </ac:spMkLst>
        </pc:spChg>
        <pc:spChg chg="del">
          <ac:chgData name="Lauren Valentine" userId="beef5a57-e985-43f7-be51-e6e522a875b7" providerId="ADAL" clId="{19E11EB0-D29B-4652-B05C-59196A8A786C}" dt="2025-02-26T17:22:39.554" v="18" actId="478"/>
          <ac:spMkLst>
            <pc:docMk/>
            <pc:sldMk cId="0" sldId="268"/>
            <ac:spMk id="518" creationId="{00000000-0000-0000-0000-000000000000}"/>
          </ac:spMkLst>
        </pc:spChg>
      </pc:sldChg>
      <pc:sldChg chg="del">
        <pc:chgData name="Lauren Valentine" userId="beef5a57-e985-43f7-be51-e6e522a875b7" providerId="ADAL" clId="{19E11EB0-D29B-4652-B05C-59196A8A786C}" dt="2025-02-26T14:47:37.843" v="4" actId="47"/>
        <pc:sldMkLst>
          <pc:docMk/>
          <pc:sldMk cId="317215671" sldId="269"/>
        </pc:sldMkLst>
      </pc:sldChg>
      <pc:sldChg chg="setBg">
        <pc:chgData name="Lauren Valentine" userId="beef5a57-e985-43f7-be51-e6e522a875b7" providerId="ADAL" clId="{19E11EB0-D29B-4652-B05C-59196A8A786C}" dt="2025-02-26T17:22:20.007" v="14"/>
        <pc:sldMkLst>
          <pc:docMk/>
          <pc:sldMk cId="4195559551" sldId="273"/>
        </pc:sldMkLst>
      </pc:sldChg>
      <pc:sldChg chg="modSp add mod modNotesTx">
        <pc:chgData name="Lauren Valentine" userId="beef5a57-e985-43f7-be51-e6e522a875b7" providerId="ADAL" clId="{19E11EB0-D29B-4652-B05C-59196A8A786C}" dt="2025-02-26T14:47:29.335" v="3"/>
        <pc:sldMkLst>
          <pc:docMk/>
          <pc:sldMk cId="1552375587" sldId="285"/>
        </pc:sldMkLst>
        <pc:spChg chg="mod">
          <ac:chgData name="Lauren Valentine" userId="beef5a57-e985-43f7-be51-e6e522a875b7" providerId="ADAL" clId="{19E11EB0-D29B-4652-B05C-59196A8A786C}" dt="2025-02-26T14:47:22.451" v="2" actId="20577"/>
          <ac:spMkLst>
            <pc:docMk/>
            <pc:sldMk cId="1552375587" sldId="285"/>
            <ac:spMk id="2" creationId="{0EB65139-0A4F-9541-A8E6-EC6EFDFBC027}"/>
          </ac:spMkLst>
        </pc:spChg>
      </pc:sldChg>
      <pc:sldMasterChg chg="delSldLayout">
        <pc:chgData name="Lauren Valentine" userId="beef5a57-e985-43f7-be51-e6e522a875b7" providerId="ADAL" clId="{19E11EB0-D29B-4652-B05C-59196A8A786C}" dt="2025-02-26T14:47:37.843" v="4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19E11EB0-D29B-4652-B05C-59196A8A786C}" dt="2025-02-26T14:47:37.843" v="4" actId="47"/>
          <pc:sldLayoutMkLst>
            <pc:docMk/>
            <pc:sldMasterMk cId="0" sldId="2147483648"/>
            <pc:sldLayoutMk cId="3156795435" sldId="2147483685"/>
          </pc:sldLayoutMkLst>
        </pc:sldLayoutChg>
      </pc:sldMasterChg>
    </pc:docChg>
  </pc:docChgLst>
  <pc:docChgLst>
    <pc:chgData name="Gareth Jones" userId="S::gajones@electoralcommission.org.uk::0f46c550-7e73-4d0f-b419-236506f6a8e1" providerId="AD" clId="Web-{FB26A6F5-332D-3972-91AC-DA8CEC64EA5B}"/>
    <pc:docChg chg="addSld delSld modSld">
      <pc:chgData name="Gareth Jones" userId="S::gajones@electoralcommission.org.uk::0f46c550-7e73-4d0f-b419-236506f6a8e1" providerId="AD" clId="Web-{FB26A6F5-332D-3972-91AC-DA8CEC64EA5B}" dt="2025-02-26T11:20:10.798" v="93"/>
      <pc:docMkLst>
        <pc:docMk/>
      </pc:docMkLst>
      <pc:sldChg chg="addSp delSp modSp del mod modClrScheme chgLayout">
        <pc:chgData name="Gareth Jones" userId="S::gajones@electoralcommission.org.uk::0f46c550-7e73-4d0f-b419-236506f6a8e1" providerId="AD" clId="Web-{FB26A6F5-332D-3972-91AC-DA8CEC64EA5B}" dt="2025-02-26T11:14:32.865" v="18"/>
        <pc:sldMkLst>
          <pc:docMk/>
          <pc:sldMk cId="0" sldId="261"/>
        </pc:sldMkLst>
        <pc:spChg chg="mod ord">
          <ac:chgData name="Gareth Jones" userId="S::gajones@electoralcommission.org.uk::0f46c550-7e73-4d0f-b419-236506f6a8e1" providerId="AD" clId="Web-{FB26A6F5-332D-3972-91AC-DA8CEC64EA5B}" dt="2025-02-26T11:12:55.080" v="16"/>
          <ac:spMkLst>
            <pc:docMk/>
            <pc:sldMk cId="0" sldId="261"/>
            <ac:spMk id="431" creationId="{00000000-0000-0000-0000-000000000000}"/>
          </ac:spMkLst>
        </pc:spChg>
        <pc:spChg chg="del mod">
          <ac:chgData name="Gareth Jones" userId="S::gajones@electoralcommission.org.uk::0f46c550-7e73-4d0f-b419-236506f6a8e1" providerId="AD" clId="Web-{FB26A6F5-332D-3972-91AC-DA8CEC64EA5B}" dt="2025-02-26T11:11:49" v="8"/>
          <ac:spMkLst>
            <pc:docMk/>
            <pc:sldMk cId="0" sldId="261"/>
            <ac:spMk id="432" creationId="{00000000-0000-0000-0000-000000000000}"/>
          </ac:spMkLst>
        </pc:spChg>
        <pc:graphicFrameChg chg="add del mod modGraphic">
          <ac:chgData name="Gareth Jones" userId="S::gajones@electoralcommission.org.uk::0f46c550-7e73-4d0f-b419-236506f6a8e1" providerId="AD" clId="Web-{FB26A6F5-332D-3972-91AC-DA8CEC64EA5B}" dt="2025-02-26T11:12:29.454" v="15"/>
          <ac:graphicFrameMkLst>
            <pc:docMk/>
            <pc:sldMk cId="0" sldId="261"/>
            <ac:graphicFrameMk id="3" creationId="{B90D366F-8C90-D4B5-E9B6-400ED36F0B05}"/>
          </ac:graphicFrameMkLst>
        </pc:graphicFrameChg>
        <pc:graphicFrameChg chg="del">
          <ac:chgData name="Gareth Jones" userId="S::gajones@electoralcommission.org.uk::0f46c550-7e73-4d0f-b419-236506f6a8e1" providerId="AD" clId="Web-{FB26A6F5-332D-3972-91AC-DA8CEC64EA5B}" dt="2025-02-26T11:11:23.655" v="3"/>
          <ac:graphicFrameMkLst>
            <pc:docMk/>
            <pc:sldMk cId="0" sldId="261"/>
            <ac:graphicFrameMk id="433" creationId="{00000000-0000-0000-0000-000000000000}"/>
          </ac:graphicFrameMkLst>
        </pc:graphicFrameChg>
        <pc:graphicFrameChg chg="del mod modGraphic">
          <ac:chgData name="Gareth Jones" userId="S::gajones@electoralcommission.org.uk::0f46c550-7e73-4d0f-b419-236506f6a8e1" providerId="AD" clId="Web-{FB26A6F5-332D-3972-91AC-DA8CEC64EA5B}" dt="2025-02-26T11:11:21.640" v="2"/>
          <ac:graphicFrameMkLst>
            <pc:docMk/>
            <pc:sldMk cId="0" sldId="261"/>
            <ac:graphicFrameMk id="434" creationId="{00000000-0000-0000-0000-000000000000}"/>
          </ac:graphicFrameMkLst>
        </pc:graphicFrameChg>
      </pc:sldChg>
      <pc:sldChg chg="modSp add">
        <pc:chgData name="Gareth Jones" userId="S::gajones@electoralcommission.org.uk::0f46c550-7e73-4d0f-b419-236506f6a8e1" providerId="AD" clId="Web-{FB26A6F5-332D-3972-91AC-DA8CEC64EA5B}" dt="2025-02-26T11:20:10.798" v="93"/>
        <pc:sldMkLst>
          <pc:docMk/>
          <pc:sldMk cId="4195559551" sldId="273"/>
        </pc:sldMkLst>
        <pc:spChg chg="mod">
          <ac:chgData name="Gareth Jones" userId="S::gajones@electoralcommission.org.uk::0f46c550-7e73-4d0f-b419-236506f6a8e1" providerId="AD" clId="Web-{FB26A6F5-332D-3972-91AC-DA8CEC64EA5B}" dt="2025-02-26T11:15:25.648" v="40" actId="14100"/>
          <ac:spMkLst>
            <pc:docMk/>
            <pc:sldMk cId="4195559551" sldId="273"/>
            <ac:spMk id="431" creationId="{C883894D-ECD1-D4AC-D1B9-FA6F78277EDB}"/>
          </ac:spMkLst>
        </pc:spChg>
        <pc:graphicFrameChg chg="mod modGraphic">
          <ac:chgData name="Gareth Jones" userId="S::gajones@electoralcommission.org.uk::0f46c550-7e73-4d0f-b419-236506f6a8e1" providerId="AD" clId="Web-{FB26A6F5-332D-3972-91AC-DA8CEC64EA5B}" dt="2025-02-26T11:20:10.798" v="93"/>
          <ac:graphicFrameMkLst>
            <pc:docMk/>
            <pc:sldMk cId="4195559551" sldId="273"/>
            <ac:graphicFrameMk id="4" creationId="{D8823021-9C45-1668-2F47-9CC1F60F7E9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 dirty="0"/>
              <a:t>Sleid 1: Wythnos Croeso i’ch Pleidlais</a:t>
            </a:r>
            <a:endParaRPr lang="cy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Croesawch y bobl ifanc yn gryno a rhowch drosolwg o'r sesiwn.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Esboniwch fod hyn yn rhan o “Wythnos Croeso i’ch Pleidlais” ac y byddant yn archwilio ffynonellau wedi'u dilysu ar gyfer gwybodaeth am ein democratiaeth.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0" i="0" u="none" baseline="0" dirty="0"/>
              <a:t>Noder, ar gyfer y gweithgaredd hwn bydd angen y canlynol ar y bobl ifanc: 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" b="0" i="0" u="none" baseline="0" dirty="0"/>
              <a:t>Dyfais gyda chysylltiad rhyngrwyd (e.e. ffôn, gliniadur, llechen, cyfrifiadur) 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" b="0" i="0" u="none" baseline="0" dirty="0"/>
              <a:t>Taflen waith sydd i’w chael yma [insert link]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95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2: Yn y sesiwn hon... (1 munud)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Mae’r sleid hon yn rhoi trosolwg o’r cwestiynau dysgu a fydd yn cael eu trafod yn y sesiwn hon.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1" i="0" u="none" baseline="0"/>
              <a:t>Dewisol:</a:t>
            </a:r>
            <a:r>
              <a:rPr lang="cy" b="0" i="0" u="none" baseline="0"/>
              <a:t> gallwch ofyn i’r bobl ifanc am eu syniadau cychwynnol a ph’un a ydynt wedi ystyried y cwestiynau hyn o'r blaen. </a:t>
            </a:r>
            <a:endParaRPr/>
          </a:p>
        </p:txBody>
      </p:sp>
      <p:sp>
        <p:nvSpPr>
          <p:cNvPr id="397" name="Google Shape;3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297904d77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3297904d77e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3: Helfa Wybodaeth Ddigidol (2 funud)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Paratowch y gweithgaredd a sicrhewch fod gan y bobl ifanc bopeth sydd ei angen arnynt i gymryd rhan.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Gellir gwneud y gweithgaredd hwn yn unigol neu mewn parau. </a:t>
            </a:r>
            <a:endParaRPr/>
          </a:p>
        </p:txBody>
      </p:sp>
      <p:sp>
        <p:nvSpPr>
          <p:cNvPr id="405" name="Google Shape;405;g3297904d77e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2975ec2c6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32975ec2c63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" b="1" i="0" u="none" baseline="0"/>
              <a:t>Sleid 4: Paratoi!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Gwnewch yn siŵr bod pawb yn barod. </a:t>
            </a:r>
            <a:endParaRPr b="1"/>
          </a:p>
        </p:txBody>
      </p:sp>
      <p:sp>
        <p:nvSpPr>
          <p:cNvPr id="413" name="Google Shape;413;g32975ec2c63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297904d7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g3297904d77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" b="1" i="0" u="none" baseline="0"/>
              <a:t>Sleid 5: EWCH! (8 munud)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Dechreuwch y gystadleuaeth!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Cadwch lygad ar y dyfeisiau a ddefnyddir i sicrhau nad yw'r bobl ifanc yn defnyddio peiriannau chwilio. </a:t>
            </a:r>
            <a:endParaRPr/>
          </a:p>
        </p:txBody>
      </p:sp>
      <p:sp>
        <p:nvSpPr>
          <p:cNvPr id="419" name="Google Shape;419;g3297904d77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423C56B1-4984-4307-2283-2DD1A7D26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297904d77e_0_26:notes">
            <a:extLst>
              <a:ext uri="{FF2B5EF4-FFF2-40B4-BE49-F238E27FC236}">
                <a16:creationId xmlns:a16="http://schemas.microsoft.com/office/drawing/2014/main" id="{6A658B8D-1A6F-DE8F-B36D-8C31AA1F1A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3297904d77e_0_26:notes">
            <a:extLst>
              <a:ext uri="{FF2B5EF4-FFF2-40B4-BE49-F238E27FC236}">
                <a16:creationId xmlns:a16="http://schemas.microsoft.com/office/drawing/2014/main" id="{C4DBEA84-CE60-5B8D-8F4A-A4ABBD45B0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Slide 6: What answers did you get? (2 minutes)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GB"/>
              <a:t>Go through the answers that young people got and discuss any surprises or learnings. </a:t>
            </a:r>
            <a:endParaRPr/>
          </a:p>
        </p:txBody>
      </p:sp>
      <p:sp>
        <p:nvSpPr>
          <p:cNvPr id="429" name="Google Shape;429;g3297904d77e_0_26:notes">
            <a:extLst>
              <a:ext uri="{FF2B5EF4-FFF2-40B4-BE49-F238E27FC236}">
                <a16:creationId xmlns:a16="http://schemas.microsoft.com/office/drawing/2014/main" id="{FA91784C-D93A-37E1-0E57-D4E0DBA9F8A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81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297904d77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g3297904d77e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 rtl="0"/>
            <a:r>
              <a:rPr lang="cy" b="1" i="0" u="none" baseline="0"/>
              <a:t>Sleid 7: Beth ydych chi wedi'i ddysgu yn ystod y gweithgaredd hwn? (2 funud)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Gofynnwch i'r bobl ifanc a wnaethant ddysgu unrhyw beth drwy'r gweithgaredd hwn.</a:t>
            </a:r>
            <a:endParaRPr b="1"/>
          </a:p>
        </p:txBody>
      </p:sp>
      <p:sp>
        <p:nvSpPr>
          <p:cNvPr id="438" name="Google Shape;438;g3297904d77e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5" name="Google Shape;51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comisiwnetholiadol.org.uk/dysgu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">
  <p:cSld name="1_Activity Slide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679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16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ssets">
  <p:cSld name="2_Assets"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ssets">
  <p:cSld name="1_Assets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4" r="-2802" b="-6317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5" b="27364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9" r="12230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00E7BD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6" name="Google Shape;146;p23" descr="A person holding a micro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7159" t="1669" r="24896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 rotWithShape="1">
          <a:blip r:embed="rId4">
            <a:alphaModFix/>
          </a:blip>
          <a:srcRect t="9782" b="29459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3" name="Google Shape;153;p2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4"/>
          <p:cNvPicPr preferRelativeResize="0"/>
          <p:nvPr/>
        </p:nvPicPr>
        <p:blipFill rotWithShape="1">
          <a:blip r:embed="rId3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col">
  <p:cSld name="1_Title and Content 2col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4" name="Google Shape;164;p25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5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6" name="Google Shape;17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6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7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2col">
  <p:cSld name="3_Title and Content 2col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2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">
  <p:cSld name="Image + Ca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0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30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0" name="Google Shape;21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B">
  <p:cSld name="Image + Caption B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1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8" name="Google Shape;21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1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">
  <p:cSld name="1_Activity Slide A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679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47;p45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4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A">
  <p:cSld name="Image + Caption + White A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32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2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32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B">
  <p:cSld name="Image + Caption + White B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33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3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3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33"/>
          <p:cNvPicPr preferRelativeResize="0"/>
          <p:nvPr/>
        </p:nvPicPr>
        <p:blipFill rotWithShape="1">
          <a:blip r:embed="rId4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3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A">
  <p:cSld name="Quote A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34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4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4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4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">
  <p:cSld name="Quote B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35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5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5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5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A">
  <p:cSld name="Grid A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9" name="Google Shape;259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6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id A">
  <p:cSld name="1_Grid A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65" name="Google Shape;265;p37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{2D7FD2AF-34CF-4F3E-825D-997DBFB0F674}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6" name="Google Shape;266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7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B">
  <p:cSld name="Grid B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72" name="Google Shape;272;p38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{2D7FD2AF-34CF-4F3E-825D-997DBFB0F674}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3" name="Google Shape;273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A">
  <p:cSld name="Header Grid A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79" name="Google Shape;279;p39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{2D7FD2AF-34CF-4F3E-825D-997DBFB0F674}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80" name="Google Shape;28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B">
  <p:cSld name="Header Grid B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86" name="Google Shape;286;p40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{2D7FD2AF-34CF-4F3E-825D-997DBFB0F674}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87" name="Google Shape;287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 Example">
  <p:cSld name="Compliment A Exampl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1"/>
          <p:cNvSpPr txBox="1"/>
          <p:nvPr/>
        </p:nvSpPr>
        <p:spPr>
          <a:xfrm>
            <a:off x="6240462" y="2198274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41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1"/>
          <p:cNvSpPr txBox="1"/>
          <p:nvPr/>
        </p:nvSpPr>
        <p:spPr>
          <a:xfrm>
            <a:off x="6240462" y="1123100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1"/>
          <p:cNvSpPr txBox="1"/>
          <p:nvPr/>
        </p:nvSpPr>
        <p:spPr>
          <a:xfrm>
            <a:off x="6240463" y="7807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1"/>
          <p:cNvSpPr txBox="1"/>
          <p:nvPr/>
        </p:nvSpPr>
        <p:spPr>
          <a:xfrm>
            <a:off x="6240462" y="4398863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1"/>
          <p:cNvSpPr txBox="1"/>
          <p:nvPr/>
        </p:nvSpPr>
        <p:spPr>
          <a:xfrm>
            <a:off x="6240463" y="331364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">
  <p:cSld name="Breaker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9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9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" name="Google Shape;55;p29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9"/>
          <p:cNvPicPr preferRelativeResize="0"/>
          <p:nvPr/>
        </p:nvPicPr>
        <p:blipFill rotWithShape="1">
          <a:blip r:embed="rId3">
            <a:alphaModFix/>
          </a:blip>
          <a:srcRect l="25551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B">
  <p:cSld name="Compliment B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3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3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43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43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43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43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0" name="Google Shape;31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3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3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">
  <p:cSld name="Activity Slide A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4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44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671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0" name="Google Shape;320;p4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4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4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44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">
  <p:cSld name="Activity Slide B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6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671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4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4" name="Google Shape;334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46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 + Additional Info">
  <p:cSld name="Activity Slide A + Additional Info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7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47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47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6" name="Google Shape;346;p4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7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7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7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 + Additional Info">
  <p:cSld name="1_Activity Slide A + Additional Info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8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8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8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610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4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48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4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 + Additional Info">
  <p:cSld name="Activity Slide B + Additional Info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9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4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49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49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49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5" name="Google Shape;37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49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9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/ Closing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 Title">
            <a:extLst>
              <a:ext uri="{FF2B5EF4-FFF2-40B4-BE49-F238E27FC236}">
                <a16:creationId xmlns:a16="http://schemas.microsoft.com/office/drawing/2014/main" id="{AB6753AC-2849-E248-8B58-78738F23B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7CCC75-C9A8-3C44-AA82-3255855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496" y="5914398"/>
            <a:ext cx="7646909" cy="668670"/>
          </a:xfrm>
          <a:prstGeom prst="rect">
            <a:avLst/>
          </a:prstGeom>
        </p:spPr>
      </p:pic>
      <p:sp>
        <p:nvSpPr>
          <p:cNvPr id="4" name="URL">
            <a:hlinkClick r:id="rId3"/>
            <a:extLst>
              <a:ext uri="{FF2B5EF4-FFF2-40B4-BE49-F238E27FC236}">
                <a16:creationId xmlns:a16="http://schemas.microsoft.com/office/drawing/2014/main" id="{310A67D8-39EE-EB40-828A-4703FAECA758}"/>
              </a:ext>
            </a:extLst>
          </p:cNvPr>
          <p:cNvSpPr/>
          <p:nvPr userDrawn="1"/>
        </p:nvSpPr>
        <p:spPr>
          <a:xfrm>
            <a:off x="654960" y="6084231"/>
            <a:ext cx="50143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comisiwnetholiadol.org.uk</a:t>
            </a:r>
            <a:r>
              <a:rPr lang="en-GB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/</a:t>
            </a:r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dysgu</a:t>
            </a:r>
            <a:endParaRPr lang="en-GB" sz="1500" b="1" dirty="0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2" name="Front Cover Image One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18" name="Front Cover Image Two">
            <a:extLst>
              <a:ext uri="{FF2B5EF4-FFF2-40B4-BE49-F238E27FC236}">
                <a16:creationId xmlns:a16="http://schemas.microsoft.com/office/drawing/2014/main" id="{D9AB496D-5C5B-994B-8E76-A075FD69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782" b="29461"/>
          <a:stretch/>
        </p:blipFill>
        <p:spPr>
          <a:xfrm>
            <a:off x="5055977" y="1839959"/>
            <a:ext cx="5517185" cy="502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98A60-2F60-C44B-BEDE-8DC44436C79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50950" y="6268405"/>
            <a:ext cx="502317" cy="502317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low confidence">
            <a:extLst>
              <a:ext uri="{FF2B5EF4-FFF2-40B4-BE49-F238E27FC236}">
                <a16:creationId xmlns:a16="http://schemas.microsoft.com/office/drawing/2014/main" id="{CC8CE3DD-FFDE-3947-AA69-E476A7B42EE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00654" y="476249"/>
            <a:ext cx="1373457" cy="867567"/>
          </a:xfrm>
          <a:prstGeom prst="rect">
            <a:avLst/>
          </a:prstGeom>
        </p:spPr>
      </p:pic>
      <p:pic>
        <p:nvPicPr>
          <p:cNvPr id="19" name="Picture 18" descr="MAE DY BLEIDLAIS YN CYFRI PAID COLLI DY GYFLE Logo">
            <a:extLst>
              <a:ext uri="{FF2B5EF4-FFF2-40B4-BE49-F238E27FC236}">
                <a16:creationId xmlns:a16="http://schemas.microsoft.com/office/drawing/2014/main" id="{068D99AA-F1DA-2440-8E9B-94A5CCC90E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26608" y="6062337"/>
            <a:ext cx="2246659" cy="468054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A36F98-D4B3-8948-87BC-9B98EC072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1" y="0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20C813B-93AB-284E-9C49-4483B0228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1" y="676893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FEC430A-5D40-7D48-8686-43A8312703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1" y="1389412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2AB9820-F8D4-744E-8838-30A7F7DAE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1" y="2042555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AE45DF9-9F84-B640-98A8-906C7E7EB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1" y="2743199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2EE0B62-1FDE-9840-898E-B8C080ADFD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439781"/>
            <a:ext cx="5895938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CROESO I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C3CA743-D7A4-6A40-B259-E82B3F9F9C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40" y="4128549"/>
            <a:ext cx="6608137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DY BLEIDLAIS</a:t>
            </a:r>
          </a:p>
        </p:txBody>
      </p:sp>
    </p:spTree>
    <p:extLst>
      <p:ext uri="{BB962C8B-B14F-4D97-AF65-F5344CB8AC3E}">
        <p14:creationId xmlns:p14="http://schemas.microsoft.com/office/powerpoint/2010/main" val="127079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">
  <p:cSld name="Compliment 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2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42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2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" name="Google Shape;6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42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20"/>
          <p:cNvPicPr preferRelativeResize="0"/>
          <p:nvPr/>
        </p:nvPicPr>
        <p:blipFill rotWithShape="1">
          <a:blip r:embed="rId2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 + Additional Info">
  <p:cSld name="1_Activity Slide B + Additional Info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0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5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50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50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562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5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50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col">
  <p:cSld name="2_Title and Content 2col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7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 B">
  <p:cSld name="Breaker Slide B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 2col">
  <p:cSld name="4_Title and Content 2col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19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6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bitesize/topics/zks4g7h/articles/zhhcbqt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youthparliament.senedd.wales/get-involved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lectoralcommission.org.uk/i-am-a/voter/your-election-information" TargetMode="External"/><Relationship Id="rId5" Type="http://schemas.openxmlformats.org/officeDocument/2006/relationships/hyperlink" Target="https://www.electoralcommission.org.uk/resources/resources-young-people" TargetMode="External"/><Relationship Id="rId10" Type="http://schemas.openxmlformats.org/officeDocument/2006/relationships/hyperlink" Target="https://fullfact.org/" TargetMode="External"/><Relationship Id="rId4" Type="http://schemas.openxmlformats.org/officeDocument/2006/relationships/hyperlink" Target="https://senedd.wales/" TargetMode="External"/><Relationship Id="rId9" Type="http://schemas.openxmlformats.org/officeDocument/2006/relationships/hyperlink" Target="https://www.shoutoutuk.org/dismiss-welsh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B4B315-60E7-F9F3-E12E-9E980839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86" y="3396342"/>
            <a:ext cx="7346317" cy="22435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65139-0A4F-9541-A8E6-EC6EFDFB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cy" b="1" i="0" u="none" baseline="0" dirty="0"/>
              <a:t>Sesiwn fach 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5724D-7AAF-DE45-A007-234B1407A8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F42CB-4536-F64C-8355-6102CB7E97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28BB9-9623-6747-A19E-D0108A053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2909A5-461A-B945-AB1A-6DD0AB5A0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CF4FB4-BEF0-5144-B460-63075FD384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pic>
        <p:nvPicPr>
          <p:cNvPr id="18" name="Google Shape;64;p1">
            <a:extLst>
              <a:ext uri="{FF2B5EF4-FFF2-40B4-BE49-F238E27FC236}">
                <a16:creationId xmlns:a16="http://schemas.microsoft.com/office/drawing/2014/main" id="{86A9F41F-1220-EF1E-16F6-04A28D8923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5806" y="596239"/>
            <a:ext cx="1957678" cy="68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75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"/>
          <p:cNvSpPr txBox="1">
            <a:spLocks noGrp="1"/>
          </p:cNvSpPr>
          <p:nvPr>
            <p:ph type="title"/>
          </p:nvPr>
        </p:nvSpPr>
        <p:spPr>
          <a:xfrm>
            <a:off x="290454" y="467140"/>
            <a:ext cx="8764645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Yn y sesiwn hon byddwn yn trafod y cwestiynau hyn: </a:t>
            </a:r>
            <a:endParaRPr/>
          </a:p>
        </p:txBody>
      </p:sp>
      <p:sp>
        <p:nvSpPr>
          <p:cNvPr id="401" name="Google Shape;401;p2"/>
          <p:cNvSpPr txBox="1">
            <a:spLocks noGrp="1"/>
          </p:cNvSpPr>
          <p:nvPr>
            <p:ph type="body" idx="3"/>
          </p:nvPr>
        </p:nvSpPr>
        <p:spPr>
          <a:xfrm>
            <a:off x="389731" y="2412982"/>
            <a:ext cx="9207356" cy="1921274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342900" lvl="0" indent="-2819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cy" sz="2400" b="0" i="0" u="none" baseline="0"/>
              <a:t>Ble allaf i ddod o hyd i wybodaeth ynglŷn â phwy sy'n fy nghynrychioli i?</a:t>
            </a:r>
            <a:endParaRPr sz="2400" b="0"/>
          </a:p>
          <a:p>
            <a:pPr marL="342900" lvl="0" indent="-2819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cy" sz="2400" b="0" i="0" u="none" baseline="0"/>
              <a:t>Sut allaf ymgysylltu â gwleidyddiaeth?</a:t>
            </a:r>
            <a:endParaRPr sz="2400" b="0"/>
          </a:p>
          <a:p>
            <a:pPr marL="342900" lvl="0" indent="-2819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cy" sz="2400" b="0" i="0" u="none" baseline="0"/>
              <a:t>Sut allaf fod yn aelod mwy gwybodus o gymdeithas?</a:t>
            </a:r>
            <a:endParaRPr sz="2400" b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297904d77e_0_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y" b="1" i="0" u="none" baseline="0"/>
              <a:t>Helfa Wybodaeth Ddigidol </a:t>
            </a:r>
            <a:endParaRPr/>
          </a:p>
        </p:txBody>
      </p:sp>
      <p:sp>
        <p:nvSpPr>
          <p:cNvPr id="408" name="Google Shape;408;g3297904d77e_0_9"/>
          <p:cNvSpPr txBox="1">
            <a:spLocks noGrp="1"/>
          </p:cNvSpPr>
          <p:nvPr>
            <p:ph type="body" idx="2"/>
          </p:nvPr>
        </p:nvSpPr>
        <p:spPr>
          <a:xfrm>
            <a:off x="469123" y="1784825"/>
            <a:ext cx="113148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cy" sz="1800" b="1" i="0" u="none" baseline="0"/>
              <a:t>Yn y sesiwn hon byddwn yn edrych ar sut allwn fynd ati'n ddidrafferth i ddefnyddio ffynonellau gwybodaeth wedi'u dilysu! </a:t>
            </a:r>
            <a:endParaRPr sz="1800" dirty="0"/>
          </a:p>
        </p:txBody>
      </p:sp>
      <p:sp>
        <p:nvSpPr>
          <p:cNvPr id="409" name="Google Shape;409;g3297904d77e_0_9"/>
          <p:cNvSpPr txBox="1">
            <a:spLocks noGrp="1"/>
          </p:cNvSpPr>
          <p:nvPr>
            <p:ph type="body" idx="3"/>
          </p:nvPr>
        </p:nvSpPr>
        <p:spPr>
          <a:xfrm>
            <a:off x="307081" y="2396923"/>
            <a:ext cx="11476994" cy="2384084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cy" sz="2200" b="1" i="0" u="none" baseline="0">
                <a:solidFill>
                  <a:schemeClr val="dk1"/>
                </a:solidFill>
              </a:rPr>
              <a:t>Cyfarwyddiadau: 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" sz="2200" b="0" i="0" u="none" baseline="0">
                <a:solidFill>
                  <a:schemeClr val="dk1"/>
                </a:solidFill>
              </a:rPr>
              <a:t>1. Byddwch yn barod gyda'ch taflenni gwaith a'ch dyfeisiau! </a:t>
            </a:r>
            <a:endParaRPr sz="22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cy" sz="2200" b="0" i="0" u="none" baseline="0">
                <a:solidFill>
                  <a:schemeClr val="dk1"/>
                </a:solidFill>
              </a:rPr>
              <a:t>2. Defnyddiwch y wefan sydd ar y daflen waith yn unig i ddod o hyd i atebion. Ni chaniateir peiriannau chwilio </a:t>
            </a:r>
            <a:endParaRPr sz="22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" sz="2200" b="0" i="0" u="none" baseline="0">
                <a:solidFill>
                  <a:schemeClr val="dk1"/>
                </a:solidFill>
              </a:rPr>
              <a:t>3. Y pâr/unigolyn cyntaf i gwblhau bob cwestiwn fydd yn ennill! </a:t>
            </a:r>
            <a:endParaRPr sz="22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2975ec2c63_0_8"/>
          <p:cNvSpPr txBox="1">
            <a:spLocks noGrp="1"/>
          </p:cNvSpPr>
          <p:nvPr>
            <p:ph type="title"/>
          </p:nvPr>
        </p:nvSpPr>
        <p:spPr>
          <a:xfrm>
            <a:off x="371475" y="1717574"/>
            <a:ext cx="6332700" cy="2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y" sz="5500" b="1" i="0" u="none" baseline="0"/>
              <a:t>Byddwch yn barod gyda'ch dyfeisiau a'ch taflenni gwaith! </a:t>
            </a:r>
            <a:endParaRPr sz="41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2AAAC-C88A-B586-0A4A-63C0077C5C6B}"/>
              </a:ext>
            </a:extLst>
          </p:cNvPr>
          <p:cNvSpPr txBox="1"/>
          <p:nvPr/>
        </p:nvSpPr>
        <p:spPr>
          <a:xfrm>
            <a:off x="290449" y="6077414"/>
            <a:ext cx="2196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latin typeface="Montserrat" panose="00000500000000000000" pitchFamily="2" charset="0"/>
              </a:rPr>
              <a:t>Croeso</a:t>
            </a:r>
            <a:r>
              <a:rPr lang="en-GB" sz="1200" b="1" dirty="0">
                <a:latin typeface="Montserrat" panose="00000500000000000000" pitchFamily="2" charset="0"/>
              </a:rPr>
              <a:t> </a:t>
            </a:r>
            <a:r>
              <a:rPr lang="en-GB" sz="1200" b="1" dirty="0" err="1">
                <a:latin typeface="Montserrat" panose="00000500000000000000" pitchFamily="2" charset="0"/>
              </a:rPr>
              <a:t>i’ch</a:t>
            </a:r>
            <a:r>
              <a:rPr lang="en-GB" sz="1200" b="1" dirty="0">
                <a:latin typeface="Montserrat" panose="00000500000000000000" pitchFamily="2" charset="0"/>
              </a:rPr>
              <a:t> </a:t>
            </a:r>
            <a:r>
              <a:rPr lang="en-GB" sz="1200" b="1" dirty="0" err="1">
                <a:latin typeface="Montserrat" panose="00000500000000000000" pitchFamily="2" charset="0"/>
              </a:rPr>
              <a:t>pleidlais</a:t>
            </a:r>
            <a:endParaRPr lang="en-GB" sz="1200" b="1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297904d77e_0_0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200" cy="1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</a:pPr>
            <a:r>
              <a:rPr lang="cy" b="1" i="0" u="none" baseline="0"/>
              <a:t>EWCH!</a:t>
            </a:r>
            <a:endParaRPr/>
          </a:p>
        </p:txBody>
      </p:sp>
      <p:sp>
        <p:nvSpPr>
          <p:cNvPr id="422" name="Google Shape;422;g3297904d77e_0_0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</a:pPr>
            <a:r>
              <a:rPr lang="cy" b="1" i="0" u="none" baseline="0"/>
              <a:t>EWCH!</a:t>
            </a:r>
            <a:endParaRPr/>
          </a:p>
        </p:txBody>
      </p:sp>
      <p:sp>
        <p:nvSpPr>
          <p:cNvPr id="423" name="Google Shape;423;g3297904d77e_0_0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</a:pPr>
            <a:r>
              <a:rPr lang="cy" b="1" i="0" u="none" baseline="0"/>
              <a:t>EWCH!</a:t>
            </a:r>
            <a:endParaRPr/>
          </a:p>
        </p:txBody>
      </p:sp>
      <p:sp>
        <p:nvSpPr>
          <p:cNvPr id="424" name="Google Shape;424;g3297904d77e_0_0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</a:pPr>
            <a:r>
              <a:rPr lang="cy" b="1" i="0" u="none" baseline="0"/>
              <a:t>EWCH!</a:t>
            </a:r>
            <a:endParaRPr/>
          </a:p>
        </p:txBody>
      </p:sp>
      <p:sp>
        <p:nvSpPr>
          <p:cNvPr id="425" name="Google Shape;425;g3297904d77e_0_0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</a:pPr>
            <a:r>
              <a:rPr lang="cy" b="1" i="0" u="none" baseline="0"/>
              <a:t>EWCH!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3DEC5-2A22-93B9-624B-80C77D08CBF9}"/>
              </a:ext>
            </a:extLst>
          </p:cNvPr>
          <p:cNvSpPr txBox="1"/>
          <p:nvPr/>
        </p:nvSpPr>
        <p:spPr>
          <a:xfrm>
            <a:off x="265872" y="6224703"/>
            <a:ext cx="627656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comisiwnetholiadol.org.uk/</a:t>
            </a:r>
            <a:r>
              <a:rPr lang="en-GB" sz="1050" dirty="0" err="1"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dysgu</a:t>
            </a:r>
            <a:r>
              <a:rPr lang="en-GB" sz="1050" dirty="0"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 </a:t>
            </a:r>
            <a:endParaRPr lang="en-GB" sz="1050" dirty="0">
              <a:latin typeface="Montserrat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C5983B-3D65-11A6-48C9-0AC7724A7D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39739" y="5963478"/>
            <a:ext cx="1997765" cy="616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30">
          <a:extLst>
            <a:ext uri="{FF2B5EF4-FFF2-40B4-BE49-F238E27FC236}">
              <a16:creationId xmlns:a16="http://schemas.microsoft.com/office/drawing/2014/main" id="{E39DDA9D-7DEE-782D-9837-00FE883C4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297904d77e_0_26">
            <a:extLst>
              <a:ext uri="{FF2B5EF4-FFF2-40B4-BE49-F238E27FC236}">
                <a16:creationId xmlns:a16="http://schemas.microsoft.com/office/drawing/2014/main" id="{C883894D-ECD1-D4AC-D1B9-FA6F78277E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2341" y="467140"/>
            <a:ext cx="8977734" cy="74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ct val="111111"/>
            </a:pPr>
            <a:r>
              <a:rPr lang="en-GB" dirty="0"/>
              <a:t>Pa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gawsoch</a:t>
            </a:r>
            <a:r>
              <a:rPr lang="en-GB" dirty="0"/>
              <a:t> chi? 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AD9B7A-2FEE-B805-DAF8-EDD4B6C9A5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0455" y="1631092"/>
            <a:ext cx="11670886" cy="1000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Google Shape;433;g3297904d77e_0_26">
            <a:extLst>
              <a:ext uri="{FF2B5EF4-FFF2-40B4-BE49-F238E27FC236}">
                <a16:creationId xmlns:a16="http://schemas.microsoft.com/office/drawing/2014/main" id="{D8823021-9C45-1668-2F47-9CC1F60F7E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8635754"/>
              </p:ext>
            </p:extLst>
          </p:nvPr>
        </p:nvGraphicFramePr>
        <p:xfrm>
          <a:off x="372694" y="1597307"/>
          <a:ext cx="10451828" cy="4095943"/>
        </p:xfrm>
        <a:graphic>
          <a:graphicData uri="http://schemas.openxmlformats.org/drawingml/2006/table">
            <a:tbl>
              <a:tblPr firstRow="1" bandRow="1">
                <a:noFill/>
                <a:tableStyleId>{89D6B03D-A8BA-484B-BC17-7E18FB8387EC}</a:tableStyleId>
              </a:tblPr>
              <a:tblGrid>
                <a:gridCol w="3577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0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3943">
                  <a:extLst>
                    <a:ext uri="{9D8B030D-6E8A-4147-A177-3AD203B41FA5}">
                      <a16:colId xmlns:a16="http://schemas.microsoft.com/office/drawing/2014/main" val="1698221932"/>
                    </a:ext>
                  </a:extLst>
                </a:gridCol>
              </a:tblGrid>
              <a:tr h="1267063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baseline="0" noProof="0" err="1">
                          <a:solidFill>
                            <a:srgbClr val="002C4C"/>
                          </a:solidFill>
                          <a:latin typeface="Montserrat"/>
                        </a:rPr>
                        <a:t>Pwy</a:t>
                      </a:r>
                      <a:r>
                        <a:rPr lang="en-GB" sz="1800" b="0" i="0" u="none" strike="noStrike" baseline="0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baseline="0" noProof="0" err="1">
                          <a:solidFill>
                            <a:srgbClr val="002C4C"/>
                          </a:solidFill>
                          <a:latin typeface="Montserrat"/>
                        </a:rPr>
                        <a:t>yw</a:t>
                      </a:r>
                      <a:r>
                        <a:rPr lang="en-GB" sz="1800" b="0" i="0" u="none" strike="noStrike" baseline="0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baseline="0" noProof="0" err="1">
                          <a:solidFill>
                            <a:srgbClr val="002C4C"/>
                          </a:solidFill>
                          <a:latin typeface="Montserrat"/>
                        </a:rPr>
                        <a:t>eich</a:t>
                      </a:r>
                      <a:r>
                        <a:rPr lang="en-GB" sz="1800" b="0" i="0" u="none" strike="noStrike" baseline="0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AS </a:t>
                      </a:r>
                      <a:r>
                        <a:rPr lang="en-GB" sz="1800" b="0" i="0" u="none" strike="noStrike" baseline="0" noProof="0" err="1">
                          <a:solidFill>
                            <a:srgbClr val="002C4C"/>
                          </a:solidFill>
                          <a:latin typeface="Montserrat"/>
                        </a:rPr>
                        <a:t>lleol</a:t>
                      </a:r>
                      <a:r>
                        <a:rPr lang="en-GB" sz="1800" b="0" i="0" u="none" strike="noStrike" baseline="0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?</a:t>
                      </a:r>
                      <a:endParaRPr lang="en-US" dirty="0">
                        <a:latin typeface="Montserrat"/>
                        <a:sym typeface="Arial"/>
                      </a:endParaRPr>
                    </a:p>
                  </a:txBody>
                  <a:tcPr marL="108000" marR="108000" marT="90000" marB="90000" anchor="ctr">
                    <a:lnL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A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Pwy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yw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Prif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Weinidog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Cymru?</a:t>
                      </a:r>
                    </a:p>
                  </a:txBody>
                  <a:tcPr marL="108000" marR="108000" marT="90000" marB="90000" anchor="ctr">
                    <a:lnL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A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Beth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sydd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ar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y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gweill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i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gael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ei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drafod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yng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nghyfarfod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llawn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nesaf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y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Siambr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?</a:t>
                      </a:r>
                      <a:endParaRPr lang="en-US" i="0" u="none" strike="noStrike" noProof="0" dirty="0">
                        <a:latin typeface="Montserrat"/>
                      </a:endParaRPr>
                    </a:p>
                  </a:txBody>
                  <a:tcPr marL="108000" marR="108000" marT="90000" marB="90000" anchor="ctr">
                    <a:lnL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A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7063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Beth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yw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cyfeiriad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e-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bost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eich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AS?</a:t>
                      </a:r>
                      <a:endParaRPr lang="en-US" dirty="0">
                        <a:latin typeface="Montserrat"/>
                        <a:sym typeface="Arial"/>
                      </a:endParaRPr>
                    </a:p>
                  </a:txBody>
                  <a:tcPr marL="108000" marR="108000" marT="90000" marB="90000" anchor="ctr">
                    <a:lnL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A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cap="non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Beth </a:t>
                      </a:r>
                      <a:r>
                        <a:rPr lang="en-GB" sz="1800" b="0" i="0" u="none" strike="noStrike" cap="non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yw</a:t>
                      </a:r>
                      <a:r>
                        <a:rPr lang="en-GB" sz="1800" b="0" i="0" u="none" strike="noStrike" cap="non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cap="non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Cyfanswm</a:t>
                      </a:r>
                      <a:r>
                        <a:rPr lang="en-GB" sz="1800" b="0" i="0" u="none" strike="noStrike" cap="non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cap="non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Sgôr</a:t>
                      </a:r>
                      <a:r>
                        <a:rPr lang="en-GB" sz="1800" b="0" i="0" u="none" strike="noStrike" cap="non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cap="non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eich</a:t>
                      </a:r>
                      <a:r>
                        <a:rPr lang="en-GB" sz="1800" b="0" i="0" u="none" strike="noStrike" cap="non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cap="non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cyngor</a:t>
                      </a:r>
                      <a:r>
                        <a:rPr lang="en-GB" sz="1800" b="0" i="0" u="none" strike="noStrike" cap="non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cap="non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ar</a:t>
                      </a:r>
                      <a:r>
                        <a:rPr lang="en-GB" sz="1800" b="0" i="0" u="none" strike="noStrike" cap="non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cap="non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Gerdyn</a:t>
                      </a:r>
                      <a:r>
                        <a:rPr lang="en-GB" sz="1800" b="0" i="0" u="none" strike="noStrike" cap="non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cap="non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Sgorio</a:t>
                      </a:r>
                      <a:r>
                        <a:rPr lang="en-GB" sz="1800" b="0" i="0" u="none" strike="noStrike" cap="non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cap="non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Gweithredu</a:t>
                      </a:r>
                      <a:r>
                        <a:rPr lang="en-GB" sz="1800" b="0" i="0" u="none" strike="noStrike" cap="non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cap="non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dros</a:t>
                      </a:r>
                      <a:r>
                        <a:rPr lang="en-GB" sz="1800" b="0" i="0" u="none" strike="noStrike" cap="non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yr </a:t>
                      </a:r>
                      <a:r>
                        <a:rPr lang="en-GB" sz="1800" b="0" i="0" u="none" strike="noStrike" cap="non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Hinsawdd</a:t>
                      </a:r>
                      <a:r>
                        <a:rPr lang="en-GB" sz="1800" b="0" i="0" u="none" strike="noStrike" cap="non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y </a:t>
                      </a:r>
                      <a:r>
                        <a:rPr lang="en-GB" sz="1800" b="0" i="0" u="none" strike="noStrike" cap="non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Cyngor</a:t>
                      </a:r>
                      <a:r>
                        <a:rPr lang="en-GB" sz="1800" b="0" i="0" u="none" strike="noStrike" cap="non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?</a:t>
                      </a:r>
                    </a:p>
                  </a:txBody>
                  <a:tcPr marL="108000" marR="108000" marT="90000" marB="90000" anchor="ctr">
                    <a:lnL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A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Pa ran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o’r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wefan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oedd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mwyaf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defnyddiol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? Beth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ydych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chi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eisiau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gwybod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mwy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amdano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?</a:t>
                      </a:r>
                      <a:endParaRPr lang="en-US" dirty="0">
                        <a:latin typeface="Montserrat"/>
                        <a:sym typeface="Arial"/>
                      </a:endParaRPr>
                    </a:p>
                  </a:txBody>
                  <a:tcPr marL="108000" marR="108000" marT="90000" marB="90000" anchor="ctr">
                    <a:lnL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A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7063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Beth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oedd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y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ddadl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fwyaf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diweddar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yn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y Senedd?</a:t>
                      </a:r>
                    </a:p>
                  </a:txBody>
                  <a:tcPr marL="108000" marR="108000" marT="90000" marB="90000" anchor="ctr">
                    <a:lnL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A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Beth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yw’r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broblem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a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adroddwyd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agosaf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atoch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ar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FixMyStreet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?</a:t>
                      </a:r>
                      <a:endParaRPr b="0" i="0" u="none" strike="noStrike" noProof="0" dirty="0">
                        <a:latin typeface="Montserrat"/>
                        <a:sym typeface="Arial"/>
                      </a:endParaRPr>
                    </a:p>
                  </a:txBody>
                  <a:tcPr marL="108000" marR="108000" marT="90000" marB="90000" anchor="ctr">
                    <a:lnL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A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Os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oeddech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chi am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ymgyrchu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dros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gyfleusterau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gwell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i’r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parciau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yn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eich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ardal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,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pwy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fyddech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chi’n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cysylltu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 â </a:t>
                      </a:r>
                      <a:r>
                        <a:rPr lang="en-GB" sz="1800" b="0" i="0" u="none" strike="noStrike" noProof="0" err="1">
                          <a:solidFill>
                            <a:srgbClr val="002C4C"/>
                          </a:solidFill>
                          <a:latin typeface="Montserrat"/>
                        </a:rPr>
                        <a:t>nhw</a:t>
                      </a:r>
                      <a:r>
                        <a:rPr lang="en-GB" sz="1800" b="0" i="0" u="none" strike="noStrike" noProof="0" dirty="0">
                          <a:solidFill>
                            <a:srgbClr val="002C4C"/>
                          </a:solidFill>
                          <a:latin typeface="Montserrat"/>
                        </a:rPr>
                        <a:t>?</a:t>
                      </a:r>
                      <a:endParaRPr b="0" i="0" u="none" strike="noStrike" noProof="0" dirty="0">
                        <a:latin typeface="Montserrat"/>
                        <a:sym typeface="Arial"/>
                      </a:endParaRPr>
                    </a:p>
                  </a:txBody>
                  <a:tcPr marL="108000" marR="108000" marT="90000" marB="90000" anchor="ctr">
                    <a:lnL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A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559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297904d77e_0_21"/>
          <p:cNvSpPr txBox="1">
            <a:spLocks noGrp="1"/>
          </p:cNvSpPr>
          <p:nvPr>
            <p:ph type="title"/>
          </p:nvPr>
        </p:nvSpPr>
        <p:spPr>
          <a:xfrm>
            <a:off x="414405" y="2769349"/>
            <a:ext cx="6332700" cy="2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l" rtl="0">
              <a:buSzPts val="990"/>
            </a:pPr>
            <a:r>
              <a:rPr lang="cy" sz="5500" b="1" i="0" u="none" baseline="0"/>
              <a:t>Beth ydych chi wedi'i ddysgu yn ystod y gweithgaredd hwn?</a:t>
            </a:r>
            <a:endParaRPr sz="55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56F59A-DD53-EA77-D7CE-8FCDFCDA0DBB}"/>
              </a:ext>
            </a:extLst>
          </p:cNvPr>
          <p:cNvSpPr txBox="1"/>
          <p:nvPr/>
        </p:nvSpPr>
        <p:spPr>
          <a:xfrm>
            <a:off x="290449" y="6077414"/>
            <a:ext cx="2196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latin typeface="Montserrat" panose="00000500000000000000" pitchFamily="2" charset="0"/>
              </a:rPr>
              <a:t>Croeso</a:t>
            </a:r>
            <a:r>
              <a:rPr lang="en-GB" sz="1200" b="1" dirty="0">
                <a:latin typeface="Montserrat" panose="00000500000000000000" pitchFamily="2" charset="0"/>
              </a:rPr>
              <a:t> </a:t>
            </a:r>
            <a:r>
              <a:rPr lang="en-GB" sz="1200" b="1" dirty="0" err="1">
                <a:latin typeface="Montserrat" panose="00000500000000000000" pitchFamily="2" charset="0"/>
              </a:rPr>
              <a:t>i’ch</a:t>
            </a:r>
            <a:r>
              <a:rPr lang="en-GB" sz="1200" b="1" dirty="0">
                <a:latin typeface="Montserrat" panose="00000500000000000000" pitchFamily="2" charset="0"/>
              </a:rPr>
              <a:t> </a:t>
            </a:r>
            <a:r>
              <a:rPr lang="en-GB" sz="1200" b="1" dirty="0" err="1">
                <a:latin typeface="Montserrat" panose="00000500000000000000" pitchFamily="2" charset="0"/>
              </a:rPr>
              <a:t>pleidlais</a:t>
            </a:r>
            <a:endParaRPr lang="en-GB" sz="1200" b="1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"/>
          <p:cNvSpPr txBox="1">
            <a:spLocks noGrp="1"/>
          </p:cNvSpPr>
          <p:nvPr>
            <p:ph type="body" idx="2"/>
          </p:nvPr>
        </p:nvSpPr>
        <p:spPr>
          <a:xfrm>
            <a:off x="500121" y="1542274"/>
            <a:ext cx="7127595" cy="38399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 lnSpcReduction="10000"/>
          </a:bodyPr>
          <a:lstStyle/>
          <a:p>
            <a:pPr marL="6858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I ddysgu mwy am ddemocratiaeth, pleidleisio, ac etholiadau, ewch i:</a:t>
            </a: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Senedd Cymru | Welsh Parliament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Adnoddau i bobl ifanc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 etholiad nesaf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Cymryd Rhan – Senedd Ieuenctid Cymru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Am gefnogaeth gyda gwirio ffeithiau ac adnabod camwybodaeth a thwyllwybodaeth, ewch i:</a:t>
            </a: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BBC Bitesize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Shout Out UK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FullFact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519" name="Google Shape;519;p13"/>
          <p:cNvSpPr txBox="1"/>
          <p:nvPr/>
        </p:nvSpPr>
        <p:spPr>
          <a:xfrm>
            <a:off x="290455" y="664948"/>
            <a:ext cx="7689574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sz="4200" b="1" i="0" u="none" strike="noStrike" cap="none" baseline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Gwaith ardderchog!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BDF6C750B74429A91F444EE5B6214" ma:contentTypeVersion="4" ma:contentTypeDescription="Create a new document." ma:contentTypeScope="" ma:versionID="05e73e5d475b6493381a35d7eec5af3b">
  <xsd:schema xmlns:xsd="http://www.w3.org/2001/XMLSchema" xmlns:xs="http://www.w3.org/2001/XMLSchema" xmlns:p="http://schemas.microsoft.com/office/2006/metadata/properties" xmlns:ns2="f1dc5fc2-22f3-4bac-b797-10482b60afd2" xmlns:ns3="9bc44819-535f-491d-8e8b-8c4dff21d437" targetNamespace="http://schemas.microsoft.com/office/2006/metadata/properties" ma:root="true" ma:fieldsID="c5e02737aced2bc7cae375bd6ef85c90" ns2:_="" ns3:_="">
    <xsd:import namespace="f1dc5fc2-22f3-4bac-b797-10482b60afd2"/>
    <xsd:import namespace="9bc44819-535f-491d-8e8b-8c4dff21d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c5fc2-22f3-4bac-b797-10482b60af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44819-535f-491d-8e8b-8c4dff21d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dc5fc2-22f3-4bac-b797-10482b60afd2">ECHDL-1310062365-154</_dlc_DocId>
    <_dlc_DocIdUrl xmlns="f1dc5fc2-22f3-4bac-b797-10482b60afd2">
      <Url>https://electoralcommissionorguk.sharepoint.com/teams/CT_VE/_layouts/15/DocIdRedir.aspx?ID=ECHDL-1310062365-154</Url>
      <Description>ECHDL-1310062365-154</Description>
    </_dlc_DocIdUrl>
  </documentManagement>
</p:properties>
</file>

<file path=customXml/itemProps1.xml><?xml version="1.0" encoding="utf-8"?>
<ds:datastoreItem xmlns:ds="http://schemas.openxmlformats.org/officeDocument/2006/customXml" ds:itemID="{FD7CBC93-54DE-42B5-BDEA-405AFD250B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dc5fc2-22f3-4bac-b797-10482b60afd2"/>
    <ds:schemaRef ds:uri="9bc44819-535f-491d-8e8b-8c4dff21d4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550FCB-A3EA-4FED-B060-BDDD9D344C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B8E6F0-61A9-4237-829F-ED85AC0E131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3EF4692-CF65-429B-B14E-F010A179AF3C}">
  <ds:schemaRefs>
    <ds:schemaRef ds:uri="f1dc5fc2-22f3-4bac-b797-10482b60afd2"/>
    <ds:schemaRef ds:uri="http://purl.org/dc/terms/"/>
    <ds:schemaRef ds:uri="http://www.w3.org/XML/1998/namespace"/>
    <ds:schemaRef ds:uri="http://purl.org/dc/dcmitype/"/>
    <ds:schemaRef ds:uri="9bc44819-535f-491d-8e8b-8c4dff21d437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644</Words>
  <Application>Microsoft Office PowerPoint</Application>
  <PresentationFormat>Widescreen</PresentationFormat>
  <Paragraphs>77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Wingdings</vt:lpstr>
      <vt:lpstr>Montserrat Black</vt:lpstr>
      <vt:lpstr>Noto Sans Symbols</vt:lpstr>
      <vt:lpstr>Arial</vt:lpstr>
      <vt:lpstr>Calibri</vt:lpstr>
      <vt:lpstr>Montserrat</vt:lpstr>
      <vt:lpstr>Montserrat ExtraBold</vt:lpstr>
      <vt:lpstr>Office Theme</vt:lpstr>
      <vt:lpstr>PowerPoint Presentation</vt:lpstr>
      <vt:lpstr>Yn y sesiwn hon byddwn yn trafod y cwestiynau hyn: </vt:lpstr>
      <vt:lpstr>Helfa Wybodaeth Ddigidol </vt:lpstr>
      <vt:lpstr>Byddwch yn barod gyda'ch dyfeisiau a'ch taflenni gwaith! </vt:lpstr>
      <vt:lpstr>PowerPoint Presentation</vt:lpstr>
      <vt:lpstr>Pa atebion gawsoch chi? </vt:lpstr>
      <vt:lpstr>Beth ydych chi wedi'i ddysgu yn ystod y gweithgaredd hwn?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Leo Williamson</dc:creator>
  <cp:lastModifiedBy>Lauren Valentine</cp:lastModifiedBy>
  <cp:revision>71</cp:revision>
  <dcterms:created xsi:type="dcterms:W3CDTF">2021-02-10T12:48:52Z</dcterms:created>
  <dcterms:modified xsi:type="dcterms:W3CDTF">2025-02-27T10:21:22Z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dience1">
    <vt:lpwstr>2;#All staff|1a1e0e6e-8d96-4235-ac5f-9f1dcc3600b0</vt:lpwstr>
  </property>
  <property fmtid="{D5CDD505-2E9C-101B-9397-08002B2CF9AE}" pid="3" name="d7e05c9ad6914a3c91fc7c6d52d321c1">
    <vt:lpwstr/>
  </property>
  <property fmtid="{D5CDD505-2E9C-101B-9397-08002B2CF9AE}" pid="4" name="Financial year">
    <vt:lpwstr/>
  </property>
  <property fmtid="{D5CDD505-2E9C-101B-9397-08002B2CF9AE}" pid="5" name="LINKTEK-CHUNK-1">
    <vt:lpwstr>010021{"F":2,"I":"8582-FCF6-860F-C326"}</vt:lpwstr>
  </property>
  <property fmtid="{D5CDD505-2E9C-101B-9397-08002B2CF9AE}" pid="6" name="Month">
    <vt:lpwstr/>
  </property>
  <property fmtid="{D5CDD505-2E9C-101B-9397-08002B2CF9AE}" pid="7" name="TaxKeyword">
    <vt:lpwstr/>
  </property>
  <property fmtid="{D5CDD505-2E9C-101B-9397-08002B2CF9AE}" pid="8" name="TaxKeywordTaxHTField">
    <vt:lpwstr/>
  </property>
  <property fmtid="{D5CDD505-2E9C-101B-9397-08002B2CF9AE}" pid="9" name="o4f6c70134b64a99b8a9c18b6cabc6d3">
    <vt:lpwstr>2018|26ca1e8c-16e7-413b-b05d-61c89da0dc68</vt:lpwstr>
  </property>
  <property fmtid="{D5CDD505-2E9C-101B-9397-08002B2CF9AE}" pid="10" name="k8d136f7c151492e9a8c9a3ff7eb0306">
    <vt:lpwstr>Campaigns|27de1e33-d184-46d9-a160-c6719cec9e9f</vt:lpwstr>
  </property>
  <property fmtid="{D5CDD505-2E9C-101B-9397-08002B2CF9AE}" pid="11" name="b9ca678d06974d1b9a589aa70f41520a">
    <vt:lpwstr>UK wide|6834a7d2-fb91-47b3-99a3-3181df52306f</vt:lpwstr>
  </property>
  <property fmtid="{D5CDD505-2E9C-101B-9397-08002B2CF9AE}" pid="12" name="j4f12893337a4eac9e2d2c696f543b80">
    <vt:lpwstr/>
  </property>
  <property fmtid="{D5CDD505-2E9C-101B-9397-08002B2CF9AE}" pid="13" name="j5093c87c62f4e2ea96105d295eed61a">
    <vt:lpwstr>Official|77462fb2-11a1-4cd5-8628-4e6081b9477e</vt:lpwstr>
  </property>
  <property fmtid="{D5CDD505-2E9C-101B-9397-08002B2CF9AE}" pid="14" name="b78556a5ab004a83993a9660bce6152c">
    <vt:lpwstr>All staff|1a1e0e6e-8d96-4235-ac5f-9f1dcc3600b0</vt:lpwstr>
  </property>
  <property fmtid="{D5CDD505-2E9C-101B-9397-08002B2CF9AE}" pid="15" name="Countries">
    <vt:lpwstr>6;#UK wide|6834a7d2-fb91-47b3-99a3-3181df52306f</vt:lpwstr>
  </property>
  <property fmtid="{D5CDD505-2E9C-101B-9397-08002B2CF9AE}" pid="16" name="Calendar Year">
    <vt:lpwstr>16;#2018|26ca1e8c-16e7-413b-b05d-61c89da0dc68</vt:lpwstr>
  </property>
  <property fmtid="{D5CDD505-2E9C-101B-9397-08002B2CF9AE}" pid="17" name="lcf76f155ced4ddcb4097134ff3c332f">
    <vt:lpwstr/>
  </property>
  <property fmtid="{D5CDD505-2E9C-101B-9397-08002B2CF9AE}" pid="18" name="MediaServiceImageTags">
    <vt:lpwstr/>
  </property>
  <property fmtid="{D5CDD505-2E9C-101B-9397-08002B2CF9AE}" pid="19" name="ECSubject">
    <vt:lpwstr>63;#Campaigns|27de1e33-d184-46d9-a160-c6719cec9e9f</vt:lpwstr>
  </property>
  <property fmtid="{D5CDD505-2E9C-101B-9397-08002B2CF9AE}" pid="20" name="n0ecf30723e04ad4a18670a4e17a3129">
    <vt:lpwstr/>
  </property>
  <property fmtid="{D5CDD505-2E9C-101B-9397-08002B2CF9AE}" pid="21" name="Board_x0020_Paper_x0020_Subject">
    <vt:lpwstr/>
  </property>
  <property fmtid="{D5CDD505-2E9C-101B-9397-08002B2CF9AE}" pid="22" name="TaxCatchAll">
    <vt:lpwstr>6;#UK wide|6834a7d2-fb91-47b3-99a3-3181df52306f;#16;#2018|26ca1e8c-16e7-413b-b05d-61c89da0dc68;#3;#Official|77462fb2-11a1-4cd5-8628-4e6081b9477e;#2;#All staff|1a1e0e6e-8d96-4235-ac5f-9f1dcc3600b0;#63;#Campaigns|27de1e33-d184-46d9-a160-c6719cec9e9f</vt:lpwstr>
  </property>
  <property fmtid="{D5CDD505-2E9C-101B-9397-08002B2CF9AE}" pid="23" name="f9169cbde8cd43d083a6796edf077c19">
    <vt:lpwstr/>
  </property>
  <property fmtid="{D5CDD505-2E9C-101B-9397-08002B2CF9AE}" pid="24" name="Electoral_x0020_Event">
    <vt:lpwstr/>
  </property>
  <property fmtid="{D5CDD505-2E9C-101B-9397-08002B2CF9AE}" pid="25" name="GPMS marking">
    <vt:lpwstr>3;#Official|77462fb2-11a1-4cd5-8628-4e6081b9477e</vt:lpwstr>
  </property>
  <property fmtid="{D5CDD505-2E9C-101B-9397-08002B2CF9AE}" pid="26" name="Board Paper Subject">
    <vt:lpwstr/>
  </property>
  <property fmtid="{D5CDD505-2E9C-101B-9397-08002B2CF9AE}" pid="27" name="Electoral Event">
    <vt:lpwstr/>
  </property>
  <property fmtid="{D5CDD505-2E9C-101B-9397-08002B2CF9AE}" pid="28" name="Calendar_x0020_Year">
    <vt:lpwstr>16;#2018|26ca1e8c-16e7-413b-b05d-61c89da0dc68</vt:lpwstr>
  </property>
  <property fmtid="{D5CDD505-2E9C-101B-9397-08002B2CF9AE}" pid="29" name="GPMS_x0020_marking">
    <vt:lpwstr>3;#Official|77462fb2-11a1-4cd5-8628-4e6081b9477e</vt:lpwstr>
  </property>
  <property fmtid="{D5CDD505-2E9C-101B-9397-08002B2CF9AE}" pid="30" name="Financial_x0020_year">
    <vt:lpwstr/>
  </property>
  <property fmtid="{D5CDD505-2E9C-101B-9397-08002B2CF9AE}" pid="31" name="_dlc_DocIdItemGuid">
    <vt:lpwstr>67db8f67-2a00-4012-be41-983087482028</vt:lpwstr>
  </property>
  <property fmtid="{D5CDD505-2E9C-101B-9397-08002B2CF9AE}" pid="32" name="ContentTypeId">
    <vt:lpwstr>0x010100FD2BDF6C750B74429A91F444EE5B6214</vt:lpwstr>
  </property>
</Properties>
</file>