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8"/>
  </p:notesMasterIdLst>
  <p:sldIdLst>
    <p:sldId id="263" r:id="rId6"/>
    <p:sldId id="258" r:id="rId7"/>
  </p:sldIdLst>
  <p:sldSz cx="7559675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invmrZGOSUIAbbigHrzWlXQx088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C32C70-2883-163F-5014-5FE16F94397E}" name="Billie Dunne" initials="BD" userId="S::BDunne@electoralcommission.org.uk::3844182d-c2e7-419d-8d32-c40b23cdb8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3A20A3-1C2F-4A52-9C45-75A84CF7012F}" v="8" dt="2025-02-26T17:09:49.615"/>
    <p1510:client id="{94B90965-DC32-29E1-E641-AAB4F65491C8}" v="89" dt="2025-02-26T11:28:01.977"/>
  </p1510:revLst>
</p1510:revInfo>
</file>

<file path=ppt/tableStyles.xml><?xml version="1.0" encoding="utf-8"?>
<a:tblStyleLst xmlns:a="http://schemas.openxmlformats.org/drawingml/2006/main" def="{5A98F273-3978-49E3-9ED3-793EC6BCF09E}">
  <a:tblStyle styleId="{5A98F273-3978-49E3-9ED3-793EC6BCF09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AF4"/>
          </a:solidFill>
        </a:fill>
      </a:tcStyle>
    </a:wholeTbl>
    <a:band1H>
      <a:tcTxStyle b="off" i="off"/>
      <a:tcStyle>
        <a:tcBdr/>
        <a:fill>
          <a:solidFill>
            <a:srgbClr val="CAF6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F6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11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customschemas.google.com/relationships/presentationmetadata" Target="meta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Edwards" userId="S::jedwards@electoralcommission.org.uk::97ec32ec-1920-4447-8ec7-1835dc49ef49" providerId="AD" clId="Web-{A16249DD-B77D-B957-180B-2C28A9EBF07D}"/>
    <pc:docChg chg="modSld">
      <pc:chgData name="Judy Edwards" userId="S::jedwards@electoralcommission.org.uk::97ec32ec-1920-4447-8ec7-1835dc49ef49" providerId="AD" clId="Web-{A16249DD-B77D-B957-180B-2C28A9EBF07D}" dt="2025-02-25T14:15:01.626" v="27" actId="20577"/>
      <pc:docMkLst>
        <pc:docMk/>
      </pc:docMkLst>
      <pc:sldChg chg="modSp">
        <pc:chgData name="Judy Edwards" userId="S::jedwards@electoralcommission.org.uk::97ec32ec-1920-4447-8ec7-1835dc49ef49" providerId="AD" clId="Web-{A16249DD-B77D-B957-180B-2C28A9EBF07D}" dt="2025-02-25T14:15:01.626" v="27" actId="20577"/>
        <pc:sldMkLst>
          <pc:docMk/>
          <pc:sldMk cId="0" sldId="258"/>
        </pc:sldMkLst>
        <pc:spChg chg="mod">
          <ac:chgData name="Judy Edwards" userId="S::jedwards@electoralcommission.org.uk::97ec32ec-1920-4447-8ec7-1835dc49ef49" providerId="AD" clId="Web-{A16249DD-B77D-B957-180B-2C28A9EBF07D}" dt="2025-02-25T14:08:49.805" v="5" actId="1076"/>
          <ac:spMkLst>
            <pc:docMk/>
            <pc:sldMk cId="0" sldId="258"/>
            <ac:spMk id="5" creationId="{102655FB-CB07-D99A-0DEF-8D2619934380}"/>
          </ac:spMkLst>
        </pc:spChg>
        <pc:spChg chg="mod">
          <ac:chgData name="Judy Edwards" userId="S::jedwards@electoralcommission.org.uk::97ec32ec-1920-4447-8ec7-1835dc49ef49" providerId="AD" clId="Web-{A16249DD-B77D-B957-180B-2C28A9EBF07D}" dt="2025-02-25T14:15:01.626" v="27" actId="20577"/>
          <ac:spMkLst>
            <pc:docMk/>
            <pc:sldMk cId="0" sldId="258"/>
            <ac:spMk id="209" creationId="{00000000-0000-0000-0000-000000000000}"/>
          </ac:spMkLst>
        </pc:spChg>
        <pc:graphicFrameChg chg="mod modGraphic">
          <ac:chgData name="Judy Edwards" userId="S::jedwards@electoralcommission.org.uk::97ec32ec-1920-4447-8ec7-1835dc49ef49" providerId="AD" clId="Web-{A16249DD-B77D-B957-180B-2C28A9EBF07D}" dt="2025-02-25T14:15:00.486" v="26"/>
          <ac:graphicFrameMkLst>
            <pc:docMk/>
            <pc:sldMk cId="0" sldId="258"/>
            <ac:graphicFrameMk id="2" creationId="{F29BBD68-65A2-1F3B-9E10-02E792F36ED1}"/>
          </ac:graphicFrameMkLst>
        </pc:graphicFrameChg>
      </pc:sldChg>
    </pc:docChg>
  </pc:docChgLst>
  <pc:docChgLst>
    <pc:chgData name="Lauren Valentine" userId="beef5a57-e985-43f7-be51-e6e522a875b7" providerId="ADAL" clId="{BE69278A-05E1-4F61-8FC5-9CBC5D9103D7}"/>
    <pc:docChg chg="addSld modSld sldOrd">
      <pc:chgData name="Lauren Valentine" userId="beef5a57-e985-43f7-be51-e6e522a875b7" providerId="ADAL" clId="{BE69278A-05E1-4F61-8FC5-9CBC5D9103D7}" dt="2025-02-07T12:07:51.461" v="56" actId="14100"/>
      <pc:docMkLst>
        <pc:docMk/>
      </pc:docMkLst>
      <pc:sldChg chg="modSp mod">
        <pc:chgData name="Lauren Valentine" userId="beef5a57-e985-43f7-be51-e6e522a875b7" providerId="ADAL" clId="{BE69278A-05E1-4F61-8FC5-9CBC5D9103D7}" dt="2025-02-07T12:06:09.210" v="1" actId="2711"/>
        <pc:sldMkLst>
          <pc:docMk/>
          <pc:sldMk cId="0" sldId="258"/>
        </pc:sldMkLst>
      </pc:sldChg>
      <pc:sldChg chg="addSp modSp add mod ord modNotes">
        <pc:chgData name="Lauren Valentine" userId="beef5a57-e985-43f7-be51-e6e522a875b7" providerId="ADAL" clId="{BE69278A-05E1-4F61-8FC5-9CBC5D9103D7}" dt="2025-02-07T12:07:51.461" v="56" actId="14100"/>
        <pc:sldMkLst>
          <pc:docMk/>
          <pc:sldMk cId="0" sldId="263"/>
        </pc:sldMkLst>
        <pc:spChg chg="add mod">
          <ac:chgData name="Lauren Valentine" userId="beef5a57-e985-43f7-be51-e6e522a875b7" providerId="ADAL" clId="{BE69278A-05E1-4F61-8FC5-9CBC5D9103D7}" dt="2025-02-07T12:07:21.665" v="51" actId="2085"/>
          <ac:spMkLst>
            <pc:docMk/>
            <pc:sldMk cId="0" sldId="263"/>
            <ac:spMk id="2" creationId="{68CFC608-ECDF-6792-5640-A19D6DB79B1C}"/>
          </ac:spMkLst>
        </pc:spChg>
        <pc:spChg chg="mod">
          <ac:chgData name="Lauren Valentine" userId="beef5a57-e985-43f7-be51-e6e522a875b7" providerId="ADAL" clId="{BE69278A-05E1-4F61-8FC5-9CBC5D9103D7}" dt="2025-02-07T12:07:07.744" v="49" actId="20577"/>
          <ac:spMkLst>
            <pc:docMk/>
            <pc:sldMk cId="0" sldId="263"/>
            <ac:spMk id="185" creationId="{00000000-0000-0000-0000-000000000000}"/>
          </ac:spMkLst>
        </pc:spChg>
        <pc:spChg chg="mod">
          <ac:chgData name="Lauren Valentine" userId="beef5a57-e985-43f7-be51-e6e522a875b7" providerId="ADAL" clId="{BE69278A-05E1-4F61-8FC5-9CBC5D9103D7}" dt="2025-02-07T12:07:03.838" v="40" actId="20577"/>
          <ac:spMkLst>
            <pc:docMk/>
            <pc:sldMk cId="0" sldId="263"/>
            <ac:spMk id="186" creationId="{00000000-0000-0000-0000-000000000000}"/>
          </ac:spMkLst>
        </pc:spChg>
        <pc:picChg chg="add mod">
          <ac:chgData name="Lauren Valentine" userId="beef5a57-e985-43f7-be51-e6e522a875b7" providerId="ADAL" clId="{BE69278A-05E1-4F61-8FC5-9CBC5D9103D7}" dt="2025-02-07T12:07:51.461" v="56" actId="14100"/>
          <ac:picMkLst>
            <pc:docMk/>
            <pc:sldMk cId="0" sldId="263"/>
            <ac:picMk id="4" creationId="{258D61AF-42CD-CECA-DF23-6D18FF162BED}"/>
          </ac:picMkLst>
        </pc:picChg>
      </pc:sldChg>
    </pc:docChg>
  </pc:docChgLst>
  <pc:docChgLst>
    <pc:chgData clId="Web-{F0E1B8AA-6A34-9BB6-A43E-3F52A9D11FF0}"/>
    <pc:docChg chg="modSld">
      <pc:chgData name="" userId="" providerId="" clId="Web-{F0E1B8AA-6A34-9BB6-A43E-3F52A9D11FF0}" dt="2025-02-24T10:53:11.544" v="0" actId="20577"/>
      <pc:docMkLst>
        <pc:docMk/>
      </pc:docMkLst>
      <pc:sldChg chg="modSp">
        <pc:chgData name="" userId="" providerId="" clId="Web-{F0E1B8AA-6A34-9BB6-A43E-3F52A9D11FF0}" dt="2025-02-24T10:53:11.544" v="0" actId="20577"/>
        <pc:sldMkLst>
          <pc:docMk/>
          <pc:sldMk cId="0" sldId="263"/>
        </pc:sldMkLst>
        <pc:spChg chg="mod">
          <ac:chgData name="" userId="" providerId="" clId="Web-{F0E1B8AA-6A34-9BB6-A43E-3F52A9D11FF0}" dt="2025-02-24T10:53:11.544" v="0" actId="20577"/>
          <ac:spMkLst>
            <pc:docMk/>
            <pc:sldMk cId="0" sldId="263"/>
            <ac:spMk id="186" creationId="{00000000-0000-0000-0000-000000000000}"/>
          </ac:spMkLst>
        </pc:spChg>
      </pc:sldChg>
    </pc:docChg>
  </pc:docChgLst>
  <pc:docChgLst>
    <pc:chgData name="Billie Dunne" userId="S::bdunne@electoralcommission.org.uk::3844182d-c2e7-419d-8d32-c40b23cdb852" providerId="AD" clId="Web-{F0E1B8AA-6A34-9BB6-A43E-3F52A9D11FF0}"/>
    <pc:docChg chg="modSld">
      <pc:chgData name="Billie Dunne" userId="S::bdunne@electoralcommission.org.uk::3844182d-c2e7-419d-8d32-c40b23cdb852" providerId="AD" clId="Web-{F0E1B8AA-6A34-9BB6-A43E-3F52A9D11FF0}" dt="2025-02-24T10:54:27.706" v="75" actId="1076"/>
      <pc:docMkLst>
        <pc:docMk/>
      </pc:docMkLst>
      <pc:sldChg chg="modSp">
        <pc:chgData name="Billie Dunne" userId="S::bdunne@electoralcommission.org.uk::3844182d-c2e7-419d-8d32-c40b23cdb852" providerId="AD" clId="Web-{F0E1B8AA-6A34-9BB6-A43E-3F52A9D11FF0}" dt="2025-02-24T10:54:27.706" v="75" actId="1076"/>
        <pc:sldMkLst>
          <pc:docMk/>
          <pc:sldMk cId="0" sldId="258"/>
        </pc:sldMkLst>
        <pc:spChg chg="mod">
          <ac:chgData name="Billie Dunne" userId="S::bdunne@electoralcommission.org.uk::3844182d-c2e7-419d-8d32-c40b23cdb852" providerId="AD" clId="Web-{F0E1B8AA-6A34-9BB6-A43E-3F52A9D11FF0}" dt="2025-02-24T10:54:27.706" v="75" actId="1076"/>
          <ac:spMkLst>
            <pc:docMk/>
            <pc:sldMk cId="0" sldId="258"/>
            <ac:spMk id="5" creationId="{102655FB-CB07-D99A-0DEF-8D2619934380}"/>
          </ac:spMkLst>
        </pc:spChg>
        <pc:spChg chg="mod">
          <ac:chgData name="Billie Dunne" userId="S::bdunne@electoralcommission.org.uk::3844182d-c2e7-419d-8d32-c40b23cdb852" providerId="AD" clId="Web-{F0E1B8AA-6A34-9BB6-A43E-3F52A9D11FF0}" dt="2025-02-24T10:54:02.048" v="6" actId="20577"/>
          <ac:spMkLst>
            <pc:docMk/>
            <pc:sldMk cId="0" sldId="258"/>
            <ac:spMk id="209" creationId="{00000000-0000-0000-0000-000000000000}"/>
          </ac:spMkLst>
        </pc:spChg>
      </pc:sldChg>
      <pc:sldChg chg="modSp">
        <pc:chgData name="Billie Dunne" userId="S::bdunne@electoralcommission.org.uk::3844182d-c2e7-419d-8d32-c40b23cdb852" providerId="AD" clId="Web-{F0E1B8AA-6A34-9BB6-A43E-3F52A9D11FF0}" dt="2025-02-24T10:53:20.904" v="0" actId="20577"/>
        <pc:sldMkLst>
          <pc:docMk/>
          <pc:sldMk cId="0" sldId="263"/>
        </pc:sldMkLst>
        <pc:spChg chg="mod">
          <ac:chgData name="Billie Dunne" userId="S::bdunne@electoralcommission.org.uk::3844182d-c2e7-419d-8d32-c40b23cdb852" providerId="AD" clId="Web-{F0E1B8AA-6A34-9BB6-A43E-3F52A9D11FF0}" dt="2025-02-24T10:53:20.904" v="0" actId="20577"/>
          <ac:spMkLst>
            <pc:docMk/>
            <pc:sldMk cId="0" sldId="263"/>
            <ac:spMk id="185" creationId="{00000000-0000-0000-0000-000000000000}"/>
          </ac:spMkLst>
        </pc:spChg>
      </pc:sldChg>
    </pc:docChg>
  </pc:docChgLst>
  <pc:docChgLst>
    <pc:chgData name="Lauren Valentine" userId="beef5a57-e985-43f7-be51-e6e522a875b7" providerId="ADAL" clId="{283A20A3-1C2F-4A52-9C45-75A84CF7012F}"/>
    <pc:docChg chg="modSld">
      <pc:chgData name="Lauren Valentine" userId="beef5a57-e985-43f7-be51-e6e522a875b7" providerId="ADAL" clId="{283A20A3-1C2F-4A52-9C45-75A84CF7012F}" dt="2025-02-26T17:10:34.190" v="30" actId="34135"/>
      <pc:docMkLst>
        <pc:docMk/>
      </pc:docMkLst>
      <pc:sldChg chg="addSp modSp mod">
        <pc:chgData name="Lauren Valentine" userId="beef5a57-e985-43f7-be51-e6e522a875b7" providerId="ADAL" clId="{283A20A3-1C2F-4A52-9C45-75A84CF7012F}" dt="2025-02-26T17:09:49.615" v="24"/>
        <pc:sldMkLst>
          <pc:docMk/>
          <pc:sldMk cId="0" sldId="258"/>
        </pc:sldMkLst>
        <pc:spChg chg="add mod">
          <ac:chgData name="Lauren Valentine" userId="beef5a57-e985-43f7-be51-e6e522a875b7" providerId="ADAL" clId="{283A20A3-1C2F-4A52-9C45-75A84CF7012F}" dt="2025-02-26T14:45:38.707" v="2" actId="34135"/>
          <ac:spMkLst>
            <pc:docMk/>
            <pc:sldMk cId="0" sldId="258"/>
            <ac:spMk id="2" creationId="{ED2F2119-2ECC-1860-F2F8-F1E251F2406C}"/>
          </ac:spMkLst>
        </pc:spChg>
        <pc:graphicFrameChg chg="mod">
          <ac:chgData name="Lauren Valentine" userId="beef5a57-e985-43f7-be51-e6e522a875b7" providerId="ADAL" clId="{283A20A3-1C2F-4A52-9C45-75A84CF7012F}" dt="2025-02-26T17:09:49.615" v="24"/>
          <ac:graphicFrameMkLst>
            <pc:docMk/>
            <pc:sldMk cId="0" sldId="258"/>
            <ac:graphicFrameMk id="13" creationId="{5FB424FE-E9EE-870C-900A-C686B8319B0A}"/>
          </ac:graphicFrameMkLst>
        </pc:graphicFrameChg>
      </pc:sldChg>
      <pc:sldChg chg="addSp modSp mod">
        <pc:chgData name="Lauren Valentine" userId="beef5a57-e985-43f7-be51-e6e522a875b7" providerId="ADAL" clId="{283A20A3-1C2F-4A52-9C45-75A84CF7012F}" dt="2025-02-26T17:10:34.190" v="30" actId="34135"/>
        <pc:sldMkLst>
          <pc:docMk/>
          <pc:sldMk cId="0" sldId="263"/>
        </pc:sldMkLst>
        <pc:picChg chg="add mod">
          <ac:chgData name="Lauren Valentine" userId="beef5a57-e985-43f7-be51-e6e522a875b7" providerId="ADAL" clId="{283A20A3-1C2F-4A52-9C45-75A84CF7012F}" dt="2025-02-26T17:09:16.279" v="16" actId="34135"/>
          <ac:picMkLst>
            <pc:docMk/>
            <pc:sldMk cId="0" sldId="263"/>
            <ac:picMk id="5" creationId="{9ACFC909-1054-DDC0-C0F3-22FE8377678C}"/>
          </ac:picMkLst>
        </pc:picChg>
        <pc:picChg chg="add mod">
          <ac:chgData name="Lauren Valentine" userId="beef5a57-e985-43f7-be51-e6e522a875b7" providerId="ADAL" clId="{283A20A3-1C2F-4A52-9C45-75A84CF7012F}" dt="2025-02-26T17:10:34.190" v="30" actId="34135"/>
          <ac:picMkLst>
            <pc:docMk/>
            <pc:sldMk cId="0" sldId="263"/>
            <ac:picMk id="7" creationId="{3EE0B774-5157-9FD3-49AE-CEBDD466E8A2}"/>
          </ac:picMkLst>
        </pc:picChg>
      </pc:sldChg>
    </pc:docChg>
  </pc:docChgLst>
  <pc:docChgLst>
    <pc:chgData name="Gareth Jones" userId="S::gajones@electoralcommission.org.uk::0f46c550-7e73-4d0f-b419-236506f6a8e1" providerId="AD" clId="Web-{94B90965-DC32-29E1-E641-AAB4F65491C8}"/>
    <pc:docChg chg="modSld">
      <pc:chgData name="Gareth Jones" userId="S::gajones@electoralcommission.org.uk::0f46c550-7e73-4d0f-b419-236506f6a8e1" providerId="AD" clId="Web-{94B90965-DC32-29E1-E641-AAB4F65491C8}" dt="2025-02-26T11:27:51.383" v="63"/>
      <pc:docMkLst>
        <pc:docMk/>
      </pc:docMkLst>
      <pc:sldChg chg="addSp delSp modSp">
        <pc:chgData name="Gareth Jones" userId="S::gajones@electoralcommission.org.uk::0f46c550-7e73-4d0f-b419-236506f6a8e1" providerId="AD" clId="Web-{94B90965-DC32-29E1-E641-AAB4F65491C8}" dt="2025-02-26T11:27:51.383" v="63"/>
        <pc:sldMkLst>
          <pc:docMk/>
          <pc:sldMk cId="0" sldId="258"/>
        </pc:sldMkLst>
        <pc:graphicFrameChg chg="del mod modGraphic">
          <ac:chgData name="Gareth Jones" userId="S::gajones@electoralcommission.org.uk::0f46c550-7e73-4d0f-b419-236506f6a8e1" providerId="AD" clId="Web-{94B90965-DC32-29E1-E641-AAB4F65491C8}" dt="2025-02-26T11:23:03.341" v="2"/>
          <ac:graphicFrameMkLst>
            <pc:docMk/>
            <pc:sldMk cId="0" sldId="258"/>
            <ac:graphicFrameMk id="2" creationId="{F29BBD68-65A2-1F3B-9E10-02E792F36ED1}"/>
          </ac:graphicFrameMkLst>
        </pc:graphicFrameChg>
        <pc:graphicFrameChg chg="add del mod">
          <ac:chgData name="Gareth Jones" userId="S::gajones@electoralcommission.org.uk::0f46c550-7e73-4d0f-b419-236506f6a8e1" providerId="AD" clId="Web-{94B90965-DC32-29E1-E641-AAB4F65491C8}" dt="2025-02-26T11:24:03.922" v="9"/>
          <ac:graphicFrameMkLst>
            <pc:docMk/>
            <pc:sldMk cId="0" sldId="258"/>
            <ac:graphicFrameMk id="4" creationId="{9A323335-8954-B429-6FF7-8E0FA39B88C2}"/>
          </ac:graphicFrameMkLst>
        </pc:graphicFrameChg>
        <pc:graphicFrameChg chg="add del mod">
          <ac:chgData name="Gareth Jones" userId="S::gajones@electoralcommission.org.uk::0f46c550-7e73-4d0f-b419-236506f6a8e1" providerId="AD" clId="Web-{94B90965-DC32-29E1-E641-AAB4F65491C8}" dt="2025-02-26T11:23:53.421" v="7"/>
          <ac:graphicFrameMkLst>
            <pc:docMk/>
            <pc:sldMk cId="0" sldId="258"/>
            <ac:graphicFrameMk id="7" creationId="{174A0614-094F-EAA3-BA36-6C65320144DE}"/>
          </ac:graphicFrameMkLst>
        </pc:graphicFrameChg>
        <pc:graphicFrameChg chg="add del mod modGraphic">
          <ac:chgData name="Gareth Jones" userId="S::gajones@electoralcommission.org.uk::0f46c550-7e73-4d0f-b419-236506f6a8e1" providerId="AD" clId="Web-{94B90965-DC32-29E1-E641-AAB4F65491C8}" dt="2025-02-26T11:24:22.485" v="12"/>
          <ac:graphicFrameMkLst>
            <pc:docMk/>
            <pc:sldMk cId="0" sldId="258"/>
            <ac:graphicFrameMk id="9" creationId="{443C72A9-13CE-3571-11D6-AEFE85C0070E}"/>
          </ac:graphicFrameMkLst>
        </pc:graphicFrameChg>
        <pc:graphicFrameChg chg="add del mod modGraphic">
          <ac:chgData name="Gareth Jones" userId="S::gajones@electoralcommission.org.uk::0f46c550-7e73-4d0f-b419-236506f6a8e1" providerId="AD" clId="Web-{94B90965-DC32-29E1-E641-AAB4F65491C8}" dt="2025-02-26T11:24:55.986" v="15"/>
          <ac:graphicFrameMkLst>
            <pc:docMk/>
            <pc:sldMk cId="0" sldId="258"/>
            <ac:graphicFrameMk id="11" creationId="{FD31ED0C-7F5F-D63E-8748-7831FF2F81E8}"/>
          </ac:graphicFrameMkLst>
        </pc:graphicFrameChg>
        <pc:graphicFrameChg chg="add mod modGraphic">
          <ac:chgData name="Gareth Jones" userId="S::gajones@electoralcommission.org.uk::0f46c550-7e73-4d0f-b419-236506f6a8e1" providerId="AD" clId="Web-{94B90965-DC32-29E1-E641-AAB4F65491C8}" dt="2025-02-26T11:27:51.383" v="63"/>
          <ac:graphicFrameMkLst>
            <pc:docMk/>
            <pc:sldMk cId="0" sldId="258"/>
            <ac:graphicFrameMk id="13" creationId="{5FB424FE-E9EE-870C-900A-C686B8319B0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9b9951ced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29b9951ce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41119" y="1926372"/>
            <a:ext cx="27864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3"/>
          <p:cNvSpPr/>
          <p:nvPr/>
        </p:nvSpPr>
        <p:spPr>
          <a:xfrm>
            <a:off x="535678" y="1658471"/>
            <a:ext cx="6487200" cy="775645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2"/>
          </p:nvPr>
        </p:nvSpPr>
        <p:spPr>
          <a:xfrm>
            <a:off x="3931998" y="1926372"/>
            <a:ext cx="27864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Column - 2 Heading">
  <p:cSld name="2 Column - 2 Heading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841119" y="2219920"/>
            <a:ext cx="27864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4"/>
          <p:cNvSpPr/>
          <p:nvPr/>
        </p:nvSpPr>
        <p:spPr>
          <a:xfrm>
            <a:off x="535678" y="1952019"/>
            <a:ext cx="6487200" cy="775645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3931998" y="2219920"/>
            <a:ext cx="27864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14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5399" y="9940500"/>
            <a:ext cx="1912687" cy="487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ed Layout 1">
  <p:cSld name="Boxed Layout 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41118" y="1926372"/>
            <a:ext cx="2530800" cy="714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5"/>
          <p:cNvSpPr/>
          <p:nvPr/>
        </p:nvSpPr>
        <p:spPr>
          <a:xfrm>
            <a:off x="535678" y="1658471"/>
            <a:ext cx="3142800" cy="775645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2"/>
          </p:nvPr>
        </p:nvSpPr>
        <p:spPr>
          <a:xfrm>
            <a:off x="4185798" y="1926373"/>
            <a:ext cx="2530800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/>
          <p:nvPr/>
        </p:nvSpPr>
        <p:spPr>
          <a:xfrm>
            <a:off x="3880358" y="1658471"/>
            <a:ext cx="3142800" cy="327928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able Layout">
  <p:cSld name="Variable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A">
  <p:cSld name="Content 1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 descr="Chapter number"/>
          <p:cNvSpPr txBox="1">
            <a:spLocks noGrp="1"/>
          </p:cNvSpPr>
          <p:nvPr>
            <p:ph type="body" idx="1"/>
          </p:nvPr>
        </p:nvSpPr>
        <p:spPr>
          <a:xfrm>
            <a:off x="519728" y="1002228"/>
            <a:ext cx="6510452" cy="36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2400"/>
              <a:buNone/>
              <a:defRPr sz="259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 descr="Page title"/>
          <p:cNvSpPr txBox="1">
            <a:spLocks noGrp="1"/>
          </p:cNvSpPr>
          <p:nvPr>
            <p:ph type="title"/>
          </p:nvPr>
        </p:nvSpPr>
        <p:spPr>
          <a:xfrm>
            <a:off x="519727" y="1423043"/>
            <a:ext cx="6510452" cy="8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302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 descr="Content&#10;"/>
          <p:cNvSpPr txBox="1">
            <a:spLocks noGrp="1"/>
          </p:cNvSpPr>
          <p:nvPr>
            <p:ph type="body" idx="2"/>
          </p:nvPr>
        </p:nvSpPr>
        <p:spPr>
          <a:xfrm>
            <a:off x="519729" y="3268905"/>
            <a:ext cx="6510451" cy="599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0000" anchor="t" anchorCtr="0">
            <a:noAutofit/>
          </a:bodyPr>
          <a:lstStyle>
            <a:lvl1pPr marL="493410" lvl="0" indent="-328940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1pPr>
            <a:lvl2pPr marL="986820" lvl="1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2pPr>
            <a:lvl3pPr marL="1480231" lvl="2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3pPr>
            <a:lvl4pPr marL="1973641" lvl="3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4pPr>
            <a:lvl5pPr marL="2467051" lvl="4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 b="0">
                <a:latin typeface="Montserrat"/>
                <a:ea typeface="Montserrat"/>
                <a:cs typeface="Montserrat"/>
                <a:sym typeface="Montserrat"/>
              </a:defRPr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9728" y="2436337"/>
            <a:ext cx="6510451" cy="68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1400"/>
              <a:buNone/>
              <a:defRPr sz="1511" b="0">
                <a:latin typeface="Montserrat"/>
                <a:ea typeface="Montserrat"/>
                <a:cs typeface="Montserrat"/>
                <a:sym typeface="Montserrat"/>
              </a:defRPr>
            </a:lvl1pPr>
            <a:lvl2pPr marL="986820" lvl="1" indent="-246705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400"/>
              <a:buNone/>
              <a:defRPr sz="1511"/>
            </a:lvl2pPr>
            <a:lvl3pPr marL="1480231" lvl="2" indent="-32894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 sz="1295"/>
            </a:lvl3pPr>
            <a:lvl4pPr marL="1973641" lvl="3" indent="-322087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100"/>
              <a:buChar char="▪"/>
              <a:defRPr sz="1187"/>
            </a:lvl4pPr>
            <a:lvl5pPr marL="2467051" lvl="4" indent="-322087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100"/>
              <a:buChar char="▪"/>
              <a:defRPr sz="1187"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/>
          <p:nvPr/>
        </p:nvSpPr>
        <p:spPr>
          <a:xfrm>
            <a:off x="0" y="0"/>
            <a:ext cx="7559675" cy="375127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8662" tIns="49317" rIns="98662" bIns="49317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4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4"/>
          </p:nvPr>
        </p:nvSpPr>
        <p:spPr>
          <a:xfrm>
            <a:off x="522919" y="72480"/>
            <a:ext cx="2718365" cy="27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700"/>
              <a:buNone/>
              <a:defRPr sz="755" b="1">
                <a:solidFill>
                  <a:srgbClr val="0C0C0C"/>
                </a:solidFill>
              </a:defRPr>
            </a:lvl1pPr>
            <a:lvl2pPr marL="986820" lvl="1" indent="-328940" algn="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/>
            </a:lvl2pPr>
            <a:lvl3pPr marL="1480231" lvl="2" indent="-328940" algn="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/>
            </a:lvl3pPr>
            <a:lvl4pPr marL="1973641" lvl="3" indent="-328940" algn="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/>
            </a:lvl4pPr>
            <a:lvl5pPr marL="2467051" lvl="4" indent="-328940" algn="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/>
          <p:nvPr/>
        </p:nvSpPr>
        <p:spPr>
          <a:xfrm>
            <a:off x="0" y="9630058"/>
            <a:ext cx="7559675" cy="1061755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8662" tIns="49317" rIns="98662" bIns="49317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4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4162" y="9630059"/>
            <a:ext cx="1928074" cy="106175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1056001" y="9630056"/>
            <a:ext cx="2790820" cy="106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 flipH="1">
            <a:off x="430415" y="9630055"/>
            <a:ext cx="625586" cy="106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71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94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bg>
      <p:bgPr>
        <a:solidFill>
          <a:srgbClr val="00E7BD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8"/>
          <p:cNvGrpSpPr/>
          <p:nvPr/>
        </p:nvGrpSpPr>
        <p:grpSpPr>
          <a:xfrm>
            <a:off x="5384274" y="0"/>
            <a:ext cx="1924280" cy="1385478"/>
            <a:chOff x="4884516" y="0"/>
            <a:chExt cx="1745672" cy="1283856"/>
          </a:xfrm>
        </p:grpSpPr>
        <p:sp>
          <p:nvSpPr>
            <p:cNvPr id="17" name="Google Shape;17;p8"/>
            <p:cNvSpPr/>
            <p:nvPr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94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8" descr="Logo&#10;&#10;Description automatically generated with medium confidenc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034987" y="413351"/>
              <a:ext cx="1436640" cy="7157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Google Shape;19;p8"/>
          <p:cNvPicPr preferRelativeResize="0"/>
          <p:nvPr/>
        </p:nvPicPr>
        <p:blipFill rotWithShape="1">
          <a:blip r:embed="rId3">
            <a:alphaModFix/>
          </a:blip>
          <a:srcRect l="3463" r="3461" b="2122"/>
          <a:stretch/>
        </p:blipFill>
        <p:spPr>
          <a:xfrm>
            <a:off x="665993" y="5888427"/>
            <a:ext cx="4909667" cy="480338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 descr="Document title"/>
          <p:cNvSpPr txBox="1">
            <a:spLocks noGrp="1"/>
          </p:cNvSpPr>
          <p:nvPr>
            <p:ph type="ctrTitle"/>
          </p:nvPr>
        </p:nvSpPr>
        <p:spPr>
          <a:xfrm>
            <a:off x="368689" y="3064720"/>
            <a:ext cx="5015585" cy="184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rmAutofit/>
          </a:bodyPr>
          <a:lstStyle>
            <a:lvl1pPr lvl="0" algn="l">
              <a:lnSpc>
                <a:spcPct val="8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ExtraBold"/>
              <a:buNone/>
              <a:defRPr sz="4748" b="1" i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 descr="Document subtitle"/>
          <p:cNvSpPr txBox="1">
            <a:spLocks noGrp="1"/>
          </p:cNvSpPr>
          <p:nvPr>
            <p:ph type="subTitle" idx="1"/>
          </p:nvPr>
        </p:nvSpPr>
        <p:spPr>
          <a:xfrm>
            <a:off x="368689" y="4845072"/>
            <a:ext cx="4686844" cy="109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1400"/>
              <a:buNone/>
              <a:defRPr sz="1511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500"/>
              <a:buNone/>
              <a:defRPr sz="1619"/>
            </a:lvl2pPr>
            <a:lvl3pPr lvl="2" algn="ct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350"/>
              <a:buNone/>
              <a:defRPr sz="1457"/>
            </a:lvl3pPr>
            <a:lvl4pPr lvl="3" algn="ct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None/>
              <a:defRPr sz="1295"/>
            </a:lvl4pPr>
            <a:lvl5pPr lvl="4" algn="ct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200"/>
              <a:buNone/>
              <a:defRPr sz="1295"/>
            </a:lvl5pPr>
            <a:lvl6pPr lvl="5" algn="ctr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5"/>
            </a:lvl6pPr>
            <a:lvl7pPr lvl="6" algn="ctr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5"/>
            </a:lvl7pPr>
            <a:lvl8pPr lvl="7" algn="ctr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5"/>
            </a:lvl8pPr>
            <a:lvl9pPr lvl="8" algn="ctr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5"/>
            </a:lvl9pPr>
          </a:lstStyle>
          <a:p>
            <a:endParaRPr/>
          </a:p>
        </p:txBody>
      </p:sp>
      <p:pic>
        <p:nvPicPr>
          <p:cNvPr id="22" name="Google Shape;22;p8"/>
          <p:cNvPicPr preferRelativeResize="0"/>
          <p:nvPr/>
        </p:nvPicPr>
        <p:blipFill rotWithShape="1">
          <a:blip r:embed="rId4">
            <a:alphaModFix/>
          </a:blip>
          <a:srcRect t="-934" r="4663" b="-1"/>
          <a:stretch/>
        </p:blipFill>
        <p:spPr>
          <a:xfrm>
            <a:off x="212499" y="9894018"/>
            <a:ext cx="5113977" cy="46270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body" idx="2"/>
          </p:nvPr>
        </p:nvSpPr>
        <p:spPr>
          <a:xfrm>
            <a:off x="463779" y="10033345"/>
            <a:ext cx="2336149" cy="20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rm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800"/>
              <a:buNone/>
              <a:defRPr sz="863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3"/>
          </p:nvPr>
        </p:nvSpPr>
        <p:spPr>
          <a:xfrm>
            <a:off x="368689" y="2344713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4"/>
          </p:nvPr>
        </p:nvSpPr>
        <p:spPr>
          <a:xfrm>
            <a:off x="368689" y="1782624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5"/>
          </p:nvPr>
        </p:nvSpPr>
        <p:spPr>
          <a:xfrm>
            <a:off x="368689" y="1233026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6"/>
          </p:nvPr>
        </p:nvSpPr>
        <p:spPr>
          <a:xfrm>
            <a:off x="368689" y="670936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7"/>
          </p:nvPr>
        </p:nvSpPr>
        <p:spPr>
          <a:xfrm>
            <a:off x="368689" y="108847"/>
            <a:ext cx="4792763" cy="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93410" lvl="0" indent="-246705" algn="l">
              <a:lnSpc>
                <a:spcPct val="100000"/>
              </a:lnSpc>
              <a:spcBef>
                <a:spcPts val="809"/>
              </a:spcBef>
              <a:spcAft>
                <a:spcPts val="0"/>
              </a:spcAft>
              <a:buSzPts val="4400"/>
              <a:buNone/>
              <a:defRPr sz="4748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86820" lvl="1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2pPr>
            <a:lvl3pPr marL="1480231" lvl="2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3pPr>
            <a:lvl4pPr marL="1973641" lvl="3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4pPr>
            <a:lvl5pPr marL="2467051" lvl="4" indent="-370058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1800"/>
              <a:buChar char="▪"/>
              <a:defRPr/>
            </a:lvl5pPr>
            <a:lvl6pPr marL="2960461" lvl="5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53872" lvl="6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47282" lvl="7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40692" lvl="8" indent="-370058" algn="l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8" descr="Image of teenage girl"/>
          <p:cNvPicPr preferRelativeResize="0"/>
          <p:nvPr/>
        </p:nvPicPr>
        <p:blipFill rotWithShape="1">
          <a:blip r:embed="rId5">
            <a:alphaModFix/>
          </a:blip>
          <a:srcRect l="36757" t="2860" r="2619" b="8185"/>
          <a:stretch/>
        </p:blipFill>
        <p:spPr>
          <a:xfrm flipH="1">
            <a:off x="2223243" y="4390907"/>
            <a:ext cx="5349191" cy="630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8" descr="Your vote matters logo with a ballot icon on the r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1949" y="9514148"/>
            <a:ext cx="2240287" cy="1233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58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536517" y="755650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536237" y="1649506"/>
            <a:ext cx="6487200" cy="776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623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2260253" y="10104581"/>
            <a:ext cx="2644255" cy="37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559326" y="10104581"/>
            <a:ext cx="1700927" cy="3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0" descr="Tex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05399" y="9940500"/>
            <a:ext cx="1912687" cy="487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0"/>
          <p:cNvCxnSpPr/>
          <p:nvPr/>
        </p:nvCxnSpPr>
        <p:spPr>
          <a:xfrm>
            <a:off x="536237" y="9706864"/>
            <a:ext cx="64872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ociety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enedd.wales/find-a-member-of-the-sened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>
            <a:spLocks noGrp="1"/>
          </p:cNvSpPr>
          <p:nvPr>
            <p:ph type="body" idx="2"/>
          </p:nvPr>
        </p:nvSpPr>
        <p:spPr>
          <a:xfrm>
            <a:off x="440361" y="10033345"/>
            <a:ext cx="3718133" cy="20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4" tIns="97124" rIns="97124" bIns="97124" anchor="ctr" anchorCtr="0">
            <a:noAutofit/>
          </a:bodyPr>
          <a:lstStyle/>
          <a:p>
            <a:pPr marL="0" indent="0" algn="l" rtl="0">
              <a:spcBef>
                <a:spcPts val="0"/>
              </a:spcBef>
              <a:buSzPts val="1000"/>
            </a:pPr>
            <a:r>
              <a:rPr lang="cy" sz="1079" b="1" i="0" u="none" baseline="0"/>
              <a:t>electoralcommission.org.uk/learning</a:t>
            </a:r>
            <a:endParaRPr/>
          </a:p>
        </p:txBody>
      </p:sp>
      <p:sp>
        <p:nvSpPr>
          <p:cNvPr id="185" name="Google Shape;185;p1"/>
          <p:cNvSpPr txBox="1">
            <a:spLocks noGrp="1"/>
          </p:cNvSpPr>
          <p:nvPr>
            <p:ph type="subTitle" idx="1"/>
          </p:nvPr>
        </p:nvSpPr>
        <p:spPr>
          <a:xfrm>
            <a:off x="440361" y="4845072"/>
            <a:ext cx="4588368" cy="109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4" tIns="97124" rIns="97124" bIns="97124" anchor="t" anchorCtr="0">
            <a:normAutofit/>
          </a:bodyPr>
          <a:lstStyle/>
          <a:p>
            <a:pPr marL="0" indent="0" algn="l" rtl="0">
              <a:spcBef>
                <a:spcPts val="0"/>
              </a:spcBef>
            </a:pPr>
            <a:r>
              <a:rPr lang="cy" sz="2200" b="1" i="0" u="none" baseline="0" dirty="0" err="1"/>
              <a:t>Taflen</a:t>
            </a:r>
            <a:r>
              <a:rPr lang="cy" sz="2200" b="1" i="0" u="none" baseline="0" dirty="0"/>
              <a:t> </a:t>
            </a:r>
            <a:r>
              <a:rPr lang="cy" sz="2200" b="1" i="0" u="none" baseline="0" dirty="0" err="1"/>
              <a:t>waith</a:t>
            </a:r>
            <a:endParaRPr sz="2200" dirty="0" err="1"/>
          </a:p>
        </p:txBody>
      </p:sp>
      <p:sp>
        <p:nvSpPr>
          <p:cNvPr id="186" name="Google Shape;186;p1"/>
          <p:cNvSpPr txBox="1">
            <a:spLocks noGrp="1"/>
          </p:cNvSpPr>
          <p:nvPr>
            <p:ph type="ctrTitle"/>
          </p:nvPr>
        </p:nvSpPr>
        <p:spPr>
          <a:xfrm>
            <a:off x="440360" y="2156294"/>
            <a:ext cx="5596276" cy="275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4" tIns="97124" rIns="97124" bIns="97124" anchor="ctr" anchorCtr="0">
            <a:normAutofit/>
          </a:bodyPr>
          <a:lstStyle/>
          <a:p>
            <a:pPr algn="l" rtl="0">
              <a:lnSpc>
                <a:spcPct val="121250"/>
              </a:lnSpc>
              <a:buSzPts val="3200"/>
            </a:pPr>
            <a:r>
              <a:rPr lang="cy" sz="4200" b="1" i="0" u="none" baseline="0"/>
              <a:t>Helfa wybodaeth ddigidol</a:t>
            </a:r>
            <a:endParaRPr sz="4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FC608-ECDF-6792-5640-A19D6DB79B1C}"/>
              </a:ext>
            </a:extLst>
          </p:cNvPr>
          <p:cNvSpPr/>
          <p:nvPr/>
        </p:nvSpPr>
        <p:spPr>
          <a:xfrm>
            <a:off x="4552950" y="0"/>
            <a:ext cx="3006725" cy="180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D61AF-42CD-CECA-DF23-6D18FF16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535" y="199982"/>
            <a:ext cx="3222460" cy="834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FC909-1054-DDC0-C0F3-22FE837767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" y="8766629"/>
            <a:ext cx="7510907" cy="1909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E0B774-5157-9FD3-49AE-CEBDD466E8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535" y="167740"/>
            <a:ext cx="3198501" cy="10464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9b9951ced_1_3"/>
          <p:cNvSpPr txBox="1">
            <a:spLocks noGrp="1"/>
          </p:cNvSpPr>
          <p:nvPr>
            <p:ph type="ftr" idx="11"/>
          </p:nvPr>
        </p:nvSpPr>
        <p:spPr>
          <a:xfrm>
            <a:off x="1113231" y="9630055"/>
            <a:ext cx="2732094" cy="106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62" tIns="49317" rIns="98662" bIns="4931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rtl="0"/>
            <a:r>
              <a:rPr lang="cy" sz="900" b="0" i="0" u="none" baseline="0">
                <a:latin typeface="Montserrat ExtraBold"/>
                <a:ea typeface="Montserrat ExtraBold"/>
                <a:cs typeface="Montserrat ExtraBold"/>
              </a:rPr>
              <a:t>Helfa wybodaeth ddigidol</a:t>
            </a:r>
            <a:endParaRPr sz="900" dirty="0">
              <a:latin typeface="Montserrat ExtraBold"/>
            </a:endParaRPr>
          </a:p>
        </p:txBody>
      </p:sp>
      <p:sp>
        <p:nvSpPr>
          <p:cNvPr id="206" name="Google Shape;206;g329b9951ced_1_3"/>
          <p:cNvSpPr txBox="1">
            <a:spLocks noGrp="1"/>
          </p:cNvSpPr>
          <p:nvPr>
            <p:ph type="sldNum" idx="12"/>
          </p:nvPr>
        </p:nvSpPr>
        <p:spPr>
          <a:xfrm flipH="1">
            <a:off x="500703" y="9630054"/>
            <a:ext cx="612528" cy="106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62" tIns="49317" rIns="98662" bIns="4931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4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208" name="Google Shape;208;g329b9951ced_1_3"/>
          <p:cNvSpPr txBox="1">
            <a:spLocks noGrp="1"/>
          </p:cNvSpPr>
          <p:nvPr>
            <p:ph type="body" idx="4"/>
          </p:nvPr>
        </p:nvSpPr>
        <p:spPr>
          <a:xfrm>
            <a:off x="591349" y="72479"/>
            <a:ext cx="2661194" cy="27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cy" sz="1500" b="0" i="0" u="none" baseline="0">
                <a:latin typeface="Montserrat"/>
                <a:ea typeface="Montserrat"/>
                <a:cs typeface="Montserrat"/>
              </a:rPr>
              <a:t>Taflen waith</a:t>
            </a:r>
            <a:endParaRPr dirty="0">
              <a:latin typeface="Montserrat"/>
            </a:endParaRPr>
          </a:p>
        </p:txBody>
      </p:sp>
      <p:sp>
        <p:nvSpPr>
          <p:cNvPr id="209" name="Google Shape;209;g329b9951ced_1_3" descr="Is-bennawd"/>
          <p:cNvSpPr txBox="1">
            <a:spLocks noGrp="1"/>
          </p:cNvSpPr>
          <p:nvPr>
            <p:ph type="body" idx="3"/>
          </p:nvPr>
        </p:nvSpPr>
        <p:spPr>
          <a:xfrm>
            <a:off x="505371" y="1294572"/>
            <a:ext cx="6373591" cy="41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2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Gan </a:t>
            </a:r>
            <a:r>
              <a:rPr lang="cy" sz="18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ddefnyddio’r</a:t>
            </a: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8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wefan</a:t>
            </a: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a </a:t>
            </a:r>
            <a:r>
              <a:rPr lang="cy" sz="18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nodwyd</a:t>
            </a: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8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ar</a:t>
            </a: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y </a:t>
            </a:r>
            <a:r>
              <a:rPr lang="cy" sz="18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sleidiau</a:t>
            </a: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8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yn</a:t>
            </a: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8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unig</a:t>
            </a: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, </a:t>
            </a:r>
            <a:r>
              <a:rPr lang="cy" sz="18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dewch</a:t>
            </a: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o </a:t>
            </a:r>
            <a:r>
              <a:rPr lang="cy" sz="18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hyd</a:t>
            </a: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8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i’r</a:t>
            </a: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8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atebion</a:t>
            </a: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8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i’r</a:t>
            </a: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8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cwestiynau</a:t>
            </a: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1800" b="0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isod</a:t>
            </a:r>
            <a:r>
              <a:rPr lang="cy" sz="1800" b="0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cy" dirty="0">
              <a:latin typeface="Montserrat" panose="00000500000000000000" pitchFamily="2" charset="0"/>
            </a:endParaRPr>
          </a:p>
          <a:p>
            <a:pPr marL="0" indent="0"/>
            <a:r>
              <a:rPr lang="en-GB" sz="1500" b="1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👉 </a:t>
            </a:r>
            <a:r>
              <a:rPr lang="en-GB" sz="1500" b="1" i="0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  <a:hlinkClick r:id="rId3"/>
              </a:rPr>
              <a:t>www.mysociety.org</a:t>
            </a:r>
            <a:r>
              <a:rPr lang="en-GB" sz="1500" b="1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endParaRPr lang="en-US" sz="1500" dirty="0">
              <a:solidFill>
                <a:srgbClr val="003057"/>
              </a:solidFill>
              <a:latin typeface="Montserrat"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0" indent="0"/>
            <a:r>
              <a:rPr lang="en-GB" sz="1500" b="1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👉 </a:t>
            </a:r>
            <a:r>
              <a:rPr lang="en-GB" sz="1500" b="1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  <a:hlinkClick r:id="rId4"/>
              </a:rPr>
              <a:t>www.senedd.wales/find-a-member-of-the-senedd</a:t>
            </a:r>
            <a:r>
              <a:rPr lang="en-GB" sz="1500" b="1" i="0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  <a:hlinkClick r:id="rId4"/>
              </a:rPr>
              <a:t>/</a:t>
            </a:r>
            <a:endParaRPr lang="en-GB" sz="1500" b="1">
              <a:latin typeface="Montserrat"/>
              <a:ea typeface="Montserrat" panose="00000500000000000000" pitchFamily="2" charset="0"/>
              <a:cs typeface="Montserrat" panose="00000500000000000000" pitchFamily="2" charset="0"/>
              <a:hlinkClick r:id="rId4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 lang="cy" sz="1800" b="0" i="0" u="none" baseline="0" dirty="0">
              <a:latin typeface="Montserrat"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Montserrat" panose="00000500000000000000" pitchFamily="2" charset="0"/>
            </a:endParaRPr>
          </a:p>
        </p:txBody>
      </p:sp>
      <p:cxnSp>
        <p:nvCxnSpPr>
          <p:cNvPr id="210" name="Google Shape;210;g329b9951ced_1_3"/>
          <p:cNvCxnSpPr/>
          <p:nvPr/>
        </p:nvCxnSpPr>
        <p:spPr>
          <a:xfrm>
            <a:off x="597788" y="2709554"/>
            <a:ext cx="6373591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02655FB-CB07-D99A-0DEF-8D261993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19" y="645717"/>
            <a:ext cx="7540596" cy="854628"/>
          </a:xfrm>
        </p:spPr>
        <p:txBody>
          <a:bodyPr/>
          <a:lstStyle/>
          <a:p>
            <a:pPr algn="l" rtl="0"/>
            <a:r>
              <a:rPr lang="cy" sz="3000" b="1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Helfa</a:t>
            </a:r>
            <a:r>
              <a:rPr lang="cy" sz="3000" b="1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3000" b="1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wybodaeth</a:t>
            </a:r>
            <a:r>
              <a:rPr lang="cy" sz="3000" b="1" i="0" u="none" baseline="0" dirty="0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cy" sz="3000" b="1" i="0" u="none" baseline="0" err="1">
                <a:latin typeface="Montserrat"/>
                <a:ea typeface="Montserrat" panose="00000500000000000000" pitchFamily="2" charset="0"/>
                <a:cs typeface="Montserrat" panose="00000500000000000000" pitchFamily="2" charset="0"/>
              </a:rPr>
              <a:t>ddigidol</a:t>
            </a:r>
            <a:endParaRPr lang="en-US" sz="3000" b="1" i="0" u="none" baseline="0">
              <a:latin typeface="Montserrat"/>
              <a:ea typeface="Montserrat" panose="00000500000000000000" pitchFamily="2" charset="0"/>
              <a:cs typeface="Montserrat" panose="00000500000000000000" pitchFamily="2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FB424FE-E9EE-870C-900A-C686B8319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12351"/>
              </p:ext>
            </p:extLst>
          </p:nvPr>
        </p:nvGraphicFramePr>
        <p:xfrm>
          <a:off x="611765" y="2825901"/>
          <a:ext cx="6343650" cy="6480000"/>
        </p:xfrm>
        <a:graphic>
          <a:graphicData uri="http://schemas.openxmlformats.org/drawingml/2006/table">
            <a:tbl>
              <a:tblPr bandRow="1">
                <a:tableStyleId>{5A98F273-3978-49E3-9ED3-793EC6BCF09E}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404403707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1616029037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936982281"/>
                    </a:ext>
                  </a:extLst>
                </a:gridCol>
              </a:tblGrid>
              <a:tr h="21600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Pwy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yw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eich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AS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lleol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?</a:t>
                      </a:r>
                      <a:endParaRPr lang="en-GB" sz="1200" b="0" i="0" u="none" strike="noStrike" noProof="0" dirty="0">
                        <a:solidFill>
                          <a:srgbClr val="FFFFFF"/>
                        </a:solidFill>
                        <a:effectLst/>
                        <a:latin typeface="Montserrat"/>
                      </a:endParaRPr>
                    </a:p>
                    <a:p>
                      <a:pPr lvl="0">
                        <a:lnSpc>
                          <a:spcPts val="1425"/>
                        </a:lnSpc>
                        <a:buNone/>
                      </a:pPr>
                      <a:endParaRPr lang="en-GB" sz="1200" dirty="0">
                        <a:solidFill>
                          <a:srgbClr val="002C4C"/>
                        </a:solidFill>
                        <a:effectLst/>
                        <a:latin typeface="Montserrat"/>
                      </a:endParaRPr>
                    </a:p>
                  </a:txBody>
                  <a:tcPr marL="66961" marR="66961" marT="55797" marB="55797">
                    <a:lnL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425"/>
                        </a:lnSpc>
                        <a:buNone/>
                      </a:pP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Pwy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yw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Prif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Weinidog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Cymru?</a:t>
                      </a:r>
                      <a:endParaRPr lang="en-US" sz="1200" b="0" i="0" u="none" strike="noStrike" noProof="0" dirty="0">
                        <a:latin typeface="Montserrat"/>
                      </a:endParaRPr>
                    </a:p>
                  </a:txBody>
                  <a:tcPr marL="66961" marR="66961" marT="55797" marB="55797">
                    <a:lnL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Beth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sydd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ar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y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gweill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i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gael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ei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drafod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yng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nghyfarfod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llawn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nesaf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y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Siambr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?</a:t>
                      </a:r>
                      <a:endParaRPr lang="en-GB" sz="1200" b="0" i="0" u="none" strike="noStrike" noProof="0" dirty="0">
                        <a:solidFill>
                          <a:srgbClr val="FFFFFF"/>
                        </a:solidFill>
                        <a:effectLst/>
                        <a:latin typeface="Montserrat"/>
                      </a:endParaRPr>
                    </a:p>
                    <a:p>
                      <a:pPr lvl="0">
                        <a:lnSpc>
                          <a:spcPts val="1425"/>
                        </a:lnSpc>
                        <a:buNone/>
                      </a:pPr>
                      <a:endParaRPr lang="en-GB" sz="1200" dirty="0">
                        <a:solidFill>
                          <a:srgbClr val="002C4C"/>
                        </a:solidFill>
                        <a:effectLst/>
                        <a:latin typeface="Montserrat"/>
                      </a:endParaRPr>
                    </a:p>
                  </a:txBody>
                  <a:tcPr marL="66961" marR="66961" marT="55797" marB="55797">
                    <a:lnL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883094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lvl="0">
                        <a:lnSpc>
                          <a:spcPts val="1425"/>
                        </a:lnSpc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Beth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yw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cyfeiriad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e-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bost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eich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AS?</a:t>
                      </a:r>
                      <a:endParaRPr lang="en-US" sz="1200" b="0" i="0" u="none" strike="noStrike" noProof="0" dirty="0">
                        <a:latin typeface="Montserrat"/>
                      </a:endParaRPr>
                    </a:p>
                  </a:txBody>
                  <a:tcPr marL="66961" marR="66961" marT="55797" marB="55797">
                    <a:lnL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Beth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yw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Cyfanswm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Sgôr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eich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cyngor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ar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Gerdyn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Sgorio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Gweithredu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dros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yr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Hinsawdd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y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Cyngor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?</a:t>
                      </a:r>
                      <a:endParaRPr lang="en-GB" sz="1200" b="0" i="0" u="none" strike="noStrike" noProof="0" dirty="0">
                        <a:solidFill>
                          <a:srgbClr val="003057"/>
                        </a:solidFill>
                        <a:effectLst/>
                        <a:latin typeface="Montserrat"/>
                      </a:endParaRPr>
                    </a:p>
                    <a:p>
                      <a:pPr lvl="0">
                        <a:lnSpc>
                          <a:spcPts val="1425"/>
                        </a:lnSpc>
                        <a:buNone/>
                      </a:pPr>
                      <a:endParaRPr lang="en-GB" sz="1200" dirty="0">
                        <a:solidFill>
                          <a:srgbClr val="002C4C"/>
                        </a:solidFill>
                        <a:effectLst/>
                        <a:latin typeface="Montserrat"/>
                      </a:endParaRPr>
                    </a:p>
                  </a:txBody>
                  <a:tcPr marL="66961" marR="66961" marT="55797" marB="55797">
                    <a:lnL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Pa ran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o’r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wefan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oedd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mwyaf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defnyddiol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? Beth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ydych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chi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eisiau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gwybod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mwy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amdano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?</a:t>
                      </a:r>
                      <a:endParaRPr lang="en-GB" sz="1200" b="0" i="0" u="none" strike="noStrike" noProof="0" dirty="0">
                        <a:solidFill>
                          <a:srgbClr val="003057"/>
                        </a:solidFill>
                        <a:effectLst/>
                        <a:latin typeface="Montserrat"/>
                      </a:endParaRPr>
                    </a:p>
                  </a:txBody>
                  <a:tcPr marL="66961" marR="66961" marT="55797" marB="55797">
                    <a:lnL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104971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lvl="0">
                        <a:lnSpc>
                          <a:spcPts val="1425"/>
                        </a:lnSpc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Beth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oedd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y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ddadl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fwyaf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diweddar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yn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y Senedd?</a:t>
                      </a:r>
                      <a:endParaRPr lang="en-US" sz="1200" b="0" i="0" u="none" strike="noStrike" noProof="0" dirty="0">
                        <a:latin typeface="Montserrat"/>
                      </a:endParaRPr>
                    </a:p>
                  </a:txBody>
                  <a:tcPr marL="66961" marR="66961" marT="55797" marB="55797">
                    <a:lnL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425"/>
                        </a:lnSpc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Beth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yw’r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broblem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a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adroddwyd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agosaf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atoch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ar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FixMyStreet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?</a:t>
                      </a:r>
                      <a:endParaRPr lang="en-US" sz="1200" dirty="0"/>
                    </a:p>
                  </a:txBody>
                  <a:tcPr marL="66961" marR="66961" marT="55797" marB="55797">
                    <a:lnL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Os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oeddech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chi am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ymgyrchu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dros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gyfleusterau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gwell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i’r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parciau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yn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eich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ardal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,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pwy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fyddech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chi’n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cysylltu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 â </a:t>
                      </a:r>
                      <a:r>
                        <a:rPr lang="en-GB" sz="1200" b="0" i="0" u="none" strike="noStrike" noProof="0" dirty="0" err="1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nhw</a:t>
                      </a:r>
                      <a:r>
                        <a:rPr lang="en-GB" sz="1200" b="0" i="0" u="none" strike="noStrike" noProof="0" dirty="0">
                          <a:solidFill>
                            <a:srgbClr val="002C4C"/>
                          </a:solidFill>
                          <a:effectLst/>
                          <a:latin typeface="Montserrat"/>
                        </a:rPr>
                        <a:t>?</a:t>
                      </a:r>
                      <a:endParaRPr lang="en-GB" sz="1200" b="0" i="0" u="none" strike="noStrike" noProof="0" dirty="0">
                        <a:solidFill>
                          <a:srgbClr val="003057"/>
                        </a:solidFill>
                        <a:effectLst/>
                        <a:latin typeface="Montserrat"/>
                      </a:endParaRPr>
                    </a:p>
                  </a:txBody>
                  <a:tcPr marL="66961" marR="66961" marT="55797" marB="55797">
                    <a:lnL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7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50204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D2F2119-2ECC-1860-F2F8-F1E251F240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10355" y="9816860"/>
            <a:ext cx="2001328" cy="724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Turquoise">
      <a:dk1>
        <a:srgbClr val="003057"/>
      </a:dk1>
      <a:lt1>
        <a:srgbClr val="FFFFFF"/>
      </a:lt1>
      <a:dk2>
        <a:srgbClr val="003057"/>
      </a:dk2>
      <a:lt2>
        <a:srgbClr val="FFFFFF"/>
      </a:lt2>
      <a:accent1>
        <a:srgbClr val="00E7BD"/>
      </a:accent1>
      <a:accent2>
        <a:srgbClr val="CCFAF2"/>
      </a:accent2>
      <a:accent3>
        <a:srgbClr val="E6FDF8"/>
      </a:accent3>
      <a:accent4>
        <a:srgbClr val="705191"/>
      </a:accent4>
      <a:accent5>
        <a:srgbClr val="FF8AFF"/>
      </a:accent5>
      <a:accent6>
        <a:srgbClr val="A91255"/>
      </a:accent6>
      <a:hlink>
        <a:srgbClr val="705191"/>
      </a:hlink>
      <a:folHlink>
        <a:srgbClr val="00E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BDF6C750B74429A91F444EE5B6214" ma:contentTypeVersion="4" ma:contentTypeDescription="Create a new document." ma:contentTypeScope="" ma:versionID="05e73e5d475b6493381a35d7eec5af3b">
  <xsd:schema xmlns:xsd="http://www.w3.org/2001/XMLSchema" xmlns:xs="http://www.w3.org/2001/XMLSchema" xmlns:p="http://schemas.microsoft.com/office/2006/metadata/properties" xmlns:ns2="f1dc5fc2-22f3-4bac-b797-10482b60afd2" xmlns:ns3="9bc44819-535f-491d-8e8b-8c4dff21d437" targetNamespace="http://schemas.microsoft.com/office/2006/metadata/properties" ma:root="true" ma:fieldsID="c5e02737aced2bc7cae375bd6ef85c90" ns2:_="" ns3:_="">
    <xsd:import namespace="f1dc5fc2-22f3-4bac-b797-10482b60afd2"/>
    <xsd:import namespace="9bc44819-535f-491d-8e8b-8c4dff21d43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c5fc2-22f3-4bac-b797-10482b60af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44819-535f-491d-8e8b-8c4dff21d4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1dc5fc2-22f3-4bac-b797-10482b60afd2">ECHDL-1310062365-157</_dlc_DocId>
    <_dlc_DocIdUrl xmlns="f1dc5fc2-22f3-4bac-b797-10482b60afd2">
      <Url>https://electoralcommissionorguk.sharepoint.com/teams/CT_VE/_layouts/15/DocIdRedir.aspx?ID=ECHDL-1310062365-157</Url>
      <Description>ECHDL-1310062365-157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3075BD-9392-4903-BF85-4530D6C8C3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c5fc2-22f3-4bac-b797-10482b60afd2"/>
    <ds:schemaRef ds:uri="9bc44819-535f-491d-8e8b-8c4dff21d4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64F640-E259-4A89-8738-28CD0E7E83C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47B98E8-DF12-40F5-AFD4-90F2BE345021}">
  <ds:schemaRefs>
    <ds:schemaRef ds:uri="f1dc5fc2-22f3-4bac-b797-10482b60afd2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9bc44819-535f-491d-8e8b-8c4dff21d437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A3A1754-124D-4EF2-A503-C8E5A6508D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165</Words>
  <Application>Microsoft Office PowerPoint</Application>
  <PresentationFormat>Custom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Montserrat</vt:lpstr>
      <vt:lpstr>Montserrat ExtraBold</vt:lpstr>
      <vt:lpstr>Office Theme</vt:lpstr>
      <vt:lpstr>Helfa wybodaeth ddigidol</vt:lpstr>
      <vt:lpstr>Helfa wybodaeth ddigidol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 Brunt</dc:creator>
  <cp:lastModifiedBy>Lauren Valentine</cp:lastModifiedBy>
  <cp:revision>64</cp:revision>
  <dcterms:created xsi:type="dcterms:W3CDTF">2023-04-16T17:25:37Z</dcterms:created>
  <dcterms:modified xsi:type="dcterms:W3CDTF">2025-02-26T17:10:36Z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0x010100FD2BDF6C750B74429A91F444EE5B6214</vt:lpwstr>
  </property>
  <property fmtid="{D5CDD505-2E9C-101B-9397-08002B2CF9AE}" pid="3" name="_dlc_DocIdItemGuid">
    <vt:lpwstr>a3bcb48e-6280-493f-a2fb-429359fe01d0</vt:lpwstr>
  </property>
  <property fmtid="{D5CDD505-2E9C-101B-9397-08002B2CF9AE}" pid="4" name="Countries">
    <vt:lpwstr>6;#UK wide|6834a7d2-fb91-47b3-99a3-3181df52306f</vt:lpwstr>
  </property>
  <property fmtid="{D5CDD505-2E9C-101B-9397-08002B2CF9AE}" pid="5" name="Audience1">
    <vt:lpwstr>2;#All staff|1a1e0e6e-8d96-4235-ac5f-9f1dcc3600b0</vt:lpwstr>
  </property>
  <property fmtid="{D5CDD505-2E9C-101B-9397-08002B2CF9AE}" pid="6" name="ECSubject">
    <vt:lpwstr>12;#Learning|e6beb499-5ab0-4760-8695-75ca908008ae</vt:lpwstr>
  </property>
  <property fmtid="{D5CDD505-2E9C-101B-9397-08002B2CF9AE}" pid="7" name="GPMS marking">
    <vt:i4>3</vt:i4>
  </property>
  <property fmtid="{D5CDD505-2E9C-101B-9397-08002B2CF9AE}" pid="8" name="Calendar Year">
    <vt:i4>5</vt:i4>
  </property>
</Properties>
</file>