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8"/>
  </p:notesMasterIdLst>
  <p:sldIdLst>
    <p:sldId id="263" r:id="rId6"/>
    <p:sldId id="264" r:id="rId7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ro/GzaxwCFC3ZnVD3WkD2anZpA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CE1711-3D84-1E7E-FDA3-58C656944681}" name="Judy Edwards" initials="JE" userId="S::JEdwards@electoralcommission.org.uk::97ec32ec-1920-4447-8ec7-1835dc49ef49" providerId="AD"/>
  <p188:author id="{6D13D0B8-FECF-8E51-FD93-752E9FFA8549}" name="Lauren Valentine" initials="LV" userId="S::LValentine@electoralcommission.org.uk::beef5a57-e985-43f7-be51-e6e522a875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5DB11-8AC2-49AD-BB7F-92F39F1CAA62}" v="35" dt="2025-02-26T18:33:09.567"/>
    <p1510:client id="{BB662FB7-0219-435C-9BB5-5283209324EA}" v="1" dt="2025-02-27T08:04:37.481"/>
  </p1510:revLst>
</p1510:revInfo>
</file>

<file path=ppt/tableStyles.xml><?xml version="1.0" encoding="utf-8"?>
<a:tblStyleLst xmlns:a="http://schemas.openxmlformats.org/drawingml/2006/main" def="{D881536D-1064-4D84-8000-90543A5457ED}">
  <a:tblStyle styleId="{D881536D-1064-4D84-8000-90543A5457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/>
      <a:tcStyle>
        <a:tcBdr/>
        <a:fill>
          <a:solidFill>
            <a:srgbClr val="CAF6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F6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6"/>
    <p:restoredTop sz="94697"/>
  </p:normalViewPr>
  <p:slideViewPr>
    <p:cSldViewPr snapToGrid="0">
      <p:cViewPr varScale="1">
        <p:scale>
          <a:sx n="37" d="100"/>
          <a:sy n="37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S::jedwards@electoralcommission.org.uk::97ec32ec-1920-4447-8ec7-1835dc49ef49" providerId="AD" clId="Web-{FFFC5667-1119-039C-1F3D-198CAE2B4A04}"/>
    <pc:docChg chg="modSld">
      <pc:chgData name="Judy Edwards" userId="S::jedwards@electoralcommission.org.uk::97ec32ec-1920-4447-8ec7-1835dc49ef49" providerId="AD" clId="Web-{FFFC5667-1119-039C-1F3D-198CAE2B4A04}" dt="2025-02-25T15:20:21.352" v="2"/>
      <pc:docMkLst>
        <pc:docMk/>
      </pc:docMkLst>
      <pc:sldChg chg="modSp">
        <pc:chgData name="Judy Edwards" userId="S::jedwards@electoralcommission.org.uk::97ec32ec-1920-4447-8ec7-1835dc49ef49" providerId="AD" clId="Web-{FFFC5667-1119-039C-1F3D-198CAE2B4A04}" dt="2025-02-25T15:20:21.352" v="2"/>
        <pc:sldMkLst>
          <pc:docMk/>
          <pc:sldMk cId="1777125210" sldId="264"/>
        </pc:sldMkLst>
        <pc:graphicFrameChg chg="modGraphic">
          <ac:chgData name="Judy Edwards" userId="S::jedwards@electoralcommission.org.uk::97ec32ec-1920-4447-8ec7-1835dc49ef49" providerId="AD" clId="Web-{FFFC5667-1119-039C-1F3D-198CAE2B4A04}" dt="2025-02-25T15:20:21.352" v="2"/>
          <ac:graphicFrameMkLst>
            <pc:docMk/>
            <pc:sldMk cId="1777125210" sldId="264"/>
            <ac:graphicFrameMk id="3" creationId="{D29E673E-1662-BDDC-3E8C-FFFD0CAD7B41}"/>
          </ac:graphicFrameMkLst>
        </pc:graphicFrameChg>
      </pc:sldChg>
    </pc:docChg>
  </pc:docChgLst>
  <pc:docChgLst>
    <pc:chgData name="Lauren Valentine" userId="beef5a57-e985-43f7-be51-e6e522a875b7" providerId="ADAL" clId="{BB662FB7-0219-435C-9BB5-5283209324EA}"/>
    <pc:docChg chg="modSld">
      <pc:chgData name="Lauren Valentine" userId="beef5a57-e985-43f7-be51-e6e522a875b7" providerId="ADAL" clId="{BB662FB7-0219-435C-9BB5-5283209324EA}" dt="2025-02-27T08:04:41.024" v="1" actId="34135"/>
      <pc:docMkLst>
        <pc:docMk/>
      </pc:docMkLst>
      <pc:sldChg chg="addSp modSp mod">
        <pc:chgData name="Lauren Valentine" userId="beef5a57-e985-43f7-be51-e6e522a875b7" providerId="ADAL" clId="{BB662FB7-0219-435C-9BB5-5283209324EA}" dt="2025-02-27T08:04:41.024" v="1" actId="34135"/>
        <pc:sldMkLst>
          <pc:docMk/>
          <pc:sldMk cId="0" sldId="263"/>
        </pc:sldMkLst>
        <pc:picChg chg="add mod">
          <ac:chgData name="Lauren Valentine" userId="beef5a57-e985-43f7-be51-e6e522a875b7" providerId="ADAL" clId="{BB662FB7-0219-435C-9BB5-5283209324EA}" dt="2025-02-27T08:04:41.024" v="1" actId="34135"/>
          <ac:picMkLst>
            <pc:docMk/>
            <pc:sldMk cId="0" sldId="263"/>
            <ac:picMk id="3" creationId="{D6D8C353-1645-FB7C-F9F9-1BE926E0047B}"/>
          </ac:picMkLst>
        </pc:picChg>
      </pc:sldChg>
    </pc:docChg>
  </pc:docChgLst>
  <pc:docChgLst>
    <pc:chgData name="Judy Edwards" userId="97ec32ec-1920-4447-8ec7-1835dc49ef49" providerId="ADAL" clId="{81D5DB11-8AC2-49AD-BB7F-92F39F1CAA62}"/>
    <pc:docChg chg="undo custSel modSld">
      <pc:chgData name="Judy Edwards" userId="97ec32ec-1920-4447-8ec7-1835dc49ef49" providerId="ADAL" clId="{81D5DB11-8AC2-49AD-BB7F-92F39F1CAA62}" dt="2025-02-26T18:31:57.162" v="51" actId="1076"/>
      <pc:docMkLst>
        <pc:docMk/>
      </pc:docMkLst>
      <pc:sldChg chg="addSp delSp modSp mod">
        <pc:chgData name="Judy Edwards" userId="97ec32ec-1920-4447-8ec7-1835dc49ef49" providerId="ADAL" clId="{81D5DB11-8AC2-49AD-BB7F-92F39F1CAA62}" dt="2025-02-26T18:31:57.162" v="51" actId="1076"/>
        <pc:sldMkLst>
          <pc:docMk/>
          <pc:sldMk cId="0" sldId="263"/>
        </pc:sldMkLst>
        <pc:spChg chg="add del mod">
          <ac:chgData name="Judy Edwards" userId="97ec32ec-1920-4447-8ec7-1835dc49ef49" providerId="ADAL" clId="{81D5DB11-8AC2-49AD-BB7F-92F39F1CAA62}" dt="2025-02-26T18:28:49.928" v="37" actId="1076"/>
          <ac:spMkLst>
            <pc:docMk/>
            <pc:sldMk cId="0" sldId="263"/>
            <ac:spMk id="2" creationId="{68CFC608-ECDF-6792-5640-A19D6DB79B1C}"/>
          </ac:spMkLst>
        </pc:spChg>
        <pc:spChg chg="add">
          <ac:chgData name="Judy Edwards" userId="97ec32ec-1920-4447-8ec7-1835dc49ef49" providerId="ADAL" clId="{81D5DB11-8AC2-49AD-BB7F-92F39F1CAA62}" dt="2025-02-26T18:24:43.720" v="2"/>
          <ac:spMkLst>
            <pc:docMk/>
            <pc:sldMk cId="0" sldId="263"/>
            <ac:spMk id="3" creationId="{9682AD35-2745-8B8E-DE7F-F26DD331A235}"/>
          </ac:spMkLst>
        </pc:spChg>
        <pc:spChg chg="add del mod">
          <ac:chgData name="Judy Edwards" userId="97ec32ec-1920-4447-8ec7-1835dc49ef49" providerId="ADAL" clId="{81D5DB11-8AC2-49AD-BB7F-92F39F1CAA62}" dt="2025-02-26T18:27:09.407" v="23" actId="47"/>
          <ac:spMkLst>
            <pc:docMk/>
            <pc:sldMk cId="0" sldId="263"/>
            <ac:spMk id="5" creationId="{3EEF6E05-368F-A4B6-716C-CB990C9F2C18}"/>
          </ac:spMkLst>
        </pc:spChg>
        <pc:spChg chg="add mod">
          <ac:chgData name="Judy Edwards" userId="97ec32ec-1920-4447-8ec7-1835dc49ef49" providerId="ADAL" clId="{81D5DB11-8AC2-49AD-BB7F-92F39F1CAA62}" dt="2025-02-26T18:25:09.859" v="6"/>
          <ac:spMkLst>
            <pc:docMk/>
            <pc:sldMk cId="0" sldId="263"/>
            <ac:spMk id="6" creationId="{8B5D4BD0-BC32-EAC5-898E-050D502A095A}"/>
          </ac:spMkLst>
        </pc:spChg>
        <pc:spChg chg="add del mod">
          <ac:chgData name="Judy Edwards" userId="97ec32ec-1920-4447-8ec7-1835dc49ef49" providerId="ADAL" clId="{81D5DB11-8AC2-49AD-BB7F-92F39F1CAA62}" dt="2025-02-26T18:25:20.062" v="9"/>
          <ac:spMkLst>
            <pc:docMk/>
            <pc:sldMk cId="0" sldId="263"/>
            <ac:spMk id="184" creationId="{00000000-0000-0000-0000-000000000000}"/>
          </ac:spMkLst>
        </pc:spChg>
        <pc:picChg chg="add del mod modCrop">
          <ac:chgData name="Judy Edwards" userId="97ec32ec-1920-4447-8ec7-1835dc49ef49" providerId="ADAL" clId="{81D5DB11-8AC2-49AD-BB7F-92F39F1CAA62}" dt="2025-02-26T18:31:17.696" v="44" actId="732"/>
          <ac:picMkLst>
            <pc:docMk/>
            <pc:sldMk cId="0" sldId="263"/>
            <ac:picMk id="4" creationId="{258D61AF-42CD-CECA-DF23-6D18FF162BED}"/>
          </ac:picMkLst>
        </pc:picChg>
        <pc:picChg chg="add mod">
          <ac:chgData name="Judy Edwards" userId="97ec32ec-1920-4447-8ec7-1835dc49ef49" providerId="ADAL" clId="{81D5DB11-8AC2-49AD-BB7F-92F39F1CAA62}" dt="2025-02-26T18:31:57.162" v="51" actId="1076"/>
          <ac:picMkLst>
            <pc:docMk/>
            <pc:sldMk cId="0" sldId="263"/>
            <ac:picMk id="8" creationId="{2E0C9A80-20B8-581A-85AF-79D325FA0BD4}"/>
          </ac:picMkLst>
        </pc:picChg>
        <pc:picChg chg="add del mod">
          <ac:chgData name="Judy Edwards" userId="97ec32ec-1920-4447-8ec7-1835dc49ef49" providerId="ADAL" clId="{81D5DB11-8AC2-49AD-BB7F-92F39F1CAA62}" dt="2025-02-26T18:27:08.012" v="22" actId="1076"/>
          <ac:picMkLst>
            <pc:docMk/>
            <pc:sldMk cId="0" sldId="263"/>
            <ac:picMk id="1029" creationId="{B332A7A2-ECEF-1026-1068-D2DA324C2F7B}"/>
          </ac:picMkLst>
        </pc:picChg>
        <pc:picChg chg="add del mod">
          <ac:chgData name="Judy Edwards" userId="97ec32ec-1920-4447-8ec7-1835dc49ef49" providerId="ADAL" clId="{81D5DB11-8AC2-49AD-BB7F-92F39F1CAA62}" dt="2025-02-26T18:27:34.284" v="32" actId="1076"/>
          <ac:picMkLst>
            <pc:docMk/>
            <pc:sldMk cId="0" sldId="263"/>
            <ac:picMk id="1031" creationId="{560C3EA4-4D52-D467-34E1-3248105F5830}"/>
          </ac:picMkLst>
        </pc:picChg>
      </pc:sldChg>
      <pc:sldChg chg="addSp modSp mod">
        <pc:chgData name="Judy Edwards" userId="97ec32ec-1920-4447-8ec7-1835dc49ef49" providerId="ADAL" clId="{81D5DB11-8AC2-49AD-BB7F-92F39F1CAA62}" dt="2025-02-26T18:23:17.160" v="1" actId="2085"/>
        <pc:sldMkLst>
          <pc:docMk/>
          <pc:sldMk cId="1777125210" sldId="264"/>
        </pc:sldMkLst>
        <pc:spChg chg="add mod">
          <ac:chgData name="Judy Edwards" userId="97ec32ec-1920-4447-8ec7-1835dc49ef49" providerId="ADAL" clId="{81D5DB11-8AC2-49AD-BB7F-92F39F1CAA62}" dt="2025-02-26T18:23:17.160" v="1" actId="2085"/>
          <ac:spMkLst>
            <pc:docMk/>
            <pc:sldMk cId="1777125210" sldId="264"/>
            <ac:spMk id="2" creationId="{B8C5E0A3-B14B-8A28-910B-B968E2AF0CE0}"/>
          </ac:spMkLst>
        </pc:spChg>
      </pc:sldChg>
    </pc:docChg>
  </pc:docChgLst>
  <pc:docChgLst>
    <pc:chgData name="Billie Dunne" userId="S::bdunne@electoralcommission.org.uk::3844182d-c2e7-419d-8d32-c40b23cdb852" providerId="AD" clId="Web-{426B5ABC-D882-A6B5-AEF7-ADF11BA859ED}"/>
    <pc:docChg chg="modSld">
      <pc:chgData name="Billie Dunne" userId="S::bdunne@electoralcommission.org.uk::3844182d-c2e7-419d-8d32-c40b23cdb852" providerId="AD" clId="Web-{426B5ABC-D882-A6B5-AEF7-ADF11BA859ED}" dt="2025-02-24T10:52:52.478" v="13" actId="1076"/>
      <pc:docMkLst>
        <pc:docMk/>
      </pc:docMkLst>
      <pc:sldChg chg="modSp">
        <pc:chgData name="Billie Dunne" userId="S::bdunne@electoralcommission.org.uk::3844182d-c2e7-419d-8d32-c40b23cdb852" providerId="AD" clId="Web-{426B5ABC-D882-A6B5-AEF7-ADF11BA859ED}" dt="2025-02-24T10:50:57.188" v="2" actId="20577"/>
        <pc:sldMkLst>
          <pc:docMk/>
          <pc:sldMk cId="0" sldId="263"/>
        </pc:sldMkLst>
        <pc:spChg chg="mod">
          <ac:chgData name="Billie Dunne" userId="S::bdunne@electoralcommission.org.uk::3844182d-c2e7-419d-8d32-c40b23cdb852" providerId="AD" clId="Web-{426B5ABC-D882-A6B5-AEF7-ADF11BA859ED}" dt="2025-02-24T10:50:57.188" v="2" actId="20577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Billie Dunne" userId="S::bdunne@electoralcommission.org.uk::3844182d-c2e7-419d-8d32-c40b23cdb852" providerId="AD" clId="Web-{426B5ABC-D882-A6B5-AEF7-ADF11BA859ED}" dt="2025-02-24T10:50:31.217" v="0" actId="20577"/>
          <ac:spMkLst>
            <pc:docMk/>
            <pc:sldMk cId="0" sldId="263"/>
            <ac:spMk id="186" creationId="{00000000-0000-0000-0000-000000000000}"/>
          </ac:spMkLst>
        </pc:spChg>
      </pc:sldChg>
      <pc:sldChg chg="delSp modSp">
        <pc:chgData name="Billie Dunne" userId="S::bdunne@electoralcommission.org.uk::3844182d-c2e7-419d-8d32-c40b23cdb852" providerId="AD" clId="Web-{426B5ABC-D882-A6B5-AEF7-ADF11BA859ED}" dt="2025-02-24T10:52:52.478" v="13" actId="1076"/>
        <pc:sldMkLst>
          <pc:docMk/>
          <pc:sldMk cId="1777125210" sldId="264"/>
        </pc:sldMkLst>
        <pc:spChg chg="mod">
          <ac:chgData name="Billie Dunne" userId="S::bdunne@electoralcommission.org.uk::3844182d-c2e7-419d-8d32-c40b23cdb852" providerId="AD" clId="Web-{426B5ABC-D882-A6B5-AEF7-ADF11BA859ED}" dt="2025-02-24T10:52:52.478" v="13" actId="1076"/>
          <ac:spMkLst>
            <pc:docMk/>
            <pc:sldMk cId="1777125210" sldId="264"/>
            <ac:spMk id="5" creationId="{39705DB8-B150-BE9B-5985-3D4D3501D901}"/>
          </ac:spMkLst>
        </pc:spChg>
        <pc:spChg chg="mod">
          <ac:chgData name="Billie Dunne" userId="S::bdunne@electoralcommission.org.uk::3844182d-c2e7-419d-8d32-c40b23cdb852" providerId="AD" clId="Web-{426B5ABC-D882-A6B5-AEF7-ADF11BA859ED}" dt="2025-02-24T10:52:42.680" v="12" actId="1076"/>
          <ac:spMkLst>
            <pc:docMk/>
            <pc:sldMk cId="1777125210" sldId="264"/>
            <ac:spMk id="209" creationId="{D13E13FD-16C7-86A7-58DF-110AA96A1A81}"/>
          </ac:spMkLst>
        </pc:spChg>
        <pc:graphicFrameChg chg="mod">
          <ac:chgData name="Billie Dunne" userId="S::bdunne@electoralcommission.org.uk::3844182d-c2e7-419d-8d32-c40b23cdb852" providerId="AD" clId="Web-{426B5ABC-D882-A6B5-AEF7-ADF11BA859ED}" dt="2025-02-24T10:52:38.711" v="11" actId="1076"/>
          <ac:graphicFrameMkLst>
            <pc:docMk/>
            <pc:sldMk cId="1777125210" sldId="264"/>
            <ac:graphicFrameMk id="3" creationId="{D29E673E-1662-BDDC-3E8C-FFFD0CAD7B41}"/>
          </ac:graphicFrameMkLst>
        </pc:graphicFrameChg>
      </pc:sldChg>
    </pc:docChg>
  </pc:docChgLst>
  <pc:docChgLst>
    <pc:chgData name="Lauren Valentine" userId="beef5a57-e985-43f7-be51-e6e522a875b7" providerId="ADAL" clId="{8A5DF581-5716-4778-970D-0BBBF4584287}"/>
    <pc:docChg chg="addSld modSld sldOrd">
      <pc:chgData name="Lauren Valentine" userId="beef5a57-e985-43f7-be51-e6e522a875b7" providerId="ADAL" clId="{8A5DF581-5716-4778-970D-0BBBF4584287}" dt="2025-02-07T12:43:21.649" v="3" actId="20577"/>
      <pc:docMkLst>
        <pc:docMk/>
      </pc:docMkLst>
      <pc:sldChg chg="modSp mod">
        <pc:chgData name="Lauren Valentine" userId="beef5a57-e985-43f7-be51-e6e522a875b7" providerId="ADAL" clId="{8A5DF581-5716-4778-970D-0BBBF4584287}" dt="2025-02-07T12:43:21.649" v="3" actId="20577"/>
        <pc:sldMkLst>
          <pc:docMk/>
          <pc:sldMk cId="0" sldId="258"/>
        </pc:sldMkLst>
      </pc:sldChg>
      <pc:sldChg chg="add ord">
        <pc:chgData name="Lauren Valentine" userId="beef5a57-e985-43f7-be51-e6e522a875b7" providerId="ADAL" clId="{8A5DF581-5716-4778-970D-0BBBF4584287}" dt="2025-02-07T12:42:58.494" v="2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C6DDA274-969E-24DE-7B4B-74F7E8A7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b9951ced_1_3:notes">
            <a:extLst>
              <a:ext uri="{FF2B5EF4-FFF2-40B4-BE49-F238E27FC236}">
                <a16:creationId xmlns:a16="http://schemas.microsoft.com/office/drawing/2014/main" id="{C8C2CD1C-2A34-C6FB-C66C-F0524E4550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9b9951ced_1_3:notes">
            <a:extLst>
              <a:ext uri="{FF2B5EF4-FFF2-40B4-BE49-F238E27FC236}">
                <a16:creationId xmlns:a16="http://schemas.microsoft.com/office/drawing/2014/main" id="{16FE68D7-480B-2B1B-5C37-7C6B2778D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11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4" y="7858"/>
            <a:ext cx="7547525" cy="10676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862445" y="1849581"/>
            <a:ext cx="5953992" cy="314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41119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535678" y="1658471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3931998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 - 2 Heading">
  <p:cSld name="2 Column - 2 Heading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41119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4"/>
          <p:cNvSpPr/>
          <p:nvPr/>
        </p:nvSpPr>
        <p:spPr>
          <a:xfrm>
            <a:off x="535678" y="1952019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3931998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d Layout 1">
  <p:cSld name="Boxed Layout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41118" y="1926372"/>
            <a:ext cx="25308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535678" y="1658471"/>
            <a:ext cx="31428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4185798" y="1926373"/>
            <a:ext cx="25308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3880358" y="1658471"/>
            <a:ext cx="3142800" cy="327928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">
  <p:cSld name="Content 1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 descr="Chapter number"/>
          <p:cNvSpPr txBox="1">
            <a:spLocks noGrp="1"/>
          </p:cNvSpPr>
          <p:nvPr>
            <p:ph type="body" idx="1"/>
          </p:nvPr>
        </p:nvSpPr>
        <p:spPr>
          <a:xfrm>
            <a:off x="519728" y="1002228"/>
            <a:ext cx="6510452" cy="36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2400"/>
              <a:buNone/>
              <a:defRPr sz="259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 descr="Page title"/>
          <p:cNvSpPr txBox="1">
            <a:spLocks noGrp="1"/>
          </p:cNvSpPr>
          <p:nvPr>
            <p:ph type="title"/>
          </p:nvPr>
        </p:nvSpPr>
        <p:spPr>
          <a:xfrm>
            <a:off x="519727" y="1423043"/>
            <a:ext cx="6510452" cy="8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30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 descr="Content&#10;"/>
          <p:cNvSpPr txBox="1">
            <a:spLocks noGrp="1"/>
          </p:cNvSpPr>
          <p:nvPr>
            <p:ph type="body" idx="2"/>
          </p:nvPr>
        </p:nvSpPr>
        <p:spPr>
          <a:xfrm>
            <a:off x="519729" y="3268905"/>
            <a:ext cx="6510451" cy="599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>
            <a:lvl1pPr marL="493410" lvl="0" indent="-32894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3pPr>
            <a:lvl4pPr marL="1973641" lvl="3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4pPr>
            <a:lvl5pPr marL="2467051" lvl="4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9728" y="2436337"/>
            <a:ext cx="6510451" cy="68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246705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400"/>
              <a:buNone/>
              <a:defRPr sz="1511"/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/>
            </a:lvl3pPr>
            <a:lvl4pPr marL="1973641" lvl="3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4pPr>
            <a:lvl5pPr marL="2467051" lvl="4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7559675" cy="375127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522919" y="72480"/>
            <a:ext cx="2718365" cy="27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700"/>
              <a:buNone/>
              <a:defRPr sz="755" b="1">
                <a:solidFill>
                  <a:srgbClr val="0C0C0C"/>
                </a:solidFill>
              </a:defRPr>
            </a:lvl1pPr>
            <a:lvl2pPr marL="986820" lvl="1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2pPr>
            <a:lvl3pPr marL="1480231" lvl="2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3pPr>
            <a:lvl4pPr marL="1973641" lvl="3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4pPr>
            <a:lvl5pPr marL="2467051" lvl="4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0" y="9630058"/>
            <a:ext cx="7559675" cy="1061755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4162" y="9630059"/>
            <a:ext cx="1928074" cy="1061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056001" y="9630056"/>
            <a:ext cx="2790820" cy="106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430415" y="9630055"/>
            <a:ext cx="625586" cy="106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71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bg>
      <p:bgPr>
        <a:solidFill>
          <a:srgbClr val="00E7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5384274" y="0"/>
            <a:ext cx="1924280" cy="1385478"/>
            <a:chOff x="4884516" y="0"/>
            <a:chExt cx="1745672" cy="1283856"/>
          </a:xfrm>
        </p:grpSpPr>
        <p:sp>
          <p:nvSpPr>
            <p:cNvPr id="17" name="Google Shape;17;p8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94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8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l="3463" r="3461" b="2122"/>
          <a:stretch/>
        </p:blipFill>
        <p:spPr>
          <a:xfrm>
            <a:off x="665993" y="5888427"/>
            <a:ext cx="4909667" cy="480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 descr="Document title"/>
          <p:cNvSpPr txBox="1">
            <a:spLocks noGrp="1"/>
          </p:cNvSpPr>
          <p:nvPr>
            <p:ph type="ctrTitle"/>
          </p:nvPr>
        </p:nvSpPr>
        <p:spPr>
          <a:xfrm>
            <a:off x="368689" y="3064720"/>
            <a:ext cx="5015585" cy="184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748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68689" y="4845072"/>
            <a:ext cx="4686844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500"/>
              <a:buNone/>
              <a:defRPr sz="1619"/>
            </a:lvl2pPr>
            <a:lvl3pPr lvl="2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350"/>
              <a:buNone/>
              <a:defRPr sz="1457"/>
            </a:lvl3pPr>
            <a:lvl4pPr lvl="3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4pPr>
            <a:lvl5pPr lvl="4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5pPr>
            <a:lvl6pPr lvl="5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6pPr>
            <a:lvl7pPr lvl="6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7pPr>
            <a:lvl8pPr lvl="7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8pPr>
            <a:lvl9pPr lvl="8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9pPr>
          </a:lstStyle>
          <a:p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212499" y="9894018"/>
            <a:ext cx="5113977" cy="4627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63779" y="10033345"/>
            <a:ext cx="2336149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800"/>
              <a:buNone/>
              <a:defRPr sz="863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368689" y="2344713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368689" y="1782624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368689" y="123302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368689" y="67093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368689" y="108847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8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5"/>
          <a:stretch/>
        </p:blipFill>
        <p:spPr>
          <a:xfrm flipH="1">
            <a:off x="2223243" y="4390907"/>
            <a:ext cx="5349191" cy="63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949" y="9514148"/>
            <a:ext cx="2240287" cy="123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29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36237" y="1649506"/>
            <a:ext cx="6487200" cy="776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0" descr="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0"/>
          <p:cNvCxnSpPr/>
          <p:nvPr/>
        </p:nvCxnSpPr>
        <p:spPr>
          <a:xfrm>
            <a:off x="536237" y="9706864"/>
            <a:ext cx="6487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body" idx="2"/>
          </p:nvPr>
        </p:nvSpPr>
        <p:spPr>
          <a:xfrm>
            <a:off x="440361" y="10033345"/>
            <a:ext cx="3718133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buSzPts val="1000"/>
            </a:pPr>
            <a:r>
              <a:rPr lang="en-GB" sz="1079" b="1" i="0" u="none" baseline="0" dirty="0"/>
              <a:t>comisiwnetholiadol.org.uk/</a:t>
            </a:r>
            <a:r>
              <a:rPr lang="en-GB" sz="1079" b="1" i="0" u="none" baseline="0" dirty="0" err="1"/>
              <a:t>dysgu</a:t>
            </a:r>
            <a:endParaRPr lang="en-GB" dirty="0"/>
          </a:p>
        </p:txBody>
      </p:sp>
      <p:sp>
        <p:nvSpPr>
          <p:cNvPr id="185" name="Google Shape;185;p1"/>
          <p:cNvSpPr txBox="1">
            <a:spLocks noGrp="1"/>
          </p:cNvSpPr>
          <p:nvPr>
            <p:ph type="subTitle" idx="1"/>
          </p:nvPr>
        </p:nvSpPr>
        <p:spPr>
          <a:xfrm>
            <a:off x="440361" y="4845072"/>
            <a:ext cx="4588368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t" anchorCtr="0">
            <a:normAutofit/>
          </a:bodyPr>
          <a:lstStyle/>
          <a:p>
            <a:pPr marL="0" indent="0" algn="l" rtl="0">
              <a:spcBef>
                <a:spcPts val="0"/>
              </a:spcBef>
            </a:pPr>
            <a:r>
              <a:rPr lang="cy" sz="2200" b="1" i="0" u="none" baseline="0" err="1"/>
              <a:t>Taflen</a:t>
            </a:r>
            <a:r>
              <a:rPr lang="cy" sz="2200" b="1" i="0" u="none" baseline="0" dirty="0"/>
              <a:t> </a:t>
            </a:r>
            <a:r>
              <a:rPr lang="cy" sz="2200" b="1" i="0" u="none" baseline="0" err="1"/>
              <a:t>waith</a:t>
            </a:r>
            <a:endParaRPr sz="2200" err="1"/>
          </a:p>
        </p:txBody>
      </p:sp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440360" y="2156294"/>
            <a:ext cx="5596276" cy="275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rmAutofit/>
          </a:bodyPr>
          <a:lstStyle/>
          <a:p>
            <a:pPr algn="l" rtl="0">
              <a:lnSpc>
                <a:spcPct val="121250"/>
              </a:lnSpc>
              <a:buSzPts val="3200"/>
            </a:pPr>
            <a:r>
              <a:rPr lang="cy" sz="4200" b="1" i="0" u="none" baseline="0"/>
              <a:t>Helfa wybodaeth ddigidol</a:t>
            </a:r>
            <a:endParaRPr sz="4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FC608-ECDF-6792-5640-A19D6DB79B1C}"/>
              </a:ext>
            </a:extLst>
          </p:cNvPr>
          <p:cNvSpPr/>
          <p:nvPr/>
        </p:nvSpPr>
        <p:spPr>
          <a:xfrm>
            <a:off x="4552950" y="0"/>
            <a:ext cx="3006725" cy="180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D61AF-42CD-CECA-DF23-6D18FF16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04"/>
          <a:stretch/>
        </p:blipFill>
        <p:spPr>
          <a:xfrm>
            <a:off x="4219202" y="182850"/>
            <a:ext cx="1614331" cy="83473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EF6E05-368F-A4B6-716C-CB990C9F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E0C9A80-20B8-581A-85AF-79D325FA0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22" y="191211"/>
            <a:ext cx="1430964" cy="713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D8C353-1645-FB7C-F9F9-1BE926E0047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" y="8766629"/>
            <a:ext cx="7510907" cy="1909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>
          <a:extLst>
            <a:ext uri="{FF2B5EF4-FFF2-40B4-BE49-F238E27FC236}">
              <a16:creationId xmlns:a16="http://schemas.microsoft.com/office/drawing/2014/main" id="{94C20E0B-A0C5-61BB-16E2-B11B9A7A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9b9951ced_1_3">
            <a:extLst>
              <a:ext uri="{FF2B5EF4-FFF2-40B4-BE49-F238E27FC236}">
                <a16:creationId xmlns:a16="http://schemas.microsoft.com/office/drawing/2014/main" id="{4DA41E69-F63D-BAE8-CC98-DF9A70898E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113231" y="9630055"/>
            <a:ext cx="2732094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cy" sz="900" b="0" i="0" u="none" baseline="0">
                <a:latin typeface="Montserrat ExtraBold"/>
                <a:ea typeface="Montserrat ExtraBold"/>
                <a:cs typeface="Montserrat ExtraBold"/>
              </a:rPr>
              <a:t>Helfa wybodaeth ddigidol</a:t>
            </a:r>
            <a:endParaRPr sz="900" dirty="0">
              <a:latin typeface="Montserrat ExtraBold"/>
            </a:endParaRPr>
          </a:p>
        </p:txBody>
      </p:sp>
      <p:sp>
        <p:nvSpPr>
          <p:cNvPr id="206" name="Google Shape;206;g329b9951ced_1_3">
            <a:extLst>
              <a:ext uri="{FF2B5EF4-FFF2-40B4-BE49-F238E27FC236}">
                <a16:creationId xmlns:a16="http://schemas.microsoft.com/office/drawing/2014/main" id="{2649299B-3CC0-458F-6874-14B192A83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 flipH="1">
            <a:off x="500703" y="9630054"/>
            <a:ext cx="612528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08" name="Google Shape;208;g329b9951ced_1_3">
            <a:extLst>
              <a:ext uri="{FF2B5EF4-FFF2-40B4-BE49-F238E27FC236}">
                <a16:creationId xmlns:a16="http://schemas.microsoft.com/office/drawing/2014/main" id="{582A395E-C0BA-95BD-8B5A-2F926E95EA3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591349" y="72479"/>
            <a:ext cx="2661194" cy="27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sz="1500" b="0" i="0" u="none" baseline="0">
                <a:latin typeface="Montserrat"/>
                <a:ea typeface="Montserrat"/>
                <a:cs typeface="Montserrat"/>
              </a:rPr>
              <a:t>Taflen waith</a:t>
            </a:r>
            <a:endParaRPr dirty="0">
              <a:latin typeface="Montserrat"/>
            </a:endParaRPr>
          </a:p>
        </p:txBody>
      </p:sp>
      <p:sp>
        <p:nvSpPr>
          <p:cNvPr id="209" name="Google Shape;209;g329b9951ced_1_3" descr="Is-bennawd">
            <a:extLst>
              <a:ext uri="{FF2B5EF4-FFF2-40B4-BE49-F238E27FC236}">
                <a16:creationId xmlns:a16="http://schemas.microsoft.com/office/drawing/2014/main" id="{D13E13FD-16C7-86A7-58DF-110AA96A1A8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88225" y="1859400"/>
            <a:ext cx="6373591" cy="16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Gan ddefnyddio’r gwefannau a nodwyd ar y sleidiau yn unig, dewch o hyd i’r atebion i’r cwestiynau isod: </a:t>
            </a:r>
            <a:endParaRPr lang="en-US" sz="1200" b="0" i="0" u="none" baseline="0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cy" sz="1200" b="0" i="0" u="none" baseline="0" dirty="0"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 Comisiwn Etholiadol: </a:t>
            </a:r>
            <a:r>
              <a:rPr lang="cy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electoralcommission.org.uk/cy/adnoddau/adnoddau-i-bobl-ifanc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mySociety</a:t>
            </a:r>
            <a:r>
              <a:rPr lang="cy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- mysociety.org/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Gwefan y llywodraeth: </a:t>
            </a:r>
            <a:r>
              <a:rPr lang="cy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gov.uk/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cymraeg</a:t>
            </a:r>
            <a:endParaRPr lang="cy" sz="1200" b="0" i="0" u="none" baseline="0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Senedd Cymru: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senedd.cymru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/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dod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-o-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hyd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-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-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aelod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-o-r-</a:t>
            </a:r>
            <a:r>
              <a:rPr lang="en-GB" sz="12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senedd</a:t>
            </a:r>
            <a:r>
              <a:rPr lang="en-GB" sz="12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/</a:t>
            </a:r>
            <a:endParaRPr lang="cy" sz="1200" b="0" i="0" u="none" baseline="0" dirty="0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05DB8-B150-BE9B-5985-3D4D3501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9" y="550721"/>
            <a:ext cx="6874964" cy="870467"/>
          </a:xfrm>
        </p:spPr>
        <p:txBody>
          <a:bodyPr/>
          <a:lstStyle/>
          <a:p>
            <a:pPr algn="l" rtl="0"/>
            <a:r>
              <a:rPr lang="cy" sz="4200" b="1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Helfa</a:t>
            </a:r>
            <a:r>
              <a:rPr lang="cy" sz="4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4200" b="1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Wybodaeth</a:t>
            </a:r>
            <a:r>
              <a:rPr lang="cy" sz="42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4200" b="1" i="0" u="none" baseline="0" dirty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Ddigidol</a:t>
            </a:r>
            <a:endParaRPr lang="en-US" sz="4200" b="1" i="0" u="none" baseline="0" dirty="0" err="1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graphicFrame>
        <p:nvGraphicFramePr>
          <p:cNvPr id="3" name="Google Shape;67;p3">
            <a:extLst>
              <a:ext uri="{FF2B5EF4-FFF2-40B4-BE49-F238E27FC236}">
                <a16:creationId xmlns:a16="http://schemas.microsoft.com/office/drawing/2014/main" id="{D29E673E-1662-BDDC-3E8C-FFFD0CAD7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179427"/>
              </p:ext>
            </p:extLst>
          </p:nvPr>
        </p:nvGraphicFramePr>
        <p:xfrm>
          <a:off x="588225" y="3557661"/>
          <a:ext cx="6105600" cy="5707797"/>
        </p:xfrm>
        <a:graphic>
          <a:graphicData uri="http://schemas.openxmlformats.org/drawingml/2006/table">
            <a:tbl>
              <a:tblPr firstRow="1" bandRow="1">
                <a:noFill/>
                <a:tableStyleId>{D881536D-1064-4D84-8000-90543A5457ED}</a:tableStyleId>
              </a:tblPr>
              <a:tblGrid>
                <a:gridCol w="30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7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Pa mor hir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mae’n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cymryd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gofrestru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bleidleisio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</a:p>
                  </a:txBody>
                  <a:tcPr marL="108000" marR="108000" marT="90000" marB="9000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yw'r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mater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diweddaraf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a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gafodd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ei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adrodd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eich</a:t>
                      </a:r>
                      <a:r>
                        <a:rPr lang="en-US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cod post?</a:t>
                      </a:r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Rydych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mynd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fod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allan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o'r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wlad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ystod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etholiad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, pa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opsiynau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sydd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gennych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bleidleisio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</a:p>
                  </a:txBody>
                  <a:tcPr marL="108000" marR="108000" marT="90000" marB="9000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Beth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yw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un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ffordd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o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gymryd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rhan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mewn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democratiaeth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7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Rydych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eisiau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cysylltu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â’ch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AS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uniongyrchol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. Beth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yw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cyfeiriad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e-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bost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eich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AS?</a:t>
                      </a:r>
                    </a:p>
                  </a:txBody>
                  <a:tcPr marL="108000" marR="108000" marT="90000" marB="9000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Petaech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chi'n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awyddus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ymgyrchu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dros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well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cyfleusterau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yn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eich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ardal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gyda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phwy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fyddech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chi'n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cysylltu</a:t>
                      </a: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lang="en-GB" sz="1200" b="0" i="0" u="none" strike="noStrike" cap="none" dirty="0">
                        <a:solidFill>
                          <a:srgbClr val="002C4C"/>
                        </a:solidFill>
                        <a:effectLst/>
                        <a:latin typeface="Montserrat" pitchFamily="2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87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Nid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ydych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yn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siŵr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a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ydych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wedi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cofrestru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bleidleisio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beth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yw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cyfeiriad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eich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Swyddfa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Cofrestru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Etholiadol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leol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i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C4C"/>
                          </a:solidFill>
                          <a:latin typeface="Montserrat"/>
                        </a:rPr>
                        <a:t>wirio</a:t>
                      </a:r>
                      <a:r>
                        <a:rPr lang="en-US" sz="1200" dirty="0">
                          <a:solidFill>
                            <a:srgbClr val="002C4C"/>
                          </a:solidFill>
                          <a:latin typeface="Montserrat"/>
                        </a:rPr>
                        <a:t>?</a:t>
                      </a:r>
                    </a:p>
                  </a:txBody>
                  <a:tcPr marL="108000" marR="108000" marT="90000" marB="9000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Mae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gennych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fater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sy'n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bwysig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iawn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chi.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Enwch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dri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math o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ymgyrchu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allai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gefnogi'ch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achos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1200" b="0" i="0" u="none" strike="noStrike" cap="none" dirty="0">
                        <a:solidFill>
                          <a:srgbClr val="002C4C"/>
                        </a:solidFill>
                        <a:latin typeface="Montserra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97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Rydych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eisiau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10,000 o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lofnodion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ar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ddeiseb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swyddogol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gael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ymateb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gan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y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llywodraeth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. Pa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wefan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fyddech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chi'n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ei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defnyddio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roi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hyn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ar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200" b="0" i="0" u="none" strike="noStrike" cap="none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waith</a:t>
                      </a:r>
                      <a:r>
                        <a:rPr lang="en-GB" sz="1200" b="0" i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? </a:t>
                      </a:r>
                    </a:p>
                  </a:txBody>
                  <a:tcPr marL="108000" marR="108000" marT="90000" marB="9000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Ble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allwch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chi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ddod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o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hyd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wybodaeth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ar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roddion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bleidiau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gwleidyddol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8C5E0A3-B14B-8A28-910B-B968E2AF0CE0}"/>
              </a:ext>
            </a:extLst>
          </p:cNvPr>
          <p:cNvSpPr/>
          <p:nvPr/>
        </p:nvSpPr>
        <p:spPr>
          <a:xfrm>
            <a:off x="5035138" y="9832769"/>
            <a:ext cx="2343705" cy="6768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2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Turquoise">
      <a:dk1>
        <a:srgbClr val="003057"/>
      </a:dk1>
      <a:lt1>
        <a:srgbClr val="FFFFFF"/>
      </a:lt1>
      <a:dk2>
        <a:srgbClr val="003057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ECHDL-1310062365-158</_dlc_DocId>
    <_dlc_DocIdUrl xmlns="f1dc5fc2-22f3-4bac-b797-10482b60afd2">
      <Url>https://electoralcommissionorguk.sharepoint.com/teams/CT_VE/_layouts/15/DocIdRedir.aspx?ID=ECHDL-1310062365-158</Url>
      <Description>ECHDL-1310062365-158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52561C-01E2-4FD4-9014-C87D14736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c5fc2-22f3-4bac-b797-10482b60afd2"/>
    <ds:schemaRef ds:uri="9bc44819-535f-491d-8e8b-8c4dff21d4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33BA5F-AC6F-41A9-86CE-F6921B372E00}">
  <ds:schemaRefs>
    <ds:schemaRef ds:uri="http://purl.org/dc/dcmitype/"/>
    <ds:schemaRef ds:uri="9bc44819-535f-491d-8e8b-8c4dff21d437"/>
    <ds:schemaRef ds:uri="http://schemas.openxmlformats.org/package/2006/metadata/core-properties"/>
    <ds:schemaRef ds:uri="http://www.w3.org/XML/1998/namespace"/>
    <ds:schemaRef ds:uri="f1dc5fc2-22f3-4bac-b797-10482b60af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1268E4A-6116-4F5C-8DD5-C597E458E6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941745-A6E6-460F-AF95-E8910DAB761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248</Words>
  <Application>Microsoft Office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Montserrat ExtraBold</vt:lpstr>
      <vt:lpstr>Office Theme</vt:lpstr>
      <vt:lpstr>Helfa wybodaeth ddigidol</vt:lpstr>
      <vt:lpstr>Helfa Wybodaeth Ddigidol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Scavenger Hunt</dc:title>
  <dc:creator>Chris Brunt</dc:creator>
  <cp:lastModifiedBy>Lauren Valentine</cp:lastModifiedBy>
  <cp:revision>25</cp:revision>
  <dcterms:created xsi:type="dcterms:W3CDTF">2023-04-16T17:25:37Z</dcterms:created>
  <dcterms:modified xsi:type="dcterms:W3CDTF">2025-02-27T08:05:00Z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untries">
    <vt:lpwstr>6;#UK wide|6834a7d2-fb91-47b3-99a3-3181df52306f</vt:lpwstr>
  </property>
  <property fmtid="{D5CDD505-2E9C-101B-9397-08002B2CF9AE}" pid="3" name="Audience1">
    <vt:lpwstr>2;#All staff|1a1e0e6e-8d96-4235-ac5f-9f1dcc3600b0</vt:lpwstr>
  </property>
  <property fmtid="{D5CDD505-2E9C-101B-9397-08002B2CF9AE}" pid="4" name="ECSubject">
    <vt:lpwstr>12;#Learning|e6beb499-5ab0-4760-8695-75ca908008ae</vt:lpwstr>
  </property>
  <property fmtid="{D5CDD505-2E9C-101B-9397-08002B2CF9AE}" pid="5" name="GPMS marking">
    <vt:lpwstr>3</vt:lpwstr>
  </property>
  <property fmtid="{D5CDD505-2E9C-101B-9397-08002B2CF9AE}" pid="6" name="Calendar Year">
    <vt:lpwstr>5</vt:lpwstr>
  </property>
  <property fmtid="{D5CDD505-2E9C-101B-9397-08002B2CF9AE}" pid="7" name="MediaServiceImageTags">
    <vt:lpwstr/>
  </property>
  <property fmtid="{D5CDD505-2E9C-101B-9397-08002B2CF9AE}" pid="8" name="Board_x0020_Paper_x0020_Subject">
    <vt:lpwstr/>
  </property>
  <property fmtid="{D5CDD505-2E9C-101B-9397-08002B2CF9AE}" pid="9" name="Financial year">
    <vt:lpwstr/>
  </property>
  <property fmtid="{D5CDD505-2E9C-101B-9397-08002B2CF9AE}" pid="10" name="f9169cbde8cd43d083a6796edf077c19">
    <vt:lpwstr/>
  </property>
  <property fmtid="{D5CDD505-2E9C-101B-9397-08002B2CF9AE}" pid="11" name="Calendar_x0020_Year">
    <vt:lpwstr>5</vt:lpwstr>
  </property>
  <property fmtid="{D5CDD505-2E9C-101B-9397-08002B2CF9AE}" pid="12" name="n0ecf30723e04ad4a18670a4e17a3129">
    <vt:lpwstr/>
  </property>
  <property fmtid="{D5CDD505-2E9C-101B-9397-08002B2CF9AE}" pid="13" name="Electoral_x0020_Event">
    <vt:lpwstr/>
  </property>
  <property fmtid="{D5CDD505-2E9C-101B-9397-08002B2CF9AE}" pid="14" name="GPMS_x0020_marking">
    <vt:lpwstr>3</vt:lpwstr>
  </property>
  <property fmtid="{D5CDD505-2E9C-101B-9397-08002B2CF9AE}" pid="15" name="Board Paper Subject">
    <vt:lpwstr/>
  </property>
  <property fmtid="{D5CDD505-2E9C-101B-9397-08002B2CF9AE}" pid="16" name="Electoral Event">
    <vt:lpwstr/>
  </property>
  <property fmtid="{D5CDD505-2E9C-101B-9397-08002B2CF9AE}" pid="17" name="_dlc_DocIdItemGuid">
    <vt:lpwstr>154b0e9c-8743-422d-8536-fe381c7a9a4c</vt:lpwstr>
  </property>
  <property fmtid="{D5CDD505-2E9C-101B-9397-08002B2CF9AE}" pid="18" name="ContentTypeId">
    <vt:lpwstr>0x010100FD2BDF6C750B74429A91F444EE5B6214</vt:lpwstr>
  </property>
</Properties>
</file>