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zRan+8E5aq0xniR0/rcAlTkd6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Gurruchaga" initials="" lastIdx="2" clrIdx="0"/>
  <p:cmAuthor id="1" name="Billie Dunne" initials="BD" lastIdx="2" clrIdx="1">
    <p:extLst>
      <p:ext uri="{19B8F6BF-5375-455C-9EA6-DF929625EA0E}">
        <p15:presenceInfo xmlns:p15="http://schemas.microsoft.com/office/powerpoint/2012/main" userId="S::BDunne@electoralcommission.org.uk::3844182d-c2e7-419d-8d32-c40b23cdb852" providerId="AD"/>
      </p:ext>
    </p:extLst>
  </p:cmAuthor>
  <p:cmAuthor id="2" name="Aimee Coulson" initials="AC" lastIdx="1" clrIdx="2">
    <p:extLst>
      <p:ext uri="{19B8F6BF-5375-455C-9EA6-DF929625EA0E}">
        <p15:presenceInfo xmlns:p15="http://schemas.microsoft.com/office/powerpoint/2012/main" userId="S::acoulson@electoralcommission.org.uk::a8adcdb0-b24f-46f3-afab-b5a6dc0fa0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6B998-28DD-48D6-84F3-73BB67C2DAD3}" v="42" dt="2025-02-26T14:16:08.181"/>
  </p1510:revLst>
</p1510:revInfo>
</file>

<file path=ppt/tableStyles.xml><?xml version="1.0" encoding="utf-8"?>
<a:tblStyleLst xmlns:a="http://schemas.openxmlformats.org/drawingml/2006/main" def="{9BA07D45-622C-473E-9438-1140E7BAAC98}">
  <a:tblStyle styleId="{9BA07D45-622C-473E-9438-1140E7BAAC9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/>
      <a:tcStyle>
        <a:tcBdr/>
        <a:fill>
          <a:solidFill>
            <a:srgbClr val="CAF6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F6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ie Dunne" userId="S::bdunne@electoralcommission.org.uk::3844182d-c2e7-419d-8d32-c40b23cdb852" providerId="AD" clId="Web-{8688E9D1-A4AE-3B3D-FB21-7DB166F7FF72}"/>
    <pc:docChg chg="modSld">
      <pc:chgData name="Billie Dunne" userId="S::bdunne@electoralcommission.org.uk::3844182d-c2e7-419d-8d32-c40b23cdb852" providerId="AD" clId="Web-{8688E9D1-A4AE-3B3D-FB21-7DB166F7FF72}" dt="2025-02-24T10:50:14.631" v="15" actId="20577"/>
      <pc:docMkLst>
        <pc:docMk/>
      </pc:docMkLst>
      <pc:sldChg chg="modSp">
        <pc:chgData name="Billie Dunne" userId="S::bdunne@electoralcommission.org.uk::3844182d-c2e7-419d-8d32-c40b23cdb852" providerId="AD" clId="Web-{8688E9D1-A4AE-3B3D-FB21-7DB166F7FF72}" dt="2025-02-24T10:46:50.014" v="0" actId="20577"/>
        <pc:sldMkLst>
          <pc:docMk/>
          <pc:sldMk cId="0" sldId="256"/>
        </pc:sldMkLst>
        <pc:spChg chg="mod">
          <ac:chgData name="Billie Dunne" userId="S::bdunne@electoralcommission.org.uk::3844182d-c2e7-419d-8d32-c40b23cdb852" providerId="AD" clId="Web-{8688E9D1-A4AE-3B3D-FB21-7DB166F7FF72}" dt="2025-02-24T10:46:50.014" v="0" actId="20577"/>
          <ac:spMkLst>
            <pc:docMk/>
            <pc:sldMk cId="0" sldId="256"/>
            <ac:spMk id="63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50:14.631" v="15" actId="20577"/>
        <pc:sldMkLst>
          <pc:docMk/>
          <pc:sldMk cId="0" sldId="257"/>
        </pc:sldMkLst>
        <pc:spChg chg="mod">
          <ac:chgData name="Billie Dunne" userId="S::bdunne@electoralcommission.org.uk::3844182d-c2e7-419d-8d32-c40b23cdb852" providerId="AD" clId="Web-{8688E9D1-A4AE-3B3D-FB21-7DB166F7FF72}" dt="2025-02-24T10:50:14.631" v="15" actId="20577"/>
          <ac:spMkLst>
            <pc:docMk/>
            <pc:sldMk cId="0" sldId="257"/>
            <ac:spMk id="70" creationId="{00000000-0000-0000-0000-000000000000}"/>
          </ac:spMkLst>
        </pc:spChg>
        <pc:graphicFrameChg chg="mod modGraphic">
          <ac:chgData name="Billie Dunne" userId="S::bdunne@electoralcommission.org.uk::3844182d-c2e7-419d-8d32-c40b23cdb852" providerId="AD" clId="Web-{8688E9D1-A4AE-3B3D-FB21-7DB166F7FF72}" dt="2025-02-24T10:50:07.740" v="14"/>
          <ac:graphicFrameMkLst>
            <pc:docMk/>
            <pc:sldMk cId="0" sldId="257"/>
            <ac:graphicFrameMk id="72" creationId="{00000000-0000-0000-0000-000000000000}"/>
          </ac:graphicFrameMkLst>
        </pc:graphicFrameChg>
      </pc:sldChg>
      <pc:sldChg chg="modSp">
        <pc:chgData name="Billie Dunne" userId="S::bdunne@electoralcommission.org.uk::3844182d-c2e7-419d-8d32-c40b23cdb852" providerId="AD" clId="Web-{8688E9D1-A4AE-3B3D-FB21-7DB166F7FF72}" dt="2025-02-24T10:47:32.734" v="2" actId="20577"/>
        <pc:sldMkLst>
          <pc:docMk/>
          <pc:sldMk cId="0" sldId="259"/>
        </pc:sldMkLst>
        <pc:spChg chg="mod">
          <ac:chgData name="Billie Dunne" userId="S::bdunne@electoralcommission.org.uk::3844182d-c2e7-419d-8d32-c40b23cdb852" providerId="AD" clId="Web-{8688E9D1-A4AE-3B3D-FB21-7DB166F7FF72}" dt="2025-02-24T10:47:32.734" v="2" actId="20577"/>
          <ac:spMkLst>
            <pc:docMk/>
            <pc:sldMk cId="0" sldId="259"/>
            <ac:spMk id="108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7:40.875" v="3" actId="20577"/>
        <pc:sldMkLst>
          <pc:docMk/>
          <pc:sldMk cId="0" sldId="260"/>
        </pc:sldMkLst>
        <pc:spChg chg="mod">
          <ac:chgData name="Billie Dunne" userId="S::bdunne@electoralcommission.org.uk::3844182d-c2e7-419d-8d32-c40b23cdb852" providerId="AD" clId="Web-{8688E9D1-A4AE-3B3D-FB21-7DB166F7FF72}" dt="2025-02-24T10:47:40.875" v="3" actId="20577"/>
          <ac:spMkLst>
            <pc:docMk/>
            <pc:sldMk cId="0" sldId="260"/>
            <ac:spMk id="121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7:53.079" v="4" actId="20577"/>
        <pc:sldMkLst>
          <pc:docMk/>
          <pc:sldMk cId="0" sldId="261"/>
        </pc:sldMkLst>
        <pc:spChg chg="mod">
          <ac:chgData name="Billie Dunne" userId="S::bdunne@electoralcommission.org.uk::3844182d-c2e7-419d-8d32-c40b23cdb852" providerId="AD" clId="Web-{8688E9D1-A4AE-3B3D-FB21-7DB166F7FF72}" dt="2025-02-24T10:47:53.079" v="4" actId="20577"/>
          <ac:spMkLst>
            <pc:docMk/>
            <pc:sldMk cId="0" sldId="261"/>
            <ac:spMk id="134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8:00.423" v="5" actId="20577"/>
        <pc:sldMkLst>
          <pc:docMk/>
          <pc:sldMk cId="0" sldId="262"/>
        </pc:sldMkLst>
        <pc:spChg chg="mod">
          <ac:chgData name="Billie Dunne" userId="S::bdunne@electoralcommission.org.uk::3844182d-c2e7-419d-8d32-c40b23cdb852" providerId="AD" clId="Web-{8688E9D1-A4AE-3B3D-FB21-7DB166F7FF72}" dt="2025-02-24T10:48:00.423" v="5" actId="20577"/>
          <ac:spMkLst>
            <pc:docMk/>
            <pc:sldMk cId="0" sldId="262"/>
            <ac:spMk id="151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8:10.673" v="6" actId="20577"/>
        <pc:sldMkLst>
          <pc:docMk/>
          <pc:sldMk cId="0" sldId="263"/>
        </pc:sldMkLst>
        <pc:spChg chg="mod">
          <ac:chgData name="Billie Dunne" userId="S::bdunne@electoralcommission.org.uk::3844182d-c2e7-419d-8d32-c40b23cdb852" providerId="AD" clId="Web-{8688E9D1-A4AE-3B3D-FB21-7DB166F7FF72}" dt="2025-02-24T10:48:10.673" v="6" actId="20577"/>
          <ac:spMkLst>
            <pc:docMk/>
            <pc:sldMk cId="0" sldId="263"/>
            <ac:spMk id="163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9:52.099" v="7" actId="20577"/>
        <pc:sldMkLst>
          <pc:docMk/>
          <pc:sldMk cId="0" sldId="264"/>
        </pc:sldMkLst>
        <pc:spChg chg="mod">
          <ac:chgData name="Billie Dunne" userId="S::bdunne@electoralcommission.org.uk::3844182d-c2e7-419d-8d32-c40b23cdb852" providerId="AD" clId="Web-{8688E9D1-A4AE-3B3D-FB21-7DB166F7FF72}" dt="2025-02-24T10:49:52.099" v="7" actId="20577"/>
          <ac:spMkLst>
            <pc:docMk/>
            <pc:sldMk cId="0" sldId="264"/>
            <ac:spMk id="176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8688E9D1-A4AE-3B3D-FB21-7DB166F7FF72}" dt="2025-02-24T10:47:19.328" v="1" actId="20577"/>
        <pc:sldMkLst>
          <pc:docMk/>
          <pc:sldMk cId="4099524437" sldId="265"/>
        </pc:sldMkLst>
        <pc:spChg chg="mod">
          <ac:chgData name="Billie Dunne" userId="S::bdunne@electoralcommission.org.uk::3844182d-c2e7-419d-8d32-c40b23cdb852" providerId="AD" clId="Web-{8688E9D1-A4AE-3B3D-FB21-7DB166F7FF72}" dt="2025-02-24T10:47:19.328" v="1" actId="20577"/>
          <ac:spMkLst>
            <pc:docMk/>
            <pc:sldMk cId="4099524437" sldId="265"/>
            <ac:spMk id="70" creationId="{E0AC8B76-7F73-39FC-3614-6863A2E9287F}"/>
          </ac:spMkLst>
        </pc:spChg>
      </pc:sldChg>
    </pc:docChg>
  </pc:docChgLst>
  <pc:docChgLst>
    <pc:chgData name="Lauren Valentine" userId="beef5a57-e985-43f7-be51-e6e522a875b7" providerId="ADAL" clId="{9956B998-28DD-48D6-84F3-73BB67C2DAD3}"/>
    <pc:docChg chg="modSld">
      <pc:chgData name="Lauren Valentine" userId="beef5a57-e985-43f7-be51-e6e522a875b7" providerId="ADAL" clId="{9956B998-28DD-48D6-84F3-73BB67C2DAD3}" dt="2025-02-27T09:51:15.980" v="95" actId="2711"/>
      <pc:docMkLst>
        <pc:docMk/>
      </pc:docMkLst>
      <pc:sldChg chg="addSp delSp modSp mod">
        <pc:chgData name="Lauren Valentine" userId="beef5a57-e985-43f7-be51-e6e522a875b7" providerId="ADAL" clId="{9956B998-28DD-48D6-84F3-73BB67C2DAD3}" dt="2025-02-27T09:48:58.037" v="66" actId="113"/>
        <pc:sldMkLst>
          <pc:docMk/>
          <pc:sldMk cId="0" sldId="256"/>
        </pc:sldMkLst>
        <pc:spChg chg="mod ord topLvl">
          <ac:chgData name="Lauren Valentine" userId="beef5a57-e985-43f7-be51-e6e522a875b7" providerId="ADAL" clId="{9956B998-28DD-48D6-84F3-73BB67C2DAD3}" dt="2025-02-26T13:36:39.673" v="3" actId="34135"/>
          <ac:spMkLst>
            <pc:docMk/>
            <pc:sldMk cId="0" sldId="256"/>
            <ac:spMk id="3" creationId="{50689692-AC9C-2572-3FA0-99F0164AF734}"/>
          </ac:spMkLst>
        </pc:spChg>
        <pc:spChg chg="mod">
          <ac:chgData name="Lauren Valentine" userId="beef5a57-e985-43f7-be51-e6e522a875b7" providerId="ADAL" clId="{9956B998-28DD-48D6-84F3-73BB67C2DAD3}" dt="2025-02-26T13:36:28.874" v="0" actId="165"/>
          <ac:spMkLst>
            <pc:docMk/>
            <pc:sldMk cId="0" sldId="256"/>
            <ac:spMk id="6" creationId="{A27ABA70-8078-7469-1C89-8EA59FD6450D}"/>
          </ac:spMkLst>
        </pc:spChg>
        <pc:spChg chg="mod">
          <ac:chgData name="Lauren Valentine" userId="beef5a57-e985-43f7-be51-e6e522a875b7" providerId="ADAL" clId="{9956B998-28DD-48D6-84F3-73BB67C2DAD3}" dt="2025-02-26T14:16:10.725" v="64" actId="34135"/>
          <ac:spMkLst>
            <pc:docMk/>
            <pc:sldMk cId="0" sldId="256"/>
            <ac:spMk id="10" creationId="{63735246-7438-1AF8-CFD8-68C99003FE5E}"/>
          </ac:spMkLst>
        </pc:spChg>
        <pc:spChg chg="mod">
          <ac:chgData name="Lauren Valentine" userId="beef5a57-e985-43f7-be51-e6e522a875b7" providerId="ADAL" clId="{9956B998-28DD-48D6-84F3-73BB67C2DAD3}" dt="2025-02-27T09:48:58.037" v="66" actId="113"/>
          <ac:spMkLst>
            <pc:docMk/>
            <pc:sldMk cId="0" sldId="256"/>
            <ac:spMk id="63" creationId="{00000000-0000-0000-0000-000000000000}"/>
          </ac:spMkLst>
        </pc:spChg>
        <pc:grpChg chg="del">
          <ac:chgData name="Lauren Valentine" userId="beef5a57-e985-43f7-be51-e6e522a875b7" providerId="ADAL" clId="{9956B998-28DD-48D6-84F3-73BB67C2DAD3}" dt="2025-02-26T13:36:28.874" v="0" actId="165"/>
          <ac:grpSpMkLst>
            <pc:docMk/>
            <pc:sldMk cId="0" sldId="256"/>
            <ac:grpSpMk id="2" creationId="{B3F1D347-AA0D-6688-8902-0EB9F866C088}"/>
          </ac:grpSpMkLst>
        </pc:grpChg>
        <pc:grpChg chg="mod topLvl">
          <ac:chgData name="Lauren Valentine" userId="beef5a57-e985-43f7-be51-e6e522a875b7" providerId="ADAL" clId="{9956B998-28DD-48D6-84F3-73BB67C2DAD3}" dt="2025-02-26T13:36:28.874" v="0" actId="165"/>
          <ac:grpSpMkLst>
            <pc:docMk/>
            <pc:sldMk cId="0" sldId="256"/>
            <ac:grpSpMk id="4" creationId="{92A71A52-D513-F8D2-4B06-751F0E44FF08}"/>
          </ac:grpSpMkLst>
        </pc:grpChg>
        <pc:grpChg chg="add mod">
          <ac:chgData name="Lauren Valentine" userId="beef5a57-e985-43f7-be51-e6e522a875b7" providerId="ADAL" clId="{9956B998-28DD-48D6-84F3-73BB67C2DAD3}" dt="2025-02-26T14:16:10.725" v="64" actId="34135"/>
          <ac:grpSpMkLst>
            <pc:docMk/>
            <pc:sldMk cId="0" sldId="256"/>
            <ac:grpSpMk id="9" creationId="{D3D3C171-FF0C-F505-18E9-194658C4DC49}"/>
          </ac:grpSpMkLst>
        </pc:grpChg>
        <pc:picChg chg="mod topLvl">
          <ac:chgData name="Lauren Valentine" userId="beef5a57-e985-43f7-be51-e6e522a875b7" providerId="ADAL" clId="{9956B998-28DD-48D6-84F3-73BB67C2DAD3}" dt="2025-02-26T13:36:28.874" v="0" actId="165"/>
          <ac:picMkLst>
            <pc:docMk/>
            <pc:sldMk cId="0" sldId="256"/>
            <ac:picMk id="5" creationId="{7C0C25F5-A2BE-7A01-FDA2-0EE93D65C9E1}"/>
          </ac:picMkLst>
        </pc:picChg>
        <pc:picChg chg="mod">
          <ac:chgData name="Lauren Valentine" userId="beef5a57-e985-43f7-be51-e6e522a875b7" providerId="ADAL" clId="{9956B998-28DD-48D6-84F3-73BB67C2DAD3}" dt="2025-02-26T13:36:28.874" v="0" actId="165"/>
          <ac:picMkLst>
            <pc:docMk/>
            <pc:sldMk cId="0" sldId="256"/>
            <ac:picMk id="7" creationId="{DE5DD7B4-A6DC-9B0A-1BB8-498AA9B5199D}"/>
          </ac:picMkLst>
        </pc:picChg>
        <pc:picChg chg="mod">
          <ac:chgData name="Lauren Valentine" userId="beef5a57-e985-43f7-be51-e6e522a875b7" providerId="ADAL" clId="{9956B998-28DD-48D6-84F3-73BB67C2DAD3}" dt="2025-02-26T13:36:28.874" v="0" actId="165"/>
          <ac:picMkLst>
            <pc:docMk/>
            <pc:sldMk cId="0" sldId="256"/>
            <ac:picMk id="8" creationId="{BB26D8C4-8250-031C-9DCF-807F4E0887D5}"/>
          </ac:picMkLst>
        </pc:picChg>
        <pc:picChg chg="mod">
          <ac:chgData name="Lauren Valentine" userId="beef5a57-e985-43f7-be51-e6e522a875b7" providerId="ADAL" clId="{9956B998-28DD-48D6-84F3-73BB67C2DAD3}" dt="2025-02-26T14:16:10.725" v="64" actId="34135"/>
          <ac:picMkLst>
            <pc:docMk/>
            <pc:sldMk cId="0" sldId="256"/>
            <ac:picMk id="11" creationId="{7BECC959-0818-6647-DDC1-89C59D94A674}"/>
          </ac:picMkLst>
        </pc:picChg>
        <pc:picChg chg="mod">
          <ac:chgData name="Lauren Valentine" userId="beef5a57-e985-43f7-be51-e6e522a875b7" providerId="ADAL" clId="{9956B998-28DD-48D6-84F3-73BB67C2DAD3}" dt="2025-02-26T14:16:10.725" v="64" actId="34135"/>
          <ac:picMkLst>
            <pc:docMk/>
            <pc:sldMk cId="0" sldId="256"/>
            <ac:picMk id="12" creationId="{25446DAE-8EC5-A589-77E1-C3845EC112D8}"/>
          </ac:picMkLst>
        </pc:picChg>
        <pc:picChg chg="add del mod">
          <ac:chgData name="Lauren Valentine" userId="beef5a57-e985-43f7-be51-e6e522a875b7" providerId="ADAL" clId="{9956B998-28DD-48D6-84F3-73BB67C2DAD3}" dt="2025-02-26T13:37:17.850" v="8" actId="478"/>
          <ac:picMkLst>
            <pc:docMk/>
            <pc:sldMk cId="0" sldId="256"/>
            <ac:picMk id="1026" creationId="{26D79E5E-28AA-BDED-C7D3-21837ED6376B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1:15.980" v="95" actId="2711"/>
        <pc:sldMkLst>
          <pc:docMk/>
          <pc:sldMk cId="0" sldId="257"/>
        </pc:sldMkLst>
        <pc:spChg chg="add mod">
          <ac:chgData name="Lauren Valentine" userId="beef5a57-e985-43f7-be51-e6e522a875b7" providerId="ADAL" clId="{9956B998-28DD-48D6-84F3-73BB67C2DAD3}" dt="2025-02-26T13:39:07.095" v="46" actId="34135"/>
          <ac:spMkLst>
            <pc:docMk/>
            <pc:sldMk cId="0" sldId="257"/>
            <ac:spMk id="2" creationId="{FA2F9621-0134-94BE-72A6-02889172C858}"/>
          </ac:spMkLst>
        </pc:spChg>
        <pc:spChg chg="mod">
          <ac:chgData name="Lauren Valentine" userId="beef5a57-e985-43f7-be51-e6e522a875b7" providerId="ADAL" clId="{9956B998-28DD-48D6-84F3-73BB67C2DAD3}" dt="2025-02-27T09:49:11.272" v="67" actId="2711"/>
          <ac:spMkLst>
            <pc:docMk/>
            <pc:sldMk cId="0" sldId="257"/>
            <ac:spMk id="68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15.980" v="95" actId="2711"/>
          <ac:spMkLst>
            <pc:docMk/>
            <pc:sldMk cId="0" sldId="257"/>
            <ac:spMk id="69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49:19.025" v="68" actId="2711"/>
          <ac:spMkLst>
            <pc:docMk/>
            <pc:sldMk cId="0" sldId="257"/>
            <ac:spMk id="70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15.980" v="95" actId="2711"/>
          <ac:spMkLst>
            <pc:docMk/>
            <pc:sldMk cId="0" sldId="257"/>
            <ac:spMk id="71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07.095" v="46" actId="34135"/>
          <ac:grpSpMkLst>
            <pc:docMk/>
            <pc:sldMk cId="0" sldId="257"/>
            <ac:grpSpMk id="3" creationId="{8464CC2A-588D-3081-9169-873853F0E527}"/>
          </ac:grpSpMkLst>
        </pc:grpChg>
        <pc:graphicFrameChg chg="mod modGraphic">
          <ac:chgData name="Lauren Valentine" userId="beef5a57-e985-43f7-be51-e6e522a875b7" providerId="ADAL" clId="{9956B998-28DD-48D6-84F3-73BB67C2DAD3}" dt="2025-02-27T09:49:28.659" v="78" actId="1036"/>
          <ac:graphicFrameMkLst>
            <pc:docMk/>
            <pc:sldMk cId="0" sldId="257"/>
            <ac:graphicFrameMk id="72" creationId="{00000000-0000-0000-0000-000000000000}"/>
          </ac:graphicFrameMkLst>
        </pc:graphicFrameChg>
        <pc:picChg chg="add mod">
          <ac:chgData name="Lauren Valentine" userId="beef5a57-e985-43f7-be51-e6e522a875b7" providerId="ADAL" clId="{9956B998-28DD-48D6-84F3-73BB67C2DAD3}" dt="2025-02-26T13:39:07.095" v="46" actId="34135"/>
          <ac:picMkLst>
            <pc:docMk/>
            <pc:sldMk cId="0" sldId="257"/>
            <ac:picMk id="2050" creationId="{DAFEBFD3-0485-327D-CD99-CB172A493591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1:05.719" v="93" actId="2711"/>
        <pc:sldMkLst>
          <pc:docMk/>
          <pc:sldMk cId="0" sldId="259"/>
        </pc:sldMkLst>
        <pc:spChg chg="mod">
          <ac:chgData name="Lauren Valentine" userId="beef5a57-e985-43f7-be51-e6e522a875b7" providerId="ADAL" clId="{9956B998-28DD-48D6-84F3-73BB67C2DAD3}" dt="2025-02-26T13:39:29.812" v="52" actId="34135"/>
          <ac:spMkLst>
            <pc:docMk/>
            <pc:sldMk cId="0" sldId="259"/>
            <ac:spMk id="3" creationId="{9BF9C508-05C5-0622-201D-46C3AC725C20}"/>
          </ac:spMkLst>
        </pc:spChg>
        <pc:spChg chg="mod">
          <ac:chgData name="Lauren Valentine" userId="beef5a57-e985-43f7-be51-e6e522a875b7" providerId="ADAL" clId="{9956B998-28DD-48D6-84F3-73BB67C2DAD3}" dt="2025-02-27T09:49:55.323" v="82" actId="2711"/>
          <ac:spMkLst>
            <pc:docMk/>
            <pc:sldMk cId="0" sldId="259"/>
            <ac:spMk id="100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5.719" v="93" actId="2711"/>
          <ac:spMkLst>
            <pc:docMk/>
            <pc:sldMk cId="0" sldId="259"/>
            <ac:spMk id="101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5.719" v="93" actId="2711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5.719" v="93" actId="2711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5.719" v="93" actId="2711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5.719" v="93" actId="2711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49:55.323" v="82" actId="2711"/>
          <ac:spMkLst>
            <pc:docMk/>
            <pc:sldMk cId="0" sldId="259"/>
            <ac:spMk id="108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29.812" v="52" actId="34135"/>
          <ac:grpSpMkLst>
            <pc:docMk/>
            <pc:sldMk cId="0" sldId="259"/>
            <ac:grpSpMk id="2" creationId="{9A9D7676-64E4-7B45-1D5C-EC0858717F33}"/>
          </ac:grpSpMkLst>
        </pc:grpChg>
        <pc:picChg chg="mod">
          <ac:chgData name="Lauren Valentine" userId="beef5a57-e985-43f7-be51-e6e522a875b7" providerId="ADAL" clId="{9956B998-28DD-48D6-84F3-73BB67C2DAD3}" dt="2025-02-26T13:39:29.812" v="52" actId="34135"/>
          <ac:picMkLst>
            <pc:docMk/>
            <pc:sldMk cId="0" sldId="259"/>
            <ac:picMk id="4" creationId="{525B548B-DB14-9A0D-7E5A-9B5C45E1EF73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0:02.679" v="83" actId="2711"/>
        <pc:sldMkLst>
          <pc:docMk/>
          <pc:sldMk cId="0" sldId="260"/>
        </pc:sldMkLst>
        <pc:spChg chg="mod">
          <ac:chgData name="Lauren Valentine" userId="beef5a57-e985-43f7-be51-e6e522a875b7" providerId="ADAL" clId="{9956B998-28DD-48D6-84F3-73BB67C2DAD3}" dt="2025-02-26T13:39:35.261" v="54" actId="34135"/>
          <ac:spMkLst>
            <pc:docMk/>
            <pc:sldMk cId="0" sldId="260"/>
            <ac:spMk id="3" creationId="{3B5EDCB1-6DD4-464F-73DA-D0F6659750CC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3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4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5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7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8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02.679" v="83" actId="2711"/>
          <ac:spMkLst>
            <pc:docMk/>
            <pc:sldMk cId="0" sldId="260"/>
            <ac:spMk id="119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35.261" v="54" actId="34135"/>
          <ac:grpSpMkLst>
            <pc:docMk/>
            <pc:sldMk cId="0" sldId="260"/>
            <ac:grpSpMk id="2" creationId="{D1E0F717-A969-D559-F22B-D07AF6ACF7E4}"/>
          </ac:grpSpMkLst>
        </pc:grpChg>
        <pc:picChg chg="mod">
          <ac:chgData name="Lauren Valentine" userId="beef5a57-e985-43f7-be51-e6e522a875b7" providerId="ADAL" clId="{9956B998-28DD-48D6-84F3-73BB67C2DAD3}" dt="2025-02-26T13:39:35.261" v="54" actId="34135"/>
          <ac:picMkLst>
            <pc:docMk/>
            <pc:sldMk cId="0" sldId="260"/>
            <ac:picMk id="4" creationId="{4D2386D1-2C49-9557-F711-6B4D705506D9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1:00.855" v="92" actId="2711"/>
        <pc:sldMkLst>
          <pc:docMk/>
          <pc:sldMk cId="0" sldId="261"/>
        </pc:sldMkLst>
        <pc:spChg chg="mod">
          <ac:chgData name="Lauren Valentine" userId="beef5a57-e985-43f7-be51-e6e522a875b7" providerId="ADAL" clId="{9956B998-28DD-48D6-84F3-73BB67C2DAD3}" dt="2025-02-26T13:39:38.663" v="56" actId="34135"/>
          <ac:spMkLst>
            <pc:docMk/>
            <pc:sldMk cId="0" sldId="261"/>
            <ac:spMk id="4" creationId="{60509BE3-994B-9B96-E20D-47B430C90EB8}"/>
          </ac:spMkLst>
        </pc:spChg>
        <pc:spChg chg="mod">
          <ac:chgData name="Lauren Valentine" userId="beef5a57-e985-43f7-be51-e6e522a875b7" providerId="ADAL" clId="{9956B998-28DD-48D6-84F3-73BB67C2DAD3}" dt="2025-02-27T09:50:13.349" v="84" actId="2711"/>
          <ac:spMkLst>
            <pc:docMk/>
            <pc:sldMk cId="0" sldId="261"/>
            <ac:spMk id="127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0.855" v="92" actId="2711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0.855" v="92" actId="2711"/>
          <ac:spMkLst>
            <pc:docMk/>
            <pc:sldMk cId="0" sldId="261"/>
            <ac:spMk id="129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0.855" v="92" actId="2711"/>
          <ac:spMkLst>
            <pc:docMk/>
            <pc:sldMk cId="0" sldId="261"/>
            <ac:spMk id="131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0.855" v="92" actId="2711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1:00.855" v="92" actId="2711"/>
          <ac:spMkLst>
            <pc:docMk/>
            <pc:sldMk cId="0" sldId="261"/>
            <ac:spMk id="133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13.349" v="84" actId="2711"/>
          <ac:spMkLst>
            <pc:docMk/>
            <pc:sldMk cId="0" sldId="261"/>
            <ac:spMk id="134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38.663" v="56" actId="34135"/>
          <ac:grpSpMkLst>
            <pc:docMk/>
            <pc:sldMk cId="0" sldId="261"/>
            <ac:grpSpMk id="3" creationId="{75A65D42-CF52-7D40-4055-0AFE5E7DC933}"/>
          </ac:grpSpMkLst>
        </pc:grpChg>
        <pc:picChg chg="mod">
          <ac:chgData name="Lauren Valentine" userId="beef5a57-e985-43f7-be51-e6e522a875b7" providerId="ADAL" clId="{9956B998-28DD-48D6-84F3-73BB67C2DAD3}" dt="2025-02-26T13:39:38.663" v="56" actId="34135"/>
          <ac:picMkLst>
            <pc:docMk/>
            <pc:sldMk cId="0" sldId="261"/>
            <ac:picMk id="5" creationId="{3FBA0747-3050-0FA5-18E8-6C701ECAAE1B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0:56.325" v="91" actId="2711"/>
        <pc:sldMkLst>
          <pc:docMk/>
          <pc:sldMk cId="0" sldId="262"/>
        </pc:sldMkLst>
        <pc:spChg chg="mod">
          <ac:chgData name="Lauren Valentine" userId="beef5a57-e985-43f7-be51-e6e522a875b7" providerId="ADAL" clId="{9956B998-28DD-48D6-84F3-73BB67C2DAD3}" dt="2025-02-26T13:39:41.304" v="58" actId="34135"/>
          <ac:spMkLst>
            <pc:docMk/>
            <pc:sldMk cId="0" sldId="262"/>
            <ac:spMk id="3" creationId="{FBDF1F34-C2F5-37B9-6338-44EEC3A820B8}"/>
          </ac:spMkLst>
        </pc:spChg>
        <pc:spChg chg="mod">
          <ac:chgData name="Lauren Valentine" userId="beef5a57-e985-43f7-be51-e6e522a875b7" providerId="ADAL" clId="{9956B998-28DD-48D6-84F3-73BB67C2DAD3}" dt="2025-02-27T09:50:18.696" v="85" actId="2711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6.325" v="91" actId="2711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6.325" v="91" actId="2711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6.325" v="91" actId="2711"/>
          <ac:spMkLst>
            <pc:docMk/>
            <pc:sldMk cId="0" sldId="262"/>
            <ac:spMk id="148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6.325" v="91" actId="2711"/>
          <ac:spMkLst>
            <pc:docMk/>
            <pc:sldMk cId="0" sldId="262"/>
            <ac:spMk id="149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6.325" v="91" actId="2711"/>
          <ac:spMkLst>
            <pc:docMk/>
            <pc:sldMk cId="0" sldId="262"/>
            <ac:spMk id="150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18.696" v="85" actId="2711"/>
          <ac:spMkLst>
            <pc:docMk/>
            <pc:sldMk cId="0" sldId="262"/>
            <ac:spMk id="151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41.304" v="58" actId="34135"/>
          <ac:grpSpMkLst>
            <pc:docMk/>
            <pc:sldMk cId="0" sldId="262"/>
            <ac:grpSpMk id="2" creationId="{F25EC107-4E80-0D95-B58C-BDCADB231A86}"/>
          </ac:grpSpMkLst>
        </pc:grpChg>
        <pc:picChg chg="mod">
          <ac:chgData name="Lauren Valentine" userId="beef5a57-e985-43f7-be51-e6e522a875b7" providerId="ADAL" clId="{9956B998-28DD-48D6-84F3-73BB67C2DAD3}" dt="2025-02-26T13:39:41.304" v="58" actId="34135"/>
          <ac:picMkLst>
            <pc:docMk/>
            <pc:sldMk cId="0" sldId="262"/>
            <ac:picMk id="4" creationId="{7ED3717E-0B9D-DE43-C0E0-765D8B90ED51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0:51.861" v="90" actId="2711"/>
        <pc:sldMkLst>
          <pc:docMk/>
          <pc:sldMk cId="0" sldId="263"/>
        </pc:sldMkLst>
        <pc:spChg chg="mod">
          <ac:chgData name="Lauren Valentine" userId="beef5a57-e985-43f7-be51-e6e522a875b7" providerId="ADAL" clId="{9956B998-28DD-48D6-84F3-73BB67C2DAD3}" dt="2025-02-26T13:39:43.658" v="60" actId="34135"/>
          <ac:spMkLst>
            <pc:docMk/>
            <pc:sldMk cId="0" sldId="263"/>
            <ac:spMk id="3" creationId="{B251BA43-6445-A927-F33F-1B61A8458A86}"/>
          </ac:spMkLst>
        </pc:spChg>
        <pc:spChg chg="mod">
          <ac:chgData name="Lauren Valentine" userId="beef5a57-e985-43f7-be51-e6e522a875b7" providerId="ADAL" clId="{9956B998-28DD-48D6-84F3-73BB67C2DAD3}" dt="2025-02-27T09:50:26.511" v="86" actId="2711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1.861" v="90" actId="2711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1.861" v="90" actId="2711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1.861" v="90" actId="2711"/>
          <ac:spMkLst>
            <pc:docMk/>
            <pc:sldMk cId="0" sldId="263"/>
            <ac:spMk id="160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1.861" v="90" actId="2711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51.861" v="90" actId="2711"/>
          <ac:spMkLst>
            <pc:docMk/>
            <pc:sldMk cId="0" sldId="263"/>
            <ac:spMk id="162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43.658" v="60" actId="34135"/>
          <ac:grpSpMkLst>
            <pc:docMk/>
            <pc:sldMk cId="0" sldId="263"/>
            <ac:grpSpMk id="2" creationId="{85AF584C-504D-992C-9FA5-94BD7E7D0C2A}"/>
          </ac:grpSpMkLst>
        </pc:grpChg>
        <pc:picChg chg="mod">
          <ac:chgData name="Lauren Valentine" userId="beef5a57-e985-43f7-be51-e6e522a875b7" providerId="ADAL" clId="{9956B998-28DD-48D6-84F3-73BB67C2DAD3}" dt="2025-02-26T13:39:43.658" v="60" actId="34135"/>
          <ac:picMkLst>
            <pc:docMk/>
            <pc:sldMk cId="0" sldId="263"/>
            <ac:picMk id="4" creationId="{CBC97F69-20B1-5B66-B8B1-3C0E916B3251}"/>
          </ac:picMkLst>
        </pc:picChg>
      </pc:sldChg>
      <pc:sldChg chg="addSp modSp mod">
        <pc:chgData name="Lauren Valentine" userId="beef5a57-e985-43f7-be51-e6e522a875b7" providerId="ADAL" clId="{9956B998-28DD-48D6-84F3-73BB67C2DAD3}" dt="2025-02-27T09:50:46.961" v="89" actId="2711"/>
        <pc:sldMkLst>
          <pc:docMk/>
          <pc:sldMk cId="0" sldId="264"/>
        </pc:sldMkLst>
        <pc:spChg chg="mod">
          <ac:chgData name="Lauren Valentine" userId="beef5a57-e985-43f7-be51-e6e522a875b7" providerId="ADAL" clId="{9956B998-28DD-48D6-84F3-73BB67C2DAD3}" dt="2025-02-26T13:39:47.752" v="62" actId="34135"/>
          <ac:spMkLst>
            <pc:docMk/>
            <pc:sldMk cId="0" sldId="264"/>
            <ac:spMk id="3" creationId="{12E9DE16-7232-30E5-06E7-CCAD96E5B303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71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73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74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46.961" v="89" actId="2711"/>
          <ac:spMkLst>
            <pc:docMk/>
            <pc:sldMk cId="0" sldId="264"/>
            <ac:spMk id="175" creationId="{00000000-0000-0000-0000-000000000000}"/>
          </ac:spMkLst>
        </pc:spChg>
        <pc:spChg chg="mod">
          <ac:chgData name="Lauren Valentine" userId="beef5a57-e985-43f7-be51-e6e522a875b7" providerId="ADAL" clId="{9956B998-28DD-48D6-84F3-73BB67C2DAD3}" dt="2025-02-27T09:50:37.474" v="87" actId="2711"/>
          <ac:spMkLst>
            <pc:docMk/>
            <pc:sldMk cId="0" sldId="264"/>
            <ac:spMk id="176" creationId="{00000000-0000-0000-0000-000000000000}"/>
          </ac:spMkLst>
        </pc:spChg>
        <pc:grpChg chg="add mod">
          <ac:chgData name="Lauren Valentine" userId="beef5a57-e985-43f7-be51-e6e522a875b7" providerId="ADAL" clId="{9956B998-28DD-48D6-84F3-73BB67C2DAD3}" dt="2025-02-26T13:39:47.752" v="62" actId="34135"/>
          <ac:grpSpMkLst>
            <pc:docMk/>
            <pc:sldMk cId="0" sldId="264"/>
            <ac:grpSpMk id="2" creationId="{8B98D3A1-81A3-F0B2-003E-8CDAABE8E6BA}"/>
          </ac:grpSpMkLst>
        </pc:grpChg>
        <pc:picChg chg="mod">
          <ac:chgData name="Lauren Valentine" userId="beef5a57-e985-43f7-be51-e6e522a875b7" providerId="ADAL" clId="{9956B998-28DD-48D6-84F3-73BB67C2DAD3}" dt="2025-02-26T13:39:47.752" v="62" actId="34135"/>
          <ac:picMkLst>
            <pc:docMk/>
            <pc:sldMk cId="0" sldId="264"/>
            <ac:picMk id="4" creationId="{B888E07C-4A42-E2BC-C7EB-761CB71763EB}"/>
          </ac:picMkLst>
        </pc:picChg>
      </pc:sldChg>
      <pc:sldChg chg="addSp delSp modSp mod">
        <pc:chgData name="Lauren Valentine" userId="beef5a57-e985-43f7-be51-e6e522a875b7" providerId="ADAL" clId="{9956B998-28DD-48D6-84F3-73BB67C2DAD3}" dt="2025-02-27T09:51:10.522" v="94" actId="2711"/>
        <pc:sldMkLst>
          <pc:docMk/>
          <pc:sldMk cId="4099524437" sldId="265"/>
        </pc:sldMkLst>
        <pc:spChg chg="add mod ord">
          <ac:chgData name="Lauren Valentine" userId="beef5a57-e985-43f7-be51-e6e522a875b7" providerId="ADAL" clId="{9956B998-28DD-48D6-84F3-73BB67C2DAD3}" dt="2025-02-26T13:38:01.005" v="16" actId="34135"/>
          <ac:spMkLst>
            <pc:docMk/>
            <pc:sldMk cId="4099524437" sldId="265"/>
            <ac:spMk id="2" creationId="{5A109D7E-F891-054E-CB1D-3FABE79ED939}"/>
          </ac:spMkLst>
        </pc:spChg>
        <pc:spChg chg="mod">
          <ac:chgData name="Lauren Valentine" userId="beef5a57-e985-43f7-be51-e6e522a875b7" providerId="ADAL" clId="{9956B998-28DD-48D6-84F3-73BB67C2DAD3}" dt="2025-02-26T13:39:24.013" v="50" actId="34135"/>
          <ac:spMkLst>
            <pc:docMk/>
            <pc:sldMk cId="4099524437" sldId="265"/>
            <ac:spMk id="4" creationId="{94AE0602-46D8-59DB-EA85-9FB7073F222F}"/>
          </ac:spMkLst>
        </pc:spChg>
        <pc:spChg chg="mod">
          <ac:chgData name="Lauren Valentine" userId="beef5a57-e985-43f7-be51-e6e522a875b7" providerId="ADAL" clId="{9956B998-28DD-48D6-84F3-73BB67C2DAD3}" dt="2025-02-27T09:49:36.724" v="79" actId="2711"/>
          <ac:spMkLst>
            <pc:docMk/>
            <pc:sldMk cId="4099524437" sldId="265"/>
            <ac:spMk id="68" creationId="{B96781E6-923E-F1C8-7643-8DEA5CC8B11E}"/>
          </ac:spMkLst>
        </pc:spChg>
        <pc:spChg chg="mod">
          <ac:chgData name="Lauren Valentine" userId="beef5a57-e985-43f7-be51-e6e522a875b7" providerId="ADAL" clId="{9956B998-28DD-48D6-84F3-73BB67C2DAD3}" dt="2025-02-27T09:51:10.522" v="94" actId="2711"/>
          <ac:spMkLst>
            <pc:docMk/>
            <pc:sldMk cId="4099524437" sldId="265"/>
            <ac:spMk id="69" creationId="{F9E60EBA-81FA-AA9E-3049-80D93404EF51}"/>
          </ac:spMkLst>
        </pc:spChg>
        <pc:spChg chg="mod">
          <ac:chgData name="Lauren Valentine" userId="beef5a57-e985-43f7-be51-e6e522a875b7" providerId="ADAL" clId="{9956B998-28DD-48D6-84F3-73BB67C2DAD3}" dt="2025-02-27T09:49:40.835" v="80" actId="2711"/>
          <ac:spMkLst>
            <pc:docMk/>
            <pc:sldMk cId="4099524437" sldId="265"/>
            <ac:spMk id="70" creationId="{E0AC8B76-7F73-39FC-3614-6863A2E9287F}"/>
          </ac:spMkLst>
        </pc:spChg>
        <pc:spChg chg="mod">
          <ac:chgData name="Lauren Valentine" userId="beef5a57-e985-43f7-be51-e6e522a875b7" providerId="ADAL" clId="{9956B998-28DD-48D6-84F3-73BB67C2DAD3}" dt="2025-02-27T09:51:10.522" v="94" actId="2711"/>
          <ac:spMkLst>
            <pc:docMk/>
            <pc:sldMk cId="4099524437" sldId="265"/>
            <ac:spMk id="71" creationId="{77FBED8E-9910-F73E-D0EA-7A60245C264F}"/>
          </ac:spMkLst>
        </pc:spChg>
        <pc:grpChg chg="add mod">
          <ac:chgData name="Lauren Valentine" userId="beef5a57-e985-43f7-be51-e6e522a875b7" providerId="ADAL" clId="{9956B998-28DD-48D6-84F3-73BB67C2DAD3}" dt="2025-02-26T13:39:24.013" v="50" actId="34135"/>
          <ac:grpSpMkLst>
            <pc:docMk/>
            <pc:sldMk cId="4099524437" sldId="265"/>
            <ac:grpSpMk id="3" creationId="{4E10D0E5-9FAF-8E55-1B05-8A2473BBA6B2}"/>
          </ac:grpSpMkLst>
        </pc:grpChg>
        <pc:graphicFrameChg chg="modGraphic">
          <ac:chgData name="Lauren Valentine" userId="beef5a57-e985-43f7-be51-e6e522a875b7" providerId="ADAL" clId="{9956B998-28DD-48D6-84F3-73BB67C2DAD3}" dt="2025-02-27T09:49:44.871" v="81" actId="2711"/>
          <ac:graphicFrameMkLst>
            <pc:docMk/>
            <pc:sldMk cId="4099524437" sldId="265"/>
            <ac:graphicFrameMk id="72" creationId="{6A113E69-59AC-FCFA-69D8-F7FB96900465}"/>
          </ac:graphicFrameMkLst>
        </pc:graphicFrameChg>
        <pc:picChg chg="mod">
          <ac:chgData name="Lauren Valentine" userId="beef5a57-e985-43f7-be51-e6e522a875b7" providerId="ADAL" clId="{9956B998-28DD-48D6-84F3-73BB67C2DAD3}" dt="2025-02-26T13:39:24.013" v="50" actId="34135"/>
          <ac:picMkLst>
            <pc:docMk/>
            <pc:sldMk cId="4099524437" sldId="265"/>
            <ac:picMk id="5" creationId="{371C31AC-EE39-4ACC-8B68-066C8E5E872F}"/>
          </ac:picMkLst>
        </pc:picChg>
        <pc:picChg chg="add del">
          <ac:chgData name="Lauren Valentine" userId="beef5a57-e985-43f7-be51-e6e522a875b7" providerId="ADAL" clId="{9956B998-28DD-48D6-84F3-73BB67C2DAD3}" dt="2025-02-26T13:39:12.397" v="48" actId="478"/>
          <ac:picMkLst>
            <pc:docMk/>
            <pc:sldMk cId="4099524437" sldId="265"/>
            <ac:picMk id="3074" creationId="{923675A7-40AE-D328-D333-A54E53388E75}"/>
          </ac:picMkLst>
        </pc:picChg>
      </pc:sldChg>
    </pc:docChg>
  </pc:docChgLst>
  <pc:docChgLst>
    <pc:chgData name="Judy Edwards" userId="S::jedwards@electoralcommission.org.uk::97ec32ec-1920-4447-8ec7-1835dc49ef49" providerId="AD" clId="Web-{D2BD71A1-4EDD-7210-3988-73BBBE180B73}"/>
    <pc:docChg chg="modSld">
      <pc:chgData name="Judy Edwards" userId="S::jedwards@electoralcommission.org.uk::97ec32ec-1920-4447-8ec7-1835dc49ef49" providerId="AD" clId="Web-{D2BD71A1-4EDD-7210-3988-73BBBE180B73}" dt="2025-02-25T15:21:45.751" v="33"/>
      <pc:docMkLst>
        <pc:docMk/>
      </pc:docMkLst>
      <pc:sldChg chg="modSp">
        <pc:chgData name="Judy Edwards" userId="S::jedwards@electoralcommission.org.uk::97ec32ec-1920-4447-8ec7-1835dc49ef49" providerId="AD" clId="Web-{D2BD71A1-4EDD-7210-3988-73BBBE180B73}" dt="2025-02-25T15:21:45.751" v="33"/>
        <pc:sldMkLst>
          <pc:docMk/>
          <pc:sldMk cId="0" sldId="257"/>
        </pc:sldMkLst>
        <pc:graphicFrameChg chg="mod modGraphic">
          <ac:chgData name="Judy Edwards" userId="S::jedwards@electoralcommission.org.uk::97ec32ec-1920-4447-8ec7-1835dc49ef49" providerId="AD" clId="Web-{D2BD71A1-4EDD-7210-3988-73BBBE180B73}" dt="2025-02-25T15:21:45.751" v="33"/>
          <ac:graphicFrameMkLst>
            <pc:docMk/>
            <pc:sldMk cId="0" sldId="257"/>
            <ac:graphicFrameMk id="72" creationId="{00000000-0000-0000-0000-000000000000}"/>
          </ac:graphicFrameMkLst>
        </pc:graphicFrameChg>
      </pc:sldChg>
      <pc:sldChg chg="modSp">
        <pc:chgData name="Judy Edwards" userId="S::jedwards@electoralcommission.org.uk::97ec32ec-1920-4447-8ec7-1835dc49ef49" providerId="AD" clId="Web-{D2BD71A1-4EDD-7210-3988-73BBBE180B73}" dt="2025-02-25T15:21:31.109" v="26"/>
        <pc:sldMkLst>
          <pc:docMk/>
          <pc:sldMk cId="4099524437" sldId="265"/>
        </pc:sldMkLst>
        <pc:graphicFrameChg chg="mod modGraphic">
          <ac:chgData name="Judy Edwards" userId="S::jedwards@electoralcommission.org.uk::97ec32ec-1920-4447-8ec7-1835dc49ef49" providerId="AD" clId="Web-{D2BD71A1-4EDD-7210-3988-73BBBE180B73}" dt="2025-02-25T15:21:31.109" v="26"/>
          <ac:graphicFrameMkLst>
            <pc:docMk/>
            <pc:sldMk cId="4099524437" sldId="265"/>
            <ac:graphicFrameMk id="72" creationId="{6A113E69-59AC-FCFA-69D8-F7FB9690046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845551A5-DC73-7C8B-3510-D9F82C548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A8A42C3B-E248-4C2A-72FF-2173710A4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>
            <a:extLst>
              <a:ext uri="{FF2B5EF4-FFF2-40B4-BE49-F238E27FC236}">
                <a16:creationId xmlns:a16="http://schemas.microsoft.com/office/drawing/2014/main" id="{0799FB67-3994-3A76-826A-122BA09EE7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25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993947c5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2993947c5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993947c53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2993947c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993947c53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2993947c5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993947c53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2993947c5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993947c53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2993947c5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3" y="-3271"/>
            <a:ext cx="7560000" cy="1069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862445" y="3472775"/>
            <a:ext cx="595399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64872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3959558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 - Standfirst - No Logo">
  <p:cSld name="2 Column - Standfirst - No Log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0" y="-1"/>
            <a:ext cx="7559675" cy="542925"/>
          </a:xfrm>
          <a:prstGeom prst="rect">
            <a:avLst/>
          </a:pr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237" y="9793101"/>
            <a:ext cx="981278" cy="49063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536576" y="1872191"/>
            <a:ext cx="3063262" cy="15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536237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3959558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tandfirst">
  <p:cSld name="2 Column - Standfirs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536576" y="1872191"/>
            <a:ext cx="3063262" cy="15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536237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3959558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ubheading">
  <p:cSld name="2 Column - Subhead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3959558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1"/>
            <a:ext cx="7559675" cy="542925"/>
          </a:xfrm>
          <a:prstGeom prst="rect">
            <a:avLst/>
          </a:pr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6487200" cy="719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0" descr="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5399" y="9789460"/>
            <a:ext cx="1912687" cy="4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6237" y="9793101"/>
            <a:ext cx="981278" cy="490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862445" y="3472775"/>
            <a:ext cx="595399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y" sz="4200" i="0" u="none" baseline="0" dirty="0" err="1">
                <a:latin typeface="Montserrat" panose="00000500000000000000" pitchFamily="2" charset="0"/>
              </a:rPr>
              <a:t>Helfa</a:t>
            </a:r>
            <a:r>
              <a:rPr lang="cy" sz="4200" i="0" u="none" baseline="0" dirty="0">
                <a:latin typeface="Montserrat" panose="00000500000000000000" pitchFamily="2" charset="0"/>
              </a:rPr>
              <a:t> </a:t>
            </a:r>
            <a:r>
              <a:rPr lang="cy" sz="4200" i="0" u="none" baseline="0" dirty="0" err="1">
                <a:latin typeface="Montserrat" panose="00000500000000000000" pitchFamily="2" charset="0"/>
              </a:rPr>
              <a:t>Wybodaeth</a:t>
            </a:r>
            <a:endParaRPr lang="en-US" sz="4200" dirty="0" err="1">
              <a:latin typeface="Montserrat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A71A52-D513-F8D2-4B06-751F0E44FF08}"/>
              </a:ext>
            </a:extLst>
          </p:cNvPr>
          <p:cNvGrpSpPr/>
          <p:nvPr/>
        </p:nvGrpSpPr>
        <p:grpSpPr>
          <a:xfrm>
            <a:off x="236960" y="0"/>
            <a:ext cx="3640581" cy="1592494"/>
            <a:chOff x="236960" y="0"/>
            <a:chExt cx="3640581" cy="15924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7ABA70-8078-7469-1C89-8EA59FD6450D}"/>
                </a:ext>
              </a:extLst>
            </p:cNvPr>
            <p:cNvSpPr/>
            <p:nvPr/>
          </p:nvSpPr>
          <p:spPr>
            <a:xfrm>
              <a:off x="236960" y="0"/>
              <a:ext cx="2250041" cy="1592494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y"/>
            </a:p>
          </p:txBody>
        </p:sp>
        <p:pic>
          <p:nvPicPr>
            <p:cNvPr id="7" name="Google Shape;64;p1">
              <a:extLst>
                <a:ext uri="{FF2B5EF4-FFF2-40B4-BE49-F238E27FC236}">
                  <a16:creationId xmlns:a16="http://schemas.microsoft.com/office/drawing/2014/main" id="{DE5DD7B4-A6DC-9B0A-1BB8-498AA9B519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19863" y="292338"/>
              <a:ext cx="1957678" cy="68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BB26D8C4-8250-031C-9DCF-807F4E088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71" y="292338"/>
              <a:ext cx="1360649" cy="6809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0C25F5-A2BE-7A01-FDA2-0EE93D65C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255" y="293161"/>
            <a:ext cx="2250042" cy="680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689692-AC9C-2572-3FA0-99F0164AF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6063" y="201168"/>
            <a:ext cx="3214234" cy="1285433"/>
          </a:xfrm>
          <a:prstGeom prst="rect">
            <a:avLst/>
          </a:prstGeom>
          <a:solidFill>
            <a:srgbClr val="CCF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D3C171-FF0C-F505-18E9-194658C4DC4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6960" y="125128"/>
            <a:ext cx="7143337" cy="1020278"/>
            <a:chOff x="236960" y="125128"/>
            <a:chExt cx="7143337" cy="10202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735246-7438-1AF8-CFD8-68C99003FE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960" y="125128"/>
              <a:ext cx="7143337" cy="1020278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A blue and black text&#10;&#10;Description automatically generated">
              <a:extLst>
                <a:ext uri="{FF2B5EF4-FFF2-40B4-BE49-F238E27FC236}">
                  <a16:creationId xmlns:a16="http://schemas.microsoft.com/office/drawing/2014/main" id="{7BECC959-0818-6647-DDC1-89C59D94A67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68" b="97623" l="1609" r="89924">
                          <a14:foregroundMark x1="5504" y1="12903" x2="5504" y2="12903"/>
                          <a14:foregroundMark x1="9738" y1="2037" x2="9738" y2="2037"/>
                          <a14:foregroundMark x1="1693" y1="3396" x2="1693" y2="3396"/>
                          <a14:foregroundMark x1="10754" y1="40238" x2="10754" y2="40238"/>
                          <a14:foregroundMark x1="22269" y1="58065" x2="22269" y2="58065"/>
                          <a14:foregroundMark x1="40982" y1="49745" x2="40982" y2="49745"/>
                          <a14:foregroundMark x1="40898" y1="38710" x2="40898" y2="38710"/>
                          <a14:foregroundMark x1="48518" y1="44482" x2="48518" y2="44482"/>
                          <a14:foregroundMark x1="53599" y1="39049" x2="53599" y2="39049"/>
                          <a14:foregroundMark x1="53514" y1="46180" x2="53514" y2="46180"/>
                          <a14:foregroundMark x1="61727" y1="49745" x2="61727" y2="49745"/>
                          <a14:foregroundMark x1="72227" y1="45840" x2="72227" y2="45840"/>
                          <a14:foregroundMark x1="78408" y1="80475" x2="78408" y2="80475"/>
                          <a14:foregroundMark x1="75106" y1="88964" x2="75106" y2="88964"/>
                          <a14:foregroundMark x1="78493" y1="91171" x2="78239" y2="84550"/>
                          <a14:foregroundMark x1="78154" y1="96944" x2="77731" y2="92190"/>
                          <a14:foregroundMark x1="67824" y1="95246" x2="69433" y2="97623"/>
                          <a14:foregroundMark x1="73497" y1="81664" x2="74852" y2="87776"/>
                          <a14:foregroundMark x1="64098" y1="94567" x2="64268" y2="84890"/>
                          <a14:foregroundMark x1="53260" y1="96774" x2="53599" y2="87946"/>
                          <a14:foregroundMark x1="43099" y1="81834" x2="43268" y2="88285"/>
                          <a14:foregroundMark x1="43184" y1="75042" x2="43184" y2="75042"/>
                          <a14:foregroundMark x1="39458" y1="77250" x2="39966" y2="86757"/>
                          <a14:foregroundMark x1="35732" y1="85399" x2="36325" y2="93718"/>
                          <a14:foregroundMark x1="25402" y1="84380" x2="25656" y2="92190"/>
                          <a14:foregroundMark x1="13463" y1="78438" x2="13633" y2="81664"/>
                          <a14:foregroundMark x1="3895" y1="85399" x2="5117" y2="86566"/>
                          <a14:backgroundMark x1="5504" y1="87267" x2="5504" y2="87267"/>
                          <a14:backgroundMark x1="4572" y1="87946" x2="6181" y2="889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052" y="331767"/>
              <a:ext cx="1286209" cy="6414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446DAE-8EC5-A589-77E1-C3845EC112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5900" y="292338"/>
              <a:ext cx="1845294" cy="727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 dirty="0">
                <a:solidFill>
                  <a:srgbClr val="002C4C"/>
                </a:solidFill>
                <a:latin typeface="Montserrat" panose="00000500000000000000" pitchFamily="2" charset="0"/>
              </a:rPr>
              <a:t>Helfa wybodaeth: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Taflen Waith Helfa Wybodaeth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800" b="0" i="0" u="none" baseline="0" dirty="0" err="1">
                <a:latin typeface="Montserrat" panose="00000500000000000000" pitchFamily="2" charset="0"/>
              </a:rPr>
              <a:t>Dewch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o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hyd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i'r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atebion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i'ch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cwestiynau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o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amgylch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yr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ystafell</a:t>
            </a:r>
            <a:r>
              <a:rPr lang="cy" sz="1800" b="0" i="0" u="none" baseline="0" dirty="0">
                <a:latin typeface="Montserrat" panose="00000500000000000000" pitchFamily="2" charset="0"/>
              </a:rPr>
              <a:t>! </a:t>
            </a:r>
            <a:endParaRPr lang="en-US" sz="1800" dirty="0">
              <a:latin typeface="Montserrat" panose="00000500000000000000" pitchFamily="2" charset="0"/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2</a:t>
            </a:fld>
            <a:endParaRPr>
              <a:latin typeface="Montserrat" panose="00000500000000000000" pitchFamily="2" charset="0"/>
            </a:endParaRPr>
          </a:p>
        </p:txBody>
      </p:sp>
      <p:graphicFrame>
        <p:nvGraphicFramePr>
          <p:cNvPr id="72" name="Google Shape;72;p3"/>
          <p:cNvGraphicFramePr/>
          <p:nvPr>
            <p:extLst>
              <p:ext uri="{D42A27DB-BD31-4B8C-83A1-F6EECF244321}">
                <p14:modId xmlns:p14="http://schemas.microsoft.com/office/powerpoint/2010/main" val="3909189677"/>
              </p:ext>
            </p:extLst>
          </p:nvPr>
        </p:nvGraphicFramePr>
        <p:xfrm>
          <a:off x="520004" y="2654418"/>
          <a:ext cx="6486500" cy="6966025"/>
        </p:xfrm>
        <a:graphic>
          <a:graphicData uri="http://schemas.openxmlformats.org/drawingml/2006/table">
            <a:tbl>
              <a:tblPr firstRow="1" bandRow="1">
                <a:noFill/>
                <a:tableStyleId>{9BA07D45-622C-473E-9438-1140E7BAAC98}</a:tableStyleId>
              </a:tblPr>
              <a:tblGrid>
                <a:gridCol w="32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Pwy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yw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arweinydd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Llywodraeth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Cymru?</a:t>
                      </a:r>
                      <a:endParaRPr lang="en-US" sz="16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F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Beth yw enw'r lle mae Aelodau Seneddol Cymru yn cyfarfod i drafod a chreu cyfreithiau?</a:t>
                      </a:r>
                      <a:endParaRPr lang="en-US" sz="1600" b="0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ydym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galw'r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broses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lle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mae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pobl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dewis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pwy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maen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nhw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eisiau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i'w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cynrychioli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nhw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y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llywodraeth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?</a:t>
                      </a:r>
                      <a:endParaRPr sz="16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Beth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yw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enw'r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papur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arbennig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rydych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ddefnyddio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bleidleisio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?</a:t>
                      </a:r>
                      <a:endParaRPr sz="1600" b="0" i="0" u="none" strike="noStrike" noProof="0"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Beth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yw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enw'r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blwch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rydych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rhoi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eich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papur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pleidleisio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ynddo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?</a:t>
                      </a:r>
                      <a:endParaRPr sz="1600"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mae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"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democratiaeth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"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ei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olygu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sz="1600" b="0" i="0" u="none" strike="noStrike" cap="none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3" name="Google Shape;73;p3"/>
          <p:cNvGrpSpPr/>
          <p:nvPr/>
        </p:nvGrpSpPr>
        <p:grpSpPr>
          <a:xfrm>
            <a:off x="5668052" y="1018963"/>
            <a:ext cx="590386" cy="590481"/>
            <a:chOff x="3589316" y="5155425"/>
            <a:chExt cx="385172" cy="385234"/>
          </a:xfrm>
        </p:grpSpPr>
        <p:sp>
          <p:nvSpPr>
            <p:cNvPr id="74" name="Google Shape;74;p3"/>
            <p:cNvSpPr/>
            <p:nvPr/>
          </p:nvSpPr>
          <p:spPr>
            <a:xfrm>
              <a:off x="3589316" y="5206727"/>
              <a:ext cx="77743" cy="118228"/>
            </a:xfrm>
            <a:custGeom>
              <a:avLst/>
              <a:gdLst/>
              <a:ahLst/>
              <a:cxnLst/>
              <a:rect l="l" t="t" r="r" b="b"/>
              <a:pathLst>
                <a:path w="77743" h="118228" extrusionOk="0">
                  <a:moveTo>
                    <a:pt x="73363" y="83457"/>
                  </a:moveTo>
                  <a:cubicBezTo>
                    <a:pt x="79840" y="63359"/>
                    <a:pt x="79078" y="40975"/>
                    <a:pt x="71458" y="21354"/>
                  </a:cubicBezTo>
                  <a:cubicBezTo>
                    <a:pt x="68124" y="12972"/>
                    <a:pt x="63171" y="4685"/>
                    <a:pt x="54979" y="1066"/>
                  </a:cubicBezTo>
                  <a:cubicBezTo>
                    <a:pt x="46788" y="-2554"/>
                    <a:pt x="35358" y="3923"/>
                    <a:pt x="29929" y="7447"/>
                  </a:cubicBezTo>
                  <a:cubicBezTo>
                    <a:pt x="3354" y="24783"/>
                    <a:pt x="-6743" y="62502"/>
                    <a:pt x="4592" y="92125"/>
                  </a:cubicBezTo>
                  <a:cubicBezTo>
                    <a:pt x="8878" y="103364"/>
                    <a:pt x="16975" y="114223"/>
                    <a:pt x="28690" y="117366"/>
                  </a:cubicBezTo>
                  <a:cubicBezTo>
                    <a:pt x="48598" y="122605"/>
                    <a:pt x="67076" y="103078"/>
                    <a:pt x="73363" y="83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738929" y="5294455"/>
              <a:ext cx="73520" cy="106175"/>
            </a:xfrm>
            <a:custGeom>
              <a:avLst/>
              <a:gdLst/>
              <a:ahLst/>
              <a:cxnLst/>
              <a:rect l="l" t="t" r="r" b="b"/>
              <a:pathLst>
                <a:path w="73520" h="106175" extrusionOk="0">
                  <a:moveTo>
                    <a:pt x="24715" y="683"/>
                  </a:moveTo>
                  <a:cubicBezTo>
                    <a:pt x="-6432" y="9255"/>
                    <a:pt x="-5384" y="61738"/>
                    <a:pt x="12618" y="88598"/>
                  </a:cubicBezTo>
                  <a:cubicBezTo>
                    <a:pt x="20810" y="100790"/>
                    <a:pt x="36716" y="110696"/>
                    <a:pt x="49766" y="104029"/>
                  </a:cubicBezTo>
                  <a:cubicBezTo>
                    <a:pt x="57957" y="99838"/>
                    <a:pt x="62148" y="90694"/>
                    <a:pt x="65291" y="82121"/>
                  </a:cubicBezTo>
                  <a:cubicBezTo>
                    <a:pt x="71959" y="64024"/>
                    <a:pt x="76912" y="44021"/>
                    <a:pt x="70625" y="25829"/>
                  </a:cubicBezTo>
                  <a:cubicBezTo>
                    <a:pt x="64529" y="7541"/>
                    <a:pt x="37383" y="-2842"/>
                    <a:pt x="24715" y="68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623644" y="5390962"/>
              <a:ext cx="89871" cy="131927"/>
            </a:xfrm>
            <a:custGeom>
              <a:avLst/>
              <a:gdLst/>
              <a:ahLst/>
              <a:cxnLst/>
              <a:rect l="l" t="t" r="r" b="b"/>
              <a:pathLst>
                <a:path w="89871" h="131927" extrusionOk="0">
                  <a:moveTo>
                    <a:pt x="17127" y="5807"/>
                  </a:moveTo>
                  <a:cubicBezTo>
                    <a:pt x="-7066" y="20571"/>
                    <a:pt x="-685" y="59242"/>
                    <a:pt x="6554" y="86674"/>
                  </a:cubicBezTo>
                  <a:cubicBezTo>
                    <a:pt x="12174" y="108201"/>
                    <a:pt x="26271" y="132490"/>
                    <a:pt x="48464" y="131918"/>
                  </a:cubicBezTo>
                  <a:cubicBezTo>
                    <a:pt x="71324" y="131347"/>
                    <a:pt x="83993" y="105248"/>
                    <a:pt x="87803" y="82769"/>
                  </a:cubicBezTo>
                  <a:cubicBezTo>
                    <a:pt x="91898" y="58766"/>
                    <a:pt x="91041" y="31620"/>
                    <a:pt x="74753" y="13522"/>
                  </a:cubicBezTo>
                  <a:cubicBezTo>
                    <a:pt x="58370" y="-4480"/>
                    <a:pt x="29510" y="-1718"/>
                    <a:pt x="17127" y="5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35649" y="5155425"/>
              <a:ext cx="68448" cy="94727"/>
            </a:xfrm>
            <a:custGeom>
              <a:avLst/>
              <a:gdLst/>
              <a:ahLst/>
              <a:cxnLst/>
              <a:rect l="l" t="t" r="r" b="b"/>
              <a:pathLst>
                <a:path w="68448" h="94727" extrusionOk="0">
                  <a:moveTo>
                    <a:pt x="51141" y="92373"/>
                  </a:moveTo>
                  <a:cubicBezTo>
                    <a:pt x="56475" y="89611"/>
                    <a:pt x="60285" y="84563"/>
                    <a:pt x="62952" y="79134"/>
                  </a:cubicBezTo>
                  <a:cubicBezTo>
                    <a:pt x="71429" y="61893"/>
                    <a:pt x="69143" y="41034"/>
                    <a:pt x="62571" y="22936"/>
                  </a:cubicBezTo>
                  <a:cubicBezTo>
                    <a:pt x="59332" y="13983"/>
                    <a:pt x="54379" y="4648"/>
                    <a:pt x="45521" y="933"/>
                  </a:cubicBezTo>
                  <a:cubicBezTo>
                    <a:pt x="36758" y="-2781"/>
                    <a:pt x="18851" y="5410"/>
                    <a:pt x="12279" y="11125"/>
                  </a:cubicBezTo>
                  <a:cubicBezTo>
                    <a:pt x="-7628" y="28556"/>
                    <a:pt x="-1437" y="64941"/>
                    <a:pt x="17327" y="83610"/>
                  </a:cubicBezTo>
                  <a:cubicBezTo>
                    <a:pt x="26185" y="92469"/>
                    <a:pt x="40092" y="98184"/>
                    <a:pt x="51141" y="923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05589" y="5427264"/>
              <a:ext cx="79618" cy="113395"/>
            </a:xfrm>
            <a:custGeom>
              <a:avLst/>
              <a:gdLst/>
              <a:ahLst/>
              <a:cxnLst/>
              <a:rect l="l" t="t" r="r" b="b"/>
              <a:pathLst>
                <a:path w="79618" h="113395" extrusionOk="0">
                  <a:moveTo>
                    <a:pt x="59496" y="4367"/>
                  </a:moveTo>
                  <a:cubicBezTo>
                    <a:pt x="45399" y="-4682"/>
                    <a:pt x="21015" y="1890"/>
                    <a:pt x="12442" y="9986"/>
                  </a:cubicBezTo>
                  <a:cubicBezTo>
                    <a:pt x="-13751" y="34656"/>
                    <a:pt x="5299" y="85043"/>
                    <a:pt x="33683" y="107046"/>
                  </a:cubicBezTo>
                  <a:cubicBezTo>
                    <a:pt x="38922" y="111142"/>
                    <a:pt x="45589" y="114666"/>
                    <a:pt x="51971" y="112952"/>
                  </a:cubicBezTo>
                  <a:cubicBezTo>
                    <a:pt x="59305" y="111047"/>
                    <a:pt x="63306" y="103236"/>
                    <a:pt x="66259" y="96283"/>
                  </a:cubicBezTo>
                  <a:cubicBezTo>
                    <a:pt x="72831" y="80852"/>
                    <a:pt x="79117" y="64850"/>
                    <a:pt x="79594" y="48086"/>
                  </a:cubicBezTo>
                  <a:cubicBezTo>
                    <a:pt x="80070" y="31322"/>
                    <a:pt x="73593" y="13415"/>
                    <a:pt x="59496" y="4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889877" y="5191005"/>
              <a:ext cx="84611" cy="125862"/>
            </a:xfrm>
            <a:custGeom>
              <a:avLst/>
              <a:gdLst/>
              <a:ahLst/>
              <a:cxnLst/>
              <a:rect l="l" t="t" r="r" b="b"/>
              <a:pathLst>
                <a:path w="84611" h="125862" extrusionOk="0">
                  <a:moveTo>
                    <a:pt x="72077" y="12312"/>
                  </a:moveTo>
                  <a:cubicBezTo>
                    <a:pt x="57504" y="-5310"/>
                    <a:pt x="27214" y="-1500"/>
                    <a:pt x="17404" y="8121"/>
                  </a:cubicBezTo>
                  <a:cubicBezTo>
                    <a:pt x="-7361" y="32314"/>
                    <a:pt x="-3647" y="79272"/>
                    <a:pt x="15689" y="107943"/>
                  </a:cubicBezTo>
                  <a:cubicBezTo>
                    <a:pt x="22452" y="118039"/>
                    <a:pt x="33501" y="126231"/>
                    <a:pt x="45693" y="125850"/>
                  </a:cubicBezTo>
                  <a:cubicBezTo>
                    <a:pt x="67505" y="125088"/>
                    <a:pt x="78649" y="99561"/>
                    <a:pt x="82269" y="78034"/>
                  </a:cubicBezTo>
                  <a:cubicBezTo>
                    <a:pt x="86174" y="55365"/>
                    <a:pt x="86650" y="29838"/>
                    <a:pt x="72077" y="1231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64CC2A-588D-3081-9169-873853F0E5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2F9621-0134-94BE-72A6-02889172C8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1236324507" descr="Y Comisiwn Etholiadol Logo">
              <a:extLst>
                <a:ext uri="{FF2B5EF4-FFF2-40B4-BE49-F238E27FC236}">
                  <a16:creationId xmlns:a16="http://schemas.microsoft.com/office/drawing/2014/main" id="{DAFEBFD3-0485-327D-CD99-CB172A49359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3472E36F-C10B-05AE-E735-46FFA1B1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109D7E-F891-054E-CB1D-3FABE79ED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624" y="9692640"/>
            <a:ext cx="6693408" cy="71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Google Shape;68;p3">
            <a:extLst>
              <a:ext uri="{FF2B5EF4-FFF2-40B4-BE49-F238E27FC236}">
                <a16:creationId xmlns:a16="http://schemas.microsoft.com/office/drawing/2014/main" id="{B96781E6-923E-F1C8-7643-8DEA5CC8B1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 dirty="0">
                <a:solidFill>
                  <a:srgbClr val="002C4C"/>
                </a:solidFill>
                <a:latin typeface="Montserrat" panose="00000500000000000000" pitchFamily="2" charset="0"/>
              </a:rPr>
              <a:t>Atebion: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69" name="Google Shape;69;p3">
            <a:extLst>
              <a:ext uri="{FF2B5EF4-FFF2-40B4-BE49-F238E27FC236}">
                <a16:creationId xmlns:a16="http://schemas.microsoft.com/office/drawing/2014/main" id="{F9E60EBA-81FA-AA9E-3049-80D93404EF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Taflen Waith Helfa Wybodaeth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70" name="Google Shape;70;p3">
            <a:extLst>
              <a:ext uri="{FF2B5EF4-FFF2-40B4-BE49-F238E27FC236}">
                <a16:creationId xmlns:a16="http://schemas.microsoft.com/office/drawing/2014/main" id="{E0AC8B76-7F73-39FC-3614-6863A2E928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l" rtl="0"/>
            <a:r>
              <a:rPr lang="cy" sz="1800" b="0" i="0" u="none" baseline="0" dirty="0" err="1">
                <a:latin typeface="Montserrat" panose="00000500000000000000" pitchFamily="2" charset="0"/>
              </a:rPr>
              <a:t>Defnyddiwch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y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daflen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ateb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hon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i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fynd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drwy'r</a:t>
            </a:r>
            <a:r>
              <a:rPr lang="cy" sz="1800" b="0" i="0" u="none" baseline="0" dirty="0">
                <a:latin typeface="Montserrat" panose="00000500000000000000" pitchFamily="2" charset="0"/>
              </a:rPr>
              <a:t> </a:t>
            </a:r>
            <a:r>
              <a:rPr lang="cy" sz="1800" b="0" i="0" u="none" baseline="0" dirty="0" err="1">
                <a:latin typeface="Montserrat" panose="00000500000000000000" pitchFamily="2" charset="0"/>
              </a:rPr>
              <a:t>atebion</a:t>
            </a:r>
            <a:r>
              <a:rPr lang="cy" sz="1800" b="0" i="0" u="none" baseline="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71" name="Google Shape;71;p3">
            <a:extLst>
              <a:ext uri="{FF2B5EF4-FFF2-40B4-BE49-F238E27FC236}">
                <a16:creationId xmlns:a16="http://schemas.microsoft.com/office/drawing/2014/main" id="{77FBED8E-9910-F73E-D0EA-7A60245C26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3</a:t>
            </a:fld>
            <a:endParaRPr>
              <a:latin typeface="Montserrat" panose="00000500000000000000" pitchFamily="2" charset="0"/>
            </a:endParaRPr>
          </a:p>
        </p:txBody>
      </p:sp>
      <p:graphicFrame>
        <p:nvGraphicFramePr>
          <p:cNvPr id="72" name="Google Shape;72;p3">
            <a:extLst>
              <a:ext uri="{FF2B5EF4-FFF2-40B4-BE49-F238E27FC236}">
                <a16:creationId xmlns:a16="http://schemas.microsoft.com/office/drawing/2014/main" id="{6A113E69-59AC-FCFA-69D8-F7FB96900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677974"/>
              </p:ext>
            </p:extLst>
          </p:nvPr>
        </p:nvGraphicFramePr>
        <p:xfrm>
          <a:off x="536575" y="2525712"/>
          <a:ext cx="6486500" cy="6966025"/>
        </p:xfrm>
        <a:graphic>
          <a:graphicData uri="http://schemas.openxmlformats.org/drawingml/2006/table">
            <a:tbl>
              <a:tblPr firstRow="1" bandRow="1">
                <a:noFill/>
                <a:tableStyleId>{9BA07D45-622C-473E-9438-1140E7BAAC98}</a:tableStyleId>
              </a:tblPr>
              <a:tblGrid>
                <a:gridCol w="32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Pwy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yw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arweinydd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Llywodraeth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Cymru?</a:t>
                      </a:r>
                      <a:endParaRPr lang="en-US" sz="16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y" sz="1600" b="1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Y </a:t>
                      </a:r>
                      <a:r>
                        <a:rPr lang="cy" sz="1600" b="1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Prif</a:t>
                      </a:r>
                      <a:r>
                        <a:rPr lang="cy" sz="1600" b="1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y" sz="1600" b="1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Weinidog</a:t>
                      </a:r>
                      <a:r>
                        <a:rPr lang="cy" sz="1600" b="1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(Cymru)</a:t>
                      </a:r>
                      <a:endParaRPr lang="en-US" sz="1600" b="1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F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yw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enw'r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lle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mae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Aelodau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Seneddol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Cymru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cyfarfod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i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drafod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a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chreu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cyfreithiau</a:t>
                      </a:r>
                      <a:r>
                        <a:rPr lang="cy" sz="1600" b="0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cy" sz="1600" b="1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Y Senedd</a:t>
                      </a:r>
                      <a:endParaRPr lang="en-US" sz="1600" b="1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ydym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galw'r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broses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lle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mae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pobl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dewis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pwy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maen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nhw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am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ei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gael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i'w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cynrychioli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nhw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 y </a:t>
                      </a:r>
                      <a:r>
                        <a:rPr lang="cy" sz="1600" b="0" i="0" u="none" baseline="0" err="1">
                          <a:latin typeface="Montserrat" panose="00000500000000000000" pitchFamily="2" charset="0"/>
                        </a:rPr>
                        <a:t>llywodraeth</a:t>
                      </a:r>
                      <a:r>
                        <a:rPr lang="cy" sz="1600" b="0" i="0" u="none" baseline="0" dirty="0">
                          <a:latin typeface="Montserrat" panose="00000500000000000000" pitchFamily="2" charset="0"/>
                        </a:rPr>
                        <a:t>?</a:t>
                      </a:r>
                      <a:endParaRPr sz="1600" b="0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1" i="0" u="none" strike="noStrike" cap="none" baseline="0" dirty="0"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Etholiad</a:t>
                      </a:r>
                      <a:endParaRPr sz="1600" b="1" u="none" strike="noStrike" cap="none" dirty="0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Beth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yw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enw'r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papur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arbennig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rydych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ddefnyddio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bleidleisio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?</a:t>
                      </a:r>
                      <a:endParaRPr sz="1600" b="0" i="0" u="none" strike="noStrike" noProof="0"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cy" sz="1600" b="1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Papur</a:t>
                      </a:r>
                      <a:r>
                        <a:rPr lang="cy" sz="1600" b="1" i="0" u="none" strike="noStrike" cap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y" sz="1600" b="1" i="0" u="none" strike="noStrike" cap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Pleidleisio</a:t>
                      </a:r>
                      <a:endParaRPr lang="en-US" sz="1600" b="1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Beth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yw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enw'r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blwch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rydych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rhoi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eich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papur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pleidleisio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 </a:t>
                      </a:r>
                      <a:r>
                        <a:rPr lang="cy" sz="1600" b="0" i="0" u="none" strike="noStrik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ynddo</a:t>
                      </a:r>
                      <a:r>
                        <a:rPr lang="cy" sz="1600" b="0" i="0" u="none" strike="noStrik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</a:rPr>
                        <a:t>?</a:t>
                      </a:r>
                      <a:endParaRPr sz="1600"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600" b="1" i="0" u="none" strike="noStrike" cap="none" baseline="0" err="1"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Blwch</a:t>
                      </a:r>
                      <a:r>
                        <a:rPr lang="cy" sz="1600" b="1" i="0" u="none" strike="noStrike" cap="none" baseline="0" dirty="0"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cy" sz="1600" b="1" i="0" u="none" strike="noStrike" cap="none" baseline="0" err="1"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Pleidleisio</a:t>
                      </a:r>
                      <a:endParaRPr sz="1600" b="1" u="none" strike="noStrike" cap="none"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Beth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mae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"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democratiaeth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"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yn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ei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cy" sz="1600" b="0" i="0" u="none" baseline="0" err="1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olygu</a:t>
                      </a:r>
                      <a:r>
                        <a:rPr lang="cy" sz="1600" b="0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sz="1600" b="0" i="0" u="none" strike="noStrike" cap="none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57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cy" sz="1600" b="1" i="0" u="none" baseline="0" dirty="0">
                          <a:solidFill>
                            <a:srgbClr val="003057"/>
                          </a:solidFill>
                          <a:latin typeface="Montserrat" panose="00000500000000000000" pitchFamily="2" charset="0"/>
                        </a:rPr>
                        <a:t>Mae'n golygu "rheolaeth gan y bobl". Mae pob un ohonom yn cael dewis ein harweinwyr. </a:t>
                      </a:r>
                      <a:endParaRPr lang="en-US" sz="1600" b="1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3" name="Google Shape;73;p3">
            <a:extLst>
              <a:ext uri="{FF2B5EF4-FFF2-40B4-BE49-F238E27FC236}">
                <a16:creationId xmlns:a16="http://schemas.microsoft.com/office/drawing/2014/main" id="{9456A7B0-01FA-2ED6-B2B3-872620685714}"/>
              </a:ext>
            </a:extLst>
          </p:cNvPr>
          <p:cNvGrpSpPr/>
          <p:nvPr/>
        </p:nvGrpSpPr>
        <p:grpSpPr>
          <a:xfrm>
            <a:off x="5668052" y="1018963"/>
            <a:ext cx="590386" cy="590481"/>
            <a:chOff x="3589316" y="5155425"/>
            <a:chExt cx="385172" cy="385234"/>
          </a:xfrm>
        </p:grpSpPr>
        <p:sp>
          <p:nvSpPr>
            <p:cNvPr id="74" name="Google Shape;74;p3">
              <a:extLst>
                <a:ext uri="{FF2B5EF4-FFF2-40B4-BE49-F238E27FC236}">
                  <a16:creationId xmlns:a16="http://schemas.microsoft.com/office/drawing/2014/main" id="{D682E9CE-FDB5-4A9E-F10A-F823674A5130}"/>
                </a:ext>
              </a:extLst>
            </p:cNvPr>
            <p:cNvSpPr/>
            <p:nvPr/>
          </p:nvSpPr>
          <p:spPr>
            <a:xfrm>
              <a:off x="3589316" y="5206727"/>
              <a:ext cx="77743" cy="118228"/>
            </a:xfrm>
            <a:custGeom>
              <a:avLst/>
              <a:gdLst/>
              <a:ahLst/>
              <a:cxnLst/>
              <a:rect l="l" t="t" r="r" b="b"/>
              <a:pathLst>
                <a:path w="77743" h="118228" extrusionOk="0">
                  <a:moveTo>
                    <a:pt x="73363" y="83457"/>
                  </a:moveTo>
                  <a:cubicBezTo>
                    <a:pt x="79840" y="63359"/>
                    <a:pt x="79078" y="40975"/>
                    <a:pt x="71458" y="21354"/>
                  </a:cubicBezTo>
                  <a:cubicBezTo>
                    <a:pt x="68124" y="12972"/>
                    <a:pt x="63171" y="4685"/>
                    <a:pt x="54979" y="1066"/>
                  </a:cubicBezTo>
                  <a:cubicBezTo>
                    <a:pt x="46788" y="-2554"/>
                    <a:pt x="35358" y="3923"/>
                    <a:pt x="29929" y="7447"/>
                  </a:cubicBezTo>
                  <a:cubicBezTo>
                    <a:pt x="3354" y="24783"/>
                    <a:pt x="-6743" y="62502"/>
                    <a:pt x="4592" y="92125"/>
                  </a:cubicBezTo>
                  <a:cubicBezTo>
                    <a:pt x="8878" y="103364"/>
                    <a:pt x="16975" y="114223"/>
                    <a:pt x="28690" y="117366"/>
                  </a:cubicBezTo>
                  <a:cubicBezTo>
                    <a:pt x="48598" y="122605"/>
                    <a:pt x="67076" y="103078"/>
                    <a:pt x="73363" y="83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>
              <a:extLst>
                <a:ext uri="{FF2B5EF4-FFF2-40B4-BE49-F238E27FC236}">
                  <a16:creationId xmlns:a16="http://schemas.microsoft.com/office/drawing/2014/main" id="{E1E38AED-1481-9ABA-A5C6-04418496C677}"/>
                </a:ext>
              </a:extLst>
            </p:cNvPr>
            <p:cNvSpPr/>
            <p:nvPr/>
          </p:nvSpPr>
          <p:spPr>
            <a:xfrm>
              <a:off x="3738929" y="5294455"/>
              <a:ext cx="73520" cy="106175"/>
            </a:xfrm>
            <a:custGeom>
              <a:avLst/>
              <a:gdLst/>
              <a:ahLst/>
              <a:cxnLst/>
              <a:rect l="l" t="t" r="r" b="b"/>
              <a:pathLst>
                <a:path w="73520" h="106175" extrusionOk="0">
                  <a:moveTo>
                    <a:pt x="24715" y="683"/>
                  </a:moveTo>
                  <a:cubicBezTo>
                    <a:pt x="-6432" y="9255"/>
                    <a:pt x="-5384" y="61738"/>
                    <a:pt x="12618" y="88598"/>
                  </a:cubicBezTo>
                  <a:cubicBezTo>
                    <a:pt x="20810" y="100790"/>
                    <a:pt x="36716" y="110696"/>
                    <a:pt x="49766" y="104029"/>
                  </a:cubicBezTo>
                  <a:cubicBezTo>
                    <a:pt x="57957" y="99838"/>
                    <a:pt x="62148" y="90694"/>
                    <a:pt x="65291" y="82121"/>
                  </a:cubicBezTo>
                  <a:cubicBezTo>
                    <a:pt x="71959" y="64024"/>
                    <a:pt x="76912" y="44021"/>
                    <a:pt x="70625" y="25829"/>
                  </a:cubicBezTo>
                  <a:cubicBezTo>
                    <a:pt x="64529" y="7541"/>
                    <a:pt x="37383" y="-2842"/>
                    <a:pt x="24715" y="68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>
              <a:extLst>
                <a:ext uri="{FF2B5EF4-FFF2-40B4-BE49-F238E27FC236}">
                  <a16:creationId xmlns:a16="http://schemas.microsoft.com/office/drawing/2014/main" id="{4E7D76D6-C710-31CD-D911-373C8B9A969C}"/>
                </a:ext>
              </a:extLst>
            </p:cNvPr>
            <p:cNvSpPr/>
            <p:nvPr/>
          </p:nvSpPr>
          <p:spPr>
            <a:xfrm>
              <a:off x="3623644" y="5390962"/>
              <a:ext cx="89871" cy="131927"/>
            </a:xfrm>
            <a:custGeom>
              <a:avLst/>
              <a:gdLst/>
              <a:ahLst/>
              <a:cxnLst/>
              <a:rect l="l" t="t" r="r" b="b"/>
              <a:pathLst>
                <a:path w="89871" h="131927" extrusionOk="0">
                  <a:moveTo>
                    <a:pt x="17127" y="5807"/>
                  </a:moveTo>
                  <a:cubicBezTo>
                    <a:pt x="-7066" y="20571"/>
                    <a:pt x="-685" y="59242"/>
                    <a:pt x="6554" y="86674"/>
                  </a:cubicBezTo>
                  <a:cubicBezTo>
                    <a:pt x="12174" y="108201"/>
                    <a:pt x="26271" y="132490"/>
                    <a:pt x="48464" y="131918"/>
                  </a:cubicBezTo>
                  <a:cubicBezTo>
                    <a:pt x="71324" y="131347"/>
                    <a:pt x="83993" y="105248"/>
                    <a:pt x="87803" y="82769"/>
                  </a:cubicBezTo>
                  <a:cubicBezTo>
                    <a:pt x="91898" y="58766"/>
                    <a:pt x="91041" y="31620"/>
                    <a:pt x="74753" y="13522"/>
                  </a:cubicBezTo>
                  <a:cubicBezTo>
                    <a:pt x="58370" y="-4480"/>
                    <a:pt x="29510" y="-1718"/>
                    <a:pt x="17127" y="5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>
              <a:extLst>
                <a:ext uri="{FF2B5EF4-FFF2-40B4-BE49-F238E27FC236}">
                  <a16:creationId xmlns:a16="http://schemas.microsoft.com/office/drawing/2014/main" id="{FFF7BD19-813B-E35A-03B1-88F3E1D54363}"/>
                </a:ext>
              </a:extLst>
            </p:cNvPr>
            <p:cNvSpPr/>
            <p:nvPr/>
          </p:nvSpPr>
          <p:spPr>
            <a:xfrm>
              <a:off x="3735649" y="5155425"/>
              <a:ext cx="68448" cy="94727"/>
            </a:xfrm>
            <a:custGeom>
              <a:avLst/>
              <a:gdLst/>
              <a:ahLst/>
              <a:cxnLst/>
              <a:rect l="l" t="t" r="r" b="b"/>
              <a:pathLst>
                <a:path w="68448" h="94727" extrusionOk="0">
                  <a:moveTo>
                    <a:pt x="51141" y="92373"/>
                  </a:moveTo>
                  <a:cubicBezTo>
                    <a:pt x="56475" y="89611"/>
                    <a:pt x="60285" y="84563"/>
                    <a:pt x="62952" y="79134"/>
                  </a:cubicBezTo>
                  <a:cubicBezTo>
                    <a:pt x="71429" y="61893"/>
                    <a:pt x="69143" y="41034"/>
                    <a:pt x="62571" y="22936"/>
                  </a:cubicBezTo>
                  <a:cubicBezTo>
                    <a:pt x="59332" y="13983"/>
                    <a:pt x="54379" y="4648"/>
                    <a:pt x="45521" y="933"/>
                  </a:cubicBezTo>
                  <a:cubicBezTo>
                    <a:pt x="36758" y="-2781"/>
                    <a:pt x="18851" y="5410"/>
                    <a:pt x="12279" y="11125"/>
                  </a:cubicBezTo>
                  <a:cubicBezTo>
                    <a:pt x="-7628" y="28556"/>
                    <a:pt x="-1437" y="64941"/>
                    <a:pt x="17327" y="83610"/>
                  </a:cubicBezTo>
                  <a:cubicBezTo>
                    <a:pt x="26185" y="92469"/>
                    <a:pt x="40092" y="98184"/>
                    <a:pt x="51141" y="923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>
              <a:extLst>
                <a:ext uri="{FF2B5EF4-FFF2-40B4-BE49-F238E27FC236}">
                  <a16:creationId xmlns:a16="http://schemas.microsoft.com/office/drawing/2014/main" id="{450E1952-78DA-FA46-48BB-4A92DA36179B}"/>
                </a:ext>
              </a:extLst>
            </p:cNvPr>
            <p:cNvSpPr/>
            <p:nvPr/>
          </p:nvSpPr>
          <p:spPr>
            <a:xfrm>
              <a:off x="3805589" y="5427264"/>
              <a:ext cx="79618" cy="113395"/>
            </a:xfrm>
            <a:custGeom>
              <a:avLst/>
              <a:gdLst/>
              <a:ahLst/>
              <a:cxnLst/>
              <a:rect l="l" t="t" r="r" b="b"/>
              <a:pathLst>
                <a:path w="79618" h="113395" extrusionOk="0">
                  <a:moveTo>
                    <a:pt x="59496" y="4367"/>
                  </a:moveTo>
                  <a:cubicBezTo>
                    <a:pt x="45399" y="-4682"/>
                    <a:pt x="21015" y="1890"/>
                    <a:pt x="12442" y="9986"/>
                  </a:cubicBezTo>
                  <a:cubicBezTo>
                    <a:pt x="-13751" y="34656"/>
                    <a:pt x="5299" y="85043"/>
                    <a:pt x="33683" y="107046"/>
                  </a:cubicBezTo>
                  <a:cubicBezTo>
                    <a:pt x="38922" y="111142"/>
                    <a:pt x="45589" y="114666"/>
                    <a:pt x="51971" y="112952"/>
                  </a:cubicBezTo>
                  <a:cubicBezTo>
                    <a:pt x="59305" y="111047"/>
                    <a:pt x="63306" y="103236"/>
                    <a:pt x="66259" y="96283"/>
                  </a:cubicBezTo>
                  <a:cubicBezTo>
                    <a:pt x="72831" y="80852"/>
                    <a:pt x="79117" y="64850"/>
                    <a:pt x="79594" y="48086"/>
                  </a:cubicBezTo>
                  <a:cubicBezTo>
                    <a:pt x="80070" y="31322"/>
                    <a:pt x="73593" y="13415"/>
                    <a:pt x="59496" y="4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>
              <a:extLst>
                <a:ext uri="{FF2B5EF4-FFF2-40B4-BE49-F238E27FC236}">
                  <a16:creationId xmlns:a16="http://schemas.microsoft.com/office/drawing/2014/main" id="{95C8201A-506F-FD2D-6ECE-7C267A4E373B}"/>
                </a:ext>
              </a:extLst>
            </p:cNvPr>
            <p:cNvSpPr/>
            <p:nvPr/>
          </p:nvSpPr>
          <p:spPr>
            <a:xfrm>
              <a:off x="3889877" y="5191005"/>
              <a:ext cx="84611" cy="125862"/>
            </a:xfrm>
            <a:custGeom>
              <a:avLst/>
              <a:gdLst/>
              <a:ahLst/>
              <a:cxnLst/>
              <a:rect l="l" t="t" r="r" b="b"/>
              <a:pathLst>
                <a:path w="84611" h="125862" extrusionOk="0">
                  <a:moveTo>
                    <a:pt x="72077" y="12312"/>
                  </a:moveTo>
                  <a:cubicBezTo>
                    <a:pt x="57504" y="-5310"/>
                    <a:pt x="27214" y="-1500"/>
                    <a:pt x="17404" y="8121"/>
                  </a:cubicBezTo>
                  <a:cubicBezTo>
                    <a:pt x="-7361" y="32314"/>
                    <a:pt x="-3647" y="79272"/>
                    <a:pt x="15689" y="107943"/>
                  </a:cubicBezTo>
                  <a:cubicBezTo>
                    <a:pt x="22452" y="118039"/>
                    <a:pt x="33501" y="126231"/>
                    <a:pt x="45693" y="125850"/>
                  </a:cubicBezTo>
                  <a:cubicBezTo>
                    <a:pt x="67505" y="125088"/>
                    <a:pt x="78649" y="99561"/>
                    <a:pt x="82269" y="78034"/>
                  </a:cubicBezTo>
                  <a:cubicBezTo>
                    <a:pt x="86174" y="55365"/>
                    <a:pt x="86650" y="29838"/>
                    <a:pt x="72077" y="1231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10D0E5-9FAF-8E55-1B05-8A2473BBA6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AE0602-46D8-59DB-EA85-9FB7073F22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1236324507" descr="Y Comisiwn Etholiadol Logo">
              <a:extLst>
                <a:ext uri="{FF2B5EF4-FFF2-40B4-BE49-F238E27FC236}">
                  <a16:creationId xmlns:a16="http://schemas.microsoft.com/office/drawing/2014/main" id="{371C31AC-EE39-4ACC-8B68-066C8E5E872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95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#1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1 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4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03" name="Google Shape;103;p4"/>
          <p:cNvGrpSpPr/>
          <p:nvPr/>
        </p:nvGrpSpPr>
        <p:grpSpPr>
          <a:xfrm>
            <a:off x="161925" y="785011"/>
            <a:ext cx="384176" cy="378032"/>
            <a:chOff x="3641734" y="5207824"/>
            <a:chExt cx="276303" cy="271884"/>
          </a:xfrm>
        </p:grpSpPr>
        <p:sp>
          <p:nvSpPr>
            <p:cNvPr id="104" name="Google Shape;104;p4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5771123" y="7373588"/>
            <a:ext cx="2008397" cy="1958027"/>
          </a:xfrm>
          <a:custGeom>
            <a:avLst/>
            <a:gdLst/>
            <a:ahLst/>
            <a:cxnLst/>
            <a:rect l="l" t="t" r="r" b="b"/>
            <a:pathLst>
              <a:path w="1500187" h="1462563" extrusionOk="0">
                <a:moveTo>
                  <a:pt x="750094" y="308515"/>
                </a:moveTo>
                <a:lnTo>
                  <a:pt x="416243" y="0"/>
                </a:lnTo>
                <a:lnTo>
                  <a:pt x="449294" y="453295"/>
                </a:lnTo>
                <a:lnTo>
                  <a:pt x="0" y="521970"/>
                </a:lnTo>
                <a:lnTo>
                  <a:pt x="374999" y="778764"/>
                </a:lnTo>
                <a:lnTo>
                  <a:pt x="148590" y="1172909"/>
                </a:lnTo>
                <a:lnTo>
                  <a:pt x="583121" y="1039749"/>
                </a:lnTo>
                <a:lnTo>
                  <a:pt x="750094" y="1462564"/>
                </a:lnTo>
                <a:lnTo>
                  <a:pt x="916972" y="1039749"/>
                </a:lnTo>
                <a:lnTo>
                  <a:pt x="1351598" y="1172909"/>
                </a:lnTo>
                <a:lnTo>
                  <a:pt x="1125093" y="778764"/>
                </a:lnTo>
                <a:lnTo>
                  <a:pt x="1500188" y="521970"/>
                </a:lnTo>
                <a:lnTo>
                  <a:pt x="1050798" y="453295"/>
                </a:lnTo>
                <a:lnTo>
                  <a:pt x="1083850" y="0"/>
                </a:lnTo>
                <a:close/>
              </a:path>
            </a:pathLst>
          </a:cu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46025" y="2234250"/>
            <a:ext cx="5944200" cy="5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Prif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Weinidog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Cymru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yw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arweinydd</a:t>
            </a: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Llywodraeth</a:t>
            </a:r>
            <a:r>
              <a:rPr lang="cy" sz="2200" b="0" i="0" u="none" baseline="0" dirty="0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 Cymru ac </a:t>
            </a: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mae'n</a:t>
            </a:r>
            <a:r>
              <a:rPr lang="cy" sz="2200" b="0" i="0" u="none" baseline="0" dirty="0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gyfrifol</a:t>
            </a:r>
            <a:r>
              <a:rPr lang="cy" sz="2200" b="0" i="0" u="none" baseline="0" dirty="0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 am:</a:t>
            </a:r>
            <a:endParaRPr lang="en-US" sz="2200" b="0" i="0" u="none" baseline="0" dirty="0">
              <a:solidFill>
                <a:srgbClr val="222222"/>
              </a:solidFill>
              <a:latin typeface="Montserrat" panose="00000500000000000000" pitchFamily="2" charset="0"/>
              <a:ea typeface="+mj-lt"/>
              <a:cs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" sz="22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Iechyd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Addysg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Chwaraeon</a:t>
            </a:r>
            <a:r>
              <a:rPr lang="cy" sz="2200" b="0" i="0" u="none" baseline="0" dirty="0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 a </a:t>
            </a: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hamdden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" sz="2200" b="0" i="0" u="none" baseline="0" dirty="0" err="1">
                <a:solidFill>
                  <a:srgbClr val="222222"/>
                </a:solidFill>
                <a:latin typeface="Montserrat" panose="00000500000000000000" pitchFamily="2" charset="0"/>
                <a:ea typeface="+mj-lt"/>
                <a:cs typeface="+mj-lt"/>
              </a:rPr>
              <a:t>H</a:t>
            </a: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yrwyddo'r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iaith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cy" sz="2200" b="0" i="0" u="none" baseline="0" dirty="0" err="1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Gymraeg</a:t>
            </a:r>
            <a:r>
              <a:rPr lang="cy" sz="2200" b="0" i="0" u="none" baseline="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9D7676-64E4-7B45-1D5C-EC0858717F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F9C508-05C5-0622-201D-46C3AC725C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525B548B-DB14-9A0D-7E5A-9B5C45E1EF7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993947c53_0_27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#2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14" name="Google Shape;114;g32993947c53_0_27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2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15" name="Google Shape;115;g32993947c53_0_27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5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16" name="Google Shape;116;g32993947c53_0_27"/>
          <p:cNvGrpSpPr/>
          <p:nvPr/>
        </p:nvGrpSpPr>
        <p:grpSpPr>
          <a:xfrm>
            <a:off x="161863" y="784925"/>
            <a:ext cx="384172" cy="378028"/>
            <a:chOff x="3641734" y="5207824"/>
            <a:chExt cx="276303" cy="271884"/>
          </a:xfrm>
        </p:grpSpPr>
        <p:sp>
          <p:nvSpPr>
            <p:cNvPr id="117" name="Google Shape;117;g32993947c53_0_27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18" name="Google Shape;118;g32993947c53_0_27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19" name="Google Shape;119;g32993947c53_0_27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20" name="Google Shape;120;g32993947c53_0_27"/>
          <p:cNvSpPr/>
          <p:nvPr/>
        </p:nvSpPr>
        <p:spPr>
          <a:xfrm>
            <a:off x="5771123" y="7373588"/>
            <a:ext cx="2010251" cy="1959834"/>
          </a:xfrm>
          <a:custGeom>
            <a:avLst/>
            <a:gdLst/>
            <a:ahLst/>
            <a:cxnLst/>
            <a:rect l="l" t="t" r="r" b="b"/>
            <a:pathLst>
              <a:path w="1500187" h="1462563" extrusionOk="0">
                <a:moveTo>
                  <a:pt x="750094" y="308515"/>
                </a:moveTo>
                <a:lnTo>
                  <a:pt x="416243" y="0"/>
                </a:lnTo>
                <a:lnTo>
                  <a:pt x="449294" y="453295"/>
                </a:lnTo>
                <a:lnTo>
                  <a:pt x="0" y="521970"/>
                </a:lnTo>
                <a:lnTo>
                  <a:pt x="374999" y="778764"/>
                </a:lnTo>
                <a:lnTo>
                  <a:pt x="148590" y="1172909"/>
                </a:lnTo>
                <a:lnTo>
                  <a:pt x="583121" y="1039749"/>
                </a:lnTo>
                <a:lnTo>
                  <a:pt x="750094" y="1462564"/>
                </a:lnTo>
                <a:lnTo>
                  <a:pt x="916972" y="1039749"/>
                </a:lnTo>
                <a:lnTo>
                  <a:pt x="1351598" y="1172909"/>
                </a:lnTo>
                <a:lnTo>
                  <a:pt x="1125093" y="778764"/>
                </a:lnTo>
                <a:lnTo>
                  <a:pt x="1500188" y="521970"/>
                </a:lnTo>
                <a:lnTo>
                  <a:pt x="1050798" y="453295"/>
                </a:lnTo>
                <a:lnTo>
                  <a:pt x="1083850" y="0"/>
                </a:lnTo>
                <a:close/>
              </a:path>
            </a:pathLst>
          </a:cu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2993947c53_0_27"/>
          <p:cNvSpPr txBox="1"/>
          <p:nvPr/>
        </p:nvSpPr>
        <p:spPr>
          <a:xfrm>
            <a:off x="536525" y="6485225"/>
            <a:ext cx="5944200" cy="5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>
                <a:solidFill>
                  <a:schemeClr val="dk2"/>
                </a:solidFill>
              </a:rPr>
              <a:t>Mae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hwn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cael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ei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alw'n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bapur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pleidleisio</a:t>
            </a:r>
            <a:r>
              <a:rPr lang="cy" sz="2200" b="0" i="0" u="none" baseline="0" dirty="0">
                <a:solidFill>
                  <a:schemeClr val="dk2"/>
                </a:solidFill>
              </a:rPr>
              <a:t>. </a:t>
            </a:r>
            <a:endParaRPr sz="2200" dirty="0">
              <a:solidFill>
                <a:schemeClr val="dk2"/>
              </a:solidFill>
            </a:endParaRPr>
          </a:p>
        </p:txBody>
      </p:sp>
      <p:pic>
        <p:nvPicPr>
          <p:cNvPr id="122" name="Google Shape;122;g32993947c5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163" y="2244818"/>
            <a:ext cx="3336934" cy="3776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E0F717-A969-D559-F22B-D07AF6ACF7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5EDCB1-6DD4-464F-73DA-D0F6659750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4D2386D1-2C49-9557-F711-6B4D705506D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993947c53_0_40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#3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28" name="Google Shape;128;g32993947c53_0_40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3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29" name="Google Shape;129;g32993947c53_0_40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6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30" name="Google Shape;130;g32993947c53_0_40"/>
          <p:cNvGrpSpPr/>
          <p:nvPr/>
        </p:nvGrpSpPr>
        <p:grpSpPr>
          <a:xfrm>
            <a:off x="161863" y="784925"/>
            <a:ext cx="384172" cy="378028"/>
            <a:chOff x="3641734" y="5207824"/>
            <a:chExt cx="276303" cy="271884"/>
          </a:xfrm>
        </p:grpSpPr>
        <p:sp>
          <p:nvSpPr>
            <p:cNvPr id="131" name="Google Shape;131;g32993947c53_0_40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32" name="Google Shape;132;g32993947c53_0_40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33" name="Google Shape;133;g32993947c53_0_40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34" name="Google Shape;134;g32993947c53_0_40"/>
          <p:cNvSpPr txBox="1"/>
          <p:nvPr/>
        </p:nvSpPr>
        <p:spPr>
          <a:xfrm>
            <a:off x="807737" y="4765858"/>
            <a:ext cx="5944200" cy="31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 err="1">
                <a:latin typeface="Montserrat" panose="00000500000000000000" pitchFamily="2" charset="0"/>
              </a:rPr>
              <a:t>Mae'r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Senedd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yng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Nghaerdydd</a:t>
            </a:r>
            <a:r>
              <a:rPr lang="cy" sz="2200" b="0" i="0" u="none" baseline="0" dirty="0">
                <a:latin typeface="Montserrat" panose="00000500000000000000" pitchFamily="2" charset="0"/>
              </a:rPr>
              <a:t>. Dyma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lle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mae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pobl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a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elwir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Aelodau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o’r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Senedd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gwneud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penderfyniadau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latin typeface="Montserrat" panose="00000500000000000000" pitchFamily="2" charset="0"/>
              </a:rPr>
              <a:t>ynghylch</a:t>
            </a:r>
            <a:r>
              <a:rPr lang="cy" sz="2200" b="0" i="0" u="none" baseline="0" dirty="0">
                <a:latin typeface="Montserrat" panose="00000500000000000000" pitchFamily="2" charset="0"/>
              </a:rPr>
              <a:t> Cymru.</a:t>
            </a:r>
            <a:r>
              <a:rPr lang="cy" sz="3200" b="0" i="0" u="none" baseline="0" dirty="0">
                <a:latin typeface="Montserrat" panose="00000500000000000000" pitchFamily="2" charset="0"/>
              </a:rPr>
              <a:t> </a:t>
            </a:r>
            <a:endParaRPr sz="210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1" descr="A building next to water&#10;&#10;AI-generated content may be incorrect.">
            <a:extLst>
              <a:ext uri="{FF2B5EF4-FFF2-40B4-BE49-F238E27FC236}">
                <a16:creationId xmlns:a16="http://schemas.microsoft.com/office/drawing/2014/main" id="{BBF497AE-0BD8-1AFA-C2C2-B9528EB8D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938" y="2155677"/>
            <a:ext cx="3775876" cy="21350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A65D42-CF52-7D40-4055-0AFE5E7DC93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509BE3-994B-9B96-E20D-47B430C90E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1236324507" descr="Y Comisiwn Etholiadol Logo">
              <a:extLst>
                <a:ext uri="{FF2B5EF4-FFF2-40B4-BE49-F238E27FC236}">
                  <a16:creationId xmlns:a16="http://schemas.microsoft.com/office/drawing/2014/main" id="{3FBA0747-3050-0FA5-18E8-6C701ECAAE1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993947c53_0_74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#4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45" name="Google Shape;145;g32993947c53_0_7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4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46" name="Google Shape;146;g32993947c53_0_7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7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47" name="Google Shape;147;g32993947c53_0_74"/>
          <p:cNvGrpSpPr/>
          <p:nvPr/>
        </p:nvGrpSpPr>
        <p:grpSpPr>
          <a:xfrm>
            <a:off x="161863" y="784925"/>
            <a:ext cx="384172" cy="378028"/>
            <a:chOff x="3641734" y="5207824"/>
            <a:chExt cx="276303" cy="271884"/>
          </a:xfrm>
        </p:grpSpPr>
        <p:sp>
          <p:nvSpPr>
            <p:cNvPr id="148" name="Google Shape;148;g32993947c53_0_74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49" name="Google Shape;149;g32993947c53_0_74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50" name="Google Shape;150;g32993947c53_0_74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51" name="Google Shape;151;g32993947c53_0_74"/>
          <p:cNvSpPr txBox="1"/>
          <p:nvPr/>
        </p:nvSpPr>
        <p:spPr>
          <a:xfrm>
            <a:off x="807738" y="2376350"/>
            <a:ext cx="59442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AutoNum type="arabicPeriod"/>
            </a:pP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Rydych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cael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gwybod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bod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pleidlais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digwydd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. </a:t>
            </a:r>
            <a:endParaRPr lang="en-US"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AutoNum type="arabicPeriod"/>
            </a:pP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Rydych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mynd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ati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i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feddwl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pwy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ydych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am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bleidleisio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drosto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ac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gwrando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ar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wahanol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safbwyntiau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. </a:t>
            </a:r>
            <a:endParaRPr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AutoNum type="arabicPeriod"/>
            </a:pP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Mae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pawb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bwrw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pleidlais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.</a:t>
            </a:r>
            <a:endParaRPr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AutoNum type="arabicPeriod"/>
            </a:pP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Rydych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cael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gwybod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pwy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enillodd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bleidlais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ac a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fydd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eich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cynrychioli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chi.</a:t>
            </a:r>
            <a:endParaRPr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Gelwir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broses hon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etholiad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.</a:t>
            </a:r>
            <a:r>
              <a:rPr lang="cy" sz="31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endParaRPr sz="31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100" b="0" i="0" u="none" baseline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endParaRPr sz="310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5EC107-4E80-0D95-B58C-BDCADB231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F1F34-C2F5-37B9-6338-44EEC3A820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7ED3717E-0B9D-DE43-C0E0-765D8B90ED5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993947c53_0_60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#5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57" name="Google Shape;157;g32993947c53_0_60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5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58" name="Google Shape;158;g32993947c53_0_60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8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59" name="Google Shape;159;g32993947c53_0_60"/>
          <p:cNvGrpSpPr/>
          <p:nvPr/>
        </p:nvGrpSpPr>
        <p:grpSpPr>
          <a:xfrm>
            <a:off x="161863" y="784925"/>
            <a:ext cx="384172" cy="378028"/>
            <a:chOff x="3641734" y="5207824"/>
            <a:chExt cx="276303" cy="271884"/>
          </a:xfrm>
        </p:grpSpPr>
        <p:sp>
          <p:nvSpPr>
            <p:cNvPr id="160" name="Google Shape;160;g32993947c53_0_60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61" name="Google Shape;161;g32993947c53_0_60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62" name="Google Shape;162;g32993947c53_0_60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63" name="Google Shape;163;g32993947c53_0_60"/>
          <p:cNvSpPr txBox="1"/>
          <p:nvPr/>
        </p:nvSpPr>
        <p:spPr>
          <a:xfrm>
            <a:off x="807725" y="6239275"/>
            <a:ext cx="5944200" cy="5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 err="1">
                <a:solidFill>
                  <a:schemeClr val="dk2"/>
                </a:solidFill>
              </a:rPr>
              <a:t>Ar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ôl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i</a:t>
            </a:r>
            <a:r>
              <a:rPr lang="cy" sz="2200" b="0" i="0" u="none" baseline="0" dirty="0">
                <a:solidFill>
                  <a:schemeClr val="dk2"/>
                </a:solidFill>
              </a:rPr>
              <a:t> chi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ddewis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pwy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i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bleidleisio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drosto</a:t>
            </a:r>
            <a:r>
              <a:rPr lang="cy" sz="2200" b="0" i="0" u="none" baseline="0" dirty="0">
                <a:solidFill>
                  <a:schemeClr val="dk2"/>
                </a:solidFill>
              </a:rPr>
              <a:t> a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chwblhau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eich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papur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pleidleisio</a:t>
            </a:r>
            <a:r>
              <a:rPr lang="cy" sz="2200" b="0" i="0" u="none" baseline="0" dirty="0">
                <a:solidFill>
                  <a:schemeClr val="dk2"/>
                </a:solidFill>
              </a:rPr>
              <a:t>,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rydych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rhoi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eich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pleidlais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blwch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pleidleisio</a:t>
            </a:r>
            <a:r>
              <a:rPr lang="cy" sz="2200" b="0" i="0" u="none" baseline="0" dirty="0">
                <a:solidFill>
                  <a:schemeClr val="dk2"/>
                </a:solidFill>
              </a:rPr>
              <a:t>. Does neb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gwybod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pwy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rydych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wedi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pleidleisio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drosto</a:t>
            </a:r>
            <a:r>
              <a:rPr lang="cy" sz="2200" b="0" i="0" u="none" baseline="0" dirty="0">
                <a:solidFill>
                  <a:schemeClr val="dk2"/>
                </a:solidFill>
              </a:rPr>
              <a:t>.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Mae'n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gyfrinach</a:t>
            </a:r>
            <a:r>
              <a:rPr lang="cy" sz="2200" b="0" i="0" u="none" baseline="0" dirty="0">
                <a:solidFill>
                  <a:schemeClr val="dk2"/>
                </a:solidFill>
              </a:rPr>
              <a:t>, oni bai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eich</a:t>
            </a:r>
            <a:r>
              <a:rPr lang="cy" sz="2200" b="0" i="0" u="none" baseline="0" dirty="0">
                <a:solidFill>
                  <a:schemeClr val="dk2"/>
                </a:solidFill>
              </a:rPr>
              <a:t> bod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eisiau</a:t>
            </a:r>
            <a:r>
              <a:rPr lang="cy" sz="2200" b="0" i="0" u="none" baseline="0" dirty="0">
                <a:solidFill>
                  <a:schemeClr val="dk2"/>
                </a:solidFill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</a:rPr>
              <a:t>rhannu</a:t>
            </a:r>
            <a:r>
              <a:rPr lang="cy" sz="2200" b="0" i="0" u="none" baseline="0" dirty="0">
                <a:solidFill>
                  <a:schemeClr val="dk2"/>
                </a:solidFill>
              </a:rPr>
              <a:t>!</a:t>
            </a:r>
            <a:endParaRPr sz="2200" dirty="0">
              <a:solidFill>
                <a:schemeClr val="dk2"/>
              </a:solidFill>
            </a:endParaRPr>
          </a:p>
        </p:txBody>
      </p:sp>
      <p:pic>
        <p:nvPicPr>
          <p:cNvPr id="164" name="Google Shape;164;g32993947c53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00" y="1780665"/>
            <a:ext cx="4458600" cy="445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AF584C-504D-992C-9FA5-94BD7E7D0C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51BA43-6445-A927-F33F-1B61A8458A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CBC97F69-20B1-5B66-B8B1-3C0E916B325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993947c53_0_86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b="0" i="0" u="none" baseline="0">
                <a:solidFill>
                  <a:srgbClr val="002C4C"/>
                </a:solidFill>
                <a:latin typeface="Montserrat" panose="00000500000000000000" pitchFamily="2" charset="0"/>
              </a:rPr>
              <a:t>Cliw #6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70" name="Google Shape;170;g32993947c53_0_86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>
                <a:latin typeface="Montserrat" panose="00000500000000000000" pitchFamily="2" charset="0"/>
              </a:rPr>
              <a:t>Cliw 6</a:t>
            </a:r>
            <a:endParaRPr>
              <a:latin typeface="Montserrat" panose="00000500000000000000" pitchFamily="2" charset="0"/>
            </a:endParaRPr>
          </a:p>
        </p:txBody>
      </p:sp>
      <p:sp>
        <p:nvSpPr>
          <p:cNvPr id="171" name="Google Shape;171;g32993947c53_0_86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Montserrat" panose="00000500000000000000" pitchFamily="2" charset="0"/>
              </a:rPr>
              <a:t>9</a:t>
            </a:fld>
            <a:endParaRPr>
              <a:latin typeface="Montserrat" panose="00000500000000000000" pitchFamily="2" charset="0"/>
            </a:endParaRPr>
          </a:p>
        </p:txBody>
      </p:sp>
      <p:grpSp>
        <p:nvGrpSpPr>
          <p:cNvPr id="172" name="Google Shape;172;g32993947c53_0_86"/>
          <p:cNvGrpSpPr/>
          <p:nvPr/>
        </p:nvGrpSpPr>
        <p:grpSpPr>
          <a:xfrm>
            <a:off x="161863" y="784925"/>
            <a:ext cx="384172" cy="378028"/>
            <a:chOff x="3641734" y="5207824"/>
            <a:chExt cx="276303" cy="271884"/>
          </a:xfrm>
        </p:grpSpPr>
        <p:sp>
          <p:nvSpPr>
            <p:cNvPr id="173" name="Google Shape;173;g32993947c53_0_86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74" name="Google Shape;174;g32993947c53_0_86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175" name="Google Shape;175;g32993947c53_0_86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176" name="Google Shape;176;g32993947c53_0_86"/>
          <p:cNvSpPr txBox="1"/>
          <p:nvPr/>
        </p:nvSpPr>
        <p:spPr>
          <a:xfrm>
            <a:off x="913550" y="2482200"/>
            <a:ext cx="5944200" cy="5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Mae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democratiaeth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ffordd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o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wneud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penderfyniadau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lle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mae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pawb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cael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lleisio'u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barn. </a:t>
            </a:r>
            <a:endParaRPr lang="en-US" sz="2200" b="0" i="0" u="none" baseline="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"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Mae'n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golygu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"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rheolaeth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gan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bobl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".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Mewn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democratiaeth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,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mae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pobl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dewis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harweinwyr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drwy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bleidleisio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mewn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etholiadau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" sz="2200" dirty="0">
              <a:solidFill>
                <a:schemeClr val="dk2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Mae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hyn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golygu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bod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gan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bobl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pŵer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i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benderfynu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pwy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fydd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yn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gwneud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rheolau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a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rhedeg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y </a:t>
            </a:r>
            <a:r>
              <a:rPr lang="cy" sz="2200" b="0" i="0" u="none" baseline="0" dirty="0" err="1">
                <a:solidFill>
                  <a:schemeClr val="dk2"/>
                </a:solidFill>
                <a:latin typeface="Montserrat" panose="00000500000000000000" pitchFamily="2" charset="0"/>
              </a:rPr>
              <a:t>wlad</a:t>
            </a:r>
            <a:r>
              <a:rPr lang="cy" sz="22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.</a:t>
            </a:r>
            <a:r>
              <a:rPr lang="cy" sz="3100" b="0" i="0" u="none" baseline="0" dirty="0">
                <a:solidFill>
                  <a:schemeClr val="dk2"/>
                </a:solidFill>
                <a:latin typeface="Montserrat" panose="00000500000000000000" pitchFamily="2" charset="0"/>
              </a:rPr>
              <a:t> </a:t>
            </a:r>
            <a:endParaRPr sz="3100" dirty="0">
              <a:solidFill>
                <a:schemeClr val="dk2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8D3A1-81A3-F0B2-003E-8CDAABE8E6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E9DE16-7232-30E5-06E7-CCAD96E5B3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B888E07C-4A42-E2BC-C7EB-761CB71763E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3057"/>
      </a:dk1>
      <a:lt1>
        <a:srgbClr val="FFFFFF"/>
      </a:lt1>
      <a:dk2>
        <a:srgbClr val="000000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ECHDL-1310062365-156</_dlc_DocId>
    <_dlc_DocIdUrl xmlns="f1dc5fc2-22f3-4bac-b797-10482b60afd2">
      <Url>https://electoralcommissionorguk.sharepoint.com/teams/CT_VE/_layouts/15/DocIdRedir.aspx?ID=ECHDL-1310062365-156</Url>
      <Description>ECHDL-1310062365-156</Description>
    </_dlc_DocIdUrl>
  </documentManagement>
</p:properties>
</file>

<file path=customXml/itemProps1.xml><?xml version="1.0" encoding="utf-8"?>
<ds:datastoreItem xmlns:ds="http://schemas.openxmlformats.org/officeDocument/2006/customXml" ds:itemID="{F58973F6-84C2-4CAE-B1DA-527713D273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26ED98-F07B-4525-953A-99A046ADB21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5C0284-DFFA-4F26-AC24-45415B51E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c5fc2-22f3-4bac-b797-10482b60afd2"/>
    <ds:schemaRef ds:uri="9bc44819-535f-491d-8e8b-8c4dff21d4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B585D2-4ABB-4C26-A6AE-948DD062625C}">
  <ds:schemaRefs>
    <ds:schemaRef ds:uri="9bc44819-535f-491d-8e8b-8c4dff21d437"/>
    <ds:schemaRef ds:uri="f1dc5fc2-22f3-4bac-b797-10482b60a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0b63e1e-73f1-4ef2-940b-208105d9380d"/>
    <ds:schemaRef ds:uri="82942b53-8f24-4dfd-9267-698600683b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470</Words>
  <Application>Microsoft Office PowerPoint</Application>
  <PresentationFormat>Custom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Office Theme</vt:lpstr>
      <vt:lpstr>Helfa Wybodaeth</vt:lpstr>
      <vt:lpstr>Helfa wybodaeth:</vt:lpstr>
      <vt:lpstr>Atebion:</vt:lpstr>
      <vt:lpstr>Cliw #1</vt:lpstr>
      <vt:lpstr>Cliw #2</vt:lpstr>
      <vt:lpstr>Cliw #3</vt:lpstr>
      <vt:lpstr>Cliw #4</vt:lpstr>
      <vt:lpstr>Cliw #5</vt:lpstr>
      <vt:lpstr>Cliw #6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Brunt</dc:creator>
  <cp:lastModifiedBy>Lauren Valentine</cp:lastModifiedBy>
  <cp:revision>25</cp:revision>
  <dcterms:created xsi:type="dcterms:W3CDTF">2023-04-16T17:25:37Z</dcterms:created>
  <dcterms:modified xsi:type="dcterms:W3CDTF">2025-02-27T09:51:17Z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0x010100FD2BDF6C750B74429A91F444EE5B6214</vt:lpwstr>
  </property>
  <property fmtid="{D5CDD505-2E9C-101B-9397-08002B2CF9AE}" pid="3" name="_dlc_DocIdItemGuid">
    <vt:lpwstr>37f764ca-613d-46e4-95ef-f1a74047d16d</vt:lpwstr>
  </property>
  <property fmtid="{D5CDD505-2E9C-101B-9397-08002B2CF9AE}" pid="4" name="Countries">
    <vt:lpwstr>6;#UK wide|6834a7d2-fb91-47b3-99a3-3181df52306f</vt:lpwstr>
  </property>
  <property fmtid="{D5CDD505-2E9C-101B-9397-08002B2CF9AE}" pid="5" name="Audience1">
    <vt:lpwstr>2;#All staff|1a1e0e6e-8d96-4235-ac5f-9f1dcc3600b0</vt:lpwstr>
  </property>
  <property fmtid="{D5CDD505-2E9C-101B-9397-08002B2CF9AE}" pid="6" name="ECSubject">
    <vt:lpwstr>12;#Learning|e6beb499-5ab0-4760-8695-75ca908008ae</vt:lpwstr>
  </property>
  <property fmtid="{D5CDD505-2E9C-101B-9397-08002B2CF9AE}" pid="7" name="GPMS marking">
    <vt:i4>3</vt:i4>
  </property>
  <property fmtid="{D5CDD505-2E9C-101B-9397-08002B2CF9AE}" pid="8" name="Calendar Year">
    <vt:i4>5</vt:i4>
  </property>
</Properties>
</file>