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heme/themeOverride2.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omments/comment1.xml" ContentType="application/vnd.openxmlformats-officedocument.presentationml.comments+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theme/themeOverride3.xml" ContentType="application/vnd.openxmlformats-officedocument.themeOverride+xml"/>
  <Override PartName="/ppt/notesSlides/notesSlide31.xml" ContentType="application/vnd.openxmlformats-officedocument.presentationml.notesSlide+xml"/>
  <Override PartName="/ppt/theme/themeOverride4.xml" ContentType="application/vnd.openxmlformats-officedocument.themeOverride+xml"/>
  <Override PartName="/ppt/notesSlides/notesSlide32.xml" ContentType="application/vnd.openxmlformats-officedocument.presentationml.notesSlide+xml"/>
  <Override PartName="/ppt/theme/themeOverride5.xml" ContentType="application/vnd.openxmlformats-officedocument.themeOverride+xml"/>
  <Override PartName="/ppt/notesSlides/notesSlide33.xml" ContentType="application/vnd.openxmlformats-officedocument.presentationml.notesSlide+xml"/>
  <Override PartName="/ppt/theme/themeOverride6.xml" ContentType="application/vnd.openxmlformats-officedocument.themeOverr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6"/>
  </p:sldMasterIdLst>
  <p:notesMasterIdLst>
    <p:notesMasterId r:id="rId48"/>
  </p:notesMasterIdLst>
  <p:handoutMasterIdLst>
    <p:handoutMasterId r:id="rId49"/>
  </p:handoutMasterIdLst>
  <p:sldIdLst>
    <p:sldId id="257" r:id="rId7"/>
    <p:sldId id="270" r:id="rId8"/>
    <p:sldId id="336" r:id="rId9"/>
    <p:sldId id="295" r:id="rId10"/>
    <p:sldId id="329" r:id="rId11"/>
    <p:sldId id="282" r:id="rId12"/>
    <p:sldId id="357" r:id="rId13"/>
    <p:sldId id="362" r:id="rId14"/>
    <p:sldId id="363" r:id="rId15"/>
    <p:sldId id="337" r:id="rId16"/>
    <p:sldId id="285" r:id="rId17"/>
    <p:sldId id="364" r:id="rId18"/>
    <p:sldId id="365" r:id="rId19"/>
    <p:sldId id="287" r:id="rId20"/>
    <p:sldId id="366" r:id="rId21"/>
    <p:sldId id="367" r:id="rId22"/>
    <p:sldId id="368" r:id="rId23"/>
    <p:sldId id="291" r:id="rId24"/>
    <p:sldId id="340" r:id="rId25"/>
    <p:sldId id="331" r:id="rId26"/>
    <p:sldId id="292" r:id="rId27"/>
    <p:sldId id="341" r:id="rId28"/>
    <p:sldId id="343" r:id="rId29"/>
    <p:sldId id="354" r:id="rId30"/>
    <p:sldId id="347" r:id="rId31"/>
    <p:sldId id="348" r:id="rId32"/>
    <p:sldId id="349" r:id="rId33"/>
    <p:sldId id="358" r:id="rId34"/>
    <p:sldId id="345" r:id="rId35"/>
    <p:sldId id="351" r:id="rId36"/>
    <p:sldId id="360" r:id="rId37"/>
    <p:sldId id="271" r:id="rId38"/>
    <p:sldId id="361" r:id="rId39"/>
    <p:sldId id="272" r:id="rId40"/>
    <p:sldId id="307" r:id="rId41"/>
    <p:sldId id="322" r:id="rId42"/>
    <p:sldId id="327" r:id="rId43"/>
    <p:sldId id="332" r:id="rId44"/>
    <p:sldId id="296" r:id="rId45"/>
    <p:sldId id="283" r:id="rId46"/>
    <p:sldId id="297" r:id="rId47"/>
  </p:sldIdLst>
  <p:sldSz cx="9144000" cy="6858000" type="screen4x3"/>
  <p:notesSz cx="6808788" cy="9940925"/>
  <p:custDataLst>
    <p:tags r:id="rId50"/>
  </p:custDataLst>
  <p:defaultTextStyle>
    <a:defPPr>
      <a:defRPr lang="en-GB"/>
    </a:defPPr>
    <a:lvl1pPr algn="l" rtl="0" fontAlgn="base">
      <a:spcBef>
        <a:spcPct val="0"/>
      </a:spcBef>
      <a:spcAft>
        <a:spcPct val="0"/>
      </a:spcAft>
      <a:buSzPct val="100000"/>
      <a:defRPr sz="2400" kern="1200">
        <a:solidFill>
          <a:srgbClr val="000000"/>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buSzPct val="100000"/>
      <a:defRPr sz="2400" kern="1200">
        <a:solidFill>
          <a:srgbClr val="000000"/>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buSzPct val="100000"/>
      <a:defRPr sz="2400" kern="1200">
        <a:solidFill>
          <a:srgbClr val="000000"/>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buSzPct val="100000"/>
      <a:defRPr sz="2400" kern="1200">
        <a:solidFill>
          <a:srgbClr val="000000"/>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buSzPct val="100000"/>
      <a:defRPr sz="2400" kern="1200">
        <a:solidFill>
          <a:srgbClr val="000000"/>
        </a:solidFill>
        <a:latin typeface="Arial" panose="020B0604020202020204" pitchFamily="34" charset="0"/>
        <a:ea typeface="+mn-ea"/>
        <a:cs typeface="Arial" panose="020B0604020202020204" pitchFamily="34" charset="0"/>
      </a:defRPr>
    </a:lvl5pPr>
    <a:lvl6pPr marL="2286000" algn="l" defTabSz="914400" rtl="0" eaLnBrk="1" latinLnBrk="0" hangingPunct="1">
      <a:defRPr sz="2400" kern="1200">
        <a:solidFill>
          <a:srgbClr val="000000"/>
        </a:solidFill>
        <a:latin typeface="Arial" panose="020B0604020202020204" pitchFamily="34" charset="0"/>
        <a:ea typeface="+mn-ea"/>
        <a:cs typeface="Arial" panose="020B0604020202020204" pitchFamily="34" charset="0"/>
      </a:defRPr>
    </a:lvl6pPr>
    <a:lvl7pPr marL="2743200" algn="l" defTabSz="914400" rtl="0" eaLnBrk="1" latinLnBrk="0" hangingPunct="1">
      <a:defRPr sz="2400" kern="1200">
        <a:solidFill>
          <a:srgbClr val="000000"/>
        </a:solidFill>
        <a:latin typeface="Arial" panose="020B0604020202020204" pitchFamily="34" charset="0"/>
        <a:ea typeface="+mn-ea"/>
        <a:cs typeface="Arial" panose="020B0604020202020204" pitchFamily="34" charset="0"/>
      </a:defRPr>
    </a:lvl7pPr>
    <a:lvl8pPr marL="3200400" algn="l" defTabSz="914400" rtl="0" eaLnBrk="1" latinLnBrk="0" hangingPunct="1">
      <a:defRPr sz="2400" kern="1200">
        <a:solidFill>
          <a:srgbClr val="000000"/>
        </a:solidFill>
        <a:latin typeface="Arial" panose="020B0604020202020204" pitchFamily="34" charset="0"/>
        <a:ea typeface="+mn-ea"/>
        <a:cs typeface="Arial" panose="020B0604020202020204" pitchFamily="34" charset="0"/>
      </a:defRPr>
    </a:lvl8pPr>
    <a:lvl9pPr marL="3657600" algn="l" defTabSz="914400" rtl="0" eaLnBrk="1" latinLnBrk="0" hangingPunct="1">
      <a:defRPr sz="2400" kern="1200">
        <a:solidFill>
          <a:srgbClr val="000000"/>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rah Hopson" initials="SH"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721ADFD-0A73-4E37-A2B3-03BF7164D1CE}" v="6" dt="2025-04-23T16:17:16.5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423" autoAdjust="0"/>
    <p:restoredTop sz="46860" autoAdjust="0"/>
  </p:normalViewPr>
  <p:slideViewPr>
    <p:cSldViewPr>
      <p:cViewPr varScale="1">
        <p:scale>
          <a:sx n="59" d="100"/>
          <a:sy n="59" d="100"/>
        </p:scale>
        <p:origin x="3240" y="72"/>
      </p:cViewPr>
      <p:guideLst>
        <p:guide orient="horz" pos="2160"/>
        <p:guide pos="2880"/>
      </p:guideLst>
    </p:cSldViewPr>
  </p:slideViewPr>
  <p:notesTextViewPr>
    <p:cViewPr>
      <p:scale>
        <a:sx n="100" d="100"/>
        <a:sy n="100" d="100"/>
      </p:scale>
      <p:origin x="0" y="0"/>
    </p:cViewPr>
  </p:notesTextViewPr>
  <p:notesViewPr>
    <p:cSldViewPr>
      <p:cViewPr>
        <p:scale>
          <a:sx n="80" d="100"/>
          <a:sy n="80" d="100"/>
        </p:scale>
        <p:origin x="-102" y="-26"/>
      </p:cViewPr>
      <p:guideLst>
        <p:guide orient="horz" pos="2160"/>
        <p:guide pos="288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tags" Target="tags/tag1.xml"/><Relationship Id="rId55" Type="http://schemas.openxmlformats.org/officeDocument/2006/relationships/tableStyles" Target="tableStyles.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viewProps" Target="viewProps.xml"/><Relationship Id="rId5" Type="http://schemas.openxmlformats.org/officeDocument/2006/relationships/customXml" Target="../customXml/item5.xml"/><Relationship Id="rId19" Type="http://schemas.openxmlformats.org/officeDocument/2006/relationships/slide" Target="slides/slide13.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notesMaster" Target="notesMasters/notesMaster1.xml"/><Relationship Id="rId56" Type="http://schemas.microsoft.com/office/2016/11/relationships/changesInfo" Target="changesInfos/changesInfo1.xml"/><Relationship Id="rId8" Type="http://schemas.openxmlformats.org/officeDocument/2006/relationships/slide" Target="slides/slide2.xml"/><Relationship Id="rId51" Type="http://schemas.openxmlformats.org/officeDocument/2006/relationships/commentAuthors" Target="commentAuthors.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handoutMaster" Target="handoutMasters/handoutMaster1.xml"/><Relationship Id="rId57" Type="http://schemas.microsoft.com/office/2015/10/relationships/revisionInfo" Target="revisionInfo.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 Clark" userId="25982c10-e956-4431-8d3a-216a24c97af1" providerId="ADAL" clId="{A721ADFD-0A73-4E37-A2B3-03BF7164D1CE}"/>
    <pc:docChg chg="modSld">
      <pc:chgData name="Helen Clark" userId="25982c10-e956-4431-8d3a-216a24c97af1" providerId="ADAL" clId="{A721ADFD-0A73-4E37-A2B3-03BF7164D1CE}" dt="2025-04-23T16:17:16.585" v="38" actId="962"/>
      <pc:docMkLst>
        <pc:docMk/>
      </pc:docMkLst>
      <pc:sldChg chg="delSp">
        <pc:chgData name="Helen Clark" userId="25982c10-e956-4431-8d3a-216a24c97af1" providerId="ADAL" clId="{A721ADFD-0A73-4E37-A2B3-03BF7164D1CE}" dt="2025-04-23T15:35:34.557" v="0" actId="478"/>
        <pc:sldMkLst>
          <pc:docMk/>
          <pc:sldMk cId="0" sldId="257"/>
        </pc:sldMkLst>
        <pc:spChg chg="del">
          <ac:chgData name="Helen Clark" userId="25982c10-e956-4431-8d3a-216a24c97af1" providerId="ADAL" clId="{A721ADFD-0A73-4E37-A2B3-03BF7164D1CE}" dt="2025-04-23T15:35:34.557" v="0" actId="478"/>
          <ac:spMkLst>
            <pc:docMk/>
            <pc:sldMk cId="0" sldId="257"/>
            <ac:spMk id="3074" creationId="{9BD6CC41-F479-D7BF-DC53-C2236D5E6DBF}"/>
          </ac:spMkLst>
        </pc:spChg>
      </pc:sldChg>
      <pc:sldChg chg="delSp">
        <pc:chgData name="Helen Clark" userId="25982c10-e956-4431-8d3a-216a24c97af1" providerId="ADAL" clId="{A721ADFD-0A73-4E37-A2B3-03BF7164D1CE}" dt="2025-04-23T15:35:43.189" v="1" actId="478"/>
        <pc:sldMkLst>
          <pc:docMk/>
          <pc:sldMk cId="0" sldId="270"/>
        </pc:sldMkLst>
        <pc:spChg chg="del">
          <ac:chgData name="Helen Clark" userId="25982c10-e956-4431-8d3a-216a24c97af1" providerId="ADAL" clId="{A721ADFD-0A73-4E37-A2B3-03BF7164D1CE}" dt="2025-04-23T15:35:43.189" v="1" actId="478"/>
          <ac:spMkLst>
            <pc:docMk/>
            <pc:sldMk cId="0" sldId="270"/>
            <ac:spMk id="4100" creationId="{F0466351-9FB9-427B-8245-24C9946D8017}"/>
          </ac:spMkLst>
        </pc:spChg>
      </pc:sldChg>
      <pc:sldChg chg="modSp">
        <pc:chgData name="Helen Clark" userId="25982c10-e956-4431-8d3a-216a24c97af1" providerId="ADAL" clId="{A721ADFD-0A73-4E37-A2B3-03BF7164D1CE}" dt="2025-04-23T16:17:16.585" v="38" actId="962"/>
        <pc:sldMkLst>
          <pc:docMk/>
          <pc:sldMk cId="0" sldId="282"/>
        </pc:sldMkLst>
        <pc:spChg chg="mod">
          <ac:chgData name="Helen Clark" userId="25982c10-e956-4431-8d3a-216a24c97af1" providerId="ADAL" clId="{A721ADFD-0A73-4E37-A2B3-03BF7164D1CE}" dt="2025-04-23T16:17:16.585" v="38" actId="962"/>
          <ac:spMkLst>
            <pc:docMk/>
            <pc:sldMk cId="0" sldId="282"/>
            <ac:spMk id="15362" creationId="{F86ED7FD-EF4B-E9F5-CD2A-EEB5D31CFCB8}"/>
          </ac:spMkLst>
        </pc:spChg>
      </pc:sldChg>
      <pc:sldChg chg="modSp mod">
        <pc:chgData name="Helen Clark" userId="25982c10-e956-4431-8d3a-216a24c97af1" providerId="ADAL" clId="{A721ADFD-0A73-4E37-A2B3-03BF7164D1CE}" dt="2025-04-23T16:16:52.912" v="33" actId="20577"/>
        <pc:sldMkLst>
          <pc:docMk/>
          <pc:sldMk cId="0" sldId="295"/>
        </pc:sldMkLst>
        <pc:graphicFrameChg chg="mod modGraphic">
          <ac:chgData name="Helen Clark" userId="25982c10-e956-4431-8d3a-216a24c97af1" providerId="ADAL" clId="{A721ADFD-0A73-4E37-A2B3-03BF7164D1CE}" dt="2025-04-23T16:16:52.912" v="33" actId="20577"/>
          <ac:graphicFrameMkLst>
            <pc:docMk/>
            <pc:sldMk cId="0" sldId="295"/>
            <ac:graphicFrameMk id="6147" creationId="{583DA43F-DC7D-4788-AAC7-CFCC9826AC61}"/>
          </ac:graphicFrameMkLst>
        </pc:graphicFrameChg>
      </pc:sldChg>
      <pc:sldChg chg="modSp mod">
        <pc:chgData name="Helen Clark" userId="25982c10-e956-4431-8d3a-216a24c97af1" providerId="ADAL" clId="{A721ADFD-0A73-4E37-A2B3-03BF7164D1CE}" dt="2025-04-23T16:17:05.960" v="35"/>
        <pc:sldMkLst>
          <pc:docMk/>
          <pc:sldMk cId="0" sldId="329"/>
        </pc:sldMkLst>
        <pc:graphicFrameChg chg="mod modGraphic">
          <ac:chgData name="Helen Clark" userId="25982c10-e956-4431-8d3a-216a24c97af1" providerId="ADAL" clId="{A721ADFD-0A73-4E37-A2B3-03BF7164D1CE}" dt="2025-04-23T16:17:05.960" v="35"/>
          <ac:graphicFrameMkLst>
            <pc:docMk/>
            <pc:sldMk cId="0" sldId="329"/>
            <ac:graphicFrameMk id="7171" creationId="{83B82DEE-73A4-3D58-BB61-952A68571372}"/>
          </ac:graphicFrameMkLst>
        </pc:graphicFrame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22-02-04T11:13:49.622" idx="1">
    <p:pos x="4682" y="2471"/>
    <p:text>Added this line with notes below.</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D055C7B3-ED4E-B430-E19C-E0245F3F5E67}"/>
              </a:ext>
            </a:extLst>
          </p:cNvPr>
          <p:cNvSpPr>
            <a:spLocks noGrp="1" noChangeArrowheads="1"/>
          </p:cNvSpPr>
          <p:nvPr>
            <p:ph type="hdr" sz="quarter"/>
          </p:nvPr>
        </p:nvSpPr>
        <p:spPr bwMode="auto">
          <a:xfrm>
            <a:off x="0" y="0"/>
            <a:ext cx="295116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90" tIns="46145" rIns="92290" bIns="46145" numCol="1" anchor="t" anchorCtr="0" compatLnSpc="1">
            <a:prstTxWarp prst="textNoShape">
              <a:avLst/>
            </a:prstTxWarp>
          </a:bodyPr>
          <a:lstStyle>
            <a:lvl1pPr eaLnBrk="0" hangingPunct="0">
              <a:defRPr sz="1200">
                <a:latin typeface="Times" panose="02020603050405020304" pitchFamily="18" charset="0"/>
              </a:defRPr>
            </a:lvl1pPr>
          </a:lstStyle>
          <a:p>
            <a:endParaRPr lang="en-GB" altLang="en-US"/>
          </a:p>
        </p:txBody>
      </p:sp>
      <p:sp>
        <p:nvSpPr>
          <p:cNvPr id="4099" name="Rectangle 3">
            <a:extLst>
              <a:ext uri="{FF2B5EF4-FFF2-40B4-BE49-F238E27FC236}">
                <a16:creationId xmlns:a16="http://schemas.microsoft.com/office/drawing/2014/main" id="{33ED7D45-1694-8CED-B153-813372AF480B}"/>
              </a:ext>
            </a:extLst>
          </p:cNvPr>
          <p:cNvSpPr>
            <a:spLocks noGrp="1" noChangeArrowheads="1"/>
          </p:cNvSpPr>
          <p:nvPr>
            <p:ph type="dt" sz="quarter" idx="1"/>
          </p:nvPr>
        </p:nvSpPr>
        <p:spPr bwMode="auto">
          <a:xfrm>
            <a:off x="3857625" y="0"/>
            <a:ext cx="295116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90" tIns="46145" rIns="92290" bIns="46145" numCol="1" anchor="t" anchorCtr="0" compatLnSpc="1">
            <a:prstTxWarp prst="textNoShape">
              <a:avLst/>
            </a:prstTxWarp>
          </a:bodyPr>
          <a:lstStyle>
            <a:lvl1pPr algn="r" eaLnBrk="0" hangingPunct="0">
              <a:defRPr sz="1200">
                <a:latin typeface="Times" panose="02020603050405020304" pitchFamily="18" charset="0"/>
              </a:defRPr>
            </a:lvl1pPr>
          </a:lstStyle>
          <a:p>
            <a:endParaRPr lang="en-GB" altLang="en-US"/>
          </a:p>
        </p:txBody>
      </p:sp>
      <p:sp>
        <p:nvSpPr>
          <p:cNvPr id="4100" name="Rectangle 4">
            <a:extLst>
              <a:ext uri="{FF2B5EF4-FFF2-40B4-BE49-F238E27FC236}">
                <a16:creationId xmlns:a16="http://schemas.microsoft.com/office/drawing/2014/main" id="{5E5FDE39-C379-598A-BAD8-266936CE2D79}"/>
              </a:ext>
            </a:extLst>
          </p:cNvPr>
          <p:cNvSpPr>
            <a:spLocks noGrp="1" noChangeArrowheads="1"/>
          </p:cNvSpPr>
          <p:nvPr>
            <p:ph type="ftr" sz="quarter" idx="2"/>
          </p:nvPr>
        </p:nvSpPr>
        <p:spPr bwMode="auto">
          <a:xfrm>
            <a:off x="0" y="9444038"/>
            <a:ext cx="2951163"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90" tIns="46145" rIns="92290" bIns="46145" numCol="1" anchor="b" anchorCtr="0" compatLnSpc="1">
            <a:prstTxWarp prst="textNoShape">
              <a:avLst/>
            </a:prstTxWarp>
          </a:bodyPr>
          <a:lstStyle>
            <a:lvl1pPr eaLnBrk="0" hangingPunct="0">
              <a:defRPr sz="1200">
                <a:latin typeface="Times" panose="02020603050405020304" pitchFamily="18" charset="0"/>
              </a:defRPr>
            </a:lvl1pPr>
          </a:lstStyle>
          <a:p>
            <a:endParaRPr lang="en-GB" altLang="en-US"/>
          </a:p>
        </p:txBody>
      </p:sp>
      <p:sp>
        <p:nvSpPr>
          <p:cNvPr id="4101" name="Rectangle 5">
            <a:extLst>
              <a:ext uri="{FF2B5EF4-FFF2-40B4-BE49-F238E27FC236}">
                <a16:creationId xmlns:a16="http://schemas.microsoft.com/office/drawing/2014/main" id="{78C6E8D2-A575-FAAD-97EA-79C3D8DF81E0}"/>
              </a:ext>
            </a:extLst>
          </p:cNvPr>
          <p:cNvSpPr>
            <a:spLocks noGrp="1" noChangeArrowheads="1"/>
          </p:cNvSpPr>
          <p:nvPr>
            <p:ph type="sldNum" sz="quarter" idx="3"/>
          </p:nvPr>
        </p:nvSpPr>
        <p:spPr bwMode="auto">
          <a:xfrm>
            <a:off x="3857625" y="9444038"/>
            <a:ext cx="2951163"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90" tIns="46145" rIns="92290" bIns="46145" numCol="1" anchor="b" anchorCtr="0" compatLnSpc="1">
            <a:prstTxWarp prst="textNoShape">
              <a:avLst/>
            </a:prstTxWarp>
          </a:bodyPr>
          <a:lstStyle>
            <a:lvl1pPr algn="r" eaLnBrk="0" hangingPunct="0">
              <a:defRPr sz="1200">
                <a:latin typeface="Times" panose="02020603050405020304" pitchFamily="18" charset="0"/>
              </a:defRPr>
            </a:lvl1pPr>
          </a:lstStyle>
          <a:p>
            <a:fld id="{D466178E-75E2-48EB-A818-D23FD97BA3D1}" type="slidenum">
              <a:rPr lang="en-GB" altLang="en-US"/>
              <a:pPr/>
              <a:t>‹#›</a:t>
            </a:fld>
            <a:endParaRPr lang="en-GB"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3A5E627F-AF4A-E2A7-28F3-31A2F34E2EA2}"/>
              </a:ext>
            </a:extLst>
          </p:cNvPr>
          <p:cNvSpPr>
            <a:spLocks noGrp="1" noChangeArrowheads="1"/>
          </p:cNvSpPr>
          <p:nvPr>
            <p:ph type="hdr" sz="quarter"/>
          </p:nvPr>
        </p:nvSpPr>
        <p:spPr bwMode="auto">
          <a:xfrm>
            <a:off x="0" y="0"/>
            <a:ext cx="295116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90" tIns="46145" rIns="92290" bIns="46145" numCol="1" anchor="t" anchorCtr="0" compatLnSpc="1">
            <a:prstTxWarp prst="textNoShape">
              <a:avLst/>
            </a:prstTxWarp>
          </a:bodyPr>
          <a:lstStyle>
            <a:lvl1pPr algn="l" eaLnBrk="0" hangingPunct="0">
              <a:buSzTx/>
              <a:defRPr sz="1200">
                <a:solidFill>
                  <a:schemeClr val="tx1"/>
                </a:solidFill>
                <a:latin typeface="Times" pitchFamily="18" charset="0"/>
                <a:cs typeface="+mn-cs"/>
              </a:defRPr>
            </a:lvl1pPr>
          </a:lstStyle>
          <a:p>
            <a:endParaRPr lang="en-GB"/>
          </a:p>
        </p:txBody>
      </p:sp>
      <p:sp>
        <p:nvSpPr>
          <p:cNvPr id="3075" name="Rectangle 3">
            <a:extLst>
              <a:ext uri="{FF2B5EF4-FFF2-40B4-BE49-F238E27FC236}">
                <a16:creationId xmlns:a16="http://schemas.microsoft.com/office/drawing/2014/main" id="{D8674E94-6129-E120-57CA-CF4A261C4653}"/>
              </a:ext>
            </a:extLst>
          </p:cNvPr>
          <p:cNvSpPr>
            <a:spLocks noGrp="1" noChangeArrowheads="1"/>
          </p:cNvSpPr>
          <p:nvPr>
            <p:ph type="dt" idx="1"/>
          </p:nvPr>
        </p:nvSpPr>
        <p:spPr bwMode="auto">
          <a:xfrm>
            <a:off x="3857625" y="0"/>
            <a:ext cx="295116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90" tIns="46145" rIns="92290" bIns="46145" numCol="1" anchor="t" anchorCtr="0" compatLnSpc="1">
            <a:prstTxWarp prst="textNoShape">
              <a:avLst/>
            </a:prstTxWarp>
          </a:bodyPr>
          <a:lstStyle>
            <a:lvl1pPr algn="r" eaLnBrk="0" hangingPunct="0">
              <a:buSzTx/>
              <a:defRPr sz="1200">
                <a:solidFill>
                  <a:schemeClr val="tx1"/>
                </a:solidFill>
                <a:latin typeface="Times" pitchFamily="18" charset="0"/>
                <a:cs typeface="+mn-cs"/>
              </a:defRPr>
            </a:lvl1pPr>
          </a:lstStyle>
          <a:p>
            <a:endParaRPr lang="en-GB"/>
          </a:p>
        </p:txBody>
      </p:sp>
      <p:sp>
        <p:nvSpPr>
          <p:cNvPr id="3076" name="Rectangle 5">
            <a:extLst>
              <a:ext uri="{FF2B5EF4-FFF2-40B4-BE49-F238E27FC236}">
                <a16:creationId xmlns:a16="http://schemas.microsoft.com/office/drawing/2014/main" id="{DBB94A18-88B5-F0BB-073C-69A9809CC023}"/>
              </a:ext>
            </a:extLst>
          </p:cNvPr>
          <p:cNvSpPr>
            <a:spLocks noGrp="1" noChangeArrowheads="1"/>
          </p:cNvSpPr>
          <p:nvPr>
            <p:ph type="body" sz="quarter" idx="3"/>
          </p:nvPr>
        </p:nvSpPr>
        <p:spPr bwMode="auto">
          <a:xfrm>
            <a:off x="909638" y="4722813"/>
            <a:ext cx="4989512" cy="4471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90" tIns="46145" rIns="92290" bIns="46145"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077" name="Rectangle 6">
            <a:extLst>
              <a:ext uri="{FF2B5EF4-FFF2-40B4-BE49-F238E27FC236}">
                <a16:creationId xmlns:a16="http://schemas.microsoft.com/office/drawing/2014/main" id="{E1348A21-1F16-FF99-CBB0-AB14221B2052}"/>
              </a:ext>
            </a:extLst>
          </p:cNvPr>
          <p:cNvSpPr>
            <a:spLocks noGrp="1" noChangeArrowheads="1"/>
          </p:cNvSpPr>
          <p:nvPr>
            <p:ph type="ftr" sz="quarter" idx="4"/>
          </p:nvPr>
        </p:nvSpPr>
        <p:spPr bwMode="auto">
          <a:xfrm>
            <a:off x="0" y="9444038"/>
            <a:ext cx="2951163"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90" tIns="46145" rIns="92290" bIns="46145" numCol="1" anchor="b" anchorCtr="0" compatLnSpc="1">
            <a:prstTxWarp prst="textNoShape">
              <a:avLst/>
            </a:prstTxWarp>
          </a:bodyPr>
          <a:lstStyle>
            <a:lvl1pPr algn="l" eaLnBrk="0" hangingPunct="0">
              <a:buSzTx/>
              <a:defRPr sz="1200">
                <a:solidFill>
                  <a:schemeClr val="tx1"/>
                </a:solidFill>
                <a:latin typeface="Times" pitchFamily="18" charset="0"/>
                <a:cs typeface="+mn-cs"/>
              </a:defRPr>
            </a:lvl1pPr>
          </a:lstStyle>
          <a:p>
            <a:endParaRPr lang="en-GB"/>
          </a:p>
        </p:txBody>
      </p:sp>
      <p:sp>
        <p:nvSpPr>
          <p:cNvPr id="3078" name="Rectangle 7">
            <a:extLst>
              <a:ext uri="{FF2B5EF4-FFF2-40B4-BE49-F238E27FC236}">
                <a16:creationId xmlns:a16="http://schemas.microsoft.com/office/drawing/2014/main" id="{88ECA70F-8D38-0F61-6FBC-5F8B4F0FC431}"/>
              </a:ext>
            </a:extLst>
          </p:cNvPr>
          <p:cNvSpPr>
            <a:spLocks noGrp="1" noChangeArrowheads="1"/>
          </p:cNvSpPr>
          <p:nvPr>
            <p:ph type="sldNum" sz="quarter" idx="5"/>
          </p:nvPr>
        </p:nvSpPr>
        <p:spPr bwMode="auto">
          <a:xfrm>
            <a:off x="3857625" y="9444038"/>
            <a:ext cx="2951163"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90" tIns="46145" rIns="92290" bIns="46145" numCol="1" anchor="b" anchorCtr="0" compatLnSpc="1">
            <a:prstTxWarp prst="textNoShape">
              <a:avLst/>
            </a:prstTxWarp>
          </a:bodyPr>
          <a:lstStyle>
            <a:lvl1pPr algn="r" eaLnBrk="0" hangingPunct="0">
              <a:defRPr sz="1200">
                <a:latin typeface="Times" panose="02020603050405020304" pitchFamily="18" charset="0"/>
              </a:defRPr>
            </a:lvl1pPr>
          </a:lstStyle>
          <a:p>
            <a:fld id="{3CF9DC62-1136-44AA-922C-3CD4BF2DF4D9}" type="slidenum">
              <a:rPr lang="en-GB" altLang="en-US"/>
              <a:pPr/>
              <a:t>‹#›</a:t>
            </a:fld>
            <a:endParaRPr lang="en-GB" altLang="en-US"/>
          </a:p>
        </p:txBody>
      </p:sp>
      <p:sp>
        <p:nvSpPr>
          <p:cNvPr id="3079" name="Slide Image Placeholder 1">
            <a:extLst>
              <a:ext uri="{FF2B5EF4-FFF2-40B4-BE49-F238E27FC236}">
                <a16:creationId xmlns:a16="http://schemas.microsoft.com/office/drawing/2014/main" id="{473B79AA-7025-3F92-1F4A-45E639AD6FCF}"/>
              </a:ext>
            </a:extLst>
          </p:cNvPr>
          <p:cNvSpPr>
            <a:spLocks noGrp="1" noRot="1" noChangeAspect="1"/>
          </p:cNvSpPr>
          <p:nvPr>
            <p:ph type="sldImg" idx="2"/>
          </p:nvPr>
        </p:nvSpPr>
        <p:spPr>
          <a:xfrm>
            <a:off x="920750" y="746125"/>
            <a:ext cx="4967288" cy="372745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GB"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5A5FB3E2-D444-67AE-2860-17D4314AF701}"/>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ED6017E1-6B81-433D-A770-6AC865360BC1}" type="slidenum">
              <a:rPr lang="en-GB" altLang="en-US" sz="1200">
                <a:latin typeface="Times" panose="02020603050405020304" pitchFamily="18" charset="0"/>
              </a:rPr>
              <a:pPr/>
              <a:t>1</a:t>
            </a:fld>
            <a:endParaRPr lang="en-GB" altLang="en-US" sz="1200">
              <a:latin typeface="Times" panose="02020603050405020304" pitchFamily="18" charset="0"/>
            </a:endParaRPr>
          </a:p>
        </p:txBody>
      </p:sp>
      <p:sp>
        <p:nvSpPr>
          <p:cNvPr id="47107" name="Rectangle 2">
            <a:extLst>
              <a:ext uri="{FF2B5EF4-FFF2-40B4-BE49-F238E27FC236}">
                <a16:creationId xmlns:a16="http://schemas.microsoft.com/office/drawing/2014/main" id="{546F39B8-0F41-9AD4-1AE6-066B8932C5E4}"/>
              </a:ext>
            </a:extLst>
          </p:cNvPr>
          <p:cNvSpPr>
            <a:spLocks noGrp="1" noRot="1" noChangeAspect="1" noChangeArrowheads="1" noTextEdit="1"/>
          </p:cNvSpPr>
          <p:nvPr>
            <p:ph type="sldImg"/>
          </p:nvPr>
        </p:nvSpPr>
        <p:spPr bwMode="auto">
          <a:xfrm>
            <a:off x="917575" y="746125"/>
            <a:ext cx="4973638" cy="3729038"/>
          </a:xfrm>
          <a:solidFill>
            <a:srgbClr val="FFFFFF"/>
          </a:solidFill>
          <a:ln algn="ctr">
            <a:solidFill>
              <a:srgbClr val="000000"/>
            </a:solidFill>
            <a:miter lim="800000"/>
            <a:headEnd/>
            <a:tailEnd/>
          </a:ln>
        </p:spPr>
      </p:sp>
      <p:sp>
        <p:nvSpPr>
          <p:cNvPr id="47108" name="Rectangle 3">
            <a:extLst>
              <a:ext uri="{FF2B5EF4-FFF2-40B4-BE49-F238E27FC236}">
                <a16:creationId xmlns:a16="http://schemas.microsoft.com/office/drawing/2014/main" id="{A26BAC63-68AA-8E57-E8C1-3C877AA1B1AB}"/>
              </a:ext>
            </a:extLst>
          </p:cNvPr>
          <p:cNvSpPr>
            <a:spLocks noGrp="1" noChangeArrowheads="1"/>
          </p:cNvSpPr>
          <p:nvPr>
            <p:ph type="body" idx="1"/>
          </p:nvPr>
        </p:nvSpPr>
        <p:spPr>
          <a:solidFill>
            <a:srgbClr val="FFFFFF"/>
          </a:solidFill>
          <a:ln algn="ctr">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US" altLang="en-US">
                <a:solidFill>
                  <a:srgbClr val="000000"/>
                </a:solidFill>
              </a:rPr>
              <a:t>The slides in this presentation cover information for candidates and agents at principal area elections only. The notes in this presentation will, however, cover where deadlines/procedures are different for community council elections. </a:t>
            </a:r>
          </a:p>
          <a:p>
            <a:pPr defTabSz="914400"/>
            <a:endParaRPr lang="en-US" altLang="en-US">
              <a:solidFill>
                <a:srgbClr val="000000"/>
              </a:solidFill>
            </a:endParaRPr>
          </a:p>
          <a:p>
            <a:pPr defTabSz="914400"/>
            <a:r>
              <a:rPr lang="en-US" altLang="en-US">
                <a:solidFill>
                  <a:srgbClr val="000000"/>
                </a:solidFill>
              </a:rPr>
              <a:t>This presentation also covers specifics on the impact of coronavirus on the electoral process.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AA230094-3A8C-B86C-C002-683941849335}"/>
              </a:ext>
            </a:extLst>
          </p:cNvPr>
          <p:cNvSpPr>
            <a:spLocks noGrp="1" noRot="1" noChangeAspect="1" noChangeArrowheads="1" noTextEdit="1"/>
          </p:cNvSpPr>
          <p:nvPr>
            <p:ph type="sldImg"/>
          </p:nvPr>
        </p:nvSpPr>
        <p:spPr bwMode="auto">
          <a:xfrm>
            <a:off x="917575" y="746125"/>
            <a:ext cx="4973638" cy="3729038"/>
          </a:xfrm>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9937AE4F-50FA-E4C0-2041-43A6BBA2F751}"/>
              </a:ext>
            </a:extLst>
          </p:cNvPr>
          <p:cNvSpPr>
            <a:spLocks noGrp="1"/>
          </p:cNvSpPr>
          <p:nvPr>
            <p:ph type="body" idx="3"/>
          </p:nvPr>
        </p:nvSpPr>
        <p:spPr>
          <a:ln cap="flat" algn="ctr">
            <a:round/>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Highlight deadline can’t be moved.</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Legislation in December 2021  removed the need for candidates to provide a home address to be printed on the ballot paper, SOPN and NOP for all elections held on or after 5 May 2022</a:t>
            </a:r>
          </a:p>
          <a:p>
            <a:pPr defTabSz="914400"/>
            <a:endParaRPr lang="en-GB" altLang="en-US">
              <a:solidFill>
                <a:srgbClr val="000000"/>
              </a:solidFill>
              <a:latin typeface="Times" panose="02020603050405020304" pitchFamily="18" charset="0"/>
            </a:endParaRPr>
          </a:p>
          <a:p>
            <a:pPr defTabSz="914400"/>
            <a:endParaRPr lang="en-GB" altLang="en-US">
              <a:solidFill>
                <a:srgbClr val="000000"/>
              </a:solidFill>
              <a:latin typeface="Times" panose="02020603050405020304" pitchFamily="18" charset="0"/>
            </a:endParaRPr>
          </a:p>
          <a:p>
            <a:pPr defTabSz="914400"/>
            <a:endParaRPr lang="en-GB" altLang="en-US">
              <a:solidFill>
                <a:srgbClr val="000000"/>
              </a:solidFill>
              <a:latin typeface="Times" panose="02020603050405020304" pitchFamily="18" charset="0"/>
            </a:endParaRPr>
          </a:p>
        </p:txBody>
      </p:sp>
      <p:sp>
        <p:nvSpPr>
          <p:cNvPr id="56324" name="Slide Number Placeholder 3">
            <a:extLst>
              <a:ext uri="{FF2B5EF4-FFF2-40B4-BE49-F238E27FC236}">
                <a16:creationId xmlns:a16="http://schemas.microsoft.com/office/drawing/2014/main" id="{133153C5-9B78-A2A7-88BC-B3E2DCC05C0A}"/>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3483A267-AF49-4450-8D7C-B240AD2B261D}" type="slidenum">
              <a:rPr lang="en-GB" altLang="en-US" sz="1200">
                <a:latin typeface="Times" panose="02020603050405020304" pitchFamily="18" charset="0"/>
              </a:rPr>
              <a:pPr/>
              <a:t>10</a:t>
            </a:fld>
            <a:endParaRPr lang="en-GB" altLang="en-US" sz="1200">
              <a:latin typeface="Times"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a:extLst>
              <a:ext uri="{FF2B5EF4-FFF2-40B4-BE49-F238E27FC236}">
                <a16:creationId xmlns:a16="http://schemas.microsoft.com/office/drawing/2014/main" id="{D032724E-D00D-160C-99B9-C48D5A782A3E}"/>
              </a:ext>
            </a:extLst>
          </p:cNvPr>
          <p:cNvSpPr>
            <a:spLocks noGrp="1" noRot="1" noChangeAspect="1" noChangeArrowheads="1" noTextEdit="1"/>
          </p:cNvSpPr>
          <p:nvPr>
            <p:ph type="sldImg"/>
          </p:nvPr>
        </p:nvSpPr>
        <p:spPr bwMode="auto">
          <a:xfrm>
            <a:off x="917575" y="746125"/>
            <a:ext cx="4973638" cy="3729038"/>
          </a:xfrm>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1DCFE90-7FEC-B83D-EE23-BDDBBB415F24}"/>
              </a:ext>
            </a:extLst>
          </p:cNvPr>
          <p:cNvSpPr>
            <a:spLocks noGrp="1"/>
          </p:cNvSpPr>
          <p:nvPr>
            <p:ph type="body" idx="3"/>
          </p:nvPr>
        </p:nvSpPr>
        <p:spPr>
          <a:ln cap="flat" algn="ctr">
            <a:round/>
            <a:headEnd type="none" w="med" len="med"/>
            <a:tailEnd type="none" w="med" len="med"/>
          </a:ln>
        </p:spPr>
        <p:txBody>
          <a:bodyPr>
            <a:noAutofit/>
          </a:bodyPr>
          <a:lstStyle/>
          <a:p>
            <a:pPr defTabSz="914400"/>
            <a:r>
              <a:rPr lang="en-US" altLang="en-US">
                <a:solidFill>
                  <a:srgbClr val="000000"/>
                </a:solidFill>
              </a:rPr>
              <a:t>Remind the candidates or agents that they must make sure the form is completed correctly. Take time to complete it and use the Commission</a:t>
            </a:r>
            <a:r>
              <a:rPr lang="en-US" altLang="en-US">
                <a:solidFill>
                  <a:srgbClr val="000000"/>
                </a:solidFill>
                <a:latin typeface="Times" panose="02020603050405020304" pitchFamily="18" charset="0"/>
              </a:rPr>
              <a:t>’</a:t>
            </a:r>
            <a:r>
              <a:rPr lang="en-US" altLang="en-US">
                <a:solidFill>
                  <a:srgbClr val="000000"/>
                </a:solidFill>
              </a:rPr>
              <a:t>s guidance. Arrange for an informal check.</a:t>
            </a:r>
          </a:p>
          <a:p>
            <a:pPr defTabSz="914400"/>
            <a:endParaRPr lang="en-US" altLang="en-US">
              <a:solidFill>
                <a:srgbClr val="000000"/>
              </a:solidFill>
            </a:endParaRPr>
          </a:p>
          <a:p>
            <a:pPr defTabSz="914400"/>
            <a:r>
              <a:rPr lang="en-US" altLang="en-US">
                <a:solidFill>
                  <a:srgbClr val="FF0000"/>
                </a:solidFill>
              </a:rPr>
              <a:t>Highlight any arrangements you have put in place to carry out informal checks for example encouraging electronic/remote checks</a:t>
            </a:r>
          </a:p>
          <a:p>
            <a:pPr defTabSz="914400"/>
            <a:endParaRPr lang="en-US" altLang="en-US">
              <a:solidFill>
                <a:srgbClr val="000000"/>
              </a:solidFill>
            </a:endParaRPr>
          </a:p>
          <a:p>
            <a:pPr defTabSz="914400"/>
            <a:r>
              <a:rPr lang="en-US" altLang="en-US" b="1">
                <a:solidFill>
                  <a:srgbClr val="000000"/>
                </a:solidFill>
              </a:rPr>
              <a:t>Remind the candidates or agents that the rules regarding the submission of nomination papers have changed</a:t>
            </a:r>
          </a:p>
          <a:p>
            <a:pPr defTabSz="914400"/>
            <a:endParaRPr lang="en-US" altLang="en-US" i="1" u="sng">
              <a:solidFill>
                <a:srgbClr val="000000"/>
              </a:solidFill>
            </a:endParaRPr>
          </a:p>
          <a:p>
            <a:pPr defTabSz="914400"/>
            <a:r>
              <a:rPr lang="en-GB" altLang="en-US">
                <a:solidFill>
                  <a:srgbClr val="000000"/>
                </a:solidFill>
                <a:latin typeface="Times" panose="02020603050405020304" pitchFamily="18" charset="0"/>
              </a:rPr>
              <a:t>The nomination form</a:t>
            </a:r>
            <a:r>
              <a:rPr lang="en-GB" altLang="en-US">
                <a:solidFill>
                  <a:srgbClr val="92D050"/>
                </a:solidFill>
                <a:latin typeface="Times" panose="02020603050405020304" pitchFamily="18" charset="0"/>
              </a:rPr>
              <a:t> </a:t>
            </a:r>
            <a:r>
              <a:rPr lang="en-GB" altLang="en-US">
                <a:solidFill>
                  <a:srgbClr val="000000"/>
                </a:solidFill>
                <a:latin typeface="Times" panose="02020603050405020304" pitchFamily="18" charset="0"/>
              </a:rPr>
              <a:t>and home address form may be delivered by hand or electronically. The certificate of authorisation and the emblem request form may be submitted by hand,  post, or electronically.  </a:t>
            </a:r>
          </a:p>
          <a:p>
            <a:pPr defTabSz="914400"/>
            <a:endParaRPr lang="en-US" altLang="en-US">
              <a:solidFill>
                <a:srgbClr val="FF0000"/>
              </a:solidFill>
            </a:endParaRPr>
          </a:p>
          <a:p>
            <a:pPr defTabSz="914400"/>
            <a:r>
              <a:rPr lang="en-US" altLang="en-US">
                <a:solidFill>
                  <a:srgbClr val="FF0000"/>
                </a:solidFill>
              </a:rPr>
              <a:t>No restrictions on who can deliver the nomination papers but should be candidate/agent or someone they trust.</a:t>
            </a:r>
          </a:p>
          <a:p>
            <a:pPr defTabSz="914400"/>
            <a:endParaRPr lang="en-US" altLang="en-US">
              <a:solidFill>
                <a:srgbClr val="FF0000"/>
              </a:solidFill>
            </a:endParaRPr>
          </a:p>
          <a:p>
            <a:pPr defTabSz="914400"/>
            <a:r>
              <a:rPr lang="en-GB" altLang="en-US">
                <a:solidFill>
                  <a:srgbClr val="000000"/>
                </a:solidFill>
                <a:latin typeface="Times" panose="02020603050405020304" pitchFamily="18" charset="0"/>
              </a:rPr>
              <a:t>Please note that the legislation removed the need for candidates to provide a home address to be printed on the ballot paper, SOPN and NOP for all elections held on or after 5 May 2022</a:t>
            </a:r>
          </a:p>
          <a:p>
            <a:pPr defTabSz="914400"/>
            <a:endParaRPr lang="en-US" altLang="en-US">
              <a:solidFill>
                <a:srgbClr val="FF0000"/>
              </a:solidFill>
            </a:endParaRPr>
          </a:p>
          <a:p>
            <a:pPr defTabSz="914400"/>
            <a:endParaRPr lang="en-US" altLang="en-US">
              <a:solidFill>
                <a:srgbClr val="FF0000"/>
              </a:solidFill>
            </a:endParaRPr>
          </a:p>
          <a:p>
            <a:pPr defTabSz="914400"/>
            <a:endParaRPr lang="en-US" altLang="en-US">
              <a:solidFill>
                <a:srgbClr val="FF0000"/>
              </a:solidFill>
            </a:endParaRPr>
          </a:p>
        </p:txBody>
      </p:sp>
      <p:sp>
        <p:nvSpPr>
          <p:cNvPr id="57348" name="Slide Number Placeholder 3">
            <a:extLst>
              <a:ext uri="{FF2B5EF4-FFF2-40B4-BE49-F238E27FC236}">
                <a16:creationId xmlns:a16="http://schemas.microsoft.com/office/drawing/2014/main" id="{D0D8A298-1A5B-7588-1DC1-ECE56D8516CB}"/>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B4F0426A-31A5-44DE-ADB6-38D98AC79C8C}" type="slidenum">
              <a:rPr lang="en-GB" altLang="en-US" sz="1200">
                <a:latin typeface="Times" panose="02020603050405020304" pitchFamily="18" charset="0"/>
              </a:rPr>
              <a:pPr/>
              <a:t>11</a:t>
            </a:fld>
            <a:endParaRPr lang="en-GB" altLang="en-US" sz="1200">
              <a:latin typeface="Times"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27FF60EE-3F79-30AE-C2C2-A6005A4E21E2}"/>
              </a:ext>
            </a:extLst>
          </p:cNvPr>
          <p:cNvSpPr>
            <a:spLocks noGrp="1" noRot="1" noChangeAspect="1" noChangeArrowheads="1" noTextEdit="1"/>
          </p:cNvSpPr>
          <p:nvPr>
            <p:ph type="sldImg"/>
          </p:nvPr>
        </p:nvSpPr>
        <p:spPr bwMode="auto">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B816C122-E9CB-AAF4-E3E5-292482F152C3}"/>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GB" altLang="en-US">
                <a:solidFill>
                  <a:srgbClr val="000000"/>
                </a:solidFill>
                <a:latin typeface="Times" panose="02020603050405020304" pitchFamily="18" charset="0"/>
              </a:rPr>
              <a:t>Use this slide if your electronic delivery statement includes arrangements for delivery on nomination paper by email</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Add to the slide replacing the red text with  your specific arrangements you have made for delivery of nomination papers by email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Remind candidates that it is their responsibility to ensure that nominations submitted electronically are delivered as required by the legislation.</a:t>
            </a:r>
          </a:p>
        </p:txBody>
      </p:sp>
      <p:sp>
        <p:nvSpPr>
          <p:cNvPr id="58372" name="Slide Number Placeholder 3">
            <a:extLst>
              <a:ext uri="{FF2B5EF4-FFF2-40B4-BE49-F238E27FC236}">
                <a16:creationId xmlns:a16="http://schemas.microsoft.com/office/drawing/2014/main" id="{87228437-86F4-51C8-0A4B-0BA319323146}"/>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9BB2A672-1459-4FEB-8B2E-EB1EE18D8B6F}" type="slidenum">
              <a:rPr lang="en-GB" altLang="en-US" sz="1200">
                <a:latin typeface="Times" panose="02020603050405020304" pitchFamily="18" charset="0"/>
              </a:rPr>
              <a:pPr/>
              <a:t>12</a:t>
            </a:fld>
            <a:endParaRPr lang="en-GB" altLang="en-US" sz="1200">
              <a:latin typeface="Times" panose="02020603050405020304"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a:extLst>
              <a:ext uri="{FF2B5EF4-FFF2-40B4-BE49-F238E27FC236}">
                <a16:creationId xmlns:a16="http://schemas.microsoft.com/office/drawing/2014/main" id="{7113B465-513B-8B22-A437-98A897D42DAA}"/>
              </a:ext>
            </a:extLst>
          </p:cNvPr>
          <p:cNvSpPr>
            <a:spLocks noGrp="1" noRot="1" noChangeAspect="1" noChangeArrowheads="1" noTextEdit="1"/>
          </p:cNvSpPr>
          <p:nvPr>
            <p:ph type="sldImg"/>
          </p:nvPr>
        </p:nvSpPr>
        <p:spPr bwMode="auto">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a:extLst>
              <a:ext uri="{FF2B5EF4-FFF2-40B4-BE49-F238E27FC236}">
                <a16:creationId xmlns:a16="http://schemas.microsoft.com/office/drawing/2014/main" id="{BF78A056-28F2-B1F3-01CC-F9318D7D7BBE}"/>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GB" altLang="en-US">
                <a:solidFill>
                  <a:srgbClr val="000000"/>
                </a:solidFill>
                <a:latin typeface="Times" panose="02020603050405020304" pitchFamily="18" charset="0"/>
              </a:rPr>
              <a:t>Optional slide -  this slide if your electronic delivery statement includes arrangements for delivery on nomination paper using an online system</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Add to the slide replacing the red text with  your specific arrangements you have made for delivery of nomination papers online</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Remind candidates that it is their responsibility to ensure that nominations submitted online are delivered as required by the legislation.</a:t>
            </a:r>
          </a:p>
          <a:p>
            <a:pPr defTabSz="914400"/>
            <a:endParaRPr lang="en-GB" altLang="en-US">
              <a:solidFill>
                <a:srgbClr val="000000"/>
              </a:solidFill>
              <a:latin typeface="Times" panose="02020603050405020304" pitchFamily="18" charset="0"/>
            </a:endParaRPr>
          </a:p>
        </p:txBody>
      </p:sp>
      <p:sp>
        <p:nvSpPr>
          <p:cNvPr id="59396" name="Slide Number Placeholder 3">
            <a:extLst>
              <a:ext uri="{FF2B5EF4-FFF2-40B4-BE49-F238E27FC236}">
                <a16:creationId xmlns:a16="http://schemas.microsoft.com/office/drawing/2014/main" id="{D1FAA410-20B4-FFFB-7DAD-C493D5548324}"/>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46426C1C-DFDD-4477-AFFB-41C3895DA16E}" type="slidenum">
              <a:rPr lang="en-GB" altLang="en-US" sz="1200">
                <a:latin typeface="Times" panose="02020603050405020304" pitchFamily="18" charset="0"/>
              </a:rPr>
              <a:pPr/>
              <a:t>13</a:t>
            </a:fld>
            <a:endParaRPr lang="en-GB" altLang="en-US" sz="1200">
              <a:latin typeface="Times"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a:extLst>
              <a:ext uri="{FF2B5EF4-FFF2-40B4-BE49-F238E27FC236}">
                <a16:creationId xmlns:a16="http://schemas.microsoft.com/office/drawing/2014/main" id="{A609FD91-2B98-E917-64BE-4E749C0B94FD}"/>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89D982B8-50F2-4BC1-90EF-781C4A859982}" type="slidenum">
              <a:rPr lang="en-GB" altLang="en-US" sz="1200">
                <a:latin typeface="Times" panose="02020603050405020304" pitchFamily="18" charset="0"/>
              </a:rPr>
              <a:pPr/>
              <a:t>14</a:t>
            </a:fld>
            <a:endParaRPr lang="en-GB" altLang="en-US" sz="1200">
              <a:latin typeface="Times" panose="02020603050405020304" pitchFamily="18" charset="0"/>
            </a:endParaRPr>
          </a:p>
        </p:txBody>
      </p:sp>
      <p:sp>
        <p:nvSpPr>
          <p:cNvPr id="60419" name="Rectangle 2">
            <a:extLst>
              <a:ext uri="{FF2B5EF4-FFF2-40B4-BE49-F238E27FC236}">
                <a16:creationId xmlns:a16="http://schemas.microsoft.com/office/drawing/2014/main" id="{A97D13AC-CA02-B728-E083-7B6C0AB9E3CB}"/>
              </a:ext>
            </a:extLst>
          </p:cNvPr>
          <p:cNvSpPr>
            <a:spLocks noGrp="1" noRot="1" noChangeAspect="1" noChangeArrowheads="1" noTextEdit="1"/>
          </p:cNvSpPr>
          <p:nvPr>
            <p:ph type="sldImg"/>
          </p:nvPr>
        </p:nvSpPr>
        <p:spPr bwMode="auto">
          <a:xfrm>
            <a:off x="917575" y="746125"/>
            <a:ext cx="4973638" cy="3729038"/>
          </a:xfrm>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2" name="Rectangle 3">
            <a:extLst>
              <a:ext uri="{FF2B5EF4-FFF2-40B4-BE49-F238E27FC236}">
                <a16:creationId xmlns:a16="http://schemas.microsoft.com/office/drawing/2014/main" id="{CCBF95CC-EA9F-34C4-B823-D1D027EA07CD}"/>
              </a:ext>
            </a:extLst>
          </p:cNvPr>
          <p:cNvSpPr>
            <a:spLocks noGrp="1" noChangeArrowheads="1"/>
          </p:cNvSpPr>
          <p:nvPr>
            <p:ph type="body" idx="3"/>
          </p:nvPr>
        </p:nvSpPr>
        <p:spPr>
          <a:ln cap="flat" algn="ctr">
            <a:round/>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Use of commonly used name section is optional so that even if you are commonly known by another name you may leave this blank and stand under your actual name.</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Highlight the new requirements on the nomination paper:</a:t>
            </a:r>
          </a:p>
          <a:p>
            <a:pPr defTabSz="914400"/>
            <a:r>
              <a:rPr lang="en-GB" altLang="en-US">
                <a:solidFill>
                  <a:srgbClr val="000000"/>
                </a:solidFill>
                <a:latin typeface="Times" panose="02020603050405020304" pitchFamily="18" charset="0"/>
              </a:rPr>
              <a:t>Statement of party membership – must be completed by all candidates. </a:t>
            </a:r>
          </a:p>
          <a:p>
            <a:pPr defTabSz="914400"/>
            <a:r>
              <a:rPr lang="en-GB" altLang="en-US">
                <a:solidFill>
                  <a:srgbClr val="000000"/>
                </a:solidFill>
                <a:latin typeface="Times" panose="02020603050405020304" pitchFamily="18" charset="0"/>
              </a:rPr>
              <a:t>Declarations – candidates must complete the declarations confirming that </a:t>
            </a:r>
          </a:p>
          <a:p>
            <a:pPr defTabSz="914400">
              <a:buFontTx/>
              <a:buChar char="•"/>
            </a:pPr>
            <a:r>
              <a:rPr lang="en-GB" altLang="en-US">
                <a:solidFill>
                  <a:srgbClr val="000000"/>
                </a:solidFill>
                <a:latin typeface="Times" panose="02020603050405020304" pitchFamily="18" charset="0"/>
              </a:rPr>
              <a:t>they are qualified</a:t>
            </a:r>
          </a:p>
          <a:p>
            <a:pPr defTabSz="914400">
              <a:buFontTx/>
              <a:buChar char="•"/>
            </a:pPr>
            <a:r>
              <a:rPr lang="en-GB" altLang="en-US">
                <a:solidFill>
                  <a:srgbClr val="000000"/>
                </a:solidFill>
                <a:latin typeface="Times" panose="02020603050405020304" pitchFamily="18" charset="0"/>
              </a:rPr>
              <a:t>the relevant qualifications and</a:t>
            </a:r>
          </a:p>
          <a:p>
            <a:pPr defTabSz="914400">
              <a:buFontTx/>
              <a:buChar char="•"/>
            </a:pPr>
            <a:r>
              <a:rPr lang="en-GB" altLang="en-US">
                <a:solidFill>
                  <a:srgbClr val="000000"/>
                </a:solidFill>
                <a:latin typeface="Times" panose="02020603050405020304" pitchFamily="18" charset="0"/>
              </a:rPr>
              <a:t>they are not disqualified</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Need to make sure that the description/party name written on the nomination form matches the description on the certificate of authorisation from the nominating officer (or issued by someone authorised to act on their behalf). </a:t>
            </a:r>
          </a:p>
          <a:p>
            <a:pPr defTabSz="914400"/>
            <a:endParaRPr lang="en-GB" altLang="en-US">
              <a:solidFill>
                <a:srgbClr val="000000"/>
              </a:solidFill>
              <a:latin typeface="Times" panose="02020603050405020304" pitchFamily="18" charset="0"/>
            </a:endParaRPr>
          </a:p>
          <a:p>
            <a:pPr defTabSz="914400"/>
            <a:endParaRPr lang="en-GB" altLang="en-US">
              <a:solidFill>
                <a:srgbClr val="000000"/>
              </a:solidFill>
              <a:latin typeface="Times" panose="02020603050405020304" pitchFamily="18" charset="0"/>
            </a:endParaRPr>
          </a:p>
          <a:p>
            <a:pPr defTabSz="914400"/>
            <a:endParaRPr lang="en-GB" altLang="en-US">
              <a:solidFill>
                <a:srgbClr val="000000"/>
              </a:solidFill>
              <a:latin typeface="Times" panose="02020603050405020304"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52BB8E87-2954-EAAA-9C84-8BD0A58D3662}"/>
              </a:ext>
            </a:extLst>
          </p:cNvPr>
          <p:cNvSpPr>
            <a:spLocks noGrp="1" noRot="1" noChangeAspect="1" noChangeArrowheads="1" noTextEdit="1"/>
          </p:cNvSpPr>
          <p:nvPr>
            <p:ph type="sldImg"/>
          </p:nvPr>
        </p:nvSpPr>
        <p:spPr bwMode="auto">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id="{D5FCE452-7A6B-4125-0D7B-6B1B74DF15E4}"/>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Explain that if a party candidate wants to use a registered party name that does not include ‘Welsh’ or ‘Cymru’ then the registered party name may be supplemented with those words in the description box on the nomination papers.</a:t>
            </a:r>
          </a:p>
        </p:txBody>
      </p:sp>
      <p:sp>
        <p:nvSpPr>
          <p:cNvPr id="61444" name="Slide Number Placeholder 3">
            <a:extLst>
              <a:ext uri="{FF2B5EF4-FFF2-40B4-BE49-F238E27FC236}">
                <a16:creationId xmlns:a16="http://schemas.microsoft.com/office/drawing/2014/main" id="{C5F6B909-49BF-39D7-AF69-8D052B4004F7}"/>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9E4AACCE-60EB-4321-B259-271170CBD107}" type="slidenum">
              <a:rPr lang="en-GB" altLang="en-US" sz="1200">
                <a:latin typeface="Times" panose="02020603050405020304" pitchFamily="18" charset="0"/>
              </a:rPr>
              <a:pPr/>
              <a:t>15</a:t>
            </a:fld>
            <a:endParaRPr lang="en-GB" altLang="en-US" sz="1200">
              <a:latin typeface="Times" panose="02020603050405020304"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B190C37C-A47B-28AF-9FB0-0896D669BE85}"/>
              </a:ext>
            </a:extLst>
          </p:cNvPr>
          <p:cNvSpPr>
            <a:spLocks noGrp="1" noRot="1" noChangeAspect="1" noChangeArrowheads="1" noTextEdit="1"/>
          </p:cNvSpPr>
          <p:nvPr>
            <p:ph type="sldImg"/>
          </p:nvPr>
        </p:nvSpPr>
        <p:spPr bwMode="auto">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a:extLst>
              <a:ext uri="{FF2B5EF4-FFF2-40B4-BE49-F238E27FC236}">
                <a16:creationId xmlns:a16="http://schemas.microsoft.com/office/drawing/2014/main" id="{50B6F8E5-DB74-6A3C-1C36-99E073B530AA}"/>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Legislation has removed the need for candidates to provide a home address to be printed on the ballot paper, SoPN and NoP.</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Explain that home address from must be completed by all candidates</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Must be delivered with the nomination paper by the deadline 4pm on nineteenth working day before the poll.</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Highlight that the home address from must include the full name and home address of the person who witnessed candidate’s nomination paper.</a:t>
            </a:r>
          </a:p>
        </p:txBody>
      </p:sp>
      <p:sp>
        <p:nvSpPr>
          <p:cNvPr id="62468" name="Slide Number Placeholder 3">
            <a:extLst>
              <a:ext uri="{FF2B5EF4-FFF2-40B4-BE49-F238E27FC236}">
                <a16:creationId xmlns:a16="http://schemas.microsoft.com/office/drawing/2014/main" id="{952C2C91-B94D-60AC-5C8D-9DAB1E8CA754}"/>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32902331-D857-40F7-90C6-9AEBC3760E25}" type="slidenum">
              <a:rPr lang="en-GB" altLang="en-US" sz="1200">
                <a:latin typeface="Times" panose="02020603050405020304" pitchFamily="18" charset="0"/>
              </a:rPr>
              <a:pPr/>
              <a:t>16</a:t>
            </a:fld>
            <a:endParaRPr lang="en-GB" altLang="en-US" sz="1200">
              <a:latin typeface="Times" panose="02020603050405020304"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a:extLst>
              <a:ext uri="{FF2B5EF4-FFF2-40B4-BE49-F238E27FC236}">
                <a16:creationId xmlns:a16="http://schemas.microsoft.com/office/drawing/2014/main" id="{FED242F9-FEC8-A241-BF72-E1ABFC9C0953}"/>
              </a:ext>
            </a:extLst>
          </p:cNvPr>
          <p:cNvSpPr>
            <a:spLocks noGrp="1" noRot="1" noChangeAspect="1" noChangeArrowheads="1" noTextEdit="1"/>
          </p:cNvSpPr>
          <p:nvPr>
            <p:ph type="sldImg"/>
          </p:nvPr>
        </p:nvSpPr>
        <p:spPr bwMode="auto">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a:extLst>
              <a:ext uri="{FF2B5EF4-FFF2-40B4-BE49-F238E27FC236}">
                <a16:creationId xmlns:a16="http://schemas.microsoft.com/office/drawing/2014/main" id="{55BBC3C0-8786-C768-C3B6-A364D9C78522}"/>
              </a:ext>
            </a:extLst>
          </p:cNvPr>
          <p:cNvSpPr>
            <a:spLocks noGrp="1"/>
          </p:cNvSpPr>
          <p:nvPr>
            <p:ph type="body" idx="3"/>
          </p:nvPr>
        </p:nvSpPr>
        <p:spPr>
          <a:ln cap="flat" algn="ctr">
            <a:miter lim="800000"/>
            <a:headEnd type="none" w="med" len="med"/>
            <a:tailEnd type="none" w="med" len="med"/>
          </a:ln>
        </p:spPr>
        <p:txBody>
          <a:bodyPr>
            <a:noAutofit/>
          </a:bodyPr>
          <a:lstStyle/>
          <a:p>
            <a:pPr defTabSz="914400"/>
            <a:endParaRPr lang="en-GB" altLang="en-US">
              <a:solidFill>
                <a:srgbClr val="92D050"/>
              </a:solidFill>
              <a:latin typeface="Times" panose="02020603050405020304" pitchFamily="18" charset="0"/>
            </a:endParaRPr>
          </a:p>
          <a:p>
            <a:pPr defTabSz="914400"/>
            <a:r>
              <a:rPr lang="en-GB" altLang="en-US">
                <a:solidFill>
                  <a:srgbClr val="92D050"/>
                </a:solidFill>
                <a:latin typeface="Times" panose="02020603050405020304" pitchFamily="18" charset="0"/>
              </a:rPr>
              <a:t>The name of the ‘relevant area’ in which your home address is situated (if you home address is in the UK)</a:t>
            </a:r>
          </a:p>
          <a:p>
            <a:pPr defTabSz="914400"/>
            <a:endParaRPr lang="en-GB" altLang="en-US" b="1">
              <a:solidFill>
                <a:srgbClr val="000000"/>
              </a:solidFill>
              <a:latin typeface="Times" panose="02020603050405020304" pitchFamily="18" charset="0"/>
            </a:endParaRPr>
          </a:p>
          <a:p>
            <a:pPr defTabSz="914400"/>
            <a:r>
              <a:rPr lang="en-GB" altLang="en-US" b="1">
                <a:solidFill>
                  <a:srgbClr val="000000"/>
                </a:solidFill>
                <a:latin typeface="Times" panose="02020603050405020304" pitchFamily="18" charset="0"/>
              </a:rPr>
              <a:t>For home addresses in England</a:t>
            </a:r>
            <a:r>
              <a:rPr lang="en-GB" altLang="en-US">
                <a:solidFill>
                  <a:srgbClr val="000000"/>
                </a:solidFill>
                <a:latin typeface="Times" panose="02020603050405020304" pitchFamily="18" charset="0"/>
              </a:rPr>
              <a:t>:</a:t>
            </a:r>
          </a:p>
          <a:p>
            <a:pPr lvl="1" defTabSz="914400"/>
            <a:r>
              <a:rPr lang="en-GB" altLang="en-US">
                <a:solidFill>
                  <a:srgbClr val="000000"/>
                </a:solidFill>
                <a:latin typeface="Times" panose="02020603050405020304" pitchFamily="18" charset="0"/>
              </a:rPr>
              <a:t>if the address is within a district for which there is a district council, that district;</a:t>
            </a:r>
          </a:p>
          <a:p>
            <a:pPr lvl="1" defTabSz="914400"/>
            <a:r>
              <a:rPr lang="en-GB" altLang="en-US">
                <a:solidFill>
                  <a:srgbClr val="000000"/>
                </a:solidFill>
                <a:latin typeface="Times" panose="02020603050405020304" pitchFamily="18" charset="0"/>
              </a:rPr>
              <a:t>if the address is within a county in which there are no districts with councils, that county;</a:t>
            </a:r>
          </a:p>
          <a:p>
            <a:pPr lvl="1" defTabSz="914400"/>
            <a:r>
              <a:rPr lang="en-GB" altLang="en-US">
                <a:solidFill>
                  <a:srgbClr val="000000"/>
                </a:solidFill>
                <a:latin typeface="Times" panose="02020603050405020304" pitchFamily="18" charset="0"/>
              </a:rPr>
              <a:t>if the address is within a London borough, that London borough;</a:t>
            </a:r>
          </a:p>
          <a:p>
            <a:pPr lvl="1" defTabSz="914400"/>
            <a:r>
              <a:rPr lang="en-GB" altLang="en-US">
                <a:solidFill>
                  <a:srgbClr val="000000"/>
                </a:solidFill>
                <a:latin typeface="Times" panose="02020603050405020304" pitchFamily="18" charset="0"/>
              </a:rPr>
              <a:t>if the address is within the City of London (including the Inner and Middle Temples), the City of London; and</a:t>
            </a:r>
          </a:p>
          <a:p>
            <a:pPr lvl="1" defTabSz="914400"/>
            <a:r>
              <a:rPr lang="en-GB" altLang="en-US">
                <a:solidFill>
                  <a:srgbClr val="000000"/>
                </a:solidFill>
                <a:latin typeface="Times" panose="02020603050405020304" pitchFamily="18" charset="0"/>
              </a:rPr>
              <a:t>if the address is within the Isles of Scilly, the Isles of Scilly</a:t>
            </a:r>
            <a:r>
              <a:rPr lang="en-GB" altLang="en-US" b="1">
                <a:solidFill>
                  <a:srgbClr val="000000"/>
                </a:solidFill>
                <a:latin typeface="Times" panose="02020603050405020304" pitchFamily="18" charset="0"/>
              </a:rPr>
              <a:t> </a:t>
            </a:r>
            <a:endParaRPr lang="en-GB" altLang="en-US">
              <a:solidFill>
                <a:srgbClr val="000000"/>
              </a:solidFill>
              <a:latin typeface="Times" panose="02020603050405020304" pitchFamily="18" charset="0"/>
            </a:endParaRPr>
          </a:p>
          <a:p>
            <a:pPr defTabSz="914400"/>
            <a:r>
              <a:rPr lang="en-GB" altLang="en-US" b="1">
                <a:solidFill>
                  <a:srgbClr val="000000"/>
                </a:solidFill>
                <a:latin typeface="Times" panose="02020603050405020304" pitchFamily="18" charset="0"/>
              </a:rPr>
              <a:t>For home addresses in Wales:</a:t>
            </a:r>
            <a:endParaRPr lang="en-GB" altLang="en-US">
              <a:solidFill>
                <a:srgbClr val="000000"/>
              </a:solidFill>
              <a:latin typeface="Times" panose="02020603050405020304" pitchFamily="18" charset="0"/>
            </a:endParaRPr>
          </a:p>
          <a:p>
            <a:pPr lvl="1" defTabSz="914400"/>
            <a:r>
              <a:rPr lang="en-GB" altLang="en-US">
                <a:solidFill>
                  <a:srgbClr val="000000"/>
                </a:solidFill>
                <a:latin typeface="Times" panose="02020603050405020304" pitchFamily="18" charset="0"/>
              </a:rPr>
              <a:t>if the address is within a county, that county;</a:t>
            </a:r>
          </a:p>
          <a:p>
            <a:pPr lvl="1" defTabSz="914400"/>
            <a:r>
              <a:rPr lang="en-GB" altLang="en-US">
                <a:solidFill>
                  <a:srgbClr val="000000"/>
                </a:solidFill>
                <a:latin typeface="Times" panose="02020603050405020304" pitchFamily="18" charset="0"/>
              </a:rPr>
              <a:t>if the address is within a county borough, that county borough</a:t>
            </a:r>
          </a:p>
          <a:p>
            <a:pPr defTabSz="914400"/>
            <a:r>
              <a:rPr lang="en-GB" altLang="en-US" b="1">
                <a:solidFill>
                  <a:srgbClr val="000000"/>
                </a:solidFill>
                <a:latin typeface="Times" panose="02020603050405020304" pitchFamily="18" charset="0"/>
              </a:rPr>
              <a:t>For home addresses in Scotland:</a:t>
            </a:r>
            <a:endParaRPr lang="en-GB" altLang="en-US">
              <a:solidFill>
                <a:srgbClr val="000000"/>
              </a:solidFill>
              <a:latin typeface="Times" panose="02020603050405020304" pitchFamily="18" charset="0"/>
            </a:endParaRPr>
          </a:p>
          <a:p>
            <a:pPr lvl="1" defTabSz="914400"/>
            <a:r>
              <a:rPr lang="en-GB" altLang="en-US">
                <a:solidFill>
                  <a:srgbClr val="000000"/>
                </a:solidFill>
                <a:latin typeface="Times" panose="02020603050405020304" pitchFamily="18" charset="0"/>
              </a:rPr>
              <a:t>the local government area in which the address is situated</a:t>
            </a:r>
          </a:p>
          <a:p>
            <a:pPr defTabSz="914400"/>
            <a:r>
              <a:rPr lang="en-GB" altLang="en-US" b="1">
                <a:solidFill>
                  <a:srgbClr val="000000"/>
                </a:solidFill>
                <a:latin typeface="Times" panose="02020603050405020304" pitchFamily="18" charset="0"/>
              </a:rPr>
              <a:t>For home addresses in Northern Ireland:</a:t>
            </a:r>
            <a:endParaRPr lang="en-GB" altLang="en-US">
              <a:solidFill>
                <a:srgbClr val="000000"/>
              </a:solidFill>
              <a:latin typeface="Times" panose="02020603050405020304" pitchFamily="18" charset="0"/>
            </a:endParaRPr>
          </a:p>
          <a:p>
            <a:pPr lvl="1" defTabSz="914400"/>
            <a:r>
              <a:rPr lang="en-GB" altLang="en-US">
                <a:solidFill>
                  <a:srgbClr val="000000"/>
                </a:solidFill>
                <a:latin typeface="Times" panose="02020603050405020304" pitchFamily="18" charset="0"/>
              </a:rPr>
              <a:t>the local government district in which the address is situated</a:t>
            </a:r>
          </a:p>
          <a:p>
            <a:pPr defTabSz="914400"/>
            <a:endParaRPr lang="en-GB" altLang="en-US">
              <a:solidFill>
                <a:srgbClr val="000000"/>
              </a:solidFill>
              <a:latin typeface="Times" panose="02020603050405020304" pitchFamily="18" charset="0"/>
            </a:endParaRPr>
          </a:p>
        </p:txBody>
      </p:sp>
      <p:sp>
        <p:nvSpPr>
          <p:cNvPr id="63492" name="Slide Number Placeholder 3">
            <a:extLst>
              <a:ext uri="{FF2B5EF4-FFF2-40B4-BE49-F238E27FC236}">
                <a16:creationId xmlns:a16="http://schemas.microsoft.com/office/drawing/2014/main" id="{787BECAC-D769-0968-1459-86D88ED264B7}"/>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40D12A7C-1F9F-4D6F-9B16-D77206DF4072}" type="slidenum">
              <a:rPr lang="en-GB" altLang="en-US" sz="1200">
                <a:latin typeface="Times" panose="02020603050405020304" pitchFamily="18" charset="0"/>
              </a:rPr>
              <a:pPr/>
              <a:t>17</a:t>
            </a:fld>
            <a:endParaRPr lang="en-GB" altLang="en-US" sz="1200">
              <a:latin typeface="Times"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a:extLst>
              <a:ext uri="{FF2B5EF4-FFF2-40B4-BE49-F238E27FC236}">
                <a16:creationId xmlns:a16="http://schemas.microsoft.com/office/drawing/2014/main" id="{8345CBEC-9BF7-4D13-E8B4-8C6698043B90}"/>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A69F6030-0EDC-45FF-AB91-10512F8271A5}" type="slidenum">
              <a:rPr lang="en-GB" altLang="en-US" sz="1200">
                <a:latin typeface="Times" panose="02020603050405020304" pitchFamily="18" charset="0"/>
              </a:rPr>
              <a:pPr/>
              <a:t>18</a:t>
            </a:fld>
            <a:endParaRPr lang="en-GB" altLang="en-US" sz="1200">
              <a:latin typeface="Times" panose="02020603050405020304" pitchFamily="18" charset="0"/>
            </a:endParaRPr>
          </a:p>
        </p:txBody>
      </p:sp>
      <p:sp>
        <p:nvSpPr>
          <p:cNvPr id="64515" name="Rectangle 2">
            <a:extLst>
              <a:ext uri="{FF2B5EF4-FFF2-40B4-BE49-F238E27FC236}">
                <a16:creationId xmlns:a16="http://schemas.microsoft.com/office/drawing/2014/main" id="{AC1FF5AF-0418-8DE6-66CB-BEB52727870C}"/>
              </a:ext>
            </a:extLst>
          </p:cNvPr>
          <p:cNvSpPr>
            <a:spLocks noGrp="1" noRot="1" noChangeAspect="1" noChangeArrowheads="1" noTextEdit="1"/>
          </p:cNvSpPr>
          <p:nvPr>
            <p:ph type="sldImg"/>
          </p:nvPr>
        </p:nvSpPr>
        <p:spPr bwMode="auto">
          <a:xfrm>
            <a:off x="917575" y="746125"/>
            <a:ext cx="4973638" cy="3729038"/>
          </a:xfrm>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4" name="Rectangle 3">
            <a:extLst>
              <a:ext uri="{FF2B5EF4-FFF2-40B4-BE49-F238E27FC236}">
                <a16:creationId xmlns:a16="http://schemas.microsoft.com/office/drawing/2014/main" id="{E3207D0B-6247-C235-6B28-967318306AF5}"/>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If the ‘certificate of authorisation’ states a particular description or the party name to be used then that must be used by the candidate.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If the certificate allows the candidate to choose, they must choose either the party name or a description registered with the Electoral Commission. Party names and descriptions are on the Commission website and must match exactly. </a:t>
            </a:r>
            <a:r>
              <a:rPr lang="en-US" altLang="en-US">
                <a:solidFill>
                  <a:srgbClr val="000000"/>
                </a:solidFill>
              </a:rPr>
              <a:t>No alteration is permitted.</a:t>
            </a:r>
          </a:p>
          <a:p>
            <a:pPr defTabSz="914400"/>
            <a:endParaRPr lang="en-GB" altLang="en-US">
              <a:solidFill>
                <a:srgbClr val="000000"/>
              </a:solidFill>
              <a:latin typeface="Times" panose="02020603050405020304"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65D47A9C-DFAB-7A93-1BD4-78FE35ACA08D}"/>
              </a:ext>
            </a:extLst>
          </p:cNvPr>
          <p:cNvSpPr>
            <a:spLocks noGrp="1" noRot="1" noChangeAspect="1" noChangeArrowheads="1" noTextEdit="1"/>
          </p:cNvSpPr>
          <p:nvPr>
            <p:ph type="sldImg"/>
          </p:nvPr>
        </p:nvSpPr>
        <p:spPr bwMode="auto">
          <a:xfrm>
            <a:off x="917575" y="746125"/>
            <a:ext cx="4973638" cy="3729038"/>
          </a:xfrm>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a:extLst>
              <a:ext uri="{FF2B5EF4-FFF2-40B4-BE49-F238E27FC236}">
                <a16:creationId xmlns:a16="http://schemas.microsoft.com/office/drawing/2014/main" id="{28171A75-D649-C4BD-9882-28BB242812B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GB" altLang="en-US">
                <a:solidFill>
                  <a:srgbClr val="000000"/>
                </a:solidFill>
                <a:latin typeface="Times" panose="02020603050405020304" pitchFamily="18" charset="0"/>
              </a:rPr>
              <a:t>Candidates who use a party description can have an emblem. Candidate must ask for it themselves and there is a form that can be used. Should look at Commission website and use description of the one they want on the website.</a:t>
            </a:r>
          </a:p>
          <a:p>
            <a:pPr defTabSz="914400"/>
            <a:endParaRPr lang="en-GB" altLang="en-US">
              <a:solidFill>
                <a:srgbClr val="000000"/>
              </a:solidFill>
              <a:latin typeface="Times" panose="02020603050405020304" pitchFamily="18" charset="0"/>
            </a:endParaRPr>
          </a:p>
        </p:txBody>
      </p:sp>
      <p:sp>
        <p:nvSpPr>
          <p:cNvPr id="65540" name="Slide Number Placeholder 3">
            <a:extLst>
              <a:ext uri="{FF2B5EF4-FFF2-40B4-BE49-F238E27FC236}">
                <a16:creationId xmlns:a16="http://schemas.microsoft.com/office/drawing/2014/main" id="{F9C77FDD-17A6-B626-978B-C6365C68E0F6}"/>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B091CFA3-0823-4B15-94DA-9EF5764F9D10}" type="slidenum">
              <a:rPr lang="en-GB" altLang="en-US" sz="1200">
                <a:latin typeface="Times" panose="02020603050405020304" pitchFamily="18" charset="0"/>
              </a:rPr>
              <a:pPr/>
              <a:t>19</a:t>
            </a:fld>
            <a:endParaRPr lang="en-GB" altLang="en-US" sz="1200">
              <a:latin typeface="Times"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a:extLst>
              <a:ext uri="{FF2B5EF4-FFF2-40B4-BE49-F238E27FC236}">
                <a16:creationId xmlns:a16="http://schemas.microsoft.com/office/drawing/2014/main" id="{207D6CA0-F788-6637-E48B-7E33C52A80C7}"/>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FAF30F90-5F4F-4BC0-B80E-5759004E222D}" type="slidenum">
              <a:rPr lang="en-GB" altLang="en-US" sz="1200">
                <a:latin typeface="Times" panose="02020603050405020304" pitchFamily="18" charset="0"/>
              </a:rPr>
              <a:pPr/>
              <a:t>2</a:t>
            </a:fld>
            <a:endParaRPr lang="en-GB" altLang="en-US" sz="1200">
              <a:latin typeface="Times" panose="02020603050405020304" pitchFamily="18" charset="0"/>
            </a:endParaRPr>
          </a:p>
        </p:txBody>
      </p:sp>
      <p:sp>
        <p:nvSpPr>
          <p:cNvPr id="48131" name="Rectangle 2">
            <a:extLst>
              <a:ext uri="{FF2B5EF4-FFF2-40B4-BE49-F238E27FC236}">
                <a16:creationId xmlns:a16="http://schemas.microsoft.com/office/drawing/2014/main" id="{ECD7A680-1971-D100-AC32-70E541F9013B}"/>
              </a:ext>
            </a:extLst>
          </p:cNvPr>
          <p:cNvSpPr>
            <a:spLocks noGrp="1" noRot="1" noChangeAspect="1" noChangeArrowheads="1" noTextEdit="1"/>
          </p:cNvSpPr>
          <p:nvPr>
            <p:ph type="sldImg"/>
          </p:nvPr>
        </p:nvSpPr>
        <p:spPr bwMode="auto">
          <a:xfrm>
            <a:off x="917575" y="746125"/>
            <a:ext cx="4973638" cy="3729038"/>
          </a:xfrm>
          <a:solidFill>
            <a:srgbClr val="FFFFFF"/>
          </a:solidFill>
          <a:ln algn="ctr">
            <a:solidFill>
              <a:srgbClr val="000000"/>
            </a:solidFill>
            <a:miter lim="800000"/>
            <a:headEnd/>
            <a:tailEnd/>
          </a:ln>
        </p:spPr>
      </p:sp>
      <p:sp>
        <p:nvSpPr>
          <p:cNvPr id="48132" name="Rectangle 3">
            <a:extLst>
              <a:ext uri="{FF2B5EF4-FFF2-40B4-BE49-F238E27FC236}">
                <a16:creationId xmlns:a16="http://schemas.microsoft.com/office/drawing/2014/main" id="{44CEF600-A785-E84C-567E-87B239BBA7C3}"/>
              </a:ext>
            </a:extLst>
          </p:cNvPr>
          <p:cNvSpPr>
            <a:spLocks noGrp="1" noChangeArrowheads="1"/>
          </p:cNvSpPr>
          <p:nvPr>
            <p:ph type="body" idx="1"/>
          </p:nvPr>
        </p:nvSpPr>
        <p:spPr>
          <a:solidFill>
            <a:srgbClr val="FFFFFF"/>
          </a:solidFill>
          <a:ln algn="ctr">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endParaRPr lang="en-US" altLang="en-US">
              <a:solidFill>
                <a:srgbClr val="000000"/>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FF62282A-5463-ACAD-06F4-F07E9754E2EC}"/>
              </a:ext>
            </a:extLst>
          </p:cNvPr>
          <p:cNvSpPr>
            <a:spLocks noGrp="1" noRot="1" noChangeAspect="1" noChangeArrowheads="1" noTextEdit="1"/>
          </p:cNvSpPr>
          <p:nvPr>
            <p:ph type="sldImg"/>
          </p:nvPr>
        </p:nvSpPr>
        <p:spPr bwMode="auto">
          <a:xfrm>
            <a:off x="917575" y="746125"/>
            <a:ext cx="4973638" cy="3729038"/>
          </a:xfrm>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a:extLst>
              <a:ext uri="{FF2B5EF4-FFF2-40B4-BE49-F238E27FC236}">
                <a16:creationId xmlns:a16="http://schemas.microsoft.com/office/drawing/2014/main" id="{FCCDC0AE-68F9-47AD-7DB3-2B30D4FBABE8}"/>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GB" altLang="en-US">
                <a:solidFill>
                  <a:srgbClr val="000000"/>
                </a:solidFill>
                <a:latin typeface="Times" panose="02020603050405020304" pitchFamily="18" charset="0"/>
              </a:rPr>
              <a:t>Joint candidates must have a certificate of authorisation from each of the parties who have registered the description.</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Explain that if a  candidate is standing on behalf of 2 or more parties and the joint description does not already include the words Wales/Welsh/Cymru/Cymreig then these words can be prefix or suffix the joint description in the description box on the nomination paper. </a:t>
            </a:r>
          </a:p>
        </p:txBody>
      </p:sp>
      <p:sp>
        <p:nvSpPr>
          <p:cNvPr id="66564" name="Slide Number Placeholder 3">
            <a:extLst>
              <a:ext uri="{FF2B5EF4-FFF2-40B4-BE49-F238E27FC236}">
                <a16:creationId xmlns:a16="http://schemas.microsoft.com/office/drawing/2014/main" id="{F47BE24E-F2EA-4874-4E1E-AF5A1E1B5B38}"/>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0A2FCEB4-362D-4D0B-812D-C6BEB06CD4D5}" type="slidenum">
              <a:rPr lang="en-GB" altLang="en-US" sz="1200">
                <a:latin typeface="Times" panose="02020603050405020304" pitchFamily="18" charset="0"/>
              </a:rPr>
              <a:pPr/>
              <a:t>20</a:t>
            </a:fld>
            <a:endParaRPr lang="en-GB" altLang="en-US" sz="1200">
              <a:latin typeface="Times" panose="02020603050405020304"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a:extLst>
              <a:ext uri="{FF2B5EF4-FFF2-40B4-BE49-F238E27FC236}">
                <a16:creationId xmlns:a16="http://schemas.microsoft.com/office/drawing/2014/main" id="{D5ED4EBF-911F-4965-5A82-40EE66B69A8B}"/>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38B37CA1-FAE6-4CFC-82FB-1BF041170336}" type="slidenum">
              <a:rPr lang="en-GB" altLang="en-US" sz="1200">
                <a:latin typeface="Times" panose="02020603050405020304" pitchFamily="18" charset="0"/>
              </a:rPr>
              <a:pPr/>
              <a:t>21</a:t>
            </a:fld>
            <a:endParaRPr lang="en-GB" altLang="en-US" sz="1200">
              <a:latin typeface="Times" panose="02020603050405020304" pitchFamily="18" charset="0"/>
            </a:endParaRPr>
          </a:p>
        </p:txBody>
      </p:sp>
      <p:sp>
        <p:nvSpPr>
          <p:cNvPr id="67587" name="Rectangle 2">
            <a:extLst>
              <a:ext uri="{FF2B5EF4-FFF2-40B4-BE49-F238E27FC236}">
                <a16:creationId xmlns:a16="http://schemas.microsoft.com/office/drawing/2014/main" id="{A8F2C649-533D-3426-3834-687C54628EE3}"/>
              </a:ext>
            </a:extLst>
          </p:cNvPr>
          <p:cNvSpPr>
            <a:spLocks noGrp="1" noRot="1" noChangeAspect="1" noChangeArrowheads="1" noTextEdit="1"/>
          </p:cNvSpPr>
          <p:nvPr>
            <p:ph type="sldImg"/>
          </p:nvPr>
        </p:nvSpPr>
        <p:spPr bwMode="auto">
          <a:xfrm>
            <a:off x="917575" y="746125"/>
            <a:ext cx="4973638" cy="3729038"/>
          </a:xfrm>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8" name="Rectangle 3">
            <a:extLst>
              <a:ext uri="{FF2B5EF4-FFF2-40B4-BE49-F238E27FC236}">
                <a16:creationId xmlns:a16="http://schemas.microsoft.com/office/drawing/2014/main" id="{9111D028-DA44-2700-F013-1167F360A4BC}"/>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GB" altLang="en-US">
                <a:solidFill>
                  <a:srgbClr val="000000"/>
                </a:solidFill>
                <a:latin typeface="Times" panose="02020603050405020304" pitchFamily="18" charset="0"/>
              </a:rPr>
              <a:t>Agents, including a candidate acting as their own agent, can be replaced at any time.</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Explain about the requirement for an election office address to be identified for publication on the notice of election agents.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If a candidate is their own agent and they have requested that their home address is not made public on the Statement of Persons Nominated and ballot paper they </a:t>
            </a:r>
            <a:r>
              <a:rPr lang="en-GB" altLang="en-US" b="1">
                <a:solidFill>
                  <a:srgbClr val="000000"/>
                </a:solidFill>
                <a:latin typeface="Times" panose="02020603050405020304" pitchFamily="18" charset="0"/>
              </a:rPr>
              <a:t>must</a:t>
            </a:r>
            <a:r>
              <a:rPr lang="en-GB" altLang="en-US">
                <a:solidFill>
                  <a:srgbClr val="000000"/>
                </a:solidFill>
                <a:latin typeface="Times" panose="02020603050405020304" pitchFamily="18" charset="0"/>
              </a:rPr>
              <a:t> provide the RO with a correspondence address.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Where a candidate fails to appoint an election agent and is deemed to be their own agent by default they will not have an opportunity to provide a correspondence address. Their office address will either be:</a:t>
            </a:r>
            <a:endParaRPr lang="en-GB" altLang="en-US" sz="1100">
              <a:solidFill>
                <a:srgbClr val="000000"/>
              </a:solidFill>
              <a:latin typeface="Times" panose="02020603050405020304" pitchFamily="18" charset="0"/>
            </a:endParaRPr>
          </a:p>
          <a:p>
            <a:pPr defTabSz="914400">
              <a:buFontTx/>
              <a:buChar char="•"/>
            </a:pPr>
            <a:r>
              <a:rPr lang="en-GB" altLang="en-US">
                <a:solidFill>
                  <a:srgbClr val="000000"/>
                </a:solidFill>
                <a:latin typeface="Times" panose="02020603050405020304" pitchFamily="18" charset="0"/>
              </a:rPr>
              <a:t>Their home address as provided on the home address form if that address is in England or Wales or</a:t>
            </a:r>
          </a:p>
          <a:p>
            <a:pPr defTabSz="914400">
              <a:buFontTx/>
              <a:buChar char="•"/>
            </a:pPr>
            <a:r>
              <a:rPr lang="en-GB" altLang="en-US">
                <a:solidFill>
                  <a:srgbClr val="000000"/>
                </a:solidFill>
                <a:latin typeface="Times" panose="02020603050405020304" pitchFamily="18" charset="0"/>
              </a:rPr>
              <a:t>The first of their qualifying addresses provided alongside their qualification to stand for election. </a:t>
            </a:r>
            <a:endParaRPr lang="en-GB" altLang="en-US" sz="1100">
              <a:solidFill>
                <a:srgbClr val="000000"/>
              </a:solidFill>
              <a:latin typeface="Times" panose="02020603050405020304" pitchFamily="18" charset="0"/>
            </a:endParaRP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It is important to note that this may require the home address of a candidate to be used as their election office address and consequently appear on the notice of election agents. This will be the case even if they have requested to keep that information private on the home address form. </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EFE23138-DD77-8F8D-9912-01868570F3DD}"/>
              </a:ext>
            </a:extLst>
          </p:cNvPr>
          <p:cNvSpPr>
            <a:spLocks noGrp="1" noRot="1" noChangeAspect="1" noChangeArrowheads="1" noTextEdit="1"/>
          </p:cNvSpPr>
          <p:nvPr>
            <p:ph type="sldImg"/>
          </p:nvPr>
        </p:nvSpPr>
        <p:spPr bwMode="auto">
          <a:xfrm>
            <a:off x="917575" y="746125"/>
            <a:ext cx="4973638" cy="3729038"/>
          </a:xfrm>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BFAF4AB2-8742-6F51-C4D3-476A69521BF5}"/>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endParaRPr lang="en-US" altLang="en-US">
              <a:solidFill>
                <a:srgbClr val="000000"/>
              </a:solidFill>
              <a:latin typeface="Times" panose="02020603050405020304" pitchFamily="18" charset="0"/>
            </a:endParaRPr>
          </a:p>
        </p:txBody>
      </p:sp>
      <p:sp>
        <p:nvSpPr>
          <p:cNvPr id="68612" name="Slide Number Placeholder 3">
            <a:extLst>
              <a:ext uri="{FF2B5EF4-FFF2-40B4-BE49-F238E27FC236}">
                <a16:creationId xmlns:a16="http://schemas.microsoft.com/office/drawing/2014/main" id="{7F8C12CE-2ADE-B064-D2E7-DD75AFBC2779}"/>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086E5C9E-FA50-497C-BB1A-60EAADFD9E9A}" type="slidenum">
              <a:rPr lang="en-GB" altLang="en-US" sz="1200">
                <a:latin typeface="Times" panose="02020603050405020304" pitchFamily="18" charset="0"/>
              </a:rPr>
              <a:pPr/>
              <a:t>22</a:t>
            </a:fld>
            <a:endParaRPr lang="en-GB" altLang="en-US" sz="1200">
              <a:latin typeface="Times" panose="02020603050405020304"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a:extLst>
              <a:ext uri="{FF2B5EF4-FFF2-40B4-BE49-F238E27FC236}">
                <a16:creationId xmlns:a16="http://schemas.microsoft.com/office/drawing/2014/main" id="{7D5730AC-C719-E179-8999-47081BA38DA5}"/>
              </a:ext>
            </a:extLst>
          </p:cNvPr>
          <p:cNvSpPr>
            <a:spLocks noGrp="1" noRot="1" noChangeAspect="1" noChangeArrowheads="1" noTextEdit="1"/>
          </p:cNvSpPr>
          <p:nvPr>
            <p:ph type="sldImg"/>
          </p:nvPr>
        </p:nvSpPr>
        <p:spPr bwMode="auto">
          <a:xfrm>
            <a:off x="917575" y="746125"/>
            <a:ext cx="4973638" cy="3729038"/>
          </a:xfrm>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a:extLst>
              <a:ext uri="{FF2B5EF4-FFF2-40B4-BE49-F238E27FC236}">
                <a16:creationId xmlns:a16="http://schemas.microsoft.com/office/drawing/2014/main" id="{8D10D168-801C-91AD-5952-871BAB700237}"/>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Once someone officially becomes a candidate, they are entitled to receive a free copy of the full electoral register and the lists of people voting by post or proxy (‘the absent voters’ lists’) for the ward/division that they are contesting.</a:t>
            </a:r>
          </a:p>
          <a:p>
            <a:pPr defTabSz="914400"/>
            <a:endParaRPr lang="en-GB" altLang="en-US">
              <a:solidFill>
                <a:srgbClr val="000000"/>
              </a:solidFill>
              <a:latin typeface="Times" panose="02020603050405020304" pitchFamily="18" charset="0"/>
            </a:endParaRPr>
          </a:p>
          <a:p>
            <a:pPr defTabSz="914400"/>
            <a:r>
              <a:rPr lang="en-GB" altLang="en-US">
                <a:solidFill>
                  <a:srgbClr val="FF0000"/>
                </a:solidFill>
                <a:latin typeface="Times" panose="02020603050405020304" pitchFamily="18" charset="0"/>
              </a:rPr>
              <a:t>Emphasise that candidates may prefer to receive the register and lists electronically, to avoid the need to collect them from the election office. Highlight any local arrangements you may have in place for the safe collection of physical copies of the register as a result of coronavirus.</a:t>
            </a:r>
          </a:p>
          <a:p>
            <a:pPr defTabSz="914400"/>
            <a:endParaRPr lang="en-US" altLang="en-US">
              <a:solidFill>
                <a:srgbClr val="000000"/>
              </a:solidFill>
            </a:endParaRPr>
          </a:p>
          <a:p>
            <a:pPr defTabSz="914400"/>
            <a:r>
              <a:rPr lang="en-US" altLang="en-US">
                <a:solidFill>
                  <a:srgbClr val="000000"/>
                </a:solidFill>
              </a:rPr>
              <a:t>Registered political parties are entitled to receive a copy of the full electoral register at any time.</a:t>
            </a:r>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 </a:t>
            </a:r>
          </a:p>
          <a:p>
            <a:pPr defTabSz="914400"/>
            <a:endParaRPr lang="en-GB" altLang="en-US">
              <a:solidFill>
                <a:srgbClr val="000000"/>
              </a:solidFill>
              <a:latin typeface="Times" panose="02020603050405020304" pitchFamily="18" charset="0"/>
            </a:endParaRPr>
          </a:p>
        </p:txBody>
      </p:sp>
      <p:sp>
        <p:nvSpPr>
          <p:cNvPr id="69636" name="Slide Number Placeholder 3">
            <a:extLst>
              <a:ext uri="{FF2B5EF4-FFF2-40B4-BE49-F238E27FC236}">
                <a16:creationId xmlns:a16="http://schemas.microsoft.com/office/drawing/2014/main" id="{356E56D3-0B6B-A005-EB59-BFFAA2DDC651}"/>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D19D702A-0B64-4F1B-9636-2A71BEEA9C30}" type="slidenum">
              <a:rPr lang="en-GB" altLang="en-US" sz="1200">
                <a:latin typeface="Times" panose="02020603050405020304" pitchFamily="18" charset="0"/>
              </a:rPr>
              <a:pPr/>
              <a:t>23</a:t>
            </a:fld>
            <a:endParaRPr lang="en-GB" altLang="en-US" sz="1200">
              <a:latin typeface="Times" panose="02020603050405020304"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913B4F71-ED0B-A8FC-D2A1-F9730F54E95A}"/>
              </a:ext>
            </a:extLst>
          </p:cNvPr>
          <p:cNvSpPr>
            <a:spLocks noGrp="1" noRot="1" noChangeAspect="1" noChangeArrowheads="1" noTextEdit="1"/>
          </p:cNvSpPr>
          <p:nvPr>
            <p:ph type="sldImg"/>
          </p:nvPr>
        </p:nvSpPr>
        <p:spPr bwMode="auto">
          <a:xfrm>
            <a:off x="917575" y="746125"/>
            <a:ext cx="4973638" cy="3729038"/>
          </a:xfrm>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a:extLst>
              <a:ext uri="{FF2B5EF4-FFF2-40B4-BE49-F238E27FC236}">
                <a16:creationId xmlns:a16="http://schemas.microsoft.com/office/drawing/2014/main" id="{1E3F24A0-43FB-0B08-BF6F-B5BACA4A3BE6}"/>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Any person found breaching the restrictions on use of the electoral register could face a fine</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Refer to the Commission’s  candidates and agents guidance for further details.</a:t>
            </a:r>
          </a:p>
          <a:p>
            <a:pPr defTabSz="914400"/>
            <a:r>
              <a:rPr lang="en-GB" altLang="en-US">
                <a:solidFill>
                  <a:srgbClr val="000000"/>
                </a:solidFill>
                <a:latin typeface="Times" panose="02020603050405020304" pitchFamily="18" charset="0"/>
              </a:rPr>
              <a:t> </a:t>
            </a:r>
          </a:p>
          <a:p>
            <a:pPr defTabSz="914400"/>
            <a:endParaRPr lang="en-GB" altLang="en-US">
              <a:solidFill>
                <a:srgbClr val="000000"/>
              </a:solidFill>
              <a:latin typeface="Times" panose="02020603050405020304" pitchFamily="18" charset="0"/>
            </a:endParaRPr>
          </a:p>
        </p:txBody>
      </p:sp>
      <p:sp>
        <p:nvSpPr>
          <p:cNvPr id="70660" name="Slide Number Placeholder 3">
            <a:extLst>
              <a:ext uri="{FF2B5EF4-FFF2-40B4-BE49-F238E27FC236}">
                <a16:creationId xmlns:a16="http://schemas.microsoft.com/office/drawing/2014/main" id="{69C320E5-8A83-0457-1518-424661A4D127}"/>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1E38FB48-5D2C-4049-89DB-6F9219EB0913}" type="slidenum">
              <a:rPr lang="en-GB" altLang="en-US" sz="1200">
                <a:latin typeface="Times" panose="02020603050405020304" pitchFamily="18" charset="0"/>
              </a:rPr>
              <a:pPr/>
              <a:t>24</a:t>
            </a:fld>
            <a:endParaRPr lang="en-GB" altLang="en-US" sz="1200">
              <a:latin typeface="Times" panose="02020603050405020304"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a:extLst>
              <a:ext uri="{FF2B5EF4-FFF2-40B4-BE49-F238E27FC236}">
                <a16:creationId xmlns:a16="http://schemas.microsoft.com/office/drawing/2014/main" id="{E7DA0D49-CC3A-382F-CEC8-75527F2E6E16}"/>
              </a:ext>
            </a:extLst>
          </p:cNvPr>
          <p:cNvSpPr>
            <a:spLocks noGrp="1" noRot="1" noChangeAspect="1" noChangeArrowheads="1" noTextEdit="1"/>
          </p:cNvSpPr>
          <p:nvPr>
            <p:ph type="sldImg"/>
          </p:nvPr>
        </p:nvSpPr>
        <p:spPr bwMode="auto">
          <a:xfrm>
            <a:off x="917575" y="746125"/>
            <a:ext cx="4973638" cy="3729038"/>
          </a:xfrm>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a:extLst>
              <a:ext uri="{FF2B5EF4-FFF2-40B4-BE49-F238E27FC236}">
                <a16:creationId xmlns:a16="http://schemas.microsoft.com/office/drawing/2014/main" id="{330E3455-C10A-DA79-7349-8A6F551AA759}"/>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In the course of your campaigning you may be asked questions by the public about how they can participate in the polls safely in light of the coronavirus pandemic.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It is important that electors understand that polling stations will be safe places to vote, and that there are a number of ways that they can vote at elections. They can vote in person in a polling station, by post, or by appointing someone to vote on their behalf (a proxy). If voters would prefer to vote by post, they should be encouraged to apply early.  </a:t>
            </a:r>
          </a:p>
          <a:p>
            <a:pPr defTabSz="914400"/>
            <a:r>
              <a:rPr lang="en-GB" altLang="en-US">
                <a:solidFill>
                  <a:srgbClr val="000000"/>
                </a:solidFill>
                <a:latin typeface="Times" panose="02020603050405020304" pitchFamily="18" charset="0"/>
              </a:rPr>
              <a:t> </a:t>
            </a:r>
          </a:p>
        </p:txBody>
      </p:sp>
      <p:sp>
        <p:nvSpPr>
          <p:cNvPr id="71684" name="Slide Number Placeholder 3">
            <a:extLst>
              <a:ext uri="{FF2B5EF4-FFF2-40B4-BE49-F238E27FC236}">
                <a16:creationId xmlns:a16="http://schemas.microsoft.com/office/drawing/2014/main" id="{C478EC2E-F66F-83A2-CE7A-02E495D069D8}"/>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CF5C03C2-7081-4754-9204-FBFC2973D6A8}" type="slidenum">
              <a:rPr lang="en-GB" altLang="en-US" sz="1200">
                <a:latin typeface="Times" panose="02020603050405020304" pitchFamily="18" charset="0"/>
              </a:rPr>
              <a:pPr/>
              <a:t>25</a:t>
            </a:fld>
            <a:endParaRPr lang="en-GB" altLang="en-US" sz="1200">
              <a:latin typeface="Times" panose="02020603050405020304"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BDA45A4C-6779-CBC7-2718-11603F2EC691}"/>
              </a:ext>
            </a:extLst>
          </p:cNvPr>
          <p:cNvSpPr>
            <a:spLocks noGrp="1" noRot="1" noChangeAspect="1" noChangeArrowheads="1" noTextEdit="1"/>
          </p:cNvSpPr>
          <p:nvPr>
            <p:ph type="sldImg"/>
          </p:nvPr>
        </p:nvSpPr>
        <p:spPr bwMode="auto">
          <a:xfrm>
            <a:off x="917575" y="746125"/>
            <a:ext cx="4973638" cy="3729038"/>
          </a:xfrm>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a:extLst>
              <a:ext uri="{FF2B5EF4-FFF2-40B4-BE49-F238E27FC236}">
                <a16:creationId xmlns:a16="http://schemas.microsoft.com/office/drawing/2014/main" id="{88C753D8-5CD4-6843-4676-EA662A053042}"/>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endParaRPr lang="en-US" altLang="en-US">
              <a:solidFill>
                <a:srgbClr val="000000"/>
              </a:solidFill>
              <a:latin typeface="Times" panose="02020603050405020304" pitchFamily="18" charset="0"/>
            </a:endParaRPr>
          </a:p>
        </p:txBody>
      </p:sp>
      <p:sp>
        <p:nvSpPr>
          <p:cNvPr id="72708" name="Slide Number Placeholder 3">
            <a:extLst>
              <a:ext uri="{FF2B5EF4-FFF2-40B4-BE49-F238E27FC236}">
                <a16:creationId xmlns:a16="http://schemas.microsoft.com/office/drawing/2014/main" id="{9D5542C9-2BAD-0343-F7DB-53D8876636F8}"/>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50A8C103-7024-48C6-B6CB-53EED2708650}" type="slidenum">
              <a:rPr lang="en-GB" altLang="en-US" sz="1200">
                <a:latin typeface="Times" panose="02020603050405020304" pitchFamily="18" charset="0"/>
              </a:rPr>
              <a:pPr/>
              <a:t>26</a:t>
            </a:fld>
            <a:endParaRPr lang="en-GB" altLang="en-US" sz="1200">
              <a:latin typeface="Times" panose="02020603050405020304" pitchFamily="18"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a:extLst>
              <a:ext uri="{FF2B5EF4-FFF2-40B4-BE49-F238E27FC236}">
                <a16:creationId xmlns:a16="http://schemas.microsoft.com/office/drawing/2014/main" id="{379406A3-F4F1-C0FF-1DA8-C1665CFAEFD4}"/>
              </a:ext>
            </a:extLst>
          </p:cNvPr>
          <p:cNvSpPr>
            <a:spLocks noGrp="1" noRot="1" noChangeAspect="1" noChangeArrowheads="1" noTextEdit="1"/>
          </p:cNvSpPr>
          <p:nvPr>
            <p:ph type="sldImg"/>
          </p:nvPr>
        </p:nvSpPr>
        <p:spPr bwMode="auto">
          <a:xfrm>
            <a:off x="917575" y="746125"/>
            <a:ext cx="4973638" cy="3729038"/>
          </a:xfrm>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Notes Placeholder 2">
            <a:extLst>
              <a:ext uri="{FF2B5EF4-FFF2-40B4-BE49-F238E27FC236}">
                <a16:creationId xmlns:a16="http://schemas.microsoft.com/office/drawing/2014/main" id="{FB10B63B-F1B1-E1BF-B652-47EF3A651DE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GB" altLang="en-US">
                <a:solidFill>
                  <a:srgbClr val="000000"/>
                </a:solidFill>
                <a:latin typeface="Times" panose="02020603050405020304" pitchFamily="18" charset="0"/>
              </a:rPr>
              <a:t>When talking to electors about voting by post or proxy, you should make them aware of the relevant deadlines and advise them to apply early.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The deadline for applying for a postal vote at the elections on 5 May 2022 is 19 April 2022.</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The earlier that voters apply for a postal vote, the sooner it can be processed and the quicker it can be sent to them.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The deadline for applying for a proxy vote at these elections is 26 April 2022, although in some circumstances voters may be able to appoint an emergency proxy after this date.</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Voters should be encouraged to return their applications directly to the Electoral Registration Officer, either by post or by scanning and emailing their application.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If you or your campaigners receive any applications you should follow public health guidelines, such as cleaning hands regularly and avoiding touching your face, particularly when and after handling paper.   </a:t>
            </a:r>
          </a:p>
          <a:p>
            <a:pPr defTabSz="914400"/>
            <a:r>
              <a:rPr lang="en-GB" altLang="en-US">
                <a:solidFill>
                  <a:srgbClr val="000000"/>
                </a:solidFill>
                <a:latin typeface="Times" panose="02020603050405020304" pitchFamily="18" charset="0"/>
              </a:rPr>
              <a:t>As always, you should observe the Code of Conduct in relation to absent voting, for example by forwarding any applications you receive to the Electoral Registration Officer within two working days of receipt.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In 2021, the Welsh Government legislated to allow people diagnosed with coronavirus or who are self-isolating to apply for an emergency proxy vote. This has now been extended and will apply at any by elections held on or before 31 May 2023. (The Local Elections (Miscellaneous and Consequential Amendments) (Wales) Regulations 2022 )  </a:t>
            </a:r>
          </a:p>
          <a:p>
            <a:pPr defTabSz="914400"/>
            <a:r>
              <a:rPr lang="en-GB" altLang="en-US">
                <a:solidFill>
                  <a:srgbClr val="000000"/>
                </a:solidFill>
                <a:latin typeface="Times" panose="02020603050405020304" pitchFamily="18" charset="0"/>
              </a:rPr>
              <a:t> </a:t>
            </a:r>
          </a:p>
        </p:txBody>
      </p:sp>
      <p:sp>
        <p:nvSpPr>
          <p:cNvPr id="73732" name="Slide Number Placeholder 3">
            <a:extLst>
              <a:ext uri="{FF2B5EF4-FFF2-40B4-BE49-F238E27FC236}">
                <a16:creationId xmlns:a16="http://schemas.microsoft.com/office/drawing/2014/main" id="{568DB80F-689A-F258-F6E0-15F8C289F06F}"/>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0CADDBB8-D5B7-4D00-A326-7394F8988EEE}" type="slidenum">
              <a:rPr lang="en-GB" altLang="en-US" sz="1200">
                <a:latin typeface="Times" panose="02020603050405020304" pitchFamily="18" charset="0"/>
              </a:rPr>
              <a:pPr/>
              <a:t>27</a:t>
            </a:fld>
            <a:endParaRPr lang="en-GB" altLang="en-US" sz="1200">
              <a:latin typeface="Times" panose="02020603050405020304" pitchFamily="18"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F05A5561-B8FC-68B9-C59A-6ED9282FFDC5}"/>
              </a:ext>
            </a:extLst>
          </p:cNvPr>
          <p:cNvSpPr>
            <a:spLocks noGrp="1" noRot="1" noChangeAspect="1" noChangeArrowheads="1" noTextEdit="1"/>
          </p:cNvSpPr>
          <p:nvPr>
            <p:ph type="sldImg"/>
          </p:nvPr>
        </p:nvSpPr>
        <p:spPr bwMode="auto">
          <a:xfrm>
            <a:off x="917575" y="746125"/>
            <a:ext cx="4973638" cy="3729038"/>
          </a:xfrm>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a:extLst>
              <a:ext uri="{FF2B5EF4-FFF2-40B4-BE49-F238E27FC236}">
                <a16:creationId xmlns:a16="http://schemas.microsoft.com/office/drawing/2014/main" id="{1E7AE9C2-604B-7797-73A4-DE2DE7284BF4}"/>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On printed material, such as leaflets and posters, candidates must include the name and address of: the printer, and the promoter.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Give council position on putting up and removing posters and election material.</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Refer to Part 4 of the Commission’s guidance for C&amp;As for further guidance on campaigning.</a:t>
            </a:r>
          </a:p>
          <a:p>
            <a:pPr defTabSz="914400"/>
            <a:endParaRPr lang="en-GB" altLang="en-US">
              <a:solidFill>
                <a:srgbClr val="000000"/>
              </a:solidFill>
              <a:latin typeface="Times" panose="02020603050405020304" pitchFamily="18" charset="0"/>
            </a:endParaRPr>
          </a:p>
          <a:p>
            <a:pPr defTabSz="914400"/>
            <a:endParaRPr lang="en-GB" altLang="en-US">
              <a:solidFill>
                <a:srgbClr val="000000"/>
              </a:solidFill>
              <a:latin typeface="Times" panose="02020603050405020304" pitchFamily="18" charset="0"/>
            </a:endParaRPr>
          </a:p>
        </p:txBody>
      </p:sp>
      <p:sp>
        <p:nvSpPr>
          <p:cNvPr id="74756" name="Slide Number Placeholder 3">
            <a:extLst>
              <a:ext uri="{FF2B5EF4-FFF2-40B4-BE49-F238E27FC236}">
                <a16:creationId xmlns:a16="http://schemas.microsoft.com/office/drawing/2014/main" id="{81A44FE0-77C8-037E-9E18-0E0308A47D4A}"/>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A86BA80D-E8EB-4D62-A016-5E2683F08C51}" type="slidenum">
              <a:rPr lang="en-GB" altLang="en-US" sz="1200">
                <a:latin typeface="Times" panose="02020603050405020304" pitchFamily="18" charset="0"/>
              </a:rPr>
              <a:pPr/>
              <a:t>28</a:t>
            </a:fld>
            <a:endParaRPr lang="en-GB" altLang="en-US" sz="1200">
              <a:latin typeface="Times" panose="02020603050405020304" pitchFamily="18"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a:extLst>
              <a:ext uri="{FF2B5EF4-FFF2-40B4-BE49-F238E27FC236}">
                <a16:creationId xmlns:a16="http://schemas.microsoft.com/office/drawing/2014/main" id="{22D6644F-0B94-3A02-2148-38316766AE9D}"/>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59D27EFC-758A-4F37-A673-028286653FE7}" type="slidenum">
              <a:rPr lang="en-GB" altLang="en-US" sz="1200">
                <a:latin typeface="Times" panose="02020603050405020304" pitchFamily="18" charset="0"/>
              </a:rPr>
              <a:pPr/>
              <a:t>29</a:t>
            </a:fld>
            <a:endParaRPr lang="en-GB" altLang="en-US" sz="1200">
              <a:latin typeface="Times" panose="02020603050405020304" pitchFamily="18" charset="0"/>
            </a:endParaRPr>
          </a:p>
        </p:txBody>
      </p:sp>
      <p:sp>
        <p:nvSpPr>
          <p:cNvPr id="75779" name="Rectangle 2">
            <a:extLst>
              <a:ext uri="{FF2B5EF4-FFF2-40B4-BE49-F238E27FC236}">
                <a16:creationId xmlns:a16="http://schemas.microsoft.com/office/drawing/2014/main" id="{290D5E68-6E72-588D-74D4-B5314063BD7F}"/>
              </a:ext>
            </a:extLst>
          </p:cNvPr>
          <p:cNvSpPr>
            <a:spLocks noGrp="1" noRot="1" noChangeAspect="1" noChangeArrowheads="1" noTextEdit="1"/>
          </p:cNvSpPr>
          <p:nvPr>
            <p:ph type="sldImg"/>
          </p:nvPr>
        </p:nvSpPr>
        <p:spPr bwMode="auto">
          <a:xfrm>
            <a:off x="917575" y="746125"/>
            <a:ext cx="4973638" cy="3729038"/>
          </a:xfrm>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2" name="Rectangle 3">
            <a:extLst>
              <a:ext uri="{FF2B5EF4-FFF2-40B4-BE49-F238E27FC236}">
                <a16:creationId xmlns:a16="http://schemas.microsoft.com/office/drawing/2014/main" id="{C2561018-B14B-0683-7B60-733CB369C57B}"/>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The Code of Conduct for campaigners can be found on the Commission’s website at http://www.electoralcommission.org.uk/find-information-by-subject/electoral-fraud/electoral-fraud-responsibilities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The Commission has also produced a quick guide for party workers on handling postal votes.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43AE6A3C-F74D-7C05-8236-E105F0D3F67C}"/>
              </a:ext>
            </a:extLst>
          </p:cNvPr>
          <p:cNvSpPr>
            <a:spLocks noGrp="1" noRot="1" noChangeAspect="1" noChangeArrowheads="1" noTextEdit="1"/>
          </p:cNvSpPr>
          <p:nvPr>
            <p:ph type="sldImg"/>
          </p:nvPr>
        </p:nvSpPr>
        <p:spPr bwMode="auto">
          <a:xfrm>
            <a:off x="917575" y="746125"/>
            <a:ext cx="4973638" cy="3729038"/>
          </a:xfrm>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AF1AB5CD-FA07-32C0-B828-5FBFD31DAC97}"/>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GB" altLang="en-US">
                <a:solidFill>
                  <a:srgbClr val="000000"/>
                </a:solidFill>
                <a:latin typeface="Times" panose="02020603050405020304" pitchFamily="18" charset="0"/>
              </a:rPr>
              <a:t>Insert details where indicated.</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Provide brief summary of roles and responsibilities</a:t>
            </a:r>
          </a:p>
          <a:p>
            <a:pPr defTabSz="914400"/>
            <a:endParaRPr lang="en-GB" altLang="en-US">
              <a:solidFill>
                <a:srgbClr val="000000"/>
              </a:solidFill>
              <a:latin typeface="Times" panose="02020603050405020304" pitchFamily="18" charset="0"/>
            </a:endParaRPr>
          </a:p>
        </p:txBody>
      </p:sp>
      <p:sp>
        <p:nvSpPr>
          <p:cNvPr id="49156" name="Slide Number Placeholder 3">
            <a:extLst>
              <a:ext uri="{FF2B5EF4-FFF2-40B4-BE49-F238E27FC236}">
                <a16:creationId xmlns:a16="http://schemas.microsoft.com/office/drawing/2014/main" id="{4F046E23-08A0-0C74-F749-37E019A102F0}"/>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F2BBAAB7-0B45-4486-940E-BF95BD8425F8}" type="slidenum">
              <a:rPr lang="en-GB" altLang="en-US" sz="1200">
                <a:latin typeface="Times" panose="02020603050405020304" pitchFamily="18" charset="0"/>
              </a:rPr>
              <a:pPr/>
              <a:t>3</a:t>
            </a:fld>
            <a:endParaRPr lang="en-GB" altLang="en-US" sz="1200">
              <a:latin typeface="Times" panose="02020603050405020304" pitchFamily="18"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a:extLst>
              <a:ext uri="{FF2B5EF4-FFF2-40B4-BE49-F238E27FC236}">
                <a16:creationId xmlns:a16="http://schemas.microsoft.com/office/drawing/2014/main" id="{00BF80B9-E3EE-927F-393C-8335B32DFBF0}"/>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EF06E21B-59D6-4FA5-B4E4-9BE654935EA0}" type="slidenum">
              <a:rPr lang="en-GB" altLang="en-US" sz="1200">
                <a:latin typeface="Times" panose="02020603050405020304" pitchFamily="18" charset="0"/>
              </a:rPr>
              <a:pPr/>
              <a:t>30</a:t>
            </a:fld>
            <a:endParaRPr lang="en-GB" altLang="en-US" sz="1200">
              <a:latin typeface="Times" panose="02020603050405020304" pitchFamily="18" charset="0"/>
            </a:endParaRPr>
          </a:p>
        </p:txBody>
      </p:sp>
      <p:sp>
        <p:nvSpPr>
          <p:cNvPr id="76803" name="Rectangle 2">
            <a:extLst>
              <a:ext uri="{FF2B5EF4-FFF2-40B4-BE49-F238E27FC236}">
                <a16:creationId xmlns:a16="http://schemas.microsoft.com/office/drawing/2014/main" id="{D1506A96-5FB1-F396-F985-2E5E6F51382A}"/>
              </a:ext>
            </a:extLst>
          </p:cNvPr>
          <p:cNvSpPr>
            <a:spLocks noGrp="1" noRot="1" noChangeAspect="1" noChangeArrowheads="1" noTextEdit="1"/>
          </p:cNvSpPr>
          <p:nvPr>
            <p:ph type="sldImg"/>
          </p:nvPr>
        </p:nvSpPr>
        <p:spPr bwMode="auto">
          <a:xfrm>
            <a:off x="917575" y="746125"/>
            <a:ext cx="4973638" cy="3729038"/>
          </a:xfrm>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40" name="Rectangle 3">
            <a:extLst>
              <a:ext uri="{FF2B5EF4-FFF2-40B4-BE49-F238E27FC236}">
                <a16:creationId xmlns:a16="http://schemas.microsoft.com/office/drawing/2014/main" id="{71A3FF3E-AE82-73E2-C6F4-8151E17F956A}"/>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The Code of Conduct for campaigners can be found on the Commission’s website.</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The code covers all those actively involved in campaigning in elections or referendums in Great Britain.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Remind candidates and agents that if they have complaints or allegations of electoral fraud, they should:</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Be prepared to give the police a statement and substantiate any allegations</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Raise the matter with their election agent or local party, or with the relevant ERO or RO. </a:t>
            </a:r>
          </a:p>
          <a:p>
            <a:pPr defTabSz="914400"/>
            <a:endParaRPr lang="en-GB" altLang="en-US">
              <a:solidFill>
                <a:srgbClr val="000000"/>
              </a:solidFill>
              <a:latin typeface="Times" panose="02020603050405020304" pitchFamily="18" charset="0"/>
            </a:endParaRPr>
          </a:p>
          <a:p>
            <a:pPr defTabSz="914400"/>
            <a:r>
              <a:rPr lang="en-GB" altLang="en-US" b="1">
                <a:solidFill>
                  <a:srgbClr val="000000"/>
                </a:solidFill>
                <a:latin typeface="Times" panose="02020603050405020304" pitchFamily="18" charset="0"/>
              </a:rPr>
              <a:t>You should also cover what standards of behaviour you expect from supporters in the environs of the polling place on polling day.</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a:extLst>
              <a:ext uri="{FF2B5EF4-FFF2-40B4-BE49-F238E27FC236}">
                <a16:creationId xmlns:a16="http://schemas.microsoft.com/office/drawing/2014/main" id="{FA4EEC72-C46F-A254-C854-90294BB12C9F}"/>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32486836-3F0B-436F-BC12-8CBA80304609}" type="slidenum">
              <a:rPr lang="en-GB" altLang="en-US" sz="1200">
                <a:latin typeface="Times" panose="02020603050405020304" pitchFamily="18" charset="0"/>
              </a:rPr>
              <a:pPr/>
              <a:t>31</a:t>
            </a:fld>
            <a:endParaRPr lang="en-GB" altLang="en-US" sz="1200">
              <a:latin typeface="Times" panose="02020603050405020304" pitchFamily="18" charset="0"/>
            </a:endParaRPr>
          </a:p>
        </p:txBody>
      </p:sp>
      <p:sp>
        <p:nvSpPr>
          <p:cNvPr id="77827" name="Rectangle 2">
            <a:extLst>
              <a:ext uri="{FF2B5EF4-FFF2-40B4-BE49-F238E27FC236}">
                <a16:creationId xmlns:a16="http://schemas.microsoft.com/office/drawing/2014/main" id="{209CC119-1ED8-9B0A-63B7-D5480C1CB307}"/>
              </a:ext>
            </a:extLst>
          </p:cNvPr>
          <p:cNvSpPr>
            <a:spLocks noGrp="1" noRot="1" noChangeAspect="1" noChangeArrowheads="1" noTextEdit="1"/>
          </p:cNvSpPr>
          <p:nvPr>
            <p:ph type="sldImg"/>
          </p:nvPr>
        </p:nvSpPr>
        <p:spPr bwMode="auto">
          <a:xfrm>
            <a:off x="917575" y="746125"/>
            <a:ext cx="4973638" cy="3729038"/>
          </a:xfrm>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8" name="Rectangle 3">
            <a:extLst>
              <a:ext uri="{FF2B5EF4-FFF2-40B4-BE49-F238E27FC236}">
                <a16:creationId xmlns:a16="http://schemas.microsoft.com/office/drawing/2014/main" id="{620A4540-C13D-A177-7B00-E09EBBC42E8D}"/>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a:solidFill>
                  <a:srgbClr val="FF0000"/>
                </a:solidFill>
                <a:latin typeface="Times" panose="02020603050405020304" pitchFamily="18" charset="0"/>
              </a:rPr>
              <a:t>Explain that polling stations will have coronavirus related adaptations, e.g. one way systems, markings to encourage people to keep their distance, requirement to wear face coverings, single use pencils, etc. Outline any specific local measures you have in place.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Tellers – mention Electoral Commission guidance; refer to any supplementary local guidance. </a:t>
            </a:r>
            <a:r>
              <a:rPr lang="en-GB" altLang="en-US" b="1">
                <a:solidFill>
                  <a:srgbClr val="000000"/>
                </a:solidFill>
                <a:latin typeface="Times" panose="02020603050405020304" pitchFamily="18" charset="0"/>
              </a:rPr>
              <a:t>You should also cover what standards of behaviour you expect from supporters in the environs of the polling place on polling day, including the importance of maintaining social distancing and adhering to other public health guidelines.</a:t>
            </a:r>
            <a:r>
              <a:rPr lang="en-GB" altLang="en-US">
                <a:solidFill>
                  <a:srgbClr val="000000"/>
                </a:solidFill>
                <a:latin typeface="Times" panose="02020603050405020304" pitchFamily="18" charset="0"/>
              </a:rPr>
              <a:t> </a:t>
            </a:r>
          </a:p>
          <a:p>
            <a:pPr defTabSz="914400"/>
            <a:r>
              <a:rPr lang="en-GB" altLang="en-US">
                <a:solidFill>
                  <a:srgbClr val="000000"/>
                </a:solidFill>
                <a:latin typeface="Times" panose="02020603050405020304" pitchFamily="18" charset="0"/>
              </a:rPr>
              <a:t>  </a:t>
            </a:r>
          </a:p>
          <a:p>
            <a:pPr defTabSz="914400"/>
            <a:r>
              <a:rPr lang="en-GB" altLang="en-US">
                <a:solidFill>
                  <a:srgbClr val="000000"/>
                </a:solidFill>
                <a:latin typeface="Times" panose="02020603050405020304" pitchFamily="18" charset="0"/>
              </a:rPr>
              <a:t>If finalised you could provide lists of the polling stations so candidates/agents can see which ones fall within their area.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Police community support officers can attend and enter polling stations as well as police officers. </a:t>
            </a:r>
          </a:p>
          <a:p>
            <a:pPr defTabSz="914400"/>
            <a:endParaRPr lang="en-GB" altLang="en-US">
              <a:solidFill>
                <a:srgbClr val="000000"/>
              </a:solidFill>
              <a:latin typeface="Times" panose="02020603050405020304" pitchFamily="18"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a:extLst>
              <a:ext uri="{FF2B5EF4-FFF2-40B4-BE49-F238E27FC236}">
                <a16:creationId xmlns:a16="http://schemas.microsoft.com/office/drawing/2014/main" id="{AF847B35-74E8-7879-0E86-AA67A8FF0726}"/>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91B93C3B-27BA-4E9F-BFAD-3792E52571A4}" type="slidenum">
              <a:rPr lang="en-GB" altLang="en-US" sz="1200">
                <a:latin typeface="Times" panose="02020603050405020304" pitchFamily="18" charset="0"/>
              </a:rPr>
              <a:pPr/>
              <a:t>32</a:t>
            </a:fld>
            <a:endParaRPr lang="en-GB" altLang="en-US" sz="1200">
              <a:latin typeface="Times" panose="02020603050405020304" pitchFamily="18" charset="0"/>
            </a:endParaRPr>
          </a:p>
        </p:txBody>
      </p:sp>
      <p:sp>
        <p:nvSpPr>
          <p:cNvPr id="78851" name="Rectangle 2">
            <a:extLst>
              <a:ext uri="{FF2B5EF4-FFF2-40B4-BE49-F238E27FC236}">
                <a16:creationId xmlns:a16="http://schemas.microsoft.com/office/drawing/2014/main" id="{598A14DA-0A44-F67E-A2E5-73448F9B03D8}"/>
              </a:ext>
            </a:extLst>
          </p:cNvPr>
          <p:cNvSpPr>
            <a:spLocks noGrp="1" noRot="1" noChangeAspect="1" noChangeArrowheads="1" noTextEdit="1"/>
          </p:cNvSpPr>
          <p:nvPr>
            <p:ph type="sldImg"/>
          </p:nvPr>
        </p:nvSpPr>
        <p:spPr bwMode="auto">
          <a:xfrm>
            <a:off x="917575" y="746125"/>
            <a:ext cx="4973638" cy="3729038"/>
          </a:xfrm>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2" name="Rectangle 3">
            <a:extLst>
              <a:ext uri="{FF2B5EF4-FFF2-40B4-BE49-F238E27FC236}">
                <a16:creationId xmlns:a16="http://schemas.microsoft.com/office/drawing/2014/main" id="{CE6D5527-27C8-3ABB-DF64-D3ED463EFAA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GB" altLang="en-US">
                <a:solidFill>
                  <a:srgbClr val="000000"/>
                </a:solidFill>
                <a:latin typeface="Times" panose="02020603050405020304" pitchFamily="18" charset="0"/>
              </a:rPr>
              <a:t>Explain that you can canvass the support of the electors and use your copy of the electoral register and you may campaign on polling day but not in a building or area that has been hired as a polling station.</a:t>
            </a:r>
          </a:p>
          <a:p>
            <a:pPr defTabSz="914400"/>
            <a:r>
              <a:rPr lang="en-GB" altLang="en-US">
                <a:solidFill>
                  <a:srgbClr val="000000"/>
                </a:solidFill>
                <a:latin typeface="Times" panose="02020603050405020304" pitchFamily="18" charset="0"/>
              </a:rPr>
              <a:t> </a:t>
            </a:r>
          </a:p>
          <a:p>
            <a:pPr defTabSz="914400"/>
            <a:r>
              <a:rPr lang="en-GB" altLang="en-US">
                <a:solidFill>
                  <a:srgbClr val="000000"/>
                </a:solidFill>
                <a:latin typeface="Times" panose="02020603050405020304" pitchFamily="18" charset="0"/>
              </a:rPr>
              <a:t>If finalised you could provide lists of the polling stations so candidates/agents can see which ones fall within their area.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Police community support officers can attend and enter polling stations as well as police officers.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If polls and the issue of postal votes has been combined, explain which polling stations postal votes can be returned to.</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a:extLst>
              <a:ext uri="{FF2B5EF4-FFF2-40B4-BE49-F238E27FC236}">
                <a16:creationId xmlns:a16="http://schemas.microsoft.com/office/drawing/2014/main" id="{EF48ECD9-6411-DE7B-4A13-EDF97AEF85AB}"/>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AE79329B-ACDA-4238-B84B-90EA9823FCFE}" type="slidenum">
              <a:rPr lang="en-GB" altLang="en-US" sz="1200">
                <a:latin typeface="Times" panose="02020603050405020304" pitchFamily="18" charset="0"/>
              </a:rPr>
              <a:pPr/>
              <a:t>33</a:t>
            </a:fld>
            <a:endParaRPr lang="en-GB" altLang="en-US" sz="1200">
              <a:latin typeface="Times" panose="02020603050405020304" pitchFamily="18" charset="0"/>
            </a:endParaRPr>
          </a:p>
        </p:txBody>
      </p:sp>
      <p:sp>
        <p:nvSpPr>
          <p:cNvPr id="79875" name="Rectangle 2">
            <a:extLst>
              <a:ext uri="{FF2B5EF4-FFF2-40B4-BE49-F238E27FC236}">
                <a16:creationId xmlns:a16="http://schemas.microsoft.com/office/drawing/2014/main" id="{125FB76C-BD44-77A5-B74A-A6E76E7E6371}"/>
              </a:ext>
            </a:extLst>
          </p:cNvPr>
          <p:cNvSpPr>
            <a:spLocks noGrp="1" noRot="1" noChangeAspect="1" noChangeArrowheads="1" noTextEdit="1"/>
          </p:cNvSpPr>
          <p:nvPr>
            <p:ph type="sldImg"/>
          </p:nvPr>
        </p:nvSpPr>
        <p:spPr bwMode="auto">
          <a:xfrm>
            <a:off x="917575" y="746125"/>
            <a:ext cx="4973638" cy="3729038"/>
          </a:xfrm>
          <a:solidFill>
            <a:srgbClr val="FFFFFF"/>
          </a:solidFill>
          <a:ln algn="ctr">
            <a:solidFill>
              <a:srgbClr val="000000"/>
            </a:solidFill>
            <a:miter lim="800000"/>
            <a:headEnd/>
            <a:tailEnd/>
          </a:ln>
        </p:spPr>
      </p:sp>
      <p:sp>
        <p:nvSpPr>
          <p:cNvPr id="79876" name="Rectangle 3">
            <a:extLst>
              <a:ext uri="{FF2B5EF4-FFF2-40B4-BE49-F238E27FC236}">
                <a16:creationId xmlns:a16="http://schemas.microsoft.com/office/drawing/2014/main" id="{DACEBDCC-5D63-1B82-4C14-BC8B8D1FAD54}"/>
              </a:ext>
            </a:extLst>
          </p:cNvPr>
          <p:cNvSpPr>
            <a:spLocks noGrp="1" noChangeArrowheads="1"/>
          </p:cNvSpPr>
          <p:nvPr>
            <p:ph type="body" idx="1"/>
          </p:nvPr>
        </p:nvSpPr>
        <p:spPr>
          <a:solidFill>
            <a:srgbClr val="FFFFFF"/>
          </a:solidFill>
          <a:ln algn="ctr">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GB" altLang="en-US">
                <a:solidFill>
                  <a:srgbClr val="FF0000"/>
                </a:solidFill>
                <a:latin typeface="Times" panose="02020603050405020304" pitchFamily="18" charset="0"/>
              </a:rPr>
              <a:t>Explain that the count venue will have coronavirus related adaptations, eg one way system, screens or barriers, markings to encourage people to keep their distance, requirement to wear face coverings, etc</a:t>
            </a:r>
          </a:p>
          <a:p>
            <a:pPr defTabSz="914400"/>
            <a:endParaRPr lang="en-GB" altLang="en-US">
              <a:solidFill>
                <a:srgbClr val="FF0000"/>
              </a:solidFill>
              <a:latin typeface="Times" panose="02020603050405020304" pitchFamily="18" charset="0"/>
            </a:endParaRPr>
          </a:p>
          <a:p>
            <a:pPr defTabSz="914400"/>
            <a:r>
              <a:rPr lang="en-GB" altLang="en-US">
                <a:solidFill>
                  <a:srgbClr val="FF0000"/>
                </a:solidFill>
                <a:latin typeface="Times" panose="02020603050405020304" pitchFamily="18" charset="0"/>
              </a:rPr>
              <a:t>Outline any information relating to the timing of counts, for example, if you plan to count over multiple days include that information here.</a:t>
            </a:r>
          </a:p>
          <a:p>
            <a:pPr defTabSz="914400"/>
            <a:endParaRPr lang="en-GB" altLang="en-US">
              <a:solidFill>
                <a:srgbClr val="FF0000"/>
              </a:solidFill>
              <a:latin typeface="Times" panose="02020603050405020304" pitchFamily="18" charset="0"/>
            </a:endParaRPr>
          </a:p>
          <a:p>
            <a:pPr defTabSz="914400"/>
            <a:r>
              <a:rPr lang="en-GB" altLang="en-US">
                <a:solidFill>
                  <a:srgbClr val="FF0000"/>
                </a:solidFill>
                <a:latin typeface="Times" panose="02020603050405020304" pitchFamily="18" charset="0"/>
              </a:rPr>
              <a:t>Highlight that it is unlikely that additional guests will be permitted due to coronavirus measures.</a:t>
            </a:r>
          </a:p>
          <a:p>
            <a:pPr defTabSz="914400"/>
            <a:endParaRPr lang="en-GB" altLang="en-US">
              <a:solidFill>
                <a:srgbClr val="000000"/>
              </a:solidFill>
              <a:latin typeface="Times" panose="02020603050405020304" pitchFamily="18"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a:extLst>
              <a:ext uri="{FF2B5EF4-FFF2-40B4-BE49-F238E27FC236}">
                <a16:creationId xmlns:a16="http://schemas.microsoft.com/office/drawing/2014/main" id="{47C6049E-589C-02D0-60CD-504933B6D3A6}"/>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3B31A54E-EC7C-4EE2-96E9-AD25105D1140}" type="slidenum">
              <a:rPr lang="en-GB" altLang="en-US" sz="1200">
                <a:latin typeface="Times" panose="02020603050405020304" pitchFamily="18" charset="0"/>
              </a:rPr>
              <a:pPr/>
              <a:t>34</a:t>
            </a:fld>
            <a:endParaRPr lang="en-GB" altLang="en-US" sz="1200">
              <a:latin typeface="Times" panose="02020603050405020304" pitchFamily="18" charset="0"/>
            </a:endParaRPr>
          </a:p>
        </p:txBody>
      </p:sp>
      <p:sp>
        <p:nvSpPr>
          <p:cNvPr id="80899" name="Rectangle 2">
            <a:extLst>
              <a:ext uri="{FF2B5EF4-FFF2-40B4-BE49-F238E27FC236}">
                <a16:creationId xmlns:a16="http://schemas.microsoft.com/office/drawing/2014/main" id="{19571A19-C449-0733-79B3-19836929B5E4}"/>
              </a:ext>
            </a:extLst>
          </p:cNvPr>
          <p:cNvSpPr>
            <a:spLocks noGrp="1" noRot="1" noChangeAspect="1" noChangeArrowheads="1" noTextEdit="1"/>
          </p:cNvSpPr>
          <p:nvPr>
            <p:ph type="sldImg"/>
          </p:nvPr>
        </p:nvSpPr>
        <p:spPr bwMode="auto">
          <a:xfrm>
            <a:off x="917575" y="746125"/>
            <a:ext cx="4973638" cy="3729038"/>
          </a:xfrm>
          <a:solidFill>
            <a:srgbClr val="FFFFFF"/>
          </a:solidFill>
          <a:ln algn="ctr">
            <a:solidFill>
              <a:srgbClr val="000000"/>
            </a:solidFill>
            <a:miter lim="800000"/>
            <a:headEnd/>
            <a:tailEnd/>
          </a:ln>
        </p:spPr>
      </p:sp>
      <p:sp>
        <p:nvSpPr>
          <p:cNvPr id="80900" name="Rectangle 3">
            <a:extLst>
              <a:ext uri="{FF2B5EF4-FFF2-40B4-BE49-F238E27FC236}">
                <a16:creationId xmlns:a16="http://schemas.microsoft.com/office/drawing/2014/main" id="{0BC64BC5-8912-97E2-9026-A94B86C5701F}"/>
              </a:ext>
            </a:extLst>
          </p:cNvPr>
          <p:cNvSpPr>
            <a:spLocks noGrp="1" noChangeArrowheads="1"/>
          </p:cNvSpPr>
          <p:nvPr>
            <p:ph type="body" idx="1"/>
          </p:nvPr>
        </p:nvSpPr>
        <p:spPr>
          <a:solidFill>
            <a:srgbClr val="FFFFFF"/>
          </a:solidFill>
          <a:ln algn="ctr">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GB" altLang="en-US">
                <a:solidFill>
                  <a:srgbClr val="000000"/>
                </a:solidFill>
                <a:latin typeface="Times" panose="02020603050405020304" pitchFamily="18" charset="0"/>
              </a:rPr>
              <a:t>Give a brief run through of procedure for the count: check against ballot paper accounts (verification), method of counting votes, opportunity against ballot paper accounts, method of counting votes, opportunity for a recount, declaration of results. If you have a liaison officer for the count i.e. someone to deal with queries from the candidates and agents perhaps introduce them in the session.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Explain formula for number of counting agents. Explain access restrictions. No dignitary, such as existing councillors, MPs etc. have automatic access rights, although the RO can appoint such people as guests and they should apply if they wish to attend. </a:t>
            </a:r>
          </a:p>
          <a:p>
            <a:pPr defTabSz="914400"/>
            <a:r>
              <a:rPr lang="en-GB" altLang="en-US">
                <a:solidFill>
                  <a:srgbClr val="000000"/>
                </a:solidFill>
                <a:latin typeface="Times" panose="02020603050405020304" pitchFamily="18" charset="0"/>
              </a:rPr>
              <a:t>Attendance: also entitled to attend, </a:t>
            </a:r>
            <a:r>
              <a:rPr lang="en-GB" altLang="en-US">
                <a:solidFill>
                  <a:srgbClr val="003366"/>
                </a:solidFill>
                <a:latin typeface="Times" panose="02020603050405020304" pitchFamily="18" charset="0"/>
              </a:rPr>
              <a:t>registered observers and Electoral Commission staff, as well as accredited media</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Explain what information will be available for candidates and agents (in advance and at the event itself).</a:t>
            </a:r>
          </a:p>
          <a:p>
            <a:pPr defTabSz="914400"/>
            <a:endParaRPr lang="en-GB" altLang="en-US">
              <a:solidFill>
                <a:srgbClr val="000000"/>
              </a:solidFill>
              <a:latin typeface="Times" panose="02020603050405020304" pitchFamily="18"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a:extLst>
              <a:ext uri="{FF2B5EF4-FFF2-40B4-BE49-F238E27FC236}">
                <a16:creationId xmlns:a16="http://schemas.microsoft.com/office/drawing/2014/main" id="{9E38759D-94BF-8009-E7D4-EEA84F67BF98}"/>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F204252D-FD9C-4861-8476-767C4327194E}" type="slidenum">
              <a:rPr lang="en-GB" altLang="en-US" sz="1200">
                <a:latin typeface="Times" panose="02020603050405020304" pitchFamily="18" charset="0"/>
              </a:rPr>
              <a:pPr/>
              <a:t>35</a:t>
            </a:fld>
            <a:endParaRPr lang="en-GB" altLang="en-US" sz="1200">
              <a:latin typeface="Times" panose="02020603050405020304" pitchFamily="18" charset="0"/>
            </a:endParaRPr>
          </a:p>
        </p:txBody>
      </p:sp>
      <p:sp>
        <p:nvSpPr>
          <p:cNvPr id="81923" name="Rectangle 2">
            <a:extLst>
              <a:ext uri="{FF2B5EF4-FFF2-40B4-BE49-F238E27FC236}">
                <a16:creationId xmlns:a16="http://schemas.microsoft.com/office/drawing/2014/main" id="{563B3D3F-13B5-E775-83D4-AF0BCB254E97}"/>
              </a:ext>
            </a:extLst>
          </p:cNvPr>
          <p:cNvSpPr>
            <a:spLocks noGrp="1" noRot="1" noChangeAspect="1" noChangeArrowheads="1" noTextEdit="1"/>
          </p:cNvSpPr>
          <p:nvPr>
            <p:ph type="sldImg"/>
          </p:nvPr>
        </p:nvSpPr>
        <p:spPr bwMode="auto">
          <a:xfrm>
            <a:off x="917575" y="746125"/>
            <a:ext cx="4973638" cy="3729038"/>
          </a:xfrm>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80" name="Rectangle 3">
            <a:extLst>
              <a:ext uri="{FF2B5EF4-FFF2-40B4-BE49-F238E27FC236}">
                <a16:creationId xmlns:a16="http://schemas.microsoft.com/office/drawing/2014/main" id="{77581B9D-7F12-54A9-6411-EBA89F9EA58F}"/>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Explain that there is a framework of rules that candidates and agents need to work within and that election spending needs to be properly accounted for.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While spending returns are made to the </a:t>
            </a:r>
            <a:r>
              <a:rPr lang="en-GB" altLang="en-US" b="1">
                <a:solidFill>
                  <a:srgbClr val="000000"/>
                </a:solidFill>
                <a:latin typeface="Times" panose="02020603050405020304" pitchFamily="18" charset="0"/>
              </a:rPr>
              <a:t>Proper Officer</a:t>
            </a:r>
            <a:r>
              <a:rPr lang="en-GB" altLang="en-US">
                <a:solidFill>
                  <a:srgbClr val="000000"/>
                </a:solidFill>
                <a:latin typeface="Times" panose="02020603050405020304" pitchFamily="18" charset="0"/>
              </a:rPr>
              <a:t>, specific questions on campaign expenditure should not be directed to the Proper Officer, the Returning Officer or the elections team.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Candidates and agents should consult the Commission’s Candidates &amp; Agents guide in the first instance. Further guidance, forms and contact details are available from the Commission’s website at www.electoralcommission.org.uk. (slide at the end lists contact details)</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a:extLst>
              <a:ext uri="{FF2B5EF4-FFF2-40B4-BE49-F238E27FC236}">
                <a16:creationId xmlns:a16="http://schemas.microsoft.com/office/drawing/2014/main" id="{85B96696-3929-9DAD-1BE7-A7DB6099050D}"/>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C12D1C89-1A0F-4DAB-9438-A57EFBD9CF32}" type="slidenum">
              <a:rPr lang="en-GB" altLang="en-US" sz="1200">
                <a:latin typeface="Times" panose="02020603050405020304" pitchFamily="18" charset="0"/>
              </a:rPr>
              <a:pPr/>
              <a:t>36</a:t>
            </a:fld>
            <a:endParaRPr lang="en-GB" altLang="en-US" sz="1200">
              <a:latin typeface="Times" panose="02020603050405020304" pitchFamily="18" charset="0"/>
            </a:endParaRPr>
          </a:p>
        </p:txBody>
      </p:sp>
      <p:sp>
        <p:nvSpPr>
          <p:cNvPr id="82947" name="Rectangle 2">
            <a:extLst>
              <a:ext uri="{FF2B5EF4-FFF2-40B4-BE49-F238E27FC236}">
                <a16:creationId xmlns:a16="http://schemas.microsoft.com/office/drawing/2014/main" id="{3DB05089-95C9-144E-3C7D-2833B53CF703}"/>
              </a:ext>
            </a:extLst>
          </p:cNvPr>
          <p:cNvSpPr>
            <a:spLocks noGrp="1" noRot="1" noChangeAspect="1" noChangeArrowheads="1" noTextEdit="1"/>
          </p:cNvSpPr>
          <p:nvPr>
            <p:ph type="sldImg"/>
          </p:nvPr>
        </p:nvSpPr>
        <p:spPr bwMode="auto">
          <a:xfrm>
            <a:off x="917575" y="746125"/>
            <a:ext cx="4973638" cy="3729038"/>
          </a:xfrm>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8" name="Rectangle 3">
            <a:extLst>
              <a:ext uri="{FF2B5EF4-FFF2-40B4-BE49-F238E27FC236}">
                <a16:creationId xmlns:a16="http://schemas.microsoft.com/office/drawing/2014/main" id="{4ACF62D4-CDDB-CD0F-4DD3-508986F24A4E}"/>
              </a:ext>
            </a:extLst>
          </p:cNvPr>
          <p:cNvSpPr>
            <a:spLocks noGrp="1"/>
          </p:cNvSpPr>
          <p:nvPr>
            <p:ph type="body" idx="3"/>
          </p:nvPr>
        </p:nvSpPr>
        <p:spPr>
          <a:xfrm>
            <a:off x="681038" y="4722813"/>
            <a:ext cx="5446712" cy="4471987"/>
          </a:xfrm>
          <a:ln cap="flat" algn="ctr">
            <a:miter lim="800000"/>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Go through definition of ‘candidate’: A person contesting a local government election becomes a candidate on the last date for publication of the notice of election if their candidacy has been declared on, or before, that date. Individuals who have not been declared a candidate by that date therefore become candidates on the date on which they are declared or nominated as a candidate (whichever is the earlier). A person may declare themselves to be a candidate or may be declared so by others.</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The election agent is responsible in law for the return, but the candidate must also submit a declaration that the return is correct and therefore should also know the rules.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The ‘pence per elector’ part of the candidate’s spending limit is based on the number of electors on the electoral register for the division/ward (or community or ward if warded) at the last date for publication of the notice of election. The elections office will provide that figure, explain when and how.</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See Part 3 of the Commission’s guidance for candidates and agents.</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Note that at community council elections, the responsibility for accounting for election spending rests with the candidate. Community council candidates must keep receipts for items over £10.</a:t>
            </a:r>
          </a:p>
          <a:p>
            <a:pPr defTabSz="914400"/>
            <a:endParaRPr lang="en-GB" altLang="en-US">
              <a:solidFill>
                <a:srgbClr val="000000"/>
              </a:solidFill>
              <a:latin typeface="Times" panose="02020603050405020304" pitchFamily="18"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a:extLst>
              <a:ext uri="{FF2B5EF4-FFF2-40B4-BE49-F238E27FC236}">
                <a16:creationId xmlns:a16="http://schemas.microsoft.com/office/drawing/2014/main" id="{031C1755-6056-AB73-C489-68DBB2EE4983}"/>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68DF5977-B4EA-4BFC-A732-85CC1E90DD9F}" type="slidenum">
              <a:rPr lang="en-GB" altLang="en-US" sz="1200">
                <a:latin typeface="Times" panose="02020603050405020304" pitchFamily="18" charset="0"/>
              </a:rPr>
              <a:pPr/>
              <a:t>37</a:t>
            </a:fld>
            <a:endParaRPr lang="en-GB" altLang="en-US" sz="1200">
              <a:latin typeface="Times" panose="02020603050405020304" pitchFamily="18" charset="0"/>
            </a:endParaRPr>
          </a:p>
        </p:txBody>
      </p:sp>
      <p:sp>
        <p:nvSpPr>
          <p:cNvPr id="83971" name="Rectangle 2">
            <a:extLst>
              <a:ext uri="{FF2B5EF4-FFF2-40B4-BE49-F238E27FC236}">
                <a16:creationId xmlns:a16="http://schemas.microsoft.com/office/drawing/2014/main" id="{14432F50-1CDB-27DC-04EB-E9A31C55C5C5}"/>
              </a:ext>
            </a:extLst>
          </p:cNvPr>
          <p:cNvSpPr>
            <a:spLocks noGrp="1" noRot="1" noChangeAspect="1" noChangeArrowheads="1" noTextEdit="1"/>
          </p:cNvSpPr>
          <p:nvPr>
            <p:ph type="sldImg"/>
          </p:nvPr>
        </p:nvSpPr>
        <p:spPr bwMode="auto">
          <a:xfrm>
            <a:off x="917575" y="746125"/>
            <a:ext cx="4973638" cy="3729038"/>
          </a:xfrm>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2" name="Rectangle 3">
            <a:extLst>
              <a:ext uri="{FF2B5EF4-FFF2-40B4-BE49-F238E27FC236}">
                <a16:creationId xmlns:a16="http://schemas.microsoft.com/office/drawing/2014/main" id="{85C530F1-2A36-30EA-DBF9-E96776907764}"/>
              </a:ext>
            </a:extLst>
          </p:cNvPr>
          <p:cNvSpPr>
            <a:spLocks noGrp="1" noChangeArrowheads="1"/>
          </p:cNvSpPr>
          <p:nvPr>
            <p:ph type="body" idx="1"/>
          </p:nvPr>
        </p:nvSpPr>
        <p:spPr>
          <a:xfrm>
            <a:off x="681038" y="4722813"/>
            <a:ext cx="5446712" cy="44719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US" altLang="en-US">
                <a:solidFill>
                  <a:srgbClr val="000000"/>
                </a:solidFill>
              </a:rPr>
              <a:t>Go through points and remind that accounting for all relevant spending is legal requirement.</a:t>
            </a:r>
          </a:p>
          <a:p>
            <a:pPr defTabSz="914400"/>
            <a:endParaRPr lang="en-US" altLang="en-US">
              <a:solidFill>
                <a:srgbClr val="000000"/>
              </a:solidFill>
            </a:endParaRPr>
          </a:p>
          <a:p>
            <a:pPr defTabSz="914400"/>
            <a:r>
              <a:rPr lang="en-US" altLang="en-US">
                <a:solidFill>
                  <a:srgbClr val="000000"/>
                </a:solidFill>
              </a:rPr>
              <a:t>No money spent on your campaign can be reclaimed from council or the Electoral Commission. The rules simply restrict how much can be spent.</a:t>
            </a:r>
          </a:p>
          <a:p>
            <a:pPr defTabSz="914400"/>
            <a:endParaRPr lang="en-US" altLang="en-US">
              <a:solidFill>
                <a:srgbClr val="000000"/>
              </a:solidFill>
            </a:endParaRPr>
          </a:p>
          <a:p>
            <a:pPr defTabSz="914400"/>
            <a:r>
              <a:rPr lang="en-US" altLang="en-US">
                <a:solidFill>
                  <a:srgbClr val="000000"/>
                </a:solidFill>
              </a:rPr>
              <a:t>At community council elections, the returns are due 28 calendar days after the day of the election. Even if the election was uncontested or the candidate did not spend anything. Not allowed to sit or vote on the community council if late, until spending return is completed and submitted.</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a:extLst>
              <a:ext uri="{FF2B5EF4-FFF2-40B4-BE49-F238E27FC236}">
                <a16:creationId xmlns:a16="http://schemas.microsoft.com/office/drawing/2014/main" id="{7FA679AF-C066-3D49-65F6-BA793B01ADF4}"/>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34EBF396-3921-40BD-91FB-5B20E36F4250}" type="slidenum">
              <a:rPr lang="en-GB" altLang="en-US" sz="1200">
                <a:latin typeface="Times" panose="02020603050405020304" pitchFamily="18" charset="0"/>
              </a:rPr>
              <a:pPr/>
              <a:t>38</a:t>
            </a:fld>
            <a:endParaRPr lang="en-GB" altLang="en-US" sz="1200">
              <a:latin typeface="Times" panose="02020603050405020304" pitchFamily="18" charset="0"/>
            </a:endParaRPr>
          </a:p>
        </p:txBody>
      </p:sp>
      <p:sp>
        <p:nvSpPr>
          <p:cNvPr id="84995" name="Rectangle 2">
            <a:extLst>
              <a:ext uri="{FF2B5EF4-FFF2-40B4-BE49-F238E27FC236}">
                <a16:creationId xmlns:a16="http://schemas.microsoft.com/office/drawing/2014/main" id="{1DB8ABE7-FBA1-D71E-064D-E09014A8E655}"/>
              </a:ext>
            </a:extLst>
          </p:cNvPr>
          <p:cNvSpPr>
            <a:spLocks noGrp="1" noRot="1" noChangeAspect="1" noChangeArrowheads="1" noTextEdit="1"/>
          </p:cNvSpPr>
          <p:nvPr>
            <p:ph type="sldImg"/>
          </p:nvPr>
        </p:nvSpPr>
        <p:spPr bwMode="auto">
          <a:xfrm>
            <a:off x="917575" y="746125"/>
            <a:ext cx="4973638" cy="3729038"/>
          </a:xfrm>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6" name="Rectangle 3">
            <a:extLst>
              <a:ext uri="{FF2B5EF4-FFF2-40B4-BE49-F238E27FC236}">
                <a16:creationId xmlns:a16="http://schemas.microsoft.com/office/drawing/2014/main" id="{16F295FA-1693-E050-2D4F-06CD823FDA3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endParaRPr lang="en-US" altLang="en-US">
              <a:solidFill>
                <a:srgbClr val="000000"/>
              </a:solidFill>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a:extLst>
              <a:ext uri="{FF2B5EF4-FFF2-40B4-BE49-F238E27FC236}">
                <a16:creationId xmlns:a16="http://schemas.microsoft.com/office/drawing/2014/main" id="{A1841B6C-16E0-5C3A-8D0A-33648B5D45AD}"/>
              </a:ext>
            </a:extLst>
          </p:cNvPr>
          <p:cNvSpPr>
            <a:spLocks noGrp="1" noRot="1" noChangeAspect="1" noChangeArrowheads="1" noTextEdit="1"/>
          </p:cNvSpPr>
          <p:nvPr>
            <p:ph type="sldImg"/>
          </p:nvPr>
        </p:nvSpPr>
        <p:spPr bwMode="auto">
          <a:xfrm>
            <a:off x="917575" y="746125"/>
            <a:ext cx="4973638" cy="3729038"/>
          </a:xfrm>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1" name="Notes Placeholder 2">
            <a:extLst>
              <a:ext uri="{FF2B5EF4-FFF2-40B4-BE49-F238E27FC236}">
                <a16:creationId xmlns:a16="http://schemas.microsoft.com/office/drawing/2014/main" id="{8BC644C9-4A4A-C8C8-F3D2-BC353E1F4359}"/>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dirty="0">
                <a:solidFill>
                  <a:srgbClr val="000000"/>
                </a:solidFill>
                <a:latin typeface="Times" panose="02020603050405020304" pitchFamily="18" charset="0"/>
              </a:rPr>
              <a:t>Refer to Overview document of the Commission’s candidates and agents document, which also includes Commission contact details.</a:t>
            </a:r>
          </a:p>
          <a:p>
            <a:pPr defTabSz="914400"/>
            <a:endParaRPr lang="en-GB" altLang="en-US" dirty="0">
              <a:solidFill>
                <a:srgbClr val="000000"/>
              </a:solidFill>
              <a:latin typeface="Times" panose="02020603050405020304" pitchFamily="18" charset="0"/>
            </a:endParaRPr>
          </a:p>
          <a:p>
            <a:pPr defTabSz="914400"/>
            <a:r>
              <a:rPr lang="en-GB" altLang="en-US" dirty="0">
                <a:solidFill>
                  <a:srgbClr val="000000"/>
                </a:solidFill>
                <a:latin typeface="Times" panose="02020603050405020304" pitchFamily="18" charset="0"/>
              </a:rPr>
              <a:t>Elections office – If a different member of your team is responsible for the different elements of the election it might be a good opportunity to highlight these so that candidates and agents can call the relevant officers direct.  </a:t>
            </a:r>
          </a:p>
          <a:p>
            <a:pPr defTabSz="914400"/>
            <a:endParaRPr lang="en-GB" altLang="en-US" dirty="0">
              <a:solidFill>
                <a:srgbClr val="000000"/>
              </a:solidFill>
              <a:latin typeface="Times" panose="02020603050405020304" pitchFamily="18" charset="0"/>
            </a:endParaRPr>
          </a:p>
        </p:txBody>
      </p:sp>
      <p:sp>
        <p:nvSpPr>
          <p:cNvPr id="86020" name="Slide Number Placeholder 3">
            <a:extLst>
              <a:ext uri="{FF2B5EF4-FFF2-40B4-BE49-F238E27FC236}">
                <a16:creationId xmlns:a16="http://schemas.microsoft.com/office/drawing/2014/main" id="{C6881C4C-6B55-935B-6866-5483B244B950}"/>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68117CC3-E107-4450-8429-6DA7B0494CBC}" type="slidenum">
              <a:rPr lang="en-GB" altLang="en-US" sz="1200">
                <a:latin typeface="Times" panose="02020603050405020304" pitchFamily="18" charset="0"/>
              </a:rPr>
              <a:pPr/>
              <a:t>39</a:t>
            </a:fld>
            <a:endParaRPr lang="en-GB" altLang="en-US" sz="1200">
              <a:latin typeface="Times"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CBC698F0-66DB-7C93-3A07-F56413CB17FE}"/>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19872C7B-B81A-4E51-BBAD-6B8921438B28}" type="slidenum">
              <a:rPr lang="en-GB" altLang="en-US" sz="1200">
                <a:latin typeface="Times" panose="02020603050405020304" pitchFamily="18" charset="0"/>
              </a:rPr>
              <a:pPr/>
              <a:t>4</a:t>
            </a:fld>
            <a:endParaRPr lang="en-GB" altLang="en-US" sz="1200">
              <a:latin typeface="Times" panose="02020603050405020304" pitchFamily="18" charset="0"/>
            </a:endParaRPr>
          </a:p>
        </p:txBody>
      </p:sp>
      <p:sp>
        <p:nvSpPr>
          <p:cNvPr id="50179" name="Rectangle 2">
            <a:extLst>
              <a:ext uri="{FF2B5EF4-FFF2-40B4-BE49-F238E27FC236}">
                <a16:creationId xmlns:a16="http://schemas.microsoft.com/office/drawing/2014/main" id="{4C35B680-8BDA-36B4-8A44-78C0196F8014}"/>
              </a:ext>
            </a:extLst>
          </p:cNvPr>
          <p:cNvSpPr>
            <a:spLocks noGrp="1" noRot="1" noChangeAspect="1" noChangeArrowheads="1" noTextEdit="1"/>
          </p:cNvSpPr>
          <p:nvPr>
            <p:ph type="sldImg"/>
          </p:nvPr>
        </p:nvSpPr>
        <p:spPr bwMode="auto">
          <a:xfrm>
            <a:off x="917575" y="746125"/>
            <a:ext cx="4973638" cy="3729038"/>
          </a:xfrm>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2" name="Rectangle 3">
            <a:extLst>
              <a:ext uri="{FF2B5EF4-FFF2-40B4-BE49-F238E27FC236}">
                <a16:creationId xmlns:a16="http://schemas.microsoft.com/office/drawing/2014/main" id="{37401209-866B-F1DF-87DF-6FC40C7C8BD5}"/>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b="1" dirty="0">
                <a:solidFill>
                  <a:srgbClr val="002060"/>
                </a:solidFill>
                <a:latin typeface="Times" panose="02020603050405020304" pitchFamily="18" charset="0"/>
              </a:rPr>
              <a:t>The timetable dates in this presentation are generic. For dates specific to the </a:t>
            </a:r>
            <a:r>
              <a:rPr lang="en-GB" altLang="en-US" b="1" dirty="0">
                <a:solidFill>
                  <a:srgbClr val="FF0000"/>
                </a:solidFill>
                <a:latin typeface="Times" panose="02020603050405020304" pitchFamily="18" charset="0"/>
              </a:rPr>
              <a:t>scheduled polls</a:t>
            </a:r>
            <a:r>
              <a:rPr lang="en-GB" altLang="en-US" b="1" dirty="0">
                <a:solidFill>
                  <a:srgbClr val="002060"/>
                </a:solidFill>
                <a:latin typeface="Times" panose="02020603050405020304" pitchFamily="18" charset="0"/>
              </a:rPr>
              <a:t>, see our website.</a:t>
            </a:r>
          </a:p>
          <a:p>
            <a:pPr defTabSz="914400"/>
            <a:endParaRPr lang="en-GB" altLang="en-US" b="1" dirty="0">
              <a:solidFill>
                <a:srgbClr val="002060"/>
              </a:solidFill>
              <a:latin typeface="Times" panose="02020603050405020304" pitchFamily="18" charset="0"/>
            </a:endParaRPr>
          </a:p>
          <a:p>
            <a:pPr defTabSz="914400"/>
            <a:r>
              <a:rPr lang="en-GB" altLang="en-US" dirty="0">
                <a:solidFill>
                  <a:srgbClr val="000000"/>
                </a:solidFill>
                <a:latin typeface="Times" panose="02020603050405020304" pitchFamily="18" charset="0"/>
              </a:rPr>
              <a:t>Explain what E- means, </a:t>
            </a:r>
            <a:r>
              <a:rPr lang="en-GB" altLang="en-US" dirty="0" err="1">
                <a:solidFill>
                  <a:srgbClr val="000000"/>
                </a:solidFill>
                <a:latin typeface="Times" panose="02020603050405020304" pitchFamily="18" charset="0"/>
              </a:rPr>
              <a:t>ie</a:t>
            </a:r>
            <a:r>
              <a:rPr lang="en-GB" altLang="en-US" dirty="0">
                <a:solidFill>
                  <a:srgbClr val="000000"/>
                </a:solidFill>
                <a:latin typeface="Times" panose="02020603050405020304" pitchFamily="18" charset="0"/>
              </a:rPr>
              <a:t> number of working days before the date of the poll</a:t>
            </a:r>
            <a:endParaRPr lang="en-GB" altLang="en-US" b="1" dirty="0">
              <a:solidFill>
                <a:srgbClr val="002060"/>
              </a:solidFill>
              <a:latin typeface="Times" panose="02020603050405020304" pitchFamily="18" charset="0"/>
            </a:endParaRPr>
          </a:p>
          <a:p>
            <a:pPr defTabSz="914400"/>
            <a:endParaRPr lang="en-GB" altLang="en-US" b="1" dirty="0">
              <a:solidFill>
                <a:srgbClr val="002060"/>
              </a:solidFill>
              <a:latin typeface="Times" panose="02020603050405020304" pitchFamily="18" charset="0"/>
            </a:endParaRPr>
          </a:p>
          <a:p>
            <a:pPr defTabSz="914400"/>
            <a:r>
              <a:rPr lang="en-GB" altLang="en-US" dirty="0">
                <a:solidFill>
                  <a:srgbClr val="000000"/>
                </a:solidFill>
                <a:latin typeface="Times" panose="02020603050405020304" pitchFamily="18" charset="0"/>
              </a:rPr>
              <a:t>Proxy applications – make clear that E-11 for changes to current arrangements and E-6 for new applications (see next slide for emergency proxies).</a:t>
            </a:r>
          </a:p>
          <a:p>
            <a:pPr defTabSz="914400"/>
            <a:endParaRPr lang="en-GB" altLang="en-US" b="1" dirty="0">
              <a:solidFill>
                <a:srgbClr val="002060"/>
              </a:solidFill>
              <a:latin typeface="Times" panose="02020603050405020304" pitchFamily="18" charset="0"/>
            </a:endParaRPr>
          </a:p>
          <a:p>
            <a:pPr defTabSz="914400"/>
            <a:endParaRPr lang="en-GB" altLang="en-US" dirty="0">
              <a:solidFill>
                <a:srgbClr val="002060"/>
              </a:solidFill>
              <a:latin typeface="Times" panose="02020603050405020304" pitchFamily="18" charset="0"/>
            </a:endParaRPr>
          </a:p>
          <a:p>
            <a:pPr defTabSz="914400"/>
            <a:endParaRPr lang="en-GB" altLang="en-US" b="1" u="sng" dirty="0">
              <a:solidFill>
                <a:srgbClr val="000000"/>
              </a:solidFill>
              <a:latin typeface="Times" panose="02020603050405020304" pitchFamily="18"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id="{83647DC8-0502-7A34-9256-A85824F83FF6}"/>
              </a:ext>
            </a:extLst>
          </p:cNvPr>
          <p:cNvSpPr>
            <a:spLocks noGrp="1" noRot="1" noChangeAspect="1" noChangeArrowheads="1" noTextEdit="1"/>
          </p:cNvSpPr>
          <p:nvPr>
            <p:ph type="sldImg"/>
          </p:nvPr>
        </p:nvSpPr>
        <p:spPr bwMode="auto">
          <a:xfrm>
            <a:off x="917575" y="746125"/>
            <a:ext cx="4973638" cy="3729038"/>
          </a:xfrm>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a:extLst>
              <a:ext uri="{FF2B5EF4-FFF2-40B4-BE49-F238E27FC236}">
                <a16:creationId xmlns:a16="http://schemas.microsoft.com/office/drawing/2014/main" id="{0DA2DCFC-52F6-9F18-0239-2FECA55D3A03}"/>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endParaRPr lang="en-US" altLang="en-US">
              <a:solidFill>
                <a:srgbClr val="000000"/>
              </a:solidFill>
              <a:latin typeface="Times" panose="02020603050405020304" pitchFamily="18" charset="0"/>
            </a:endParaRPr>
          </a:p>
        </p:txBody>
      </p:sp>
      <p:sp>
        <p:nvSpPr>
          <p:cNvPr id="87044" name="Slide Number Placeholder 3">
            <a:extLst>
              <a:ext uri="{FF2B5EF4-FFF2-40B4-BE49-F238E27FC236}">
                <a16:creationId xmlns:a16="http://schemas.microsoft.com/office/drawing/2014/main" id="{7D898D78-F1AD-35D5-DD8E-14DC7A4DE4E0}"/>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0DAAD3C1-FF7F-470D-A4BE-9F93C03BEDFC}" type="slidenum">
              <a:rPr lang="en-GB" altLang="en-US" sz="1200">
                <a:latin typeface="Times" panose="02020603050405020304" pitchFamily="18" charset="0"/>
              </a:rPr>
              <a:pPr/>
              <a:t>40</a:t>
            </a:fld>
            <a:endParaRPr lang="en-GB" altLang="en-US" sz="1200">
              <a:latin typeface="Times" panose="02020603050405020304" pitchFamily="18"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a:extLst>
              <a:ext uri="{FF2B5EF4-FFF2-40B4-BE49-F238E27FC236}">
                <a16:creationId xmlns:a16="http://schemas.microsoft.com/office/drawing/2014/main" id="{3DA8A920-D9A1-A2DF-CFBC-D4B40EFF29A3}"/>
              </a:ext>
            </a:extLst>
          </p:cNvPr>
          <p:cNvSpPr>
            <a:spLocks noGrp="1" noRot="1" noChangeAspect="1" noChangeArrowheads="1" noTextEdit="1"/>
          </p:cNvSpPr>
          <p:nvPr>
            <p:ph type="sldImg"/>
          </p:nvPr>
        </p:nvSpPr>
        <p:spPr bwMode="auto">
          <a:xfrm>
            <a:off x="917575" y="746125"/>
            <a:ext cx="4973638" cy="3729038"/>
          </a:xfrm>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7" name="Notes Placeholder 2">
            <a:extLst>
              <a:ext uri="{FF2B5EF4-FFF2-40B4-BE49-F238E27FC236}">
                <a16:creationId xmlns:a16="http://schemas.microsoft.com/office/drawing/2014/main" id="{C62F342C-93E5-7833-4258-93B990E54D24}"/>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endParaRPr lang="en-US" altLang="en-US">
              <a:solidFill>
                <a:srgbClr val="000000"/>
              </a:solidFill>
              <a:latin typeface="Times" panose="02020603050405020304" pitchFamily="18" charset="0"/>
            </a:endParaRPr>
          </a:p>
        </p:txBody>
      </p:sp>
      <p:sp>
        <p:nvSpPr>
          <p:cNvPr id="88068" name="Slide Number Placeholder 3">
            <a:extLst>
              <a:ext uri="{FF2B5EF4-FFF2-40B4-BE49-F238E27FC236}">
                <a16:creationId xmlns:a16="http://schemas.microsoft.com/office/drawing/2014/main" id="{97294632-E01E-1D1B-C38D-421EDC05EBB1}"/>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B0A5197C-F663-45CC-8ABA-CAA9B874CF7C}" type="slidenum">
              <a:rPr lang="en-GB" altLang="en-US" sz="1200">
                <a:latin typeface="Times" panose="02020603050405020304" pitchFamily="18" charset="0"/>
              </a:rPr>
              <a:pPr/>
              <a:t>41</a:t>
            </a:fld>
            <a:endParaRPr lang="en-GB" altLang="en-US" sz="1200">
              <a:latin typeface="Times"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B966F762-ACF7-A3A2-945C-B0578AEE4684}"/>
              </a:ext>
            </a:extLst>
          </p:cNvPr>
          <p:cNvSpPr>
            <a:spLocks noGrp="1" noRot="1" noChangeAspect="1" noChangeArrowheads="1" noTextEdit="1"/>
          </p:cNvSpPr>
          <p:nvPr>
            <p:ph type="sldImg"/>
          </p:nvPr>
        </p:nvSpPr>
        <p:spPr bwMode="auto">
          <a:xfrm>
            <a:off x="917575" y="746125"/>
            <a:ext cx="4973638" cy="3729038"/>
          </a:xfrm>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7C62BA97-53C5-FCE4-B4B8-C02217552B67}"/>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dirty="0">
                <a:solidFill>
                  <a:srgbClr val="000000"/>
                </a:solidFill>
                <a:latin typeface="Times" panose="02020603050405020304" pitchFamily="18" charset="0"/>
              </a:rPr>
              <a:t>Emergency proxies – available if elector falls ill, or where the elector’s occupation, service or employment  means they cannot go to the polling station in person,  but </a:t>
            </a:r>
            <a:r>
              <a:rPr lang="en-GB" altLang="en-US" b="1" dirty="0">
                <a:solidFill>
                  <a:srgbClr val="000000"/>
                </a:solidFill>
                <a:latin typeface="Times" panose="02020603050405020304" pitchFamily="18" charset="0"/>
              </a:rPr>
              <a:t>only</a:t>
            </a:r>
            <a:r>
              <a:rPr lang="en-GB" altLang="en-US" dirty="0">
                <a:solidFill>
                  <a:srgbClr val="000000"/>
                </a:solidFill>
                <a:latin typeface="Times" panose="02020603050405020304" pitchFamily="18" charset="0"/>
              </a:rPr>
              <a:t> if after the deadline for applications E-6. </a:t>
            </a:r>
          </a:p>
          <a:p>
            <a:pPr defTabSz="914400"/>
            <a:endParaRPr lang="en-GB" altLang="en-US" dirty="0">
              <a:solidFill>
                <a:srgbClr val="000000"/>
              </a:solidFill>
              <a:latin typeface="Times" panose="02020603050405020304" pitchFamily="18" charset="0"/>
            </a:endParaRPr>
          </a:p>
          <a:p>
            <a:pPr defTabSz="914400"/>
            <a:r>
              <a:rPr lang="en-GB" altLang="en-US" dirty="0">
                <a:solidFill>
                  <a:srgbClr val="000000"/>
                </a:solidFill>
                <a:latin typeface="Times" panose="02020603050405020304" pitchFamily="18" charset="0"/>
              </a:rPr>
              <a:t>In 2021, the Welsh Government legislated to allow people diagnosed with coronavirus or who are self-isolating to apply for an emergency proxy vote. This has now been extended and will apply at any by elections held on or before 31 May 2023. </a:t>
            </a:r>
            <a:r>
              <a:rPr lang="en-US" altLang="en-US" dirty="0">
                <a:solidFill>
                  <a:srgbClr val="000000"/>
                </a:solidFill>
              </a:rPr>
              <a:t>(The Local Elections (Miscellaneous and Consequential Amendments) (Wales) Regulations 2022 ) </a:t>
            </a:r>
          </a:p>
          <a:p>
            <a:pPr defTabSz="914400"/>
            <a:endParaRPr lang="en-GB" altLang="en-US" dirty="0">
              <a:solidFill>
                <a:srgbClr val="000000"/>
              </a:solidFill>
              <a:latin typeface="Times" panose="02020603050405020304" pitchFamily="18" charset="0"/>
            </a:endParaRPr>
          </a:p>
          <a:p>
            <a:pPr defTabSz="914400"/>
            <a:endParaRPr lang="en-GB" altLang="en-US" dirty="0">
              <a:solidFill>
                <a:srgbClr val="000000"/>
              </a:solidFill>
              <a:latin typeface="Times" panose="02020603050405020304" pitchFamily="18" charset="0"/>
            </a:endParaRPr>
          </a:p>
          <a:p>
            <a:pPr defTabSz="914400"/>
            <a:endParaRPr lang="en-GB" altLang="en-US" dirty="0">
              <a:solidFill>
                <a:srgbClr val="FF0000"/>
              </a:solidFill>
              <a:latin typeface="Times" panose="02020603050405020304" pitchFamily="18" charset="0"/>
            </a:endParaRPr>
          </a:p>
          <a:p>
            <a:pPr defTabSz="914400"/>
            <a:r>
              <a:rPr lang="en-GB" altLang="en-US" dirty="0">
                <a:solidFill>
                  <a:srgbClr val="FF0000"/>
                </a:solidFill>
                <a:latin typeface="Times" panose="02020603050405020304" pitchFamily="18" charset="0"/>
              </a:rPr>
              <a:t>Highlight: agent deadlines &amp; expenses returns deadlines. </a:t>
            </a:r>
          </a:p>
          <a:p>
            <a:pPr defTabSz="914400"/>
            <a:endParaRPr lang="en-US" altLang="en-US" dirty="0">
              <a:solidFill>
                <a:srgbClr val="000000"/>
              </a:solidFill>
            </a:endParaRPr>
          </a:p>
          <a:p>
            <a:pPr defTabSz="914400"/>
            <a:r>
              <a:rPr lang="en-GB" altLang="en-US" dirty="0">
                <a:solidFill>
                  <a:srgbClr val="000000"/>
                </a:solidFill>
                <a:latin typeface="Times" panose="02020603050405020304" pitchFamily="18" charset="0"/>
              </a:rPr>
              <a:t>Return of election expenses communities: + 28 days from the date of the election</a:t>
            </a:r>
          </a:p>
          <a:p>
            <a:pPr defTabSz="914400"/>
            <a:endParaRPr lang="en-US" altLang="en-US" dirty="0">
              <a:solidFill>
                <a:srgbClr val="000000"/>
              </a:solidFill>
            </a:endParaRPr>
          </a:p>
        </p:txBody>
      </p:sp>
      <p:sp>
        <p:nvSpPr>
          <p:cNvPr id="51204" name="Slide Number Placeholder 3">
            <a:extLst>
              <a:ext uri="{FF2B5EF4-FFF2-40B4-BE49-F238E27FC236}">
                <a16:creationId xmlns:a16="http://schemas.microsoft.com/office/drawing/2014/main" id="{2512ACBF-6A5F-A4B8-46AA-618A083D0700}"/>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CC4C6937-EA02-4842-A0C4-E03AAFD6841A}" type="slidenum">
              <a:rPr lang="en-GB" altLang="en-US" sz="1200">
                <a:latin typeface="Times" panose="02020603050405020304" pitchFamily="18" charset="0"/>
              </a:rPr>
              <a:pPr/>
              <a:t>5</a:t>
            </a:fld>
            <a:endParaRPr lang="en-GB" altLang="en-US" sz="1200">
              <a:latin typeface="Times"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a:extLst>
              <a:ext uri="{FF2B5EF4-FFF2-40B4-BE49-F238E27FC236}">
                <a16:creationId xmlns:a16="http://schemas.microsoft.com/office/drawing/2014/main" id="{F1656C32-CF95-8156-67CD-25F084D2BDF4}"/>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31014489-9472-4728-815B-E83AEC568D6F}" type="slidenum">
              <a:rPr lang="en-GB" altLang="en-US" sz="1200">
                <a:latin typeface="Times" panose="02020603050405020304" pitchFamily="18" charset="0"/>
              </a:rPr>
              <a:pPr/>
              <a:t>6</a:t>
            </a:fld>
            <a:endParaRPr lang="en-GB" altLang="en-US" sz="1200">
              <a:latin typeface="Times" panose="02020603050405020304" pitchFamily="18" charset="0"/>
            </a:endParaRPr>
          </a:p>
        </p:txBody>
      </p:sp>
      <p:sp>
        <p:nvSpPr>
          <p:cNvPr id="52227" name="Rectangle 2">
            <a:extLst>
              <a:ext uri="{FF2B5EF4-FFF2-40B4-BE49-F238E27FC236}">
                <a16:creationId xmlns:a16="http://schemas.microsoft.com/office/drawing/2014/main" id="{75E8FC93-8CE8-15A6-FEC8-7A87EFF43D4C}"/>
              </a:ext>
            </a:extLst>
          </p:cNvPr>
          <p:cNvSpPr>
            <a:spLocks noGrp="1" noRot="1" noChangeAspect="1" noChangeArrowheads="1" noTextEdit="1"/>
          </p:cNvSpPr>
          <p:nvPr>
            <p:ph type="sldImg"/>
          </p:nvPr>
        </p:nvSpPr>
        <p:spPr bwMode="auto">
          <a:xfrm>
            <a:off x="917575" y="746125"/>
            <a:ext cx="4973638" cy="3729038"/>
          </a:xfrm>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8" name="Rectangle 3">
            <a:extLst>
              <a:ext uri="{FF2B5EF4-FFF2-40B4-BE49-F238E27FC236}">
                <a16:creationId xmlns:a16="http://schemas.microsoft.com/office/drawing/2014/main" id="{D3B893D3-D04D-186B-665F-AED3DE5DC72E}"/>
              </a:ext>
            </a:extLst>
          </p:cNvPr>
          <p:cNvSpPr>
            <a:spLocks noGrp="1" noChangeArrowheads="1"/>
          </p:cNvSpPr>
          <p:nvPr>
            <p:ph type="body" idx="3"/>
          </p:nvPr>
        </p:nvSpPr>
        <p:spPr>
          <a:ln cap="flat" algn="ctr">
            <a:round/>
            <a:headEnd type="none" w="med" len="med"/>
            <a:tailEnd type="none" w="med" len="med"/>
          </a:ln>
        </p:spPr>
        <p:txBody>
          <a:bodyPr>
            <a:noAutofit/>
          </a:bodyPr>
          <a:lstStyle/>
          <a:p>
            <a:pPr defTabSz="914400"/>
            <a:r>
              <a:rPr lang="en-GB" altLang="en-US" dirty="0">
                <a:solidFill>
                  <a:srgbClr val="000000"/>
                </a:solidFill>
                <a:latin typeface="Times" panose="02020603050405020304" pitchFamily="18" charset="0"/>
              </a:rPr>
              <a:t>Use this slide as relevant. This slide outlines key public health principles that everyone should adhere to throughout the election period. Use this slide to highlight your local arrangements with regards to</a:t>
            </a:r>
          </a:p>
          <a:p>
            <a:pPr defTabSz="914400">
              <a:buFontTx/>
              <a:buAutoNum type="arabicPeriod"/>
            </a:pPr>
            <a:r>
              <a:rPr lang="en-GB" altLang="en-US" dirty="0">
                <a:solidFill>
                  <a:srgbClr val="000000"/>
                </a:solidFill>
                <a:latin typeface="Times" panose="02020603050405020304" pitchFamily="18" charset="0"/>
              </a:rPr>
              <a:t>Informal checks of the nomination papers</a:t>
            </a:r>
          </a:p>
          <a:p>
            <a:pPr defTabSz="914400">
              <a:buFontTx/>
              <a:buAutoNum type="arabicPeriod"/>
            </a:pPr>
            <a:r>
              <a:rPr lang="en-GB" altLang="en-US" dirty="0">
                <a:solidFill>
                  <a:srgbClr val="000000"/>
                </a:solidFill>
                <a:latin typeface="Times" panose="02020603050405020304" pitchFamily="18" charset="0"/>
              </a:rPr>
              <a:t>Delivery of the nomination papers</a:t>
            </a:r>
          </a:p>
          <a:p>
            <a:pPr defTabSz="914400">
              <a:buFontTx/>
              <a:buAutoNum type="arabicPeriod"/>
            </a:pPr>
            <a:r>
              <a:rPr lang="en-GB" altLang="en-US" dirty="0">
                <a:solidFill>
                  <a:srgbClr val="000000"/>
                </a:solidFill>
                <a:latin typeface="Times" panose="02020603050405020304" pitchFamily="18" charset="0"/>
              </a:rPr>
              <a:t>Polling stations </a:t>
            </a:r>
          </a:p>
          <a:p>
            <a:pPr defTabSz="914400">
              <a:buFontTx/>
              <a:buAutoNum type="arabicPeriod"/>
            </a:pPr>
            <a:r>
              <a:rPr lang="en-GB" altLang="en-US" dirty="0">
                <a:solidFill>
                  <a:srgbClr val="000000"/>
                </a:solidFill>
                <a:latin typeface="Times" panose="02020603050405020304" pitchFamily="18" charset="0"/>
              </a:rPr>
              <a:t>Attendance at opening sessions / verification and count</a:t>
            </a:r>
          </a:p>
          <a:p>
            <a:pPr defTabSz="914400">
              <a:buFontTx/>
              <a:buAutoNum type="arabicPeriod"/>
            </a:pPr>
            <a:endParaRPr lang="en-GB" altLang="en-US" dirty="0">
              <a:solidFill>
                <a:srgbClr val="000000"/>
              </a:solidFill>
              <a:latin typeface="Times" panose="02020603050405020304" pitchFamily="18" charset="0"/>
            </a:endParaRPr>
          </a:p>
          <a:p>
            <a:pPr defTabSz="914400"/>
            <a:r>
              <a:rPr lang="en-GB" altLang="en-US" dirty="0">
                <a:solidFill>
                  <a:srgbClr val="000000"/>
                </a:solidFill>
                <a:latin typeface="Times" panose="02020603050405020304" pitchFamily="18" charset="0"/>
              </a:rPr>
              <a:t>Explain [as relevant locally] that you will have measures in place to minimise the risk of coronavirus to both attendees and staff at polling stations, postal vote opening sessions and the verification and count and what they are, for example:</a:t>
            </a:r>
          </a:p>
          <a:p>
            <a:pPr defTabSz="914400">
              <a:buFontTx/>
              <a:buChar char="-"/>
            </a:pPr>
            <a:r>
              <a:rPr lang="en-GB" altLang="en-US" dirty="0">
                <a:solidFill>
                  <a:srgbClr val="000000"/>
                </a:solidFill>
                <a:latin typeface="Times" panose="02020603050405020304" pitchFamily="18" charset="0"/>
              </a:rPr>
              <a:t>Floor markings</a:t>
            </a:r>
          </a:p>
          <a:p>
            <a:pPr defTabSz="914400">
              <a:buFontTx/>
              <a:buChar char="-"/>
            </a:pPr>
            <a:r>
              <a:rPr lang="en-GB" altLang="en-US" dirty="0">
                <a:solidFill>
                  <a:srgbClr val="000000"/>
                </a:solidFill>
                <a:latin typeface="Times" panose="02020603050405020304" pitchFamily="18" charset="0"/>
              </a:rPr>
              <a:t>Hand sanitiser</a:t>
            </a:r>
          </a:p>
          <a:p>
            <a:pPr defTabSz="914400">
              <a:buFontTx/>
              <a:buChar char="-"/>
            </a:pPr>
            <a:r>
              <a:rPr lang="en-GB" altLang="en-US" dirty="0">
                <a:solidFill>
                  <a:srgbClr val="000000"/>
                </a:solidFill>
                <a:latin typeface="Times" panose="02020603050405020304" pitchFamily="18" charset="0"/>
              </a:rPr>
              <a:t>Face coverings</a:t>
            </a:r>
          </a:p>
          <a:p>
            <a:pPr defTabSz="914400">
              <a:buFontTx/>
              <a:buChar char="-"/>
            </a:pPr>
            <a:r>
              <a:rPr lang="en-GB" altLang="en-US" dirty="0">
                <a:solidFill>
                  <a:srgbClr val="000000"/>
                </a:solidFill>
                <a:latin typeface="Times" panose="02020603050405020304" pitchFamily="18" charset="0"/>
              </a:rPr>
              <a:t>Perspex screens</a:t>
            </a:r>
          </a:p>
          <a:p>
            <a:pPr defTabSz="914400">
              <a:buFontTx/>
              <a:buChar char="-"/>
            </a:pPr>
            <a:r>
              <a:rPr lang="en-GB" altLang="en-US" dirty="0">
                <a:solidFill>
                  <a:srgbClr val="000000"/>
                </a:solidFill>
                <a:latin typeface="Times" panose="02020603050405020304" pitchFamily="18" charset="0"/>
              </a:rPr>
              <a:t>Public health notices</a:t>
            </a:r>
          </a:p>
          <a:p>
            <a:pPr defTabSz="914400">
              <a:buFontTx/>
              <a:buChar char="-"/>
            </a:pPr>
            <a:endParaRPr lang="en-GB" altLang="en-US" dirty="0">
              <a:solidFill>
                <a:srgbClr val="000000"/>
              </a:solidFill>
              <a:latin typeface="Times" panose="02020603050405020304" pitchFamily="18" charset="0"/>
            </a:endParaRPr>
          </a:p>
          <a:p>
            <a:pPr defTabSz="914400">
              <a:buFontTx/>
              <a:buChar char="-"/>
            </a:pPr>
            <a:r>
              <a:rPr lang="en-GB" altLang="en-US" dirty="0">
                <a:solidFill>
                  <a:srgbClr val="000000"/>
                </a:solidFill>
                <a:latin typeface="Times" panose="02020603050405020304" pitchFamily="18" charset="0"/>
              </a:rPr>
              <a:t>Campaigning and use of tellers on polling day – [opportunity to outline your local processes]</a:t>
            </a:r>
          </a:p>
          <a:p>
            <a:pPr marL="628650" lvl="1" indent="-171450" defTabSz="914400">
              <a:buFontTx/>
              <a:buChar char="-"/>
            </a:pPr>
            <a:r>
              <a:rPr lang="en-GB" altLang="en-US" dirty="0">
                <a:solidFill>
                  <a:srgbClr val="000000"/>
                </a:solidFill>
                <a:latin typeface="Times" panose="02020603050405020304" pitchFamily="18" charset="0"/>
              </a:rPr>
              <a:t>Keep your distance where possible</a:t>
            </a:r>
          </a:p>
          <a:p>
            <a:pPr marL="628650" lvl="1" indent="-171450" defTabSz="914400">
              <a:buFontTx/>
              <a:buChar char="-"/>
            </a:pPr>
            <a:r>
              <a:rPr lang="en-GB" altLang="en-US" dirty="0">
                <a:solidFill>
                  <a:srgbClr val="000000"/>
                </a:solidFill>
                <a:latin typeface="Times" panose="02020603050405020304" pitchFamily="18" charset="0"/>
              </a:rPr>
              <a:t>Respect individuals personal space</a:t>
            </a:r>
          </a:p>
          <a:p>
            <a:pPr marL="628650" lvl="1" indent="-171450" defTabSz="914400">
              <a:buFontTx/>
              <a:buChar char="-"/>
            </a:pPr>
            <a:r>
              <a:rPr lang="en-GB" altLang="en-US" dirty="0">
                <a:solidFill>
                  <a:srgbClr val="000000"/>
                </a:solidFill>
                <a:latin typeface="Times" panose="02020603050405020304" pitchFamily="18" charset="0"/>
              </a:rPr>
              <a:t>Understand voters’ concerns on social distancing and face coverings</a:t>
            </a:r>
          </a:p>
          <a:p>
            <a:pPr marL="628650" lvl="1" indent="-171450" defTabSz="914400">
              <a:buFontTx/>
              <a:buChar char="-"/>
            </a:pPr>
            <a:r>
              <a:rPr lang="en-GB" altLang="en-US" dirty="0">
                <a:solidFill>
                  <a:srgbClr val="000000"/>
                </a:solidFill>
                <a:latin typeface="Times" panose="02020603050405020304" pitchFamily="18" charset="0"/>
              </a:rPr>
              <a:t>If handling printed materials such as leaflets or postal vote applications, ensure good hand hygiene is followed and avoid touching your face</a:t>
            </a:r>
          </a:p>
          <a:p>
            <a:pPr marL="628650" lvl="1" indent="-171450" defTabSz="914400">
              <a:buFontTx/>
              <a:buChar char="-"/>
            </a:pPr>
            <a:endParaRPr lang="en-GB" altLang="en-US" dirty="0">
              <a:solidFill>
                <a:srgbClr val="000000"/>
              </a:solidFill>
              <a:latin typeface="Times" panose="02020603050405020304" pitchFamily="18" charset="0"/>
            </a:endParaRPr>
          </a:p>
          <a:p>
            <a:pPr defTabSz="914400">
              <a:buFontTx/>
              <a:buChar char="-"/>
            </a:pPr>
            <a:r>
              <a:rPr lang="en-GB" altLang="en-US" dirty="0">
                <a:solidFill>
                  <a:srgbClr val="000000"/>
                </a:solidFill>
                <a:latin typeface="Times" panose="02020603050405020304" pitchFamily="18" charset="0"/>
              </a:rPr>
              <a:t>Format and timings of the verification and count may look different to previous years but measures put in place ensures that candidates and agents can actively participate if public health advice is followed. [chance to emphasise collaborative working with your stakeholders]</a:t>
            </a:r>
          </a:p>
          <a:p>
            <a:pPr defTabSz="914400">
              <a:buFontTx/>
              <a:buChar char="-"/>
            </a:pPr>
            <a:endParaRPr lang="en-GB" altLang="en-US" dirty="0">
              <a:solidFill>
                <a:srgbClr val="000000"/>
              </a:solidFill>
              <a:latin typeface="Times"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a:extLst>
              <a:ext uri="{FF2B5EF4-FFF2-40B4-BE49-F238E27FC236}">
                <a16:creationId xmlns:a16="http://schemas.microsoft.com/office/drawing/2014/main" id="{15C74A1B-5E1C-C2BE-C177-F3C0101555E1}"/>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CB79AA14-23E0-4610-A8AF-381939905472}" type="slidenum">
              <a:rPr lang="en-GB" altLang="en-US" sz="1200">
                <a:latin typeface="Times" panose="02020603050405020304" pitchFamily="18" charset="0"/>
              </a:rPr>
              <a:pPr/>
              <a:t>7</a:t>
            </a:fld>
            <a:endParaRPr lang="en-GB" altLang="en-US" sz="1200">
              <a:latin typeface="Times" panose="02020603050405020304" pitchFamily="18" charset="0"/>
            </a:endParaRPr>
          </a:p>
        </p:txBody>
      </p:sp>
      <p:sp>
        <p:nvSpPr>
          <p:cNvPr id="53251" name="Rectangle 2">
            <a:extLst>
              <a:ext uri="{FF2B5EF4-FFF2-40B4-BE49-F238E27FC236}">
                <a16:creationId xmlns:a16="http://schemas.microsoft.com/office/drawing/2014/main" id="{7CE2F3C7-005F-CD26-9231-040B0737EC69}"/>
              </a:ext>
            </a:extLst>
          </p:cNvPr>
          <p:cNvSpPr>
            <a:spLocks noGrp="1" noRot="1" noChangeAspect="1" noChangeArrowheads="1" noTextEdit="1"/>
          </p:cNvSpPr>
          <p:nvPr>
            <p:ph type="sldImg"/>
          </p:nvPr>
        </p:nvSpPr>
        <p:spPr bwMode="auto">
          <a:xfrm>
            <a:off x="917575" y="746125"/>
            <a:ext cx="4973638" cy="3729038"/>
          </a:xfrm>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6" name="Rectangle 3">
            <a:extLst>
              <a:ext uri="{FF2B5EF4-FFF2-40B4-BE49-F238E27FC236}">
                <a16:creationId xmlns:a16="http://schemas.microsoft.com/office/drawing/2014/main" id="{143C0309-6E68-1747-2012-2E3975F945E9}"/>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a:solidFill>
                  <a:srgbClr val="FF0000"/>
                </a:solidFill>
                <a:latin typeface="Times" panose="02020603050405020304" pitchFamily="18" charset="0"/>
              </a:rPr>
              <a:t>Explain what ‘eligible’ means: i.e. some who does not need leave to enter or remain in the UK or has indefinite leave to remain in the UK.</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Explain what ‘qualifying’ means: i.e. someone who has indefinite leave to enter or remain in the UK, or does not require such leave.</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The Local Government and Elections (Wales) Act 2021 extended the qualifications to qualifying foreign nationals, in force from 6 November 2021</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The qualification to be a registered elector is an on-going qualification that must be satisfied (unless qualified under another criterion stated above) for the duration of the term of office should a candidate be elected.</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Highlight that it is important to mark all of the qualifications that the candidate satisfies when completing the home address form.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Highlight that someone does not need to be in paid employment in order to satisfy the principal/only place of work qualification.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At community council elections, the qualification of living in the local authority area is extended: it includes the community and any area within 4.8km of it.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a:extLst>
              <a:ext uri="{FF2B5EF4-FFF2-40B4-BE49-F238E27FC236}">
                <a16:creationId xmlns:a16="http://schemas.microsoft.com/office/drawing/2014/main" id="{666FA755-2D1F-6D3A-1126-0875A31A99BD}"/>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2D15D36E-D8B6-4D25-9145-DE63B7636EAC}" type="slidenum">
              <a:rPr lang="en-GB" altLang="en-US" sz="1200">
                <a:latin typeface="Times" panose="02020603050405020304" pitchFamily="18" charset="0"/>
              </a:rPr>
              <a:pPr/>
              <a:t>8</a:t>
            </a:fld>
            <a:endParaRPr lang="en-GB" altLang="en-US" sz="1200">
              <a:latin typeface="Times" panose="02020603050405020304" pitchFamily="18" charset="0"/>
            </a:endParaRPr>
          </a:p>
        </p:txBody>
      </p:sp>
      <p:sp>
        <p:nvSpPr>
          <p:cNvPr id="54275" name="Rectangle 2">
            <a:extLst>
              <a:ext uri="{FF2B5EF4-FFF2-40B4-BE49-F238E27FC236}">
                <a16:creationId xmlns:a16="http://schemas.microsoft.com/office/drawing/2014/main" id="{5A5A2E09-EA8E-EE5F-EA59-02B26B8CE446}"/>
              </a:ext>
            </a:extLst>
          </p:cNvPr>
          <p:cNvSpPr>
            <a:spLocks noGrp="1" noRot="1" noChangeAspect="1" noChangeArrowheads="1" noTextEdit="1"/>
          </p:cNvSpPr>
          <p:nvPr>
            <p:ph type="sldImg"/>
          </p:nvPr>
        </p:nvSpPr>
        <p:spPr bwMode="auto">
          <a:xfrm>
            <a:off x="917575" y="746125"/>
            <a:ext cx="4973638" cy="3729038"/>
          </a:xfrm>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4" name="Rectangle 3">
            <a:extLst>
              <a:ext uri="{FF2B5EF4-FFF2-40B4-BE49-F238E27FC236}">
                <a16:creationId xmlns:a16="http://schemas.microsoft.com/office/drawing/2014/main" id="{7C222C28-10DA-CFE4-40AC-23F55A9AB45C}"/>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The Local Government and Elections Act 2021 has amended the disqualifications for being elected / being a member of a local authority</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A person may also be disqualified from election if they have been disqualified from standing for election to a local authority following a decision of the Adjudication Panel for Wales.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Political restrictions do not apply at community council elections.</a:t>
            </a:r>
          </a:p>
          <a:p>
            <a:pPr defTabSz="914400"/>
            <a:endParaRPr lang="en-GB" altLang="en-US">
              <a:solidFill>
                <a:srgbClr val="000000"/>
              </a:solidFill>
              <a:latin typeface="Times" panose="02020603050405020304" pitchFamily="18" charset="0"/>
            </a:endParaRPr>
          </a:p>
          <a:p>
            <a:pPr defTabSz="914400"/>
            <a:r>
              <a:rPr lang="en-GB" altLang="en-US" b="1">
                <a:solidFill>
                  <a:srgbClr val="000000"/>
                </a:solidFill>
                <a:latin typeface="Times" panose="02020603050405020304" pitchFamily="18" charset="0"/>
              </a:rPr>
              <a:t>This list is not comprehensive. </a:t>
            </a:r>
            <a:r>
              <a:rPr lang="en-GB" altLang="en-US">
                <a:solidFill>
                  <a:srgbClr val="000000"/>
                </a:solidFill>
                <a:latin typeface="Times" panose="02020603050405020304" pitchFamily="18" charset="0"/>
              </a:rPr>
              <a:t>Candidates should read Part 1 of the Commission’s guidance for further information on disqualifications.  </a:t>
            </a:r>
          </a:p>
          <a:p>
            <a:pPr defTabSz="914400"/>
            <a:endParaRPr lang="en-GB" altLang="en-US">
              <a:solidFill>
                <a:srgbClr val="000000"/>
              </a:solidFill>
              <a:latin typeface="Times" panose="02020603050405020304" pitchFamily="18" charset="0"/>
            </a:endParaRPr>
          </a:p>
          <a:p>
            <a:pPr defTabSz="914400"/>
            <a:r>
              <a:rPr lang="en-US" altLang="en-US">
                <a:solidFill>
                  <a:srgbClr val="000000"/>
                </a:solidFill>
              </a:rPr>
              <a:t>If candidates are in doubt about whether they are disqualified, they must do everything they can to check that they are not disqualified before submitting their nomination papers. Candidates must be sure that they are not disqualified as they will be asked to sign one of the required nomination papers to confirm that they are not disqualified. It is a criminal offence to make a false statement on nomination papers as to the qualification for being elected, so if candidates are in any doubt, they should contact their employer, consult the legislation or, if necessary, take their own independent legal advice. </a:t>
            </a:r>
          </a:p>
          <a:p>
            <a:pPr defTabSz="914400"/>
            <a:endParaRPr lang="en-US" altLang="en-US">
              <a:solidFill>
                <a:srgbClr val="000000"/>
              </a:solidFill>
            </a:endParaRPr>
          </a:p>
          <a:p>
            <a:pPr defTabSz="914400"/>
            <a:r>
              <a:rPr lang="en-US" altLang="en-US">
                <a:solidFill>
                  <a:srgbClr val="000000"/>
                </a:solidFill>
              </a:rPr>
              <a:t>The Returning Officer will not be able to confirm whether or not candidates are disqualified.</a:t>
            </a:r>
          </a:p>
          <a:p>
            <a:pPr defTabSz="914400"/>
            <a:endParaRPr lang="en-US" altLang="en-US">
              <a:solidFill>
                <a:srgbClr val="000000"/>
              </a:solidFill>
            </a:endParaRPr>
          </a:p>
          <a:p>
            <a:pPr defTabSz="914400"/>
            <a:endParaRPr lang="en-GB" altLang="en-US">
              <a:solidFill>
                <a:srgbClr val="000000"/>
              </a:solidFill>
              <a:latin typeface="Times"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a:extLst>
              <a:ext uri="{FF2B5EF4-FFF2-40B4-BE49-F238E27FC236}">
                <a16:creationId xmlns:a16="http://schemas.microsoft.com/office/drawing/2014/main" id="{E0A7DD5E-3E19-AB50-3F44-D68D620A828C}"/>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A0D250F7-9F0A-4236-8BF8-8BE563298770}" type="slidenum">
              <a:rPr lang="en-GB" altLang="en-US" sz="1200">
                <a:latin typeface="Times" panose="02020603050405020304" pitchFamily="18" charset="0"/>
              </a:rPr>
              <a:pPr/>
              <a:t>9</a:t>
            </a:fld>
            <a:endParaRPr lang="en-GB" altLang="en-US" sz="1200">
              <a:latin typeface="Times" panose="02020603050405020304" pitchFamily="18" charset="0"/>
            </a:endParaRPr>
          </a:p>
        </p:txBody>
      </p:sp>
      <p:sp>
        <p:nvSpPr>
          <p:cNvPr id="55299" name="Rectangle 2">
            <a:extLst>
              <a:ext uri="{FF2B5EF4-FFF2-40B4-BE49-F238E27FC236}">
                <a16:creationId xmlns:a16="http://schemas.microsoft.com/office/drawing/2014/main" id="{4CDB4F03-EB6D-70C8-D2D4-CCDF0D64D4D4}"/>
              </a:ext>
            </a:extLst>
          </p:cNvPr>
          <p:cNvSpPr>
            <a:spLocks noGrp="1" noRot="1" noChangeAspect="1" noChangeArrowheads="1" noTextEdit="1"/>
          </p:cNvSpPr>
          <p:nvPr>
            <p:ph type="sldImg"/>
          </p:nvPr>
        </p:nvSpPr>
        <p:spPr bwMode="auto">
          <a:xfrm>
            <a:off x="917575" y="746125"/>
            <a:ext cx="4973638" cy="3729038"/>
          </a:xfrm>
          <a:noFill/>
          <a:ln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300" name="Rectangle 3">
            <a:extLst>
              <a:ext uri="{FF2B5EF4-FFF2-40B4-BE49-F238E27FC236}">
                <a16:creationId xmlns:a16="http://schemas.microsoft.com/office/drawing/2014/main" id="{8F5CE25C-76D1-A42C-6B7A-3C2C9D642407}"/>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People who are employed by the local authority, hold a paid office under the authority (including joint boards or committees) or hold a politically restricted post may stand as a candidate, but they would need to resign their post if elected.</a:t>
            </a:r>
          </a:p>
          <a:p>
            <a:pPr defTabSz="914400"/>
            <a:endParaRPr lang="en-GB" altLang="en-US">
              <a:solidFill>
                <a:srgbClr val="000000"/>
              </a:solidFill>
              <a:latin typeface="Times"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pic>
        <p:nvPicPr>
          <p:cNvPr id="2" name="Picture 14" descr="electoral com_rev">
            <a:extLst>
              <a:ext uri="{FF2B5EF4-FFF2-40B4-BE49-F238E27FC236}">
                <a16:creationId xmlns:a16="http://schemas.microsoft.com/office/drawing/2014/main" id="{86A610CB-168A-7A3C-A988-62BEDCC7F0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5888" y="152400"/>
            <a:ext cx="2601912"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68610" name="Rectangle 2"/>
          <p:cNvSpPr>
            <a:spLocks noGrp="1" noChangeArrowheads="1"/>
          </p:cNvSpPr>
          <p:nvPr>
            <p:ph type="ctrTitle"/>
          </p:nvPr>
        </p:nvSpPr>
        <p:spPr>
          <a:xfrm>
            <a:off x="382588" y="1827213"/>
            <a:ext cx="8380412" cy="1143000"/>
          </a:xfrm>
        </p:spPr>
        <p:txBody>
          <a:bodyPr/>
          <a:lstStyle>
            <a:lvl1pPr>
              <a:defRPr sz="5800"/>
            </a:lvl1pPr>
          </a:lstStyle>
          <a:p>
            <a:pPr lvl="0"/>
            <a:r>
              <a:rPr lang="en-GB" altLang="en-US" noProof="0"/>
              <a:t>Click to edit Master </a:t>
            </a:r>
            <a:br>
              <a:rPr lang="en-GB" altLang="en-US" noProof="0"/>
            </a:br>
            <a:r>
              <a:rPr lang="en-GB" altLang="en-US" noProof="0"/>
              <a:t>title style</a:t>
            </a:r>
          </a:p>
        </p:txBody>
      </p:sp>
      <p:sp>
        <p:nvSpPr>
          <p:cNvPr id="68611" name="Rectangle 3"/>
          <p:cNvSpPr>
            <a:spLocks noGrp="1" noChangeArrowheads="1"/>
          </p:cNvSpPr>
          <p:nvPr>
            <p:ph type="subTitle" idx="1"/>
          </p:nvPr>
        </p:nvSpPr>
        <p:spPr>
          <a:xfrm>
            <a:off x="381000" y="4113213"/>
            <a:ext cx="8382000" cy="1752600"/>
          </a:xfrm>
        </p:spPr>
        <p:txBody>
          <a:bodyPr/>
          <a:lstStyle>
            <a:lvl1pPr marL="0" indent="0">
              <a:buFontTx/>
              <a:buNone/>
              <a:defRPr/>
            </a:lvl1pPr>
          </a:lstStyle>
          <a:p>
            <a:pPr lvl="0"/>
            <a:r>
              <a:rPr lang="en-GB" altLang="en-US" noProof="0"/>
              <a:t>Click to edit Master subtitle style</a:t>
            </a:r>
          </a:p>
        </p:txBody>
      </p:sp>
      <p:sp>
        <p:nvSpPr>
          <p:cNvPr id="3" name="Slide Number Placeholder 6">
            <a:extLst>
              <a:ext uri="{FF2B5EF4-FFF2-40B4-BE49-F238E27FC236}">
                <a16:creationId xmlns:a16="http://schemas.microsoft.com/office/drawing/2014/main" id="{BBD3DA4A-7B3E-F1D5-9064-C629A07B4008}"/>
              </a:ext>
            </a:extLst>
          </p:cNvPr>
          <p:cNvSpPr>
            <a:spLocks noGrp="1" noChangeArrowheads="1"/>
          </p:cNvSpPr>
          <p:nvPr>
            <p:ph type="sldNum" sz="quarter" idx="10"/>
          </p:nvPr>
        </p:nvSpPr>
        <p:spPr>
          <a:ln cap="flat" algn="ctr">
            <a:round/>
            <a:headEnd type="none" w="med" len="med"/>
            <a:tailEnd type="none" w="med" len="med"/>
          </a:ln>
        </p:spPr>
        <p:txBody>
          <a:bodyPr/>
          <a:lstStyle>
            <a:lvl1pPr>
              <a:defRPr>
                <a:solidFill>
                  <a:srgbClr val="FFFFFF"/>
                </a:solidFill>
              </a:defRPr>
            </a:lvl1pPr>
          </a:lstStyle>
          <a:p>
            <a:fld id="{7B614325-1598-44CB-B4CF-C55E40C33785}" type="slidenum">
              <a:rPr lang="en-GB" altLang="en-US"/>
              <a:pPr/>
              <a:t>‹#›</a:t>
            </a:fld>
            <a:endParaRPr lang="en-GB" altLang="en-US"/>
          </a:p>
        </p:txBody>
      </p:sp>
      <p:sp>
        <p:nvSpPr>
          <p:cNvPr id="4" name="Date Placeholder 4">
            <a:extLst>
              <a:ext uri="{FF2B5EF4-FFF2-40B4-BE49-F238E27FC236}">
                <a16:creationId xmlns:a16="http://schemas.microsoft.com/office/drawing/2014/main" id="{1CED38EA-E357-49F1-6309-C6FA27E6613E}"/>
              </a:ext>
            </a:extLst>
          </p:cNvPr>
          <p:cNvSpPr>
            <a:spLocks noGrp="1" noChangeArrowheads="1"/>
          </p:cNvSpPr>
          <p:nvPr>
            <p:ph type="dt" sz="half" idx="11"/>
          </p:nvPr>
        </p:nvSpPr>
        <p:spPr>
          <a:ln cap="flat" algn="ctr">
            <a:round/>
            <a:headEnd type="none" w="med" len="med"/>
            <a:tailEnd type="none" w="med" len="med"/>
          </a:ln>
        </p:spPr>
        <p:txBody>
          <a:bodyPr/>
          <a:lstStyle>
            <a:lvl1pPr>
              <a:defRPr/>
            </a:lvl1pPr>
          </a:lstStyle>
          <a:p>
            <a:endParaRPr lang="en-GB"/>
          </a:p>
        </p:txBody>
      </p:sp>
      <p:sp>
        <p:nvSpPr>
          <p:cNvPr id="5" name="Footer Placeholder 5">
            <a:extLst>
              <a:ext uri="{FF2B5EF4-FFF2-40B4-BE49-F238E27FC236}">
                <a16:creationId xmlns:a16="http://schemas.microsoft.com/office/drawing/2014/main" id="{298EF9E7-26F8-39F4-165C-E40A65A79B42}"/>
              </a:ext>
            </a:extLst>
          </p:cNvPr>
          <p:cNvSpPr>
            <a:spLocks noGrp="1" noChangeArrowheads="1"/>
          </p:cNvSpPr>
          <p:nvPr>
            <p:ph type="ftr" sz="quarter" idx="12"/>
          </p:nvPr>
        </p:nvSpPr>
        <p:spPr>
          <a:ln cap="flat" algn="ctr">
            <a:round/>
            <a:headEnd type="none" w="med" len="med"/>
            <a:tailEnd type="none" w="med" len="med"/>
          </a:ln>
        </p:spPr>
        <p:txBody>
          <a:bodyPr/>
          <a:lstStyle>
            <a:lvl1pPr>
              <a:defRPr/>
            </a:lvl1pPr>
          </a:lstStyle>
          <a:p>
            <a:endParaRPr lang="en-GB"/>
          </a:p>
        </p:txBody>
      </p:sp>
    </p:spTree>
    <p:extLst>
      <p:ext uri="{BB962C8B-B14F-4D97-AF65-F5344CB8AC3E}">
        <p14:creationId xmlns:p14="http://schemas.microsoft.com/office/powerpoint/2010/main" val="2770718134"/>
      </p:ext>
    </p:extLst>
  </p:cSld>
  <p:clrMapOvr>
    <a:overrideClrMapping bg1="dk2" tx1="lt1" bg2="dk1" tx2="lt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Vertical Text Placeholder 2"/>
          <p:cNvSpPr>
            <a:spLocks noGrp="1"/>
          </p:cNvSpPr>
          <p:nvPr>
            <p:ph type="body" orient="vert" idx="1"/>
          </p:nvPr>
        </p:nvSpPr>
        <p:spPr>
          <a:xfrm>
            <a:off x="2971800" y="1828800"/>
            <a:ext cx="5943600" cy="4267200"/>
          </a:xfrm>
        </p:spPr>
        <p:txBody>
          <a:bodyPr vert="eaVert"/>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Rectangle 4">
            <a:extLst>
              <a:ext uri="{FF2B5EF4-FFF2-40B4-BE49-F238E27FC236}">
                <a16:creationId xmlns:a16="http://schemas.microsoft.com/office/drawing/2014/main" id="{65F84E0E-FACC-8700-3539-92314F534128}"/>
              </a:ext>
            </a:extLst>
          </p:cNvPr>
          <p:cNvSpPr>
            <a:spLocks noGrp="1" noChangeArrowheads="1"/>
          </p:cNvSpPr>
          <p:nvPr>
            <p:ph type="dt" sz="half" idx="10"/>
          </p:nvPr>
        </p:nvSpPr>
        <p:spPr>
          <a:ln/>
        </p:spPr>
        <p:txBody>
          <a:bodyPr/>
          <a:lstStyle>
            <a:lvl1pPr>
              <a:defRPr/>
            </a:lvl1pPr>
          </a:lstStyle>
          <a:p>
            <a:endParaRPr lang="en-GB"/>
          </a:p>
        </p:txBody>
      </p:sp>
      <p:sp>
        <p:nvSpPr>
          <p:cNvPr id="5" name="Rectangle 5">
            <a:extLst>
              <a:ext uri="{FF2B5EF4-FFF2-40B4-BE49-F238E27FC236}">
                <a16:creationId xmlns:a16="http://schemas.microsoft.com/office/drawing/2014/main" id="{A199DB33-0BA8-ED99-4049-6C3C5220AF7F}"/>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C404C906-96CC-47F4-5B8A-9B1448BEB055}"/>
              </a:ext>
            </a:extLst>
          </p:cNvPr>
          <p:cNvSpPr>
            <a:spLocks noGrp="1" noChangeArrowheads="1"/>
          </p:cNvSpPr>
          <p:nvPr>
            <p:ph type="sldNum" sz="quarter" idx="12"/>
          </p:nvPr>
        </p:nvSpPr>
        <p:spPr>
          <a:ln/>
        </p:spPr>
        <p:txBody>
          <a:bodyPr/>
          <a:lstStyle>
            <a:lvl1pPr>
              <a:defRPr/>
            </a:lvl1pPr>
          </a:lstStyle>
          <a:p>
            <a:fld id="{3DD47C0D-5DF1-496C-BD10-AB9365BC4C57}" type="slidenum">
              <a:rPr lang="en-GB" altLang="en-US"/>
              <a:pPr/>
              <a:t>‹#›</a:t>
            </a:fld>
            <a:endParaRPr lang="en-GB" altLang="en-US"/>
          </a:p>
        </p:txBody>
      </p:sp>
    </p:spTree>
    <p:extLst>
      <p:ext uri="{BB962C8B-B14F-4D97-AF65-F5344CB8AC3E}">
        <p14:creationId xmlns:p14="http://schemas.microsoft.com/office/powerpoint/2010/main" val="3295610312"/>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828800"/>
            <a:ext cx="2133600" cy="4267200"/>
          </a:xfrm>
        </p:spPr>
        <p:txBody>
          <a:bodyPr vert="eaVert"/>
          <a:lstStyle/>
          <a:p>
            <a:r>
              <a:rPr lang="en-US" altLang="en-US" noProof="0"/>
              <a:t>Click to edit Master title style</a:t>
            </a:r>
            <a:endParaRPr lang="en-GB" altLang="en-US" noProof="0"/>
          </a:p>
        </p:txBody>
      </p:sp>
      <p:sp>
        <p:nvSpPr>
          <p:cNvPr id="3" name="Vertical Text Placeholder 2"/>
          <p:cNvSpPr>
            <a:spLocks noGrp="1"/>
          </p:cNvSpPr>
          <p:nvPr>
            <p:ph type="body" orient="vert" idx="1"/>
          </p:nvPr>
        </p:nvSpPr>
        <p:spPr>
          <a:xfrm>
            <a:off x="381000" y="1828800"/>
            <a:ext cx="6248400" cy="4267200"/>
          </a:xfrm>
        </p:spPr>
        <p:txBody>
          <a:bodyPr vert="eaVert"/>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Rectangle 4">
            <a:extLst>
              <a:ext uri="{FF2B5EF4-FFF2-40B4-BE49-F238E27FC236}">
                <a16:creationId xmlns:a16="http://schemas.microsoft.com/office/drawing/2014/main" id="{DA97F48B-2C4E-B68F-3A17-ACD26E9A57B4}"/>
              </a:ext>
            </a:extLst>
          </p:cNvPr>
          <p:cNvSpPr>
            <a:spLocks noGrp="1" noChangeArrowheads="1"/>
          </p:cNvSpPr>
          <p:nvPr>
            <p:ph type="dt" sz="half" idx="10"/>
          </p:nvPr>
        </p:nvSpPr>
        <p:spPr>
          <a:ln/>
        </p:spPr>
        <p:txBody>
          <a:bodyPr/>
          <a:lstStyle>
            <a:lvl1pPr>
              <a:defRPr/>
            </a:lvl1pPr>
          </a:lstStyle>
          <a:p>
            <a:endParaRPr lang="en-GB"/>
          </a:p>
        </p:txBody>
      </p:sp>
      <p:sp>
        <p:nvSpPr>
          <p:cNvPr id="5" name="Rectangle 5">
            <a:extLst>
              <a:ext uri="{FF2B5EF4-FFF2-40B4-BE49-F238E27FC236}">
                <a16:creationId xmlns:a16="http://schemas.microsoft.com/office/drawing/2014/main" id="{055EFC6D-CF91-932F-6082-0F9804FF7EEC}"/>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C0268021-B381-2F71-7E6B-CA70F14D6F4F}"/>
              </a:ext>
            </a:extLst>
          </p:cNvPr>
          <p:cNvSpPr>
            <a:spLocks noGrp="1" noChangeArrowheads="1"/>
          </p:cNvSpPr>
          <p:nvPr>
            <p:ph type="sldNum" sz="quarter" idx="12"/>
          </p:nvPr>
        </p:nvSpPr>
        <p:spPr>
          <a:ln/>
        </p:spPr>
        <p:txBody>
          <a:bodyPr/>
          <a:lstStyle>
            <a:lvl1pPr>
              <a:defRPr/>
            </a:lvl1pPr>
          </a:lstStyle>
          <a:p>
            <a:fld id="{97A4B0EF-962F-4A03-8AF3-676087B1560E}" type="slidenum">
              <a:rPr lang="en-GB" altLang="en-US"/>
              <a:pPr/>
              <a:t>‹#›</a:t>
            </a:fld>
            <a:endParaRPr lang="en-GB" altLang="en-US"/>
          </a:p>
        </p:txBody>
      </p:sp>
    </p:spTree>
    <p:extLst>
      <p:ext uri="{BB962C8B-B14F-4D97-AF65-F5344CB8AC3E}">
        <p14:creationId xmlns:p14="http://schemas.microsoft.com/office/powerpoint/2010/main" val="3277038560"/>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Text Placeholder 2"/>
          <p:cNvSpPr>
            <a:spLocks noGrp="1"/>
          </p:cNvSpPr>
          <p:nvPr>
            <p:ph type="body" sz="half" idx="1"/>
          </p:nvPr>
        </p:nvSpPr>
        <p:spPr>
          <a:xfrm>
            <a:off x="2971800" y="1828800"/>
            <a:ext cx="5943600" cy="2057400"/>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Content Placeholder 3"/>
          <p:cNvSpPr>
            <a:spLocks noGrp="1"/>
          </p:cNvSpPr>
          <p:nvPr>
            <p:ph sz="half" idx="2"/>
          </p:nvPr>
        </p:nvSpPr>
        <p:spPr>
          <a:xfrm>
            <a:off x="2971800" y="4038600"/>
            <a:ext cx="5943600" cy="2057400"/>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5" name="Rectangle 4">
            <a:extLst>
              <a:ext uri="{FF2B5EF4-FFF2-40B4-BE49-F238E27FC236}">
                <a16:creationId xmlns:a16="http://schemas.microsoft.com/office/drawing/2014/main" id="{35D1B7C5-954C-B658-9F3E-157D62789C2D}"/>
              </a:ext>
            </a:extLst>
          </p:cNvPr>
          <p:cNvSpPr>
            <a:spLocks noGrp="1" noChangeArrowheads="1"/>
          </p:cNvSpPr>
          <p:nvPr>
            <p:ph type="dt" sz="half" idx="10"/>
          </p:nvPr>
        </p:nvSpPr>
        <p:spPr>
          <a:ln/>
        </p:spPr>
        <p:txBody>
          <a:bodyPr/>
          <a:lstStyle>
            <a:lvl1pPr>
              <a:defRPr/>
            </a:lvl1pPr>
          </a:lstStyle>
          <a:p>
            <a:endParaRPr lang="en-GB"/>
          </a:p>
        </p:txBody>
      </p:sp>
      <p:sp>
        <p:nvSpPr>
          <p:cNvPr id="6" name="Rectangle 5">
            <a:extLst>
              <a:ext uri="{FF2B5EF4-FFF2-40B4-BE49-F238E27FC236}">
                <a16:creationId xmlns:a16="http://schemas.microsoft.com/office/drawing/2014/main" id="{7A965D1E-2492-382F-BF14-E2A8A17C098E}"/>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C379C616-6FEE-6E30-45C2-7D598E3179D1}"/>
              </a:ext>
            </a:extLst>
          </p:cNvPr>
          <p:cNvSpPr>
            <a:spLocks noGrp="1" noChangeArrowheads="1"/>
          </p:cNvSpPr>
          <p:nvPr>
            <p:ph type="sldNum" sz="quarter" idx="12"/>
          </p:nvPr>
        </p:nvSpPr>
        <p:spPr>
          <a:ln/>
        </p:spPr>
        <p:txBody>
          <a:bodyPr/>
          <a:lstStyle>
            <a:lvl1pPr>
              <a:defRPr/>
            </a:lvl1pPr>
          </a:lstStyle>
          <a:p>
            <a:fld id="{A2C45642-4D14-46CF-9BD7-646AF03BC616}" type="slidenum">
              <a:rPr lang="en-GB" altLang="en-US"/>
              <a:pPr/>
              <a:t>‹#›</a:t>
            </a:fld>
            <a:endParaRPr lang="en-GB" altLang="en-US"/>
          </a:p>
        </p:txBody>
      </p:sp>
    </p:spTree>
    <p:extLst>
      <p:ext uri="{BB962C8B-B14F-4D97-AF65-F5344CB8AC3E}">
        <p14:creationId xmlns:p14="http://schemas.microsoft.com/office/powerpoint/2010/main" val="483179673"/>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Table Placeholder 2"/>
          <p:cNvSpPr>
            <a:spLocks noGrp="1"/>
          </p:cNvSpPr>
          <p:nvPr>
            <p:ph type="tbl" idx="1"/>
          </p:nvPr>
        </p:nvSpPr>
        <p:spPr>
          <a:xfrm>
            <a:off x="2971800" y="1828800"/>
            <a:ext cx="5943600" cy="4267200"/>
          </a:xfrm>
        </p:spPr>
        <p:txBody>
          <a:bodyPr/>
          <a:lstStyle/>
          <a:p>
            <a:pPr lvl="0"/>
            <a:endParaRPr lang="en-GB" altLang="en-US" noProof="0"/>
          </a:p>
        </p:txBody>
      </p:sp>
      <p:sp>
        <p:nvSpPr>
          <p:cNvPr id="4" name="Rectangle 4">
            <a:extLst>
              <a:ext uri="{FF2B5EF4-FFF2-40B4-BE49-F238E27FC236}">
                <a16:creationId xmlns:a16="http://schemas.microsoft.com/office/drawing/2014/main" id="{7AB2718D-88AD-730B-6185-3A90B829B002}"/>
              </a:ext>
            </a:extLst>
          </p:cNvPr>
          <p:cNvSpPr>
            <a:spLocks noGrp="1" noChangeArrowheads="1"/>
          </p:cNvSpPr>
          <p:nvPr>
            <p:ph type="dt" sz="half" idx="10"/>
          </p:nvPr>
        </p:nvSpPr>
        <p:spPr>
          <a:ln/>
        </p:spPr>
        <p:txBody>
          <a:bodyPr/>
          <a:lstStyle>
            <a:lvl1pPr>
              <a:defRPr/>
            </a:lvl1pPr>
          </a:lstStyle>
          <a:p>
            <a:endParaRPr lang="en-GB"/>
          </a:p>
        </p:txBody>
      </p:sp>
      <p:sp>
        <p:nvSpPr>
          <p:cNvPr id="5" name="Rectangle 5">
            <a:extLst>
              <a:ext uri="{FF2B5EF4-FFF2-40B4-BE49-F238E27FC236}">
                <a16:creationId xmlns:a16="http://schemas.microsoft.com/office/drawing/2014/main" id="{620367A6-787D-5DEB-1E0A-22280184A089}"/>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2CF6A571-C614-0EB3-AFC8-003A69036F27}"/>
              </a:ext>
            </a:extLst>
          </p:cNvPr>
          <p:cNvSpPr>
            <a:spLocks noGrp="1" noChangeArrowheads="1"/>
          </p:cNvSpPr>
          <p:nvPr>
            <p:ph type="sldNum" sz="quarter" idx="12"/>
          </p:nvPr>
        </p:nvSpPr>
        <p:spPr>
          <a:ln/>
        </p:spPr>
        <p:txBody>
          <a:bodyPr/>
          <a:lstStyle>
            <a:lvl1pPr>
              <a:defRPr/>
            </a:lvl1pPr>
          </a:lstStyle>
          <a:p>
            <a:fld id="{B255A50F-2EBC-43DE-BB73-4FD0275F9F79}" type="slidenum">
              <a:rPr lang="en-GB" altLang="en-US"/>
              <a:pPr/>
              <a:t>‹#›</a:t>
            </a:fld>
            <a:endParaRPr lang="en-GB" altLang="en-US"/>
          </a:p>
        </p:txBody>
      </p:sp>
    </p:spTree>
    <p:extLst>
      <p:ext uri="{BB962C8B-B14F-4D97-AF65-F5344CB8AC3E}">
        <p14:creationId xmlns:p14="http://schemas.microsoft.com/office/powerpoint/2010/main" val="1530160744"/>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SmartArt Placeholder 2"/>
          <p:cNvSpPr>
            <a:spLocks noGrp="1"/>
          </p:cNvSpPr>
          <p:nvPr>
            <p:ph type="dgm" idx="1"/>
          </p:nvPr>
        </p:nvSpPr>
        <p:spPr>
          <a:xfrm>
            <a:off x="2971800" y="1828800"/>
            <a:ext cx="5943600" cy="4267200"/>
          </a:xfrm>
        </p:spPr>
        <p:txBody>
          <a:bodyPr/>
          <a:lstStyle/>
          <a:p>
            <a:pPr lvl="0"/>
            <a:endParaRPr lang="en-GB" altLang="en-US" noProof="0"/>
          </a:p>
        </p:txBody>
      </p:sp>
      <p:sp>
        <p:nvSpPr>
          <p:cNvPr id="4" name="Rectangle 4">
            <a:extLst>
              <a:ext uri="{FF2B5EF4-FFF2-40B4-BE49-F238E27FC236}">
                <a16:creationId xmlns:a16="http://schemas.microsoft.com/office/drawing/2014/main" id="{0C6FF160-3420-7014-5C41-4DBC6F8D2477}"/>
              </a:ext>
            </a:extLst>
          </p:cNvPr>
          <p:cNvSpPr>
            <a:spLocks noGrp="1" noChangeArrowheads="1"/>
          </p:cNvSpPr>
          <p:nvPr>
            <p:ph type="dt" sz="half" idx="10"/>
          </p:nvPr>
        </p:nvSpPr>
        <p:spPr>
          <a:ln/>
        </p:spPr>
        <p:txBody>
          <a:bodyPr/>
          <a:lstStyle>
            <a:lvl1pPr>
              <a:defRPr/>
            </a:lvl1pPr>
          </a:lstStyle>
          <a:p>
            <a:endParaRPr lang="en-GB"/>
          </a:p>
        </p:txBody>
      </p:sp>
      <p:sp>
        <p:nvSpPr>
          <p:cNvPr id="5" name="Rectangle 5">
            <a:extLst>
              <a:ext uri="{FF2B5EF4-FFF2-40B4-BE49-F238E27FC236}">
                <a16:creationId xmlns:a16="http://schemas.microsoft.com/office/drawing/2014/main" id="{956EA693-7D58-2A8C-C1D4-7A9AB1B80A3F}"/>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E943A565-7033-CEFF-1E6A-C5A5481690E0}"/>
              </a:ext>
            </a:extLst>
          </p:cNvPr>
          <p:cNvSpPr>
            <a:spLocks noGrp="1" noChangeArrowheads="1"/>
          </p:cNvSpPr>
          <p:nvPr>
            <p:ph type="sldNum" sz="quarter" idx="12"/>
          </p:nvPr>
        </p:nvSpPr>
        <p:spPr>
          <a:ln/>
        </p:spPr>
        <p:txBody>
          <a:bodyPr/>
          <a:lstStyle>
            <a:lvl1pPr>
              <a:defRPr/>
            </a:lvl1pPr>
          </a:lstStyle>
          <a:p>
            <a:fld id="{135CDA14-BF87-4979-BB3F-1E165A784EC3}" type="slidenum">
              <a:rPr lang="en-GB" altLang="en-US"/>
              <a:pPr/>
              <a:t>‹#›</a:t>
            </a:fld>
            <a:endParaRPr lang="en-GB" altLang="en-US"/>
          </a:p>
        </p:txBody>
      </p:sp>
    </p:spTree>
    <p:extLst>
      <p:ext uri="{BB962C8B-B14F-4D97-AF65-F5344CB8AC3E}">
        <p14:creationId xmlns:p14="http://schemas.microsoft.com/office/powerpoint/2010/main" val="83224013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Content Placeholder 2"/>
          <p:cNvSpPr>
            <a:spLocks noGrp="1"/>
          </p:cNvSpPr>
          <p:nvPr>
            <p:ph idx="1"/>
          </p:nvPr>
        </p:nvSpPr>
        <p:spPr>
          <a:xfrm>
            <a:off x="2971800" y="1828800"/>
            <a:ext cx="5943600" cy="4267200"/>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Rectangle 4">
            <a:extLst>
              <a:ext uri="{FF2B5EF4-FFF2-40B4-BE49-F238E27FC236}">
                <a16:creationId xmlns:a16="http://schemas.microsoft.com/office/drawing/2014/main" id="{64DAAFDC-5B22-F687-7CE4-C6FD1A05A3AC}"/>
              </a:ext>
            </a:extLst>
          </p:cNvPr>
          <p:cNvSpPr>
            <a:spLocks noGrp="1" noChangeArrowheads="1"/>
          </p:cNvSpPr>
          <p:nvPr>
            <p:ph type="dt" sz="half" idx="10"/>
          </p:nvPr>
        </p:nvSpPr>
        <p:spPr>
          <a:ln/>
        </p:spPr>
        <p:txBody>
          <a:bodyPr/>
          <a:lstStyle>
            <a:lvl1pPr>
              <a:defRPr/>
            </a:lvl1pPr>
          </a:lstStyle>
          <a:p>
            <a:endParaRPr lang="en-GB"/>
          </a:p>
        </p:txBody>
      </p:sp>
      <p:sp>
        <p:nvSpPr>
          <p:cNvPr id="5" name="Rectangle 5">
            <a:extLst>
              <a:ext uri="{FF2B5EF4-FFF2-40B4-BE49-F238E27FC236}">
                <a16:creationId xmlns:a16="http://schemas.microsoft.com/office/drawing/2014/main" id="{CDAA69C9-D040-49CF-C770-27FBDDE2EE33}"/>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40D102DE-72A2-8597-80A6-3CE287163D75}"/>
              </a:ext>
            </a:extLst>
          </p:cNvPr>
          <p:cNvSpPr>
            <a:spLocks noGrp="1" noChangeArrowheads="1"/>
          </p:cNvSpPr>
          <p:nvPr>
            <p:ph type="sldNum" sz="quarter" idx="12"/>
          </p:nvPr>
        </p:nvSpPr>
        <p:spPr>
          <a:ln/>
        </p:spPr>
        <p:txBody>
          <a:bodyPr/>
          <a:lstStyle>
            <a:lvl1pPr>
              <a:defRPr/>
            </a:lvl1pPr>
          </a:lstStyle>
          <a:p>
            <a:fld id="{FE4A8D36-0141-4DBF-9D41-687802F2F8CD}" type="slidenum">
              <a:rPr lang="en-GB" altLang="en-US"/>
              <a:pPr/>
              <a:t>‹#›</a:t>
            </a:fld>
            <a:endParaRPr lang="en-GB" altLang="en-US"/>
          </a:p>
        </p:txBody>
      </p:sp>
    </p:spTree>
    <p:extLst>
      <p:ext uri="{BB962C8B-B14F-4D97-AF65-F5344CB8AC3E}">
        <p14:creationId xmlns:p14="http://schemas.microsoft.com/office/powerpoint/2010/main" val="2396439787"/>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ltLang="en-US" noProof="0"/>
              <a:t>Click to edit Master title style</a:t>
            </a:r>
            <a:endParaRPr lang="en-GB" altLang="en-US" noProof="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ltLang="en-US" noProof="0"/>
              <a:t>Click to edit Master text styles</a:t>
            </a:r>
          </a:p>
        </p:txBody>
      </p:sp>
      <p:sp>
        <p:nvSpPr>
          <p:cNvPr id="4" name="Rectangle 4">
            <a:extLst>
              <a:ext uri="{FF2B5EF4-FFF2-40B4-BE49-F238E27FC236}">
                <a16:creationId xmlns:a16="http://schemas.microsoft.com/office/drawing/2014/main" id="{861CB185-2417-82AE-E881-D4221CEA1FC2}"/>
              </a:ext>
            </a:extLst>
          </p:cNvPr>
          <p:cNvSpPr>
            <a:spLocks noGrp="1" noChangeArrowheads="1"/>
          </p:cNvSpPr>
          <p:nvPr>
            <p:ph type="dt" sz="half" idx="10"/>
          </p:nvPr>
        </p:nvSpPr>
        <p:spPr>
          <a:ln/>
        </p:spPr>
        <p:txBody>
          <a:bodyPr/>
          <a:lstStyle>
            <a:lvl1pPr>
              <a:defRPr/>
            </a:lvl1pPr>
          </a:lstStyle>
          <a:p>
            <a:endParaRPr lang="en-GB"/>
          </a:p>
        </p:txBody>
      </p:sp>
      <p:sp>
        <p:nvSpPr>
          <p:cNvPr id="5" name="Rectangle 5">
            <a:extLst>
              <a:ext uri="{FF2B5EF4-FFF2-40B4-BE49-F238E27FC236}">
                <a16:creationId xmlns:a16="http://schemas.microsoft.com/office/drawing/2014/main" id="{626F38D8-00DB-F907-B9FB-DA5190EEDCD9}"/>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9E7B645A-3868-4013-BB48-25AEDD250D15}"/>
              </a:ext>
            </a:extLst>
          </p:cNvPr>
          <p:cNvSpPr>
            <a:spLocks noGrp="1" noChangeArrowheads="1"/>
          </p:cNvSpPr>
          <p:nvPr>
            <p:ph type="sldNum" sz="quarter" idx="12"/>
          </p:nvPr>
        </p:nvSpPr>
        <p:spPr>
          <a:ln/>
        </p:spPr>
        <p:txBody>
          <a:bodyPr/>
          <a:lstStyle>
            <a:lvl1pPr>
              <a:defRPr/>
            </a:lvl1pPr>
          </a:lstStyle>
          <a:p>
            <a:fld id="{4AAC1678-35DD-4428-B098-FF6A3E2B1F2D}" type="slidenum">
              <a:rPr lang="en-GB" altLang="en-US"/>
              <a:pPr/>
              <a:t>‹#›</a:t>
            </a:fld>
            <a:endParaRPr lang="en-GB" altLang="en-US"/>
          </a:p>
        </p:txBody>
      </p:sp>
    </p:spTree>
    <p:extLst>
      <p:ext uri="{BB962C8B-B14F-4D97-AF65-F5344CB8AC3E}">
        <p14:creationId xmlns:p14="http://schemas.microsoft.com/office/powerpoint/2010/main" val="121530514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Content Placeholder 2"/>
          <p:cNvSpPr>
            <a:spLocks noGrp="1"/>
          </p:cNvSpPr>
          <p:nvPr>
            <p:ph sz="half" idx="1"/>
          </p:nvPr>
        </p:nvSpPr>
        <p:spPr>
          <a:xfrm>
            <a:off x="2971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Content Placeholder 3"/>
          <p:cNvSpPr>
            <a:spLocks noGrp="1"/>
          </p:cNvSpPr>
          <p:nvPr>
            <p:ph sz="half" idx="2"/>
          </p:nvPr>
        </p:nvSpPr>
        <p:spPr>
          <a:xfrm>
            <a:off x="6019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5" name="Rectangle 4">
            <a:extLst>
              <a:ext uri="{FF2B5EF4-FFF2-40B4-BE49-F238E27FC236}">
                <a16:creationId xmlns:a16="http://schemas.microsoft.com/office/drawing/2014/main" id="{E629CCBC-E174-4DE2-D3C1-F84470264B6A}"/>
              </a:ext>
            </a:extLst>
          </p:cNvPr>
          <p:cNvSpPr>
            <a:spLocks noGrp="1" noChangeArrowheads="1"/>
          </p:cNvSpPr>
          <p:nvPr>
            <p:ph type="dt" sz="half" idx="10"/>
          </p:nvPr>
        </p:nvSpPr>
        <p:spPr>
          <a:ln/>
        </p:spPr>
        <p:txBody>
          <a:bodyPr/>
          <a:lstStyle>
            <a:lvl1pPr>
              <a:defRPr/>
            </a:lvl1pPr>
          </a:lstStyle>
          <a:p>
            <a:endParaRPr lang="en-GB"/>
          </a:p>
        </p:txBody>
      </p:sp>
      <p:sp>
        <p:nvSpPr>
          <p:cNvPr id="6" name="Rectangle 5">
            <a:extLst>
              <a:ext uri="{FF2B5EF4-FFF2-40B4-BE49-F238E27FC236}">
                <a16:creationId xmlns:a16="http://schemas.microsoft.com/office/drawing/2014/main" id="{85B384A6-A18B-D1ED-1C2F-A3A7D8E5D717}"/>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6C0E8579-600C-9F84-39CF-571DC82E6B52}"/>
              </a:ext>
            </a:extLst>
          </p:cNvPr>
          <p:cNvSpPr>
            <a:spLocks noGrp="1" noChangeArrowheads="1"/>
          </p:cNvSpPr>
          <p:nvPr>
            <p:ph type="sldNum" sz="quarter" idx="12"/>
          </p:nvPr>
        </p:nvSpPr>
        <p:spPr>
          <a:ln/>
        </p:spPr>
        <p:txBody>
          <a:bodyPr/>
          <a:lstStyle>
            <a:lvl1pPr>
              <a:defRPr/>
            </a:lvl1pPr>
          </a:lstStyle>
          <a:p>
            <a:fld id="{7E23C362-B70E-4B1D-A0EF-D555CD3AF2E5}" type="slidenum">
              <a:rPr lang="en-GB" altLang="en-US"/>
              <a:pPr/>
              <a:t>‹#›</a:t>
            </a:fld>
            <a:endParaRPr lang="en-GB" altLang="en-US"/>
          </a:p>
        </p:txBody>
      </p:sp>
    </p:spTree>
    <p:extLst>
      <p:ext uri="{BB962C8B-B14F-4D97-AF65-F5344CB8AC3E}">
        <p14:creationId xmlns:p14="http://schemas.microsoft.com/office/powerpoint/2010/main" val="2386004971"/>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ltLang="en-US" noProof="0"/>
              <a:t>Click to edit Master title style</a:t>
            </a:r>
            <a:endParaRPr lang="en-GB" altLang="en-US" noProof="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en-US" noProof="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en-US" noProof="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7" name="Rectangle 4">
            <a:extLst>
              <a:ext uri="{FF2B5EF4-FFF2-40B4-BE49-F238E27FC236}">
                <a16:creationId xmlns:a16="http://schemas.microsoft.com/office/drawing/2014/main" id="{D7046C0D-3830-1FF9-F026-D48D481687E9}"/>
              </a:ext>
            </a:extLst>
          </p:cNvPr>
          <p:cNvSpPr>
            <a:spLocks noGrp="1" noChangeArrowheads="1"/>
          </p:cNvSpPr>
          <p:nvPr>
            <p:ph type="dt" sz="half" idx="10"/>
          </p:nvPr>
        </p:nvSpPr>
        <p:spPr>
          <a:ln/>
        </p:spPr>
        <p:txBody>
          <a:bodyPr/>
          <a:lstStyle>
            <a:lvl1pPr>
              <a:defRPr/>
            </a:lvl1pPr>
          </a:lstStyle>
          <a:p>
            <a:endParaRPr lang="en-GB"/>
          </a:p>
        </p:txBody>
      </p:sp>
      <p:sp>
        <p:nvSpPr>
          <p:cNvPr id="8" name="Rectangle 5">
            <a:extLst>
              <a:ext uri="{FF2B5EF4-FFF2-40B4-BE49-F238E27FC236}">
                <a16:creationId xmlns:a16="http://schemas.microsoft.com/office/drawing/2014/main" id="{464BB4DC-D31D-973E-33AF-94870D816A76}"/>
              </a:ext>
            </a:extLst>
          </p:cNvPr>
          <p:cNvSpPr>
            <a:spLocks noGrp="1" noChangeArrowheads="1"/>
          </p:cNvSpPr>
          <p:nvPr>
            <p:ph type="ftr" sz="quarter" idx="11"/>
          </p:nvPr>
        </p:nvSpPr>
        <p:spPr>
          <a:ln/>
        </p:spPr>
        <p:txBody>
          <a:bodyPr/>
          <a:lstStyle>
            <a:lvl1pPr>
              <a:defRPr/>
            </a:lvl1pPr>
          </a:lstStyle>
          <a:p>
            <a:endParaRPr lang="en-GB"/>
          </a:p>
        </p:txBody>
      </p:sp>
      <p:sp>
        <p:nvSpPr>
          <p:cNvPr id="9" name="Rectangle 6">
            <a:extLst>
              <a:ext uri="{FF2B5EF4-FFF2-40B4-BE49-F238E27FC236}">
                <a16:creationId xmlns:a16="http://schemas.microsoft.com/office/drawing/2014/main" id="{64566D82-45D4-63D3-6ECB-DAD9B98FDCFF}"/>
              </a:ext>
            </a:extLst>
          </p:cNvPr>
          <p:cNvSpPr>
            <a:spLocks noGrp="1" noChangeArrowheads="1"/>
          </p:cNvSpPr>
          <p:nvPr>
            <p:ph type="sldNum" sz="quarter" idx="12"/>
          </p:nvPr>
        </p:nvSpPr>
        <p:spPr>
          <a:ln/>
        </p:spPr>
        <p:txBody>
          <a:bodyPr/>
          <a:lstStyle>
            <a:lvl1pPr>
              <a:defRPr/>
            </a:lvl1pPr>
          </a:lstStyle>
          <a:p>
            <a:fld id="{81607C1F-2EC1-4782-AA32-3667C38033C7}" type="slidenum">
              <a:rPr lang="en-GB" altLang="en-US"/>
              <a:pPr/>
              <a:t>‹#›</a:t>
            </a:fld>
            <a:endParaRPr lang="en-GB" altLang="en-US"/>
          </a:p>
        </p:txBody>
      </p:sp>
    </p:spTree>
    <p:extLst>
      <p:ext uri="{BB962C8B-B14F-4D97-AF65-F5344CB8AC3E}">
        <p14:creationId xmlns:p14="http://schemas.microsoft.com/office/powerpoint/2010/main" val="33850853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Rectangle 4">
            <a:extLst>
              <a:ext uri="{FF2B5EF4-FFF2-40B4-BE49-F238E27FC236}">
                <a16:creationId xmlns:a16="http://schemas.microsoft.com/office/drawing/2014/main" id="{C3C8F60D-F0D8-739C-DEAF-DDF9E24A8D8C}"/>
              </a:ext>
            </a:extLst>
          </p:cNvPr>
          <p:cNvSpPr>
            <a:spLocks noGrp="1" noChangeArrowheads="1"/>
          </p:cNvSpPr>
          <p:nvPr>
            <p:ph type="dt" sz="half" idx="10"/>
          </p:nvPr>
        </p:nvSpPr>
        <p:spPr>
          <a:ln/>
        </p:spPr>
        <p:txBody>
          <a:bodyPr/>
          <a:lstStyle>
            <a:lvl1pPr>
              <a:defRPr/>
            </a:lvl1pPr>
          </a:lstStyle>
          <a:p>
            <a:endParaRPr lang="en-GB"/>
          </a:p>
        </p:txBody>
      </p:sp>
      <p:sp>
        <p:nvSpPr>
          <p:cNvPr id="4" name="Rectangle 5">
            <a:extLst>
              <a:ext uri="{FF2B5EF4-FFF2-40B4-BE49-F238E27FC236}">
                <a16:creationId xmlns:a16="http://schemas.microsoft.com/office/drawing/2014/main" id="{4536B8DF-71CF-9832-00CB-86A79ECE2FB9}"/>
              </a:ext>
            </a:extLst>
          </p:cNvPr>
          <p:cNvSpPr>
            <a:spLocks noGrp="1" noChangeArrowheads="1"/>
          </p:cNvSpPr>
          <p:nvPr>
            <p:ph type="ftr" sz="quarter" idx="11"/>
          </p:nvPr>
        </p:nvSpPr>
        <p:spPr>
          <a:ln/>
        </p:spPr>
        <p:txBody>
          <a:bodyPr/>
          <a:lstStyle>
            <a:lvl1pPr>
              <a:defRPr/>
            </a:lvl1pPr>
          </a:lstStyle>
          <a:p>
            <a:endParaRPr lang="en-GB"/>
          </a:p>
        </p:txBody>
      </p:sp>
      <p:sp>
        <p:nvSpPr>
          <p:cNvPr id="5" name="Rectangle 6">
            <a:extLst>
              <a:ext uri="{FF2B5EF4-FFF2-40B4-BE49-F238E27FC236}">
                <a16:creationId xmlns:a16="http://schemas.microsoft.com/office/drawing/2014/main" id="{D22992DE-CAAD-AFF0-B191-2CEC2F4E0868}"/>
              </a:ext>
            </a:extLst>
          </p:cNvPr>
          <p:cNvSpPr>
            <a:spLocks noGrp="1" noChangeArrowheads="1"/>
          </p:cNvSpPr>
          <p:nvPr>
            <p:ph type="sldNum" sz="quarter" idx="12"/>
          </p:nvPr>
        </p:nvSpPr>
        <p:spPr>
          <a:ln/>
        </p:spPr>
        <p:txBody>
          <a:bodyPr/>
          <a:lstStyle>
            <a:lvl1pPr>
              <a:defRPr/>
            </a:lvl1pPr>
          </a:lstStyle>
          <a:p>
            <a:fld id="{2B21D7F5-E3E0-45B4-A09A-1CBEC6A173F5}" type="slidenum">
              <a:rPr lang="en-GB" altLang="en-US"/>
              <a:pPr/>
              <a:t>‹#›</a:t>
            </a:fld>
            <a:endParaRPr lang="en-GB" altLang="en-US"/>
          </a:p>
        </p:txBody>
      </p:sp>
    </p:spTree>
    <p:extLst>
      <p:ext uri="{BB962C8B-B14F-4D97-AF65-F5344CB8AC3E}">
        <p14:creationId xmlns:p14="http://schemas.microsoft.com/office/powerpoint/2010/main" val="1358071570"/>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1BAC552-E98B-45D3-0B15-FAE88661DF5A}"/>
              </a:ext>
            </a:extLst>
          </p:cNvPr>
          <p:cNvSpPr>
            <a:spLocks noGrp="1" noChangeArrowheads="1"/>
          </p:cNvSpPr>
          <p:nvPr>
            <p:ph type="dt" sz="half" idx="10"/>
          </p:nvPr>
        </p:nvSpPr>
        <p:spPr>
          <a:ln/>
        </p:spPr>
        <p:txBody>
          <a:bodyPr/>
          <a:lstStyle>
            <a:lvl1pPr>
              <a:defRPr/>
            </a:lvl1pPr>
          </a:lstStyle>
          <a:p>
            <a:endParaRPr lang="en-GB"/>
          </a:p>
        </p:txBody>
      </p:sp>
      <p:sp>
        <p:nvSpPr>
          <p:cNvPr id="3" name="Rectangle 5">
            <a:extLst>
              <a:ext uri="{FF2B5EF4-FFF2-40B4-BE49-F238E27FC236}">
                <a16:creationId xmlns:a16="http://schemas.microsoft.com/office/drawing/2014/main" id="{ADB672DA-76F5-E9C3-5658-3FC4D871400E}"/>
              </a:ext>
            </a:extLst>
          </p:cNvPr>
          <p:cNvSpPr>
            <a:spLocks noGrp="1" noChangeArrowheads="1"/>
          </p:cNvSpPr>
          <p:nvPr>
            <p:ph type="ftr" sz="quarter" idx="11"/>
          </p:nvPr>
        </p:nvSpPr>
        <p:spPr>
          <a:ln/>
        </p:spPr>
        <p:txBody>
          <a:bodyPr/>
          <a:lstStyle>
            <a:lvl1pPr>
              <a:defRPr/>
            </a:lvl1pPr>
          </a:lstStyle>
          <a:p>
            <a:endParaRPr lang="en-GB"/>
          </a:p>
        </p:txBody>
      </p:sp>
      <p:sp>
        <p:nvSpPr>
          <p:cNvPr id="4" name="Rectangle 6">
            <a:extLst>
              <a:ext uri="{FF2B5EF4-FFF2-40B4-BE49-F238E27FC236}">
                <a16:creationId xmlns:a16="http://schemas.microsoft.com/office/drawing/2014/main" id="{B8724695-0557-DAA2-12B4-51EF270DD4F9}"/>
              </a:ext>
            </a:extLst>
          </p:cNvPr>
          <p:cNvSpPr>
            <a:spLocks noGrp="1" noChangeArrowheads="1"/>
          </p:cNvSpPr>
          <p:nvPr>
            <p:ph type="sldNum" sz="quarter" idx="12"/>
          </p:nvPr>
        </p:nvSpPr>
        <p:spPr>
          <a:ln/>
        </p:spPr>
        <p:txBody>
          <a:bodyPr/>
          <a:lstStyle>
            <a:lvl1pPr>
              <a:defRPr/>
            </a:lvl1pPr>
          </a:lstStyle>
          <a:p>
            <a:fld id="{F321BB6C-2416-4AB6-8939-46BB630FAE82}" type="slidenum">
              <a:rPr lang="en-GB" altLang="en-US"/>
              <a:pPr/>
              <a:t>‹#›</a:t>
            </a:fld>
            <a:endParaRPr lang="en-GB" altLang="en-US"/>
          </a:p>
        </p:txBody>
      </p:sp>
    </p:spTree>
    <p:extLst>
      <p:ext uri="{BB962C8B-B14F-4D97-AF65-F5344CB8AC3E}">
        <p14:creationId xmlns:p14="http://schemas.microsoft.com/office/powerpoint/2010/main" val="262692906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ltLang="en-US" noProof="0"/>
              <a:t>Click to edit Master title style</a:t>
            </a:r>
            <a:endParaRPr lang="en-GB" altLang="en-US" noProof="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en-US" noProof="0"/>
              <a:t>Click to edit Master text styles</a:t>
            </a:r>
          </a:p>
        </p:txBody>
      </p:sp>
      <p:sp>
        <p:nvSpPr>
          <p:cNvPr id="5" name="Rectangle 4">
            <a:extLst>
              <a:ext uri="{FF2B5EF4-FFF2-40B4-BE49-F238E27FC236}">
                <a16:creationId xmlns:a16="http://schemas.microsoft.com/office/drawing/2014/main" id="{653020B6-2321-DEB9-165D-9759D395FCA6}"/>
              </a:ext>
            </a:extLst>
          </p:cNvPr>
          <p:cNvSpPr>
            <a:spLocks noGrp="1" noChangeArrowheads="1"/>
          </p:cNvSpPr>
          <p:nvPr>
            <p:ph type="dt" sz="half" idx="10"/>
          </p:nvPr>
        </p:nvSpPr>
        <p:spPr>
          <a:ln/>
        </p:spPr>
        <p:txBody>
          <a:bodyPr/>
          <a:lstStyle>
            <a:lvl1pPr>
              <a:defRPr/>
            </a:lvl1pPr>
          </a:lstStyle>
          <a:p>
            <a:endParaRPr lang="en-GB"/>
          </a:p>
        </p:txBody>
      </p:sp>
      <p:sp>
        <p:nvSpPr>
          <p:cNvPr id="6" name="Rectangle 5">
            <a:extLst>
              <a:ext uri="{FF2B5EF4-FFF2-40B4-BE49-F238E27FC236}">
                <a16:creationId xmlns:a16="http://schemas.microsoft.com/office/drawing/2014/main" id="{746FF70B-8506-AC29-B6B3-553CE241C603}"/>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01418E51-8526-85D5-EBA7-7FBC8E3FA318}"/>
              </a:ext>
            </a:extLst>
          </p:cNvPr>
          <p:cNvSpPr>
            <a:spLocks noGrp="1" noChangeArrowheads="1"/>
          </p:cNvSpPr>
          <p:nvPr>
            <p:ph type="sldNum" sz="quarter" idx="12"/>
          </p:nvPr>
        </p:nvSpPr>
        <p:spPr>
          <a:ln/>
        </p:spPr>
        <p:txBody>
          <a:bodyPr/>
          <a:lstStyle>
            <a:lvl1pPr>
              <a:defRPr/>
            </a:lvl1pPr>
          </a:lstStyle>
          <a:p>
            <a:fld id="{0F7BCA37-E49F-43B6-A334-4D666FC7BE81}" type="slidenum">
              <a:rPr lang="en-GB" altLang="en-US"/>
              <a:pPr/>
              <a:t>‹#›</a:t>
            </a:fld>
            <a:endParaRPr lang="en-GB" altLang="en-US"/>
          </a:p>
        </p:txBody>
      </p:sp>
    </p:spTree>
    <p:extLst>
      <p:ext uri="{BB962C8B-B14F-4D97-AF65-F5344CB8AC3E}">
        <p14:creationId xmlns:p14="http://schemas.microsoft.com/office/powerpoint/2010/main" val="373944746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ltLang="en-US" noProof="0"/>
              <a:t>Click to edit Master title style</a:t>
            </a:r>
            <a:endParaRPr lang="en-GB" altLang="en-US" noProof="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alt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en-US" noProof="0"/>
              <a:t>Click to edit Master text styles</a:t>
            </a:r>
          </a:p>
        </p:txBody>
      </p:sp>
      <p:sp>
        <p:nvSpPr>
          <p:cNvPr id="5" name="Rectangle 4">
            <a:extLst>
              <a:ext uri="{FF2B5EF4-FFF2-40B4-BE49-F238E27FC236}">
                <a16:creationId xmlns:a16="http://schemas.microsoft.com/office/drawing/2014/main" id="{CC8D0D95-CDD9-BEE5-6183-EDC95FD4FD1A}"/>
              </a:ext>
            </a:extLst>
          </p:cNvPr>
          <p:cNvSpPr>
            <a:spLocks noGrp="1" noChangeArrowheads="1"/>
          </p:cNvSpPr>
          <p:nvPr>
            <p:ph type="dt" sz="half" idx="10"/>
          </p:nvPr>
        </p:nvSpPr>
        <p:spPr>
          <a:ln/>
        </p:spPr>
        <p:txBody>
          <a:bodyPr/>
          <a:lstStyle>
            <a:lvl1pPr>
              <a:defRPr/>
            </a:lvl1pPr>
          </a:lstStyle>
          <a:p>
            <a:endParaRPr lang="en-GB"/>
          </a:p>
        </p:txBody>
      </p:sp>
      <p:sp>
        <p:nvSpPr>
          <p:cNvPr id="6" name="Rectangle 5">
            <a:extLst>
              <a:ext uri="{FF2B5EF4-FFF2-40B4-BE49-F238E27FC236}">
                <a16:creationId xmlns:a16="http://schemas.microsoft.com/office/drawing/2014/main" id="{EFF7794A-B1BA-F3A8-12C9-07C41D73AD9B}"/>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D206E378-456E-132D-D0F2-D8B9C99FC9F1}"/>
              </a:ext>
            </a:extLst>
          </p:cNvPr>
          <p:cNvSpPr>
            <a:spLocks noGrp="1" noChangeArrowheads="1"/>
          </p:cNvSpPr>
          <p:nvPr>
            <p:ph type="sldNum" sz="quarter" idx="12"/>
          </p:nvPr>
        </p:nvSpPr>
        <p:spPr>
          <a:ln/>
        </p:spPr>
        <p:txBody>
          <a:bodyPr/>
          <a:lstStyle>
            <a:lvl1pPr>
              <a:defRPr/>
            </a:lvl1pPr>
          </a:lstStyle>
          <a:p>
            <a:fld id="{EC25E516-27E0-4C59-B91D-56AD5B90B1FA}" type="slidenum">
              <a:rPr lang="en-GB" altLang="en-US"/>
              <a:pPr/>
              <a:t>‹#›</a:t>
            </a:fld>
            <a:endParaRPr lang="en-GB" altLang="en-US"/>
          </a:p>
        </p:txBody>
      </p:sp>
    </p:spTree>
    <p:extLst>
      <p:ext uri="{BB962C8B-B14F-4D97-AF65-F5344CB8AC3E}">
        <p14:creationId xmlns:p14="http://schemas.microsoft.com/office/powerpoint/2010/main" val="305448307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E0AB13D-DC6B-C6EE-FA04-D9A2B1916436}"/>
              </a:ext>
            </a:extLst>
          </p:cNvPr>
          <p:cNvSpPr>
            <a:spLocks noGrp="1" noChangeArrowheads="1"/>
          </p:cNvSpPr>
          <p:nvPr>
            <p:ph type="title"/>
          </p:nvPr>
        </p:nvSpPr>
        <p:spPr bwMode="auto">
          <a:xfrm>
            <a:off x="381000" y="1828800"/>
            <a:ext cx="2516188"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title style</a:t>
            </a:r>
          </a:p>
        </p:txBody>
      </p:sp>
      <p:sp>
        <p:nvSpPr>
          <p:cNvPr id="1027" name="Rectangle 3">
            <a:extLst>
              <a:ext uri="{FF2B5EF4-FFF2-40B4-BE49-F238E27FC236}">
                <a16:creationId xmlns:a16="http://schemas.microsoft.com/office/drawing/2014/main" id="{EC430697-C41D-5D22-5711-A3A277851F49}"/>
              </a:ext>
            </a:extLst>
          </p:cNvPr>
          <p:cNvSpPr>
            <a:spLocks noGrp="1" noChangeArrowheads="1"/>
          </p:cNvSpPr>
          <p:nvPr>
            <p:ph type="body" idx="1"/>
          </p:nvPr>
        </p:nvSpPr>
        <p:spPr bwMode="auto">
          <a:xfrm>
            <a:off x="2971800" y="1828800"/>
            <a:ext cx="59436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a:extLst>
              <a:ext uri="{FF2B5EF4-FFF2-40B4-BE49-F238E27FC236}">
                <a16:creationId xmlns:a16="http://schemas.microsoft.com/office/drawing/2014/main" id="{F71EFA7A-438D-7380-3C6D-EAA0333D76EF}"/>
              </a:ext>
            </a:extLst>
          </p:cNvPr>
          <p:cNvSpPr>
            <a:spLocks noGrp="1" noChangeArrowheads="1"/>
          </p:cNvSpPr>
          <p:nvPr>
            <p:ph type="dt" sz="half" idx="2"/>
          </p:nvPr>
        </p:nvSpPr>
        <p:spPr bwMode="auto">
          <a:xfrm>
            <a:off x="381000" y="6477000"/>
            <a:ext cx="13716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eaLnBrk="0" hangingPunct="0">
              <a:buSzTx/>
              <a:defRPr sz="1000">
                <a:solidFill>
                  <a:schemeClr val="tx1"/>
                </a:solidFill>
                <a:latin typeface="Arial"/>
                <a:cs typeface="+mn-cs"/>
              </a:defRPr>
            </a:lvl1pPr>
          </a:lstStyle>
          <a:p>
            <a:endParaRPr lang="en-GB"/>
          </a:p>
        </p:txBody>
      </p:sp>
      <p:sp>
        <p:nvSpPr>
          <p:cNvPr id="1029" name="Rectangle 5">
            <a:extLst>
              <a:ext uri="{FF2B5EF4-FFF2-40B4-BE49-F238E27FC236}">
                <a16:creationId xmlns:a16="http://schemas.microsoft.com/office/drawing/2014/main" id="{C087B8F8-EC95-C5B8-82E7-CE1679926559}"/>
              </a:ext>
            </a:extLst>
          </p:cNvPr>
          <p:cNvSpPr>
            <a:spLocks noGrp="1" noChangeArrowheads="1"/>
          </p:cNvSpPr>
          <p:nvPr>
            <p:ph type="ftr" sz="quarter" idx="3"/>
          </p:nvPr>
        </p:nvSpPr>
        <p:spPr bwMode="auto">
          <a:xfrm>
            <a:off x="3124200" y="6477000"/>
            <a:ext cx="3656013"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eaLnBrk="0" hangingPunct="0">
              <a:buSzTx/>
              <a:defRPr sz="1000">
                <a:solidFill>
                  <a:schemeClr val="tx1"/>
                </a:solidFill>
                <a:latin typeface="Arial"/>
                <a:cs typeface="+mn-cs"/>
              </a:defRPr>
            </a:lvl1pPr>
          </a:lstStyle>
          <a:p>
            <a:endParaRPr lang="en-GB"/>
          </a:p>
        </p:txBody>
      </p:sp>
      <p:sp>
        <p:nvSpPr>
          <p:cNvPr id="1030" name="Rectangle 6">
            <a:extLst>
              <a:ext uri="{FF2B5EF4-FFF2-40B4-BE49-F238E27FC236}">
                <a16:creationId xmlns:a16="http://schemas.microsoft.com/office/drawing/2014/main" id="{53F2319F-D74D-7A56-B55F-17C874B008D8}"/>
              </a:ext>
            </a:extLst>
          </p:cNvPr>
          <p:cNvSpPr>
            <a:spLocks noGrp="1" noChangeArrowheads="1"/>
          </p:cNvSpPr>
          <p:nvPr>
            <p:ph type="sldNum" sz="quarter" idx="4"/>
          </p:nvPr>
        </p:nvSpPr>
        <p:spPr bwMode="auto">
          <a:xfrm>
            <a:off x="7010400" y="6477000"/>
            <a:ext cx="1905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eaLnBrk="0" hangingPunct="0">
              <a:defRPr sz="1400">
                <a:solidFill>
                  <a:srgbClr val="003366"/>
                </a:solidFill>
              </a:defRPr>
            </a:lvl1pPr>
          </a:lstStyle>
          <a:p>
            <a:fld id="{99696806-313E-4185-9990-A4EB0D0CF642}" type="slidenum">
              <a:rPr lang="en-GB" altLang="en-US"/>
              <a:pPr/>
              <a:t>‹#›</a:t>
            </a:fld>
            <a:endParaRPr lang="en-GB" altLang="en-US"/>
          </a:p>
        </p:txBody>
      </p:sp>
      <p:pic>
        <p:nvPicPr>
          <p:cNvPr id="1031" name="Picture 11" descr="electoral com_rgb">
            <a:extLst>
              <a:ext uri="{FF2B5EF4-FFF2-40B4-BE49-F238E27FC236}">
                <a16:creationId xmlns:a16="http://schemas.microsoft.com/office/drawing/2014/main" id="{C2E8807A-7EEB-DBF7-8AA6-85EA4C8676DB}"/>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5224" r:id="rId1"/>
    <p:sldLayoutId id="2147485211" r:id="rId2"/>
    <p:sldLayoutId id="2147485212" r:id="rId3"/>
    <p:sldLayoutId id="2147485213" r:id="rId4"/>
    <p:sldLayoutId id="2147485214" r:id="rId5"/>
    <p:sldLayoutId id="2147485215" r:id="rId6"/>
    <p:sldLayoutId id="2147485216" r:id="rId7"/>
    <p:sldLayoutId id="2147485217" r:id="rId8"/>
    <p:sldLayoutId id="2147485218" r:id="rId9"/>
    <p:sldLayoutId id="2147485219" r:id="rId10"/>
    <p:sldLayoutId id="2147485220" r:id="rId11"/>
    <p:sldLayoutId id="2147485221" r:id="rId12"/>
    <p:sldLayoutId id="2147485222" r:id="rId13"/>
    <p:sldLayoutId id="2147485223" r:id="rId14"/>
  </p:sldLayoutIdLst>
  <p:txStyles>
    <p:titleStyle>
      <a:lvl1pPr algn="l" rtl="0" eaLnBrk="0" fontAlgn="base" hangingPunct="0">
        <a:spcBef>
          <a:spcPct val="0"/>
        </a:spcBef>
        <a:spcAft>
          <a:spcPct val="0"/>
        </a:spcAft>
        <a:buSzPct val="100000"/>
        <a:defRPr sz="2800">
          <a:solidFill>
            <a:srgbClr val="0099CC"/>
          </a:solidFill>
          <a:latin typeface="Arial" pitchFamily="34" charset="0"/>
          <a:ea typeface="+mj-ea"/>
          <a:cs typeface="+mj-cs"/>
        </a:defRPr>
      </a:lvl1pPr>
      <a:lvl2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2pPr>
      <a:lvl3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3pPr>
      <a:lvl4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4pPr>
      <a:lvl5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5pPr>
      <a:lvl6pPr marL="4572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6pPr>
      <a:lvl7pPr marL="9144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7pPr>
      <a:lvl8pPr marL="13716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8pPr>
      <a:lvl9pPr marL="18288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9pPr>
    </p:titleStyle>
    <p:bodyStyle>
      <a:lvl1pPr marL="228600" indent="-228600" algn="l" rtl="0" eaLnBrk="0" fontAlgn="base" hangingPunct="0">
        <a:spcBef>
          <a:spcPct val="20000"/>
        </a:spcBef>
        <a:spcAft>
          <a:spcPct val="0"/>
        </a:spcAft>
        <a:buSzPct val="100000"/>
        <a:buChar char="•"/>
        <a:defRPr sz="2400">
          <a:solidFill>
            <a:srgbClr val="003366"/>
          </a:solidFill>
          <a:latin typeface="+mn-lt"/>
          <a:ea typeface="+mn-ea"/>
          <a:cs typeface="+mn-cs"/>
        </a:defRPr>
      </a:lvl1pPr>
      <a:lvl2pPr marL="628650" indent="-285750" algn="l" rtl="0" eaLnBrk="0" fontAlgn="base" hangingPunct="0">
        <a:spcBef>
          <a:spcPct val="20000"/>
        </a:spcBef>
        <a:spcAft>
          <a:spcPct val="0"/>
        </a:spcAft>
        <a:buSzPct val="100000"/>
        <a:buChar char="–"/>
        <a:defRPr sz="2200">
          <a:solidFill>
            <a:srgbClr val="003366"/>
          </a:solidFill>
          <a:latin typeface="+mn-lt"/>
          <a:cs typeface="Arial" panose="020B0604020202020204" pitchFamily="34" charset="0"/>
        </a:defRPr>
      </a:lvl2pPr>
      <a:lvl3pPr marL="1028700" indent="-228600" algn="l" rtl="0" eaLnBrk="0" fontAlgn="base" hangingPunct="0">
        <a:spcBef>
          <a:spcPct val="20000"/>
        </a:spcBef>
        <a:spcAft>
          <a:spcPct val="0"/>
        </a:spcAft>
        <a:buSzPct val="100000"/>
        <a:buChar char="•"/>
        <a:defRPr sz="2000">
          <a:solidFill>
            <a:srgbClr val="003366"/>
          </a:solidFill>
          <a:latin typeface="+mn-lt"/>
          <a:cs typeface="Arial" panose="020B0604020202020204" pitchFamily="34" charset="0"/>
        </a:defRPr>
      </a:lvl3pPr>
      <a:lvl4pPr marL="1435100" indent="-228600" algn="l" rtl="0" eaLnBrk="0" fontAlgn="base" hangingPunct="0">
        <a:spcBef>
          <a:spcPct val="20000"/>
        </a:spcBef>
        <a:spcAft>
          <a:spcPct val="0"/>
        </a:spcAft>
        <a:buSzPct val="100000"/>
        <a:buChar char="–"/>
        <a:defRPr>
          <a:solidFill>
            <a:srgbClr val="003366"/>
          </a:solidFill>
          <a:latin typeface="+mn-lt"/>
          <a:cs typeface="Arial" panose="020B0604020202020204" pitchFamily="34" charset="0"/>
        </a:defRPr>
      </a:lvl4pPr>
      <a:lvl5pPr marL="1778000" indent="-228600" algn="l" rtl="0" eaLnBrk="0" fontAlgn="base" hangingPunct="0">
        <a:spcBef>
          <a:spcPct val="20000"/>
        </a:spcBef>
        <a:spcAft>
          <a:spcPct val="0"/>
        </a:spcAft>
        <a:buSzPct val="100000"/>
        <a:buChar char="»"/>
        <a:defRPr sz="1600">
          <a:solidFill>
            <a:srgbClr val="003366"/>
          </a:solidFill>
          <a:latin typeface="+mn-lt"/>
          <a:cs typeface="Arial" panose="020B0604020202020204" pitchFamily="34" charset="0"/>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p:bodyStyle>
    <p:otherStyle>
      <a:defPPr>
        <a:defRPr lang="en-US"/>
      </a:defPPr>
      <a:lvl1pPr marL="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10">
            <a:extLst>
              <a:ext uri="{FF2B5EF4-FFF2-40B4-BE49-F238E27FC236}">
                <a16:creationId xmlns:a16="http://schemas.microsoft.com/office/drawing/2014/main" id="{58252758-E8EB-CFED-4A41-74153F19B101}"/>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Candidates and agents Briefing</a:t>
            </a:r>
          </a:p>
        </p:txBody>
      </p:sp>
      <p:sp>
        <p:nvSpPr>
          <p:cNvPr id="3076" name="Rectangle 11">
            <a:extLst>
              <a:ext uri="{FF2B5EF4-FFF2-40B4-BE49-F238E27FC236}">
                <a16:creationId xmlns:a16="http://schemas.microsoft.com/office/drawing/2014/main" id="{B33F2545-BD84-6860-ADF5-5441F09883C2}"/>
              </a:ext>
            </a:extLst>
          </p:cNvPr>
          <p:cNvSpPr>
            <a:spLocks noGrp="1" noChangeArrowheads="1"/>
          </p:cNvSpPr>
          <p:nvPr>
            <p:ph type="subTitle"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solidFill>
                  <a:srgbClr val="FFFFFF"/>
                </a:solidFill>
              </a:rPr>
              <a:t>Local government elections</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708C275E-C18A-76DC-3D62-EE89D43A48D8}"/>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Submitting nomination papers</a:t>
            </a:r>
          </a:p>
        </p:txBody>
      </p:sp>
      <p:sp>
        <p:nvSpPr>
          <p:cNvPr id="23555" name="Content Placeholder 2">
            <a:extLst>
              <a:ext uri="{FF2B5EF4-FFF2-40B4-BE49-F238E27FC236}">
                <a16:creationId xmlns:a16="http://schemas.microsoft.com/office/drawing/2014/main" id="{1E2BA40E-495C-8177-112D-45E16E367838}"/>
              </a:ext>
            </a:extLst>
          </p:cNvPr>
          <p:cNvSpPr>
            <a:spLocks noGrp="1"/>
          </p:cNvSpPr>
          <p:nvPr>
            <p:ph idx="1"/>
          </p:nvPr>
        </p:nvSpPr>
        <p:spPr>
          <a:ln cap="flat" algn="ctr">
            <a:miter lim="800000"/>
            <a:headEnd type="none" w="med" len="med"/>
            <a:tailEnd type="none" w="med" len="med"/>
          </a:ln>
        </p:spPr>
        <p:txBody>
          <a:bodyPr/>
          <a:lstStyle/>
          <a:p>
            <a:pPr>
              <a:buSzTx/>
            </a:pPr>
            <a:r>
              <a:rPr lang="en-GB" altLang="en-US">
                <a:solidFill>
                  <a:schemeClr val="tx1">
                    <a:lumMod val="75000"/>
                  </a:schemeClr>
                </a:solidFill>
              </a:rPr>
              <a:t>The documents that must be submitted by all candidates by 4pm are - [E-19]</a:t>
            </a:r>
          </a:p>
          <a:p>
            <a:pPr lvl="1">
              <a:buSzTx/>
            </a:pPr>
            <a:r>
              <a:rPr lang="en-GB" altLang="en-US">
                <a:solidFill>
                  <a:schemeClr val="tx1">
                    <a:lumMod val="75000"/>
                  </a:schemeClr>
                </a:solidFill>
              </a:rPr>
              <a:t>the nomination form</a:t>
            </a:r>
          </a:p>
          <a:p>
            <a:pPr lvl="1">
              <a:buSzTx/>
            </a:pPr>
            <a:r>
              <a:rPr lang="en-GB" altLang="en-US">
                <a:solidFill>
                  <a:schemeClr val="tx1">
                    <a:lumMod val="75000"/>
                  </a:schemeClr>
                </a:solidFill>
              </a:rPr>
              <a:t>Home address form</a:t>
            </a:r>
            <a:endParaRPr lang="en-GB" altLang="en-US">
              <a:solidFill>
                <a:schemeClr val="tx1"/>
              </a:solidFill>
            </a:endParaRPr>
          </a:p>
          <a:p>
            <a:pPr>
              <a:buSzTx/>
            </a:pPr>
            <a:r>
              <a:rPr lang="en-GB" altLang="en-US">
                <a:solidFill>
                  <a:schemeClr val="tx1"/>
                </a:solidFill>
              </a:rPr>
              <a:t>Party candidates will also need to submit, by 4pm – </a:t>
            </a:r>
            <a:r>
              <a:rPr lang="en-GB" altLang="en-US">
                <a:solidFill>
                  <a:srgbClr val="FF0000"/>
                </a:solidFill>
              </a:rPr>
              <a:t>[E-19]:</a:t>
            </a:r>
          </a:p>
          <a:p>
            <a:pPr lvl="1">
              <a:buSzTx/>
            </a:pPr>
            <a:r>
              <a:rPr lang="en-GB" altLang="en-US">
                <a:solidFill>
                  <a:schemeClr val="tx1"/>
                </a:solidFill>
              </a:rPr>
              <a:t>A certificate authorising the use of a party name/ registered description on the ballot paper </a:t>
            </a:r>
          </a:p>
          <a:p>
            <a:pPr lvl="1">
              <a:buSzTx/>
            </a:pPr>
            <a:r>
              <a:rPr lang="en-GB" altLang="en-US">
                <a:solidFill>
                  <a:schemeClr val="tx1"/>
                </a:solidFill>
              </a:rPr>
              <a:t>A written request to use one of the party’s emblems on the ballot paper (optional)</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8849B81D-2450-9332-89AF-5CEFAFDF8793}"/>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Submitting nomination papers</a:t>
            </a:r>
          </a:p>
        </p:txBody>
      </p:sp>
      <p:sp>
        <p:nvSpPr>
          <p:cNvPr id="25603" name="Rectangle 3">
            <a:extLst>
              <a:ext uri="{FF2B5EF4-FFF2-40B4-BE49-F238E27FC236}">
                <a16:creationId xmlns:a16="http://schemas.microsoft.com/office/drawing/2014/main" id="{6CA1362B-9507-C8A5-08F9-56CDA16BEDAF}"/>
              </a:ext>
            </a:extLst>
          </p:cNvPr>
          <p:cNvSpPr>
            <a:spLocks noGrp="1" noChangeArrowheads="1"/>
          </p:cNvSpPr>
          <p:nvPr>
            <p:ph type="body" idx="1"/>
          </p:nvPr>
        </p:nvSpPr>
        <p:spPr>
          <a:ln cap="flat" algn="ctr">
            <a:miter lim="800000"/>
            <a:headEnd type="none" w="med" len="med"/>
            <a:tailEnd type="none" w="med" len="med"/>
          </a:ln>
        </p:spPr>
        <p:txBody>
          <a:bodyPr/>
          <a:lstStyle/>
          <a:p>
            <a:pPr eaLnBrk="1" hangingPunct="1">
              <a:buSzTx/>
            </a:pPr>
            <a:r>
              <a:rPr lang="en-GB" altLang="en-US">
                <a:solidFill>
                  <a:schemeClr val="tx1"/>
                </a:solidFill>
              </a:rPr>
              <a:t>Take care when completing your nomination papers, as mistakes may invalidate your nomination</a:t>
            </a:r>
          </a:p>
          <a:p>
            <a:pPr eaLnBrk="1" hangingPunct="1">
              <a:buSzTx/>
            </a:pPr>
            <a:r>
              <a:rPr lang="en-GB" altLang="en-US">
                <a:solidFill>
                  <a:schemeClr val="tx1"/>
                </a:solidFill>
              </a:rPr>
              <a:t>Complete nomination papers early and arrange for us to provide an informal check</a:t>
            </a:r>
          </a:p>
          <a:p>
            <a:pPr eaLnBrk="1" hangingPunct="1">
              <a:buSzTx/>
            </a:pPr>
            <a:r>
              <a:rPr lang="en-GB" altLang="en-US">
                <a:solidFill>
                  <a:schemeClr val="tx1"/>
                </a:solidFill>
              </a:rPr>
              <a:t>The nomination form and home address form </a:t>
            </a:r>
            <a:r>
              <a:rPr lang="en-GB" altLang="en-US" b="1">
                <a:solidFill>
                  <a:schemeClr val="tx1"/>
                </a:solidFill>
              </a:rPr>
              <a:t>can be delivered by hand or electronically</a:t>
            </a:r>
          </a:p>
          <a:p>
            <a:pPr marL="0" indent="0" eaLnBrk="1" hangingPunct="1">
              <a:buSzTx/>
              <a:buFontTx/>
              <a:buNone/>
            </a:pPr>
            <a:endParaRPr lang="en-GB" altLang="en-US">
              <a:solidFill>
                <a:schemeClr val="tx1"/>
              </a:solidFill>
            </a:endParaRPr>
          </a:p>
          <a:p>
            <a:pPr marL="457200" indent="-457200" eaLnBrk="1" hangingPunct="1">
              <a:buSzTx/>
              <a:buFontTx/>
              <a:buNone/>
            </a:pPr>
            <a:endParaRPr lang="en-GB" altLang="en-US">
              <a:solidFill>
                <a:schemeClr val="tx1"/>
              </a:solidFill>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B81B58EE-6810-E624-B298-879AC856DB2B}"/>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Submitting nomination papers - electronically</a:t>
            </a:r>
          </a:p>
        </p:txBody>
      </p:sp>
      <p:sp>
        <p:nvSpPr>
          <p:cNvPr id="27651" name="Content Placeholder 2">
            <a:extLst>
              <a:ext uri="{FF2B5EF4-FFF2-40B4-BE49-F238E27FC236}">
                <a16:creationId xmlns:a16="http://schemas.microsoft.com/office/drawing/2014/main" id="{3359AEC7-74F3-CEF2-5011-FC49F61E9CFF}"/>
              </a:ext>
            </a:extLst>
          </p:cNvPr>
          <p:cNvSpPr>
            <a:spLocks noGrp="1"/>
          </p:cNvSpPr>
          <p:nvPr>
            <p:ph idx="1"/>
          </p:nvPr>
        </p:nvSpPr>
        <p:spPr>
          <a:ln cap="flat" algn="ctr">
            <a:miter lim="800000"/>
            <a:headEnd type="none" w="med" len="med"/>
            <a:tailEnd type="none" w="med" len="med"/>
          </a:ln>
        </p:spPr>
        <p:txBody>
          <a:bodyPr/>
          <a:lstStyle/>
          <a:p>
            <a:pPr>
              <a:buSzTx/>
            </a:pPr>
            <a:r>
              <a:rPr lang="en-GB" altLang="en-US">
                <a:solidFill>
                  <a:schemeClr val="accent4"/>
                </a:solidFill>
              </a:rPr>
              <a:t>If you want to deliver your nomination</a:t>
            </a:r>
          </a:p>
          <a:p>
            <a:pPr marL="0" indent="0">
              <a:buSzTx/>
              <a:buFontTx/>
              <a:buNone/>
            </a:pPr>
            <a:r>
              <a:rPr lang="en-GB" altLang="en-US">
                <a:solidFill>
                  <a:schemeClr val="accent4"/>
                </a:solidFill>
              </a:rPr>
              <a:t> papers by email</a:t>
            </a:r>
          </a:p>
          <a:p>
            <a:pPr>
              <a:buSzTx/>
            </a:pPr>
            <a:r>
              <a:rPr lang="en-GB" altLang="en-US">
                <a:solidFill>
                  <a:srgbClr val="FF0000"/>
                </a:solidFill>
              </a:rPr>
              <a:t>[ </a:t>
            </a:r>
            <a:r>
              <a:rPr lang="en-US" altLang="en-US">
                <a:solidFill>
                  <a:srgbClr val="FF0000"/>
                </a:solidFill>
              </a:rPr>
              <a:t>include details of:</a:t>
            </a:r>
            <a:endParaRPr lang="en-GB" altLang="en-US">
              <a:solidFill>
                <a:srgbClr val="FF0000"/>
              </a:solidFill>
            </a:endParaRPr>
          </a:p>
          <a:p>
            <a:pPr>
              <a:buSzTx/>
            </a:pPr>
            <a:r>
              <a:rPr lang="en-US" altLang="en-US">
                <a:solidFill>
                  <a:srgbClr val="FF0000"/>
                </a:solidFill>
              </a:rPr>
              <a:t>the email address(es) to be used for submitting nominations</a:t>
            </a:r>
            <a:endParaRPr lang="en-GB" altLang="en-US">
              <a:solidFill>
                <a:srgbClr val="FF0000"/>
              </a:solidFill>
            </a:endParaRPr>
          </a:p>
          <a:p>
            <a:pPr>
              <a:buSzTx/>
            </a:pPr>
            <a:r>
              <a:rPr lang="en-US" altLang="en-US">
                <a:solidFill>
                  <a:srgbClr val="FF0000"/>
                </a:solidFill>
              </a:rPr>
              <a:t>the email address(es) to be used for any queries, including informal check</a:t>
            </a:r>
            <a:endParaRPr lang="en-GB" altLang="en-US">
              <a:solidFill>
                <a:srgbClr val="FF0000"/>
              </a:solidFill>
            </a:endParaRPr>
          </a:p>
          <a:p>
            <a:pPr>
              <a:buSzTx/>
            </a:pPr>
            <a:r>
              <a:rPr lang="en-US" altLang="en-US">
                <a:solidFill>
                  <a:srgbClr val="FF0000"/>
                </a:solidFill>
              </a:rPr>
              <a:t>any specific email subject headings you would like candidates to use for each stage</a:t>
            </a:r>
            <a:endParaRPr lang="en-GB" altLang="en-US">
              <a:solidFill>
                <a:srgbClr val="FF0000"/>
              </a:solidFill>
            </a:endParaRPr>
          </a:p>
          <a:p>
            <a:pPr>
              <a:buSzTx/>
            </a:pPr>
            <a:r>
              <a:rPr lang="en-US" altLang="en-US">
                <a:solidFill>
                  <a:srgbClr val="FF0000"/>
                </a:solidFill>
              </a:rPr>
              <a:t>any requirements regarding the type and size or number of attachments]</a:t>
            </a:r>
            <a:endParaRPr lang="en-GB" altLang="en-US">
              <a:solidFill>
                <a:srgbClr val="FF0000"/>
              </a:solidFill>
            </a:endParaRPr>
          </a:p>
          <a:p>
            <a:pPr marL="0" indent="0">
              <a:buSzTx/>
              <a:buFontTx/>
              <a:buNone/>
            </a:pPr>
            <a:r>
              <a:rPr lang="en-US" altLang="en-US">
                <a:solidFill>
                  <a:schemeClr val="tx1"/>
                </a:solidFill>
              </a:rPr>
              <a:t> </a:t>
            </a:r>
            <a:endParaRPr lang="en-GB" altLang="en-US">
              <a:solidFill>
                <a:schemeClr val="tx1"/>
              </a:solidFill>
            </a:endParaRPr>
          </a:p>
          <a:p>
            <a:pPr marL="0" indent="0">
              <a:buSzTx/>
              <a:buFontTx/>
              <a:buNone/>
            </a:pPr>
            <a:endParaRPr lang="en-GB" altLang="en-US">
              <a:solidFill>
                <a:schemeClr val="accent4"/>
              </a:solidFill>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04FB270-0A1F-7D0F-4EC6-BB797543AB1A}"/>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Submitting nomination papers - electronically</a:t>
            </a:r>
          </a:p>
        </p:txBody>
      </p:sp>
      <p:sp>
        <p:nvSpPr>
          <p:cNvPr id="29699" name="Content Placeholder 2">
            <a:extLst>
              <a:ext uri="{FF2B5EF4-FFF2-40B4-BE49-F238E27FC236}">
                <a16:creationId xmlns:a16="http://schemas.microsoft.com/office/drawing/2014/main" id="{19D4B38E-A674-C644-23CA-ED8E480A8133}"/>
              </a:ext>
            </a:extLst>
          </p:cNvPr>
          <p:cNvSpPr>
            <a:spLocks noGrp="1"/>
          </p:cNvSpPr>
          <p:nvPr>
            <p:ph idx="1"/>
          </p:nvPr>
        </p:nvSpPr>
        <p:spPr>
          <a:ln cap="flat" algn="ctr">
            <a:miter lim="800000"/>
            <a:headEnd type="none" w="med" len="med"/>
            <a:tailEnd type="none" w="med" len="med"/>
          </a:ln>
        </p:spPr>
        <p:txBody>
          <a:bodyPr/>
          <a:lstStyle/>
          <a:p>
            <a:pPr>
              <a:buSzTx/>
            </a:pPr>
            <a:r>
              <a:rPr lang="en-GB" altLang="en-US">
                <a:solidFill>
                  <a:schemeClr val="accent4"/>
                </a:solidFill>
              </a:rPr>
              <a:t>If you want to deliver your nomination</a:t>
            </a:r>
          </a:p>
          <a:p>
            <a:pPr marL="0" indent="0">
              <a:buSzTx/>
              <a:buFontTx/>
              <a:buNone/>
            </a:pPr>
            <a:r>
              <a:rPr lang="en-GB" altLang="en-US">
                <a:solidFill>
                  <a:schemeClr val="accent4"/>
                </a:solidFill>
              </a:rPr>
              <a:t> papers using an online system</a:t>
            </a:r>
          </a:p>
          <a:p>
            <a:pPr>
              <a:buSzTx/>
            </a:pPr>
            <a:r>
              <a:rPr lang="en-US" altLang="en-US">
                <a:solidFill>
                  <a:srgbClr val="FF0000"/>
                </a:solidFill>
              </a:rPr>
              <a:t>[include details of:</a:t>
            </a:r>
            <a:endParaRPr lang="en-GB" altLang="en-US">
              <a:solidFill>
                <a:srgbClr val="FF0000"/>
              </a:solidFill>
            </a:endParaRPr>
          </a:p>
          <a:p>
            <a:pPr>
              <a:buSzTx/>
            </a:pPr>
            <a:r>
              <a:rPr lang="en-US" altLang="en-US">
                <a:solidFill>
                  <a:srgbClr val="FF0000"/>
                </a:solidFill>
              </a:rPr>
              <a:t>How the online system can be accessed, including the web address and any other relevant information</a:t>
            </a:r>
            <a:endParaRPr lang="en-GB" altLang="en-US">
              <a:solidFill>
                <a:srgbClr val="FF0000"/>
              </a:solidFill>
            </a:endParaRPr>
          </a:p>
          <a:p>
            <a:pPr>
              <a:buSzTx/>
            </a:pPr>
            <a:r>
              <a:rPr lang="en-US" altLang="en-US">
                <a:solidFill>
                  <a:srgbClr val="FF0000"/>
                </a:solidFill>
              </a:rPr>
              <a:t>Details of any instructions on how to use the system</a:t>
            </a:r>
            <a:endParaRPr lang="en-GB" altLang="en-US">
              <a:solidFill>
                <a:srgbClr val="FF0000"/>
              </a:solidFill>
            </a:endParaRPr>
          </a:p>
          <a:p>
            <a:pPr>
              <a:buSzTx/>
            </a:pPr>
            <a:r>
              <a:rPr lang="en-US" altLang="en-US">
                <a:solidFill>
                  <a:srgbClr val="FF0000"/>
                </a:solidFill>
              </a:rPr>
              <a:t>How informal check process will work if using the online system</a:t>
            </a:r>
            <a:endParaRPr lang="en-GB" altLang="en-US">
              <a:solidFill>
                <a:srgbClr val="FF0000"/>
              </a:solidFill>
            </a:endParaRPr>
          </a:p>
          <a:p>
            <a:pPr>
              <a:buSzTx/>
            </a:pPr>
            <a:r>
              <a:rPr lang="en-US" altLang="en-US">
                <a:solidFill>
                  <a:srgbClr val="FF0000"/>
                </a:solidFill>
              </a:rPr>
              <a:t>Contact details for further support with using the system]</a:t>
            </a:r>
            <a:endParaRPr lang="en-GB" altLang="en-US">
              <a:solidFill>
                <a:srgbClr val="FF0000"/>
              </a:solidFill>
            </a:endParaRPr>
          </a:p>
          <a:p>
            <a:pPr>
              <a:buSzTx/>
            </a:pPr>
            <a:r>
              <a:rPr lang="en-US" altLang="en-US">
                <a:solidFill>
                  <a:schemeClr val="tx1"/>
                </a:solidFill>
              </a:rPr>
              <a:t> </a:t>
            </a:r>
            <a:endParaRPr lang="en-GB" altLang="en-US">
              <a:solidFill>
                <a:schemeClr val="tx1"/>
              </a:solidFill>
            </a:endParaRPr>
          </a:p>
          <a:p>
            <a:pPr marL="0" indent="0">
              <a:buSzTx/>
              <a:buFontTx/>
              <a:buNone/>
            </a:pPr>
            <a:endParaRPr lang="en-GB" altLang="en-US">
              <a:solidFill>
                <a:srgbClr val="FF0000"/>
              </a:solidFill>
            </a:endParaRPr>
          </a:p>
        </p:txBody>
      </p:sp>
      <p:sp>
        <p:nvSpPr>
          <p:cNvPr id="15364" name="TextBox 1">
            <a:extLst>
              <a:ext uri="{FF2B5EF4-FFF2-40B4-BE49-F238E27FC236}">
                <a16:creationId xmlns:a16="http://schemas.microsoft.com/office/drawing/2014/main" id="{21578E92-6B27-CA33-6DE5-69236807B683}"/>
              </a:ext>
            </a:extLst>
          </p:cNvPr>
          <p:cNvSpPr>
            <a:spLocks noChangeArrowheads="1"/>
          </p:cNvSpPr>
          <p:nvPr/>
        </p:nvSpPr>
        <p:spPr bwMode="auto">
          <a:xfrm>
            <a:off x="381000" y="463550"/>
            <a:ext cx="23749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spcBef>
                <a:spcPct val="20000"/>
              </a:spcBef>
              <a:buChar char="•"/>
              <a:defRPr sz="2400">
                <a:solidFill>
                  <a:srgbClr val="003366"/>
                </a:solidFill>
                <a:latin typeface="Arial" panose="020B0604020202020204" pitchFamily="34" charset="0"/>
                <a:cs typeface="Arial" panose="020B0604020202020204" pitchFamily="34" charset="0"/>
              </a:defRPr>
            </a:lvl1pPr>
            <a:lvl2pPr marL="628650" indent="-285750" eaLnBrk="0" hangingPunct="0">
              <a:spcBef>
                <a:spcPct val="20000"/>
              </a:spcBef>
              <a:buChar char="–"/>
              <a:defRPr sz="2200">
                <a:solidFill>
                  <a:srgbClr val="003366"/>
                </a:solidFill>
                <a:latin typeface="Arial" panose="020B0604020202020204" pitchFamily="34" charset="0"/>
                <a:cs typeface="Arial" panose="020B0604020202020204" pitchFamily="34" charset="0"/>
              </a:defRPr>
            </a:lvl2pPr>
            <a:lvl3pPr marL="1028700" indent="-228600" eaLnBrk="0" hangingPunct="0">
              <a:spcBef>
                <a:spcPct val="20000"/>
              </a:spcBef>
              <a:buChar char="•"/>
              <a:defRPr sz="2000">
                <a:solidFill>
                  <a:srgbClr val="003366"/>
                </a:solidFill>
                <a:latin typeface="Arial" panose="020B0604020202020204" pitchFamily="34" charset="0"/>
                <a:cs typeface="Arial" panose="020B0604020202020204" pitchFamily="34" charset="0"/>
              </a:defRPr>
            </a:lvl3pPr>
            <a:lvl4pPr marL="1435100" indent="-228600" eaLnBrk="0" hangingPunct="0">
              <a:spcBef>
                <a:spcPct val="20000"/>
              </a:spcBef>
              <a:buChar char="–"/>
              <a:defRPr>
                <a:solidFill>
                  <a:srgbClr val="003366"/>
                </a:solidFill>
                <a:latin typeface="Arial" panose="020B0604020202020204" pitchFamily="34" charset="0"/>
                <a:cs typeface="Arial" panose="020B0604020202020204" pitchFamily="34" charset="0"/>
              </a:defRPr>
            </a:lvl4pPr>
            <a:lvl5pPr marL="1778000" indent="-228600" eaLnBrk="0" hangingPunct="0">
              <a:spcBef>
                <a:spcPct val="20000"/>
              </a:spcBef>
              <a:buChar char="»"/>
              <a:defRPr sz="1600">
                <a:solidFill>
                  <a:srgbClr val="003366"/>
                </a:solidFill>
                <a:latin typeface="Arial" panose="020B0604020202020204" pitchFamily="34" charset="0"/>
                <a:cs typeface="Arial" panose="020B0604020202020204" pitchFamily="34" charset="0"/>
              </a:defRPr>
            </a:lvl5pPr>
            <a:lvl6pPr marL="22352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6pPr>
            <a:lvl7pPr marL="26924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7pPr>
            <a:lvl8pPr marL="31496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8pPr>
            <a:lvl9pPr marL="36068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9pPr>
          </a:lstStyle>
          <a:p>
            <a:pPr>
              <a:spcBef>
                <a:spcPct val="0"/>
              </a:spcBef>
              <a:buFontTx/>
              <a:buNone/>
            </a:pPr>
            <a:r>
              <a:rPr lang="en-GB" altLang="en-US">
                <a:solidFill>
                  <a:srgbClr val="FF0000"/>
                </a:solidFill>
              </a:rPr>
              <a:t>Use slide only if relevant</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95B14FDA-EFC1-E13E-B591-1E828774D930}"/>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Nomination paper</a:t>
            </a:r>
          </a:p>
        </p:txBody>
      </p:sp>
      <p:sp>
        <p:nvSpPr>
          <p:cNvPr id="31747" name="Rectangle 3">
            <a:extLst>
              <a:ext uri="{FF2B5EF4-FFF2-40B4-BE49-F238E27FC236}">
                <a16:creationId xmlns:a16="http://schemas.microsoft.com/office/drawing/2014/main" id="{6A1863FC-E2FA-C79E-AAB3-A1C18967B88A}"/>
              </a:ext>
            </a:extLst>
          </p:cNvPr>
          <p:cNvSpPr>
            <a:spLocks noGrp="1"/>
          </p:cNvSpPr>
          <p:nvPr>
            <p:ph type="body" idx="1"/>
          </p:nvPr>
        </p:nvSpPr>
        <p:spPr>
          <a:xfrm>
            <a:off x="2370138" y="1828800"/>
            <a:ext cx="6421437" cy="4718050"/>
          </a:xfrm>
          <a:ln cap="flat" algn="ctr">
            <a:miter lim="800000"/>
            <a:headEnd type="none" w="med" len="med"/>
            <a:tailEnd type="none" w="med" len="med"/>
          </a:ln>
        </p:spPr>
        <p:txBody>
          <a:bodyPr>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GB" altLang="en-US" sz="2400" b="0" i="0" u="none" baseline="0">
                <a:solidFill>
                  <a:schemeClr val="tx1"/>
                </a:solidFill>
                <a:effectLst/>
                <a:latin typeface="+mn-lt"/>
                <a:ea typeface="+mn-ea"/>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GB" altLang="en-US" sz="2200" b="0" i="0" u="none" baseline="0">
                <a:solidFill>
                  <a:schemeClr val="tx1"/>
                </a:solidFill>
                <a:effectLst/>
                <a:latin typeface="+mn-lt"/>
              </a:defRPr>
            </a:lvl2pPr>
            <a:lvl3pPr marL="1028700" indent="-228600" algn="l" defTabSz="914400" rtl="0" eaLnBrk="0" fontAlgn="base" hangingPunct="0">
              <a:lnSpc>
                <a:spcPct val="100000"/>
              </a:lnSpc>
              <a:spcBef>
                <a:spcPct val="20000"/>
              </a:spcBef>
              <a:spcAft>
                <a:spcPct val="0"/>
              </a:spcAft>
              <a:buClrTx/>
              <a:buSzTx/>
              <a:buFontTx/>
              <a:buChar char="•"/>
              <a:defRPr kumimoji="0" lang="en-GB" altLang="en-US" sz="2000" b="0" i="0" u="none" baseline="0">
                <a:solidFill>
                  <a:schemeClr val="tx1"/>
                </a:solidFill>
                <a:effectLst/>
                <a:latin typeface="+mn-lt"/>
              </a:defRPr>
            </a:lvl3pPr>
            <a:lvl4pPr marL="1435100" indent="-228600" algn="l" defTabSz="914400" rtl="0" eaLnBrk="0" fontAlgn="base" hangingPunct="0">
              <a:lnSpc>
                <a:spcPct val="100000"/>
              </a:lnSpc>
              <a:spcBef>
                <a:spcPct val="20000"/>
              </a:spcBef>
              <a:spcAft>
                <a:spcPct val="0"/>
              </a:spcAft>
              <a:buClrTx/>
              <a:buSzTx/>
              <a:buFontTx/>
              <a:buChar char="–"/>
              <a:defRPr kumimoji="0" lang="en-GB" altLang="en-US" sz="1800" b="0" i="0" u="none" baseline="0">
                <a:solidFill>
                  <a:schemeClr val="tx1"/>
                </a:solidFill>
                <a:effectLst/>
                <a:latin typeface="+mn-lt"/>
              </a:defRPr>
            </a:lvl4pPr>
            <a:lvl5pPr marL="1778000" indent="-228600" algn="l" defTabSz="914400" rtl="0" eaLnBrk="0" fontAlgn="base" hangingPunct="0">
              <a:lnSpc>
                <a:spcPct val="100000"/>
              </a:lnSpc>
              <a:spcBef>
                <a:spcPct val="20000"/>
              </a:spcBef>
              <a:spcAft>
                <a:spcPct val="0"/>
              </a:spcAft>
              <a:buClrTx/>
              <a:buSzTx/>
              <a:buFontTx/>
              <a:buChar char="»"/>
              <a:defRPr kumimoji="0" lang="en-GB" altLang="en-US" sz="1600" b="0" i="0" u="none" baseline="0">
                <a:solidFill>
                  <a:schemeClr val="tx1"/>
                </a:solidFill>
                <a:effectLst/>
                <a:latin typeface="+mn-lt"/>
              </a:defRPr>
            </a:lvl5pPr>
            <a:lvl6pPr marL="2235200" indent="-228600" algn="l" rtl="0" fontAlgn="base">
              <a:spcBef>
                <a:spcPct val="20000"/>
              </a:spcBef>
              <a:spcAft>
                <a:spcPct val="0"/>
              </a:spcAft>
              <a:buChar char="»"/>
              <a:defRPr lang="en-GB" altLang="en-US" sz="1600">
                <a:solidFill>
                  <a:schemeClr val="tx1"/>
                </a:solidFill>
                <a:latin typeface="+mn-lt"/>
              </a:defRPr>
            </a:lvl6pPr>
            <a:lvl7pPr marL="2692400" indent="-228600" algn="l" rtl="0" fontAlgn="base">
              <a:spcBef>
                <a:spcPct val="20000"/>
              </a:spcBef>
              <a:spcAft>
                <a:spcPct val="0"/>
              </a:spcAft>
              <a:buChar char="»"/>
              <a:defRPr lang="en-GB" altLang="en-US" sz="1600">
                <a:solidFill>
                  <a:schemeClr val="tx1"/>
                </a:solidFill>
                <a:latin typeface="+mn-lt"/>
              </a:defRPr>
            </a:lvl7pPr>
            <a:lvl8pPr marL="3149600" indent="-228600" algn="l" rtl="0" fontAlgn="base">
              <a:spcBef>
                <a:spcPct val="20000"/>
              </a:spcBef>
              <a:spcAft>
                <a:spcPct val="0"/>
              </a:spcAft>
              <a:buChar char="»"/>
              <a:defRPr lang="en-GB" altLang="en-US" sz="1600">
                <a:solidFill>
                  <a:schemeClr val="tx1"/>
                </a:solidFill>
                <a:latin typeface="+mn-lt"/>
              </a:defRPr>
            </a:lvl8pPr>
            <a:lvl9pPr marL="3606800" indent="-228600" algn="l" rtl="0" fontAlgn="base">
              <a:spcBef>
                <a:spcPct val="20000"/>
              </a:spcBef>
              <a:spcAft>
                <a:spcPct val="0"/>
              </a:spcAft>
              <a:buChar char="»"/>
              <a:defRPr lang="en-GB" altLang="en-US" sz="1600">
                <a:solidFill>
                  <a:schemeClr val="tx1"/>
                </a:solidFill>
                <a:latin typeface="+mn-lt"/>
              </a:defRPr>
            </a:lvl9pPr>
          </a:lstStyle>
          <a:p>
            <a:pPr lvl="1" eaLnBrk="1" hangingPunct="1"/>
            <a:r>
              <a:rPr sz="2800" kern="1200">
                <a:ln w="9525" cap="flat" cmpd="sng" algn="ctr">
                  <a:noFill/>
                  <a:prstDash val="solid"/>
                  <a:round/>
                  <a:headEnd type="none" w="med" len="med"/>
                  <a:tailEnd type="none" w="med" len="med"/>
                </a:ln>
                <a:solidFill>
                  <a:srgbClr val="003366"/>
                </a:solidFill>
                <a:ea typeface="Arial"/>
                <a:cs typeface="Arial"/>
                <a:sym typeface="Wingdings"/>
              </a:rPr>
              <a:t>Include your full name</a:t>
            </a:r>
            <a:endParaRPr sz="2800" kern="1200">
              <a:ln w="9525" cap="flat" cmpd="sng" algn="ctr">
                <a:noFill/>
                <a:prstDash val="solid"/>
                <a:round/>
                <a:headEnd type="none" w="med" len="med"/>
                <a:tailEnd type="none" w="med" len="med"/>
              </a:ln>
              <a:solidFill>
                <a:srgbClr val="FF0000"/>
              </a:solidFill>
              <a:ea typeface="Arial"/>
              <a:cs typeface="Arial"/>
              <a:sym typeface="Wingdings"/>
            </a:endParaRPr>
          </a:p>
          <a:p>
            <a:pPr lvl="1" eaLnBrk="1" hangingPunct="1"/>
            <a:r>
              <a:rPr sz="2800" kern="1200">
                <a:ln w="9525" cap="flat" cmpd="sng" algn="ctr">
                  <a:noFill/>
                  <a:prstDash val="solid"/>
                  <a:round/>
                  <a:headEnd type="none" w="med" len="med"/>
                  <a:tailEnd type="none" w="med" len="med"/>
                </a:ln>
                <a:solidFill>
                  <a:srgbClr val="003366"/>
                </a:solidFill>
                <a:ea typeface="Arial"/>
                <a:cs typeface="Arial"/>
                <a:sym typeface="Wingdings"/>
              </a:rPr>
              <a:t>Complete the statement of party membership</a:t>
            </a:r>
          </a:p>
          <a:p>
            <a:pPr lvl="1" eaLnBrk="1" hangingPunct="1"/>
            <a:r>
              <a:rPr sz="2800" kern="1200">
                <a:ln w="9525" cap="flat" cmpd="sng" algn="ctr">
                  <a:noFill/>
                  <a:prstDash val="solid"/>
                  <a:round/>
                  <a:headEnd type="none" w="med" len="med"/>
                  <a:tailEnd type="none" w="med" len="med"/>
                </a:ln>
                <a:solidFill>
                  <a:srgbClr val="003366"/>
                </a:solidFill>
                <a:ea typeface="Arial"/>
                <a:cs typeface="Arial"/>
                <a:sym typeface="Wingdings"/>
              </a:rPr>
              <a:t>Complete and sign the declarations</a:t>
            </a:r>
          </a:p>
          <a:p>
            <a:pPr lvl="1" eaLnBrk="1" hangingPunct="1"/>
            <a:r>
              <a:rPr sz="2800" kern="1200">
                <a:ln w="9525" cap="flat" cmpd="sng" algn="ctr">
                  <a:noFill/>
                  <a:prstDash val="solid"/>
                  <a:round/>
                  <a:headEnd type="none" w="med" len="med"/>
                  <a:tailEnd type="none" w="med" len="med"/>
                </a:ln>
                <a:solidFill>
                  <a:srgbClr val="003366"/>
                </a:solidFill>
                <a:ea typeface="Arial"/>
                <a:cs typeface="Arial"/>
                <a:sym typeface="Wingdings"/>
              </a:rPr>
              <a:t>Ask another person to witness your signature – this person must give their full name and address on the home address form</a:t>
            </a:r>
            <a:endParaRPr sz="280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0738C0BD-7CB8-387F-B2C9-D142F4F02CF9}"/>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Nomination paper - optional</a:t>
            </a:r>
          </a:p>
        </p:txBody>
      </p:sp>
      <p:sp>
        <p:nvSpPr>
          <p:cNvPr id="33795" name="Content Placeholder 2">
            <a:extLst>
              <a:ext uri="{FF2B5EF4-FFF2-40B4-BE49-F238E27FC236}">
                <a16:creationId xmlns:a16="http://schemas.microsoft.com/office/drawing/2014/main" id="{A44E6A98-3E5A-E954-144A-4EA4DE81843C}"/>
              </a:ext>
            </a:extLst>
          </p:cNvPr>
          <p:cNvSpPr>
            <a:spLocks noGrp="1"/>
          </p:cNvSpPr>
          <p:nvPr>
            <p:ph idx="1"/>
          </p:nvPr>
        </p:nvSpPr>
        <p:spPr>
          <a:ln cap="flat" algn="ctr">
            <a:miter lim="800000"/>
            <a:headEnd type="none" w="med" len="med"/>
            <a:tailEnd type="none" w="med" len="med"/>
          </a:ln>
        </p:spPr>
        <p:txBody>
          <a:bodyPr/>
          <a:lstStyle/>
          <a:p>
            <a:pPr lvl="1" eaLnBrk="1" hangingPunct="1">
              <a:buSzTx/>
            </a:pPr>
            <a:endParaRPr lang="en-GB" altLang="en-US">
              <a:solidFill>
                <a:schemeClr val="tx1"/>
              </a:solidFill>
            </a:endParaRPr>
          </a:p>
          <a:p>
            <a:pPr lvl="1" eaLnBrk="1" hangingPunct="1">
              <a:buSzTx/>
            </a:pPr>
            <a:r>
              <a:rPr lang="en-GB" altLang="en-US">
                <a:solidFill>
                  <a:schemeClr val="tx1"/>
                </a:solidFill>
              </a:rPr>
              <a:t>Commonly used name box(es) if you use a name that is different in any respect from your actual name.</a:t>
            </a:r>
          </a:p>
          <a:p>
            <a:pPr lvl="1" eaLnBrk="1" hangingPunct="1">
              <a:buSzTx/>
            </a:pPr>
            <a:endParaRPr lang="en-GB" altLang="en-US">
              <a:solidFill>
                <a:schemeClr val="tx1"/>
              </a:solidFill>
            </a:endParaRPr>
          </a:p>
          <a:p>
            <a:pPr lvl="1" eaLnBrk="1" hangingPunct="1">
              <a:buSzTx/>
            </a:pPr>
            <a:r>
              <a:rPr lang="en-GB" altLang="en-US">
                <a:solidFill>
                  <a:schemeClr val="tx1"/>
                </a:solidFill>
              </a:rPr>
              <a:t>Description field – 3 options: </a:t>
            </a:r>
          </a:p>
          <a:p>
            <a:pPr lvl="2" eaLnBrk="1" hangingPunct="1">
              <a:buSzTx/>
            </a:pPr>
            <a:r>
              <a:rPr lang="en-GB" altLang="en-US">
                <a:solidFill>
                  <a:schemeClr val="tx1"/>
                </a:solidFill>
              </a:rPr>
              <a:t>leave blank</a:t>
            </a:r>
          </a:p>
          <a:p>
            <a:pPr lvl="2" eaLnBrk="1" hangingPunct="1">
              <a:buSzTx/>
            </a:pPr>
            <a:r>
              <a:rPr lang="en-GB" altLang="en-US">
                <a:solidFill>
                  <a:schemeClr val="tx1"/>
                </a:solidFill>
              </a:rPr>
              <a:t>Independent and/or Annibynnol </a:t>
            </a:r>
          </a:p>
          <a:p>
            <a:pPr lvl="2" eaLnBrk="1" hangingPunct="1">
              <a:buSzTx/>
            </a:pPr>
            <a:r>
              <a:rPr lang="en-GB" altLang="en-US">
                <a:solidFill>
                  <a:schemeClr val="tx1"/>
                </a:solidFill>
              </a:rPr>
              <a:t>party candidates can use party name or description authorised by a certificate issued by or on behalf of the Nominating Officer</a:t>
            </a:r>
            <a:r>
              <a:rPr lang="en-GB" altLang="en-US">
                <a:solidFill>
                  <a:schemeClr val="accent6"/>
                </a:solidFill>
              </a:rPr>
              <a:t> </a:t>
            </a:r>
            <a:endParaRPr lang="en-GB" altLang="en-US">
              <a:solidFill>
                <a:schemeClr val="tx1"/>
              </a:solidFill>
            </a:endParaRPr>
          </a:p>
          <a:p>
            <a:pPr>
              <a:buSzTx/>
            </a:pPr>
            <a:endParaRPr lang="en-GB" altLang="en-US">
              <a:solidFill>
                <a:schemeClr val="tx1"/>
              </a:solidFill>
            </a:endParaRP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E942135B-85E7-A914-9FB3-BE2168F4E85A}"/>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Home address form</a:t>
            </a:r>
          </a:p>
        </p:txBody>
      </p:sp>
      <p:sp>
        <p:nvSpPr>
          <p:cNvPr id="18435" name="Content Placeholder 2">
            <a:extLst>
              <a:ext uri="{FF2B5EF4-FFF2-40B4-BE49-F238E27FC236}">
                <a16:creationId xmlns:a16="http://schemas.microsoft.com/office/drawing/2014/main" id="{2C8DE20F-1C41-EA87-6032-680A09A6D0F3}"/>
              </a:ext>
            </a:extLst>
          </p:cNvPr>
          <p:cNvSpPr>
            <a:spLocks noGrp="1" noChangeArrowheads="1"/>
          </p:cNvSpPr>
          <p:nvPr>
            <p:ph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lvl="1">
              <a:buFont typeface="Arial" panose="020B0604020202020204" pitchFamily="34" charset="0"/>
              <a:buChar char="•"/>
            </a:pPr>
            <a:r>
              <a:rPr lang="en-GB" altLang="en-US" sz="2000"/>
              <a:t>Must be delivered with the nomination paper by 4pm on </a:t>
            </a:r>
            <a:r>
              <a:rPr lang="en-GB" altLang="en-US" sz="2000">
                <a:solidFill>
                  <a:srgbClr val="FF0000"/>
                </a:solidFill>
              </a:rPr>
              <a:t>[E-19}</a:t>
            </a:r>
          </a:p>
          <a:p>
            <a:pPr lvl="1">
              <a:buFont typeface="Arial" panose="020B0604020202020204" pitchFamily="34" charset="0"/>
              <a:buChar char="•"/>
            </a:pPr>
            <a:r>
              <a:rPr lang="en-GB" altLang="en-US" sz="2000"/>
              <a:t>Part 1 of the home address form must state:</a:t>
            </a:r>
          </a:p>
          <a:p>
            <a:pPr lvl="2">
              <a:spcBef>
                <a:spcPct val="0"/>
              </a:spcBef>
              <a:buFont typeface="Arial" panose="020B0604020202020204" pitchFamily="34" charset="0"/>
              <a:buChar char="-"/>
            </a:pPr>
            <a:r>
              <a:rPr lang="en-GB" altLang="en-US"/>
              <a:t>your full name and home address in full</a:t>
            </a:r>
          </a:p>
          <a:p>
            <a:pPr lvl="2">
              <a:spcBef>
                <a:spcPct val="0"/>
              </a:spcBef>
              <a:buFont typeface="Arial" panose="020B0604020202020204" pitchFamily="34" charset="0"/>
              <a:buChar char="-"/>
            </a:pPr>
            <a:r>
              <a:rPr lang="en-GB" altLang="en-US"/>
              <a:t>your qualifying address, or, where you have declared on your nomination paper that you meet more than one qualification, your qualifying addresses</a:t>
            </a:r>
          </a:p>
          <a:p>
            <a:pPr lvl="2">
              <a:spcBef>
                <a:spcPct val="0"/>
              </a:spcBef>
              <a:buFont typeface="Arial" panose="020B0604020202020204" pitchFamily="34" charset="0"/>
              <a:buChar char="-"/>
            </a:pPr>
            <a:r>
              <a:rPr lang="en-GB" altLang="en-US"/>
              <a:t>which of the qualifications your qualifying address or addresses relate to (a, b, c and/or d) </a:t>
            </a:r>
          </a:p>
          <a:p>
            <a:pPr lvl="2">
              <a:spcBef>
                <a:spcPct val="0"/>
              </a:spcBef>
              <a:buFont typeface="Arial" panose="020B0604020202020204" pitchFamily="34" charset="0"/>
              <a:buChar char="-"/>
            </a:pPr>
            <a:r>
              <a:rPr lang="en-GB" altLang="en-US"/>
              <a:t>the full name and the home address in full of the witness to your nomination paper</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421AC3F2-C647-30BE-8BB1-03A98B8BDFA9}"/>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Home address form (cont)	</a:t>
            </a:r>
          </a:p>
        </p:txBody>
      </p:sp>
      <p:sp>
        <p:nvSpPr>
          <p:cNvPr id="19459" name="Content Placeholder 2">
            <a:extLst>
              <a:ext uri="{FF2B5EF4-FFF2-40B4-BE49-F238E27FC236}">
                <a16:creationId xmlns:a16="http://schemas.microsoft.com/office/drawing/2014/main" id="{5911F615-882D-AA7D-87B1-F8B92393985B}"/>
              </a:ext>
            </a:extLst>
          </p:cNvPr>
          <p:cNvSpPr>
            <a:spLocks noGrp="1" noChangeArrowheads="1"/>
          </p:cNvSpPr>
          <p:nvPr>
            <p:ph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lvl="1">
              <a:buFont typeface="Arial" panose="020B0604020202020204" pitchFamily="34" charset="0"/>
              <a:buChar char="•"/>
            </a:pPr>
            <a:r>
              <a:rPr lang="en-GB" altLang="en-US" sz="2000"/>
              <a:t>Part 2 of the home address form must be completed if you do not want your address to be made public:</a:t>
            </a:r>
          </a:p>
          <a:p>
            <a:pPr lvl="1">
              <a:buFont typeface="Arial" panose="020B0604020202020204" pitchFamily="34" charset="0"/>
              <a:buChar char="-"/>
            </a:pPr>
            <a:endParaRPr lang="en-GB" altLang="en-US" sz="2000"/>
          </a:p>
          <a:p>
            <a:pPr lvl="2">
              <a:buFont typeface="Arial" panose="020B0604020202020204" pitchFamily="34" charset="0"/>
              <a:buChar char="-"/>
            </a:pPr>
            <a:r>
              <a:rPr lang="en-GB" altLang="en-US"/>
              <a:t>The name of the relevant area in which your home address is situated (if your home address is in the UK),</a:t>
            </a:r>
          </a:p>
          <a:p>
            <a:pPr lvl="2">
              <a:buFont typeface="Arial" panose="020B0604020202020204" pitchFamily="34" charset="0"/>
              <a:buChar char="-"/>
            </a:pPr>
            <a:r>
              <a:rPr lang="en-GB" altLang="en-US"/>
              <a:t>if you live outside the UK, the name of the country in which your home address is situated.</a:t>
            </a:r>
          </a:p>
          <a:p>
            <a:endParaRPr lang="en-GB" altLang="en-US"/>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9C682786-D846-C5C4-31E9-CEE690368680}"/>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Certificate of authorisation</a:t>
            </a:r>
          </a:p>
        </p:txBody>
      </p:sp>
      <p:sp>
        <p:nvSpPr>
          <p:cNvPr id="39939" name="Rectangle 3">
            <a:extLst>
              <a:ext uri="{FF2B5EF4-FFF2-40B4-BE49-F238E27FC236}">
                <a16:creationId xmlns:a16="http://schemas.microsoft.com/office/drawing/2014/main" id="{7400A113-18CF-E1F7-39C0-16354172E725}"/>
              </a:ext>
            </a:extLst>
          </p:cNvPr>
          <p:cNvSpPr>
            <a:spLocks noGrp="1" noChangeArrowheads="1"/>
          </p:cNvSpPr>
          <p:nvPr>
            <p:ph type="body" idx="1"/>
          </p:nvPr>
        </p:nvSpPr>
        <p:spPr>
          <a:ln cap="flat" algn="ctr">
            <a:miter lim="800000"/>
            <a:headEnd type="none" w="med" len="med"/>
            <a:tailEnd type="none" w="med" len="med"/>
          </a:ln>
        </p:spPr>
        <p:txBody>
          <a:bodyPr/>
          <a:lstStyle/>
          <a:p>
            <a:pPr eaLnBrk="1" hangingPunct="1">
              <a:buSzTx/>
            </a:pPr>
            <a:r>
              <a:rPr lang="en-GB" altLang="en-US" sz="1800">
                <a:solidFill>
                  <a:schemeClr val="tx1"/>
                </a:solidFill>
              </a:rPr>
              <a:t>Party candidates must have written permission to use the party name/description from the Nominating Officer (or a person authorised to act on their behalf) </a:t>
            </a:r>
          </a:p>
          <a:p>
            <a:pPr marL="0" indent="0" eaLnBrk="1" hangingPunct="1">
              <a:buSzTx/>
              <a:buFontTx/>
              <a:buNone/>
            </a:pPr>
            <a:endParaRPr lang="en-GB" altLang="en-US" sz="1800">
              <a:solidFill>
                <a:schemeClr val="tx1"/>
              </a:solidFill>
            </a:endParaRPr>
          </a:p>
          <a:p>
            <a:pPr eaLnBrk="1" hangingPunct="1">
              <a:buSzTx/>
            </a:pPr>
            <a:r>
              <a:rPr lang="en-GB" altLang="en-US" sz="1800">
                <a:solidFill>
                  <a:schemeClr val="tx1"/>
                </a:solidFill>
              </a:rPr>
              <a:t>The certificate may:</a:t>
            </a:r>
          </a:p>
          <a:p>
            <a:pPr lvl="1" eaLnBrk="1" hangingPunct="1">
              <a:buSzTx/>
            </a:pPr>
            <a:r>
              <a:rPr lang="en-GB" altLang="en-US" sz="1800">
                <a:solidFill>
                  <a:schemeClr val="tx1"/>
                </a:solidFill>
              </a:rPr>
              <a:t>allow the use of the party name or a particular description</a:t>
            </a:r>
          </a:p>
          <a:p>
            <a:pPr lvl="1" eaLnBrk="1" hangingPunct="1">
              <a:buSzTx/>
            </a:pPr>
            <a:r>
              <a:rPr lang="en-GB" altLang="en-US" sz="1800">
                <a:solidFill>
                  <a:schemeClr val="tx1"/>
                </a:solidFill>
              </a:rPr>
              <a:t>allow candidate to choose whether to use the party name or any of the descriptions registered with the Electoral Commission</a:t>
            </a:r>
          </a:p>
          <a:p>
            <a:pPr marL="342900" lvl="1" indent="0" eaLnBrk="1" hangingPunct="1">
              <a:buSzTx/>
              <a:buFontTx/>
              <a:buNone/>
            </a:pPr>
            <a:endParaRPr lang="en-GB" altLang="en-US" sz="1800">
              <a:solidFill>
                <a:schemeClr val="tx1"/>
              </a:solidFill>
            </a:endParaRPr>
          </a:p>
          <a:p>
            <a:pPr marL="228600" lvl="1" indent="-228600" eaLnBrk="1" hangingPunct="1">
              <a:buSzTx/>
              <a:buFontTx/>
              <a:buChar char="•"/>
            </a:pPr>
            <a:r>
              <a:rPr lang="en-GB" altLang="en-US" sz="1800">
                <a:solidFill>
                  <a:schemeClr val="tx1"/>
                </a:solidFill>
                <a:ea typeface="+mn-ea"/>
                <a:cs typeface="+mn-cs"/>
              </a:rPr>
              <a:t>Must be submitted by 4pm </a:t>
            </a:r>
            <a:r>
              <a:rPr lang="en-GB" altLang="en-US" sz="1800">
                <a:solidFill>
                  <a:srgbClr val="FF0000"/>
                </a:solidFill>
                <a:ea typeface="+mn-ea"/>
                <a:cs typeface="+mn-cs"/>
              </a:rPr>
              <a:t>[E-19]</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7FDC0CA3-F5AF-E85C-8C95-9782467108A5}"/>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Emblem request form</a:t>
            </a:r>
          </a:p>
        </p:txBody>
      </p:sp>
      <p:sp>
        <p:nvSpPr>
          <p:cNvPr id="41987" name="Content Placeholder 2">
            <a:extLst>
              <a:ext uri="{FF2B5EF4-FFF2-40B4-BE49-F238E27FC236}">
                <a16:creationId xmlns:a16="http://schemas.microsoft.com/office/drawing/2014/main" id="{AE0FB9C7-68A2-C05C-308E-E4F07DCEA13C}"/>
              </a:ext>
            </a:extLst>
          </p:cNvPr>
          <p:cNvSpPr>
            <a:spLocks noGrp="1"/>
          </p:cNvSpPr>
          <p:nvPr>
            <p:ph idx="1"/>
          </p:nvPr>
        </p:nvSpPr>
        <p:spPr>
          <a:ln cap="flat" algn="ctr">
            <a:miter lim="800000"/>
            <a:headEnd type="none" w="med" len="med"/>
            <a:tailEnd type="none" w="med" len="med"/>
          </a:ln>
        </p:spPr>
        <p:txBody>
          <a:bodyPr/>
          <a:lstStyle/>
          <a:p>
            <a:pPr marL="228600" lvl="1" indent="-228600">
              <a:buSzTx/>
              <a:buFontTx/>
              <a:buChar char="•"/>
            </a:pPr>
            <a:r>
              <a:rPr lang="en-GB" altLang="en-US" sz="1800">
                <a:solidFill>
                  <a:schemeClr val="tx1"/>
                </a:solidFill>
              </a:rPr>
              <a:t>Party candidates can ask for an emblem to be printed on the ballot paper</a:t>
            </a:r>
          </a:p>
          <a:p>
            <a:pPr marL="0" lvl="1" indent="0">
              <a:buSzTx/>
              <a:buFontTx/>
              <a:buNone/>
            </a:pPr>
            <a:endParaRPr lang="en-GB" altLang="en-US" sz="1800">
              <a:solidFill>
                <a:schemeClr val="tx1"/>
              </a:solidFill>
            </a:endParaRPr>
          </a:p>
          <a:p>
            <a:pPr marL="228600" lvl="1" indent="-228600">
              <a:buSzTx/>
              <a:buFontTx/>
              <a:buChar char="•"/>
            </a:pPr>
            <a:r>
              <a:rPr lang="en-GB" altLang="en-US" sz="1800">
                <a:solidFill>
                  <a:schemeClr val="tx1"/>
                </a:solidFill>
              </a:rPr>
              <a:t>Emblem request form must be submitted by 4pm </a:t>
            </a:r>
            <a:r>
              <a:rPr lang="en-GB" altLang="en-US" sz="1800">
                <a:solidFill>
                  <a:srgbClr val="FF0000"/>
                </a:solidFill>
              </a:rPr>
              <a:t>[E-19]</a:t>
            </a:r>
          </a:p>
          <a:p>
            <a:pPr marL="0" lvl="1" indent="0">
              <a:buSzTx/>
              <a:buFontTx/>
              <a:buNone/>
            </a:pPr>
            <a:endParaRPr lang="en-GB" altLang="en-US" sz="1800">
              <a:solidFill>
                <a:schemeClr val="tx1"/>
              </a:solidFill>
            </a:endParaRPr>
          </a:p>
          <a:p>
            <a:pPr marL="228600" lvl="1" indent="-228600">
              <a:buSzTx/>
              <a:buFontTx/>
              <a:buChar char="•"/>
            </a:pPr>
            <a:r>
              <a:rPr lang="en-GB" altLang="en-US" sz="1800">
                <a:solidFill>
                  <a:schemeClr val="tx1"/>
                </a:solidFill>
              </a:rPr>
              <a:t>Party candidates should supply an electronic version of the emblem to the Returning Officer if required</a:t>
            </a:r>
          </a:p>
          <a:p>
            <a:pPr marL="0" indent="0">
              <a:buSzTx/>
              <a:buFontTx/>
              <a:buNone/>
            </a:pPr>
            <a:endParaRPr lang="en-GB" altLang="en-US">
              <a:solidFill>
                <a:schemeClr val="tx1"/>
              </a:solidFill>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8AC1C6AC-1EA5-283C-9B61-9F31FB728230}"/>
              </a:ext>
            </a:extLst>
          </p:cNvPr>
          <p:cNvSpPr>
            <a:spLocks noGrp="1" noChangeArrowheads="1"/>
          </p:cNvSpPr>
          <p:nvPr>
            <p:ph type="title"/>
          </p:nvPr>
        </p:nvSpPr>
        <p:spPr>
          <a:extLst>
            <a:ext uri="{91240B29-F687-4F45-9708-019B960494DF}">
              <a14:hiddenLine xmlns:a14="http://schemas.microsoft.com/office/drawing/2010/main" w="12700" algn="ctr">
                <a:solidFill>
                  <a:srgbClr val="000000"/>
                </a:solidFill>
                <a:miter lim="800000"/>
                <a:headEnd/>
                <a:tailEnd/>
              </a14:hiddenLine>
            </a:ext>
          </a:extLst>
        </p:spPr>
        <p:txBody>
          <a:bodyPr/>
          <a:lstStyle/>
          <a:p>
            <a:pPr eaLnBrk="1" hangingPunct="1"/>
            <a:r>
              <a:rPr lang="en-GB" altLang="en-US"/>
              <a:t>Topics </a:t>
            </a:r>
            <a:br>
              <a:rPr lang="en-GB" altLang="en-US"/>
            </a:br>
            <a:endParaRPr lang="en-GB" altLang="en-US"/>
          </a:p>
        </p:txBody>
      </p:sp>
      <p:sp>
        <p:nvSpPr>
          <p:cNvPr id="7171" name="Rectangle 3">
            <a:extLst>
              <a:ext uri="{FF2B5EF4-FFF2-40B4-BE49-F238E27FC236}">
                <a16:creationId xmlns:a16="http://schemas.microsoft.com/office/drawing/2014/main" id="{A89E1594-74E8-28D8-51EA-02D1EC99E407}"/>
              </a:ext>
            </a:extLst>
          </p:cNvPr>
          <p:cNvSpPr>
            <a:spLocks noGrp="1"/>
          </p:cNvSpPr>
          <p:nvPr>
            <p:ph type="body" idx="1"/>
          </p:nvPr>
        </p:nvSpPr>
        <p:spPr>
          <a:xfrm>
            <a:off x="2971800" y="1828800"/>
            <a:ext cx="5943600" cy="4638675"/>
          </a:xfrm>
          <a:ln w="12700">
            <a:miter lim="800000"/>
          </a:ln>
        </p:spPr>
        <p:txBody>
          <a:bodyPr>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GB" altLang="en-US" sz="2400" b="0" i="0" u="none" baseline="0">
                <a:solidFill>
                  <a:schemeClr val="tx1"/>
                </a:solidFill>
                <a:effectLst/>
                <a:latin typeface="+mn-lt"/>
                <a:ea typeface="+mn-ea"/>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GB" altLang="en-US" sz="2200" b="0" i="0" u="none" baseline="0">
                <a:solidFill>
                  <a:schemeClr val="tx1"/>
                </a:solidFill>
                <a:effectLst/>
                <a:latin typeface="+mn-lt"/>
              </a:defRPr>
            </a:lvl2pPr>
            <a:lvl3pPr marL="1028700" indent="-228600" algn="l" defTabSz="914400" rtl="0" eaLnBrk="0" fontAlgn="base" hangingPunct="0">
              <a:lnSpc>
                <a:spcPct val="100000"/>
              </a:lnSpc>
              <a:spcBef>
                <a:spcPct val="20000"/>
              </a:spcBef>
              <a:spcAft>
                <a:spcPct val="0"/>
              </a:spcAft>
              <a:buClrTx/>
              <a:buSzTx/>
              <a:buFontTx/>
              <a:buChar char="•"/>
              <a:defRPr kumimoji="0" lang="en-GB" altLang="en-US" sz="2000" b="0" i="0" u="none" baseline="0">
                <a:solidFill>
                  <a:schemeClr val="tx1"/>
                </a:solidFill>
                <a:effectLst/>
                <a:latin typeface="+mn-lt"/>
              </a:defRPr>
            </a:lvl3pPr>
            <a:lvl4pPr marL="1435100" indent="-228600" algn="l" defTabSz="914400" rtl="0" eaLnBrk="0" fontAlgn="base" hangingPunct="0">
              <a:lnSpc>
                <a:spcPct val="100000"/>
              </a:lnSpc>
              <a:spcBef>
                <a:spcPct val="20000"/>
              </a:spcBef>
              <a:spcAft>
                <a:spcPct val="0"/>
              </a:spcAft>
              <a:buClrTx/>
              <a:buSzTx/>
              <a:buFontTx/>
              <a:buChar char="–"/>
              <a:defRPr kumimoji="0" lang="en-GB" altLang="en-US" sz="1800" b="0" i="0" u="none" baseline="0">
                <a:solidFill>
                  <a:schemeClr val="tx1"/>
                </a:solidFill>
                <a:effectLst/>
                <a:latin typeface="+mn-lt"/>
              </a:defRPr>
            </a:lvl4pPr>
            <a:lvl5pPr marL="1778000" indent="-228600" algn="l" defTabSz="914400" rtl="0" eaLnBrk="0" fontAlgn="base" hangingPunct="0">
              <a:lnSpc>
                <a:spcPct val="100000"/>
              </a:lnSpc>
              <a:spcBef>
                <a:spcPct val="20000"/>
              </a:spcBef>
              <a:spcAft>
                <a:spcPct val="0"/>
              </a:spcAft>
              <a:buClrTx/>
              <a:buSzTx/>
              <a:buFontTx/>
              <a:buChar char="»"/>
              <a:defRPr kumimoji="0" lang="en-GB" altLang="en-US" sz="1600" b="0" i="0" u="none" baseline="0">
                <a:solidFill>
                  <a:schemeClr val="tx1"/>
                </a:solidFill>
                <a:effectLst/>
                <a:latin typeface="+mn-lt"/>
              </a:defRPr>
            </a:lvl5pPr>
            <a:lvl6pPr marL="2235200" indent="-228600" algn="l" rtl="0" fontAlgn="base">
              <a:spcBef>
                <a:spcPct val="20000"/>
              </a:spcBef>
              <a:spcAft>
                <a:spcPct val="0"/>
              </a:spcAft>
              <a:buChar char="»"/>
              <a:defRPr lang="en-GB" altLang="en-US" sz="1600">
                <a:solidFill>
                  <a:schemeClr val="tx1"/>
                </a:solidFill>
                <a:latin typeface="+mn-lt"/>
              </a:defRPr>
            </a:lvl6pPr>
            <a:lvl7pPr marL="2692400" indent="-228600" algn="l" rtl="0" fontAlgn="base">
              <a:spcBef>
                <a:spcPct val="20000"/>
              </a:spcBef>
              <a:spcAft>
                <a:spcPct val="0"/>
              </a:spcAft>
              <a:buChar char="»"/>
              <a:defRPr lang="en-GB" altLang="en-US" sz="1600">
                <a:solidFill>
                  <a:schemeClr val="tx1"/>
                </a:solidFill>
                <a:latin typeface="+mn-lt"/>
              </a:defRPr>
            </a:lvl7pPr>
            <a:lvl8pPr marL="3149600" indent="-228600" algn="l" rtl="0" fontAlgn="base">
              <a:spcBef>
                <a:spcPct val="20000"/>
              </a:spcBef>
              <a:spcAft>
                <a:spcPct val="0"/>
              </a:spcAft>
              <a:buChar char="»"/>
              <a:defRPr lang="en-GB" altLang="en-US" sz="1600">
                <a:solidFill>
                  <a:schemeClr val="tx1"/>
                </a:solidFill>
                <a:latin typeface="+mn-lt"/>
              </a:defRPr>
            </a:lvl8pPr>
            <a:lvl9pPr marL="3606800" indent="-228600" algn="l" rtl="0" fontAlgn="base">
              <a:spcBef>
                <a:spcPct val="20000"/>
              </a:spcBef>
              <a:spcAft>
                <a:spcPct val="0"/>
              </a:spcAft>
              <a:buChar char="»"/>
              <a:defRPr lang="en-GB" altLang="en-US" sz="1600">
                <a:solidFill>
                  <a:schemeClr val="tx1"/>
                </a:solidFill>
                <a:latin typeface="+mn-lt"/>
              </a:defRPr>
            </a:lvl9pPr>
          </a:lstStyle>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who’s who</a:t>
            </a:r>
          </a:p>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key dates of the election timetable</a:t>
            </a:r>
          </a:p>
          <a:p>
            <a:pPr marL="342900" indent="-342900" eaLnBrk="1" hangingPunct="1"/>
            <a:r>
              <a:rPr sz="2000" kern="1200">
                <a:ln w="9525" cap="flat" cmpd="sng" algn="ctr">
                  <a:noFill/>
                  <a:prstDash val="solid"/>
                  <a:round/>
                  <a:headEnd type="none" w="med" len="med"/>
                  <a:tailEnd type="none" w="med" len="med"/>
                </a:ln>
                <a:solidFill>
                  <a:srgbClr val="FF0000"/>
                </a:solidFill>
                <a:sym typeface="Wingdings"/>
              </a:rPr>
              <a:t>[public health principles in light of coronavirus]</a:t>
            </a:r>
          </a:p>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qualifications</a:t>
            </a:r>
          </a:p>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disqualifications</a:t>
            </a:r>
          </a:p>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nominations</a:t>
            </a:r>
          </a:p>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agents</a:t>
            </a:r>
          </a:p>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postal votes</a:t>
            </a:r>
          </a:p>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the poll </a:t>
            </a:r>
          </a:p>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counting of votes</a:t>
            </a:r>
          </a:p>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candidate spending</a:t>
            </a:r>
          </a:p>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contacts</a:t>
            </a:r>
            <a:endParaRPr sz="200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6C990EFE-F776-4EFE-1428-78DBABBA6C59}"/>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Joint candidates</a:t>
            </a:r>
          </a:p>
        </p:txBody>
      </p:sp>
      <p:sp>
        <p:nvSpPr>
          <p:cNvPr id="44035" name="Rectangle 3">
            <a:extLst>
              <a:ext uri="{FF2B5EF4-FFF2-40B4-BE49-F238E27FC236}">
                <a16:creationId xmlns:a16="http://schemas.microsoft.com/office/drawing/2014/main" id="{5C899D42-F156-8F8C-40BF-5DFF7293524F}"/>
              </a:ext>
            </a:extLst>
          </p:cNvPr>
          <p:cNvSpPr>
            <a:spLocks noGrp="1" noChangeArrowheads="1"/>
          </p:cNvSpPr>
          <p:nvPr>
            <p:ph type="body" idx="1"/>
          </p:nvPr>
        </p:nvSpPr>
        <p:spPr>
          <a:ln cap="flat" algn="ctr">
            <a:miter lim="800000"/>
            <a:headEnd type="none" w="med" len="med"/>
            <a:tailEnd type="none" w="med" len="med"/>
          </a:ln>
        </p:spPr>
        <p:txBody>
          <a:bodyPr/>
          <a:lstStyle/>
          <a:p>
            <a:pPr eaLnBrk="1" hangingPunct="1">
              <a:buSzTx/>
            </a:pPr>
            <a:r>
              <a:rPr lang="en-GB" altLang="en-US">
                <a:solidFill>
                  <a:schemeClr val="tx1"/>
                </a:solidFill>
              </a:rPr>
              <a:t>Nominated by </a:t>
            </a:r>
            <a:r>
              <a:rPr lang="en-GB" altLang="en-US" b="1">
                <a:solidFill>
                  <a:schemeClr val="accent2"/>
                </a:solidFill>
              </a:rPr>
              <a:t>more than one party</a:t>
            </a:r>
          </a:p>
          <a:p>
            <a:pPr marL="0" indent="0" eaLnBrk="1" hangingPunct="1">
              <a:buSzTx/>
              <a:buFontTx/>
              <a:buNone/>
            </a:pPr>
            <a:endParaRPr lang="en-GB" altLang="en-US" b="1">
              <a:solidFill>
                <a:schemeClr val="accent2"/>
              </a:solidFill>
            </a:endParaRPr>
          </a:p>
          <a:p>
            <a:pPr eaLnBrk="1" hangingPunct="1">
              <a:buSzTx/>
            </a:pPr>
            <a:r>
              <a:rPr lang="en-GB" altLang="en-US">
                <a:solidFill>
                  <a:schemeClr val="tx1"/>
                </a:solidFill>
              </a:rPr>
              <a:t>May use registered joint descriptions</a:t>
            </a:r>
          </a:p>
          <a:p>
            <a:pPr lvl="1" eaLnBrk="1" hangingPunct="1">
              <a:buSzTx/>
            </a:pPr>
            <a:r>
              <a:rPr lang="en-GB" altLang="en-US">
                <a:solidFill>
                  <a:schemeClr val="tx1"/>
                </a:solidFill>
              </a:rPr>
              <a:t>must be supported by certificate of authorisation </a:t>
            </a:r>
            <a:r>
              <a:rPr lang="en-GB" altLang="en-US">
                <a:solidFill>
                  <a:schemeClr val="accent6"/>
                </a:solidFill>
              </a:rPr>
              <a:t>from each party</a:t>
            </a:r>
          </a:p>
          <a:p>
            <a:pPr marL="342900" lvl="1" indent="0" eaLnBrk="1" hangingPunct="1">
              <a:buSzTx/>
              <a:buFontTx/>
              <a:buNone/>
            </a:pPr>
            <a:endParaRPr lang="en-GB" altLang="en-US">
              <a:solidFill>
                <a:schemeClr val="accent6"/>
              </a:solidFill>
            </a:endParaRPr>
          </a:p>
          <a:p>
            <a:pPr eaLnBrk="1" hangingPunct="1">
              <a:buSzTx/>
            </a:pPr>
            <a:r>
              <a:rPr lang="en-GB" altLang="en-US">
                <a:solidFill>
                  <a:schemeClr val="tx1"/>
                </a:solidFill>
              </a:rPr>
              <a:t>May use one emblem of one of the parties but there are no joint emblems</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5">
            <a:extLst>
              <a:ext uri="{FF2B5EF4-FFF2-40B4-BE49-F238E27FC236}">
                <a16:creationId xmlns:a16="http://schemas.microsoft.com/office/drawing/2014/main" id="{58811C16-5509-1A9A-D5DB-3BE952D5860B}"/>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Election agent</a:t>
            </a:r>
          </a:p>
        </p:txBody>
      </p:sp>
      <p:sp>
        <p:nvSpPr>
          <p:cNvPr id="46083" name="Rectangle 6">
            <a:extLst>
              <a:ext uri="{FF2B5EF4-FFF2-40B4-BE49-F238E27FC236}">
                <a16:creationId xmlns:a16="http://schemas.microsoft.com/office/drawing/2014/main" id="{E076E6F9-2616-19B9-79D4-74BB18112549}"/>
              </a:ext>
            </a:extLst>
          </p:cNvPr>
          <p:cNvSpPr>
            <a:spLocks noGrp="1" noChangeArrowheads="1"/>
          </p:cNvSpPr>
          <p:nvPr>
            <p:ph type="body" idx="1"/>
          </p:nvPr>
        </p:nvSpPr>
        <p:spPr>
          <a:xfrm>
            <a:off x="2914650" y="1533525"/>
            <a:ext cx="5943600" cy="4329113"/>
          </a:xfrm>
          <a:ln cap="flat" algn="ctr">
            <a:miter lim="800000"/>
            <a:headEnd type="none" w="med" len="med"/>
            <a:tailEnd type="none" w="med" len="med"/>
          </a:ln>
        </p:spPr>
        <p:txBody>
          <a:bodyPr/>
          <a:lstStyle/>
          <a:p>
            <a:pPr marL="0" indent="0" eaLnBrk="1" hangingPunct="1">
              <a:buSzTx/>
              <a:buFontTx/>
              <a:buNone/>
            </a:pPr>
            <a:endParaRPr lang="en-GB" altLang="en-US">
              <a:solidFill>
                <a:schemeClr val="tx1"/>
              </a:solidFill>
            </a:endParaRPr>
          </a:p>
          <a:p>
            <a:pPr eaLnBrk="1" hangingPunct="1">
              <a:buSzTx/>
            </a:pPr>
            <a:r>
              <a:rPr lang="en-GB" altLang="en-US">
                <a:solidFill>
                  <a:schemeClr val="tx1"/>
                </a:solidFill>
              </a:rPr>
              <a:t>Responsible for the proper management of your election campaign; particularly its financial management.</a:t>
            </a:r>
          </a:p>
          <a:p>
            <a:pPr eaLnBrk="1" hangingPunct="1">
              <a:buSzTx/>
            </a:pPr>
            <a:r>
              <a:rPr lang="en-GB" altLang="en-US">
                <a:solidFill>
                  <a:schemeClr val="tx1"/>
                </a:solidFill>
              </a:rPr>
              <a:t>Notification of appointment must reach the RO by 4pm - </a:t>
            </a:r>
            <a:r>
              <a:rPr lang="en-GB" altLang="en-US">
                <a:solidFill>
                  <a:srgbClr val="FF0000"/>
                </a:solidFill>
              </a:rPr>
              <a:t>[E-19]. </a:t>
            </a:r>
            <a:r>
              <a:rPr lang="en-GB" altLang="en-US">
                <a:solidFill>
                  <a:schemeClr val="tx1"/>
                </a:solidFill>
              </a:rPr>
              <a:t>Form is included in nomination pack.</a:t>
            </a:r>
          </a:p>
          <a:p>
            <a:pPr eaLnBrk="1" hangingPunct="1">
              <a:buSzTx/>
            </a:pPr>
            <a:r>
              <a:rPr lang="en-GB" altLang="en-US">
                <a:solidFill>
                  <a:schemeClr val="tx1"/>
                </a:solidFill>
              </a:rPr>
              <a:t>Election office address will be published </a:t>
            </a:r>
          </a:p>
          <a:p>
            <a:pPr eaLnBrk="1" hangingPunct="1">
              <a:buSzTx/>
            </a:pPr>
            <a:r>
              <a:rPr lang="en-GB" altLang="en-US">
                <a:solidFill>
                  <a:schemeClr val="tx1"/>
                </a:solidFill>
              </a:rPr>
              <a:t>You will become your own agent by default if none is appointed.</a:t>
            </a:r>
          </a:p>
          <a:p>
            <a:pPr marL="0" indent="0" eaLnBrk="1" hangingPunct="1">
              <a:buSzTx/>
              <a:buFontTx/>
              <a:buNone/>
            </a:pPr>
            <a:endParaRPr lang="en-GB" altLang="en-US">
              <a:solidFill>
                <a:schemeClr val="tx1"/>
              </a:solidFill>
            </a:endParaRP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3EE8D1DF-F78F-398E-D4BD-152D82B4B8D7}"/>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Other agents	</a:t>
            </a:r>
          </a:p>
        </p:txBody>
      </p:sp>
      <p:sp>
        <p:nvSpPr>
          <p:cNvPr id="48131" name="Content Placeholder 2">
            <a:extLst>
              <a:ext uri="{FF2B5EF4-FFF2-40B4-BE49-F238E27FC236}">
                <a16:creationId xmlns:a16="http://schemas.microsoft.com/office/drawing/2014/main" id="{C874CBB5-5EF2-82A9-3206-7B799A4B5B22}"/>
              </a:ext>
            </a:extLst>
          </p:cNvPr>
          <p:cNvSpPr>
            <a:spLocks noGrp="1"/>
          </p:cNvSpPr>
          <p:nvPr>
            <p:ph idx="1"/>
          </p:nvPr>
        </p:nvSpPr>
        <p:spPr>
          <a:ln cap="flat" algn="ctr">
            <a:miter lim="800000"/>
            <a:headEnd type="none" w="med" len="med"/>
            <a:tailEnd type="none" w="med" len="med"/>
          </a:ln>
        </p:spPr>
        <p:txBody>
          <a:bodyPr/>
          <a:lstStyle/>
          <a:p>
            <a:pPr marL="228600" lvl="1" indent="-228600" eaLnBrk="1" hangingPunct="1">
              <a:buSzTx/>
              <a:buFontTx/>
              <a:buChar char="•"/>
            </a:pPr>
            <a:r>
              <a:rPr lang="en-GB" altLang="en-US" sz="2400">
                <a:solidFill>
                  <a:schemeClr val="tx1"/>
                </a:solidFill>
              </a:rPr>
              <a:t>Other agents can be appointed to attend postal vote openings, polling stations and the count on your behalf:</a:t>
            </a:r>
            <a:endParaRPr lang="en-GB" altLang="en-US">
              <a:solidFill>
                <a:schemeClr val="tx1"/>
              </a:solidFill>
            </a:endParaRPr>
          </a:p>
          <a:p>
            <a:pPr lvl="1" eaLnBrk="1" hangingPunct="1">
              <a:buSzTx/>
            </a:pPr>
            <a:r>
              <a:rPr lang="en-GB" altLang="en-US">
                <a:solidFill>
                  <a:schemeClr val="tx1"/>
                </a:solidFill>
              </a:rPr>
              <a:t>You must give notice in writing of any people appointed as polling and counting agents by </a:t>
            </a:r>
            <a:r>
              <a:rPr lang="en-GB" altLang="en-US">
                <a:solidFill>
                  <a:srgbClr val="FF0000"/>
                </a:solidFill>
              </a:rPr>
              <a:t>[E-5].</a:t>
            </a:r>
          </a:p>
          <a:p>
            <a:pPr lvl="1" eaLnBrk="1" hangingPunct="1">
              <a:buSzTx/>
            </a:pPr>
            <a:r>
              <a:rPr lang="en-GB" altLang="en-US">
                <a:solidFill>
                  <a:schemeClr val="tx1"/>
                </a:solidFill>
              </a:rPr>
              <a:t>The appointment of postal voting agents attending a particular opening session must be made before the start of the session. We will give 48 hours’ notice.</a:t>
            </a:r>
          </a:p>
          <a:p>
            <a:pPr marL="342900" lvl="1" indent="0" eaLnBrk="1" hangingPunct="1">
              <a:buSzTx/>
              <a:buFontTx/>
              <a:buNone/>
            </a:pPr>
            <a:endParaRPr lang="en-GB" altLang="en-US">
              <a:solidFill>
                <a:schemeClr val="tx1"/>
              </a:solidFill>
            </a:endParaRPr>
          </a:p>
          <a:p>
            <a:pPr marL="342900" lvl="1" indent="0" eaLnBrk="1" hangingPunct="1">
              <a:buSzTx/>
              <a:buFontTx/>
              <a:buNone/>
            </a:pPr>
            <a:endParaRPr lang="en-GB" altLang="en-US">
              <a:solidFill>
                <a:schemeClr val="tx1"/>
              </a:solidFill>
            </a:endParaRPr>
          </a:p>
          <a:p>
            <a:pPr>
              <a:buSzTx/>
            </a:pPr>
            <a:endParaRPr lang="en-GB" altLang="en-US">
              <a:solidFill>
                <a:schemeClr val="tx1"/>
              </a:solidFill>
            </a:endParaRP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1BD49C3F-77CD-3F51-ED99-35F6541B22E3}"/>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Access to electoral register/absent voting lists</a:t>
            </a:r>
          </a:p>
        </p:txBody>
      </p:sp>
      <p:sp>
        <p:nvSpPr>
          <p:cNvPr id="50179" name="Content Placeholder 2">
            <a:extLst>
              <a:ext uri="{FF2B5EF4-FFF2-40B4-BE49-F238E27FC236}">
                <a16:creationId xmlns:a16="http://schemas.microsoft.com/office/drawing/2014/main" id="{802938D6-5FEB-89CD-E88F-B1EE10FB1E2A}"/>
              </a:ext>
            </a:extLst>
          </p:cNvPr>
          <p:cNvSpPr>
            <a:spLocks noGrp="1"/>
          </p:cNvSpPr>
          <p:nvPr>
            <p:ph idx="1"/>
          </p:nvPr>
        </p:nvSpPr>
        <p:spPr>
          <a:xfrm>
            <a:off x="2687638" y="1828800"/>
            <a:ext cx="5943600" cy="4713288"/>
          </a:xfrm>
          <a:ln cap="flat" algn="ctr">
            <a:miter lim="800000"/>
            <a:headEnd type="none" w="med" len="med"/>
            <a:tailEnd type="none" w="med" len="med"/>
          </a:ln>
        </p:spPr>
        <p:txBody>
          <a:bodyPr/>
          <a:lstStyle/>
          <a:p>
            <a:pPr>
              <a:buSzTx/>
            </a:pPr>
            <a:r>
              <a:rPr lang="en-GB" altLang="en-US">
                <a:solidFill>
                  <a:schemeClr val="tx1"/>
                </a:solidFill>
              </a:rPr>
              <a:t>Access by candidates – once you </a:t>
            </a:r>
            <a:r>
              <a:rPr lang="en-GB" altLang="en-US" b="1">
                <a:solidFill>
                  <a:schemeClr val="tx1"/>
                </a:solidFill>
              </a:rPr>
              <a:t>officially</a:t>
            </a:r>
            <a:r>
              <a:rPr lang="en-GB" altLang="en-US">
                <a:solidFill>
                  <a:schemeClr val="tx1"/>
                </a:solidFill>
              </a:rPr>
              <a:t> become a candidate:</a:t>
            </a:r>
          </a:p>
          <a:p>
            <a:pPr lvl="1">
              <a:buSzTx/>
            </a:pPr>
            <a:r>
              <a:rPr lang="en-GB" altLang="en-US">
                <a:solidFill>
                  <a:schemeClr val="tx1"/>
                </a:solidFill>
              </a:rPr>
              <a:t>earliest, on </a:t>
            </a:r>
            <a:r>
              <a:rPr lang="en-GB" altLang="en-US">
                <a:solidFill>
                  <a:srgbClr val="FF0000"/>
                </a:solidFill>
              </a:rPr>
              <a:t>[last date for of publication of notice of election (E-25)] </a:t>
            </a:r>
            <a:r>
              <a:rPr lang="en-GB" altLang="en-US">
                <a:solidFill>
                  <a:schemeClr val="tx1"/>
                </a:solidFill>
              </a:rPr>
              <a:t>if you, or others declared yourself a candidate</a:t>
            </a:r>
          </a:p>
          <a:p>
            <a:pPr lvl="1">
              <a:buSzTx/>
            </a:pPr>
            <a:r>
              <a:rPr lang="en-GB" altLang="en-US">
                <a:solidFill>
                  <a:schemeClr val="tx1"/>
                </a:solidFill>
              </a:rPr>
              <a:t>once you or others have declared yourself a candidate after this date / date you submit your nomination papers</a:t>
            </a:r>
          </a:p>
          <a:p>
            <a:pPr marL="228600" lvl="1" indent="-228600">
              <a:buSzTx/>
              <a:buFontTx/>
              <a:buChar char="•"/>
            </a:pPr>
            <a:r>
              <a:rPr lang="en-GB" altLang="en-US" sz="2400">
                <a:solidFill>
                  <a:schemeClr val="tx1"/>
                </a:solidFill>
                <a:ea typeface="+mn-ea"/>
                <a:cs typeface="+mn-cs"/>
              </a:rPr>
              <a:t>Make </a:t>
            </a:r>
            <a:r>
              <a:rPr lang="en-GB" altLang="en-US" sz="2400">
                <a:solidFill>
                  <a:srgbClr val="B9005C"/>
                </a:solidFill>
                <a:ea typeface="+mn-ea"/>
                <a:cs typeface="+mn-cs"/>
              </a:rPr>
              <a:t>written</a:t>
            </a:r>
            <a:r>
              <a:rPr lang="en-GB" altLang="en-US" sz="2400">
                <a:solidFill>
                  <a:schemeClr val="tx1"/>
                </a:solidFill>
                <a:ea typeface="+mn-ea"/>
                <a:cs typeface="+mn-cs"/>
              </a:rPr>
              <a:t> request to the ERO – forms are available from the office / are included in your nomination pack.</a:t>
            </a:r>
          </a:p>
          <a:p>
            <a:pPr marL="0" lvl="1" indent="0">
              <a:buSzTx/>
              <a:buFontTx/>
              <a:buNone/>
            </a:pPr>
            <a:endParaRPr lang="en-GB" altLang="en-US" sz="2400" b="1">
              <a:solidFill>
                <a:schemeClr val="accent6"/>
              </a:solidFill>
            </a:endParaRPr>
          </a:p>
          <a:p>
            <a:pPr marL="228600" lvl="1" indent="-228600">
              <a:buSzTx/>
              <a:buFontTx/>
              <a:buChar char="•"/>
            </a:pPr>
            <a:endParaRPr lang="en-GB" altLang="en-US" sz="2400">
              <a:solidFill>
                <a:schemeClr val="tx1"/>
              </a:solidFill>
              <a:ea typeface="+mn-ea"/>
              <a:cs typeface="+mn-cs"/>
            </a:endParaRPr>
          </a:p>
          <a:p>
            <a:pPr marL="342900" lvl="1" indent="0">
              <a:buSzTx/>
              <a:buFontTx/>
              <a:buNone/>
            </a:pPr>
            <a:endParaRPr lang="en-GB" altLang="en-US">
              <a:solidFill>
                <a:schemeClr val="accent6"/>
              </a:solidFill>
            </a:endParaRP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E610DA10-A709-14E6-F04B-A671DBFDFA47}"/>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Access to electoral register / absent voting lists</a:t>
            </a:r>
          </a:p>
        </p:txBody>
      </p:sp>
      <p:sp>
        <p:nvSpPr>
          <p:cNvPr id="52227" name="Content Placeholder 2">
            <a:extLst>
              <a:ext uri="{FF2B5EF4-FFF2-40B4-BE49-F238E27FC236}">
                <a16:creationId xmlns:a16="http://schemas.microsoft.com/office/drawing/2014/main" id="{BB3A61AE-909E-684E-7504-80CEF4FC44FD}"/>
              </a:ext>
            </a:extLst>
          </p:cNvPr>
          <p:cNvSpPr>
            <a:spLocks noGrp="1"/>
          </p:cNvSpPr>
          <p:nvPr>
            <p:ph idx="1"/>
          </p:nvPr>
        </p:nvSpPr>
        <p:spPr>
          <a:ln cap="flat" algn="ctr">
            <a:miter lim="800000"/>
            <a:headEnd type="none" w="med" len="med"/>
            <a:tailEnd type="none" w="med" len="med"/>
          </a:ln>
        </p:spPr>
        <p:txBody>
          <a:bodyPr/>
          <a:lstStyle/>
          <a:p>
            <a:pPr>
              <a:buSzTx/>
            </a:pPr>
            <a:r>
              <a:rPr lang="en-GB" altLang="en-US">
                <a:solidFill>
                  <a:schemeClr val="accent6"/>
                </a:solidFill>
              </a:rPr>
              <a:t>Only use data for permitted purposes</a:t>
            </a:r>
            <a:endParaRPr lang="en-GB" altLang="en-US" b="1">
              <a:solidFill>
                <a:schemeClr val="accent6"/>
              </a:solidFill>
            </a:endParaRPr>
          </a:p>
          <a:p>
            <a:pPr lvl="1">
              <a:buSzTx/>
            </a:pPr>
            <a:r>
              <a:rPr lang="en-GB" altLang="en-US">
                <a:solidFill>
                  <a:schemeClr val="tx1"/>
                </a:solidFill>
              </a:rPr>
              <a:t>to complete the nomination form</a:t>
            </a:r>
          </a:p>
          <a:p>
            <a:pPr lvl="1">
              <a:buSzTx/>
            </a:pPr>
            <a:r>
              <a:rPr lang="en-GB" altLang="en-US">
                <a:solidFill>
                  <a:schemeClr val="tx1"/>
                </a:solidFill>
              </a:rPr>
              <a:t>to help you campaign</a:t>
            </a:r>
          </a:p>
          <a:p>
            <a:pPr lvl="1">
              <a:buSzTx/>
            </a:pPr>
            <a:r>
              <a:rPr lang="en-GB" altLang="en-US">
                <a:solidFill>
                  <a:schemeClr val="tx1"/>
                </a:solidFill>
              </a:rPr>
              <a:t>to check that donations/loans are permissible</a:t>
            </a:r>
          </a:p>
          <a:p>
            <a:pPr marL="0" lvl="1" indent="0">
              <a:buSzTx/>
              <a:buFontTx/>
              <a:buNone/>
            </a:pPr>
            <a:endParaRPr lang="en-GB" altLang="en-US" sz="2400" b="1">
              <a:solidFill>
                <a:schemeClr val="accent6"/>
              </a:solidFill>
            </a:endParaRPr>
          </a:p>
          <a:p>
            <a:pPr marL="228600" lvl="1" indent="-228600">
              <a:buSzTx/>
              <a:buFontTx/>
              <a:buChar char="•"/>
            </a:pPr>
            <a:endParaRPr lang="en-GB" altLang="en-US" sz="2400">
              <a:solidFill>
                <a:schemeClr val="tx1"/>
              </a:solidFill>
              <a:ea typeface="+mn-ea"/>
              <a:cs typeface="+mn-cs"/>
            </a:endParaRPr>
          </a:p>
          <a:p>
            <a:pPr marL="342900" lvl="1" indent="0">
              <a:buSzTx/>
              <a:buFontTx/>
              <a:buNone/>
            </a:pPr>
            <a:endParaRPr lang="en-GB" altLang="en-US">
              <a:solidFill>
                <a:schemeClr val="accent6"/>
              </a:solidFill>
            </a:endParaRP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8C89F254-956D-D00D-3C70-2917DF7EC36C}"/>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Registration</a:t>
            </a:r>
          </a:p>
        </p:txBody>
      </p:sp>
      <p:sp>
        <p:nvSpPr>
          <p:cNvPr id="54275" name="Content Placeholder 2">
            <a:extLst>
              <a:ext uri="{FF2B5EF4-FFF2-40B4-BE49-F238E27FC236}">
                <a16:creationId xmlns:a16="http://schemas.microsoft.com/office/drawing/2014/main" id="{B959E5C0-E8B3-45B5-3699-A75A450D581D}"/>
              </a:ext>
            </a:extLst>
          </p:cNvPr>
          <p:cNvSpPr>
            <a:spLocks noGrp="1"/>
          </p:cNvSpPr>
          <p:nvPr>
            <p:ph idx="1"/>
          </p:nvPr>
        </p:nvSpPr>
        <p:spPr>
          <a:ln cap="flat" algn="ctr">
            <a:miter lim="800000"/>
            <a:headEnd type="none" w="med" len="med"/>
            <a:tailEnd type="none" w="med" len="med"/>
          </a:ln>
        </p:spPr>
        <p:txBody>
          <a:bodyPr/>
          <a:lstStyle/>
          <a:p>
            <a:pPr>
              <a:buSzTx/>
            </a:pPr>
            <a:r>
              <a:rPr lang="en-GB" altLang="en-US">
                <a:solidFill>
                  <a:schemeClr val="tx1"/>
                </a:solidFill>
              </a:rPr>
              <a:t>As a candidate you are uniquely placed to encourage people to register to vote. </a:t>
            </a:r>
          </a:p>
          <a:p>
            <a:pPr>
              <a:buSzTx/>
            </a:pPr>
            <a:r>
              <a:rPr lang="en-GB" altLang="en-US">
                <a:solidFill>
                  <a:schemeClr val="tx1"/>
                </a:solidFill>
              </a:rPr>
              <a:t>You should encourage people to register as soon as possible.</a:t>
            </a:r>
          </a:p>
          <a:p>
            <a:pPr>
              <a:buSzTx/>
            </a:pPr>
            <a:r>
              <a:rPr lang="en-GB" altLang="en-US">
                <a:solidFill>
                  <a:schemeClr val="tx1"/>
                </a:solidFill>
              </a:rPr>
              <a:t>The deadline for applying for the election is </a:t>
            </a:r>
            <a:r>
              <a:rPr lang="en-GB" altLang="en-US">
                <a:solidFill>
                  <a:srgbClr val="FF0000"/>
                </a:solidFill>
              </a:rPr>
              <a:t>[insert date]</a:t>
            </a:r>
            <a:r>
              <a:rPr lang="en-GB" altLang="en-US">
                <a:solidFill>
                  <a:schemeClr val="tx1"/>
                </a:solidFill>
              </a:rPr>
              <a:t>. </a:t>
            </a:r>
          </a:p>
          <a:p>
            <a:pPr>
              <a:buSzTx/>
            </a:pPr>
            <a:r>
              <a:rPr lang="en-GB" altLang="en-US">
                <a:solidFill>
                  <a:schemeClr val="tx1"/>
                </a:solidFill>
              </a:rPr>
              <a:t>Individuals can apply to register online at </a:t>
            </a:r>
            <a:r>
              <a:rPr lang="en-GB" altLang="en-US" b="1">
                <a:solidFill>
                  <a:schemeClr val="tx1"/>
                </a:solidFill>
              </a:rPr>
              <a:t>https://www.gov.uk/register-to-vote</a:t>
            </a:r>
            <a:r>
              <a:rPr lang="en-GB" altLang="en-US">
                <a:solidFill>
                  <a:schemeClr val="tx1"/>
                </a:solidFill>
              </a:rPr>
              <a:t>. It only takes a few minutes.</a:t>
            </a:r>
          </a:p>
          <a:p>
            <a:pPr marL="0" indent="0">
              <a:buSzTx/>
              <a:buFontTx/>
              <a:buNone/>
            </a:pPr>
            <a:endParaRPr lang="en-GB" altLang="en-US">
              <a:solidFill>
                <a:schemeClr val="tx1"/>
              </a:solidFill>
            </a:endParaRP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5F8955DD-8A8B-C4D6-CAED-CB6E4B65478D}"/>
              </a:ext>
            </a:extLst>
          </p:cNvPr>
          <p:cNvSpPr>
            <a:spLocks noGrp="1" noChangeArrowheads="1"/>
          </p:cNvSpPr>
          <p:nvPr>
            <p:ph type="title"/>
          </p:nvPr>
        </p:nvSpPr>
        <p:spPr>
          <a:xfrm>
            <a:off x="536575" y="1241425"/>
            <a:ext cx="2516188" cy="42672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Registration</a:t>
            </a:r>
          </a:p>
        </p:txBody>
      </p:sp>
      <p:sp>
        <p:nvSpPr>
          <p:cNvPr id="28675" name="Content Placeholder 2">
            <a:extLst>
              <a:ext uri="{FF2B5EF4-FFF2-40B4-BE49-F238E27FC236}">
                <a16:creationId xmlns:a16="http://schemas.microsoft.com/office/drawing/2014/main" id="{1986A777-E85F-31FB-9968-54CA9E09A476}"/>
              </a:ext>
            </a:extLst>
          </p:cNvPr>
          <p:cNvSpPr>
            <a:spLocks noGrp="1" noChangeArrowheads="1"/>
          </p:cNvSpPr>
          <p:nvPr>
            <p:ph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When discussing registering to vote with individuals, you will need to make them aware that they will need to provide:</a:t>
            </a:r>
          </a:p>
          <a:p>
            <a:pPr lvl="1"/>
            <a:r>
              <a:rPr lang="en-GB" altLang="en-US"/>
              <a:t>their National Insurance number</a:t>
            </a:r>
          </a:p>
          <a:p>
            <a:pPr lvl="1"/>
            <a:r>
              <a:rPr lang="en-GB" altLang="en-US"/>
              <a:t>date of birth and address</a:t>
            </a:r>
          </a:p>
          <a:p>
            <a:r>
              <a:rPr lang="en-GB" altLang="en-US"/>
              <a:t>People who do not have / cannot retrieve their National Insurance number can still register, but they may need to provide further information. If so, they will be contacted by the ERO.</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DCFD5EA8-E5F8-1960-BED1-05F4A776A2E6}"/>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Absent voting</a:t>
            </a:r>
          </a:p>
        </p:txBody>
      </p:sp>
      <p:sp>
        <p:nvSpPr>
          <p:cNvPr id="58371" name="Content Placeholder 2">
            <a:extLst>
              <a:ext uri="{FF2B5EF4-FFF2-40B4-BE49-F238E27FC236}">
                <a16:creationId xmlns:a16="http://schemas.microsoft.com/office/drawing/2014/main" id="{074077C9-E441-951B-D4E4-39764E9C36FF}"/>
              </a:ext>
            </a:extLst>
          </p:cNvPr>
          <p:cNvSpPr>
            <a:spLocks noGrp="1"/>
          </p:cNvSpPr>
          <p:nvPr>
            <p:ph idx="1"/>
          </p:nvPr>
        </p:nvSpPr>
        <p:spPr>
          <a:xfrm>
            <a:off x="2971800" y="1819275"/>
            <a:ext cx="5943600" cy="4414838"/>
          </a:xfrm>
          <a:ln cap="flat" algn="ctr">
            <a:miter lim="800000"/>
            <a:headEnd type="none" w="med" len="med"/>
            <a:tailEnd type="none" w="med" len="med"/>
          </a:ln>
        </p:spPr>
        <p:txBody>
          <a:bodyPr>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GB" altLang="en-US" sz="2400" b="0" i="0" u="none" baseline="0">
                <a:solidFill>
                  <a:schemeClr val="tx1"/>
                </a:solidFill>
                <a:effectLst/>
                <a:latin typeface="+mn-lt"/>
                <a:ea typeface="+mn-ea"/>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GB" altLang="en-US" sz="2200" b="0" i="0" u="none" baseline="0">
                <a:solidFill>
                  <a:schemeClr val="tx1"/>
                </a:solidFill>
                <a:effectLst/>
                <a:latin typeface="+mn-lt"/>
              </a:defRPr>
            </a:lvl2pPr>
            <a:lvl3pPr marL="1028700" indent="-228600" algn="l" defTabSz="914400" rtl="0" eaLnBrk="0" fontAlgn="base" hangingPunct="0">
              <a:lnSpc>
                <a:spcPct val="100000"/>
              </a:lnSpc>
              <a:spcBef>
                <a:spcPct val="20000"/>
              </a:spcBef>
              <a:spcAft>
                <a:spcPct val="0"/>
              </a:spcAft>
              <a:buClrTx/>
              <a:buSzTx/>
              <a:buFontTx/>
              <a:buChar char="•"/>
              <a:defRPr kumimoji="0" lang="en-GB" altLang="en-US" sz="2000" b="0" i="0" u="none" baseline="0">
                <a:solidFill>
                  <a:schemeClr val="tx1"/>
                </a:solidFill>
                <a:effectLst/>
                <a:latin typeface="+mn-lt"/>
              </a:defRPr>
            </a:lvl3pPr>
            <a:lvl4pPr marL="1435100" indent="-228600" algn="l" defTabSz="914400" rtl="0" eaLnBrk="0" fontAlgn="base" hangingPunct="0">
              <a:lnSpc>
                <a:spcPct val="100000"/>
              </a:lnSpc>
              <a:spcBef>
                <a:spcPct val="20000"/>
              </a:spcBef>
              <a:spcAft>
                <a:spcPct val="0"/>
              </a:spcAft>
              <a:buClrTx/>
              <a:buSzTx/>
              <a:buFontTx/>
              <a:buChar char="–"/>
              <a:defRPr kumimoji="0" lang="en-GB" altLang="en-US" sz="1800" b="0" i="0" u="none" baseline="0">
                <a:solidFill>
                  <a:schemeClr val="tx1"/>
                </a:solidFill>
                <a:effectLst/>
                <a:latin typeface="+mn-lt"/>
              </a:defRPr>
            </a:lvl4pPr>
            <a:lvl5pPr marL="1778000" indent="-228600" algn="l" defTabSz="914400" rtl="0" eaLnBrk="0" fontAlgn="base" hangingPunct="0">
              <a:lnSpc>
                <a:spcPct val="100000"/>
              </a:lnSpc>
              <a:spcBef>
                <a:spcPct val="20000"/>
              </a:spcBef>
              <a:spcAft>
                <a:spcPct val="0"/>
              </a:spcAft>
              <a:buClrTx/>
              <a:buSzTx/>
              <a:buFontTx/>
              <a:buChar char="»"/>
              <a:defRPr kumimoji="0" lang="en-GB" altLang="en-US" sz="1600" b="0" i="0" u="none" baseline="0">
                <a:solidFill>
                  <a:schemeClr val="tx1"/>
                </a:solidFill>
                <a:effectLst/>
                <a:latin typeface="+mn-lt"/>
              </a:defRPr>
            </a:lvl5pPr>
            <a:lvl6pPr marL="2235200" indent="-228600" algn="l" rtl="0" fontAlgn="base">
              <a:spcBef>
                <a:spcPct val="20000"/>
              </a:spcBef>
              <a:spcAft>
                <a:spcPct val="0"/>
              </a:spcAft>
              <a:buChar char="»"/>
              <a:defRPr lang="en-GB" altLang="en-US" sz="1600">
                <a:solidFill>
                  <a:schemeClr val="tx1"/>
                </a:solidFill>
                <a:latin typeface="+mn-lt"/>
              </a:defRPr>
            </a:lvl6pPr>
            <a:lvl7pPr marL="2692400" indent="-228600" algn="l" rtl="0" fontAlgn="base">
              <a:spcBef>
                <a:spcPct val="20000"/>
              </a:spcBef>
              <a:spcAft>
                <a:spcPct val="0"/>
              </a:spcAft>
              <a:buChar char="»"/>
              <a:defRPr lang="en-GB" altLang="en-US" sz="1600">
                <a:solidFill>
                  <a:schemeClr val="tx1"/>
                </a:solidFill>
                <a:latin typeface="+mn-lt"/>
              </a:defRPr>
            </a:lvl7pPr>
            <a:lvl8pPr marL="3149600" indent="-228600" algn="l" rtl="0" fontAlgn="base">
              <a:spcBef>
                <a:spcPct val="20000"/>
              </a:spcBef>
              <a:spcAft>
                <a:spcPct val="0"/>
              </a:spcAft>
              <a:buChar char="»"/>
              <a:defRPr lang="en-GB" altLang="en-US" sz="1600">
                <a:solidFill>
                  <a:schemeClr val="tx1"/>
                </a:solidFill>
                <a:latin typeface="+mn-lt"/>
              </a:defRPr>
            </a:lvl8pPr>
            <a:lvl9pPr marL="3606800" indent="-228600" algn="l" rtl="0" fontAlgn="base">
              <a:spcBef>
                <a:spcPct val="20000"/>
              </a:spcBef>
              <a:spcAft>
                <a:spcPct val="0"/>
              </a:spcAft>
              <a:buChar char="»"/>
              <a:defRPr lang="en-GB" altLang="en-US" sz="1600">
                <a:solidFill>
                  <a:schemeClr val="tx1"/>
                </a:solidFill>
                <a:latin typeface="+mn-lt"/>
              </a:defRPr>
            </a:lvl9pPr>
          </a:lstStyle>
          <a:p>
            <a:r>
              <a:rPr kern="1200">
                <a:ln w="9525" cap="flat" cmpd="sng" algn="ctr">
                  <a:noFill/>
                  <a:prstDash val="solid"/>
                  <a:round/>
                  <a:headEnd type="none" w="med" len="med"/>
                  <a:tailEnd type="none" w="med" len="med"/>
                </a:ln>
                <a:solidFill>
                  <a:srgbClr val="003366"/>
                </a:solidFill>
                <a:sym typeface="Wingdings"/>
              </a:rPr>
              <a:t>If you are encouraging people who don’t have a postal (or proxy) vote to apply for one, make sure you explain that they will only qualify for one in time for the elections if they are (or will be) registered in time to vote at the elections.</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a:extLst>
              <a:ext uri="{FF2B5EF4-FFF2-40B4-BE49-F238E27FC236}">
                <a16:creationId xmlns:a16="http://schemas.microsoft.com/office/drawing/2014/main" id="{C1AF5F63-B237-6873-D20E-C190ABFF8220}"/>
              </a:ext>
            </a:extLst>
          </p:cNvPr>
          <p:cNvSpPr>
            <a:spLocks noGrp="1"/>
          </p:cNvSpPr>
          <p:nvPr>
            <p:ph type="title"/>
          </p:nvPr>
        </p:nvSpPr>
        <p:spPr>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GB" altLang="en-US" sz="2800" b="0" i="0" u="none" baseline="0">
                <a:solidFill>
                  <a:schemeClr val="tx2"/>
                </a:solidFill>
                <a:latin typeface="Arial" pitchFamily="34" charset="0"/>
                <a:ea typeface="+mj-ea"/>
                <a:cs typeface="+mj-cs"/>
              </a:defRPr>
            </a:lvl1pPr>
          </a:lstStyle>
          <a:p>
            <a:r>
              <a:rPr kern="1200">
                <a:ln w="9525" cap="flat" cmpd="sng" algn="ctr">
                  <a:noFill/>
                  <a:prstDash val="solid"/>
                  <a:round/>
                  <a:headEnd type="none" w="med" len="med"/>
                  <a:tailEnd type="none" w="med" len="med"/>
                </a:ln>
                <a:solidFill>
                  <a:srgbClr val="0099CC"/>
                </a:solidFill>
                <a:sym typeface="Wingdings"/>
              </a:rPr>
              <a:t>Campaigning dos and don’ts</a:t>
            </a:r>
          </a:p>
        </p:txBody>
      </p:sp>
      <p:sp>
        <p:nvSpPr>
          <p:cNvPr id="30723" name="Content Placeholder 2">
            <a:extLst>
              <a:ext uri="{FF2B5EF4-FFF2-40B4-BE49-F238E27FC236}">
                <a16:creationId xmlns:a16="http://schemas.microsoft.com/office/drawing/2014/main" id="{0D8C4FE1-9013-4F3F-F2B5-319ECF084285}"/>
              </a:ext>
            </a:extLst>
          </p:cNvPr>
          <p:cNvSpPr>
            <a:spLocks noGrp="1" noChangeArrowheads="1"/>
          </p:cNvSpPr>
          <p:nvPr>
            <p:ph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Do use imprints on all your campaign material, including websites. </a:t>
            </a:r>
          </a:p>
          <a:p>
            <a:r>
              <a:rPr lang="en-GB" altLang="en-US"/>
              <a:t>Do comply with planning rules relating to advertising hoardings and large banners.</a:t>
            </a:r>
          </a:p>
          <a:p>
            <a:r>
              <a:rPr lang="en-GB" altLang="en-US"/>
              <a:t>Do make sure outdoor posters are removed 2 weeks after the election.</a:t>
            </a:r>
          </a:p>
          <a:p>
            <a:r>
              <a:rPr lang="en-GB" altLang="en-US"/>
              <a:t>Do not produce material that looks like a poll card.</a:t>
            </a:r>
          </a:p>
          <a:p>
            <a:r>
              <a:rPr lang="en-GB" altLang="en-US"/>
              <a:t>Do not pay people to display your adverts (unless they display adverts as part of their normal business).</a:t>
            </a:r>
          </a:p>
          <a:p>
            <a:endParaRPr lang="en-GB" altLang="en-US"/>
          </a:p>
          <a:p>
            <a:endParaRPr lang="en-GB" altLang="en-US"/>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A19755F1-27F3-0FE0-281E-46559ACD807E}"/>
              </a:ext>
            </a:extLst>
          </p:cNvPr>
          <p:cNvSpPr>
            <a:spLocks noGrp="1" noChangeArrowheads="1"/>
          </p:cNvSpPr>
          <p:nvPr>
            <p:ph type="title"/>
          </p:nvPr>
        </p:nvSpPr>
        <p:spPr>
          <a:xfrm>
            <a:off x="311150" y="1603375"/>
            <a:ext cx="2516188" cy="42672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Code of conduct for campaigners</a:t>
            </a:r>
          </a:p>
        </p:txBody>
      </p:sp>
      <p:sp>
        <p:nvSpPr>
          <p:cNvPr id="62467" name="Rectangle 3">
            <a:extLst>
              <a:ext uri="{FF2B5EF4-FFF2-40B4-BE49-F238E27FC236}">
                <a16:creationId xmlns:a16="http://schemas.microsoft.com/office/drawing/2014/main" id="{54C36C36-2F63-79BE-F1E2-00415B6006B1}"/>
              </a:ext>
            </a:extLst>
          </p:cNvPr>
          <p:cNvSpPr>
            <a:spLocks noGrp="1" noChangeArrowheads="1"/>
          </p:cNvSpPr>
          <p:nvPr>
            <p:ph type="body" idx="1"/>
          </p:nvPr>
        </p:nvSpPr>
        <p:spPr>
          <a:xfrm>
            <a:off x="2971800" y="1828800"/>
            <a:ext cx="5943600" cy="4533900"/>
          </a:xfrm>
          <a:ln cap="flat" algn="ctr">
            <a:miter lim="800000"/>
            <a:headEnd type="none" w="med" len="med"/>
            <a:tailEnd type="none" w="med" len="med"/>
          </a:ln>
        </p:spPr>
        <p:txBody>
          <a:bodyPr>
            <a:normAutofit/>
          </a:bodyPr>
          <a:lstStyle/>
          <a:p>
            <a:pPr>
              <a:buSzTx/>
            </a:pPr>
            <a:r>
              <a:rPr lang="en-GB" altLang="en-US" sz="1800">
                <a:solidFill>
                  <a:schemeClr val="tx1"/>
                </a:solidFill>
              </a:rPr>
              <a:t>Campaigners are an essential element of a healthy democracy, but their activities should not bring into question the integrity of the electoral process. </a:t>
            </a:r>
          </a:p>
          <a:p>
            <a:pPr lvl="1">
              <a:buSzTx/>
            </a:pPr>
            <a:endParaRPr lang="en-GB" altLang="en-US" sz="1600">
              <a:solidFill>
                <a:schemeClr val="accent6"/>
              </a:solidFill>
            </a:endParaRPr>
          </a:p>
          <a:p>
            <a:pPr>
              <a:buSzTx/>
            </a:pPr>
            <a:r>
              <a:rPr lang="en-GB" altLang="en-US" sz="1800">
                <a:solidFill>
                  <a:schemeClr val="tx2"/>
                </a:solidFill>
              </a:rPr>
              <a:t>Electoral registration and absent vote applications</a:t>
            </a:r>
            <a:r>
              <a:rPr lang="en-GB" altLang="en-US" sz="1800">
                <a:solidFill>
                  <a:schemeClr val="tx1"/>
                </a:solidFill>
              </a:rPr>
              <a:t>:</a:t>
            </a:r>
          </a:p>
          <a:p>
            <a:pPr lvl="1">
              <a:buSzTx/>
            </a:pPr>
            <a:r>
              <a:rPr lang="en-GB" altLang="en-US" sz="1600">
                <a:solidFill>
                  <a:schemeClr val="tx1"/>
                </a:solidFill>
              </a:rPr>
              <a:t>Ensure forms fully conform to the requirements of electoral law</a:t>
            </a:r>
          </a:p>
          <a:p>
            <a:pPr lvl="1">
              <a:buSzTx/>
            </a:pPr>
            <a:r>
              <a:rPr lang="en-GB" altLang="en-US" sz="1600">
                <a:solidFill>
                  <a:schemeClr val="tx1"/>
                </a:solidFill>
              </a:rPr>
              <a:t>Include the ERO’s address for the return of forms</a:t>
            </a:r>
          </a:p>
          <a:p>
            <a:pPr lvl="1">
              <a:buSzTx/>
            </a:pPr>
            <a:r>
              <a:rPr lang="en-GB" altLang="en-US" sz="1600">
                <a:solidFill>
                  <a:schemeClr val="tx1"/>
                </a:solidFill>
              </a:rPr>
              <a:t>Ensure unaltered applications are sent to ERO within </a:t>
            </a:r>
            <a:r>
              <a:rPr lang="en-GB" altLang="en-US" sz="1600" b="1">
                <a:solidFill>
                  <a:schemeClr val="accent2">
                    <a:lumMod val="75000"/>
                  </a:schemeClr>
                </a:solidFill>
              </a:rPr>
              <a:t>two working days</a:t>
            </a:r>
            <a:r>
              <a:rPr lang="en-GB" altLang="en-US" sz="1600">
                <a:solidFill>
                  <a:schemeClr val="tx1"/>
                </a:solidFill>
              </a:rPr>
              <a:t>.</a:t>
            </a:r>
          </a:p>
          <a:p>
            <a:pPr lvl="1">
              <a:buSzTx/>
            </a:pPr>
            <a:r>
              <a:rPr lang="en-GB" altLang="en-US" sz="1600">
                <a:solidFill>
                  <a:schemeClr val="tx1"/>
                </a:solidFill>
              </a:rPr>
              <a:t>Make sure electors understand implications of applying for an absent vote.</a:t>
            </a:r>
          </a:p>
          <a:p>
            <a:pPr lvl="1">
              <a:buSzTx/>
            </a:pPr>
            <a:r>
              <a:rPr lang="en-GB" altLang="en-US" sz="1600">
                <a:solidFill>
                  <a:schemeClr val="tx1"/>
                </a:solidFill>
              </a:rPr>
              <a:t>Do not encourage postal ballot pack redirection.</a:t>
            </a:r>
          </a:p>
          <a:p>
            <a:pPr lvl="1">
              <a:buSzTx/>
            </a:pPr>
            <a:r>
              <a:rPr lang="en-GB" altLang="en-US" sz="1600">
                <a:solidFill>
                  <a:schemeClr val="tx1"/>
                </a:solidFill>
              </a:rPr>
              <a:t>Do not encourage electors to appoint a campaigner as proxy.</a:t>
            </a:r>
          </a:p>
          <a:p>
            <a:pPr lvl="1">
              <a:buSzTx/>
            </a:pPr>
            <a:endParaRPr lang="en-GB" altLang="en-US" sz="1600">
              <a:solidFill>
                <a:schemeClr val="tx1"/>
              </a:solidFill>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28FED007-62C1-646D-6D5C-225E36B11AE3}"/>
              </a:ext>
            </a:extLst>
          </p:cNvPr>
          <p:cNvSpPr>
            <a:spLocks noGrp="1"/>
          </p:cNvSpPr>
          <p:nvPr>
            <p:ph type="title"/>
          </p:nvPr>
        </p:nvSpPr>
        <p:spPr>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GB" altLang="en-US" sz="2800" b="0" i="0" u="none" baseline="0">
                <a:solidFill>
                  <a:schemeClr val="tx2"/>
                </a:solidFill>
                <a:latin typeface="Arial" pitchFamily="34" charset="0"/>
                <a:ea typeface="+mj-ea"/>
                <a:cs typeface="+mj-cs"/>
              </a:defRPr>
            </a:lvl1pPr>
          </a:lstStyle>
          <a:p>
            <a:r>
              <a:rPr kern="1200">
                <a:ln w="9525" cap="flat" cmpd="sng" algn="ctr">
                  <a:noFill/>
                  <a:prstDash val="solid"/>
                  <a:round/>
                  <a:headEnd type="none" w="med" len="med"/>
                  <a:tailEnd type="none" w="med" len="med"/>
                </a:ln>
                <a:solidFill>
                  <a:srgbClr val="0099CC"/>
                </a:solidFill>
                <a:sym typeface="Wingdings"/>
              </a:rPr>
              <a:t>Who’s who</a:t>
            </a:r>
          </a:p>
        </p:txBody>
      </p:sp>
      <p:sp>
        <p:nvSpPr>
          <p:cNvPr id="9219" name="Content Placeholder 2">
            <a:extLst>
              <a:ext uri="{FF2B5EF4-FFF2-40B4-BE49-F238E27FC236}">
                <a16:creationId xmlns:a16="http://schemas.microsoft.com/office/drawing/2014/main" id="{0D4C730F-8CF0-E455-EC96-6D9C01134BEC}"/>
              </a:ext>
            </a:extLst>
          </p:cNvPr>
          <p:cNvSpPr>
            <a:spLocks noGrp="1"/>
          </p:cNvSpPr>
          <p:nvPr>
            <p:ph idx="1"/>
          </p:nvPr>
        </p:nvSpPr>
        <p:spPr>
          <a:ln cap="flat" algn="ctr">
            <a:miter lim="800000"/>
            <a:headEnd type="none" w="med" len="med"/>
            <a:tailEnd type="none" w="med" len="med"/>
          </a:ln>
        </p:spPr>
        <p:txBody>
          <a:bodyPr/>
          <a:lstStyle/>
          <a:p>
            <a:pPr>
              <a:buSzTx/>
            </a:pPr>
            <a:r>
              <a:rPr lang="en-GB" altLang="en-US">
                <a:solidFill>
                  <a:schemeClr val="accent6"/>
                </a:solidFill>
              </a:rPr>
              <a:t>The Returning Officer</a:t>
            </a:r>
            <a:r>
              <a:rPr lang="en-GB" altLang="en-US">
                <a:solidFill>
                  <a:schemeClr val="tx1"/>
                </a:solidFill>
              </a:rPr>
              <a:t> is the person responsible for running the elections. The Returning Officer is </a:t>
            </a:r>
            <a:r>
              <a:rPr lang="en-GB" altLang="en-US">
                <a:solidFill>
                  <a:srgbClr val="FF0000"/>
                </a:solidFill>
              </a:rPr>
              <a:t>[insert name].</a:t>
            </a:r>
          </a:p>
          <a:p>
            <a:pPr>
              <a:buSzTx/>
            </a:pPr>
            <a:r>
              <a:rPr lang="en-GB" altLang="en-US">
                <a:solidFill>
                  <a:schemeClr val="accent6"/>
                </a:solidFill>
              </a:rPr>
              <a:t>The Electoral Registration Officer </a:t>
            </a:r>
            <a:r>
              <a:rPr lang="en-GB" altLang="en-US">
                <a:solidFill>
                  <a:schemeClr val="tx1"/>
                </a:solidFill>
              </a:rPr>
              <a:t> is responsible for maintaining the register of electors and absent voters’ lists. The Electoral Registration Officer is </a:t>
            </a:r>
            <a:r>
              <a:rPr lang="en-GB" altLang="en-US">
                <a:solidFill>
                  <a:srgbClr val="FF0000"/>
                </a:solidFill>
              </a:rPr>
              <a:t>[insert name]</a:t>
            </a:r>
            <a:r>
              <a:rPr lang="en-GB" altLang="en-US">
                <a:solidFill>
                  <a:schemeClr val="tx1"/>
                </a:solidFill>
              </a:rPr>
              <a:t>.</a:t>
            </a:r>
          </a:p>
          <a:p>
            <a:pPr>
              <a:buSzTx/>
            </a:pPr>
            <a:r>
              <a:rPr lang="en-GB" altLang="en-US">
                <a:solidFill>
                  <a:schemeClr val="tx1"/>
                </a:solidFill>
              </a:rPr>
              <a:t>Contact details are provided later</a:t>
            </a:r>
          </a:p>
          <a:p>
            <a:pPr marL="0" indent="0">
              <a:buSzTx/>
              <a:buFontTx/>
              <a:buNone/>
            </a:pPr>
            <a:endParaRPr lang="en-GB" altLang="en-US">
              <a:solidFill>
                <a:schemeClr val="tx1"/>
              </a:solidFill>
            </a:endParaRP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2E6EE61A-3ADD-D092-38A8-9BB56EAB33DE}"/>
              </a:ext>
            </a:extLst>
          </p:cNvPr>
          <p:cNvSpPr>
            <a:spLocks noGrp="1" noChangeArrowheads="1"/>
          </p:cNvSpPr>
          <p:nvPr>
            <p:ph type="title"/>
          </p:nvPr>
        </p:nvSpPr>
        <p:spPr>
          <a:xfrm>
            <a:off x="239713" y="1955800"/>
            <a:ext cx="2686050" cy="42672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Code of conduct for campaigners</a:t>
            </a:r>
          </a:p>
        </p:txBody>
      </p:sp>
      <p:sp>
        <p:nvSpPr>
          <p:cNvPr id="64515" name="Rectangle 3">
            <a:extLst>
              <a:ext uri="{FF2B5EF4-FFF2-40B4-BE49-F238E27FC236}">
                <a16:creationId xmlns:a16="http://schemas.microsoft.com/office/drawing/2014/main" id="{79FC8C9B-5E57-5C34-D018-1C03A91BEB85}"/>
              </a:ext>
            </a:extLst>
          </p:cNvPr>
          <p:cNvSpPr>
            <a:spLocks noGrp="1" noChangeArrowheads="1"/>
          </p:cNvSpPr>
          <p:nvPr>
            <p:ph type="body" idx="1"/>
          </p:nvPr>
        </p:nvSpPr>
        <p:spPr>
          <a:xfrm>
            <a:off x="2971800" y="1828800"/>
            <a:ext cx="5943600" cy="4533900"/>
          </a:xfrm>
          <a:ln cap="flat" algn="ctr">
            <a:miter lim="800000"/>
            <a:headEnd type="none" w="med" len="med"/>
            <a:tailEnd type="none" w="med" len="med"/>
          </a:ln>
        </p:spPr>
        <p:txBody>
          <a:bodyPr/>
          <a:lstStyle/>
          <a:p>
            <a:pPr>
              <a:buSzTx/>
            </a:pPr>
            <a:r>
              <a:rPr lang="en-GB" altLang="en-US" sz="1800">
                <a:solidFill>
                  <a:schemeClr val="tx2"/>
                </a:solidFill>
              </a:rPr>
              <a:t>Postal ballot packs:</a:t>
            </a:r>
          </a:p>
          <a:p>
            <a:pPr lvl="1">
              <a:buSzTx/>
            </a:pPr>
            <a:r>
              <a:rPr lang="en-GB" altLang="en-US" sz="1600">
                <a:solidFill>
                  <a:schemeClr val="tx1"/>
                </a:solidFill>
              </a:rPr>
              <a:t>Never touch a postal ballot paper</a:t>
            </a:r>
          </a:p>
          <a:p>
            <a:pPr lvl="1">
              <a:buSzTx/>
            </a:pPr>
            <a:r>
              <a:rPr lang="en-GB" altLang="en-US" sz="1600">
                <a:solidFill>
                  <a:schemeClr val="tx1"/>
                </a:solidFill>
              </a:rPr>
              <a:t>Never observe electors completing their postal vote.</a:t>
            </a:r>
          </a:p>
          <a:p>
            <a:pPr lvl="1">
              <a:buSzTx/>
            </a:pPr>
            <a:r>
              <a:rPr lang="en-GB" altLang="en-US" sz="1600">
                <a:solidFill>
                  <a:schemeClr val="tx1"/>
                </a:solidFill>
              </a:rPr>
              <a:t>Never handle or take any completed ballot paper or postal ballot pack from voters</a:t>
            </a:r>
          </a:p>
          <a:p>
            <a:pPr marL="342900" lvl="1" indent="0">
              <a:buSzTx/>
              <a:buFontTx/>
              <a:buNone/>
            </a:pPr>
            <a:endParaRPr lang="en-GB" altLang="en-US" sz="1600">
              <a:solidFill>
                <a:schemeClr val="tx1"/>
              </a:solidFill>
            </a:endParaRPr>
          </a:p>
          <a:p>
            <a:pPr>
              <a:buSzTx/>
            </a:pPr>
            <a:r>
              <a:rPr lang="en-GB" altLang="en-US" sz="1800">
                <a:solidFill>
                  <a:schemeClr val="tx2"/>
                </a:solidFill>
              </a:rPr>
              <a:t>Campaigning outside polling stations:</a:t>
            </a:r>
          </a:p>
          <a:p>
            <a:pPr lvl="1">
              <a:buSzTx/>
            </a:pPr>
            <a:r>
              <a:rPr lang="en-GB" altLang="en-US" sz="1600">
                <a:solidFill>
                  <a:schemeClr val="tx1"/>
                </a:solidFill>
              </a:rPr>
              <a:t>You are allowed to put your messages to voters on polling day, including public spaces outside polling places.</a:t>
            </a:r>
          </a:p>
          <a:p>
            <a:pPr lvl="1">
              <a:buSzTx/>
            </a:pPr>
            <a:r>
              <a:rPr lang="en-GB" altLang="en-US" sz="1600">
                <a:solidFill>
                  <a:schemeClr val="tx1"/>
                </a:solidFill>
              </a:rPr>
              <a:t>Keep access to polling places and the pavements around polling places clear to allow voters to enter.</a:t>
            </a:r>
          </a:p>
          <a:p>
            <a:pPr lvl="1">
              <a:buSzTx/>
            </a:pPr>
            <a:r>
              <a:rPr lang="en-GB" altLang="en-US" sz="1600">
                <a:solidFill>
                  <a:srgbClr val="FF0000"/>
                </a:solidFill>
              </a:rPr>
              <a:t>[Cover standards of behaviour within the vicinity of the polling place on polling day, particularly in light of coronavirus (for example, keeping your distance where possible).]</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F4D63D58-8175-5CCB-32B6-B77DE8FDF8D8}"/>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Polling day</a:t>
            </a:r>
          </a:p>
        </p:txBody>
      </p:sp>
      <p:sp>
        <p:nvSpPr>
          <p:cNvPr id="33795" name="Rectangle 3">
            <a:extLst>
              <a:ext uri="{FF2B5EF4-FFF2-40B4-BE49-F238E27FC236}">
                <a16:creationId xmlns:a16="http://schemas.microsoft.com/office/drawing/2014/main" id="{1495A686-87C4-B684-0702-9F87BD8B9ADD}"/>
              </a:ext>
            </a:extLst>
          </p:cNvPr>
          <p:cNvSpPr>
            <a:spLocks noGrp="1" noChangeArrowheads="1"/>
          </p:cNvSpPr>
          <p:nvPr>
            <p:ph type="body" idx="1"/>
          </p:nvPr>
        </p:nvSpPr>
        <p:spPr>
          <a:xfrm>
            <a:off x="2971800" y="1828800"/>
            <a:ext cx="5943600" cy="462915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lnSpc>
                <a:spcPct val="90000"/>
              </a:lnSpc>
            </a:pPr>
            <a:r>
              <a:rPr lang="en-US" altLang="en-US" sz="2100"/>
              <a:t>We have put arrangements in place to ensure that polling stations are safe places to vote</a:t>
            </a:r>
          </a:p>
          <a:p>
            <a:pPr eaLnBrk="1" hangingPunct="1">
              <a:lnSpc>
                <a:spcPct val="90000"/>
              </a:lnSpc>
            </a:pPr>
            <a:r>
              <a:rPr lang="en-US" altLang="en-US" sz="2100"/>
              <a:t>Most of the measures that will be in place will be familiar to us all from visiting other public places such as shops and banks, for example floor markings to encourage people to keep their distance and the provision of hand sanitiser on entry and exit</a:t>
            </a:r>
          </a:p>
          <a:p>
            <a:r>
              <a:rPr lang="en-GB" altLang="en-US" sz="2100"/>
              <a:t>Voters will be encouraged to bring their own pen or pencil for use in polling stations, but pencils will also be made available for anyone who needs one</a:t>
            </a:r>
          </a:p>
          <a:p>
            <a:r>
              <a:rPr lang="en-GB" altLang="en-US" sz="2100"/>
              <a:t>Voters should be encouraged to check their poll card before polling day, to see if their polling station has changed since previous elections. </a:t>
            </a:r>
            <a:endParaRPr lang="en-GB" altLang="en-US" sz="2100" b="1">
              <a:solidFill>
                <a:srgbClr val="000000"/>
              </a:solidFill>
            </a:endParaRPr>
          </a:p>
        </p:txBody>
      </p:sp>
      <p:sp>
        <p:nvSpPr>
          <p:cNvPr id="33796" name="TextBox 4">
            <a:extLst>
              <a:ext uri="{FF2B5EF4-FFF2-40B4-BE49-F238E27FC236}">
                <a16:creationId xmlns:a16="http://schemas.microsoft.com/office/drawing/2014/main" id="{28A5CFD6-0DE5-DE6F-A522-68965747A20F}"/>
              </a:ext>
            </a:extLst>
          </p:cNvPr>
          <p:cNvSpPr>
            <a:spLocks noChangeArrowheads="1"/>
          </p:cNvSpPr>
          <p:nvPr/>
        </p:nvSpPr>
        <p:spPr bwMode="auto">
          <a:xfrm>
            <a:off x="381000" y="463550"/>
            <a:ext cx="23749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spcBef>
                <a:spcPct val="20000"/>
              </a:spcBef>
              <a:buChar char="•"/>
              <a:defRPr sz="2400">
                <a:solidFill>
                  <a:srgbClr val="003366"/>
                </a:solidFill>
                <a:latin typeface="Arial" panose="020B0604020202020204" pitchFamily="34" charset="0"/>
                <a:cs typeface="Arial" panose="020B0604020202020204" pitchFamily="34" charset="0"/>
              </a:defRPr>
            </a:lvl1pPr>
            <a:lvl2pPr marL="628650" indent="-285750" eaLnBrk="0" hangingPunct="0">
              <a:spcBef>
                <a:spcPct val="20000"/>
              </a:spcBef>
              <a:buChar char="–"/>
              <a:defRPr sz="2200">
                <a:solidFill>
                  <a:srgbClr val="003366"/>
                </a:solidFill>
                <a:latin typeface="Arial" panose="020B0604020202020204" pitchFamily="34" charset="0"/>
                <a:cs typeface="Arial" panose="020B0604020202020204" pitchFamily="34" charset="0"/>
              </a:defRPr>
            </a:lvl2pPr>
            <a:lvl3pPr marL="1028700" indent="-228600" eaLnBrk="0" hangingPunct="0">
              <a:spcBef>
                <a:spcPct val="20000"/>
              </a:spcBef>
              <a:buChar char="•"/>
              <a:defRPr sz="2000">
                <a:solidFill>
                  <a:srgbClr val="003366"/>
                </a:solidFill>
                <a:latin typeface="Arial" panose="020B0604020202020204" pitchFamily="34" charset="0"/>
                <a:cs typeface="Arial" panose="020B0604020202020204" pitchFamily="34" charset="0"/>
              </a:defRPr>
            </a:lvl3pPr>
            <a:lvl4pPr marL="1435100" indent="-228600" eaLnBrk="0" hangingPunct="0">
              <a:spcBef>
                <a:spcPct val="20000"/>
              </a:spcBef>
              <a:buChar char="–"/>
              <a:defRPr>
                <a:solidFill>
                  <a:srgbClr val="003366"/>
                </a:solidFill>
                <a:latin typeface="Arial" panose="020B0604020202020204" pitchFamily="34" charset="0"/>
                <a:cs typeface="Arial" panose="020B0604020202020204" pitchFamily="34" charset="0"/>
              </a:defRPr>
            </a:lvl4pPr>
            <a:lvl5pPr marL="1778000" indent="-228600" eaLnBrk="0" hangingPunct="0">
              <a:spcBef>
                <a:spcPct val="20000"/>
              </a:spcBef>
              <a:buChar char="»"/>
              <a:defRPr sz="1600">
                <a:solidFill>
                  <a:srgbClr val="003366"/>
                </a:solidFill>
                <a:latin typeface="Arial" panose="020B0604020202020204" pitchFamily="34" charset="0"/>
                <a:cs typeface="Arial" panose="020B0604020202020204" pitchFamily="34" charset="0"/>
              </a:defRPr>
            </a:lvl5pPr>
            <a:lvl6pPr marL="22352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6pPr>
            <a:lvl7pPr marL="26924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7pPr>
            <a:lvl8pPr marL="31496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8pPr>
            <a:lvl9pPr marL="36068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9pPr>
          </a:lstStyle>
          <a:p>
            <a:pPr>
              <a:spcBef>
                <a:spcPct val="0"/>
              </a:spcBef>
              <a:buFontTx/>
              <a:buNone/>
            </a:pPr>
            <a:r>
              <a:rPr lang="en-GB" altLang="en-US">
                <a:solidFill>
                  <a:srgbClr val="FF0000"/>
                </a:solidFill>
              </a:rPr>
              <a:t>Use slide only if relevant/adapt as necessary</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2A5CC870-16CA-05F8-2FAC-862BBCC781ED}"/>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Polling day</a:t>
            </a:r>
          </a:p>
        </p:txBody>
      </p:sp>
      <p:sp>
        <p:nvSpPr>
          <p:cNvPr id="68611" name="Rectangle 3">
            <a:extLst>
              <a:ext uri="{FF2B5EF4-FFF2-40B4-BE49-F238E27FC236}">
                <a16:creationId xmlns:a16="http://schemas.microsoft.com/office/drawing/2014/main" id="{1EEE59BB-DDA8-6FEF-EDDB-0E57D71D3999}"/>
              </a:ext>
            </a:extLst>
          </p:cNvPr>
          <p:cNvSpPr>
            <a:spLocks noGrp="1" noChangeArrowheads="1"/>
          </p:cNvSpPr>
          <p:nvPr>
            <p:ph type="body" idx="1"/>
          </p:nvPr>
        </p:nvSpPr>
        <p:spPr>
          <a:xfrm>
            <a:off x="2971800" y="1828800"/>
            <a:ext cx="5943600" cy="4629150"/>
          </a:xfrm>
          <a:ln cap="flat" algn="ctr">
            <a:miter lim="800000"/>
            <a:headEnd type="none" w="med" len="med"/>
            <a:tailEnd type="none" w="med" len="med"/>
          </a:ln>
        </p:spPr>
        <p:txBody>
          <a:bodyPr/>
          <a:lstStyle/>
          <a:p>
            <a:pPr eaLnBrk="1" hangingPunct="1">
              <a:lnSpc>
                <a:spcPct val="90000"/>
              </a:lnSpc>
              <a:buSzTx/>
            </a:pPr>
            <a:r>
              <a:rPr lang="en-GB" altLang="en-US" sz="2000">
                <a:solidFill>
                  <a:schemeClr val="tx1"/>
                </a:solidFill>
              </a:rPr>
              <a:t>Polling stations open from 7am to 10pm</a:t>
            </a:r>
          </a:p>
          <a:p>
            <a:pPr eaLnBrk="1" hangingPunct="1">
              <a:lnSpc>
                <a:spcPct val="90000"/>
              </a:lnSpc>
              <a:buSzTx/>
            </a:pPr>
            <a:r>
              <a:rPr lang="en-GB" altLang="en-US" sz="2000">
                <a:solidFill>
                  <a:schemeClr val="tx1"/>
                </a:solidFill>
              </a:rPr>
              <a:t>Office open </a:t>
            </a:r>
            <a:r>
              <a:rPr lang="en-GB" altLang="en-US" sz="2000">
                <a:solidFill>
                  <a:srgbClr val="FF0000"/>
                </a:solidFill>
              </a:rPr>
              <a:t>[x]</a:t>
            </a:r>
            <a:r>
              <a:rPr lang="en-GB" altLang="en-US" sz="2000">
                <a:solidFill>
                  <a:schemeClr val="tx1"/>
                </a:solidFill>
              </a:rPr>
              <a:t>am to </a:t>
            </a:r>
            <a:r>
              <a:rPr lang="en-GB" altLang="en-US" sz="2000">
                <a:solidFill>
                  <a:srgbClr val="FF0000"/>
                </a:solidFill>
              </a:rPr>
              <a:t>[x]</a:t>
            </a:r>
            <a:r>
              <a:rPr lang="en-GB" altLang="en-US" sz="2000">
                <a:solidFill>
                  <a:schemeClr val="tx1"/>
                </a:solidFill>
              </a:rPr>
              <a:t>pm for queries or problems relating to the administration of the election</a:t>
            </a:r>
          </a:p>
          <a:p>
            <a:pPr lvl="1" eaLnBrk="1" hangingPunct="1">
              <a:lnSpc>
                <a:spcPct val="90000"/>
              </a:lnSpc>
              <a:buSzTx/>
            </a:pPr>
            <a:r>
              <a:rPr lang="en-GB" altLang="en-US" sz="2000">
                <a:solidFill>
                  <a:schemeClr val="tx1"/>
                </a:solidFill>
              </a:rPr>
              <a:t>for queries relating to election finance issues, contact the Electoral Commission </a:t>
            </a:r>
            <a:r>
              <a:rPr lang="en-GB" altLang="en-US" sz="2000" i="1">
                <a:solidFill>
                  <a:schemeClr val="tx1"/>
                </a:solidFill>
              </a:rPr>
              <a:t>(contact details shown later)</a:t>
            </a:r>
          </a:p>
          <a:p>
            <a:pPr eaLnBrk="1" hangingPunct="1">
              <a:lnSpc>
                <a:spcPct val="90000"/>
              </a:lnSpc>
              <a:buSzTx/>
            </a:pPr>
            <a:r>
              <a:rPr lang="en-GB" altLang="en-US" sz="2000">
                <a:solidFill>
                  <a:schemeClr val="tx1"/>
                </a:solidFill>
              </a:rPr>
              <a:t>Voters in the polling station or in a queue outside the polling station at 10 pm can apply for a ballot paper</a:t>
            </a:r>
          </a:p>
          <a:p>
            <a:pPr eaLnBrk="1" hangingPunct="1">
              <a:lnSpc>
                <a:spcPct val="90000"/>
              </a:lnSpc>
              <a:buSzTx/>
            </a:pPr>
            <a:r>
              <a:rPr lang="en-GB" altLang="en-US" sz="2000">
                <a:solidFill>
                  <a:schemeClr val="tx1"/>
                </a:solidFill>
              </a:rPr>
              <a:t>Postal votes – can be handed into polling stations within </a:t>
            </a:r>
            <a:r>
              <a:rPr lang="en-GB" altLang="en-US" sz="2000">
                <a:solidFill>
                  <a:srgbClr val="FF0000"/>
                </a:solidFill>
              </a:rPr>
              <a:t>[ward/division] </a:t>
            </a:r>
            <a:r>
              <a:rPr lang="en-GB" altLang="en-US" sz="2000">
                <a:solidFill>
                  <a:schemeClr val="tx1"/>
                </a:solidFill>
              </a:rPr>
              <a:t>or delivered to the elections office until 10pm.</a:t>
            </a:r>
          </a:p>
          <a:p>
            <a:pPr eaLnBrk="1" hangingPunct="1">
              <a:lnSpc>
                <a:spcPct val="90000"/>
              </a:lnSpc>
              <a:buSzTx/>
            </a:pPr>
            <a:r>
              <a:rPr lang="en-GB" altLang="en-US" sz="2000">
                <a:solidFill>
                  <a:schemeClr val="tx1"/>
                </a:solidFill>
              </a:rPr>
              <a:t>A</a:t>
            </a:r>
            <a:r>
              <a:rPr lang="en-GB" altLang="en-US" sz="2000">
                <a:solidFill>
                  <a:schemeClr val="accent6"/>
                </a:solidFill>
              </a:rPr>
              <a:t> </a:t>
            </a:r>
            <a:r>
              <a:rPr lang="en-GB" altLang="en-US" sz="2000">
                <a:solidFill>
                  <a:schemeClr val="tx1"/>
                </a:solidFill>
              </a:rPr>
              <a:t>person in a queue at a polling station at 10pm waiting to hand in a postal vote can do so after 10pm.</a:t>
            </a:r>
            <a:endParaRPr lang="en-GB" altLang="en-US" sz="2000" b="1">
              <a:solidFill>
                <a:schemeClr val="tx2"/>
              </a:solidFill>
            </a:endParaRPr>
          </a:p>
          <a:p>
            <a:pPr eaLnBrk="1" hangingPunct="1">
              <a:lnSpc>
                <a:spcPct val="90000"/>
              </a:lnSpc>
              <a:buSzTx/>
              <a:buFontTx/>
              <a:buNone/>
            </a:pPr>
            <a:endParaRPr lang="en-GB" altLang="en-US" sz="2000" b="1">
              <a:solidFill>
                <a:schemeClr val="tx2"/>
              </a:solidFill>
            </a:endParaRP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9E853332-047C-406F-6738-915265258DBA}"/>
              </a:ext>
            </a:extLst>
          </p:cNvPr>
          <p:cNvSpPr>
            <a:spLocks noGrp="1" noChangeArrowheads="1"/>
          </p:cNvSpPr>
          <p:nvPr>
            <p:ph type="title"/>
          </p:nvPr>
        </p:nvSpPr>
        <p:spPr>
          <a:extLst>
            <a:ext uri="{91240B29-F687-4F45-9708-019B960494DF}">
              <a14:hiddenLine xmlns:a14="http://schemas.microsoft.com/office/drawing/2010/main" w="12700" algn="ctr">
                <a:solidFill>
                  <a:srgbClr val="000000"/>
                </a:solidFill>
                <a:miter lim="800000"/>
                <a:headEnd/>
                <a:tailEnd/>
              </a14:hiddenLine>
            </a:ext>
          </a:extLst>
        </p:spPr>
        <p:txBody>
          <a:bodyPr/>
          <a:lstStyle/>
          <a:p>
            <a:pPr eaLnBrk="1" hangingPunct="1"/>
            <a:r>
              <a:rPr lang="en-GB" altLang="en-US"/>
              <a:t>Counting of votes</a:t>
            </a:r>
          </a:p>
        </p:txBody>
      </p:sp>
      <p:sp>
        <p:nvSpPr>
          <p:cNvPr id="35843" name="Rectangle 3">
            <a:extLst>
              <a:ext uri="{FF2B5EF4-FFF2-40B4-BE49-F238E27FC236}">
                <a16:creationId xmlns:a16="http://schemas.microsoft.com/office/drawing/2014/main" id="{E9C89B39-91B4-C1BC-A084-E4E161DBB460}"/>
              </a:ext>
            </a:extLst>
          </p:cNvPr>
          <p:cNvSpPr>
            <a:spLocks noGrp="1" noChangeArrowheads="1"/>
          </p:cNvSpPr>
          <p:nvPr>
            <p:ph type="body" idx="1"/>
          </p:nvPr>
        </p:nvSpPr>
        <p:spPr>
          <a:xfrm>
            <a:off x="2962275" y="1714500"/>
            <a:ext cx="5943600" cy="4848225"/>
          </a:xfrm>
          <a:extLst>
            <a:ext uri="{91240B29-F687-4F45-9708-019B960494DF}">
              <a14:hiddenLine xmlns:a14="http://schemas.microsoft.com/office/drawing/2010/main" w="12700" algn="ctr">
                <a:solidFill>
                  <a:srgbClr val="000000"/>
                </a:solidFill>
                <a:miter lim="800000"/>
                <a:headEnd/>
                <a:tailEnd/>
              </a14:hiddenLine>
            </a:ext>
          </a:extLst>
        </p:spPr>
        <p:txBody>
          <a:bodyPr/>
          <a:lstStyle/>
          <a:p>
            <a:r>
              <a:rPr lang="en-GB" altLang="en-US" sz="2200"/>
              <a:t>We have also made adaptations to the verification and count in light of the public health situation.</a:t>
            </a:r>
          </a:p>
          <a:p>
            <a:r>
              <a:rPr lang="en-GB" altLang="en-US" sz="2200"/>
              <a:t>The anticipated duration of the count is likely to be longer than usual because of the impact of measures to ensure the safety of staff and observers.</a:t>
            </a:r>
          </a:p>
          <a:p>
            <a:r>
              <a:rPr lang="en-GB" altLang="en-US" sz="2200">
                <a:solidFill>
                  <a:srgbClr val="FF0000"/>
                </a:solidFill>
              </a:rPr>
              <a:t>[add any additional info, for e.g. if you have combined polls and are planning to hold counts at different times or days rather than concurrently, to manage the number of attendees.]</a:t>
            </a:r>
          </a:p>
        </p:txBody>
      </p:sp>
      <p:sp>
        <p:nvSpPr>
          <p:cNvPr id="35844" name="TextBox 4">
            <a:extLst>
              <a:ext uri="{FF2B5EF4-FFF2-40B4-BE49-F238E27FC236}">
                <a16:creationId xmlns:a16="http://schemas.microsoft.com/office/drawing/2014/main" id="{6E164727-D52D-4B9A-3350-F199A5D808A7}"/>
              </a:ext>
            </a:extLst>
          </p:cNvPr>
          <p:cNvSpPr>
            <a:spLocks noChangeArrowheads="1"/>
          </p:cNvSpPr>
          <p:nvPr/>
        </p:nvSpPr>
        <p:spPr bwMode="auto">
          <a:xfrm>
            <a:off x="381000" y="463550"/>
            <a:ext cx="23749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spcBef>
                <a:spcPct val="20000"/>
              </a:spcBef>
              <a:buChar char="•"/>
              <a:defRPr sz="2400">
                <a:solidFill>
                  <a:srgbClr val="003366"/>
                </a:solidFill>
                <a:latin typeface="Arial" panose="020B0604020202020204" pitchFamily="34" charset="0"/>
                <a:cs typeface="Arial" panose="020B0604020202020204" pitchFamily="34" charset="0"/>
              </a:defRPr>
            </a:lvl1pPr>
            <a:lvl2pPr marL="628650" indent="-285750" eaLnBrk="0" hangingPunct="0">
              <a:spcBef>
                <a:spcPct val="20000"/>
              </a:spcBef>
              <a:buChar char="–"/>
              <a:defRPr sz="2200">
                <a:solidFill>
                  <a:srgbClr val="003366"/>
                </a:solidFill>
                <a:latin typeface="Arial" panose="020B0604020202020204" pitchFamily="34" charset="0"/>
                <a:cs typeface="Arial" panose="020B0604020202020204" pitchFamily="34" charset="0"/>
              </a:defRPr>
            </a:lvl2pPr>
            <a:lvl3pPr marL="1028700" indent="-228600" eaLnBrk="0" hangingPunct="0">
              <a:spcBef>
                <a:spcPct val="20000"/>
              </a:spcBef>
              <a:buChar char="•"/>
              <a:defRPr sz="2000">
                <a:solidFill>
                  <a:srgbClr val="003366"/>
                </a:solidFill>
                <a:latin typeface="Arial" panose="020B0604020202020204" pitchFamily="34" charset="0"/>
                <a:cs typeface="Arial" panose="020B0604020202020204" pitchFamily="34" charset="0"/>
              </a:defRPr>
            </a:lvl3pPr>
            <a:lvl4pPr marL="1435100" indent="-228600" eaLnBrk="0" hangingPunct="0">
              <a:spcBef>
                <a:spcPct val="20000"/>
              </a:spcBef>
              <a:buChar char="–"/>
              <a:defRPr>
                <a:solidFill>
                  <a:srgbClr val="003366"/>
                </a:solidFill>
                <a:latin typeface="Arial" panose="020B0604020202020204" pitchFamily="34" charset="0"/>
                <a:cs typeface="Arial" panose="020B0604020202020204" pitchFamily="34" charset="0"/>
              </a:defRPr>
            </a:lvl4pPr>
            <a:lvl5pPr marL="1778000" indent="-228600" eaLnBrk="0" hangingPunct="0">
              <a:spcBef>
                <a:spcPct val="20000"/>
              </a:spcBef>
              <a:buChar char="»"/>
              <a:defRPr sz="1600">
                <a:solidFill>
                  <a:srgbClr val="003366"/>
                </a:solidFill>
                <a:latin typeface="Arial" panose="020B0604020202020204" pitchFamily="34" charset="0"/>
                <a:cs typeface="Arial" panose="020B0604020202020204" pitchFamily="34" charset="0"/>
              </a:defRPr>
            </a:lvl5pPr>
            <a:lvl6pPr marL="22352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6pPr>
            <a:lvl7pPr marL="26924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7pPr>
            <a:lvl8pPr marL="31496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8pPr>
            <a:lvl9pPr marL="36068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9pPr>
          </a:lstStyle>
          <a:p>
            <a:pPr>
              <a:spcBef>
                <a:spcPct val="0"/>
              </a:spcBef>
              <a:buFontTx/>
              <a:buNone/>
            </a:pPr>
            <a:r>
              <a:rPr lang="en-GB" altLang="en-US">
                <a:solidFill>
                  <a:srgbClr val="FF0000"/>
                </a:solidFill>
              </a:rPr>
              <a:t>Use slide only if relevant/adapt as necessary</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CD5F9CFB-466E-658A-E32A-64C2A969AB4F}"/>
              </a:ext>
            </a:extLst>
          </p:cNvPr>
          <p:cNvSpPr>
            <a:spLocks noGrp="1" noChangeArrowheads="1"/>
          </p:cNvSpPr>
          <p:nvPr>
            <p:ph type="title"/>
          </p:nvPr>
        </p:nvSpPr>
        <p:spPr>
          <a:extLst>
            <a:ext uri="{91240B29-F687-4F45-9708-019B960494DF}">
              <a14:hiddenLine xmlns:a14="http://schemas.microsoft.com/office/drawing/2010/main" w="12700" algn="ctr">
                <a:solidFill>
                  <a:srgbClr val="000000"/>
                </a:solidFill>
                <a:miter lim="800000"/>
                <a:headEnd/>
                <a:tailEnd/>
              </a14:hiddenLine>
            </a:ext>
          </a:extLst>
        </p:spPr>
        <p:txBody>
          <a:bodyPr/>
          <a:lstStyle/>
          <a:p>
            <a:pPr eaLnBrk="1" hangingPunct="1"/>
            <a:r>
              <a:rPr lang="en-GB" altLang="en-US"/>
              <a:t>Counting of votes</a:t>
            </a:r>
          </a:p>
        </p:txBody>
      </p:sp>
      <p:sp>
        <p:nvSpPr>
          <p:cNvPr id="72707" name="Rectangle 3">
            <a:extLst>
              <a:ext uri="{FF2B5EF4-FFF2-40B4-BE49-F238E27FC236}">
                <a16:creationId xmlns:a16="http://schemas.microsoft.com/office/drawing/2014/main" id="{FEFC8FF7-E3D2-217C-5C2B-6D824A75F33C}"/>
              </a:ext>
            </a:extLst>
          </p:cNvPr>
          <p:cNvSpPr>
            <a:spLocks noGrp="1" noChangeArrowheads="1"/>
          </p:cNvSpPr>
          <p:nvPr>
            <p:ph type="body" idx="1"/>
          </p:nvPr>
        </p:nvSpPr>
        <p:spPr>
          <a:xfrm>
            <a:off x="2962275" y="1714500"/>
            <a:ext cx="5943600" cy="4848225"/>
          </a:xfrm>
          <a:ln cap="flat" algn="ctr">
            <a:miter lim="800000"/>
            <a:headEnd type="none" w="med" len="med"/>
            <a:tailEnd type="none" w="med" len="med"/>
          </a:ln>
          <a:extLst>
            <a:ext uri="{91240B29-F687-4F45-9708-019B960494DF}">
              <a14:hiddenLine xmlns:a14="http://schemas.microsoft.com/office/drawing/2010/main" w="12700">
                <a:solidFill>
                  <a:schemeClr val="tx1"/>
                </a:solidFill>
                <a:miter lim="800000"/>
                <a:headEnd/>
                <a:tailEnd/>
              </a14:hiddenLine>
            </a:ext>
          </a:extLst>
        </p:spPr>
        <p:txBody>
          <a:bodyPr/>
          <a:lstStyle/>
          <a:p>
            <a:pPr marL="342900" indent="-342900" eaLnBrk="1" hangingPunct="1">
              <a:buSzTx/>
            </a:pPr>
            <a:endParaRPr lang="en-GB" altLang="en-US" sz="2000">
              <a:solidFill>
                <a:schemeClr val="tx1"/>
              </a:solidFill>
            </a:endParaRPr>
          </a:p>
          <a:p>
            <a:pPr marL="342900" indent="-342900" eaLnBrk="1" hangingPunct="1">
              <a:buSzTx/>
            </a:pPr>
            <a:r>
              <a:rPr lang="en-GB" altLang="en-US" sz="2000"/>
              <a:t>The count will be held in:</a:t>
            </a:r>
          </a:p>
          <a:p>
            <a:pPr marL="742950" lvl="1" eaLnBrk="1" hangingPunct="1">
              <a:buSzTx/>
            </a:pPr>
            <a:r>
              <a:rPr lang="en-GB" altLang="en-US" sz="2000">
                <a:solidFill>
                  <a:srgbClr val="FF0000"/>
                </a:solidFill>
              </a:rPr>
              <a:t>[insert count centre location/address]</a:t>
            </a:r>
          </a:p>
          <a:p>
            <a:pPr marL="342900" indent="-342900" eaLnBrk="1" hangingPunct="1">
              <a:buSzTx/>
            </a:pPr>
            <a:endParaRPr lang="en-GB" altLang="en-US" sz="2000">
              <a:solidFill>
                <a:schemeClr val="tx1"/>
              </a:solidFill>
            </a:endParaRPr>
          </a:p>
          <a:p>
            <a:pPr marL="342900" indent="-342900" eaLnBrk="1" hangingPunct="1">
              <a:buSzTx/>
            </a:pPr>
            <a:r>
              <a:rPr lang="en-GB" altLang="en-US" sz="2000">
                <a:solidFill>
                  <a:schemeClr val="tx1"/>
                </a:solidFill>
              </a:rPr>
              <a:t>Count centre will open to candidates agents from </a:t>
            </a:r>
            <a:r>
              <a:rPr lang="en-GB" altLang="en-US" sz="2000">
                <a:solidFill>
                  <a:srgbClr val="FF0000"/>
                </a:solidFill>
              </a:rPr>
              <a:t>[X]</a:t>
            </a:r>
          </a:p>
          <a:p>
            <a:pPr marL="0" indent="0" eaLnBrk="1" hangingPunct="1">
              <a:buSzTx/>
              <a:buFontTx/>
              <a:buNone/>
            </a:pPr>
            <a:endParaRPr lang="en-GB" altLang="en-US" sz="2000">
              <a:solidFill>
                <a:schemeClr val="tx1"/>
              </a:solidFill>
            </a:endParaRPr>
          </a:p>
          <a:p>
            <a:pPr marL="342900" lvl="1" indent="-342900" eaLnBrk="1" hangingPunct="1">
              <a:buSzTx/>
              <a:buFontTx/>
              <a:buChar char="•"/>
            </a:pPr>
            <a:r>
              <a:rPr lang="en-GB" altLang="en-US" sz="2000">
                <a:solidFill>
                  <a:schemeClr val="tx1"/>
                </a:solidFill>
                <a:ea typeface="+mn-ea"/>
                <a:cs typeface="+mn-cs"/>
              </a:rPr>
              <a:t>Candidates, election agents, counting agents and one other person appointed by the candidate are entitled to attend. </a:t>
            </a:r>
          </a:p>
          <a:p>
            <a:pPr marL="400050" lvl="2" indent="0" eaLnBrk="1" hangingPunct="1">
              <a:buSzTx/>
              <a:buFontTx/>
              <a:buNone/>
            </a:pPr>
            <a:r>
              <a:rPr lang="en-GB" altLang="en-US" sz="1800">
                <a:solidFill>
                  <a:schemeClr val="tx1"/>
                </a:solidFill>
                <a:ea typeface="+mn-ea"/>
                <a:cs typeface="+mn-cs"/>
              </a:rPr>
              <a:t>-    limits to counting agents: </a:t>
            </a:r>
            <a:r>
              <a:rPr lang="en-GB" altLang="en-US" sz="1800">
                <a:solidFill>
                  <a:srgbClr val="FF0000"/>
                </a:solidFill>
                <a:ea typeface="+mn-ea"/>
                <a:cs typeface="+mn-cs"/>
              </a:rPr>
              <a:t>[X]</a:t>
            </a:r>
            <a:endParaRPr lang="en-GB" altLang="en-US" sz="1400">
              <a:solidFill>
                <a:srgbClr val="FF0000"/>
              </a:solidFill>
              <a:ea typeface="+mn-ea"/>
              <a:cs typeface="+mn-cs"/>
            </a:endParaRPr>
          </a:p>
          <a:p>
            <a:pPr marL="400050" lvl="2" indent="0" eaLnBrk="1" hangingPunct="1">
              <a:buSzTx/>
              <a:buFontTx/>
              <a:buNone/>
            </a:pPr>
            <a:endParaRPr lang="en-GB" altLang="en-US" sz="1800">
              <a:solidFill>
                <a:schemeClr val="tx1"/>
              </a:solidFill>
              <a:ea typeface="+mn-ea"/>
              <a:cs typeface="+mn-cs"/>
            </a:endParaRP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A7E91A80-DAAC-34E9-FCF6-28B774368C19}"/>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Spending issues</a:t>
            </a:r>
          </a:p>
        </p:txBody>
      </p:sp>
      <p:sp>
        <p:nvSpPr>
          <p:cNvPr id="37891" name="Rectangle 3">
            <a:extLst>
              <a:ext uri="{FF2B5EF4-FFF2-40B4-BE49-F238E27FC236}">
                <a16:creationId xmlns:a16="http://schemas.microsoft.com/office/drawing/2014/main" id="{E5526C6D-C001-0A8D-9BF7-0CF34CE7C9CB}"/>
              </a:ext>
            </a:extLst>
          </p:cNvPr>
          <p:cNvSpPr>
            <a:spLocks noGrp="1" noChangeArrowheads="1"/>
          </p:cNvSpPr>
          <p:nvPr>
            <p:ph type="subTitle"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endParaRPr lang="en-US" altLang="en-US">
              <a:solidFill>
                <a:srgbClr val="FFFFFF"/>
              </a:solidFill>
            </a:endParaRP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558D045F-54ED-8625-A3E6-99F0C9BFE55B}"/>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Candidate spending </a:t>
            </a:r>
          </a:p>
        </p:txBody>
      </p:sp>
      <p:sp>
        <p:nvSpPr>
          <p:cNvPr id="76803" name="Rectangle 3">
            <a:extLst>
              <a:ext uri="{FF2B5EF4-FFF2-40B4-BE49-F238E27FC236}">
                <a16:creationId xmlns:a16="http://schemas.microsoft.com/office/drawing/2014/main" id="{ED0CC38B-0023-E1EF-7975-4A0016A9759C}"/>
              </a:ext>
            </a:extLst>
          </p:cNvPr>
          <p:cNvSpPr>
            <a:spLocks noGrp="1"/>
          </p:cNvSpPr>
          <p:nvPr>
            <p:ph type="body" idx="1"/>
          </p:nvPr>
        </p:nvSpPr>
        <p:spPr>
          <a:xfrm>
            <a:off x="2801938" y="1828800"/>
            <a:ext cx="6113462" cy="4267200"/>
          </a:xfrm>
          <a:ln cap="flat" algn="ctr">
            <a:miter lim="800000"/>
            <a:headEnd type="none" w="med" len="med"/>
            <a:tailEnd type="none" w="med" len="med"/>
          </a:ln>
        </p:spPr>
        <p:txBody>
          <a:bodyPr>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GB" altLang="en-US" sz="2400" b="0" i="0" u="none" baseline="0">
                <a:solidFill>
                  <a:schemeClr val="tx1"/>
                </a:solidFill>
                <a:effectLst/>
                <a:latin typeface="+mn-lt"/>
                <a:ea typeface="+mn-ea"/>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GB" altLang="en-US" sz="2200" b="0" i="0" u="none" baseline="0">
                <a:solidFill>
                  <a:schemeClr val="tx1"/>
                </a:solidFill>
                <a:effectLst/>
                <a:latin typeface="+mn-lt"/>
              </a:defRPr>
            </a:lvl2pPr>
            <a:lvl3pPr marL="1028700" indent="-228600" algn="l" defTabSz="914400" rtl="0" eaLnBrk="0" fontAlgn="base" hangingPunct="0">
              <a:lnSpc>
                <a:spcPct val="100000"/>
              </a:lnSpc>
              <a:spcBef>
                <a:spcPct val="20000"/>
              </a:spcBef>
              <a:spcAft>
                <a:spcPct val="0"/>
              </a:spcAft>
              <a:buClrTx/>
              <a:buSzTx/>
              <a:buFontTx/>
              <a:buChar char="•"/>
              <a:defRPr kumimoji="0" lang="en-GB" altLang="en-US" sz="2000" b="0" i="0" u="none" baseline="0">
                <a:solidFill>
                  <a:schemeClr val="tx1"/>
                </a:solidFill>
                <a:effectLst/>
                <a:latin typeface="+mn-lt"/>
              </a:defRPr>
            </a:lvl3pPr>
            <a:lvl4pPr marL="1435100" indent="-228600" algn="l" defTabSz="914400" rtl="0" eaLnBrk="0" fontAlgn="base" hangingPunct="0">
              <a:lnSpc>
                <a:spcPct val="100000"/>
              </a:lnSpc>
              <a:spcBef>
                <a:spcPct val="20000"/>
              </a:spcBef>
              <a:spcAft>
                <a:spcPct val="0"/>
              </a:spcAft>
              <a:buClrTx/>
              <a:buSzTx/>
              <a:buFontTx/>
              <a:buChar char="–"/>
              <a:defRPr kumimoji="0" lang="en-GB" altLang="en-US" sz="1800" b="0" i="0" u="none" baseline="0">
                <a:solidFill>
                  <a:schemeClr val="tx1"/>
                </a:solidFill>
                <a:effectLst/>
                <a:latin typeface="+mn-lt"/>
              </a:defRPr>
            </a:lvl4pPr>
            <a:lvl5pPr marL="1778000" indent="-228600" algn="l" defTabSz="914400" rtl="0" eaLnBrk="0" fontAlgn="base" hangingPunct="0">
              <a:lnSpc>
                <a:spcPct val="100000"/>
              </a:lnSpc>
              <a:spcBef>
                <a:spcPct val="20000"/>
              </a:spcBef>
              <a:spcAft>
                <a:spcPct val="0"/>
              </a:spcAft>
              <a:buClrTx/>
              <a:buSzTx/>
              <a:buFontTx/>
              <a:buChar char="»"/>
              <a:defRPr kumimoji="0" lang="en-GB" altLang="en-US" sz="1600" b="0" i="0" u="none" baseline="0">
                <a:solidFill>
                  <a:schemeClr val="tx1"/>
                </a:solidFill>
                <a:effectLst/>
                <a:latin typeface="+mn-lt"/>
              </a:defRPr>
            </a:lvl5pPr>
            <a:lvl6pPr marL="2235200" indent="-228600" algn="l" rtl="0" fontAlgn="base">
              <a:spcBef>
                <a:spcPct val="20000"/>
              </a:spcBef>
              <a:spcAft>
                <a:spcPct val="0"/>
              </a:spcAft>
              <a:buChar char="»"/>
              <a:defRPr lang="en-GB" altLang="en-US" sz="1600">
                <a:solidFill>
                  <a:schemeClr val="tx1"/>
                </a:solidFill>
                <a:latin typeface="+mn-lt"/>
              </a:defRPr>
            </a:lvl6pPr>
            <a:lvl7pPr marL="2692400" indent="-228600" algn="l" rtl="0" fontAlgn="base">
              <a:spcBef>
                <a:spcPct val="20000"/>
              </a:spcBef>
              <a:spcAft>
                <a:spcPct val="0"/>
              </a:spcAft>
              <a:buChar char="»"/>
              <a:defRPr lang="en-GB" altLang="en-US" sz="1600">
                <a:solidFill>
                  <a:schemeClr val="tx1"/>
                </a:solidFill>
                <a:latin typeface="+mn-lt"/>
              </a:defRPr>
            </a:lvl7pPr>
            <a:lvl8pPr marL="3149600" indent="-228600" algn="l" rtl="0" fontAlgn="base">
              <a:spcBef>
                <a:spcPct val="20000"/>
              </a:spcBef>
              <a:spcAft>
                <a:spcPct val="0"/>
              </a:spcAft>
              <a:buChar char="»"/>
              <a:defRPr lang="en-GB" altLang="en-US" sz="1600">
                <a:solidFill>
                  <a:schemeClr val="tx1"/>
                </a:solidFill>
                <a:latin typeface="+mn-lt"/>
              </a:defRPr>
            </a:lvl8pPr>
            <a:lvl9pPr marL="3606800" indent="-228600" algn="l" rtl="0" fontAlgn="base">
              <a:spcBef>
                <a:spcPct val="20000"/>
              </a:spcBef>
              <a:spcAft>
                <a:spcPct val="0"/>
              </a:spcAft>
              <a:buChar char="»"/>
              <a:defRPr lang="en-GB" altLang="en-US" sz="1600">
                <a:solidFill>
                  <a:schemeClr val="tx1"/>
                </a:solidFill>
                <a:latin typeface="+mn-lt"/>
              </a:defRPr>
            </a:lvl9pPr>
          </a:lstStyle>
          <a:p>
            <a:pPr eaLnBrk="1" hangingPunct="1"/>
            <a:r>
              <a:rPr kern="1200">
                <a:ln w="9525" cap="flat" cmpd="sng" algn="ctr">
                  <a:noFill/>
                  <a:prstDash val="solid"/>
                  <a:round/>
                  <a:headEnd type="none" w="med" len="med"/>
                  <a:tailEnd type="none" w="med" len="med"/>
                </a:ln>
                <a:solidFill>
                  <a:srgbClr val="003366"/>
                </a:solidFill>
                <a:sym typeface="Wingdings"/>
              </a:rPr>
              <a:t>Defined as certain expenses ‘used for the purposes of the candidate’s election’ during the regulated period.</a:t>
            </a:r>
          </a:p>
          <a:p>
            <a:pPr eaLnBrk="1" hangingPunct="1"/>
            <a:r>
              <a:rPr kern="1200">
                <a:ln w="9525" cap="flat" cmpd="sng" algn="ctr">
                  <a:noFill/>
                  <a:prstDash val="solid"/>
                  <a:round/>
                  <a:headEnd type="none" w="med" len="med"/>
                  <a:tailEnd type="none" w="med" len="med"/>
                </a:ln>
                <a:solidFill>
                  <a:srgbClr val="003366"/>
                </a:solidFill>
                <a:sym typeface="Wingdings"/>
              </a:rPr>
              <a:t>Responsibility of </a:t>
            </a:r>
            <a:r>
              <a:rPr b="1" kern="1200">
                <a:ln w="9525" cap="flat" cmpd="sng" algn="ctr">
                  <a:noFill/>
                  <a:prstDash val="solid"/>
                  <a:round/>
                  <a:headEnd type="none" w="med" len="med"/>
                  <a:tailEnd type="none" w="med" len="med"/>
                </a:ln>
                <a:solidFill>
                  <a:schemeClr val="accent2"/>
                </a:solidFill>
                <a:sym typeface="Wingdings"/>
              </a:rPr>
              <a:t>election agent </a:t>
            </a:r>
          </a:p>
          <a:p>
            <a:pPr eaLnBrk="1" hangingPunct="1"/>
            <a:r>
              <a:rPr kern="1200">
                <a:ln w="9525" cap="flat" cmpd="sng" algn="ctr">
                  <a:noFill/>
                  <a:prstDash val="solid"/>
                  <a:round/>
                  <a:headEnd type="none" w="med" len="med"/>
                  <a:tailEnd type="none" w="med" len="med"/>
                </a:ln>
                <a:solidFill>
                  <a:srgbClr val="003366"/>
                </a:solidFill>
                <a:sym typeface="Wingdings"/>
              </a:rPr>
              <a:t>Limit on expenses:</a:t>
            </a:r>
          </a:p>
          <a:p>
            <a:pPr lvl="1" eaLnBrk="1" hangingPunct="1"/>
            <a:r>
              <a:rPr kern="1200">
                <a:ln w="9525" cap="flat" cmpd="sng" algn="ctr">
                  <a:noFill/>
                  <a:prstDash val="solid"/>
                  <a:round/>
                  <a:headEnd type="none" w="med" len="med"/>
                  <a:tailEnd type="none" w="med" len="med"/>
                </a:ln>
                <a:solidFill>
                  <a:srgbClr val="003366"/>
                </a:solidFill>
                <a:ea typeface="Arial"/>
                <a:cs typeface="Arial"/>
                <a:sym typeface="Wingdings"/>
              </a:rPr>
              <a:t>£806 +7pence per elector in ward/division on register in force on </a:t>
            </a:r>
            <a:r>
              <a:rPr kern="1200">
                <a:ln w="9525" cap="flat" cmpd="sng" algn="ctr">
                  <a:noFill/>
                  <a:prstDash val="solid"/>
                  <a:round/>
                  <a:headEnd type="none" w="med" len="med"/>
                  <a:tailEnd type="none" w="med" len="med"/>
                </a:ln>
                <a:solidFill>
                  <a:srgbClr val="FF0000"/>
                </a:solidFill>
                <a:ea typeface="Arial"/>
                <a:cs typeface="Arial"/>
                <a:sym typeface="Wingdings"/>
              </a:rPr>
              <a:t>[insert date] </a:t>
            </a:r>
          </a:p>
          <a:p>
            <a:pPr lvl="1" eaLnBrk="1" hangingPunct="1"/>
            <a:r>
              <a:rPr kern="1200">
                <a:ln w="9525" cap="flat" cmpd="sng" algn="ctr">
                  <a:noFill/>
                  <a:prstDash val="solid"/>
                  <a:round/>
                  <a:headEnd type="none" w="med" len="med"/>
                  <a:tailEnd type="none" w="med" len="med"/>
                </a:ln>
                <a:solidFill>
                  <a:srgbClr val="003366"/>
                </a:solidFill>
                <a:ea typeface="Arial"/>
                <a:cs typeface="Arial"/>
                <a:sym typeface="Wingdings"/>
              </a:rPr>
              <a:t>reduced for joint candidates</a:t>
            </a:r>
          </a:p>
          <a:p>
            <a:pPr eaLnBrk="1" hangingPunct="1"/>
            <a:r>
              <a:rPr kern="1200">
                <a:ln w="9525" cap="flat" cmpd="sng" algn="ctr">
                  <a:noFill/>
                  <a:prstDash val="solid"/>
                  <a:round/>
                  <a:headEnd type="none" w="med" len="med"/>
                  <a:tailEnd type="none" w="med" len="med"/>
                </a:ln>
                <a:solidFill>
                  <a:srgbClr val="003366"/>
                </a:solidFill>
                <a:sym typeface="Wingdings"/>
              </a:rPr>
              <a:t>Must get and keep receipts (over £20)</a:t>
            </a:r>
            <a:endParaRP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0B7C4BCB-A87F-3B8B-1084-9499F2E9CD61}"/>
              </a:ext>
            </a:extLst>
          </p:cNvPr>
          <p:cNvSpPr>
            <a:spLocks noGrp="1"/>
          </p:cNvSpPr>
          <p:nvPr>
            <p:ph type="title"/>
          </p:nvPr>
        </p:nvSpPr>
        <p:spPr>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GB" altLang="en-US" sz="2800" b="0" i="0" u="none" baseline="0">
                <a:solidFill>
                  <a:schemeClr val="tx2"/>
                </a:solidFill>
                <a:latin typeface="Arial" pitchFamily="34" charset="0"/>
                <a:ea typeface="+mj-ea"/>
                <a:cs typeface="+mj-cs"/>
              </a:defRPr>
            </a:lvl1pPr>
          </a:lstStyle>
          <a:p>
            <a:pPr eaLnBrk="1" hangingPunct="1"/>
            <a:r>
              <a:rPr kern="1200">
                <a:ln w="9525" cap="flat" cmpd="sng" algn="ctr">
                  <a:noFill/>
                  <a:prstDash val="solid"/>
                  <a:round/>
                  <a:headEnd type="none" w="med" len="med"/>
                  <a:tailEnd type="none" w="med" len="med"/>
                </a:ln>
                <a:solidFill>
                  <a:srgbClr val="0099CC"/>
                </a:solidFill>
                <a:sym typeface="Wingdings"/>
              </a:rPr>
              <a:t>Candidates’ spending returns</a:t>
            </a:r>
            <a:endParaRPr/>
          </a:p>
        </p:txBody>
      </p:sp>
      <p:sp>
        <p:nvSpPr>
          <p:cNvPr id="39939" name="Rectangle 3">
            <a:extLst>
              <a:ext uri="{FF2B5EF4-FFF2-40B4-BE49-F238E27FC236}">
                <a16:creationId xmlns:a16="http://schemas.microsoft.com/office/drawing/2014/main" id="{048CE654-FA18-5F41-6D9D-CD9D23C00234}"/>
              </a:ext>
            </a:extLst>
          </p:cNvPr>
          <p:cNvSpPr>
            <a:spLocks noGrp="1" noChangeArrowheads="1"/>
          </p:cNvSpPr>
          <p:nvPr>
            <p:ph type="body"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Returns due 35 calendar days after result of election </a:t>
            </a:r>
          </a:p>
          <a:p>
            <a:pPr eaLnBrk="1" hangingPunct="1"/>
            <a:r>
              <a:rPr lang="en-GB" altLang="en-US"/>
              <a:t>Returns made public by </a:t>
            </a:r>
            <a:r>
              <a:rPr lang="en-GB" altLang="en-US" b="1">
                <a:solidFill>
                  <a:srgbClr val="CC0066"/>
                </a:solidFill>
              </a:rPr>
              <a:t>Returning Officer</a:t>
            </a:r>
          </a:p>
          <a:p>
            <a:pPr eaLnBrk="1" hangingPunct="1"/>
            <a:r>
              <a:rPr lang="en-GB" altLang="en-US"/>
              <a:t>Sample of returns may be reviewed by the </a:t>
            </a:r>
            <a:r>
              <a:rPr lang="en-GB" altLang="en-US" b="1">
                <a:solidFill>
                  <a:srgbClr val="CC0066"/>
                </a:solidFill>
              </a:rPr>
              <a:t>Electoral Commission</a:t>
            </a:r>
          </a:p>
          <a:p>
            <a:pPr eaLnBrk="1" hangingPunct="1"/>
            <a:r>
              <a:rPr lang="en-GB" altLang="en-US"/>
              <a:t>Failure to submit a spending return is a criminal offence enforceable by police</a:t>
            </a:r>
          </a:p>
          <a:p>
            <a:pPr eaLnBrk="1" hangingPunct="1"/>
            <a:r>
              <a:rPr lang="en-GB" altLang="en-US"/>
              <a:t>No spending will be reimbursed</a:t>
            </a:r>
          </a:p>
          <a:p>
            <a:pPr eaLnBrk="1" hangingPunct="1"/>
            <a:endParaRPr lang="en-GB" altLang="en-US" sz="2800"/>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F9CCAD44-D8DE-18D2-3CB8-25CB311FEDFF}"/>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Contacts</a:t>
            </a:r>
          </a:p>
        </p:txBody>
      </p:sp>
      <p:sp>
        <p:nvSpPr>
          <p:cNvPr id="40963" name="Rectangle 3">
            <a:extLst>
              <a:ext uri="{FF2B5EF4-FFF2-40B4-BE49-F238E27FC236}">
                <a16:creationId xmlns:a16="http://schemas.microsoft.com/office/drawing/2014/main" id="{F0DC9BB2-85D3-37E5-45F4-EFC6B22F865E}"/>
              </a:ext>
            </a:extLst>
          </p:cNvPr>
          <p:cNvSpPr>
            <a:spLocks noGrp="1" noChangeArrowheads="1"/>
          </p:cNvSpPr>
          <p:nvPr>
            <p:ph type="subTitle"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endParaRPr lang="en-US" altLang="en-US">
              <a:solidFill>
                <a:srgbClr val="FFFFFF"/>
              </a:solidFill>
            </a:endParaRP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8A365BDA-2E20-58F5-63A7-D8EAF6EEE7DA}"/>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Contacts</a:t>
            </a:r>
          </a:p>
        </p:txBody>
      </p:sp>
      <p:sp>
        <p:nvSpPr>
          <p:cNvPr id="82947" name="Rectangle 3">
            <a:extLst>
              <a:ext uri="{FF2B5EF4-FFF2-40B4-BE49-F238E27FC236}">
                <a16:creationId xmlns:a16="http://schemas.microsoft.com/office/drawing/2014/main" id="{CEF3C5BE-C6E4-C2EB-D6D8-04482B2D69EE}"/>
              </a:ext>
            </a:extLst>
          </p:cNvPr>
          <p:cNvSpPr>
            <a:spLocks noGrp="1" noChangeArrowheads="1"/>
          </p:cNvSpPr>
          <p:nvPr>
            <p:ph type="body" idx="1"/>
          </p:nvPr>
        </p:nvSpPr>
        <p:spPr>
          <a:ln cap="flat" algn="ctr">
            <a:miter lim="800000"/>
            <a:headEnd type="none" w="med" len="med"/>
            <a:tailEnd type="none" w="med" len="med"/>
          </a:ln>
        </p:spPr>
        <p:txBody>
          <a:bodyPr/>
          <a:lstStyle/>
          <a:p>
            <a:pPr eaLnBrk="1" hangingPunct="1">
              <a:lnSpc>
                <a:spcPct val="90000"/>
              </a:lnSpc>
              <a:buSzTx/>
            </a:pPr>
            <a:r>
              <a:rPr lang="en-GB" altLang="en-US" sz="2000">
                <a:solidFill>
                  <a:schemeClr val="tx2"/>
                </a:solidFill>
              </a:rPr>
              <a:t>Elections office</a:t>
            </a:r>
            <a:r>
              <a:rPr lang="en-GB" altLang="en-US" sz="2000">
                <a:solidFill>
                  <a:schemeClr val="tx1"/>
                </a:solidFill>
              </a:rPr>
              <a:t> – </a:t>
            </a:r>
            <a:r>
              <a:rPr lang="en-GB" altLang="en-US" sz="2000">
                <a:solidFill>
                  <a:srgbClr val="FF0000"/>
                </a:solidFill>
              </a:rPr>
              <a:t>[insert]</a:t>
            </a:r>
          </a:p>
          <a:p>
            <a:pPr marL="0" indent="0" eaLnBrk="1" hangingPunct="1">
              <a:lnSpc>
                <a:spcPct val="90000"/>
              </a:lnSpc>
              <a:buSzTx/>
              <a:buFontTx/>
              <a:buNone/>
            </a:pPr>
            <a:endParaRPr lang="en-GB" altLang="en-US" sz="2000" i="1">
              <a:solidFill>
                <a:schemeClr val="tx1"/>
              </a:solidFill>
            </a:endParaRPr>
          </a:p>
          <a:p>
            <a:pPr eaLnBrk="1" hangingPunct="1">
              <a:lnSpc>
                <a:spcPct val="90000"/>
              </a:lnSpc>
              <a:buSzTx/>
            </a:pPr>
            <a:r>
              <a:rPr lang="en-GB" altLang="en-US" sz="2000">
                <a:solidFill>
                  <a:schemeClr val="tx2"/>
                </a:solidFill>
              </a:rPr>
              <a:t>Highways department</a:t>
            </a:r>
            <a:r>
              <a:rPr lang="en-GB" altLang="en-US" sz="2000">
                <a:solidFill>
                  <a:schemeClr val="tx1"/>
                </a:solidFill>
              </a:rPr>
              <a:t> – </a:t>
            </a:r>
            <a:r>
              <a:rPr lang="en-GB" altLang="en-US" sz="2000">
                <a:solidFill>
                  <a:srgbClr val="FF0000"/>
                </a:solidFill>
              </a:rPr>
              <a:t>[insert]</a:t>
            </a:r>
          </a:p>
          <a:p>
            <a:pPr eaLnBrk="1" hangingPunct="1">
              <a:lnSpc>
                <a:spcPct val="90000"/>
              </a:lnSpc>
              <a:buSzTx/>
              <a:buFontTx/>
              <a:buNone/>
            </a:pPr>
            <a:endParaRPr lang="en-GB" altLang="en-US" sz="2000">
              <a:solidFill>
                <a:schemeClr val="tx1"/>
              </a:solidFill>
            </a:endParaRPr>
          </a:p>
          <a:p>
            <a:pPr eaLnBrk="1" hangingPunct="1">
              <a:lnSpc>
                <a:spcPct val="90000"/>
              </a:lnSpc>
              <a:buSzTx/>
            </a:pPr>
            <a:r>
              <a:rPr lang="en-GB" altLang="en-US" sz="2000">
                <a:solidFill>
                  <a:schemeClr val="tx2"/>
                </a:solidFill>
              </a:rPr>
              <a:t>Electoral Commission contacts </a:t>
            </a:r>
          </a:p>
          <a:p>
            <a:pPr lvl="1" eaLnBrk="1" hangingPunct="1">
              <a:lnSpc>
                <a:spcPct val="90000"/>
              </a:lnSpc>
              <a:buSzTx/>
            </a:pPr>
            <a:r>
              <a:rPr lang="en-GB" altLang="en-US" sz="2000">
                <a:solidFill>
                  <a:schemeClr val="tx1"/>
                </a:solidFill>
              </a:rPr>
              <a:t>0333 103 1929</a:t>
            </a:r>
            <a:endParaRPr lang="en-GB" altLang="en-US">
              <a:solidFill>
                <a:schemeClr val="tx1"/>
              </a:solidFill>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a:extLst>
              <a:ext uri="{FF2B5EF4-FFF2-40B4-BE49-F238E27FC236}">
                <a16:creationId xmlns:a16="http://schemas.microsoft.com/office/drawing/2014/main" id="{181AA2E9-2D4A-4B16-4477-53129B67BCAE}"/>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Election timetable</a:t>
            </a:r>
            <a:br>
              <a:rPr lang="en-GB" altLang="en-US"/>
            </a:br>
            <a:br>
              <a:rPr lang="en-GB" altLang="en-US"/>
            </a:br>
            <a:endParaRPr lang="en-GB" altLang="en-US"/>
          </a:p>
        </p:txBody>
      </p:sp>
      <p:graphicFrame>
        <p:nvGraphicFramePr>
          <p:cNvPr id="6147" name="Group 202">
            <a:extLst>
              <a:ext uri="{FF2B5EF4-FFF2-40B4-BE49-F238E27FC236}">
                <a16:creationId xmlns:a16="http://schemas.microsoft.com/office/drawing/2014/main" id="{583DA43F-DC7D-4788-AAC7-CFCC9826AC61}"/>
              </a:ext>
            </a:extLst>
          </p:cNvPr>
          <p:cNvGraphicFramePr>
            <a:graphicFrameLocks noGrp="1"/>
          </p:cNvGraphicFramePr>
          <p:nvPr>
            <p:extLst>
              <p:ext uri="{D42A27DB-BD31-4B8C-83A1-F6EECF244321}">
                <p14:modId xmlns:p14="http://schemas.microsoft.com/office/powerpoint/2010/main" val="3256538986"/>
              </p:ext>
            </p:extLst>
          </p:nvPr>
        </p:nvGraphicFramePr>
        <p:xfrm>
          <a:off x="2483768" y="1556792"/>
          <a:ext cx="5480050" cy="5134485"/>
        </p:xfrm>
        <a:graphic>
          <a:graphicData uri="http://schemas.openxmlformats.org/drawingml/2006/table">
            <a:tbl>
              <a:tblPr firstRow="1"/>
              <a:tblGrid>
                <a:gridCol w="3916362">
                  <a:extLst>
                    <a:ext uri="{9D8B030D-6E8A-4147-A177-3AD203B41FA5}">
                      <a16:colId xmlns:a16="http://schemas.microsoft.com/office/drawing/2014/main" val="603209910"/>
                    </a:ext>
                  </a:extLst>
                </a:gridCol>
                <a:gridCol w="1563688">
                  <a:extLst>
                    <a:ext uri="{9D8B030D-6E8A-4147-A177-3AD203B41FA5}">
                      <a16:colId xmlns:a16="http://schemas.microsoft.com/office/drawing/2014/main" val="132336598"/>
                    </a:ext>
                  </a:extLst>
                </a:gridCol>
              </a:tblGrid>
              <a:tr h="457026">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1" i="0" u="none" strike="noStrike" cap="none" normalizeH="0" baseline="0" dirty="0">
                          <a:ln>
                            <a:noFill/>
                          </a:ln>
                          <a:solidFill>
                            <a:srgbClr val="003366"/>
                          </a:solidFill>
                          <a:effectLst/>
                          <a:latin typeface="Arial" panose="020B0604020202020204" pitchFamily="34" charset="0"/>
                          <a:cs typeface="Arial" panose="020B0604020202020204" pitchFamily="34" charset="0"/>
                        </a:rPr>
                        <a:t>Timetable process:</a:t>
                      </a:r>
                    </a:p>
                  </a:txBody>
                  <a:tcPr marL="91447" marR="91447" marT="45743" marB="4574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1" i="0" u="none" strike="noStrike" cap="none" normalizeH="0" baseline="0" dirty="0">
                          <a:ln>
                            <a:noFill/>
                          </a:ln>
                          <a:solidFill>
                            <a:srgbClr val="FF0000"/>
                          </a:solidFill>
                          <a:effectLst/>
                          <a:latin typeface="Arial" panose="020B0604020202020204" pitchFamily="34" charset="0"/>
                          <a:cs typeface="Arial" panose="020B0604020202020204" pitchFamily="34" charset="0"/>
                        </a:rPr>
                        <a:t>Deadline:</a:t>
                      </a:r>
                    </a:p>
                  </a:txBody>
                  <a:tcPr marL="91447" marR="91447" marT="45743" marB="4574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6321631"/>
                  </a:ext>
                </a:extLst>
              </a:tr>
              <a:tr h="584200">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panose="020B0604020202020204" pitchFamily="34" charset="0"/>
                          <a:cs typeface="Arial" panose="020B0604020202020204" pitchFamily="34" charset="0"/>
                        </a:rPr>
                        <a:t>Publication of Notice of Election</a:t>
                      </a:r>
                    </a:p>
                  </a:txBody>
                  <a:tcPr marL="91447" marR="91447" marT="45743" marB="4574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Not later than </a:t>
                      </a:r>
                      <a:r>
                        <a:rPr kumimoji="0" lang="en-GB" altLang="en-US" sz="1600" b="0" i="0" u="none" strike="noStrike" cap="none" normalizeH="0" baseline="0">
                          <a:ln>
                            <a:noFill/>
                          </a:ln>
                          <a:solidFill>
                            <a:srgbClr val="FF0000"/>
                          </a:solidFill>
                          <a:effectLst/>
                          <a:latin typeface="Arial" panose="020B0604020202020204" pitchFamily="34" charset="0"/>
                          <a:cs typeface="Arial" panose="020B0604020202020204" pitchFamily="34" charset="0"/>
                        </a:rPr>
                        <a:t>[E-25]</a:t>
                      </a:r>
                    </a:p>
                  </a:txBody>
                  <a:tcPr marL="91447" marR="91447" marT="45743" marB="4574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41122267"/>
                  </a:ext>
                </a:extLst>
              </a:tr>
              <a:tr h="357188">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Nominations commence</a:t>
                      </a:r>
                    </a:p>
                  </a:txBody>
                  <a:tcPr marL="91447" marR="91447" marT="45743" marB="4574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endParaRPr>
                    </a:p>
                  </a:txBody>
                  <a:tcPr marL="91447" marR="91447" marT="45743" marB="4574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86407336"/>
                  </a:ext>
                </a:extLst>
              </a:tr>
              <a:tr h="582613">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panose="020B0604020202020204" pitchFamily="34" charset="0"/>
                          <a:cs typeface="Arial" panose="020B0604020202020204" pitchFamily="34" charset="0"/>
                        </a:rPr>
                        <a:t>Close of nominations</a:t>
                      </a:r>
                    </a:p>
                  </a:txBody>
                  <a:tcPr marL="91447" marR="91447" marT="45743" marB="4574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4pm – </a:t>
                      </a:r>
                      <a:r>
                        <a:rPr kumimoji="0" lang="en-GB" altLang="en-US" sz="1600" b="0" i="0" u="none" strike="noStrike" cap="none" normalizeH="0" baseline="0">
                          <a:ln>
                            <a:noFill/>
                          </a:ln>
                          <a:solidFill>
                            <a:srgbClr val="FF0000"/>
                          </a:solidFill>
                          <a:effectLst/>
                          <a:latin typeface="Arial" panose="020B0604020202020204" pitchFamily="34" charset="0"/>
                          <a:cs typeface="Arial" panose="020B0604020202020204" pitchFamily="34" charset="0"/>
                        </a:rPr>
                        <a:t>[E-19]</a:t>
                      </a:r>
                    </a:p>
                  </a:txBody>
                  <a:tcPr marL="91447" marR="91447" marT="45743" marB="4574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93350622"/>
                  </a:ext>
                </a:extLst>
              </a:tr>
              <a:tr h="582613">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Notification of appointment of election agents</a:t>
                      </a:r>
                    </a:p>
                  </a:txBody>
                  <a:tcPr marL="91447" marR="91447" marT="45743" marB="4574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4pm – </a:t>
                      </a:r>
                      <a:r>
                        <a:rPr kumimoji="0" lang="en-GB" altLang="en-US" sz="1600" b="0" i="0" u="none" strike="noStrike" cap="none" normalizeH="0" baseline="0">
                          <a:ln>
                            <a:noFill/>
                          </a:ln>
                          <a:solidFill>
                            <a:srgbClr val="FF0000"/>
                          </a:solidFill>
                          <a:effectLst/>
                          <a:latin typeface="Arial" panose="020B0604020202020204" pitchFamily="34" charset="0"/>
                          <a:cs typeface="Arial" panose="020B0604020202020204" pitchFamily="34" charset="0"/>
                        </a:rPr>
                        <a:t>[E-19]</a:t>
                      </a:r>
                    </a:p>
                  </a:txBody>
                  <a:tcPr marL="91447" marR="91447" marT="45743" marB="4574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92111530"/>
                  </a:ext>
                </a:extLst>
              </a:tr>
              <a:tr h="582613">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Publication of statement of persons nominated</a:t>
                      </a:r>
                    </a:p>
                  </a:txBody>
                  <a:tcPr marL="91447" marR="91447" marT="45743" marB="4574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4pm – </a:t>
                      </a:r>
                      <a:r>
                        <a:rPr kumimoji="0" lang="en-GB" altLang="en-US" sz="1600" b="0" i="0" u="none" strike="noStrike" cap="none" normalizeH="0" baseline="0">
                          <a:ln>
                            <a:noFill/>
                          </a:ln>
                          <a:solidFill>
                            <a:srgbClr val="FF0000"/>
                          </a:solidFill>
                          <a:effectLst/>
                          <a:latin typeface="Arial" panose="020B0604020202020204" pitchFamily="34" charset="0"/>
                          <a:cs typeface="Arial" panose="020B0604020202020204" pitchFamily="34" charset="0"/>
                        </a:rPr>
                        <a:t>[E-18]</a:t>
                      </a:r>
                    </a:p>
                  </a:txBody>
                  <a:tcPr marL="91447" marR="91447" marT="45743" marB="4574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02711925"/>
                  </a:ext>
                </a:extLst>
              </a:tr>
              <a:tr h="582613">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Deadline for applications to register to vote</a:t>
                      </a:r>
                    </a:p>
                  </a:txBody>
                  <a:tcPr marL="91447" marR="91447" marT="45743" marB="4574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Midnight – </a:t>
                      </a:r>
                      <a:r>
                        <a:rPr kumimoji="0" lang="en-GB" altLang="en-US" sz="1600" b="0" i="0" u="none" strike="noStrike" cap="none" normalizeH="0" baseline="0">
                          <a:ln>
                            <a:noFill/>
                          </a:ln>
                          <a:solidFill>
                            <a:srgbClr val="FF0000"/>
                          </a:solidFill>
                          <a:effectLst/>
                          <a:latin typeface="Arial" panose="020B0604020202020204" pitchFamily="34" charset="0"/>
                          <a:cs typeface="Arial" panose="020B0604020202020204" pitchFamily="34" charset="0"/>
                        </a:rPr>
                        <a:t>[E-12]</a:t>
                      </a:r>
                    </a:p>
                  </a:txBody>
                  <a:tcPr marL="91447" marR="91447" marT="45743" marB="4574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50273798"/>
                  </a:ext>
                </a:extLst>
              </a:tr>
              <a:tr h="822325">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Deadline for new postal vote applications /changes to existing postal or proxy vote applications</a:t>
                      </a:r>
                    </a:p>
                  </a:txBody>
                  <a:tcPr marL="91447" marR="91447" marT="45743" marB="4574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5pm – </a:t>
                      </a:r>
                      <a:r>
                        <a:rPr kumimoji="0" lang="en-GB" altLang="en-US" sz="1600" b="0" i="0" u="none" strike="noStrike" cap="none" normalizeH="0" baseline="0">
                          <a:ln>
                            <a:noFill/>
                          </a:ln>
                          <a:solidFill>
                            <a:srgbClr val="FF0000"/>
                          </a:solidFill>
                          <a:effectLst/>
                          <a:latin typeface="Arial" panose="020B0604020202020204" pitchFamily="34" charset="0"/>
                          <a:cs typeface="Arial" panose="020B0604020202020204" pitchFamily="34" charset="0"/>
                        </a:rPr>
                        <a:t>[E-11]</a:t>
                      </a:r>
                    </a:p>
                  </a:txBody>
                  <a:tcPr marL="91447" marR="91447" marT="45743" marB="4574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9310600"/>
                  </a:ext>
                </a:extLst>
              </a:tr>
              <a:tr h="582613">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Publication of notice of poll/situation of polling stations</a:t>
                      </a:r>
                    </a:p>
                  </a:txBody>
                  <a:tcPr marL="91447" marR="91447" marT="45743" marB="4574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FF0000"/>
                          </a:solidFill>
                          <a:effectLst/>
                          <a:latin typeface="Arial" panose="020B0604020202020204" pitchFamily="34" charset="0"/>
                          <a:cs typeface="Arial" panose="020B0604020202020204" pitchFamily="34" charset="0"/>
                        </a:rPr>
                        <a:t>[E-6]</a:t>
                      </a:r>
                    </a:p>
                  </a:txBody>
                  <a:tcPr marL="91447" marR="91447" marT="45743" marB="4574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925130"/>
                  </a:ext>
                </a:extLst>
              </a:tr>
            </a:tbl>
          </a:graphicData>
        </a:graphic>
      </p:graphicFrame>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3CFBCA05-15BD-B361-E3EF-15B2C4F6870D}"/>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Questions</a:t>
            </a:r>
          </a:p>
        </p:txBody>
      </p:sp>
      <p:sp>
        <p:nvSpPr>
          <p:cNvPr id="43011" name="Rectangle 3">
            <a:extLst>
              <a:ext uri="{FF2B5EF4-FFF2-40B4-BE49-F238E27FC236}">
                <a16:creationId xmlns:a16="http://schemas.microsoft.com/office/drawing/2014/main" id="{126DA3BC-FE2E-80A7-61B2-5EFE138713D6}"/>
              </a:ext>
            </a:extLst>
          </p:cNvPr>
          <p:cNvSpPr>
            <a:spLocks noGrp="1" noChangeArrowheads="1"/>
          </p:cNvSpPr>
          <p:nvPr>
            <p:ph type="subTitle"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endParaRPr lang="en-US" altLang="en-US">
              <a:solidFill>
                <a:srgbClr val="FFFFFF"/>
              </a:solidFill>
            </a:endParaRP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CCECC88E-2114-4F3B-DCA6-0259B4676CEB}"/>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Thank you</a:t>
            </a:r>
          </a:p>
        </p:txBody>
      </p:sp>
      <p:sp>
        <p:nvSpPr>
          <p:cNvPr id="44035" name="Rectangle 3">
            <a:extLst>
              <a:ext uri="{FF2B5EF4-FFF2-40B4-BE49-F238E27FC236}">
                <a16:creationId xmlns:a16="http://schemas.microsoft.com/office/drawing/2014/main" id="{A0924C45-6764-6EE3-CCA0-EE78F39CE2C5}"/>
              </a:ext>
            </a:extLst>
          </p:cNvPr>
          <p:cNvSpPr>
            <a:spLocks noGrp="1" noChangeArrowheads="1"/>
          </p:cNvSpPr>
          <p:nvPr>
            <p:ph type="subTitle"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endParaRPr lang="en-GB" altLang="en-US">
              <a:solidFill>
                <a:srgbClr val="FFFFFF"/>
              </a:solidFill>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6">
            <a:extLst>
              <a:ext uri="{FF2B5EF4-FFF2-40B4-BE49-F238E27FC236}">
                <a16:creationId xmlns:a16="http://schemas.microsoft.com/office/drawing/2014/main" id="{947174E6-85D3-F198-35AD-0F2BB8422242}"/>
              </a:ext>
            </a:extLst>
          </p:cNvPr>
          <p:cNvSpPr>
            <a:spLocks noGrp="1"/>
          </p:cNvSpPr>
          <p:nvPr>
            <p:ph type="title"/>
          </p:nvPr>
        </p:nvSpPr>
        <p:spPr>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GB" altLang="en-US" sz="2800" b="0" i="0" u="none" baseline="0">
                <a:solidFill>
                  <a:schemeClr val="tx2"/>
                </a:solidFill>
                <a:latin typeface="Arial" pitchFamily="34" charset="0"/>
                <a:ea typeface="+mj-ea"/>
                <a:cs typeface="+mj-cs"/>
              </a:defRPr>
            </a:lvl1pPr>
          </a:lstStyle>
          <a:p>
            <a:pPr eaLnBrk="1" hangingPunct="1"/>
            <a:r>
              <a:rPr kern="1200">
                <a:ln w="9525" cap="flat" cmpd="sng" algn="ctr">
                  <a:noFill/>
                  <a:prstDash val="solid"/>
                  <a:round/>
                  <a:headEnd type="none" w="med" len="med"/>
                  <a:tailEnd type="none" w="med" len="med"/>
                </a:ln>
                <a:solidFill>
                  <a:srgbClr val="0099CC"/>
                </a:solidFill>
                <a:sym typeface="Wingdings"/>
              </a:rPr>
              <a:t>Election timetable (cont’d)</a:t>
            </a:r>
            <a:br>
              <a:rPr kern="1200">
                <a:ln w="9525" cap="flat" cmpd="sng" algn="ctr">
                  <a:noFill/>
                  <a:prstDash val="solid"/>
                  <a:round/>
                  <a:headEnd type="none" w="med" len="med"/>
                  <a:tailEnd type="none" w="med" len="med"/>
                </a:ln>
                <a:solidFill>
                  <a:srgbClr val="0099CC"/>
                </a:solidFill>
                <a:sym typeface="Wingdings"/>
              </a:rPr>
            </a:br>
            <a:endParaRPr/>
          </a:p>
        </p:txBody>
      </p:sp>
      <p:graphicFrame>
        <p:nvGraphicFramePr>
          <p:cNvPr id="7171" name="Group 77">
            <a:extLst>
              <a:ext uri="{FF2B5EF4-FFF2-40B4-BE49-F238E27FC236}">
                <a16:creationId xmlns:a16="http://schemas.microsoft.com/office/drawing/2014/main" id="{83B82DEE-73A4-3D58-BB61-952A68571372}"/>
              </a:ext>
            </a:extLst>
          </p:cNvPr>
          <p:cNvGraphicFramePr>
            <a:graphicFrameLocks noGrp="1"/>
          </p:cNvGraphicFramePr>
          <p:nvPr>
            <p:extLst>
              <p:ext uri="{D42A27DB-BD31-4B8C-83A1-F6EECF244321}">
                <p14:modId xmlns:p14="http://schemas.microsoft.com/office/powerpoint/2010/main" val="1732397573"/>
              </p:ext>
            </p:extLst>
          </p:nvPr>
        </p:nvGraphicFramePr>
        <p:xfrm>
          <a:off x="2781300" y="1714500"/>
          <a:ext cx="5591175" cy="5087940"/>
        </p:xfrm>
        <a:graphic>
          <a:graphicData uri="http://schemas.openxmlformats.org/drawingml/2006/table">
            <a:tbl>
              <a:tblPr firstRow="1"/>
              <a:tblGrid>
                <a:gridCol w="4246563">
                  <a:extLst>
                    <a:ext uri="{9D8B030D-6E8A-4147-A177-3AD203B41FA5}">
                      <a16:colId xmlns:a16="http://schemas.microsoft.com/office/drawing/2014/main" val="3292840821"/>
                    </a:ext>
                  </a:extLst>
                </a:gridCol>
                <a:gridCol w="1344612">
                  <a:extLst>
                    <a:ext uri="{9D8B030D-6E8A-4147-A177-3AD203B41FA5}">
                      <a16:colId xmlns:a16="http://schemas.microsoft.com/office/drawing/2014/main" val="1205138128"/>
                    </a:ext>
                  </a:extLst>
                </a:gridCol>
              </a:tblGrid>
              <a:tr h="457200">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1" i="0" u="none" strike="noStrike" cap="none" normalizeH="0" baseline="0" dirty="0">
                          <a:ln>
                            <a:noFill/>
                          </a:ln>
                          <a:solidFill>
                            <a:srgbClr val="003366"/>
                          </a:solidFill>
                          <a:effectLst/>
                          <a:latin typeface="Arial" panose="020B0604020202020204" pitchFamily="34" charset="0"/>
                          <a:cs typeface="Arial" panose="020B0604020202020204" pitchFamily="34" charset="0"/>
                        </a:rPr>
                        <a:t>Timetable process:</a:t>
                      </a:r>
                    </a:p>
                  </a:txBody>
                  <a:tcPr marL="91447" marR="91447" marT="45743" marB="4574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1" i="0" u="none" strike="noStrike" cap="none" normalizeH="0" baseline="0" dirty="0">
                          <a:ln>
                            <a:noFill/>
                          </a:ln>
                          <a:solidFill>
                            <a:srgbClr val="FF0000"/>
                          </a:solidFill>
                          <a:effectLst/>
                          <a:latin typeface="Arial" panose="020B0604020202020204" pitchFamily="34" charset="0"/>
                          <a:cs typeface="Arial" panose="020B0604020202020204" pitchFamily="34" charset="0"/>
                        </a:rPr>
                        <a:t>Deadline:</a:t>
                      </a:r>
                    </a:p>
                  </a:txBody>
                  <a:tcPr marL="91447" marR="91447" marT="45743" marB="4574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52773624"/>
                  </a:ext>
                </a:extLst>
              </a:tr>
              <a:tr h="457200">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panose="020B0604020202020204" pitchFamily="34" charset="0"/>
                          <a:cs typeface="Arial" panose="020B0604020202020204" pitchFamily="34" charset="0"/>
                        </a:rPr>
                        <a:t>Deadline for applications for new proxy votes</a:t>
                      </a:r>
                    </a:p>
                  </a:txBody>
                  <a:tcPr marL="91457" marR="91457" marT="45701" marB="4570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5pm – </a:t>
                      </a:r>
                      <a:r>
                        <a:rPr kumimoji="0" lang="en-GB" altLang="en-US" sz="1600" b="0" i="0" u="none" strike="noStrike" cap="none" normalizeH="0" baseline="0">
                          <a:ln>
                            <a:noFill/>
                          </a:ln>
                          <a:solidFill>
                            <a:srgbClr val="FF0000"/>
                          </a:solidFill>
                          <a:effectLst/>
                          <a:latin typeface="Arial" panose="020B0604020202020204" pitchFamily="34" charset="0"/>
                          <a:cs typeface="Arial" panose="020B0604020202020204" pitchFamily="34" charset="0"/>
                        </a:rPr>
                        <a:t>[E-6]</a:t>
                      </a:r>
                    </a:p>
                  </a:txBody>
                  <a:tcPr marL="91457" marR="91457" marT="45701" marB="4570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56566229"/>
                  </a:ext>
                </a:extLst>
              </a:tr>
              <a:tr h="560388">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Appointment of counting and polling agents</a:t>
                      </a:r>
                    </a:p>
                  </a:txBody>
                  <a:tcPr marL="91454" marR="91454" marT="45703" marB="4570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FF0000"/>
                          </a:solidFill>
                          <a:effectLst/>
                          <a:latin typeface="Arial" panose="020B0604020202020204" pitchFamily="34" charset="0"/>
                          <a:cs typeface="Arial" panose="020B0604020202020204" pitchFamily="34" charset="0"/>
                        </a:rPr>
                        <a:t>[E-5]</a:t>
                      </a:r>
                    </a:p>
                  </a:txBody>
                  <a:tcPr marL="91454" marR="91454" marT="45703" marB="4570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80512429"/>
                  </a:ext>
                </a:extLst>
              </a:tr>
              <a:tr h="795338">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Polling day</a:t>
                      </a:r>
                    </a:p>
                  </a:txBody>
                  <a:tcPr marL="91454" marR="91454" marT="45703" marB="4570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FF0000"/>
                          </a:solidFill>
                          <a:effectLst/>
                          <a:latin typeface="Arial" panose="020B0604020202020204" pitchFamily="34" charset="0"/>
                          <a:cs typeface="Arial" panose="020B0604020202020204" pitchFamily="34" charset="0"/>
                        </a:rPr>
                        <a:t>[date]</a:t>
                      </a: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 – 7am to 10pm</a:t>
                      </a:r>
                    </a:p>
                  </a:txBody>
                  <a:tcPr marL="91454" marR="91454" marT="45703" marB="4570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254233389"/>
                  </a:ext>
                </a:extLst>
              </a:tr>
              <a:tr h="1066800">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Deadline to apply to vote by proxy on grounds of medical emergency or if unexpectedly called away because of employment or service</a:t>
                      </a:r>
                    </a:p>
                  </a:txBody>
                  <a:tcPr marL="91454" marR="91454" marT="45703" marB="4570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5pm – polling day</a:t>
                      </a:r>
                    </a:p>
                  </a:txBody>
                  <a:tcPr marL="91454" marR="91454" marT="45703" marB="4570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34208084"/>
                  </a:ext>
                </a:extLst>
              </a:tr>
              <a:tr h="585788">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Replacement for lost/spoilt postal votes ends</a:t>
                      </a:r>
                    </a:p>
                  </a:txBody>
                  <a:tcPr marL="91454" marR="91454" marT="45703" marB="4570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5pm – polling day</a:t>
                      </a:r>
                    </a:p>
                  </a:txBody>
                  <a:tcPr marL="91454" marR="91454" marT="45703" marB="4570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00848086"/>
                  </a:ext>
                </a:extLst>
              </a:tr>
              <a:tr h="579438">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Alterations to register to correct clerical error</a:t>
                      </a:r>
                    </a:p>
                  </a:txBody>
                  <a:tcPr marL="91454" marR="91454" marT="45703" marB="4570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9pm – polling day</a:t>
                      </a:r>
                    </a:p>
                  </a:txBody>
                  <a:tcPr marL="91454" marR="91454" marT="45703" marB="4570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87004596"/>
                  </a:ext>
                </a:extLst>
              </a:tr>
              <a:tr h="585788">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Return of election expenses </a:t>
                      </a:r>
                    </a:p>
                  </a:txBody>
                  <a:tcPr marL="91454" marR="91454" marT="45703" marB="4570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panose="020B0604020202020204" pitchFamily="34" charset="0"/>
                          <a:cs typeface="Arial" panose="020B0604020202020204" pitchFamily="34" charset="0"/>
                        </a:rPr>
                        <a:t>+ 35 days from result</a:t>
                      </a:r>
                    </a:p>
                  </a:txBody>
                  <a:tcPr marL="91454" marR="91454" marT="45703" marB="4570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85483698"/>
                  </a:ext>
                </a:extLst>
              </a:tr>
            </a:tbl>
          </a:graphicData>
        </a:graphic>
      </p:graphicFrame>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F86ED7FD-EF4B-E9F5-CD2A-EEB5D31CFCB8}"/>
              </a:ext>
              <a:ext uri="{C183D7F6-B498-43B3-948B-1728B52AA6E4}">
                <adec:decorative xmlns:adec="http://schemas.microsoft.com/office/drawing/2017/decorative" val="0"/>
              </a:ext>
            </a:extLst>
          </p:cNvPr>
          <p:cNvSpPr>
            <a:spLocks noGrp="1"/>
          </p:cNvSpPr>
          <p:nvPr>
            <p:ph type="title"/>
          </p:nvPr>
        </p:nvSpPr>
        <p:spPr>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GB" altLang="en-US" sz="2800" b="0" i="0" u="none" baseline="0">
                <a:solidFill>
                  <a:schemeClr val="tx2"/>
                </a:solidFill>
                <a:latin typeface="Arial" pitchFamily="34" charset="0"/>
                <a:ea typeface="+mj-ea"/>
                <a:cs typeface="+mj-cs"/>
              </a:defRPr>
            </a:lvl1pPr>
          </a:lstStyle>
          <a:p>
            <a:pPr eaLnBrk="1" hangingPunct="1"/>
            <a:r>
              <a:rPr lang="en-US" kern="1200">
                <a:ln w="9525" cap="flat" cmpd="sng" algn="ctr">
                  <a:noFill/>
                  <a:prstDash val="solid"/>
                  <a:round/>
                  <a:headEnd type="none" w="med" len="med"/>
                  <a:tailEnd type="none" w="med" len="med"/>
                </a:ln>
                <a:solidFill>
                  <a:srgbClr val="0099CC"/>
                </a:solidFill>
                <a:ea typeface="ＭＳ Ｐゴシック" pitchFamily="34" charset="-128"/>
              </a:rPr>
              <a:t>Staying safe – Covid considerations</a:t>
            </a:r>
            <a:endParaRPr/>
          </a:p>
        </p:txBody>
      </p:sp>
      <p:sp>
        <p:nvSpPr>
          <p:cNvPr id="15363" name="Rectangle 3">
            <a:extLst>
              <a:ext uri="{FF2B5EF4-FFF2-40B4-BE49-F238E27FC236}">
                <a16:creationId xmlns:a16="http://schemas.microsoft.com/office/drawing/2014/main" id="{B65D38C8-9544-68C9-9B4A-4072B407DD11}"/>
              </a:ext>
            </a:extLst>
          </p:cNvPr>
          <p:cNvSpPr>
            <a:spLocks noGrp="1" noChangeArrowheads="1"/>
          </p:cNvSpPr>
          <p:nvPr>
            <p:ph type="body" idx="1"/>
          </p:nvPr>
        </p:nvSpPr>
        <p:spPr>
          <a:xfrm>
            <a:off x="2971800" y="1665288"/>
            <a:ext cx="5943600" cy="4267200"/>
          </a:xfrm>
          <a:ln cap="flat" algn="ctr">
            <a:miter lim="800000"/>
            <a:headEnd type="none" w="med" len="med"/>
            <a:tailEnd type="none" w="med" len="med"/>
          </a:ln>
        </p:spPr>
        <p:txBody>
          <a:bodyPr/>
          <a:lstStyle/>
          <a:p>
            <a:pPr marL="342900" lvl="1" indent="0" eaLnBrk="1" hangingPunct="1">
              <a:buSzTx/>
              <a:buFontTx/>
              <a:buNone/>
            </a:pPr>
            <a:r>
              <a:rPr lang="en-US" altLang="en-US" sz="2400">
                <a:solidFill>
                  <a:schemeClr val="tx1"/>
                </a:solidFill>
                <a:ea typeface="ＭＳ Ｐゴシック" pitchFamily="34" charset="-128"/>
              </a:rPr>
              <a:t>General public health principles that everyone should follow in all aspects of daily life, including participating in elections: </a:t>
            </a:r>
          </a:p>
          <a:p>
            <a:pPr lvl="1" eaLnBrk="1" hangingPunct="1">
              <a:buSzTx/>
            </a:pPr>
            <a:r>
              <a:rPr lang="en-GB" altLang="en-US" sz="2400">
                <a:solidFill>
                  <a:schemeClr val="tx1"/>
                </a:solidFill>
              </a:rPr>
              <a:t>Keep your distance where possible</a:t>
            </a:r>
          </a:p>
          <a:p>
            <a:pPr lvl="1" eaLnBrk="1" hangingPunct="1">
              <a:buSzTx/>
            </a:pPr>
            <a:r>
              <a:rPr lang="en-GB" altLang="en-US" sz="2400">
                <a:solidFill>
                  <a:schemeClr val="tx1"/>
                </a:solidFill>
              </a:rPr>
              <a:t>Clean hands regularly</a:t>
            </a:r>
          </a:p>
          <a:p>
            <a:pPr lvl="1" eaLnBrk="1" hangingPunct="1">
              <a:buSzTx/>
            </a:pPr>
            <a:r>
              <a:rPr lang="en-GB" altLang="en-US" sz="2400">
                <a:solidFill>
                  <a:schemeClr val="tx1"/>
                </a:solidFill>
              </a:rPr>
              <a:t>Avoid touching your face</a:t>
            </a:r>
          </a:p>
          <a:p>
            <a:pPr lvl="1" eaLnBrk="1" hangingPunct="1">
              <a:buSzTx/>
            </a:pPr>
            <a:r>
              <a:rPr lang="en-GB" altLang="en-US" sz="2400">
                <a:solidFill>
                  <a:schemeClr val="tx1"/>
                </a:solidFill>
              </a:rPr>
              <a:t>Wear a face covering where necessary</a:t>
            </a:r>
          </a:p>
          <a:p>
            <a:pPr lvl="1" eaLnBrk="1" hangingPunct="1">
              <a:buSzTx/>
            </a:pPr>
            <a:r>
              <a:rPr lang="en-US" altLang="en-US" sz="2300">
                <a:solidFill>
                  <a:schemeClr val="tx1"/>
                </a:solidFill>
                <a:ea typeface="ＭＳ Ｐゴシック" pitchFamily="34" charset="-128"/>
              </a:rPr>
              <a:t>No-one should attend any electoral events if they are unwell, symptomatic with COVID-19, or are legally required to self-isolate</a:t>
            </a:r>
          </a:p>
        </p:txBody>
      </p:sp>
      <p:sp>
        <p:nvSpPr>
          <p:cNvPr id="8196" name="TextBox 1">
            <a:extLst>
              <a:ext uri="{FF2B5EF4-FFF2-40B4-BE49-F238E27FC236}">
                <a16:creationId xmlns:a16="http://schemas.microsoft.com/office/drawing/2014/main" id="{B4BE40BE-8EED-F26A-BB5C-3E64E8BA5EF4}"/>
              </a:ext>
            </a:extLst>
          </p:cNvPr>
          <p:cNvSpPr>
            <a:spLocks noChangeArrowheads="1"/>
          </p:cNvSpPr>
          <p:nvPr/>
        </p:nvSpPr>
        <p:spPr bwMode="auto">
          <a:xfrm>
            <a:off x="381000" y="463550"/>
            <a:ext cx="23749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spcBef>
                <a:spcPct val="20000"/>
              </a:spcBef>
              <a:buChar char="•"/>
              <a:defRPr sz="2400">
                <a:solidFill>
                  <a:srgbClr val="003366"/>
                </a:solidFill>
                <a:latin typeface="Arial" panose="020B0604020202020204" pitchFamily="34" charset="0"/>
                <a:cs typeface="Arial" panose="020B0604020202020204" pitchFamily="34" charset="0"/>
              </a:defRPr>
            </a:lvl1pPr>
            <a:lvl2pPr marL="628650" indent="-285750" eaLnBrk="0" hangingPunct="0">
              <a:spcBef>
                <a:spcPct val="20000"/>
              </a:spcBef>
              <a:buChar char="–"/>
              <a:defRPr sz="2200">
                <a:solidFill>
                  <a:srgbClr val="003366"/>
                </a:solidFill>
                <a:latin typeface="Arial" panose="020B0604020202020204" pitchFamily="34" charset="0"/>
                <a:cs typeface="Arial" panose="020B0604020202020204" pitchFamily="34" charset="0"/>
              </a:defRPr>
            </a:lvl2pPr>
            <a:lvl3pPr marL="1028700" indent="-228600" eaLnBrk="0" hangingPunct="0">
              <a:spcBef>
                <a:spcPct val="20000"/>
              </a:spcBef>
              <a:buChar char="•"/>
              <a:defRPr sz="2000">
                <a:solidFill>
                  <a:srgbClr val="003366"/>
                </a:solidFill>
                <a:latin typeface="Arial" panose="020B0604020202020204" pitchFamily="34" charset="0"/>
                <a:cs typeface="Arial" panose="020B0604020202020204" pitchFamily="34" charset="0"/>
              </a:defRPr>
            </a:lvl3pPr>
            <a:lvl4pPr marL="1435100" indent="-228600" eaLnBrk="0" hangingPunct="0">
              <a:spcBef>
                <a:spcPct val="20000"/>
              </a:spcBef>
              <a:buChar char="–"/>
              <a:defRPr>
                <a:solidFill>
                  <a:srgbClr val="003366"/>
                </a:solidFill>
                <a:latin typeface="Arial" panose="020B0604020202020204" pitchFamily="34" charset="0"/>
                <a:cs typeface="Arial" panose="020B0604020202020204" pitchFamily="34" charset="0"/>
              </a:defRPr>
            </a:lvl4pPr>
            <a:lvl5pPr marL="1778000" indent="-228600" eaLnBrk="0" hangingPunct="0">
              <a:spcBef>
                <a:spcPct val="20000"/>
              </a:spcBef>
              <a:buChar char="»"/>
              <a:defRPr sz="1600">
                <a:solidFill>
                  <a:srgbClr val="003366"/>
                </a:solidFill>
                <a:latin typeface="Arial" panose="020B0604020202020204" pitchFamily="34" charset="0"/>
                <a:cs typeface="Arial" panose="020B0604020202020204" pitchFamily="34" charset="0"/>
              </a:defRPr>
            </a:lvl5pPr>
            <a:lvl6pPr marL="22352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6pPr>
            <a:lvl7pPr marL="26924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7pPr>
            <a:lvl8pPr marL="31496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8pPr>
            <a:lvl9pPr marL="36068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9pPr>
          </a:lstStyle>
          <a:p>
            <a:pPr>
              <a:spcBef>
                <a:spcPct val="0"/>
              </a:spcBef>
              <a:buFontTx/>
              <a:buNone/>
            </a:pPr>
            <a:r>
              <a:rPr lang="en-GB" altLang="en-US">
                <a:solidFill>
                  <a:srgbClr val="FF0000"/>
                </a:solidFill>
              </a:rPr>
              <a:t>Use slide only if relevant</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8E40AD3B-F270-36A9-C556-6C201FCE2269}"/>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Qualifications</a:t>
            </a:r>
          </a:p>
        </p:txBody>
      </p:sp>
      <p:sp>
        <p:nvSpPr>
          <p:cNvPr id="17411" name="Rectangle 3">
            <a:extLst>
              <a:ext uri="{FF2B5EF4-FFF2-40B4-BE49-F238E27FC236}">
                <a16:creationId xmlns:a16="http://schemas.microsoft.com/office/drawing/2014/main" id="{3B2855BD-5317-77D9-DCE6-8DD327019122}"/>
              </a:ext>
            </a:extLst>
          </p:cNvPr>
          <p:cNvSpPr>
            <a:spLocks noGrp="1" noChangeArrowheads="1"/>
          </p:cNvSpPr>
          <p:nvPr>
            <p:ph type="body" idx="1"/>
          </p:nvPr>
        </p:nvSpPr>
        <p:spPr>
          <a:xfrm>
            <a:off x="2971800" y="1665288"/>
            <a:ext cx="5943600" cy="4267200"/>
          </a:xfrm>
          <a:ln cap="flat" algn="ctr">
            <a:miter lim="800000"/>
            <a:headEnd type="none" w="med" len="med"/>
            <a:tailEnd type="none" w="med" len="med"/>
          </a:ln>
        </p:spPr>
        <p:txBody>
          <a:bodyPr/>
          <a:lstStyle/>
          <a:p>
            <a:pPr eaLnBrk="1" hangingPunct="1">
              <a:buSzTx/>
            </a:pPr>
            <a:r>
              <a:rPr lang="en-GB" altLang="en-US" sz="1800">
                <a:solidFill>
                  <a:schemeClr val="tx1"/>
                </a:solidFill>
              </a:rPr>
              <a:t>Candidates must satisfy criteria on the day they are nominated </a:t>
            </a:r>
            <a:r>
              <a:rPr lang="en-GB" altLang="en-US" sz="1800">
                <a:solidFill>
                  <a:schemeClr val="accent2"/>
                </a:solidFill>
              </a:rPr>
              <a:t>and</a:t>
            </a:r>
            <a:r>
              <a:rPr lang="en-GB" altLang="en-US" sz="1800">
                <a:solidFill>
                  <a:schemeClr val="tx1"/>
                </a:solidFill>
              </a:rPr>
              <a:t> on polling day:</a:t>
            </a:r>
          </a:p>
          <a:p>
            <a:pPr lvl="1" eaLnBrk="1" hangingPunct="1">
              <a:buSzTx/>
            </a:pPr>
            <a:r>
              <a:rPr lang="en-GB" altLang="en-US" sz="1800">
                <a:solidFill>
                  <a:schemeClr val="tx1"/>
                </a:solidFill>
              </a:rPr>
              <a:t>be at least 18 years of age</a:t>
            </a:r>
          </a:p>
          <a:p>
            <a:pPr lvl="1" eaLnBrk="1" hangingPunct="1">
              <a:buSzTx/>
            </a:pPr>
            <a:r>
              <a:rPr lang="en-GB" altLang="en-US" sz="1800">
                <a:solidFill>
                  <a:schemeClr val="tx1"/>
                </a:solidFill>
              </a:rPr>
              <a:t>be a British, an eligible Commonwealth citizen, a citizen of any member of the European Union, or a qualifying foreign citizen</a:t>
            </a:r>
          </a:p>
          <a:p>
            <a:pPr lvl="1" eaLnBrk="1" hangingPunct="1">
              <a:buSzTx/>
            </a:pPr>
            <a:r>
              <a:rPr lang="en-GB" altLang="en-US" sz="1800">
                <a:solidFill>
                  <a:schemeClr val="tx1"/>
                </a:solidFill>
                <a:ea typeface="+mn-ea"/>
                <a:cs typeface="+mn-cs"/>
              </a:rPr>
              <a:t>Also at least one of the following:</a:t>
            </a:r>
          </a:p>
          <a:p>
            <a:pPr lvl="1" eaLnBrk="1" hangingPunct="1">
              <a:buSzTx/>
            </a:pPr>
            <a:r>
              <a:rPr lang="en-GB" altLang="en-US" sz="1800">
                <a:solidFill>
                  <a:schemeClr val="tx1"/>
                </a:solidFill>
              </a:rPr>
              <a:t>Registered local government elector for local authority area </a:t>
            </a:r>
          </a:p>
          <a:p>
            <a:pPr lvl="1" eaLnBrk="1" hangingPunct="1">
              <a:buSzTx/>
            </a:pPr>
            <a:r>
              <a:rPr lang="en-GB" altLang="en-US" sz="1800">
                <a:solidFill>
                  <a:schemeClr val="tx1"/>
                </a:solidFill>
              </a:rPr>
              <a:t>Occupied as owner or tenant any land or premises in the local authority area during the whole 12 months preceding nomination</a:t>
            </a:r>
          </a:p>
          <a:p>
            <a:pPr lvl="1" eaLnBrk="1" hangingPunct="1">
              <a:buSzTx/>
            </a:pPr>
            <a:r>
              <a:rPr lang="en-GB" altLang="en-US" sz="1800">
                <a:solidFill>
                  <a:schemeClr val="tx1"/>
                </a:solidFill>
              </a:rPr>
              <a:t>Principal or only place of work (including unpaid) during last 12 months in local authority area</a:t>
            </a:r>
          </a:p>
          <a:p>
            <a:pPr lvl="1" eaLnBrk="1" hangingPunct="1">
              <a:buSzTx/>
            </a:pPr>
            <a:r>
              <a:rPr lang="en-GB" altLang="en-US" sz="1800">
                <a:solidFill>
                  <a:schemeClr val="tx1"/>
                </a:solidFill>
              </a:rPr>
              <a:t>Lived in the local authority area during the last 12 months</a:t>
            </a:r>
          </a:p>
          <a:p>
            <a:pPr lvl="1" eaLnBrk="1" hangingPunct="1">
              <a:buSzTx/>
            </a:pPr>
            <a:endParaRPr lang="en-GB" altLang="en-US" sz="1800">
              <a:solidFill>
                <a:schemeClr val="tx1"/>
              </a:solidFill>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3E55C243-EA54-9668-AEEC-CFBD9B7B70D0}"/>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sz="2400"/>
              <a:t>Disqualifications</a:t>
            </a:r>
            <a:br>
              <a:rPr lang="en-GB" altLang="en-US" sz="2400"/>
            </a:br>
            <a:br>
              <a:rPr lang="en-GB" altLang="en-US" sz="2400"/>
            </a:br>
            <a:br>
              <a:rPr lang="en-GB" altLang="en-US" sz="2400"/>
            </a:br>
            <a:endParaRPr lang="en-GB" altLang="en-US" sz="2400"/>
          </a:p>
        </p:txBody>
      </p:sp>
      <p:sp>
        <p:nvSpPr>
          <p:cNvPr id="10243" name="Rectangle 3">
            <a:extLst>
              <a:ext uri="{FF2B5EF4-FFF2-40B4-BE49-F238E27FC236}">
                <a16:creationId xmlns:a16="http://schemas.microsoft.com/office/drawing/2014/main" id="{3FA12A26-CF16-C63E-51DD-956829EB41E6}"/>
              </a:ext>
            </a:extLst>
          </p:cNvPr>
          <p:cNvSpPr>
            <a:spLocks noGrp="1" noChangeArrowheads="1"/>
          </p:cNvSpPr>
          <p:nvPr>
            <p:ph type="body" idx="1"/>
          </p:nvPr>
        </p:nvSpPr>
        <p:spPr>
          <a:xfrm>
            <a:off x="2916238" y="1917700"/>
            <a:ext cx="5991225" cy="4500563"/>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marL="0" indent="0" eaLnBrk="1" hangingPunct="1">
              <a:buFontTx/>
              <a:buNone/>
            </a:pPr>
            <a:r>
              <a:rPr lang="en-GB" altLang="en-US" sz="1700"/>
              <a:t>A person </a:t>
            </a:r>
            <a:r>
              <a:rPr lang="en-GB" altLang="en-US" sz="1700" b="1"/>
              <a:t>cannot</a:t>
            </a:r>
            <a:r>
              <a:rPr lang="en-GB" altLang="en-US" sz="1700"/>
              <a:t> be a candidate if they:</a:t>
            </a:r>
          </a:p>
          <a:p>
            <a:pPr marL="0" indent="0" eaLnBrk="1" hangingPunct="1">
              <a:buFontTx/>
              <a:buNone/>
            </a:pPr>
            <a:endParaRPr lang="en-GB" altLang="en-US" sz="600"/>
          </a:p>
          <a:p>
            <a:pPr lvl="1" eaLnBrk="1" hangingPunct="1"/>
            <a:r>
              <a:rPr lang="en-GB" altLang="en-US" sz="1700"/>
              <a:t>are subject of a </a:t>
            </a:r>
            <a:r>
              <a:rPr lang="en-GB" altLang="en-US" sz="1700" b="1"/>
              <a:t>Bankruptcy Restrictions Order </a:t>
            </a:r>
            <a:r>
              <a:rPr lang="en-GB" altLang="en-US" sz="1700"/>
              <a:t>(or interim restrictions order) </a:t>
            </a:r>
          </a:p>
          <a:p>
            <a:pPr lvl="1" eaLnBrk="1" hangingPunct="1"/>
            <a:r>
              <a:rPr lang="en-GB" altLang="en-US" sz="1700"/>
              <a:t>have been sentenced to a term of </a:t>
            </a:r>
            <a:r>
              <a:rPr lang="en-GB" altLang="en-US" sz="1700" b="1"/>
              <a:t>imprisonment </a:t>
            </a:r>
            <a:r>
              <a:rPr lang="en-GB" altLang="en-US" sz="1700"/>
              <a:t>of three months or more (inc. suspended sentence) without option of a fine, during the 5 years before polling day</a:t>
            </a:r>
          </a:p>
          <a:p>
            <a:pPr lvl="1" eaLnBrk="1" hangingPunct="1"/>
            <a:r>
              <a:rPr lang="en-GB" altLang="en-US" sz="1700"/>
              <a:t>are subject to the notification requirements of, or an order under, Part 2 of the </a:t>
            </a:r>
            <a:r>
              <a:rPr lang="en-GB" altLang="en-US" sz="1700" b="1"/>
              <a:t>Sexual Offences Act 2003</a:t>
            </a:r>
          </a:p>
          <a:p>
            <a:pPr lvl="1" eaLnBrk="1" hangingPunct="1"/>
            <a:r>
              <a:rPr lang="en-GB" altLang="en-US" sz="1700"/>
              <a:t>are serving a disqualification due to being found guilty of a </a:t>
            </a:r>
            <a:r>
              <a:rPr lang="en-GB" altLang="en-US" sz="1700" b="1"/>
              <a:t>corrupt or illegal practice</a:t>
            </a:r>
            <a:r>
              <a:rPr lang="en-GB" altLang="en-US" sz="1700"/>
              <a:t> by an election court</a:t>
            </a:r>
          </a:p>
          <a:p>
            <a:pPr lvl="1" eaLnBrk="1" hangingPunct="1"/>
            <a:r>
              <a:rPr lang="en-GB" altLang="en-US" sz="1700"/>
              <a:t>hold the </a:t>
            </a:r>
            <a:r>
              <a:rPr lang="en-GB" altLang="en-US" sz="1700" b="1"/>
              <a:t>post of chief executive </a:t>
            </a:r>
            <a:r>
              <a:rPr lang="en-GB" altLang="en-US" sz="1700"/>
              <a:t>of a local authority which is the council of a county or county borough in Wales</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8DB6AC7E-B310-4131-8E8C-940E7EE4CF43}"/>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sz="2400" dirty="0"/>
              <a:t>Disqualifications</a:t>
            </a:r>
            <a:br>
              <a:rPr lang="en-GB" altLang="en-US" sz="2400" dirty="0"/>
            </a:br>
            <a:br>
              <a:rPr lang="en-GB" altLang="en-US" sz="2400" dirty="0"/>
            </a:br>
            <a:br>
              <a:rPr lang="en-GB" altLang="en-US" sz="2400" dirty="0"/>
            </a:br>
            <a:endParaRPr lang="en-GB" altLang="en-US" sz="2400" dirty="0"/>
          </a:p>
        </p:txBody>
      </p:sp>
      <p:sp>
        <p:nvSpPr>
          <p:cNvPr id="21507" name="Rectangle 3">
            <a:extLst>
              <a:ext uri="{FF2B5EF4-FFF2-40B4-BE49-F238E27FC236}">
                <a16:creationId xmlns:a16="http://schemas.microsoft.com/office/drawing/2014/main" id="{06AEA011-D533-3F8A-A1B4-17F57FFB8314}"/>
              </a:ext>
            </a:extLst>
          </p:cNvPr>
          <p:cNvSpPr>
            <a:spLocks noGrp="1" noChangeArrowheads="1"/>
          </p:cNvSpPr>
          <p:nvPr>
            <p:ph type="body" idx="1"/>
          </p:nvPr>
        </p:nvSpPr>
        <p:spPr>
          <a:xfrm>
            <a:off x="2916238" y="1917700"/>
            <a:ext cx="5991225" cy="4500563"/>
          </a:xfrm>
          <a:ln cap="flat" algn="ctr">
            <a:miter lim="800000"/>
            <a:headEnd type="none" w="med" len="med"/>
            <a:tailEnd type="none" w="med" len="med"/>
          </a:ln>
        </p:spPr>
        <p:txBody>
          <a:bodyPr/>
          <a:lstStyle/>
          <a:p>
            <a:pPr marL="0" indent="0" eaLnBrk="1" hangingPunct="1">
              <a:buSzTx/>
              <a:buFontTx/>
              <a:buNone/>
            </a:pPr>
            <a:r>
              <a:rPr lang="en-GB" altLang="en-US" sz="1700">
                <a:solidFill>
                  <a:schemeClr val="tx1"/>
                </a:solidFill>
              </a:rPr>
              <a:t>A person </a:t>
            </a:r>
            <a:r>
              <a:rPr lang="en-GB" altLang="en-US" sz="1700" b="1">
                <a:solidFill>
                  <a:schemeClr val="tx1"/>
                </a:solidFill>
              </a:rPr>
              <a:t>may</a:t>
            </a:r>
            <a:r>
              <a:rPr lang="en-GB" altLang="en-US" sz="1700">
                <a:solidFill>
                  <a:schemeClr val="tx1"/>
                </a:solidFill>
              </a:rPr>
              <a:t> be a candidate if they:</a:t>
            </a:r>
          </a:p>
          <a:p>
            <a:pPr marL="0" indent="0" eaLnBrk="1" hangingPunct="1">
              <a:buSzTx/>
              <a:buFontTx/>
              <a:buNone/>
            </a:pPr>
            <a:endParaRPr lang="en-GB" altLang="en-US" sz="600">
              <a:solidFill>
                <a:schemeClr val="tx1"/>
              </a:solidFill>
            </a:endParaRPr>
          </a:p>
          <a:p>
            <a:pPr lvl="1" eaLnBrk="1" hangingPunct="1">
              <a:buSzTx/>
            </a:pPr>
            <a:r>
              <a:rPr lang="en-US" altLang="en-US" sz="1700">
                <a:solidFill>
                  <a:schemeClr val="tx1"/>
                </a:solidFill>
              </a:rPr>
              <a:t>are </a:t>
            </a:r>
            <a:r>
              <a:rPr lang="en-US" altLang="en-US" sz="1700" b="1">
                <a:solidFill>
                  <a:schemeClr val="tx1"/>
                </a:solidFill>
              </a:rPr>
              <a:t>employed by the local authority</a:t>
            </a:r>
            <a:r>
              <a:rPr lang="en-GB" altLang="en-US" sz="1700" b="1">
                <a:solidFill>
                  <a:schemeClr val="tx1"/>
                </a:solidFill>
              </a:rPr>
              <a:t> </a:t>
            </a:r>
            <a:r>
              <a:rPr lang="en-GB" altLang="en-US" sz="1700">
                <a:solidFill>
                  <a:schemeClr val="tx1"/>
                </a:solidFill>
              </a:rPr>
              <a:t>or hold a paid office under the authority (including joint boards or committees). Candidates may be ‘employed by the local authority’ if they work at certain schools, fire services, police or health services</a:t>
            </a:r>
          </a:p>
          <a:p>
            <a:pPr lvl="1" eaLnBrk="1" hangingPunct="1">
              <a:buSzTx/>
            </a:pPr>
            <a:r>
              <a:rPr lang="en-GB" altLang="en-US" sz="1700">
                <a:solidFill>
                  <a:schemeClr val="tx1"/>
                </a:solidFill>
              </a:rPr>
              <a:t>Hold a </a:t>
            </a:r>
            <a:r>
              <a:rPr lang="en-GB" altLang="en-US" sz="1700" b="1">
                <a:solidFill>
                  <a:schemeClr val="tx1"/>
                </a:solidFill>
              </a:rPr>
              <a:t>politically restricted post</a:t>
            </a:r>
          </a:p>
          <a:p>
            <a:pPr marL="342900" lvl="1" indent="0" eaLnBrk="1" hangingPunct="1">
              <a:buSzTx/>
              <a:buFontTx/>
              <a:buNone/>
            </a:pPr>
            <a:endParaRPr lang="en-GB" altLang="en-US" sz="1700">
              <a:solidFill>
                <a:schemeClr val="tx1"/>
              </a:solidFill>
            </a:endParaRPr>
          </a:p>
          <a:p>
            <a:pPr marL="342900" lvl="1" indent="0" eaLnBrk="1" hangingPunct="1">
              <a:spcBef>
                <a:spcPct val="0"/>
              </a:spcBef>
              <a:buSzTx/>
              <a:buFontTx/>
              <a:buNone/>
            </a:pPr>
            <a:r>
              <a:rPr lang="en-GB" altLang="en-US" sz="1700">
                <a:solidFill>
                  <a:schemeClr val="tx1"/>
                </a:solidFill>
              </a:rPr>
              <a:t>But they are disqualified from being a member of a local authority, so they would need to resign their post if they are elected</a:t>
            </a:r>
          </a:p>
          <a:p>
            <a:pPr marL="342900" lvl="1" indent="0" eaLnBrk="1" hangingPunct="1">
              <a:buSzTx/>
              <a:buFontTx/>
              <a:buNone/>
            </a:pPr>
            <a:r>
              <a:rPr lang="en-GB" altLang="en-US" sz="1700">
                <a:solidFill>
                  <a:schemeClr val="tx1"/>
                </a:solidFill>
              </a:rPr>
              <a:t> </a:t>
            </a:r>
          </a:p>
          <a:p>
            <a:pPr marL="342900" lvl="1" indent="0" eaLnBrk="1" hangingPunct="1">
              <a:buSzTx/>
              <a:buFontTx/>
              <a:buNone/>
            </a:pPr>
            <a:endParaRPr lang="en-GB" altLang="en-US" sz="1700">
              <a:solidFill>
                <a:schemeClr val="tx1"/>
              </a:solidFill>
            </a:endParaRPr>
          </a:p>
        </p:txBody>
      </p:sp>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17763.0"/>
  <p:tag name="AS_RELEASE_DATE" val="2022.02.14"/>
  <p:tag name="AS_TITLE" val="Aspose.Slides for .NET 4.0"/>
  <p:tag name="AS_VERSION" val="22.2"/>
</p:tagLst>
</file>

<file path=ppt/theme/theme1.xml><?xml version="1.0" encoding="utf-8"?>
<a:theme xmlns:a="http://schemas.openxmlformats.org/drawingml/2006/main" name="EC_Powerpoint">
  <a:themeElements>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fontScheme name="EC_Powerpoint">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lnDef>
  </a:objectDefaults>
  <a:extraClrSchemeLst>
    <a:extraClrScheme>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clrMap bg1="dk2" tx1="lt1" bg2="dk1" tx2="lt2" accent1="accent1" accent2="accent2" accent3="accent3" accent4="accent4" accent5="accent5" accent6="accent6" hlink="hlink" folHlink="folHlink"/>
    </a:extraClrScheme>
    <a:extraClrScheme>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themeOverride>
</file>

<file path=ppt/theme/themeOverride2.xml><?xml version="1.0" encoding="utf-8"?>
<a:themeOverride xmlns:a="http://schemas.openxmlformats.org/drawingml/2006/main">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themeOverride>
</file>

<file path=ppt/theme/themeOverride3.xml><?xml version="1.0" encoding="utf-8"?>
<a:themeOverride xmlns:a="http://schemas.openxmlformats.org/drawingml/2006/main">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themeOverride>
</file>

<file path=ppt/theme/themeOverride4.xml><?xml version="1.0" encoding="utf-8"?>
<a:themeOverride xmlns:a="http://schemas.openxmlformats.org/drawingml/2006/main">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themeOverride>
</file>

<file path=ppt/theme/themeOverride5.xml><?xml version="1.0" encoding="utf-8"?>
<a:themeOverride xmlns:a="http://schemas.openxmlformats.org/drawingml/2006/main">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themeOverride>
</file>

<file path=ppt/theme/themeOverride6.xml><?xml version="1.0" encoding="utf-8"?>
<a:themeOverride xmlns:a="http://schemas.openxmlformats.org/drawingml/2006/main">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LongProperties xmlns="http://schemas.microsoft.com/office/2006/metadata/longProperties">
  <LongProp xmlns="" name="TaxCatchAll"><![CDATA[133;#Supporting Resource|046fdab6-b44b-4f3d-aa13-e1a7611ba2d0;#53;#UK wide|6834a7d2-fb91-47b3-99a3-3181df52306f;#104;#2017|e743382d-a956-4c3d-b21e-8f088efd99a3;#129;#Parish and Community Council|feb58737-6019-4d88-99a1-4d64dedb4c5a;#128;#LGE|5ac8ba68-57e1-4f02-b248-dd89d9dc774c;#150;#May 2015|422dad8d-03e8-4edd-bbac-c3fbd1a40518;#56;#Election administration|6b838113-9a99-40e9-8b95-270cc24d34ae;#55;#Official|77462fb2-11a1-4cd5-8628-4e6081b9477e;#139;#Wales|067e2ff8-581f-4d30-81c0-e3b3fe8fc8a2;#2;#Local government elections|5a21ae26-924a-4744-a4dc-0e03c1213209;#52;#All staff|1a1e0e6e-8d96-4235-ac5f-9f1dcc3600b0;#136;#RO|9ab7a96e-a7bd-4c42-99d8-e2b2fe25086a]]></LongProp>
</LongProperti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Guidance (EA)" ma:contentTypeID="0x010100AF3E272AA106CD4B8F8855EAE1DE43E30B01001BC1E6EA59883345AF1174D756CA94C5" ma:contentTypeVersion="47" ma:contentTypeDescription="For all EA Guidance" ma:contentTypeScope="" ma:versionID="9f620bbacc837c54acea90f62a93d6fd">
  <xsd:schema xmlns:xsd="http://www.w3.org/2001/XMLSchema" xmlns:xs="http://www.w3.org/2001/XMLSchema" xmlns:p="http://schemas.microsoft.com/office/2006/metadata/properties" xmlns:ns2="493acf16-e4f6-4c9b-a835-13355f79d791" xmlns:ns3="fc73922b-ee12-4d47-9fe9-79c993e89b0c" targetNamespace="http://schemas.microsoft.com/office/2006/metadata/properties" ma:root="true" ma:fieldsID="aacdbad98079903bd81c3b468da0b89f" ns2:_="" ns3:_="">
    <xsd:import namespace="493acf16-e4f6-4c9b-a835-13355f79d791"/>
    <xsd:import namespace="fc73922b-ee12-4d47-9fe9-79c993e89b0c"/>
    <xsd:element name="properties">
      <xsd:complexType>
        <xsd:sequence>
          <xsd:element name="documentManagement">
            <xsd:complexType>
              <xsd:all>
                <xsd:element ref="ns3:Language_x0020__x0028_EA_x0029_"/>
                <xsd:element ref="ns3:Owner" minOccurs="0"/>
                <xsd:element ref="ns3:ArticleName" minOccurs="0"/>
                <xsd:element ref="ns3:TaxCatchAll" minOccurs="0"/>
                <xsd:element ref="ns2:Original_x0020_Modified_x0020_By" minOccurs="0"/>
                <xsd:element ref="ns2:Original_x0020_Creator" minOccurs="0"/>
                <xsd:element ref="ns3:Retention" minOccurs="0"/>
                <xsd:element ref="ns3:j5093c87c62f4e2ea96105d295eed61a" minOccurs="0"/>
                <xsd:element ref="ns3:TaxCatchAllLabel" minOccurs="0"/>
                <xsd:element ref="ns3:k8d136f7c151492e9a8c9a3ff7eb0306" minOccurs="0"/>
                <xsd:element ref="ns3:o4f6c70134b64a99b8a9c18b6cabc6d3" minOccurs="0"/>
                <xsd:element ref="ns3:b78556a5ab004a83993a9660bce6152c" minOccurs="0"/>
                <xsd:element ref="ns3:b9ca678d06974d1b9a589aa70f41520a" minOccurs="0"/>
                <xsd:element ref="ns3:j4f12893337a4eac9e2d2c696f543b80" minOccurs="0"/>
                <xsd:element ref="ns3:nc1286104a3a4088847700fe2f03ac10" minOccurs="0"/>
                <xsd:element ref="ns3:p66823bc255a48c5b1111b08c7c3cd3f" minOccurs="0"/>
                <xsd:element ref="ns3:je831b0ab68147b593f643c3e92cd3da" minOccurs="0"/>
                <xsd:element ref="ns3:l31485a79714489ba1e137a3446044a9" minOccurs="0"/>
                <xsd:element ref="ns3:_dlc_DocId" minOccurs="0"/>
                <xsd:element ref="ns3:_dlc_DocIdUrl" minOccurs="0"/>
                <xsd:element ref="ns3:_dlc_DocIdPersistId" minOccurs="0"/>
                <xsd:element ref="ns2:MediaServiceMetadata" minOccurs="0"/>
                <xsd:element ref="ns2:MediaServiceFastMetadata" minOccurs="0"/>
                <xsd:element ref="ns2:MediaServiceObjectDetectorVersion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3acf16-e4f6-4c9b-a835-13355f79d791" elementFormDefault="qualified">
    <xsd:import namespace="http://schemas.microsoft.com/office/2006/documentManagement/types"/>
    <xsd:import namespace="http://schemas.microsoft.com/office/infopath/2007/PartnerControls"/>
    <xsd:element name="Original_x0020_Modified_x0020_By" ma:index="20" nillable="true" ma:displayName="Original Modified By" ma:hidden="true" ma:internalName="Original_x0020_Modified_x0020_By" ma:readOnly="false">
      <xsd:simpleType>
        <xsd:restriction base="dms:Text"/>
      </xsd:simpleType>
    </xsd:element>
    <xsd:element name="Original_x0020_Creator" ma:index="22" nillable="true" ma:displayName="Original Creator" ma:hidden="true" ma:internalName="Original_x0020_Creator" ma:readOnly="false">
      <xsd:simpleType>
        <xsd:restriction base="dms:Text"/>
      </xsd:simpleType>
    </xsd:element>
    <xsd:element name="MediaServiceMetadata" ma:index="39" nillable="true" ma:displayName="MediaServiceMetadata" ma:hidden="true" ma:internalName="MediaServiceMetadata" ma:readOnly="true">
      <xsd:simpleType>
        <xsd:restriction base="dms:Note"/>
      </xsd:simpleType>
    </xsd:element>
    <xsd:element name="MediaServiceFastMetadata" ma:index="40" nillable="true" ma:displayName="MediaServiceFastMetadata" ma:hidden="true" ma:internalName="MediaServiceFastMetadata" ma:readOnly="true">
      <xsd:simpleType>
        <xsd:restriction base="dms:Note"/>
      </xsd:simpleType>
    </xsd:element>
    <xsd:element name="MediaServiceObjectDetectorVersions" ma:index="41" nillable="true" ma:displayName="MediaServiceObjectDetectorVersions" ma:hidden="true" ma:indexed="true" ma:internalName="MediaServiceObjectDetectorVersions" ma:readOnly="true">
      <xsd:simpleType>
        <xsd:restriction base="dms:Text"/>
      </xsd:simpleType>
    </xsd:element>
    <xsd:element name="lcf76f155ced4ddcb4097134ff3c332f" ma:index="43" nillable="true" ma:taxonomy="true" ma:internalName="lcf76f155ced4ddcb4097134ff3c332f" ma:taxonomyFieldName="MediaServiceImageTags" ma:displayName="Image Tags" ma:readOnly="false" ma:fieldId="{5cf76f15-5ced-4ddc-b409-7134ff3c332f}" ma:taxonomyMulti="true" ma:sspId="7c0fde62-7cba-4014-acb1-76457a673074" ma:termSetId="09814cd3-568e-fe90-9814-8d621ff8fb84" ma:anchorId="fba54fb3-c3e1-fe81-a776-ca4b69148c4d" ma:open="true" ma:isKeyword="false">
      <xsd:complexType>
        <xsd:sequence>
          <xsd:element ref="pc:Terms" minOccurs="0" maxOccurs="1"/>
        </xsd:sequence>
      </xsd:complexType>
    </xsd:element>
    <xsd:element name="MediaServiceDateTaken" ma:index="44" nillable="true" ma:displayName="MediaServiceDateTaken" ma:hidden="true" ma:indexed="true" ma:internalName="MediaServiceDateTaken" ma:readOnly="true">
      <xsd:simpleType>
        <xsd:restriction base="dms:Text"/>
      </xsd:simpleType>
    </xsd:element>
    <xsd:element name="MediaServiceOCR" ma:index="45" nillable="true" ma:displayName="Extracted Text" ma:internalName="MediaServiceOCR" ma:readOnly="true">
      <xsd:simpleType>
        <xsd:restriction base="dms:Note">
          <xsd:maxLength value="255"/>
        </xsd:restriction>
      </xsd:simpleType>
    </xsd:element>
    <xsd:element name="MediaServiceGenerationTime" ma:index="46" nillable="true" ma:displayName="MediaServiceGenerationTime" ma:hidden="true" ma:internalName="MediaServiceGenerationTime" ma:readOnly="true">
      <xsd:simpleType>
        <xsd:restriction base="dms:Text"/>
      </xsd:simpleType>
    </xsd:element>
    <xsd:element name="MediaServiceEventHashCode" ma:index="47" nillable="true" ma:displayName="MediaServiceEventHashCode" ma:hidden="true" ma:internalName="MediaServiceEventHashCode" ma:readOnly="true">
      <xsd:simpleType>
        <xsd:restriction base="dms:Text"/>
      </xsd:simpleType>
    </xsd:element>
    <xsd:element name="MediaServiceSearchProperties" ma:index="5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c73922b-ee12-4d47-9fe9-79c993e89b0c" elementFormDefault="qualified">
    <xsd:import namespace="http://schemas.microsoft.com/office/2006/documentManagement/types"/>
    <xsd:import namespace="http://schemas.microsoft.com/office/infopath/2007/PartnerControls"/>
    <xsd:element name="Language_x0020__x0028_EA_x0029_" ma:index="6" ma:displayName="Language (EA)" ma:default="English" ma:format="Dropdown" ma:internalName="Language_x0020__x0028_EA_x0029_" ma:readOnly="false">
      <xsd:simpleType>
        <xsd:restriction base="dms:Choice">
          <xsd:enumeration value="English"/>
          <xsd:enumeration value="Welsh"/>
          <xsd:enumeration value="Bi-lingual"/>
        </xsd:restriction>
      </xsd:simpleType>
    </xsd:element>
    <xsd:element name="Owner" ma:index="7" nillable="true" ma:displayName="Owner" ma:list="UserInfo" ma:SharePointGroup="0" ma:internalName="Owne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rticleName" ma:index="10" nillable="true" ma:displayName="Name" ma:hidden="true" ma:internalName="ArticleName" ma:readOnly="false">
      <xsd:simpleType>
        <xsd:restriction base="dms:Text"/>
      </xsd:simpleType>
    </xsd:element>
    <xsd:element name="TaxCatchAll" ma:index="12" nillable="true" ma:displayName="Taxonomy Catch All Column" ma:hidden="true" ma:list="{b3d0162d-4c3c-4564-b215-192c783a7803}" ma:internalName="TaxCatchAll" ma:readOnly="false" ma:showField="CatchAllData" ma:web="fc73922b-ee12-4d47-9fe9-79c993e89b0c">
      <xsd:complexType>
        <xsd:complexContent>
          <xsd:extension base="dms:MultiChoiceLookup">
            <xsd:sequence>
              <xsd:element name="Value" type="dms:Lookup" maxOccurs="unbounded" minOccurs="0" nillable="true"/>
            </xsd:sequence>
          </xsd:extension>
        </xsd:complexContent>
      </xsd:complexType>
    </xsd:element>
    <xsd:element name="Retention" ma:index="24" nillable="true" ma:displayName="Retention" ma:default="7 years" ma:format="Dropdown" ma:hidden="true" ma:internalName="Retention" ma:readOnly="false">
      <xsd:simpleType>
        <xsd:restriction base="dms:Choice">
          <xsd:enumeration value="6 months"/>
          <xsd:enumeration value="1 year"/>
          <xsd:enumeration value="3 years"/>
          <xsd:enumeration value="7 years"/>
          <xsd:enumeration value="12 years"/>
          <xsd:enumeration value="100 years"/>
        </xsd:restriction>
      </xsd:simpleType>
    </xsd:element>
    <xsd:element name="j5093c87c62f4e2ea96105d295eed61a" ma:index="25" nillable="true" ma:taxonomy="true" ma:internalName="j5093c87c62f4e2ea96105d295eed61a" ma:taxonomyFieldName="GPMS_x0020_marking" ma:displayName="GPMS marking" ma:readOnly="false" ma:default="55;#Official|77462fb2-11a1-4cd5-8628-4e6081b9477e" ma:fieldId="{35093c87-c62f-4e2e-a961-05d295eed61a}" ma:sspId="7c0fde62-7cba-4014-acb1-76457a673074" ma:termSetId="1f343abd-db6c-4475-a574-cc7b5b5bdee2" ma:anchorId="00000000-0000-0000-0000-000000000000" ma:open="true" ma:isKeyword="false">
      <xsd:complexType>
        <xsd:sequence>
          <xsd:element ref="pc:Terms" minOccurs="0" maxOccurs="1"/>
        </xsd:sequence>
      </xsd:complexType>
    </xsd:element>
    <xsd:element name="TaxCatchAllLabel" ma:index="26" nillable="true" ma:displayName="Taxonomy Catch All Column1" ma:hidden="true" ma:list="{b3d0162d-4c3c-4564-b215-192c783a7803}" ma:internalName="TaxCatchAllLabel" ma:readOnly="true" ma:showField="CatchAllDataLabel" ma:web="fc73922b-ee12-4d47-9fe9-79c993e89b0c">
      <xsd:complexType>
        <xsd:complexContent>
          <xsd:extension base="dms:MultiChoiceLookup">
            <xsd:sequence>
              <xsd:element name="Value" type="dms:Lookup" maxOccurs="unbounded" minOccurs="0" nillable="true"/>
            </xsd:sequence>
          </xsd:extension>
        </xsd:complexContent>
      </xsd:complexType>
    </xsd:element>
    <xsd:element name="k8d136f7c151492e9a8c9a3ff7eb0306" ma:index="27" nillable="true" ma:taxonomy="true" ma:internalName="k8d136f7c151492e9a8c9a3ff7eb0306" ma:taxonomyFieldName="ECSubject" ma:displayName="EC Subject" ma:readOnly="false" ma:fieldId="{48d136f7-c151-492e-9a8c-9a3ff7eb0306}" ma:taxonomyMulti="true" ma:sspId="7c0fde62-7cba-4014-acb1-76457a673074" ma:termSetId="0d5ca8a1-c45c-44af-a3cd-d024f1ba8d30" ma:anchorId="00000000-0000-0000-0000-000000000000" ma:open="false" ma:isKeyword="false">
      <xsd:complexType>
        <xsd:sequence>
          <xsd:element ref="pc:Terms" minOccurs="0" maxOccurs="1"/>
        </xsd:sequence>
      </xsd:complexType>
    </xsd:element>
    <xsd:element name="o4f6c70134b64a99b8a9c18b6cabc6d3" ma:index="28" nillable="true" ma:taxonomy="true" ma:internalName="o4f6c70134b64a99b8a9c18b6cabc6d3" ma:taxonomyFieldName="Calendar_x0020_Year" ma:displayName="Calendar Year" ma:readOnly="false" ma:default="54;#2018|26ca1e8c-16e7-413b-b05d-61c89da0dc68" ma:fieldId="{84f6c701-34b6-4a99-b8a9-c18b6cabc6d3}" ma:sspId="7c0fde62-7cba-4014-acb1-76457a673074" ma:termSetId="edba5c96-86f2-4f08-a5c2-e39c740b563b" ma:anchorId="00000000-0000-0000-0000-000000000000" ma:open="true" ma:isKeyword="false">
      <xsd:complexType>
        <xsd:sequence>
          <xsd:element ref="pc:Terms" minOccurs="0" maxOccurs="1"/>
        </xsd:sequence>
      </xsd:complexType>
    </xsd:element>
    <xsd:element name="b78556a5ab004a83993a9660bce6152c" ma:index="29" nillable="true" ma:taxonomy="true" ma:internalName="b78556a5ab004a83993a9660bce6152c" ma:taxonomyFieldName="Audience1" ma:displayName="Audience" ma:readOnly="false" ma:default="52;#All staff|1a1e0e6e-8d96-4235-ac5f-9f1dcc3600b0" ma:fieldId="{b78556a5-ab00-4a83-993a-9660bce6152c}" ma:taxonomyMulti="true" ma:sspId="7c0fde62-7cba-4014-acb1-76457a673074" ma:termSetId="12a82b95-0313-4ef6-8f09-a1fc7e7a5295" ma:anchorId="00000000-0000-0000-0000-000000000000" ma:open="false" ma:isKeyword="false">
      <xsd:complexType>
        <xsd:sequence>
          <xsd:element ref="pc:Terms" minOccurs="0" maxOccurs="1"/>
        </xsd:sequence>
      </xsd:complexType>
    </xsd:element>
    <xsd:element name="b9ca678d06974d1b9a589aa70f41520a" ma:index="30" nillable="true" ma:taxonomy="true" ma:internalName="b9ca678d06974d1b9a589aa70f41520a" ma:taxonomyFieldName="Countries" ma:displayName="Country" ma:readOnly="false" ma:default="53;#UK wide|6834a7d2-fb91-47b3-99a3-3181df52306f" ma:fieldId="{b9ca678d-0697-4d1b-9a58-9aa70f41520a}" ma:taxonomyMulti="true" ma:sspId="7c0fde62-7cba-4014-acb1-76457a673074" ma:termSetId="84dafbee-6db0-42d8-9610-c7f28f591f89" ma:anchorId="00000000-0000-0000-0000-000000000000" ma:open="false" ma:isKeyword="false">
      <xsd:complexType>
        <xsd:sequence>
          <xsd:element ref="pc:Terms" minOccurs="0" maxOccurs="1"/>
        </xsd:sequence>
      </xsd:complexType>
    </xsd:element>
    <xsd:element name="j4f12893337a4eac9e2d2c696f543b80" ma:index="31" nillable="true" ma:taxonomy="true" ma:internalName="j4f12893337a4eac9e2d2c696f543b80" ma:taxonomyFieldName="Financial_x0020_year" ma:displayName="Financial year" ma:readOnly="false" ma:fieldId="{34f12893-337a-4eac-9e2d-2c696f543b80}" ma:sspId="7c0fde62-7cba-4014-acb1-76457a673074" ma:termSetId="e63f34e3-1607-4f97-aade-c4ace54ed86c" ma:anchorId="00000000-0000-0000-0000-000000000000" ma:open="true" ma:isKeyword="false">
      <xsd:complexType>
        <xsd:sequence>
          <xsd:element ref="pc:Terms" minOccurs="0" maxOccurs="1"/>
        </xsd:sequence>
      </xsd:complexType>
    </xsd:element>
    <xsd:element name="nc1286104a3a4088847700fe2f03ac10" ma:index="32" ma:taxonomy="true" ma:internalName="nc1286104a3a4088847700fe2f03ac10" ma:taxonomyFieldName="Audience_x0020__x0028_EA_x0029_" ma:displayName="Audience (EA)" ma:readOnly="false" ma:fieldId="{7c128610-4a3a-4088-8477-00fe2f03ac10}" ma:taxonomyMulti="true" ma:sspId="7c0fde62-7cba-4014-acb1-76457a673074" ma:termSetId="22883ab1-20fa-409f-82a0-6cdff8d70e8a" ma:anchorId="5d5bd0c3-7875-465b-aaa0-f3c8899b7cc0" ma:open="false" ma:isKeyword="false">
      <xsd:complexType>
        <xsd:sequence>
          <xsd:element ref="pc:Terms" minOccurs="0" maxOccurs="1"/>
        </xsd:sequence>
      </xsd:complexType>
    </xsd:element>
    <xsd:element name="p66823bc255a48c5b1111b08c7c3cd3f" ma:index="33" ma:taxonomy="true" ma:internalName="p66823bc255a48c5b1111b08c7c3cd3f" ma:taxonomyFieldName="Event_x0020__x0028_EA_x0029_" ma:displayName="Event (EA)" ma:readOnly="false" ma:fieldId="{966823bc-255a-48c5-b111-1b08c7c3cd3f}" ma:taxonomyMulti="true" ma:sspId="7c0fde62-7cba-4014-acb1-76457a673074" ma:termSetId="22883ab1-20fa-409f-82a0-6cdff8d70e8a" ma:anchorId="048ff262-93eb-4a22-8161-7af91aebadd7" ma:open="false" ma:isKeyword="false">
      <xsd:complexType>
        <xsd:sequence>
          <xsd:element ref="pc:Terms" minOccurs="0" maxOccurs="1"/>
        </xsd:sequence>
      </xsd:complexType>
    </xsd:element>
    <xsd:element name="je831b0ab68147b593f643c3e92cd3da" ma:index="34" ma:taxonomy="true" ma:internalName="je831b0ab68147b593f643c3e92cd3da" ma:taxonomyFieldName="Area_x0020__x0028_EA_x0029_" ma:displayName="Area (EA)" ma:readOnly="false" ma:fieldId="{3e831b0a-b681-47b5-93f6-43c3e92cd3da}" ma:taxonomyMulti="true" ma:sspId="7c0fde62-7cba-4014-acb1-76457a673074" ma:termSetId="22883ab1-20fa-409f-82a0-6cdff8d70e8a" ma:anchorId="b01feb59-ce96-4bd5-a292-147479242a05" ma:open="false" ma:isKeyword="false">
      <xsd:complexType>
        <xsd:sequence>
          <xsd:element ref="pc:Terms" minOccurs="0" maxOccurs="1"/>
        </xsd:sequence>
      </xsd:complexType>
    </xsd:element>
    <xsd:element name="l31485a79714489ba1e137a3446044a9" ma:index="35" ma:taxonomy="true" ma:internalName="l31485a79714489ba1e137a3446044a9" ma:taxonomyFieldName="Guidance_x0020_type_x0020__x0028_EA_x0029_" ma:displayName="Guidance type (EA)" ma:indexed="true" ma:readOnly="false" ma:fieldId="{531485a7-9714-489b-a1e1-37a3446044a9}" ma:sspId="7c0fde62-7cba-4014-acb1-76457a673074" ma:termSetId="22883ab1-20fa-409f-82a0-6cdff8d70e8a" ma:anchorId="5db1a8b8-4c6c-44c9-aa98-67114c5e6289" ma:open="true" ma:isKeyword="false">
      <xsd:complexType>
        <xsd:sequence>
          <xsd:element ref="pc:Terms" minOccurs="0" maxOccurs="1"/>
        </xsd:sequence>
      </xsd:complexType>
    </xsd:element>
    <xsd:element name="_dlc_DocId" ma:index="36" nillable="true" ma:displayName="Document ID Value" ma:description="The value of the document ID assigned to this item." ma:indexed="true" ma:internalName="_dlc_DocId" ma:readOnly="true">
      <xsd:simpleType>
        <xsd:restriction base="dms:Text"/>
      </xsd:simpleType>
    </xsd:element>
    <xsd:element name="_dlc_DocIdUrl" ma:index="3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38" nillable="true" ma:displayName="Persist ID" ma:description="Keep ID on add." ma:hidden="true" ma:internalName="_dlc_DocIdPersistId" ma:readOnly="false">
      <xsd:simpleType>
        <xsd:restriction base="dms:Boolean"/>
      </xsd:simpleType>
    </xsd:element>
    <xsd:element name="SharedWithUsers" ma:index="48"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4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3"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p:properties xmlns:p="http://schemas.microsoft.com/office/2006/metadata/properties" xmlns:xsi="http://www.w3.org/2001/XMLSchema-instance" xmlns:pc="http://schemas.microsoft.com/office/infopath/2007/PartnerControls">
  <documentManagement>
    <_dlc_DocIdPersistId xmlns="fc73922b-ee12-4d47-9fe9-79c993e89b0c" xsi:nil="true"/>
    <p66823bc255a48c5b1111b08c7c3cd3f xmlns="fc73922b-ee12-4d47-9fe9-79c993e89b0c">
      <Terms xmlns="http://schemas.microsoft.com/office/infopath/2007/PartnerControls">
        <TermInfo xmlns="http://schemas.microsoft.com/office/infopath/2007/PartnerControls">
          <TermName xmlns="http://schemas.microsoft.com/office/infopath/2007/PartnerControls">LGE</TermName>
          <TermId xmlns="http://schemas.microsoft.com/office/infopath/2007/PartnerControls">5ac8ba68-57e1-4f02-b248-dd89d9dc774c</TermId>
        </TermInfo>
        <TermInfo xmlns="http://schemas.microsoft.com/office/infopath/2007/PartnerControls">
          <TermName xmlns="http://schemas.microsoft.com/office/infopath/2007/PartnerControls">Parish and Community Council</TermName>
          <TermId xmlns="http://schemas.microsoft.com/office/infopath/2007/PartnerControls">feb58737-6019-4d88-99a1-4d64dedb4c5a</TermId>
        </TermInfo>
      </Terms>
    </p66823bc255a48c5b1111b08c7c3cd3f>
    <j4f12893337a4eac9e2d2c696f543b80 xmlns="fc73922b-ee12-4d47-9fe9-79c993e89b0c">
      <Terms xmlns="http://schemas.microsoft.com/office/infopath/2007/PartnerControls"/>
    </j4f12893337a4eac9e2d2c696f543b80>
    <lcf76f155ced4ddcb4097134ff3c332f xmlns="493acf16-e4f6-4c9b-a835-13355f79d791">
      <Terms xmlns="http://schemas.microsoft.com/office/infopath/2007/PartnerControls"/>
    </lcf76f155ced4ddcb4097134ff3c332f>
    <TaxCatchAll xmlns="fc73922b-ee12-4d47-9fe9-79c993e89b0c">
      <Value>133</Value>
      <Value>53</Value>
      <Value>104</Value>
      <Value>129</Value>
      <Value>128</Value>
      <Value>150</Value>
      <Value>56</Value>
      <Value>55</Value>
      <Value>139</Value>
      <Value>2</Value>
      <Value>52</Value>
      <Value>136</Value>
    </TaxCatchAll>
    <k8d136f7c151492e9a8c9a3ff7eb0306 xmlns="fc73922b-ee12-4d47-9fe9-79c993e89b0c">
      <Terms xmlns="http://schemas.microsoft.com/office/infopath/2007/PartnerControls">
        <TermInfo xmlns="http://schemas.microsoft.com/office/infopath/2007/PartnerControls">
          <TermName xmlns="http://schemas.microsoft.com/office/infopath/2007/PartnerControls">Election administration</TermName>
          <TermId xmlns="http://schemas.microsoft.com/office/infopath/2007/PartnerControls">6b838113-9a99-40e9-8b95-270cc24d34ae</TermId>
        </TermInfo>
        <TermInfo xmlns="http://schemas.microsoft.com/office/infopath/2007/PartnerControls">
          <TermName xmlns="http://schemas.microsoft.com/office/infopath/2007/PartnerControls">Local government elections</TermName>
          <TermId xmlns="http://schemas.microsoft.com/office/infopath/2007/PartnerControls">5a21ae26-924a-4744-a4dc-0e03c1213209</TermId>
        </TermInfo>
      </Terms>
    </k8d136f7c151492e9a8c9a3ff7eb0306>
    <o4f6c70134b64a99b8a9c18b6cabc6d3 xmlns="fc73922b-ee12-4d47-9fe9-79c993e89b0c">
      <Terms xmlns="http://schemas.microsoft.com/office/infopath/2007/PartnerControls">
        <TermInfo xmlns="http://schemas.microsoft.com/office/infopath/2007/PartnerControls">
          <TermName xmlns="http://schemas.microsoft.com/office/infopath/2007/PartnerControls">2017</TermName>
          <TermId xmlns="http://schemas.microsoft.com/office/infopath/2007/PartnerControls">e743382d-a956-4c3d-b21e-8f088efd99a3</TermId>
        </TermInfo>
      </Terms>
    </o4f6c70134b64a99b8a9c18b6cabc6d3>
    <b9ca678d06974d1b9a589aa70f41520a xmlns="fc73922b-ee12-4d47-9fe9-79c993e89b0c">
      <Terms xmlns="http://schemas.microsoft.com/office/infopath/2007/PartnerControls">
        <TermInfo xmlns="http://schemas.microsoft.com/office/infopath/2007/PartnerControls">
          <TermName xmlns="http://schemas.microsoft.com/office/infopath/2007/PartnerControls">UK wide</TermName>
          <TermId xmlns="http://schemas.microsoft.com/office/infopath/2007/PartnerControls">6834a7d2-fb91-47b3-99a3-3181df52306f</TermId>
        </TermInfo>
      </Terms>
    </b9ca678d06974d1b9a589aa70f41520a>
    <Owner xmlns="fc73922b-ee12-4d47-9fe9-79c993e89b0c">
      <UserInfo>
        <DisplayName/>
        <AccountId>34</AccountId>
        <AccountType/>
      </UserInfo>
    </Owner>
    <Original_x0020_Modified_x0020_By xmlns="493acf16-e4f6-4c9b-a835-13355f79d791">Lizzie Tovey</Original_x0020_Modified_x0020_By>
    <b78556a5ab004a83993a9660bce6152c xmlns="fc73922b-ee12-4d47-9fe9-79c993e89b0c">
      <Terms xmlns="http://schemas.microsoft.com/office/infopath/2007/PartnerControls">
        <TermInfo xmlns="http://schemas.microsoft.com/office/infopath/2007/PartnerControls">
          <TermName xmlns="http://schemas.microsoft.com/office/infopath/2007/PartnerControls">All staff</TermName>
          <TermId xmlns="http://schemas.microsoft.com/office/infopath/2007/PartnerControls">1a1e0e6e-8d96-4235-ac5f-9f1dcc3600b0</TermId>
        </TermInfo>
      </Terms>
    </b78556a5ab004a83993a9660bce6152c>
    <Language_x0020__x0028_EA_x0029_ xmlns="fc73922b-ee12-4d47-9fe9-79c993e89b0c">English</Language_x0020__x0028_EA_x0029_>
    <j5093c87c62f4e2ea96105d295eed61a xmlns="fc73922b-ee12-4d47-9fe9-79c993e89b0c">
      <Terms xmlns="http://schemas.microsoft.com/office/infopath/2007/PartnerControls">
        <TermInfo xmlns="http://schemas.microsoft.com/office/infopath/2007/PartnerControls">
          <TermName xmlns="http://schemas.microsoft.com/office/infopath/2007/PartnerControls">Official</TermName>
          <TermId xmlns="http://schemas.microsoft.com/office/infopath/2007/PartnerControls">77462fb2-11a1-4cd5-8628-4e6081b9477e</TermId>
        </TermInfo>
      </Terms>
    </j5093c87c62f4e2ea96105d295eed61a>
    <je831b0ab68147b593f643c3e92cd3da xmlns="fc73922b-ee12-4d47-9fe9-79c993e89b0c">
      <Terms xmlns="http://schemas.microsoft.com/office/infopath/2007/PartnerControls">
        <TermInfo xmlns="http://schemas.microsoft.com/office/infopath/2007/PartnerControls">
          <TermName xmlns="http://schemas.microsoft.com/office/infopath/2007/PartnerControls">Wales</TermName>
          <TermId xmlns="http://schemas.microsoft.com/office/infopath/2007/PartnerControls">067e2ff8-581f-4d30-81c0-e3b3fe8fc8a2</TermId>
        </TermInfo>
      </Terms>
    </je831b0ab68147b593f643c3e92cd3da>
    <Retention xmlns="fc73922b-ee12-4d47-9fe9-79c993e89b0c">7 years</Retention>
    <l31485a79714489ba1e137a3446044a9 xmlns="fc73922b-ee12-4d47-9fe9-79c993e89b0c">
      <Terms xmlns="http://schemas.microsoft.com/office/infopath/2007/PartnerControls">
        <TermInfo xmlns="http://schemas.microsoft.com/office/infopath/2007/PartnerControls">
          <TermName xmlns="http://schemas.microsoft.com/office/infopath/2007/PartnerControls">Supporting Resource</TermName>
          <TermId xmlns="http://schemas.microsoft.com/office/infopath/2007/PartnerControls">046fdab6-b44b-4f3d-aa13-e1a7611ba2d0</TermId>
        </TermInfo>
      </Terms>
    </l31485a79714489ba1e137a3446044a9>
    <ArticleName xmlns="fc73922b-ee12-4d47-9fe9-79c993e89b0c" xsi:nil="true"/>
    <Original_x0020_Creator xmlns="493acf16-e4f6-4c9b-a835-13355f79d791">Lizzie Tovey</Original_x0020_Creator>
    <nc1286104a3a4088847700fe2f03ac10 xmlns="fc73922b-ee12-4d47-9fe9-79c993e89b0c">
      <Terms xmlns="http://schemas.microsoft.com/office/infopath/2007/PartnerControls">
        <TermInfo xmlns="http://schemas.microsoft.com/office/infopath/2007/PartnerControls">
          <TermName xmlns="http://schemas.microsoft.com/office/infopath/2007/PartnerControls">RO</TermName>
          <TermId xmlns="http://schemas.microsoft.com/office/infopath/2007/PartnerControls">9ab7a96e-a7bd-4c42-99d8-e2b2fe25086a</TermId>
        </TermInfo>
      </Terms>
    </nc1286104a3a4088847700fe2f03ac10>
  </documentManagement>
</p:properties>
</file>

<file path=customXml/itemProps1.xml><?xml version="1.0" encoding="utf-8"?>
<ds:datastoreItem xmlns:ds="http://schemas.openxmlformats.org/officeDocument/2006/customXml" ds:itemID="{A29CA93B-598D-488D-BB86-77EA07CC3300}">
  <ds:schemaRefs>
    <ds:schemaRef ds:uri="http://schemas.microsoft.com/office/2006/metadata/longProperties"/>
    <ds:schemaRef ds:uri=""/>
  </ds:schemaRefs>
</ds:datastoreItem>
</file>

<file path=customXml/itemProps2.xml><?xml version="1.0" encoding="utf-8"?>
<ds:datastoreItem xmlns:ds="http://schemas.openxmlformats.org/officeDocument/2006/customXml" ds:itemID="{DE52503D-8EC8-4947-8638-6230C3A22FF0}">
  <ds:schemaRefs>
    <ds:schemaRef ds:uri="http://schemas.microsoft.com/sharepoint/events"/>
  </ds:schemaRefs>
</ds:datastoreItem>
</file>

<file path=customXml/itemProps3.xml><?xml version="1.0" encoding="utf-8"?>
<ds:datastoreItem xmlns:ds="http://schemas.openxmlformats.org/officeDocument/2006/customXml" ds:itemID="{FCAD7D5B-DC1D-4CED-898D-CF38BAFDB1E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93acf16-e4f6-4c9b-a835-13355f79d791"/>
    <ds:schemaRef ds:uri="fc73922b-ee12-4d47-9fe9-79c993e89b0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9418DF8F-7CCB-4CB8-9A24-243C3487F13C}">
  <ds:schemaRefs>
    <ds:schemaRef ds:uri="http://schemas.microsoft.com/sharepoint/v3/contenttype/forms"/>
  </ds:schemaRefs>
</ds:datastoreItem>
</file>

<file path=customXml/itemProps5.xml><?xml version="1.0" encoding="utf-8"?>
<ds:datastoreItem xmlns:ds="http://schemas.openxmlformats.org/officeDocument/2006/customXml" ds:itemID="{83EC8F1B-9ED7-4551-A4A2-17CAF2728ECC}">
  <ds:schemaRefs>
    <ds:schemaRef ds:uri="http://purl.org/dc/elements/1.1/"/>
    <ds:schemaRef ds:uri="http://schemas.microsoft.com/office/infopath/2007/PartnerControls"/>
    <ds:schemaRef ds:uri="fc73922b-ee12-4d47-9fe9-79c993e89b0c"/>
    <ds:schemaRef ds:uri="http://schemas.microsoft.com/office/2006/documentManagement/types"/>
    <ds:schemaRef ds:uri="http://purl.org/dc/dcmitype/"/>
    <ds:schemaRef ds:uri="http://purl.org/dc/terms/"/>
    <ds:schemaRef ds:uri="493acf16-e4f6-4c9b-a835-13355f79d791"/>
    <ds:schemaRef ds:uri="http://www.w3.org/XML/1998/namespace"/>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EC_Powerpoint</Template>
  <TotalTime>22832</TotalTime>
  <Words>6397</Words>
  <Application>Microsoft Office PowerPoint</Application>
  <PresentationFormat>On-screen Show (4:3)</PresentationFormat>
  <Paragraphs>557</Paragraphs>
  <Slides>41</Slides>
  <Notes>41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41</vt:i4>
      </vt:variant>
    </vt:vector>
  </HeadingPairs>
  <TitlesOfParts>
    <vt:vector size="47" baseType="lpstr">
      <vt:lpstr>Arial</vt:lpstr>
      <vt:lpstr>Wingdings</vt:lpstr>
      <vt:lpstr>Times</vt:lpstr>
      <vt:lpstr>ＭＳ Ｐゴシック</vt:lpstr>
      <vt:lpstr>Calibri</vt:lpstr>
      <vt:lpstr>EC_Powerpoint</vt:lpstr>
      <vt:lpstr>Candidates and agents Briefing</vt:lpstr>
      <vt:lpstr>Topics  </vt:lpstr>
      <vt:lpstr>Who’s who</vt:lpstr>
      <vt:lpstr>Election timetable  </vt:lpstr>
      <vt:lpstr>Election timetable (cont’d) </vt:lpstr>
      <vt:lpstr>Staying safe – Covid considerations</vt:lpstr>
      <vt:lpstr>Qualifications</vt:lpstr>
      <vt:lpstr>Disqualifications   </vt:lpstr>
      <vt:lpstr>Disqualifications   </vt:lpstr>
      <vt:lpstr>Submitting nomination papers</vt:lpstr>
      <vt:lpstr>Submitting nomination papers</vt:lpstr>
      <vt:lpstr>Submitting nomination papers - electronically</vt:lpstr>
      <vt:lpstr>Submitting nomination papers - electronically</vt:lpstr>
      <vt:lpstr>Nomination paper</vt:lpstr>
      <vt:lpstr>Nomination paper - optional</vt:lpstr>
      <vt:lpstr>Home address form</vt:lpstr>
      <vt:lpstr>Home address form (cont) </vt:lpstr>
      <vt:lpstr>Certificate of authorisation</vt:lpstr>
      <vt:lpstr>Emblem request form</vt:lpstr>
      <vt:lpstr>Joint candidates</vt:lpstr>
      <vt:lpstr>Election agent</vt:lpstr>
      <vt:lpstr>Other agents </vt:lpstr>
      <vt:lpstr>Access to electoral register/absent voting lists</vt:lpstr>
      <vt:lpstr>Access to electoral register / absent voting lists</vt:lpstr>
      <vt:lpstr>Registration</vt:lpstr>
      <vt:lpstr>Registration</vt:lpstr>
      <vt:lpstr>Absent voting</vt:lpstr>
      <vt:lpstr>Campaigning dos and don’ts</vt:lpstr>
      <vt:lpstr>Code of conduct for campaigners</vt:lpstr>
      <vt:lpstr>Code of conduct for campaigners</vt:lpstr>
      <vt:lpstr>Polling day</vt:lpstr>
      <vt:lpstr>Polling day</vt:lpstr>
      <vt:lpstr>Counting of votes</vt:lpstr>
      <vt:lpstr>Counting of votes</vt:lpstr>
      <vt:lpstr>Spending issues</vt:lpstr>
      <vt:lpstr>Candidate spending </vt:lpstr>
      <vt:lpstr>Candidates’ spending returns</vt:lpstr>
      <vt:lpstr>Contacts</vt:lpstr>
      <vt:lpstr>Contacts</vt:lpstr>
      <vt:lpstr>Questions</vt:lpstr>
      <vt:lpstr>Thank you</vt:lpstr>
    </vt:vector>
  </TitlesOfParts>
  <Manager/>
  <Company>The Electoral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Briefing for candidates and agents LGW</dc:title>
  <dc:subject/>
  <dc:creator>sseavers</dc:creator>
  <cp:keywords/>
  <dc:description/>
  <cp:lastModifiedBy>Helen Clark</cp:lastModifiedBy>
  <cp:revision>549</cp:revision>
  <cp:lastPrinted>2017-02-13T10:50:44Z</cp:lastPrinted>
  <dcterms:created xsi:type="dcterms:W3CDTF">2007-10-15T07:11:27Z</dcterms:created>
  <dcterms:modified xsi:type="dcterms:W3CDTF">2025-04-23T16:21:55Z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TX6SW6SUV4E4-666515829-3818</vt:lpwstr>
  </property>
  <property fmtid="{D5CDD505-2E9C-101B-9397-08002B2CF9AE}" pid="3" name="_dlc_DocIdItemGuid">
    <vt:lpwstr>b71ea8ac-bac2-4780-88b1-f614f47d9f04</vt:lpwstr>
  </property>
  <property fmtid="{D5CDD505-2E9C-101B-9397-08002B2CF9AE}" pid="4" name="_dlc_DocIdUrl">
    <vt:lpwstr>https://electoralcommissionorguk.sharepoint.com/teams/CT_EAG/_layouts/15/DocIdRedir.aspx?ID=TX6SW6SUV4E4-666515829-3818, TX6SW6SUV4E4-666515829-3818</vt:lpwstr>
  </property>
  <property fmtid="{D5CDD505-2E9C-101B-9397-08002B2CF9AE}" pid="5" name="ApprovingBody">
    <vt:lpwstr/>
  </property>
  <property fmtid="{D5CDD505-2E9C-101B-9397-08002B2CF9AE}" pid="6" name="Area (EA)">
    <vt:lpwstr>139;#Wales|067e2ff8-581f-4d30-81c0-e3b3fe8fc8a2</vt:lpwstr>
  </property>
  <property fmtid="{D5CDD505-2E9C-101B-9397-08002B2CF9AE}" pid="7" name="Audience (EA)">
    <vt:lpwstr>136;#RO|9ab7a96e-a7bd-4c42-99d8-e2b2fe25086a</vt:lpwstr>
  </property>
  <property fmtid="{D5CDD505-2E9C-101B-9397-08002B2CF9AE}" pid="8" name="Audience1">
    <vt:lpwstr>52;#All staff|1a1e0e6e-8d96-4235-ac5f-9f1dcc3600b0</vt:lpwstr>
  </property>
  <property fmtid="{D5CDD505-2E9C-101B-9397-08002B2CF9AE}" pid="9" name="Calendar Year">
    <vt:lpwstr>104;#2017|e743382d-a956-4c3d-b21e-8f088efd99a3</vt:lpwstr>
  </property>
  <property fmtid="{D5CDD505-2E9C-101B-9397-08002B2CF9AE}" pid="10" name="Calendar_x0020_Year">
    <vt:lpwstr>2471;#2017|e743382d-a956-4c3d-b21e-8f088efd99a3</vt:lpwstr>
  </property>
  <property fmtid="{D5CDD505-2E9C-101B-9397-08002B2CF9AE}" pid="11" name="Category">
    <vt:lpwstr>1214;#WS4 - Project management|18e327e8-321d-489c-bcd8-b8fccebdb06e</vt:lpwstr>
  </property>
  <property fmtid="{D5CDD505-2E9C-101B-9397-08002B2CF9AE}" pid="12" name="ContentTypeId">
    <vt:lpwstr>0x010100DBF22B2F9E624BBA857B72BB0A0E4303008EA67E2CAF453C43BBC36316DB4AFBDD00924C7C2F899F414E9AB0C46EDBFD6F15</vt:lpwstr>
  </property>
  <property fmtid="{D5CDD505-2E9C-101B-9397-08002B2CF9AE}" pid="13" name="ContractRef">
    <vt:lpwstr/>
  </property>
  <property fmtid="{D5CDD505-2E9C-101B-9397-08002B2CF9AE}" pid="14" name="Countries">
    <vt:lpwstr>53;#UK wide|6834a7d2-fb91-47b3-99a3-3181df52306f</vt:lpwstr>
  </property>
  <property fmtid="{D5CDD505-2E9C-101B-9397-08002B2CF9AE}" pid="15" name="d7e05c9ad6914a3c91fc7c6d52d321c1">
    <vt:lpwstr/>
  </property>
  <property fmtid="{D5CDD505-2E9C-101B-9397-08002B2CF9AE}" pid="16" name="display_urn:schemas-microsoft-com:office:office#Author">
    <vt:lpwstr>Claire Wardle</vt:lpwstr>
  </property>
  <property fmtid="{D5CDD505-2E9C-101B-9397-08002B2CF9AE}" pid="17" name="display_urn:schemas-microsoft-com:office:office#Editor">
    <vt:lpwstr>Sarah Hopson</vt:lpwstr>
  </property>
  <property fmtid="{D5CDD505-2E9C-101B-9397-08002B2CF9AE}" pid="18" name="display_urn:schemas-microsoft-com:office:office#Owner">
    <vt:lpwstr>Lizzie Tovey</vt:lpwstr>
  </property>
  <property fmtid="{D5CDD505-2E9C-101B-9397-08002B2CF9AE}" pid="19" name="DocumentOwner">
    <vt:lpwstr/>
  </property>
  <property fmtid="{D5CDD505-2E9C-101B-9397-08002B2CF9AE}" pid="20" name="ECSubject">
    <vt:lpwstr>56;#Election administration|6b838113-9a99-40e9-8b95-270cc24d34ae;#2;#Local government elections|5a21ae26-924a-4744-a4dc-0e03c1213209</vt:lpwstr>
  </property>
  <property fmtid="{D5CDD505-2E9C-101B-9397-08002B2CF9AE}" pid="21" name="Event (EA)">
    <vt:lpwstr>128;#LGE|5ac8ba68-57e1-4f02-b248-dd89d9dc774c;#129;#Parish and Community Council|feb58737-6019-4d88-99a1-4d64dedb4c5a</vt:lpwstr>
  </property>
  <property fmtid="{D5CDD505-2E9C-101B-9397-08002B2CF9AE}" pid="22" name="Financial_x0020_year">
    <vt:lpwstr/>
  </property>
  <property fmtid="{D5CDD505-2E9C-101B-9397-08002B2CF9AE}" pid="23" name="GPMS marking">
    <vt:lpwstr>55;#Official|77462fb2-11a1-4cd5-8628-4e6081b9477e</vt:lpwstr>
  </property>
  <property fmtid="{D5CDD505-2E9C-101B-9397-08002B2CF9AE}" pid="24" name="Guidance type (EA)">
    <vt:lpwstr>133;#Supporting Resource|046fdab6-b44b-4f3d-aa13-e1a7611ba2d0</vt:lpwstr>
  </property>
  <property fmtid="{D5CDD505-2E9C-101B-9397-08002B2CF9AE}" pid="25" name="h6fb27d4aac1450da7417332cd6c7000">
    <vt:lpwstr>WS4 - Project management|18e327e8-321d-489c-bcd8-b8fccebdb06e</vt:lpwstr>
  </property>
  <property fmtid="{D5CDD505-2E9C-101B-9397-08002B2CF9AE}" pid="26" name="i1810b1101b44b14bbc21f09779139fa">
    <vt:lpwstr/>
  </property>
  <property fmtid="{D5CDD505-2E9C-101B-9397-08002B2CF9AE}" pid="27" name="InvoiceNo">
    <vt:lpwstr/>
  </property>
  <property fmtid="{D5CDD505-2E9C-101B-9397-08002B2CF9AE}" pid="28" name="LINKTEK-CHUNK-1">
    <vt:lpwstr>010021{"F":2,"I":"783F-1C49-B7A4-8F0A"}</vt:lpwstr>
  </property>
  <property fmtid="{D5CDD505-2E9C-101B-9397-08002B2CF9AE}" pid="29" name="Month">
    <vt:lpwstr/>
  </property>
  <property fmtid="{D5CDD505-2E9C-101B-9397-08002B2CF9AE}" pid="30" name="n1c1b04c02ef414ba7cc6e68c55f9e2a">
    <vt:lpwstr>WS3 - Returning officer delivery|4f69987c-b2ff-4198-93e6-f041bb695c6e</vt:lpwstr>
  </property>
  <property fmtid="{D5CDD505-2E9C-101B-9397-08002B2CF9AE}" pid="31" name="PeriodOfReview">
    <vt:lpwstr/>
  </property>
  <property fmtid="{D5CDD505-2E9C-101B-9397-08002B2CF9AE}" pid="32" name="pf1c3e1bd69e4157938b459bbd5820b8">
    <vt:lpwstr>May 2015|422dad8d-03e8-4edd-bbac-c3fbd1a40518</vt:lpwstr>
  </property>
  <property fmtid="{D5CDD505-2E9C-101B-9397-08002B2CF9AE}" pid="33" name="PONo">
    <vt:lpwstr/>
  </property>
  <property fmtid="{D5CDD505-2E9C-101B-9397-08002B2CF9AE}" pid="34" name="PPM Name">
    <vt:lpwstr>150;#May 2015|422dad8d-03e8-4edd-bbac-c3fbd1a40518</vt:lpwstr>
  </property>
  <property fmtid="{D5CDD505-2E9C-101B-9397-08002B2CF9AE}" pid="35" name="PPM_x0020_Name">
    <vt:lpwstr>249;#May 2015|422dad8d-03e8-4edd-bbac-c3fbd1a40518</vt:lpwstr>
  </property>
  <property fmtid="{D5CDD505-2E9C-101B-9397-08002B2CF9AE}" pid="36" name="PPM_x0020_Stage">
    <vt:lpwstr/>
  </property>
  <property fmtid="{D5CDD505-2E9C-101B-9397-08002B2CF9AE}" pid="37" name="ProtectiveMarking">
    <vt:lpwstr>Not protectively marked</vt:lpwstr>
  </property>
  <property fmtid="{D5CDD505-2E9C-101B-9397-08002B2CF9AE}" pid="38" name="Published to website">
    <vt:lpwstr>;#Yes;#</vt:lpwstr>
  </property>
  <property fmtid="{D5CDD505-2E9C-101B-9397-08002B2CF9AE}" pid="39" name="Supplier">
    <vt:lpwstr/>
  </property>
  <property fmtid="{D5CDD505-2E9C-101B-9397-08002B2CF9AE}" pid="40" name="TaxKeyword">
    <vt:lpwstr/>
  </property>
  <property fmtid="{D5CDD505-2E9C-101B-9397-08002B2CF9AE}" pid="41" name="TaxKeywordTaxHTField">
    <vt:lpwstr/>
  </property>
  <property fmtid="{D5CDD505-2E9C-101B-9397-08002B2CF9AE}" pid="42" name="Work stream">
    <vt:lpwstr>789;#WS3 - Returning officer delivery|4f69987c-b2ff-4198-93e6-f041bb695c6e</vt:lpwstr>
  </property>
  <property fmtid="{D5CDD505-2E9C-101B-9397-08002B2CF9AE}" pid="43" name="Work_x0020_stream">
    <vt:lpwstr>789;#WS3 - Returning officer delivery|4f69987c-b2ff-4198-93e6-f041bb695c6e</vt:lpwstr>
  </property>
  <property fmtid="{D5CDD505-2E9C-101B-9397-08002B2CF9AE}" pid="44" name="NextReviewDate ">
    <vt:lpwstr/>
  </property>
  <property fmtid="{D5CDD505-2E9C-101B-9397-08002B2CF9AE}" pid="45" name="DateOfIssue">
    <vt:lpwstr/>
  </property>
  <property fmtid="{D5CDD505-2E9C-101B-9397-08002B2CF9AE}" pid="46" name="Financial year">
    <vt:lpwstr/>
  </property>
  <property fmtid="{D5CDD505-2E9C-101B-9397-08002B2CF9AE}" pid="47" name="LastReviewDate">
    <vt:lpwstr/>
  </property>
</Properties>
</file>