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2.xml" ContentType="application/vnd.openxmlformats-officedocument.themeOverrid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3.xml" ContentType="application/vnd.openxmlformats-officedocument.themeOverrid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Override4.xml" ContentType="application/vnd.openxmlformats-officedocument.themeOverrid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Override5.xml" ContentType="application/vnd.openxmlformats-officedocument.themeOverrid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6"/>
    <p:sldMasterId id="2147484728" r:id="rId7"/>
    <p:sldMasterId id="2147484752" r:id="rId8"/>
    <p:sldMasterId id="2147484764" r:id="rId9"/>
    <p:sldMasterId id="2147486330" r:id="rId10"/>
  </p:sldMasterIdLst>
  <p:notesMasterIdLst>
    <p:notesMasterId r:id="rId53"/>
  </p:notesMasterIdLst>
  <p:handoutMasterIdLst>
    <p:handoutMasterId r:id="rId54"/>
  </p:handoutMasterIdLst>
  <p:sldIdLst>
    <p:sldId id="295" r:id="rId11"/>
    <p:sldId id="296" r:id="rId12"/>
    <p:sldId id="345" r:id="rId13"/>
    <p:sldId id="297" r:id="rId14"/>
    <p:sldId id="346" r:id="rId15"/>
    <p:sldId id="386" r:id="rId16"/>
    <p:sldId id="381" r:id="rId17"/>
    <p:sldId id="377" r:id="rId18"/>
    <p:sldId id="387" r:id="rId19"/>
    <p:sldId id="388" r:id="rId20"/>
    <p:sldId id="350" r:id="rId21"/>
    <p:sldId id="351" r:id="rId22"/>
    <p:sldId id="389" r:id="rId23"/>
    <p:sldId id="390" r:id="rId24"/>
    <p:sldId id="391" r:id="rId25"/>
    <p:sldId id="352" r:id="rId26"/>
    <p:sldId id="355" r:id="rId27"/>
    <p:sldId id="392" r:id="rId28"/>
    <p:sldId id="357" r:id="rId29"/>
    <p:sldId id="359" r:id="rId30"/>
    <p:sldId id="384" r:id="rId31"/>
    <p:sldId id="385" r:id="rId32"/>
    <p:sldId id="344" r:id="rId33"/>
    <p:sldId id="333" r:id="rId34"/>
    <p:sldId id="328" r:id="rId35"/>
    <p:sldId id="378" r:id="rId36"/>
    <p:sldId id="379" r:id="rId37"/>
    <p:sldId id="335" r:id="rId38"/>
    <p:sldId id="370" r:id="rId39"/>
    <p:sldId id="382" r:id="rId40"/>
    <p:sldId id="394" r:id="rId41"/>
    <p:sldId id="360" r:id="rId42"/>
    <p:sldId id="362" r:id="rId43"/>
    <p:sldId id="363" r:id="rId44"/>
    <p:sldId id="364" r:id="rId45"/>
    <p:sldId id="395" r:id="rId46"/>
    <p:sldId id="343" r:id="rId47"/>
    <p:sldId id="372" r:id="rId48"/>
    <p:sldId id="374" r:id="rId49"/>
    <p:sldId id="375" r:id="rId50"/>
    <p:sldId id="308" r:id="rId51"/>
    <p:sldId id="367" r:id="rId52"/>
  </p:sldIdLst>
  <p:sldSz cx="9144000" cy="6858000" type="screen4x3"/>
  <p:notesSz cx="6808788" cy="9940925"/>
  <p:custDataLst>
    <p:tags r:id="rId55"/>
  </p:custDataLst>
  <p:defaultTextStyle>
    <a:defPPr>
      <a:defRPr lang="en-US"/>
    </a:defPPr>
    <a:lvl1pPr algn="l" rtl="0" fontAlgn="base">
      <a:spcBef>
        <a:spcPct val="0"/>
      </a:spcBef>
      <a:spcAft>
        <a:spcPct val="0"/>
      </a:spcAft>
      <a:buSzPct val="100000"/>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1pPr>
    <a:lvl2pPr marL="457200" algn="l" rtl="0" fontAlgn="base">
      <a:spcBef>
        <a:spcPct val="0"/>
      </a:spcBef>
      <a:spcAft>
        <a:spcPct val="0"/>
      </a:spcAft>
      <a:buSzPct val="100000"/>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2pPr>
    <a:lvl3pPr marL="914400" algn="l" rtl="0" fontAlgn="base">
      <a:spcBef>
        <a:spcPct val="0"/>
      </a:spcBef>
      <a:spcAft>
        <a:spcPct val="0"/>
      </a:spcAft>
      <a:buSzPct val="100000"/>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3pPr>
    <a:lvl4pPr marL="1371600" algn="l" rtl="0" fontAlgn="base">
      <a:spcBef>
        <a:spcPct val="0"/>
      </a:spcBef>
      <a:spcAft>
        <a:spcPct val="0"/>
      </a:spcAft>
      <a:buSzPct val="100000"/>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4pPr>
    <a:lvl5pPr marL="1828800" algn="l" rtl="0" fontAlgn="base">
      <a:spcBef>
        <a:spcPct val="0"/>
      </a:spcBef>
      <a:spcAft>
        <a:spcPct val="0"/>
      </a:spcAft>
      <a:buSzPct val="100000"/>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5pPr>
    <a:lvl6pPr marL="2286000" algn="l" defTabSz="914400" rtl="0" eaLnBrk="1" latinLnBrk="0" hangingPunct="1">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6pPr>
    <a:lvl7pPr marL="2743200" algn="l" defTabSz="914400" rtl="0" eaLnBrk="1" latinLnBrk="0" hangingPunct="1">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7pPr>
    <a:lvl8pPr marL="3200400" algn="l" defTabSz="914400" rtl="0" eaLnBrk="1" latinLnBrk="0" hangingPunct="1">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8pPr>
    <a:lvl9pPr marL="3657600" algn="l" defTabSz="914400" rtl="0" eaLnBrk="1" latinLnBrk="0" hangingPunct="1">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9DDFE2-92BE-4098-BF8E-899E2711947E}" v="25" dt="2025-04-24T09:43:27.7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364" autoAdjust="0"/>
    <p:restoredTop sz="67332" autoAdjust="0"/>
  </p:normalViewPr>
  <p:slideViewPr>
    <p:cSldViewPr>
      <p:cViewPr varScale="1">
        <p:scale>
          <a:sx n="85" d="100"/>
          <a:sy n="85" d="100"/>
        </p:scale>
        <p:origin x="1422" y="90"/>
      </p:cViewPr>
      <p:guideLst>
        <p:guide orient="horz" pos="2160"/>
        <p:guide pos="2880"/>
      </p:guideLst>
    </p:cSldViewPr>
  </p:slideViewPr>
  <p:notesTextViewPr>
    <p:cViewPr>
      <p:scale>
        <a:sx n="100" d="100"/>
        <a:sy n="100" d="100"/>
      </p:scale>
      <p:origin x="0" y="0"/>
    </p:cViewPr>
  </p:notesTextViewPr>
  <p:notesViewPr>
    <p:cSldViewPr>
      <p:cViewPr varScale="1">
        <p:scale>
          <a:sx n="10" d="100"/>
          <a:sy n="10" d="100"/>
        </p:scale>
        <p:origin x="-102" y="-26"/>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slide" Target="slides/slide32.xml"/><Relationship Id="rId47" Type="http://schemas.openxmlformats.org/officeDocument/2006/relationships/slide" Target="slides/slide37.xml"/><Relationship Id="rId50" Type="http://schemas.openxmlformats.org/officeDocument/2006/relationships/slide" Target="slides/slide40.xml"/><Relationship Id="rId55" Type="http://schemas.openxmlformats.org/officeDocument/2006/relationships/tags" Target="tags/tag1.xml"/><Relationship Id="rId7" Type="http://schemas.openxmlformats.org/officeDocument/2006/relationships/slideMaster" Target="slideMasters/slideMaster2.xml"/><Relationship Id="rId2" Type="http://schemas.openxmlformats.org/officeDocument/2006/relationships/customXml" Target="../customXml/item2.xml"/><Relationship Id="rId16" Type="http://schemas.openxmlformats.org/officeDocument/2006/relationships/slide" Target="slides/slide6.xml"/><Relationship Id="rId29" Type="http://schemas.openxmlformats.org/officeDocument/2006/relationships/slide" Target="slides/slide19.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slide" Target="slides/slide35.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customXml" Target="../customXml/item5.xml"/><Relationship Id="rId61" Type="http://schemas.microsoft.com/office/2015/10/relationships/revisionInfo" Target="revisionInfo.xml"/><Relationship Id="rId19" Type="http://schemas.openxmlformats.org/officeDocument/2006/relationships/slide" Target="slides/slide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slide" Target="slides/slide33.xml"/><Relationship Id="rId48" Type="http://schemas.openxmlformats.org/officeDocument/2006/relationships/slide" Target="slides/slide38.xml"/><Relationship Id="rId56" Type="http://schemas.openxmlformats.org/officeDocument/2006/relationships/presProps" Target="presProps.xml"/><Relationship Id="rId8" Type="http://schemas.openxmlformats.org/officeDocument/2006/relationships/slideMaster" Target="slideMasters/slideMaster3.xml"/><Relationship Id="rId51" Type="http://schemas.openxmlformats.org/officeDocument/2006/relationships/slide" Target="slides/slide41.xml"/><Relationship Id="rId3" Type="http://schemas.openxmlformats.org/officeDocument/2006/relationships/customXml" Target="../customXml/item3.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slide" Target="slides/slide36.xml"/><Relationship Id="rId59" Type="http://schemas.openxmlformats.org/officeDocument/2006/relationships/tableStyles" Target="tableStyles.xml"/><Relationship Id="rId20" Type="http://schemas.openxmlformats.org/officeDocument/2006/relationships/slide" Target="slides/slide10.xml"/><Relationship Id="rId41" Type="http://schemas.openxmlformats.org/officeDocument/2006/relationships/slide" Target="slides/slide31.xml"/><Relationship Id="rId54"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1.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49" Type="http://schemas.openxmlformats.org/officeDocument/2006/relationships/slide" Target="slides/slide39.xml"/><Relationship Id="rId57" Type="http://schemas.openxmlformats.org/officeDocument/2006/relationships/viewProps" Target="viewProps.xml"/><Relationship Id="rId10" Type="http://schemas.openxmlformats.org/officeDocument/2006/relationships/slideMaster" Target="slideMasters/slideMaster5.xml"/><Relationship Id="rId31" Type="http://schemas.openxmlformats.org/officeDocument/2006/relationships/slide" Target="slides/slide21.xml"/><Relationship Id="rId44" Type="http://schemas.openxmlformats.org/officeDocument/2006/relationships/slide" Target="slides/slide34.xml"/><Relationship Id="rId52" Type="http://schemas.openxmlformats.org/officeDocument/2006/relationships/slide" Target="slides/slide42.xml"/><Relationship Id="rId60"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Master" Target="slideMasters/slideMaster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Clark" userId="25982c10-e956-4431-8d3a-216a24c97af1" providerId="ADAL" clId="{FB9DDFE2-92BE-4098-BF8E-899E2711947E}"/>
    <pc:docChg chg="custSel modSld">
      <pc:chgData name="Helen Clark" userId="25982c10-e956-4431-8d3a-216a24c97af1" providerId="ADAL" clId="{FB9DDFE2-92BE-4098-BF8E-899E2711947E}" dt="2025-04-24T09:43:44.184" v="29" actId="33553"/>
      <pc:docMkLst>
        <pc:docMk/>
      </pc:docMkLst>
      <pc:sldChg chg="delSp modSp">
        <pc:chgData name="Helen Clark" userId="25982c10-e956-4431-8d3a-216a24c97af1" providerId="ADAL" clId="{FB9DDFE2-92BE-4098-BF8E-899E2711947E}" dt="2025-04-24T09:40:36.768" v="1"/>
        <pc:sldMkLst>
          <pc:docMk/>
          <pc:sldMk cId="0" sldId="295"/>
        </pc:sldMkLst>
        <pc:spChg chg="del">
          <ac:chgData name="Helen Clark" userId="25982c10-e956-4431-8d3a-216a24c97af1" providerId="ADAL" clId="{FB9DDFE2-92BE-4098-BF8E-899E2711947E}" dt="2025-04-24T09:40:28.567" v="0" actId="478"/>
          <ac:spMkLst>
            <pc:docMk/>
            <pc:sldMk cId="0" sldId="295"/>
            <ac:spMk id="11266" creationId="{F13A46A8-4F2C-C047-9EE6-B8274071FAE8}"/>
          </ac:spMkLst>
        </pc:spChg>
        <pc:spChg chg="mod">
          <ac:chgData name="Helen Clark" userId="25982c10-e956-4431-8d3a-216a24c97af1" providerId="ADAL" clId="{FB9DDFE2-92BE-4098-BF8E-899E2711947E}" dt="2025-04-24T09:40:36.768" v="1"/>
          <ac:spMkLst>
            <pc:docMk/>
            <pc:sldMk cId="0" sldId="295"/>
            <ac:spMk id="11267" creationId="{8A2B56C7-5397-2B9B-6217-4B49FB7B6590}"/>
          </ac:spMkLst>
        </pc:spChg>
      </pc:sldChg>
      <pc:sldChg chg="modSp">
        <pc:chgData name="Helen Clark" userId="25982c10-e956-4431-8d3a-216a24c97af1" providerId="ADAL" clId="{FB9DDFE2-92BE-4098-BF8E-899E2711947E}" dt="2025-04-24T09:42:35.492" v="14" actId="962"/>
        <pc:sldMkLst>
          <pc:docMk/>
          <pc:sldMk cId="0" sldId="333"/>
        </pc:sldMkLst>
        <pc:picChg chg="mod">
          <ac:chgData name="Helen Clark" userId="25982c10-e956-4431-8d3a-216a24c97af1" providerId="ADAL" clId="{FB9DDFE2-92BE-4098-BF8E-899E2711947E}" dt="2025-04-24T09:42:35.492" v="14" actId="962"/>
          <ac:picMkLst>
            <pc:docMk/>
            <pc:sldMk cId="0" sldId="333"/>
            <ac:picMk id="34818" creationId="{A48ED27E-9A6B-6306-62C9-49AD66E5FB2A}"/>
          </ac:picMkLst>
        </pc:picChg>
      </pc:sldChg>
      <pc:sldChg chg="modSp mod">
        <pc:chgData name="Helen Clark" userId="25982c10-e956-4431-8d3a-216a24c97af1" providerId="ADAL" clId="{FB9DDFE2-92BE-4098-BF8E-899E2711947E}" dt="2025-04-24T09:43:38.644" v="28" actId="13238"/>
        <pc:sldMkLst>
          <pc:docMk/>
          <pc:sldMk cId="0" sldId="335"/>
        </pc:sldMkLst>
        <pc:graphicFrameChg chg="modGraphic">
          <ac:chgData name="Helen Clark" userId="25982c10-e956-4431-8d3a-216a24c97af1" providerId="ADAL" clId="{FB9DDFE2-92BE-4098-BF8E-899E2711947E}" dt="2025-04-24T09:43:38.644" v="28" actId="13238"/>
          <ac:graphicFrameMkLst>
            <pc:docMk/>
            <pc:sldMk cId="0" sldId="335"/>
            <ac:graphicFrameMk id="38915" creationId="{C08B974B-1C14-B4DD-52A0-DDE70A1984FD}"/>
          </ac:graphicFrameMkLst>
        </pc:graphicFrameChg>
        <pc:cxnChg chg="mod">
          <ac:chgData name="Helen Clark" userId="25982c10-e956-4431-8d3a-216a24c97af1" providerId="ADAL" clId="{FB9DDFE2-92BE-4098-BF8E-899E2711947E}" dt="2025-04-24T09:43:21.772" v="24" actId="962"/>
          <ac:cxnSpMkLst>
            <pc:docMk/>
            <pc:sldMk cId="0" sldId="335"/>
            <ac:cxnSpMk id="38987" creationId="{00953432-A756-FC90-16CB-7F93BDDE7159}"/>
          </ac:cxnSpMkLst>
        </pc:cxnChg>
        <pc:cxnChg chg="mod">
          <ac:chgData name="Helen Clark" userId="25982c10-e956-4431-8d3a-216a24c97af1" providerId="ADAL" clId="{FB9DDFE2-92BE-4098-BF8E-899E2711947E}" dt="2025-04-24T09:43:22.626" v="25" actId="962"/>
          <ac:cxnSpMkLst>
            <pc:docMk/>
            <pc:sldMk cId="0" sldId="335"/>
            <ac:cxnSpMk id="38988" creationId="{DD20D8EE-9202-FF14-0BED-9434886B7E4E}"/>
          </ac:cxnSpMkLst>
        </pc:cxnChg>
      </pc:sldChg>
      <pc:sldChg chg="modSp">
        <pc:chgData name="Helen Clark" userId="25982c10-e956-4431-8d3a-216a24c97af1" providerId="ADAL" clId="{FB9DDFE2-92BE-4098-BF8E-899E2711947E}" dt="2025-04-24T09:43:27.720" v="27" actId="962"/>
        <pc:sldMkLst>
          <pc:docMk/>
          <pc:sldMk cId="0" sldId="372"/>
        </pc:sldMkLst>
        <pc:spChg chg="mod">
          <ac:chgData name="Helen Clark" userId="25982c10-e956-4431-8d3a-216a24c97af1" providerId="ADAL" clId="{FB9DDFE2-92BE-4098-BF8E-899E2711947E}" dt="2025-04-24T09:43:27.720" v="27" actId="962"/>
          <ac:spMkLst>
            <pc:docMk/>
            <pc:sldMk cId="0" sldId="372"/>
            <ac:spMk id="49155" creationId="{0F74A1ED-41E1-B760-4FDE-646BC3C2B479}"/>
          </ac:spMkLst>
        </pc:spChg>
      </pc:sldChg>
      <pc:sldChg chg="modSp">
        <pc:chgData name="Helen Clark" userId="25982c10-e956-4431-8d3a-216a24c97af1" providerId="ADAL" clId="{FB9DDFE2-92BE-4098-BF8E-899E2711947E}" dt="2025-04-24T09:42:59.751" v="19" actId="962"/>
        <pc:sldMkLst>
          <pc:docMk/>
          <pc:sldMk cId="0" sldId="378"/>
        </pc:sldMkLst>
        <pc:spChg chg="mod">
          <ac:chgData name="Helen Clark" userId="25982c10-e956-4431-8d3a-216a24c97af1" providerId="ADAL" clId="{FB9DDFE2-92BE-4098-BF8E-899E2711947E}" dt="2025-04-24T09:42:59.751" v="19" actId="962"/>
          <ac:spMkLst>
            <pc:docMk/>
            <pc:sldMk cId="0" sldId="378"/>
            <ac:spMk id="36870" creationId="{7F2B04E4-B31B-83D5-B48B-554757F32B0A}"/>
          </ac:spMkLst>
        </pc:spChg>
        <pc:picChg chg="mod">
          <ac:chgData name="Helen Clark" userId="25982c10-e956-4431-8d3a-216a24c97af1" providerId="ADAL" clId="{FB9DDFE2-92BE-4098-BF8E-899E2711947E}" dt="2025-04-24T09:42:42.657" v="16" actId="962"/>
          <ac:picMkLst>
            <pc:docMk/>
            <pc:sldMk cId="0" sldId="378"/>
            <ac:picMk id="36866" creationId="{C24BAD6B-F0A3-48F2-F2D0-D03E5A10184A}"/>
          </ac:picMkLst>
        </pc:picChg>
        <pc:picChg chg="mod">
          <ac:chgData name="Helen Clark" userId="25982c10-e956-4431-8d3a-216a24c97af1" providerId="ADAL" clId="{FB9DDFE2-92BE-4098-BF8E-899E2711947E}" dt="2025-04-24T09:42:52.177" v="18" actId="962"/>
          <ac:picMkLst>
            <pc:docMk/>
            <pc:sldMk cId="0" sldId="378"/>
            <ac:picMk id="36867" creationId="{0BEB4F72-6C16-E236-63B8-9E604BE0A385}"/>
          </ac:picMkLst>
        </pc:picChg>
      </pc:sldChg>
      <pc:sldChg chg="modSp">
        <pc:chgData name="Helen Clark" userId="25982c10-e956-4431-8d3a-216a24c97af1" providerId="ADAL" clId="{FB9DDFE2-92BE-4098-BF8E-899E2711947E}" dt="2025-04-24T09:43:18.423" v="23" actId="962"/>
        <pc:sldMkLst>
          <pc:docMk/>
          <pc:sldMk cId="0" sldId="379"/>
        </pc:sldMkLst>
        <pc:spChg chg="mod">
          <ac:chgData name="Helen Clark" userId="25982c10-e956-4431-8d3a-216a24c97af1" providerId="ADAL" clId="{FB9DDFE2-92BE-4098-BF8E-899E2711947E}" dt="2025-04-24T09:43:18.423" v="23" actId="962"/>
          <ac:spMkLst>
            <pc:docMk/>
            <pc:sldMk cId="0" sldId="379"/>
            <ac:spMk id="37893" creationId="{C09F042F-E9F7-2978-FB98-3AFF858D0994}"/>
          </ac:spMkLst>
        </pc:spChg>
        <pc:picChg chg="mod">
          <ac:chgData name="Helen Clark" userId="25982c10-e956-4431-8d3a-216a24c97af1" providerId="ADAL" clId="{FB9DDFE2-92BE-4098-BF8E-899E2711947E}" dt="2025-04-24T09:43:07.201" v="20" actId="962"/>
          <ac:picMkLst>
            <pc:docMk/>
            <pc:sldMk cId="0" sldId="379"/>
            <ac:picMk id="37890" creationId="{B900AB66-CA3F-6E23-6A92-11C12670FAF2}"/>
          </ac:picMkLst>
        </pc:picChg>
        <pc:picChg chg="mod">
          <ac:chgData name="Helen Clark" userId="25982c10-e956-4431-8d3a-216a24c97af1" providerId="ADAL" clId="{FB9DDFE2-92BE-4098-BF8E-899E2711947E}" dt="2025-04-24T09:43:16.160" v="22" actId="962"/>
          <ac:picMkLst>
            <pc:docMk/>
            <pc:sldMk cId="0" sldId="379"/>
            <ac:picMk id="37892" creationId="{128CCCBC-D516-53EE-C247-08E1C0DE635E}"/>
          </ac:picMkLst>
        </pc:picChg>
      </pc:sldChg>
      <pc:sldChg chg="modSp">
        <pc:chgData name="Helen Clark" userId="25982c10-e956-4431-8d3a-216a24c97af1" providerId="ADAL" clId="{FB9DDFE2-92BE-4098-BF8E-899E2711947E}" dt="2025-04-24T09:43:24.104" v="26" actId="962"/>
        <pc:sldMkLst>
          <pc:docMk/>
          <pc:sldMk cId="0" sldId="382"/>
        </pc:sldMkLst>
        <pc:picChg chg="mod">
          <ac:chgData name="Helen Clark" userId="25982c10-e956-4431-8d3a-216a24c97af1" providerId="ADAL" clId="{FB9DDFE2-92BE-4098-BF8E-899E2711947E}" dt="2025-04-24T09:43:24.104" v="26" actId="962"/>
          <ac:picMkLst>
            <pc:docMk/>
            <pc:sldMk cId="0" sldId="382"/>
            <ac:picMk id="40962" creationId="{73F602DA-1BA7-E8C2-6886-B7806F8B4B3B}"/>
          </ac:picMkLst>
        </pc:picChg>
      </pc:sldChg>
      <pc:sldChg chg="modSp">
        <pc:chgData name="Helen Clark" userId="25982c10-e956-4431-8d3a-216a24c97af1" providerId="ADAL" clId="{FB9DDFE2-92BE-4098-BF8E-899E2711947E}" dt="2025-04-24T09:41:23.363" v="3" actId="962"/>
        <pc:sldMkLst>
          <pc:docMk/>
          <pc:sldMk cId="0" sldId="389"/>
        </pc:sldMkLst>
        <pc:picChg chg="mod">
          <ac:chgData name="Helen Clark" userId="25982c10-e956-4431-8d3a-216a24c97af1" providerId="ADAL" clId="{FB9DDFE2-92BE-4098-BF8E-899E2711947E}" dt="2025-04-24T09:41:23.363" v="3" actId="962"/>
          <ac:picMkLst>
            <pc:docMk/>
            <pc:sldMk cId="0" sldId="389"/>
            <ac:picMk id="23555" creationId="{85F86799-24B7-02F1-06FC-8DC344048A26}"/>
          </ac:picMkLst>
        </pc:picChg>
      </pc:sldChg>
      <pc:sldChg chg="modSp">
        <pc:chgData name="Helen Clark" userId="25982c10-e956-4431-8d3a-216a24c97af1" providerId="ADAL" clId="{FB9DDFE2-92BE-4098-BF8E-899E2711947E}" dt="2025-04-24T09:41:37.394" v="5" actId="962"/>
        <pc:sldMkLst>
          <pc:docMk/>
          <pc:sldMk cId="0" sldId="390"/>
        </pc:sldMkLst>
        <pc:picChg chg="mod">
          <ac:chgData name="Helen Clark" userId="25982c10-e956-4431-8d3a-216a24c97af1" providerId="ADAL" clId="{FB9DDFE2-92BE-4098-BF8E-899E2711947E}" dt="2025-04-24T09:41:37.394" v="5" actId="962"/>
          <ac:picMkLst>
            <pc:docMk/>
            <pc:sldMk cId="0" sldId="390"/>
            <ac:picMk id="24579" creationId="{F3C180A0-1A6F-66C9-6FFE-E07D3633E8F7}"/>
          </ac:picMkLst>
        </pc:picChg>
      </pc:sldChg>
      <pc:sldChg chg="delSp modSp mod">
        <pc:chgData name="Helen Clark" userId="25982c10-e956-4431-8d3a-216a24c97af1" providerId="ADAL" clId="{FB9DDFE2-92BE-4098-BF8E-899E2711947E}" dt="2025-04-24T09:41:50.302" v="8" actId="478"/>
        <pc:sldMkLst>
          <pc:docMk/>
          <pc:sldMk cId="0" sldId="391"/>
        </pc:sldMkLst>
        <pc:spChg chg="del">
          <ac:chgData name="Helen Clark" userId="25982c10-e956-4431-8d3a-216a24c97af1" providerId="ADAL" clId="{FB9DDFE2-92BE-4098-BF8E-899E2711947E}" dt="2025-04-24T09:41:50.302" v="8" actId="478"/>
          <ac:spMkLst>
            <pc:docMk/>
            <pc:sldMk cId="0" sldId="391"/>
            <ac:spMk id="41988" creationId="{1B3D2DAA-68D7-2F79-E41A-4530007A2F08}"/>
          </ac:spMkLst>
        </pc:spChg>
        <pc:picChg chg="mod">
          <ac:chgData name="Helen Clark" userId="25982c10-e956-4431-8d3a-216a24c97af1" providerId="ADAL" clId="{FB9DDFE2-92BE-4098-BF8E-899E2711947E}" dt="2025-04-24T09:41:47.697" v="7" actId="962"/>
          <ac:picMkLst>
            <pc:docMk/>
            <pc:sldMk cId="0" sldId="391"/>
            <ac:picMk id="25603" creationId="{6645BABB-4FA2-B77F-97C7-A7E6C1706CCA}"/>
          </ac:picMkLst>
        </pc:picChg>
      </pc:sldChg>
      <pc:sldChg chg="modSp">
        <pc:chgData name="Helen Clark" userId="25982c10-e956-4431-8d3a-216a24c97af1" providerId="ADAL" clId="{FB9DDFE2-92BE-4098-BF8E-899E2711947E}" dt="2025-04-24T09:42:27.512" v="12" actId="962"/>
        <pc:sldMkLst>
          <pc:docMk/>
          <pc:sldMk cId="0" sldId="392"/>
        </pc:sldMkLst>
        <pc:picChg chg="mod">
          <ac:chgData name="Helen Clark" userId="25982c10-e956-4431-8d3a-216a24c97af1" providerId="ADAL" clId="{FB9DDFE2-92BE-4098-BF8E-899E2711947E}" dt="2025-04-24T09:42:19.499" v="10" actId="962"/>
          <ac:picMkLst>
            <pc:docMk/>
            <pc:sldMk cId="0" sldId="392"/>
            <ac:picMk id="28675" creationId="{BA0639ED-C674-5B37-9FC4-4D6C82587560}"/>
          </ac:picMkLst>
        </pc:picChg>
        <pc:picChg chg="mod">
          <ac:chgData name="Helen Clark" userId="25982c10-e956-4431-8d3a-216a24c97af1" providerId="ADAL" clId="{FB9DDFE2-92BE-4098-BF8E-899E2711947E}" dt="2025-04-24T09:42:27.512" v="12" actId="962"/>
          <ac:picMkLst>
            <pc:docMk/>
            <pc:sldMk cId="0" sldId="392"/>
            <ac:picMk id="28676" creationId="{7EE14047-77A8-CC15-60A8-43705769AAF1}"/>
          </ac:picMkLst>
        </pc:picChg>
      </pc:sldChg>
      <pc:sldChg chg="modSp mod">
        <pc:chgData name="Helen Clark" userId="25982c10-e956-4431-8d3a-216a24c97af1" providerId="ADAL" clId="{FB9DDFE2-92BE-4098-BF8E-899E2711947E}" dt="2025-04-24T09:43:44.184" v="29" actId="33553"/>
        <pc:sldMkLst>
          <pc:docMk/>
          <pc:sldMk cId="0" sldId="394"/>
        </pc:sldMkLst>
        <pc:spChg chg="mod">
          <ac:chgData name="Helen Clark" userId="25982c10-e956-4431-8d3a-216a24c97af1" providerId="ADAL" clId="{FB9DDFE2-92BE-4098-BF8E-899E2711947E}" dt="2025-04-24T09:43:44.184" v="29" actId="33553"/>
          <ac:spMkLst>
            <pc:docMk/>
            <pc:sldMk cId="0" sldId="394"/>
            <ac:spMk id="74754" creationId="{3375CDA5-EF22-8191-E7BB-6B0ACA15864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Header Placeholder 1">
            <a:extLst>
              <a:ext uri="{FF2B5EF4-FFF2-40B4-BE49-F238E27FC236}">
                <a16:creationId xmlns:a16="http://schemas.microsoft.com/office/drawing/2014/main" id="{B6C793DA-2896-3D46-2708-BB9289424471}"/>
              </a:ext>
            </a:extLst>
          </p:cNvPr>
          <p:cNvSpPr>
            <a:spLocks noGrp="1"/>
          </p:cNvSpPr>
          <p:nvPr>
            <p:ph type="hdr" sz="quarter"/>
          </p:nvPr>
        </p:nvSpPr>
        <p:spPr>
          <a:xfrm>
            <a:off x="0" y="0"/>
            <a:ext cx="2951163" cy="496888"/>
          </a:xfrm>
          <a:prstGeom prst="rect">
            <a:avLst/>
          </a:prstGeom>
          <a:noFill/>
          <a:ln w="9525" cap="flat" cmpd="sng" algn="ctr">
            <a:noFill/>
            <a:prstDash val="solid"/>
            <a:round/>
            <a:headEnd type="none" w="med" len="med"/>
            <a:tailEnd type="none" w="med" len="med"/>
          </a:ln>
        </p:spPr>
        <p:txBody>
          <a:bodyPr vert="horz" wrap="square" lIns="93269" tIns="46634" rIns="93269" bIns="46634" numCol="1" anchor="t" anchorCtr="0" compatLnSpc="1">
            <a:prstTxWarp prst="textNoShape">
              <a:avLst/>
            </a:prstTxWarp>
          </a:bodyPr>
          <a:lstStyle>
            <a:lvl1pPr>
              <a:defRPr sz="1200"/>
            </a:lvl1pPr>
          </a:lstStyle>
          <a:p>
            <a:endParaRPr lang="en-GB" altLang="en-US"/>
          </a:p>
        </p:txBody>
      </p:sp>
      <p:sp>
        <p:nvSpPr>
          <p:cNvPr id="12291" name="Date Placeholder 2">
            <a:extLst>
              <a:ext uri="{FF2B5EF4-FFF2-40B4-BE49-F238E27FC236}">
                <a16:creationId xmlns:a16="http://schemas.microsoft.com/office/drawing/2014/main" id="{D8440585-C05A-3C99-9A62-20DEBE7F5C6A}"/>
              </a:ext>
            </a:extLst>
          </p:cNvPr>
          <p:cNvSpPr>
            <a:spLocks noGrp="1"/>
          </p:cNvSpPr>
          <p:nvPr>
            <p:ph type="dt" sz="quarter" idx="1"/>
          </p:nvPr>
        </p:nvSpPr>
        <p:spPr>
          <a:xfrm>
            <a:off x="3856038" y="0"/>
            <a:ext cx="2951162" cy="496888"/>
          </a:xfrm>
          <a:prstGeom prst="rect">
            <a:avLst/>
          </a:prstGeom>
          <a:noFill/>
          <a:ln w="9525" cap="flat" cmpd="sng" algn="ctr">
            <a:noFill/>
            <a:prstDash val="solid"/>
            <a:round/>
            <a:headEnd type="none" w="med" len="med"/>
            <a:tailEnd type="none" w="med" len="med"/>
          </a:ln>
        </p:spPr>
        <p:txBody>
          <a:bodyPr vert="horz" wrap="square" lIns="93269" tIns="46634" rIns="93269" bIns="46634" numCol="1" anchor="t" anchorCtr="0" compatLnSpc="1">
            <a:prstTxWarp prst="textNoShape">
              <a:avLst/>
            </a:prstTxWarp>
          </a:bodyPr>
          <a:lstStyle>
            <a:lvl1pPr algn="r">
              <a:defRPr sz="1200"/>
            </a:lvl1pPr>
          </a:lstStyle>
          <a:p>
            <a:fld id="{96C30987-F8EA-4E19-91F3-17F514E2AAE0}" type="datetime1">
              <a:rPr lang="en-GB" altLang="en-US"/>
              <a:pPr/>
              <a:t>24/04/2025</a:t>
            </a:fld>
            <a:endParaRPr lang="en-GB" altLang="en-US"/>
          </a:p>
        </p:txBody>
      </p:sp>
      <p:sp>
        <p:nvSpPr>
          <p:cNvPr id="12292" name="Footer Placeholder 3">
            <a:extLst>
              <a:ext uri="{FF2B5EF4-FFF2-40B4-BE49-F238E27FC236}">
                <a16:creationId xmlns:a16="http://schemas.microsoft.com/office/drawing/2014/main" id="{EBDEFD74-9072-3D0B-4ECD-FE95453EE826}"/>
              </a:ext>
            </a:extLst>
          </p:cNvPr>
          <p:cNvSpPr>
            <a:spLocks noGrp="1"/>
          </p:cNvSpPr>
          <p:nvPr>
            <p:ph type="ftr" sz="quarter" idx="2"/>
          </p:nvPr>
        </p:nvSpPr>
        <p:spPr>
          <a:xfrm>
            <a:off x="0" y="9442450"/>
            <a:ext cx="2951163" cy="496888"/>
          </a:xfrm>
          <a:prstGeom prst="rect">
            <a:avLst/>
          </a:prstGeom>
          <a:noFill/>
          <a:ln w="9525" cap="flat" cmpd="sng" algn="ctr">
            <a:noFill/>
            <a:prstDash val="solid"/>
            <a:round/>
            <a:headEnd type="none" w="med" len="med"/>
            <a:tailEnd type="none" w="med" len="med"/>
          </a:ln>
        </p:spPr>
        <p:txBody>
          <a:bodyPr vert="horz" wrap="square" lIns="93269" tIns="46634" rIns="93269" bIns="46634" numCol="1" anchor="b" anchorCtr="0" compatLnSpc="1">
            <a:prstTxWarp prst="textNoShape">
              <a:avLst/>
            </a:prstTxWarp>
          </a:bodyPr>
          <a:lstStyle>
            <a:lvl1pPr>
              <a:defRPr sz="1200"/>
            </a:lvl1pPr>
          </a:lstStyle>
          <a:p>
            <a:endParaRPr lang="en-GB" altLang="en-US"/>
          </a:p>
        </p:txBody>
      </p:sp>
      <p:sp>
        <p:nvSpPr>
          <p:cNvPr id="12293" name="Slide Number Placeholder 4">
            <a:extLst>
              <a:ext uri="{FF2B5EF4-FFF2-40B4-BE49-F238E27FC236}">
                <a16:creationId xmlns:a16="http://schemas.microsoft.com/office/drawing/2014/main" id="{16153155-B35D-7EE4-0797-DD875886473C}"/>
              </a:ext>
            </a:extLst>
          </p:cNvPr>
          <p:cNvSpPr>
            <a:spLocks noGrp="1"/>
          </p:cNvSpPr>
          <p:nvPr>
            <p:ph type="sldNum" sz="quarter" idx="3"/>
          </p:nvPr>
        </p:nvSpPr>
        <p:spPr>
          <a:xfrm>
            <a:off x="3856038" y="9442450"/>
            <a:ext cx="2951162" cy="496888"/>
          </a:xfrm>
          <a:prstGeom prst="rect">
            <a:avLst/>
          </a:prstGeom>
          <a:noFill/>
          <a:ln w="9525" cap="flat" cmpd="sng" algn="ctr">
            <a:noFill/>
            <a:prstDash val="solid"/>
            <a:round/>
            <a:headEnd type="none" w="med" len="med"/>
            <a:tailEnd type="none" w="med" len="med"/>
          </a:ln>
        </p:spPr>
        <p:txBody>
          <a:bodyPr vert="horz" wrap="square" lIns="93269" tIns="46634" rIns="93269" bIns="46634" numCol="1" anchor="b" anchorCtr="0" compatLnSpc="1">
            <a:prstTxWarp prst="textNoShape">
              <a:avLst/>
            </a:prstTxWarp>
          </a:bodyPr>
          <a:lstStyle>
            <a:lvl1pPr algn="r">
              <a:defRPr sz="1200"/>
            </a:lvl1pPr>
          </a:lstStyle>
          <a:p>
            <a:fld id="{AB0743B0-2B12-4886-8B1C-8E049739DA62}"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0B82B93-64D4-7B22-8814-379133180F49}"/>
              </a:ext>
            </a:extLst>
          </p:cNvPr>
          <p:cNvSpPr>
            <a:spLocks noGrp="1" noChangeArrowheads="1"/>
          </p:cNvSpPr>
          <p:nvPr>
            <p:ph type="hdr" sz="quarter"/>
          </p:nvPr>
        </p:nvSpPr>
        <p:spPr bwMode="auto">
          <a:xfrm>
            <a:off x="0" y="0"/>
            <a:ext cx="2951163" cy="496888"/>
          </a:xfrm>
          <a:prstGeom prst="rect">
            <a:avLst/>
          </a:prstGeom>
          <a:noFill/>
          <a:ln w="9525">
            <a:noFill/>
            <a:miter lim="800000"/>
          </a:ln>
          <a:effectLst/>
        </p:spPr>
        <p:txBody>
          <a:bodyPr vert="horz" wrap="square" lIns="92429" tIns="46215" rIns="92429" bIns="46215" numCol="1" anchor="t" anchorCtr="0" compatLnSpc="1">
            <a:prstTxWarp prst="textNoShape">
              <a:avLst/>
            </a:prstTxWarp>
          </a:bodyPr>
          <a:lstStyle>
            <a:lvl1pPr eaLnBrk="1" hangingPunct="1">
              <a:buSzTx/>
              <a:defRPr sz="1200">
                <a:solidFill>
                  <a:schemeClr val="tx1"/>
                </a:solidFill>
                <a:latin typeface="Times" charset="0"/>
                <a:ea typeface="+mn-ea"/>
                <a:sym typeface="Times" charset="0"/>
              </a:defRPr>
            </a:lvl1pPr>
          </a:lstStyle>
          <a:p>
            <a:endParaRPr lang="en-GB"/>
          </a:p>
        </p:txBody>
      </p:sp>
      <p:sp>
        <p:nvSpPr>
          <p:cNvPr id="11267" name="Rectangle 3">
            <a:extLst>
              <a:ext uri="{FF2B5EF4-FFF2-40B4-BE49-F238E27FC236}">
                <a16:creationId xmlns:a16="http://schemas.microsoft.com/office/drawing/2014/main" id="{731F08ED-AC13-6523-6528-FF785F9D7227}"/>
              </a:ext>
            </a:extLst>
          </p:cNvPr>
          <p:cNvSpPr>
            <a:spLocks noGrp="1" noChangeArrowheads="1"/>
          </p:cNvSpPr>
          <p:nvPr>
            <p:ph type="dt" idx="1"/>
          </p:nvPr>
        </p:nvSpPr>
        <p:spPr bwMode="auto">
          <a:xfrm>
            <a:off x="3856038" y="0"/>
            <a:ext cx="2951162" cy="496888"/>
          </a:xfrm>
          <a:prstGeom prst="rect">
            <a:avLst/>
          </a:prstGeom>
          <a:noFill/>
          <a:ln w="9525">
            <a:noFill/>
            <a:miter lim="800000"/>
          </a:ln>
          <a:effectLst/>
        </p:spPr>
        <p:txBody>
          <a:bodyPr vert="horz" wrap="square" lIns="92429" tIns="46215" rIns="92429" bIns="46215" numCol="1" anchor="t" anchorCtr="0" compatLnSpc="1">
            <a:prstTxWarp prst="textNoShape">
              <a:avLst/>
            </a:prstTxWarp>
          </a:bodyPr>
          <a:lstStyle>
            <a:lvl1pPr algn="r" eaLnBrk="1" hangingPunct="1">
              <a:buSzTx/>
              <a:defRPr sz="1200">
                <a:solidFill>
                  <a:schemeClr val="tx1"/>
                </a:solidFill>
                <a:latin typeface="Times" charset="0"/>
                <a:ea typeface="+mn-ea"/>
                <a:sym typeface="Times" charset="0"/>
              </a:defRPr>
            </a:lvl1pPr>
          </a:lstStyle>
          <a:p>
            <a:endParaRPr lang="en-GB"/>
          </a:p>
        </p:txBody>
      </p:sp>
      <p:sp>
        <p:nvSpPr>
          <p:cNvPr id="54276" name="Rectangle 4">
            <a:extLst>
              <a:ext uri="{FF2B5EF4-FFF2-40B4-BE49-F238E27FC236}">
                <a16:creationId xmlns:a16="http://schemas.microsoft.com/office/drawing/2014/main" id="{38FBF0AF-5331-770C-3088-FE4AE0FD9D16}"/>
              </a:ext>
            </a:extLst>
          </p:cNvPr>
          <p:cNvSpPr>
            <a:spLocks noRot="1" noChangeArrowheads="1" noTextEdit="1"/>
          </p:cNvSpPr>
          <p:nvPr>
            <p:ph type="sldImg" idx="5"/>
          </p:nvPr>
        </p:nvSpPr>
        <p:spPr bwMode="auto">
          <a:xfrm>
            <a:off x="920750" y="746125"/>
            <a:ext cx="4968875" cy="3727450"/>
          </a:xfrm>
          <a:prstGeom prst="rect">
            <a:avLst/>
          </a:prstGeom>
          <a:noFill/>
          <a:ln w="952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a:extLst>
              <a:ext uri="{FF2B5EF4-FFF2-40B4-BE49-F238E27FC236}">
                <a16:creationId xmlns:a16="http://schemas.microsoft.com/office/drawing/2014/main" id="{D86A330F-5109-6F3F-BD79-C0ED0ED06F66}"/>
              </a:ext>
            </a:extLst>
          </p:cNvPr>
          <p:cNvSpPr>
            <a:spLocks noGrp="1" noChangeArrowheads="1"/>
          </p:cNvSpPr>
          <p:nvPr>
            <p:ph type="body" sz="quarter" idx="3"/>
          </p:nvPr>
        </p:nvSpPr>
        <p:spPr bwMode="auto">
          <a:xfrm>
            <a:off x="681038" y="4721225"/>
            <a:ext cx="5446712" cy="4473575"/>
          </a:xfrm>
          <a:prstGeom prst="rect">
            <a:avLst/>
          </a:prstGeom>
          <a:noFill/>
          <a:ln w="9525">
            <a:noFill/>
            <a:miter lim="800000"/>
          </a:ln>
          <a:effectLst/>
        </p:spPr>
        <p:txBody>
          <a:bodyPr vert="horz" wrap="square" lIns="92429" tIns="46215" rIns="92429" bIns="46215"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1270" name="Rectangle 6">
            <a:extLst>
              <a:ext uri="{FF2B5EF4-FFF2-40B4-BE49-F238E27FC236}">
                <a16:creationId xmlns:a16="http://schemas.microsoft.com/office/drawing/2014/main" id="{6805C04C-778D-244E-6437-903382EC2CC5}"/>
              </a:ext>
            </a:extLst>
          </p:cNvPr>
          <p:cNvSpPr>
            <a:spLocks noGrp="1" noChangeArrowheads="1"/>
          </p:cNvSpPr>
          <p:nvPr>
            <p:ph type="ftr" sz="quarter" idx="4"/>
          </p:nvPr>
        </p:nvSpPr>
        <p:spPr bwMode="auto">
          <a:xfrm>
            <a:off x="0" y="9442450"/>
            <a:ext cx="2951163" cy="496888"/>
          </a:xfrm>
          <a:prstGeom prst="rect">
            <a:avLst/>
          </a:prstGeom>
          <a:noFill/>
          <a:ln w="9525">
            <a:noFill/>
            <a:miter lim="800000"/>
          </a:ln>
          <a:effectLst/>
        </p:spPr>
        <p:txBody>
          <a:bodyPr vert="horz" wrap="square" lIns="92429" tIns="46215" rIns="92429" bIns="46215" numCol="1" anchor="b" anchorCtr="0" compatLnSpc="1">
            <a:prstTxWarp prst="textNoShape">
              <a:avLst/>
            </a:prstTxWarp>
          </a:bodyPr>
          <a:lstStyle>
            <a:lvl1pPr eaLnBrk="1" hangingPunct="1">
              <a:buSzTx/>
              <a:defRPr sz="1200">
                <a:solidFill>
                  <a:schemeClr val="tx1"/>
                </a:solidFill>
                <a:latin typeface="Times" charset="0"/>
                <a:ea typeface="+mn-ea"/>
                <a:sym typeface="Times" charset="0"/>
              </a:defRPr>
            </a:lvl1pPr>
          </a:lstStyle>
          <a:p>
            <a:endParaRPr lang="en-GB"/>
          </a:p>
        </p:txBody>
      </p:sp>
      <p:sp>
        <p:nvSpPr>
          <p:cNvPr id="11271" name="Rectangle 7">
            <a:extLst>
              <a:ext uri="{FF2B5EF4-FFF2-40B4-BE49-F238E27FC236}">
                <a16:creationId xmlns:a16="http://schemas.microsoft.com/office/drawing/2014/main" id="{5330F911-16CC-48F2-6816-DB64EF32EB4A}"/>
              </a:ext>
            </a:extLst>
          </p:cNvPr>
          <p:cNvSpPr>
            <a:spLocks noGrp="1" noChangeArrowheads="1"/>
          </p:cNvSpPr>
          <p:nvPr>
            <p:ph type="sldNum" sz="quarter" idx="5"/>
          </p:nvPr>
        </p:nvSpPr>
        <p:spPr bwMode="auto">
          <a:xfrm>
            <a:off x="3856038" y="9442450"/>
            <a:ext cx="2951162" cy="496888"/>
          </a:xfrm>
          <a:prstGeom prst="rect">
            <a:avLst/>
          </a:prstGeom>
          <a:noFill/>
          <a:ln w="9525">
            <a:noFill/>
            <a:miter lim="800000"/>
          </a:ln>
          <a:effectLst/>
        </p:spPr>
        <p:txBody>
          <a:bodyPr vert="horz" wrap="square" lIns="92429" tIns="46215" rIns="92429" bIns="46215" numCol="1" anchor="b" anchorCtr="0" compatLnSpc="1">
            <a:prstTxWarp prst="textNoShape">
              <a:avLst/>
            </a:prstTxWarp>
          </a:bodyPr>
          <a:lstStyle>
            <a:lvl1pPr algn="r">
              <a:defRPr sz="1200">
                <a:solidFill>
                  <a:srgbClr val="000000"/>
                </a:solidFill>
              </a:defRPr>
            </a:lvl1pPr>
          </a:lstStyle>
          <a:p>
            <a:fld id="{5233C657-573C-4CC1-8211-D06B4AFEE2A9}"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59B04DA3-1B15-ED48-D10D-049B8003574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4FD9EF18-7624-4B7A-8B9F-9C173DAFC495}" type="slidenum">
              <a:rPr lang="en-GB" altLang="en-US" sz="1200">
                <a:solidFill>
                  <a:srgbClr val="000000"/>
                </a:solidFill>
              </a:rPr>
              <a:pPr eaLnBrk="1" hangingPunct="1"/>
              <a:t>1</a:t>
            </a:fld>
            <a:endParaRPr lang="en-GB" altLang="en-US" sz="1200">
              <a:solidFill>
                <a:srgbClr val="000000"/>
              </a:solidFill>
            </a:endParaRPr>
          </a:p>
        </p:txBody>
      </p:sp>
      <p:sp>
        <p:nvSpPr>
          <p:cNvPr id="56323" name="Rectangle 2">
            <a:extLst>
              <a:ext uri="{FF2B5EF4-FFF2-40B4-BE49-F238E27FC236}">
                <a16:creationId xmlns:a16="http://schemas.microsoft.com/office/drawing/2014/main" id="{61264575-064F-1EE8-864E-AE983732145D}"/>
              </a:ext>
            </a:extLst>
          </p:cNvPr>
          <p:cNvSpPr>
            <a:spLocks noRot="1" noChangeArrowheads="1" noTextEdit="1"/>
          </p:cNvSpPr>
          <p:nvPr>
            <p:ph type="sldImg"/>
          </p:nvPr>
        </p:nvSpPr>
        <p:spPr>
          <a:ln cap="flat">
            <a:headEnd type="none" w="med" len="med"/>
            <a:tailEnd type="none" w="med" len="med"/>
          </a:ln>
        </p:spPr>
      </p:sp>
      <p:sp>
        <p:nvSpPr>
          <p:cNvPr id="56324" name="Rectangle 3">
            <a:extLst>
              <a:ext uri="{FF2B5EF4-FFF2-40B4-BE49-F238E27FC236}">
                <a16:creationId xmlns:a16="http://schemas.microsoft.com/office/drawing/2014/main" id="{A2C464CE-6D56-5962-6616-BE6F30FD9344}"/>
              </a:ext>
            </a:extLst>
          </p:cNvPr>
          <p:cNvSpPr>
            <a:spLocks noGrp="1" noChangeArrowheads="1"/>
          </p:cNvSpPr>
          <p:nvPr>
            <p:ph type="body" idx="1"/>
          </p:nvPr>
        </p:nvSpPr>
        <p:spPr>
          <a:xfrm>
            <a:off x="909638" y="4719638"/>
            <a:ext cx="4989512" cy="44751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GB" altLang="en-US" b="1" dirty="0">
                <a:solidFill>
                  <a:srgbClr val="2D2D8A"/>
                </a:solidFill>
                <a:ea typeface="ＭＳ Ｐゴシック" panose="020B0600070205080204" pitchFamily="34" charset="-128"/>
              </a:rPr>
              <a:t>Notes for trainer:</a:t>
            </a:r>
          </a:p>
          <a:p>
            <a:pPr defTabSz="914400">
              <a:spcBef>
                <a:spcPct val="0"/>
              </a:spcBef>
            </a:pPr>
            <a:endParaRPr lang="en-GB" altLang="en-US" b="1" dirty="0">
              <a:solidFill>
                <a:srgbClr val="2D2D8A"/>
              </a:solidFill>
              <a:ea typeface="ＭＳ Ｐゴシック" panose="020B0600070205080204" pitchFamily="34" charset="-128"/>
            </a:endParaRPr>
          </a:p>
          <a:p>
            <a:pPr defTabSz="914400">
              <a:spcBef>
                <a:spcPct val="0"/>
              </a:spcBef>
            </a:pPr>
            <a:r>
              <a:rPr lang="en-GB" altLang="en-US" b="1" dirty="0">
                <a:solidFill>
                  <a:srgbClr val="2D2D8A"/>
                </a:solidFill>
                <a:ea typeface="ＭＳ Ｐゴシック" panose="020B0600070205080204" pitchFamily="34" charset="-128"/>
              </a:rPr>
              <a:t>Aim of the presentation </a:t>
            </a:r>
          </a:p>
          <a:p>
            <a:pPr defTabSz="914400">
              <a:spcBef>
                <a:spcPct val="0"/>
              </a:spcBef>
            </a:pPr>
            <a:endParaRPr lang="en-GB" altLang="en-US" dirty="0">
              <a:solidFill>
                <a:srgbClr val="2D2D8A"/>
              </a:solidFill>
              <a:ea typeface="ＭＳ Ｐゴシック" panose="020B0600070205080204" pitchFamily="34" charset="-128"/>
            </a:endParaRPr>
          </a:p>
          <a:p>
            <a:pPr defTabSz="914400">
              <a:spcBef>
                <a:spcPct val="0"/>
              </a:spcBef>
            </a:pPr>
            <a:r>
              <a:rPr lang="en-GB" altLang="en-US" dirty="0">
                <a:solidFill>
                  <a:srgbClr val="2D2D8A"/>
                </a:solidFill>
                <a:ea typeface="ＭＳ Ｐゴシック" panose="020B0600070205080204" pitchFamily="34" charset="-128"/>
              </a:rPr>
              <a:t>This PowerPoint presentation has been designed to assist with the briefing of polling station staff for local government elections in Wales. </a:t>
            </a:r>
          </a:p>
          <a:p>
            <a:pPr defTabSz="914400">
              <a:spcBef>
                <a:spcPct val="0"/>
              </a:spcBef>
            </a:pPr>
            <a:endParaRPr lang="en-GB" altLang="en-US" dirty="0">
              <a:solidFill>
                <a:srgbClr val="2D2D8A"/>
              </a:solidFill>
              <a:ea typeface="ＭＳ Ｐゴシック" panose="020B0600070205080204" pitchFamily="34" charset="-128"/>
            </a:endParaRPr>
          </a:p>
          <a:p>
            <a:pPr defTabSz="914400">
              <a:spcBef>
                <a:spcPct val="0"/>
              </a:spcBef>
            </a:pPr>
            <a:r>
              <a:rPr lang="en-GB" altLang="en-US" dirty="0">
                <a:solidFill>
                  <a:srgbClr val="2D2D8A"/>
                </a:solidFill>
                <a:ea typeface="ＭＳ Ｐゴシック" panose="020B0600070205080204" pitchFamily="34" charset="-128"/>
              </a:rPr>
              <a:t>Key points are covered in the slides, but the presenter will need to ensure that more detail fleshing out the key points is provided during the training session. The notes in this document can be used as talking points for this purpose. </a:t>
            </a:r>
          </a:p>
          <a:p>
            <a:pPr defTabSz="914400">
              <a:spcBef>
                <a:spcPct val="0"/>
              </a:spcBef>
            </a:pPr>
            <a:endParaRPr lang="en-GB" altLang="en-US" dirty="0">
              <a:solidFill>
                <a:srgbClr val="2D2D8A"/>
              </a:solidFill>
              <a:ea typeface="ＭＳ Ｐゴシック" panose="020B0600070205080204" pitchFamily="34" charset="-128"/>
            </a:endParaRPr>
          </a:p>
          <a:p>
            <a:pPr defTabSz="914400">
              <a:spcBef>
                <a:spcPct val="0"/>
              </a:spcBef>
            </a:pPr>
            <a:r>
              <a:rPr lang="en-GB" altLang="en-US" dirty="0">
                <a:solidFill>
                  <a:srgbClr val="000000"/>
                </a:solidFill>
                <a:ea typeface="ＭＳ Ｐゴシック" panose="020B0600070205080204" pitchFamily="34" charset="-128"/>
              </a:rPr>
              <a:t>This presentation refers to the polling station handbook and polling station quick guide produced by the Electoral Commission to support this election. </a:t>
            </a:r>
          </a:p>
          <a:p>
            <a:pPr defTabSz="914400">
              <a:spcBef>
                <a:spcPct val="0"/>
              </a:spcBef>
            </a:pPr>
            <a:endParaRPr lang="en-GB" altLang="en-US" dirty="0">
              <a:solidFill>
                <a:srgbClr val="2D2D8A"/>
              </a:solidFill>
              <a:ea typeface="ＭＳ Ｐゴシック" panose="020B0600070205080204" pitchFamily="34" charset="-128"/>
            </a:endParaRPr>
          </a:p>
          <a:p>
            <a:pPr defTabSz="914400">
              <a:spcBef>
                <a:spcPct val="0"/>
              </a:spcBef>
            </a:pPr>
            <a:r>
              <a:rPr lang="en-GB" altLang="en-US" b="1" dirty="0">
                <a:solidFill>
                  <a:srgbClr val="000000"/>
                </a:solidFill>
                <a:ea typeface="ＭＳ Ｐゴシック" panose="020B0600070205080204" pitchFamily="34" charset="-128"/>
              </a:rPr>
              <a:t>Additional materials required</a:t>
            </a:r>
          </a:p>
          <a:p>
            <a:pPr defTabSz="914400">
              <a:spcBef>
                <a:spcPct val="0"/>
              </a:spcBef>
            </a:pPr>
            <a:r>
              <a:rPr lang="en-GB" altLang="en-US" dirty="0">
                <a:solidFill>
                  <a:srgbClr val="000000"/>
                </a:solidFill>
                <a:ea typeface="ＭＳ Ｐゴシック" panose="020B0600070205080204" pitchFamily="34" charset="-128"/>
              </a:rPr>
              <a:t>A copy of the Polling station handbook and Polling station quick guide. (copies are available on EC website)</a:t>
            </a:r>
          </a:p>
          <a:p>
            <a:pPr defTabSz="914400">
              <a:spcBef>
                <a:spcPct val="0"/>
              </a:spcBef>
            </a:pPr>
            <a:endParaRPr lang="en-GB" altLang="en-US" dirty="0">
              <a:solidFill>
                <a:srgbClr val="000000"/>
              </a:solidFill>
              <a:ea typeface="ＭＳ Ｐゴシック" panose="020B0600070205080204" pitchFamily="34" charset="-128"/>
            </a:endParaRPr>
          </a:p>
          <a:p>
            <a:pPr defTabSz="914400">
              <a:spcBef>
                <a:spcPct val="0"/>
              </a:spcBef>
            </a:pPr>
            <a:r>
              <a:rPr lang="en-GB" altLang="en-US" b="1" dirty="0">
                <a:solidFill>
                  <a:srgbClr val="000000"/>
                </a:solidFill>
                <a:ea typeface="ＭＳ Ｐゴシック" panose="020B0600070205080204" pitchFamily="34" charset="-128"/>
              </a:rPr>
              <a:t>Equipment</a:t>
            </a:r>
          </a:p>
          <a:p>
            <a:pPr defTabSz="914400">
              <a:spcBef>
                <a:spcPct val="0"/>
              </a:spcBef>
            </a:pPr>
            <a:r>
              <a:rPr lang="en-GB" altLang="en-US" dirty="0">
                <a:solidFill>
                  <a:srgbClr val="000000"/>
                </a:solidFill>
                <a:ea typeface="ＭＳ Ｐゴシック" panose="020B0600070205080204" pitchFamily="34" charset="-128"/>
              </a:rPr>
              <a:t>PowerPoint, flip chart, sundries box, notices, ballot papers, ballot box, sample paperwork. </a:t>
            </a:r>
          </a:p>
          <a:p>
            <a:pPr defTabSz="914400">
              <a:spcBef>
                <a:spcPct val="0"/>
              </a:spcBef>
            </a:pPr>
            <a:endParaRPr lang="en-GB" altLang="en-US" dirty="0">
              <a:solidFill>
                <a:srgbClr val="000000"/>
              </a:solidFill>
              <a:ea typeface="ＭＳ Ｐゴシック" panose="020B0600070205080204" pitchFamily="34" charset="-128"/>
            </a:endParaRPr>
          </a:p>
          <a:p>
            <a:pPr defTabSz="914400">
              <a:spcBef>
                <a:spcPct val="0"/>
              </a:spcBef>
            </a:pPr>
            <a:endParaRPr lang="en-GB" altLang="en-US" b="1" dirty="0">
              <a:solidFill>
                <a:srgbClr val="000000"/>
              </a:solidFill>
              <a:ea typeface="ＭＳ Ｐゴシック"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AC75BC02-3588-BEF4-2D23-8E842B1912C8}"/>
              </a:ext>
            </a:extLst>
          </p:cNvPr>
          <p:cNvSpPr>
            <a:spLocks noGrp="1" noRot="1" noChangeAspect="1" noChangeArrowheads="1" noTextEdit="1"/>
          </p:cNvSpPr>
          <p:nvPr>
            <p:ph type="sldImg"/>
          </p:nvPr>
        </p:nvSpPr>
        <p:spPr>
          <a:ln cap="flat">
            <a:headEnd type="none" w="med" len="med"/>
            <a:tailEnd type="none" w="med" len="med"/>
          </a:ln>
        </p:spPr>
      </p:sp>
      <p:sp>
        <p:nvSpPr>
          <p:cNvPr id="32771" name="Notes Placeholder 2">
            <a:extLst>
              <a:ext uri="{FF2B5EF4-FFF2-40B4-BE49-F238E27FC236}">
                <a16:creationId xmlns:a16="http://schemas.microsoft.com/office/drawing/2014/main" id="{865CB270-51F9-89DE-C7FF-53AC090DEB7F}"/>
              </a:ext>
            </a:extLst>
          </p:cNvPr>
          <p:cNvSpPr>
            <a:spLocks noGrp="1"/>
          </p:cNvSpPr>
          <p:nvPr>
            <p:ph type="body" idx="3"/>
          </p:nvPr>
        </p:nvSpPr>
        <p:spPr>
          <a:ln/>
        </p:spPr>
        <p:txBody>
          <a:bodyPr>
            <a:noAutofit/>
          </a:bodyPr>
          <a:lstStyle/>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The PO and their staff should remind and encourage electors to follow public health guidelines but It is not the responsibility of the PO to challenge any voter who is not following coronavirus public health regulations such as wearing a face covering.  The PO and their staff should not prevent a voter from entering the station and voting if not wearing a face covering. </a:t>
            </a:r>
            <a:endParaRPr lang="en-GB" altLang="en-US">
              <a:solidFill>
                <a:srgbClr val="000000"/>
              </a:solidFill>
              <a:ea typeface="ＭＳ Ｐゴシック" panose="020B0600070205080204" pitchFamily="34" charset="-128"/>
            </a:endParaRP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rPr>
              <a:t>What if…. a voter refuses to wear face covering? </a:t>
            </a: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Staff should gently remind and encourage voters to wear a face covering unless exempt, but should not challenge or prevent a voter from entering the station and voting if not wearing a face covering.</a:t>
            </a:r>
          </a:p>
          <a:p>
            <a:pPr defTabSz="914400">
              <a:spcBef>
                <a:spcPct val="0"/>
              </a:spcBef>
            </a:pPr>
            <a:endParaRPr lang="en-GB" altLang="en-US">
              <a:solidFill>
                <a:srgbClr val="000000"/>
              </a:solidFill>
              <a:ea typeface="ＭＳ Ｐゴシック" panose="020B0600070205080204" pitchFamily="34" charset="-128"/>
            </a:endParaRPr>
          </a:p>
        </p:txBody>
      </p:sp>
      <p:sp>
        <p:nvSpPr>
          <p:cNvPr id="65540" name="Slide Number Placeholder 3">
            <a:extLst>
              <a:ext uri="{FF2B5EF4-FFF2-40B4-BE49-F238E27FC236}">
                <a16:creationId xmlns:a16="http://schemas.microsoft.com/office/drawing/2014/main" id="{C946F5E9-8365-A493-A128-5C865028B56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E64BB96E-E16E-44A8-BB00-DEB6CEE68BE7}" type="slidenum">
              <a:rPr lang="en-GB" altLang="en-US" sz="1200">
                <a:solidFill>
                  <a:srgbClr val="000000"/>
                </a:solidFill>
              </a:rPr>
              <a:pPr eaLnBrk="1" hangingPunct="1"/>
              <a:t>10</a:t>
            </a:fld>
            <a:endParaRPr lang="en-GB" altLang="en-US" sz="120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EBC44F04-42A0-EE80-5AF6-E1B70F7EB8F1}"/>
              </a:ext>
            </a:extLst>
          </p:cNvPr>
          <p:cNvSpPr>
            <a:spLocks noGrp="1" noRot="1" noChangeAspect="1" noChangeArrowheads="1" noTextEdit="1"/>
          </p:cNvSpPr>
          <p:nvPr>
            <p:ph type="sldImg"/>
          </p:nvPr>
        </p:nvSpPr>
        <p:spPr>
          <a:ln cap="flat">
            <a:headEnd type="none" w="med" len="med"/>
            <a:tailEnd type="none" w="med" len="med"/>
          </a:ln>
        </p:spPr>
      </p:sp>
      <p:sp>
        <p:nvSpPr>
          <p:cNvPr id="34819" name="Notes Placeholder 2">
            <a:extLst>
              <a:ext uri="{FF2B5EF4-FFF2-40B4-BE49-F238E27FC236}">
                <a16:creationId xmlns:a16="http://schemas.microsoft.com/office/drawing/2014/main" id="{537DF49D-6AD1-7BB0-5917-91A70561D221}"/>
              </a:ext>
            </a:extLst>
          </p:cNvPr>
          <p:cNvSpPr>
            <a:spLocks noGrp="1"/>
          </p:cNvSpPr>
          <p:nvPr>
            <p:ph type="body" idx="3"/>
          </p:nvPr>
        </p:nvSpPr>
        <p:spPr>
          <a:ln/>
        </p:spPr>
        <p:txBody>
          <a:bodyPr>
            <a:noAutofit/>
          </a:bodyPr>
          <a:lstStyle/>
          <a:p>
            <a:pPr defTabSz="914400">
              <a:spcBef>
                <a:spcPct val="0"/>
              </a:spcBef>
            </a:pPr>
            <a:r>
              <a:rPr lang="en-GB" altLang="en-US">
                <a:solidFill>
                  <a:srgbClr val="000000"/>
                </a:solidFill>
                <a:ea typeface="ＭＳ Ｐゴシック" panose="020B0600070205080204" pitchFamily="34" charset="-128"/>
              </a:rPr>
              <a:t>What are the risks?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This is an interactive slide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click on the slide and a scenario will appear</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Ask trainees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what they would do in each of these situations?</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Q  - Can</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t make contact with key-holder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If you can</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t make contact don</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t leave it, contact the elections office.</a:t>
            </a:r>
            <a:endParaRPr lang="en-GB" altLang="en-US">
              <a:solidFill>
                <a:srgbClr val="FF0066"/>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Q - Can</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t gain access to the polling station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PO to contact the key holder and/or elections office.</a:t>
            </a:r>
          </a:p>
          <a:p>
            <a:pPr defTabSz="914400">
              <a:spcBef>
                <a:spcPct val="0"/>
              </a:spcBef>
            </a:pPr>
            <a:r>
              <a:rPr lang="en-GB" altLang="en-US">
                <a:solidFill>
                  <a:srgbClr val="000000"/>
                </a:solidFill>
                <a:ea typeface="ＭＳ Ｐゴシック" panose="020B0600070205080204" pitchFamily="34" charset="-128"/>
              </a:rPr>
              <a:t>Q - Staff failing to turn up or being late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contact the elections office</a:t>
            </a:r>
          </a:p>
          <a:p>
            <a:pPr defTabSz="914400">
              <a:spcBef>
                <a:spcPct val="0"/>
              </a:spcBef>
            </a:pPr>
            <a:r>
              <a:rPr lang="en-GB" altLang="en-US">
                <a:solidFill>
                  <a:srgbClr val="000000"/>
                </a:solidFill>
                <a:ea typeface="ＭＳ Ｐゴシック" panose="020B0600070205080204" pitchFamily="34" charset="-128"/>
              </a:rPr>
              <a:t>Q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Staff develop coronavirus symptoms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they should leave the polling station immediately and go home, without touching anything as far as possible. Remaining staff should contact the elections office immediately for further instruction</a:t>
            </a:r>
          </a:p>
          <a:p>
            <a:pPr defTabSz="914400">
              <a:spcBef>
                <a:spcPct val="0"/>
              </a:spcBef>
            </a:pPr>
            <a:r>
              <a:rPr lang="en-GB" altLang="en-US">
                <a:solidFill>
                  <a:srgbClr val="000000"/>
                </a:solidFill>
                <a:ea typeface="ＭＳ Ｐゴシック" panose="020B0600070205080204" pitchFamily="34" charset="-128"/>
              </a:rPr>
              <a:t>Q - Problems displaying notices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check polling station handbook and contact the elections office</a:t>
            </a:r>
          </a:p>
          <a:p>
            <a:pPr defTabSz="914400">
              <a:spcBef>
                <a:spcPct val="0"/>
              </a:spcBef>
            </a:pPr>
            <a:r>
              <a:rPr lang="en-GB" altLang="en-US">
                <a:solidFill>
                  <a:srgbClr val="000000"/>
                </a:solidFill>
                <a:ea typeface="ＭＳ Ｐゴシック" panose="020B0600070205080204" pitchFamily="34" charset="-128"/>
              </a:rPr>
              <a:t>Q - Wrong registers allocated to the station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contact the elections office</a:t>
            </a:r>
          </a:p>
          <a:p>
            <a:pPr defTabSz="914400">
              <a:spcBef>
                <a:spcPct val="0"/>
              </a:spcBef>
            </a:pPr>
            <a:r>
              <a:rPr lang="en-GB" altLang="en-US">
                <a:solidFill>
                  <a:srgbClr val="000000"/>
                </a:solidFill>
                <a:ea typeface="ＭＳ Ｐゴシック" panose="020B0600070205080204" pitchFamily="34" charset="-128"/>
              </a:rPr>
              <a:t>Q - The ballot paper numbers do not match those pre-printed on the CNL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contact the elections office</a:t>
            </a:r>
          </a:p>
          <a:p>
            <a:pPr defTabSz="914400">
              <a:spcBef>
                <a:spcPct val="0"/>
              </a:spcBef>
            </a:pPr>
            <a:r>
              <a:rPr lang="en-GB" altLang="en-US">
                <a:solidFill>
                  <a:srgbClr val="000000"/>
                </a:solidFill>
                <a:ea typeface="ＭＳ Ｐゴシック" panose="020B0600070205080204" pitchFamily="34" charset="-128"/>
              </a:rPr>
              <a:t>Q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Someone enters without a face covering - </a:t>
            </a:r>
            <a:r>
              <a:rPr lang="en-US" altLang="en-US">
                <a:solidFill>
                  <a:srgbClr val="000000"/>
                </a:solidFill>
                <a:latin typeface="Times" panose="02020603050405020304" pitchFamily="18" charset="0"/>
                <a:ea typeface="ＭＳ Ｐゴシック" panose="020B0600070205080204" pitchFamily="34" charset="-128"/>
              </a:rPr>
              <a:t>Everyone entering the polling station should follow public health guidelines including wearing a face covering unless exempt, and staff should remind and encourage those who arrive not earing a face covering to wear one unless exempt and offer face coverings as needed.  However, you should not prevent anyone from voting for not wearing a face covering in the polling station.</a:t>
            </a: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Discussion </a:t>
            </a:r>
            <a:r>
              <a:rPr lang="en-GB" altLang="en-US" b="1">
                <a:solidFill>
                  <a:srgbClr val="000000"/>
                </a:solidFill>
                <a:latin typeface="Times" panose="02020603050405020304" pitchFamily="18" charset="0"/>
                <a:ea typeface="ＭＳ Ｐゴシック" panose="020B0600070205080204" pitchFamily="34" charset="-128"/>
              </a:rPr>
              <a:t>–</a:t>
            </a:r>
            <a:r>
              <a:rPr lang="en-GB" altLang="en-US" b="1">
                <a:solidFill>
                  <a:srgbClr val="000000"/>
                </a:solidFill>
                <a:ea typeface="ＭＳ Ｐゴシック" panose="020B0600070205080204" pitchFamily="34" charset="-128"/>
              </a:rPr>
              <a:t> discuss how the risks on the slide could be mitigated (emphasise that PO</a:t>
            </a:r>
            <a:r>
              <a:rPr lang="en-GB" altLang="en-US" b="1">
                <a:solidFill>
                  <a:srgbClr val="000000"/>
                </a:solidFill>
                <a:latin typeface="Times" panose="02020603050405020304" pitchFamily="18" charset="0"/>
                <a:ea typeface="ＭＳ Ｐゴシック" panose="020B0600070205080204" pitchFamily="34" charset="-128"/>
              </a:rPr>
              <a:t>’</a:t>
            </a:r>
            <a:r>
              <a:rPr lang="en-GB" altLang="en-US" b="1">
                <a:solidFill>
                  <a:srgbClr val="000000"/>
                </a:solidFill>
                <a:ea typeface="ＭＳ Ｐゴシック" panose="020B0600070205080204" pitchFamily="34" charset="-128"/>
              </a:rPr>
              <a:t>s job starts before polling day). Could use flipchart.</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Key learning point - Most issues can be avoided or resolved more quickly by making early contact with the elections office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MAKE CONTACT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US" altLang="en-US">
              <a:solidFill>
                <a:srgbClr val="FF0066"/>
              </a:solidFill>
              <a:latin typeface="Times" panose="02020603050405020304" pitchFamily="18" charset="0"/>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p:txBody>
      </p:sp>
      <p:sp>
        <p:nvSpPr>
          <p:cNvPr id="66564" name="Slide Number Placeholder 3">
            <a:extLst>
              <a:ext uri="{FF2B5EF4-FFF2-40B4-BE49-F238E27FC236}">
                <a16:creationId xmlns:a16="http://schemas.microsoft.com/office/drawing/2014/main" id="{23B295A0-9ABA-D381-A8A3-C0D05AD7F06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DCDB5DF7-F9CF-4F01-AA34-AA03B37CEF6C}" type="slidenum">
              <a:rPr lang="en-GB" altLang="en-US" sz="1200">
                <a:solidFill>
                  <a:srgbClr val="000000"/>
                </a:solidFill>
              </a:rPr>
              <a:pPr eaLnBrk="1" hangingPunct="1"/>
              <a:t>11</a:t>
            </a:fld>
            <a:endParaRPr lang="en-GB" altLang="en-US" sz="120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EB83D86F-7320-5749-0CA6-1455826F5F17}"/>
              </a:ext>
            </a:extLst>
          </p:cNvPr>
          <p:cNvSpPr>
            <a:spLocks noGrp="1" noRot="1" noChangeAspect="1" noChangeArrowheads="1" noTextEdit="1"/>
          </p:cNvSpPr>
          <p:nvPr>
            <p:ph type="sldImg"/>
          </p:nvPr>
        </p:nvSpPr>
        <p:spPr>
          <a:ln cap="flat">
            <a:headEnd type="none" w="med" len="med"/>
            <a:tailEnd type="none" w="med" len="med"/>
          </a:ln>
        </p:spPr>
      </p:sp>
      <p:sp>
        <p:nvSpPr>
          <p:cNvPr id="67587" name="Notes Placeholder 2">
            <a:extLst>
              <a:ext uri="{FF2B5EF4-FFF2-40B4-BE49-F238E27FC236}">
                <a16:creationId xmlns:a16="http://schemas.microsoft.com/office/drawing/2014/main" id="{47EB3156-F18A-9D78-3317-FBE7C4E5219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p:txBody>
      </p:sp>
      <p:sp>
        <p:nvSpPr>
          <p:cNvPr id="67588" name="Slide Number Placeholder 3">
            <a:extLst>
              <a:ext uri="{FF2B5EF4-FFF2-40B4-BE49-F238E27FC236}">
                <a16:creationId xmlns:a16="http://schemas.microsoft.com/office/drawing/2014/main" id="{91D3AECD-8804-B01A-7002-9154357643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DE3D2103-7685-4916-9038-EFDAB69E8500}" type="slidenum">
              <a:rPr lang="en-GB" altLang="en-US" sz="1200">
                <a:solidFill>
                  <a:srgbClr val="000000"/>
                </a:solidFill>
              </a:rPr>
              <a:pPr eaLnBrk="1" hangingPunct="1"/>
              <a:t>12</a:t>
            </a:fld>
            <a:endParaRPr lang="en-GB" altLang="en-US" sz="1200">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61EF9716-4C15-9D65-791F-3D5073C1384C}"/>
              </a:ext>
            </a:extLst>
          </p:cNvPr>
          <p:cNvSpPr>
            <a:spLocks noGrp="1" noRot="1" noChangeAspect="1" noChangeArrowheads="1" noTextEdit="1"/>
          </p:cNvSpPr>
          <p:nvPr>
            <p:ph type="sldImg"/>
          </p:nvPr>
        </p:nvSpPr>
        <p:spPr>
          <a:ln cap="flat">
            <a:headEnd type="none" w="med" len="med"/>
            <a:tailEnd type="none" w="med" len="med"/>
          </a:ln>
        </p:spPr>
      </p:sp>
      <p:sp>
        <p:nvSpPr>
          <p:cNvPr id="38915" name="Notes Placeholder 2">
            <a:extLst>
              <a:ext uri="{FF2B5EF4-FFF2-40B4-BE49-F238E27FC236}">
                <a16:creationId xmlns:a16="http://schemas.microsoft.com/office/drawing/2014/main" id="{EB396C47-A42E-453F-2256-121F1FE61A7F}"/>
              </a:ext>
            </a:extLst>
          </p:cNvPr>
          <p:cNvSpPr>
            <a:spLocks noGrp="1"/>
          </p:cNvSpPr>
          <p:nvPr>
            <p:ph type="body" idx="3"/>
          </p:nvPr>
        </p:nvSpPr>
        <p:spPr>
          <a:ln cap="flat" algn="ctr">
            <a:headEnd type="none" w="med" len="med"/>
            <a:tailEnd type="none" w="med" len="me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p>
            <a:pPr defTabSz="914400">
              <a:spcBef>
                <a:spcPct val="0"/>
              </a:spcBef>
            </a:pPr>
            <a:r>
              <a:rPr lang="en-GB" altLang="en-US">
                <a:solidFill>
                  <a:srgbClr val="000000"/>
                </a:solidFill>
                <a:ea typeface="ＭＳ Ｐゴシック" panose="020B0600070205080204" pitchFamily="34" charset="-128"/>
              </a:rPr>
              <a:t>The next 3 slides show different layouts of the polling station depending on the configuration of your venue and whether you are a single or a double polling station.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The example layouts on the slides also appear in the polling station handbook </a:t>
            </a:r>
          </a:p>
          <a:p>
            <a:pPr defTabSz="914400">
              <a:spcBef>
                <a:spcPct val="0"/>
              </a:spcBef>
            </a:pPr>
            <a:endParaRPr lang="en-GB" altLang="en-US">
              <a:solidFill>
                <a:srgbClr val="FF0000"/>
              </a:solidFill>
              <a:ea typeface="ＭＳ Ｐゴシック" panose="020B0600070205080204" pitchFamily="34" charset="-128"/>
            </a:endParaRPr>
          </a:p>
          <a:p>
            <a:pPr defTabSz="914400">
              <a:spcBef>
                <a:spcPct val="0"/>
              </a:spcBef>
            </a:pPr>
            <a:r>
              <a:rPr lang="en-GB" altLang="en-US">
                <a:solidFill>
                  <a:srgbClr val="FF0000"/>
                </a:solidFill>
                <a:ea typeface="ＭＳ Ｐゴシック" panose="020B0600070205080204" pitchFamily="34" charset="-128"/>
              </a:rPr>
              <a:t>As far as is possible the layout should utilise a one-way system throughout the station and allow for adequate ventilation </a:t>
            </a:r>
            <a:r>
              <a:rPr lang="en-GB" altLang="en-US">
                <a:solidFill>
                  <a:srgbClr val="FF0000"/>
                </a:solidFill>
                <a:latin typeface="Times" panose="02020603050405020304" pitchFamily="18" charset="0"/>
                <a:ea typeface="ＭＳ Ｐゴシック" panose="020B0600070205080204" pitchFamily="34" charset="-128"/>
              </a:rPr>
              <a:t>–</a:t>
            </a:r>
            <a:r>
              <a:rPr lang="en-GB" altLang="en-US">
                <a:solidFill>
                  <a:srgbClr val="FF0000"/>
                </a:solidFill>
                <a:ea typeface="ＭＳ Ｐゴシック" panose="020B0600070205080204" pitchFamily="34" charset="-128"/>
              </a:rPr>
              <a:t> with windows open where possible. There may be further adaptations depending on local public health advice in light of Covid - </a:t>
            </a:r>
            <a:r>
              <a:rPr lang="en-GB" altLang="en-US" b="1">
                <a:solidFill>
                  <a:srgbClr val="FF0000"/>
                </a:solidFill>
                <a:ea typeface="ＭＳ Ｐゴシック" panose="020B0600070205080204" pitchFamily="34" charset="-128"/>
              </a:rPr>
              <a:t>RO should amend to reflect local arrangements / circumstances, for example:</a:t>
            </a:r>
            <a:endParaRPr lang="en-GB" altLang="en-US">
              <a:solidFill>
                <a:srgbClr val="FF0000"/>
              </a:solidFill>
              <a:ea typeface="ＭＳ Ｐゴシック" panose="020B0600070205080204" pitchFamily="34" charset="-128"/>
            </a:endParaRPr>
          </a:p>
          <a:p>
            <a:pPr defTabSz="914400">
              <a:spcBef>
                <a:spcPct val="0"/>
              </a:spcBef>
            </a:pPr>
            <a:endParaRPr lang="en-GB" altLang="en-US">
              <a:solidFill>
                <a:srgbClr val="FF0000"/>
              </a:solidFill>
              <a:ea typeface="ＭＳ Ｐゴシック" panose="020B0600070205080204" pitchFamily="34" charset="-128"/>
            </a:endParaRPr>
          </a:p>
          <a:p>
            <a:pPr defTabSz="914400">
              <a:spcBef>
                <a:spcPct val="0"/>
              </a:spcBef>
              <a:buFontTx/>
              <a:buChar char="•"/>
            </a:pPr>
            <a:r>
              <a:rPr lang="en-GB" altLang="en-US">
                <a:solidFill>
                  <a:srgbClr val="FF0000"/>
                </a:solidFill>
                <a:ea typeface="ＭＳ Ｐゴシック" panose="020B0600070205080204" pitchFamily="34" charset="-128"/>
              </a:rPr>
              <a:t>Polling booths positioned at a safe distance apart</a:t>
            </a:r>
          </a:p>
          <a:p>
            <a:pPr defTabSz="914400">
              <a:spcBef>
                <a:spcPct val="0"/>
              </a:spcBef>
              <a:buFontTx/>
              <a:buChar char="•"/>
            </a:pPr>
            <a:r>
              <a:rPr lang="en-GB" altLang="en-US">
                <a:solidFill>
                  <a:srgbClr val="FF0000"/>
                </a:solidFill>
                <a:ea typeface="ＭＳ Ｐゴシック" panose="020B0600070205080204" pitchFamily="34" charset="-128"/>
              </a:rPr>
              <a:t>Tables arranged in a way that allows safe distance between the voter and the polling station staff and the staff themselves </a:t>
            </a:r>
          </a:p>
          <a:p>
            <a:pPr defTabSz="914400">
              <a:spcBef>
                <a:spcPct val="0"/>
              </a:spcBef>
              <a:buFontTx/>
              <a:buChar char="•"/>
            </a:pPr>
            <a:r>
              <a:rPr lang="en-GB" altLang="en-US">
                <a:solidFill>
                  <a:srgbClr val="FF0000"/>
                </a:solidFill>
                <a:ea typeface="ＭＳ Ｐゴシック" panose="020B0600070205080204" pitchFamily="34" charset="-128"/>
              </a:rPr>
              <a:t>Screens (if provided) placed between the voter and polling station staff</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Trainer - </a:t>
            </a:r>
            <a:r>
              <a:rPr lang="en-GB" altLang="en-US">
                <a:solidFill>
                  <a:srgbClr val="000000"/>
                </a:solidFill>
                <a:ea typeface="ＭＳ Ｐゴシック" panose="020B0600070205080204" pitchFamily="34" charset="-128"/>
              </a:rPr>
              <a:t>refer to the polling station set-up list in Appendix 11 of polling station handbook</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When setting up the station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remember that the layout must work for the voter.</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Walk route voter expected to follow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ensure route is fully accessible to all voters, and that it is possible for them to keep their distance</a:t>
            </a:r>
          </a:p>
          <a:p>
            <a:pPr defTabSz="914400">
              <a:spcBef>
                <a:spcPct val="0"/>
              </a:spcBef>
            </a:pPr>
            <a:r>
              <a:rPr lang="en-GB" altLang="en-US">
                <a:solidFill>
                  <a:srgbClr val="000000"/>
                </a:solidFill>
                <a:ea typeface="ＭＳ Ｐゴシック" panose="020B0600070205080204" pitchFamily="34" charset="-128"/>
              </a:rPr>
              <a:t>Consider needs of those with mobility and visual impairments</a:t>
            </a:r>
          </a:p>
          <a:p>
            <a:pPr defTabSz="914400">
              <a:spcBef>
                <a:spcPct val="0"/>
              </a:spcBef>
            </a:pPr>
            <a:r>
              <a:rPr lang="en-GB" altLang="en-US">
                <a:solidFill>
                  <a:srgbClr val="000000"/>
                </a:solidFill>
                <a:ea typeface="ＭＳ Ｐゴシック" panose="020B0600070205080204" pitchFamily="34" charset="-128"/>
              </a:rPr>
              <a:t>Provide seats for electors who may need to rest, ensuring that they are a safe distance away from any other attendees</a:t>
            </a:r>
          </a:p>
          <a:p>
            <a:pPr defTabSz="914400">
              <a:spcBef>
                <a:spcPct val="0"/>
              </a:spcBef>
            </a:pPr>
            <a:r>
              <a:rPr lang="en-GB" altLang="en-US">
                <a:solidFill>
                  <a:srgbClr val="000000"/>
                </a:solidFill>
                <a:ea typeface="ＭＳ Ｐゴシック" panose="020B0600070205080204" pitchFamily="34" charset="-128"/>
              </a:rPr>
              <a:t>Ballot box position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accessible but safe, the PO must be able to see it clearly at all times and voters must pass by it on the route from booths to door</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Think of the areas of the polling station where polling agents (including candidates and election agents) and observers can be positioned so that they can oversee proceedings but not get too close to put voters off.</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At the discretion of the Presiding Officer, tellers can be within the building / area that has been hired but should keep their distance and not be able to see or hear what is going on in the polling station. They cannot demand information from electors. Think where they could be, perhaps arrange chairs to encourage the tellers to keep their distance. Be aware of tellers guidance.</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Other supporters and any people who may be campaigning must remain in public places such as the public street. They must not impede the electors or cause undue influence. Contact the elections office if there are any issues.</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p:txBody>
      </p:sp>
      <p:sp>
        <p:nvSpPr>
          <p:cNvPr id="68612" name="Slide Number Placeholder 3">
            <a:extLst>
              <a:ext uri="{FF2B5EF4-FFF2-40B4-BE49-F238E27FC236}">
                <a16:creationId xmlns:a16="http://schemas.microsoft.com/office/drawing/2014/main" id="{9B56E667-59A3-ED84-6735-C5D32C3BBF0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C7E7D6D4-9852-43D4-B161-633FEC1C698E}" type="slidenum">
              <a:rPr lang="en-GB" altLang="en-US" sz="1200">
                <a:solidFill>
                  <a:srgbClr val="000000"/>
                </a:solidFill>
              </a:rPr>
              <a:pPr eaLnBrk="1" hangingPunct="1"/>
              <a:t>13</a:t>
            </a:fld>
            <a:endParaRPr lang="en-GB" altLang="en-US" sz="1200">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AE7D28F9-8C14-8AAC-E62C-829F4C1A74C6}"/>
              </a:ext>
            </a:extLst>
          </p:cNvPr>
          <p:cNvSpPr>
            <a:spLocks noGrp="1" noRot="1" noChangeAspect="1" noChangeArrowheads="1" noTextEdit="1"/>
          </p:cNvSpPr>
          <p:nvPr>
            <p:ph type="sldImg"/>
          </p:nvPr>
        </p:nvSpPr>
        <p:spPr>
          <a:ln cap="flat">
            <a:headEnd type="none" w="med" len="med"/>
            <a:tailEnd type="none" w="med" len="med"/>
          </a:ln>
        </p:spPr>
      </p:sp>
      <p:sp>
        <p:nvSpPr>
          <p:cNvPr id="69635" name="Notes Placeholder 2">
            <a:extLst>
              <a:ext uri="{FF2B5EF4-FFF2-40B4-BE49-F238E27FC236}">
                <a16:creationId xmlns:a16="http://schemas.microsoft.com/office/drawing/2014/main" id="{B7A390BB-3D41-9250-7038-BF78B33D4B5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p:txBody>
      </p:sp>
      <p:sp>
        <p:nvSpPr>
          <p:cNvPr id="69636" name="Slide Number Placeholder 3">
            <a:extLst>
              <a:ext uri="{FF2B5EF4-FFF2-40B4-BE49-F238E27FC236}">
                <a16:creationId xmlns:a16="http://schemas.microsoft.com/office/drawing/2014/main" id="{CC120778-6B1B-D71B-9ECB-FC211C37C92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D3BE10C2-76F2-45E5-B301-5B2B01A290C8}" type="slidenum">
              <a:rPr lang="en-GB" altLang="en-US" sz="1200">
                <a:solidFill>
                  <a:srgbClr val="000000"/>
                </a:solidFill>
              </a:rPr>
              <a:pPr eaLnBrk="1" hangingPunct="1"/>
              <a:t>14</a:t>
            </a:fld>
            <a:endParaRPr lang="en-GB" altLang="en-US" sz="1200">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48C8D1B6-CAA9-ACBC-1AE6-52016AB179DF}"/>
              </a:ext>
            </a:extLst>
          </p:cNvPr>
          <p:cNvSpPr>
            <a:spLocks noGrp="1" noRot="1" noChangeAspect="1" noChangeArrowheads="1" noTextEdit="1"/>
          </p:cNvSpPr>
          <p:nvPr>
            <p:ph type="sldImg"/>
          </p:nvPr>
        </p:nvSpPr>
        <p:spPr>
          <a:ln cap="flat">
            <a:headEnd type="none" w="med" len="med"/>
            <a:tailEnd type="none" w="med" len="med"/>
          </a:ln>
        </p:spPr>
      </p:sp>
      <p:sp>
        <p:nvSpPr>
          <p:cNvPr id="70659" name="Notes Placeholder 2">
            <a:extLst>
              <a:ext uri="{FF2B5EF4-FFF2-40B4-BE49-F238E27FC236}">
                <a16:creationId xmlns:a16="http://schemas.microsoft.com/office/drawing/2014/main" id="{DAF6D1B0-2EF0-ED2A-FB9F-899AACB83CB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p:txBody>
      </p:sp>
      <p:sp>
        <p:nvSpPr>
          <p:cNvPr id="70660" name="Slide Number Placeholder 3">
            <a:extLst>
              <a:ext uri="{FF2B5EF4-FFF2-40B4-BE49-F238E27FC236}">
                <a16:creationId xmlns:a16="http://schemas.microsoft.com/office/drawing/2014/main" id="{9A691DB8-9D14-A58F-EB3E-8EE0C2E7195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A5B02C60-3048-462D-B6FE-5ADA6938E67B}" type="slidenum">
              <a:rPr lang="en-GB" altLang="en-US" sz="1200">
                <a:solidFill>
                  <a:srgbClr val="000000"/>
                </a:solidFill>
              </a:rPr>
              <a:pPr eaLnBrk="1" hangingPunct="1"/>
              <a:t>15</a:t>
            </a:fld>
            <a:endParaRPr lang="en-GB" altLang="en-US" sz="1200">
              <a:solidFill>
                <a:srgbClr val="0000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id="{6B465669-DDCD-F605-CEF1-04C7417BB452}"/>
              </a:ext>
            </a:extLst>
          </p:cNvPr>
          <p:cNvSpPr>
            <a:spLocks noGrp="1" noRot="1" noChangeAspect="1" noChangeArrowheads="1" noTextEdit="1"/>
          </p:cNvSpPr>
          <p:nvPr>
            <p:ph type="sldImg"/>
          </p:nvPr>
        </p:nvSpPr>
        <p:spPr>
          <a:ln cap="flat">
            <a:headEnd type="none" w="med" len="med"/>
            <a:tailEnd type="none" w="med" len="med"/>
          </a:ln>
        </p:spPr>
      </p:sp>
      <p:sp>
        <p:nvSpPr>
          <p:cNvPr id="45059" name="Notes Placeholder 2">
            <a:extLst>
              <a:ext uri="{FF2B5EF4-FFF2-40B4-BE49-F238E27FC236}">
                <a16:creationId xmlns:a16="http://schemas.microsoft.com/office/drawing/2014/main" id="{673C34ED-5CE1-0891-5D66-A15BAD54CBE9}"/>
              </a:ext>
            </a:extLst>
          </p:cNvPr>
          <p:cNvSpPr>
            <a:spLocks noGrp="1"/>
          </p:cNvSpPr>
          <p:nvPr>
            <p:ph type="body" idx="3"/>
          </p:nvPr>
        </p:nvSpPr>
        <p:spPr>
          <a:ln/>
        </p:spPr>
        <p:txBody>
          <a:bodyPr>
            <a:noAutofit/>
          </a:bodyPr>
          <a:lstStyle/>
          <a:p>
            <a:pPr defTabSz="914400">
              <a:spcBef>
                <a:spcPct val="0"/>
              </a:spcBef>
            </a:pPr>
            <a:r>
              <a:rPr lang="en-GB" altLang="en-US">
                <a:solidFill>
                  <a:srgbClr val="000000"/>
                </a:solidFill>
                <a:ea typeface="ＭＳ Ｐゴシック" panose="020B0600070205080204" pitchFamily="34" charset="-128"/>
              </a:rPr>
              <a:t>This slide aims to provide key points to consider on setting up before polls open.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Trainer </a:t>
            </a:r>
            <a:r>
              <a:rPr lang="en-GB" altLang="en-US" b="1">
                <a:solidFill>
                  <a:srgbClr val="000000"/>
                </a:solidFill>
                <a:latin typeface="Times" panose="02020603050405020304" pitchFamily="18" charset="0"/>
                <a:ea typeface="ＭＳ Ｐゴシック" panose="020B0600070205080204" pitchFamily="34" charset="-128"/>
              </a:rPr>
              <a:t>–</a:t>
            </a:r>
            <a:r>
              <a:rPr lang="en-GB" altLang="en-US" b="1">
                <a:solidFill>
                  <a:srgbClr val="000000"/>
                </a:solidFill>
                <a:ea typeface="ＭＳ Ｐゴシック" panose="020B0600070205080204" pitchFamily="34" charset="-128"/>
              </a:rPr>
              <a:t> </a:t>
            </a:r>
            <a:r>
              <a:rPr lang="en-GB" altLang="en-US">
                <a:solidFill>
                  <a:srgbClr val="000000"/>
                </a:solidFill>
                <a:ea typeface="ＭＳ Ｐゴシック" panose="020B0600070205080204" pitchFamily="34" charset="-128"/>
              </a:rPr>
              <a:t>refer to the polling station set-up list in Appendix 11 of polling station handbook</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Covid considerations [insert local arrangements]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Check layout - clear pathway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accessible to all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public health measures in place</a:t>
            </a:r>
          </a:p>
          <a:p>
            <a:pPr defTabSz="914400">
              <a:spcBef>
                <a:spcPct val="0"/>
              </a:spcBef>
            </a:pPr>
            <a:r>
              <a:rPr lang="en-GB" altLang="en-US">
                <a:solidFill>
                  <a:srgbClr val="000000"/>
                </a:solidFill>
                <a:ea typeface="ＭＳ Ｐゴシック" panose="020B0600070205080204" pitchFamily="34" charset="-128"/>
              </a:rPr>
              <a:t>Check all notices up, including additional public health notices in prominent positions</a:t>
            </a:r>
          </a:p>
          <a:p>
            <a:pPr defTabSz="914400">
              <a:spcBef>
                <a:spcPct val="0"/>
              </a:spcBef>
            </a:pPr>
            <a:r>
              <a:rPr lang="en-GB" altLang="en-US">
                <a:solidFill>
                  <a:srgbClr val="000000"/>
                </a:solidFill>
                <a:ea typeface="ＭＳ Ｐゴシック" panose="020B0600070205080204" pitchFamily="34" charset="-128"/>
              </a:rPr>
              <a:t>Check screens in place [if applicable] and that you have your face coverings to hand</a:t>
            </a:r>
          </a:p>
          <a:p>
            <a:pPr defTabSz="914400">
              <a:spcBef>
                <a:spcPct val="0"/>
              </a:spcBef>
            </a:pPr>
            <a:r>
              <a:rPr lang="en-GB" altLang="en-US">
                <a:solidFill>
                  <a:srgbClr val="000000"/>
                </a:solidFill>
                <a:ea typeface="ＭＳ Ｐゴシック" panose="020B0600070205080204" pitchFamily="34" charset="-128"/>
              </a:rPr>
              <a:t>If pencils are used, that they are ready and sharp</a:t>
            </a:r>
          </a:p>
          <a:p>
            <a:pPr defTabSz="914400">
              <a:spcBef>
                <a:spcPct val="0"/>
              </a:spcBef>
            </a:pPr>
            <a:r>
              <a:rPr lang="en-GB" altLang="en-US">
                <a:solidFill>
                  <a:srgbClr val="000000"/>
                </a:solidFill>
                <a:ea typeface="ＭＳ Ｐゴシック" panose="020B0600070205080204" pitchFamily="34" charset="-128"/>
              </a:rPr>
              <a:t>Check cleaning equipment is on hand</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Check all notices up and in a place where voters can see them. Also, the graphical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Information for Voters</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notice in each polling booth; the notice entitled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Guidance for Voters</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inside the polling station.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Equipment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enlarged ballot paper, magnifier, tactile voting device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available for use at any time.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Trainer</a:t>
            </a:r>
            <a:r>
              <a:rPr lang="en-GB" altLang="en-US">
                <a:solidFill>
                  <a:srgbClr val="000000"/>
                </a:solidFill>
                <a:ea typeface="ＭＳ Ｐゴシック" panose="020B0600070205080204" pitchFamily="34" charset="-128"/>
              </a:rPr>
              <a:t> - have available examples of the polling station equipment and different types of notices at the briefing so that people can see it,  ask how anything is used or what things are for. </a:t>
            </a: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Trainer </a:t>
            </a:r>
            <a:r>
              <a:rPr lang="en-GB" altLang="en-US" b="1">
                <a:solidFill>
                  <a:srgbClr val="000000"/>
                </a:solidFill>
                <a:latin typeface="Times" panose="02020603050405020304" pitchFamily="18" charset="0"/>
                <a:ea typeface="ＭＳ Ｐゴシック" panose="020B0600070205080204" pitchFamily="34" charset="-128"/>
              </a:rPr>
              <a:t>–</a:t>
            </a:r>
            <a:r>
              <a:rPr lang="en-GB" altLang="en-US" b="1">
                <a:solidFill>
                  <a:srgbClr val="000000"/>
                </a:solidFill>
                <a:ea typeface="ＭＳ Ｐゴシック" panose="020B0600070205080204" pitchFamily="34" charset="-128"/>
              </a:rPr>
              <a:t> </a:t>
            </a:r>
            <a:r>
              <a:rPr lang="en-GB" altLang="en-US">
                <a:solidFill>
                  <a:srgbClr val="000000"/>
                </a:solidFill>
                <a:ea typeface="ＭＳ Ｐゴシック" panose="020B0600070205080204" pitchFamily="34" charset="-128"/>
              </a:rPr>
              <a:t>run through final tasks to carry out just before polls open.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	</a:t>
            </a:r>
          </a:p>
        </p:txBody>
      </p:sp>
      <p:sp>
        <p:nvSpPr>
          <p:cNvPr id="71684" name="Slide Number Placeholder 3">
            <a:extLst>
              <a:ext uri="{FF2B5EF4-FFF2-40B4-BE49-F238E27FC236}">
                <a16:creationId xmlns:a16="http://schemas.microsoft.com/office/drawing/2014/main" id="{5D763D07-92EC-767C-B7BA-B27961E3DF1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68C09F41-FD3F-4A01-B84B-3AB09FD0BB61}" type="slidenum">
              <a:rPr lang="en-GB" altLang="en-US" sz="1200">
                <a:solidFill>
                  <a:srgbClr val="000000"/>
                </a:solidFill>
              </a:rPr>
              <a:pPr eaLnBrk="1" hangingPunct="1"/>
              <a:t>16</a:t>
            </a:fld>
            <a:endParaRPr lang="en-GB" altLang="en-US" sz="1200">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4F3C1A8D-18AB-1531-FCA2-CCC7D12176D6}"/>
              </a:ext>
            </a:extLst>
          </p:cNvPr>
          <p:cNvSpPr>
            <a:spLocks noGrp="1" noRot="1" noChangeAspect="1" noChangeArrowheads="1" noTextEdit="1"/>
          </p:cNvSpPr>
          <p:nvPr>
            <p:ph type="sldImg"/>
          </p:nvPr>
        </p:nvSpPr>
        <p:spPr>
          <a:ln cap="flat">
            <a:headEnd type="none" w="med" len="med"/>
            <a:tailEnd type="none" w="med" len="med"/>
          </a:ln>
        </p:spPr>
      </p:sp>
      <p:sp>
        <p:nvSpPr>
          <p:cNvPr id="47107" name="Notes Placeholder 2">
            <a:extLst>
              <a:ext uri="{FF2B5EF4-FFF2-40B4-BE49-F238E27FC236}">
                <a16:creationId xmlns:a16="http://schemas.microsoft.com/office/drawing/2014/main" id="{8017A0F2-E0BF-5CDF-803C-542F5B739476}"/>
              </a:ext>
            </a:extLst>
          </p:cNvPr>
          <p:cNvSpPr>
            <a:spLocks noGrp="1"/>
          </p:cNvSpPr>
          <p:nvPr>
            <p:ph type="body" idx="3"/>
          </p:nvPr>
        </p:nvSpPr>
        <p:spPr>
          <a:ln cap="flat" algn="ctr">
            <a:headEnd type="none" w="med" len="med"/>
            <a:tailEnd type="none" w="med" len="me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p>
            <a:pPr defTabSz="914400">
              <a:spcBef>
                <a:spcPct val="0"/>
              </a:spcBef>
            </a:pPr>
            <a:r>
              <a:rPr lang="en-GB" altLang="en-US" b="1">
                <a:solidFill>
                  <a:srgbClr val="000000"/>
                </a:solidFill>
                <a:ea typeface="ＭＳ Ｐゴシック" panose="020B0600070205080204" pitchFamily="34" charset="-128"/>
              </a:rPr>
              <a:t>Trainer </a:t>
            </a:r>
            <a:r>
              <a:rPr lang="en-GB" altLang="en-US">
                <a:solidFill>
                  <a:srgbClr val="000000"/>
                </a:solidFill>
                <a:ea typeface="ＭＳ Ｐゴシック" panose="020B0600070205080204" pitchFamily="34" charset="-128"/>
              </a:rPr>
              <a:t>- Ask trainees the question: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who can enter the polling station?</a:t>
            </a:r>
            <a:r>
              <a:rPr lang="en-GB" altLang="en-US">
                <a:solidFill>
                  <a:srgbClr val="000000"/>
                </a:solidFill>
                <a:latin typeface="Times" panose="02020603050405020304" pitchFamily="18" charset="0"/>
                <a:ea typeface="ＭＳ Ｐゴシック" panose="020B0600070205080204" pitchFamily="34" charset="-128"/>
              </a:rPr>
              <a:t>’</a:t>
            </a:r>
            <a:endParaRPr lang="en-GB" altLang="en-US">
              <a:solidFill>
                <a:srgbClr val="000000"/>
              </a:solidFill>
              <a:ea typeface="ＭＳ Ｐゴシック" panose="020B0600070205080204" pitchFamily="34" charset="-128"/>
            </a:endParaRP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Interactive slide </a:t>
            </a:r>
            <a:r>
              <a:rPr lang="en-GB" altLang="en-US" b="1">
                <a:solidFill>
                  <a:srgbClr val="000000"/>
                </a:solidFill>
                <a:latin typeface="Times" panose="02020603050405020304" pitchFamily="18" charset="0"/>
                <a:ea typeface="ＭＳ Ｐゴシック" panose="020B0600070205080204" pitchFamily="34" charset="-128"/>
              </a:rPr>
              <a:t>–</a:t>
            </a:r>
            <a:r>
              <a:rPr lang="en-GB" altLang="en-US" b="1">
                <a:solidFill>
                  <a:srgbClr val="000000"/>
                </a:solidFill>
                <a:ea typeface="ＭＳ Ｐゴシック" panose="020B0600070205080204" pitchFamily="34" charset="-128"/>
              </a:rPr>
              <a:t> a click will make answers appear</a:t>
            </a: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marL="228600" lvl="1" indent="-228600" defTabSz="914400">
              <a:spcBef>
                <a:spcPct val="0"/>
              </a:spcBef>
              <a:buFontTx/>
              <a:buChar char="•"/>
            </a:pPr>
            <a:r>
              <a:rPr lang="en-GB" altLang="en-US" b="1">
                <a:solidFill>
                  <a:srgbClr val="000000"/>
                </a:solidFill>
                <a:ea typeface="ＭＳ Ｐゴシック" panose="020B0600070205080204" pitchFamily="34" charset="-128"/>
              </a:rPr>
              <a:t>16/17 year olds </a:t>
            </a:r>
            <a:r>
              <a:rPr lang="en-GB" altLang="en-US">
                <a:solidFill>
                  <a:srgbClr val="000000"/>
                </a:solidFill>
                <a:latin typeface="Times" panose="02020603050405020304" pitchFamily="18" charset="0"/>
                <a:ea typeface="ＭＳ Ｐゴシック" panose="020B0600070205080204" pitchFamily="34" charset="-128"/>
              </a:rPr>
              <a:t>–</a:t>
            </a:r>
            <a:r>
              <a:rPr lang="en-GB" altLang="en-US" sz="1800">
                <a:solidFill>
                  <a:srgbClr val="FF0000"/>
                </a:solidFill>
                <a:latin typeface="Times" panose="02020603050405020304" pitchFamily="18" charset="0"/>
                <a:ea typeface="ＭＳ Ｐゴシック" panose="020B0600070205080204" pitchFamily="34" charset="-128"/>
              </a:rPr>
              <a:t>–</a:t>
            </a:r>
            <a:r>
              <a:rPr lang="en-GB" altLang="en-US" sz="1800">
                <a:solidFill>
                  <a:srgbClr val="FF0000"/>
                </a:solidFill>
                <a:ea typeface="ＭＳ Ｐゴシック" panose="020B0600070205080204" pitchFamily="34" charset="-128"/>
              </a:rPr>
              <a:t> </a:t>
            </a:r>
            <a:r>
              <a:rPr lang="en-GB" altLang="en-US">
                <a:solidFill>
                  <a:srgbClr val="000000"/>
                </a:solidFill>
                <a:ea typeface="ＭＳ Ｐゴシック" panose="020B0600070205080204" pitchFamily="34" charset="-128"/>
              </a:rPr>
              <a:t>At local elections taking place on or after 5 May 2022, The Local Government and Elections (Wales) Act 2021 extends the franchise to 16/17 year olds.   </a:t>
            </a:r>
            <a:endParaRPr lang="en-GB" altLang="en-US" b="1">
              <a:solidFill>
                <a:srgbClr val="000000"/>
              </a:solidFill>
              <a:ea typeface="ＭＳ Ｐゴシック" panose="020B0600070205080204" pitchFamily="34" charset="-128"/>
            </a:endParaRPr>
          </a:p>
          <a:p>
            <a:pPr marL="228600" lvl="1" indent="-228600" defTabSz="914400">
              <a:spcBef>
                <a:spcPct val="0"/>
              </a:spcBef>
              <a:buFontTx/>
              <a:buChar char="•"/>
            </a:pPr>
            <a:r>
              <a:rPr lang="en-GB" altLang="en-US">
                <a:solidFill>
                  <a:srgbClr val="000000"/>
                </a:solidFill>
                <a:ea typeface="ＭＳ Ｐゴシック" panose="020B0600070205080204" pitchFamily="34" charset="-128"/>
              </a:rPr>
              <a:t>NOTE </a:t>
            </a:r>
            <a:r>
              <a:rPr lang="en-GB" altLang="en-US" sz="1800">
                <a:solidFill>
                  <a:srgbClr val="FF0000"/>
                </a:solidFill>
                <a:ea typeface="ＭＳ Ｐゴシック" panose="020B0600070205080204" pitchFamily="34" charset="-128"/>
              </a:rPr>
              <a:t> - If election before 5 May 2022 , franchise is for voters is 18  and over. Those under 18 accompanying voters can enter the polling station</a:t>
            </a:r>
          </a:p>
          <a:p>
            <a:pPr marL="228600" lvl="1" indent="-228600" defTabSz="914400">
              <a:spcBef>
                <a:spcPct val="0"/>
              </a:spcBef>
              <a:buFontTx/>
              <a:buChar char="•"/>
            </a:pPr>
            <a:endParaRPr lang="en-GB" altLang="en-US" sz="1800">
              <a:solidFill>
                <a:srgbClr val="FF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Discussion points</a:t>
            </a: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Can tellers wear rosettes with party names / candidates?</a:t>
            </a:r>
          </a:p>
          <a:p>
            <a:pPr defTabSz="914400">
              <a:spcBef>
                <a:spcPct val="0"/>
              </a:spcBef>
            </a:pPr>
            <a:r>
              <a:rPr lang="en-GB" altLang="en-US">
                <a:solidFill>
                  <a:srgbClr val="000000"/>
                </a:solidFill>
                <a:ea typeface="ＭＳ Ｐゴシック" panose="020B0600070205080204" pitchFamily="34" charset="-128"/>
              </a:rPr>
              <a:t>[Tellers should wear coloured rosettes of a reasonable size, as this assists electors by making it clear that they are activists and not electoral officials. The rosette may display the name of a candidate and/or an emblem or description]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Can the media enter the polling station to film a candidate/campaigner voting?</a:t>
            </a:r>
          </a:p>
          <a:p>
            <a:pPr defTabSz="914400">
              <a:spcBef>
                <a:spcPct val="0"/>
              </a:spcBef>
            </a:pPr>
            <a:r>
              <a:rPr lang="en-GB" altLang="en-US">
                <a:solidFill>
                  <a:srgbClr val="000000"/>
                </a:solidFill>
                <a:ea typeface="ＭＳ Ｐゴシック" panose="020B0600070205080204" pitchFamily="34" charset="-128"/>
              </a:rPr>
              <a:t>Representatives of the media have no right to enter a polling station except as voters or accredited observers. They must not be allowed to film or interview voters in the polling station.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Mayoral referendums</a:t>
            </a: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In addition to the above, the following can attend:</a:t>
            </a:r>
          </a:p>
          <a:p>
            <a:pPr defTabSz="914400">
              <a:spcBef>
                <a:spcPct val="0"/>
              </a:spcBef>
              <a:buFontTx/>
              <a:buChar char="•"/>
            </a:pPr>
            <a:r>
              <a:rPr lang="en-GB" altLang="en-US">
                <a:solidFill>
                  <a:srgbClr val="000000"/>
                </a:solidFill>
                <a:ea typeface="ＭＳ Ｐゴシック" panose="020B0600070205080204" pitchFamily="34" charset="-128"/>
              </a:rPr>
              <a:t>polling observers</a:t>
            </a:r>
          </a:p>
          <a:p>
            <a:pPr defTabSz="914400">
              <a:spcBef>
                <a:spcPct val="0"/>
              </a:spcBef>
              <a:buFontTx/>
              <a:buChar char="•"/>
            </a:pPr>
            <a:r>
              <a:rPr lang="en-GB" altLang="en-US">
                <a:solidFill>
                  <a:srgbClr val="000000"/>
                </a:solidFill>
                <a:ea typeface="ＭＳ Ｐゴシック" panose="020B0600070205080204" pitchFamily="34" charset="-128"/>
              </a:rPr>
              <a:t>the elected mayor (at mayoral referendums where the council already has an elected mayor)</a:t>
            </a:r>
          </a:p>
          <a:p>
            <a:pPr defTabSz="914400">
              <a:spcBef>
                <a:spcPct val="0"/>
              </a:spcBef>
              <a:buFontTx/>
              <a:buChar char="•"/>
            </a:pPr>
            <a:r>
              <a:rPr lang="en-GB" altLang="en-US">
                <a:solidFill>
                  <a:srgbClr val="000000"/>
                </a:solidFill>
                <a:ea typeface="ＭＳ Ｐゴシック" panose="020B0600070205080204" pitchFamily="34" charset="-128"/>
              </a:rPr>
              <a:t>petition organisers (if any)</a:t>
            </a:r>
          </a:p>
          <a:p>
            <a:pPr defTabSz="914400">
              <a:spcBef>
                <a:spcPct val="0"/>
              </a:spcBef>
              <a:buFontTx/>
              <a:buChar char="•"/>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p:txBody>
      </p:sp>
      <p:sp>
        <p:nvSpPr>
          <p:cNvPr id="72708" name="Slide Number Placeholder 3">
            <a:extLst>
              <a:ext uri="{FF2B5EF4-FFF2-40B4-BE49-F238E27FC236}">
                <a16:creationId xmlns:a16="http://schemas.microsoft.com/office/drawing/2014/main" id="{7ABF5929-383A-90E4-C5BA-83864E1661B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3719D88D-64DE-4465-B8AC-32E538451FDA}" type="slidenum">
              <a:rPr lang="en-GB" altLang="en-US" sz="1200">
                <a:solidFill>
                  <a:srgbClr val="000000"/>
                </a:solidFill>
              </a:rPr>
              <a:pPr eaLnBrk="1" hangingPunct="1"/>
              <a:t>17</a:t>
            </a:fld>
            <a:endParaRPr lang="en-GB" altLang="en-US" sz="1200">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23058F24-B488-3601-058D-D79E42F751CD}"/>
              </a:ext>
            </a:extLst>
          </p:cNvPr>
          <p:cNvSpPr>
            <a:spLocks noGrp="1" noRot="1" noChangeAspect="1" noChangeArrowheads="1" noTextEdit="1"/>
          </p:cNvSpPr>
          <p:nvPr>
            <p:ph type="sldImg"/>
          </p:nvPr>
        </p:nvSpPr>
        <p:spPr>
          <a:ln cap="flat">
            <a:headEnd type="none" w="med" len="med"/>
            <a:tailEnd type="none" w="med" len="med"/>
          </a:ln>
        </p:spPr>
      </p:sp>
      <p:sp>
        <p:nvSpPr>
          <p:cNvPr id="49155" name="Notes Placeholder 2">
            <a:extLst>
              <a:ext uri="{FF2B5EF4-FFF2-40B4-BE49-F238E27FC236}">
                <a16:creationId xmlns:a16="http://schemas.microsoft.com/office/drawing/2014/main" id="{0C909706-0BB0-E6CA-22B4-A73864D86A42}"/>
              </a:ext>
            </a:extLst>
          </p:cNvPr>
          <p:cNvSpPr>
            <a:spLocks noGrp="1"/>
          </p:cNvSpPr>
          <p:nvPr>
            <p:ph type="body" idx="3"/>
          </p:nvPr>
        </p:nvSpPr>
        <p:spPr>
          <a:ln/>
        </p:spPr>
        <p:txBody>
          <a:bodyPr>
            <a:noAutofit/>
          </a:bodyPr>
          <a:lstStyle/>
          <a:p>
            <a:pPr marL="39688" defTabSz="914400">
              <a:spcBef>
                <a:spcPts val="413"/>
              </a:spcBef>
            </a:pPr>
            <a:r>
              <a:rPr lang="en-GB" altLang="en-US">
                <a:solidFill>
                  <a:srgbClr val="000000"/>
                </a:solidFill>
                <a:ea typeface="ＭＳ Ｐゴシック" panose="020B0600070205080204" pitchFamily="34" charset="-128"/>
              </a:rPr>
              <a:t>The aim of this slide is to highlight what polling station staff should expect if observers and Electoral Commission Representatives visit the station.</a:t>
            </a:r>
          </a:p>
          <a:p>
            <a:pPr marL="39688" defTabSz="914400">
              <a:spcBef>
                <a:spcPts val="413"/>
              </a:spcBef>
            </a:pPr>
            <a:endParaRPr lang="en-GB" altLang="en-US">
              <a:solidFill>
                <a:srgbClr val="000000"/>
              </a:solidFill>
              <a:ea typeface="ＭＳ Ｐゴシック" panose="020B0600070205080204" pitchFamily="34" charset="-128"/>
            </a:endParaRPr>
          </a:p>
          <a:p>
            <a:pPr marL="39688" defTabSz="914400">
              <a:spcBef>
                <a:spcPts val="413"/>
              </a:spcBef>
            </a:pPr>
            <a:r>
              <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rPr>
              <a:t>Trainer</a:t>
            </a: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 – Explain that observation is an important part of the election process and should not be obstructed it in any way. All those who attend a polling station for the purposes of observing proceedings should follow any public health measures in place throughout. </a:t>
            </a:r>
          </a:p>
          <a:p>
            <a:pPr marL="39688" defTabSz="914400">
              <a:spcBef>
                <a:spcPts val="413"/>
              </a:spcBef>
            </a:pPr>
            <a:endParaRPr lang="en-GB" altLang="en-US">
              <a:solidFill>
                <a:srgbClr val="000000"/>
              </a:solidFill>
              <a:ea typeface="ＭＳ Ｐゴシック" panose="020B0600070205080204" pitchFamily="34" charset="-128"/>
            </a:endParaRPr>
          </a:p>
          <a:p>
            <a:pPr marL="39688" defTabSz="914400">
              <a:spcBef>
                <a:spcPts val="413"/>
              </a:spcBef>
            </a:pPr>
            <a:r>
              <a:rPr lang="en-GB" altLang="en-US">
                <a:solidFill>
                  <a:srgbClr val="000000"/>
                </a:solidFill>
                <a:ea typeface="ＭＳ Ｐゴシック" panose="020B0600070205080204" pitchFamily="34" charset="-128"/>
              </a:rPr>
              <a:t>Accredited observers and Electoral Commission representative will have photographic ID issued by the Electoral Commission</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Accredited observers &amp; Commission representatives do not need to give advanced warning of their visit, however they may have contacted </a:t>
            </a:r>
            <a:r>
              <a:rPr lang="en-GB" altLang="en-US">
                <a:solidFill>
                  <a:srgbClr val="000000"/>
                </a:solidFill>
                <a:ea typeface="ＭＳ Ｐゴシック" panose="020B0600070205080204" pitchFamily="34" charset="-128"/>
              </a:rPr>
              <a:t>the RO in advance to advise that they will be observing in your area.</a:t>
            </a: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Accredited observers and Commission representatives DO need to provide you with ID when they come into the station.  </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Silver badges (ie those issued to accredited observers) will have a start and expiry date, as well as a reference number above the picture.</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rPr>
              <a:t>To ensure the safe and effective conduct of the poll, Presiding Officers are entitled to limit the number of accredited observers (but not Commission representatives) present inside a polling station for a specified time – such as for 30 or 60 minutes. If, due to the number of electors waiting to vote or the number of observers already present, there is a risk to the safe and effective conduct of proceedings you may need to temporarily limit the number of observers and/or the amount of time observers that can stay in the polling station, to ensure that there is sufficient room for people to keep their distance where possible and that the poll can proceed effectively.  However you cannot bar all observers from the entire process, only to limit the number of observers present at any one time. When such action is taken, this should be recorded in a polling station log.</a:t>
            </a:r>
            <a:endParaRPr lang="en-GB" altLang="en-US">
              <a:solidFill>
                <a:srgbClr val="000000"/>
              </a:solidFill>
              <a:ea typeface="ＭＳ Ｐゴシック" panose="020B0600070205080204" pitchFamily="34" charset="-128"/>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rPr>
              <a:t>Trainer - </a:t>
            </a: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Refer POs to EC’ Guidance for observers: https://www.electoralcommission.org.uk/who-we-are-and-what-we-do/elections-and-referendums/observing-elections-and-referendums/guidance-and-feedback-observing-elections and the Commission’s Polling station handbook.</a:t>
            </a:r>
          </a:p>
          <a:p>
            <a:pPr marL="39688" defTabSz="914400">
              <a:spcBef>
                <a:spcPts val="413"/>
              </a:spcBef>
            </a:pPr>
            <a:endParaRPr lang="en-GB" altLang="en-US">
              <a:solidFill>
                <a:srgbClr val="000000"/>
              </a:solidFill>
              <a:ea typeface="ＭＳ Ｐゴシック" panose="020B0600070205080204" pitchFamily="34" charset="-128"/>
            </a:endParaRPr>
          </a:p>
        </p:txBody>
      </p:sp>
      <p:sp>
        <p:nvSpPr>
          <p:cNvPr id="73732" name="Slide Number Placeholder 3">
            <a:extLst>
              <a:ext uri="{FF2B5EF4-FFF2-40B4-BE49-F238E27FC236}">
                <a16:creationId xmlns:a16="http://schemas.microsoft.com/office/drawing/2014/main" id="{226AFD43-3D45-B0D1-D12E-5857146C630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4D2D8FA3-D151-46A7-A95F-B7DD361A8671}" type="slidenum">
              <a:rPr lang="en-GB" altLang="en-US" sz="1200">
                <a:solidFill>
                  <a:srgbClr val="000000"/>
                </a:solidFill>
              </a:rPr>
              <a:pPr eaLnBrk="1" hangingPunct="1"/>
              <a:t>18</a:t>
            </a:fld>
            <a:endParaRPr lang="en-GB" altLang="en-US" sz="1200">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9D0845A5-E9A9-DF2C-9B98-CCDBA92BFABE}"/>
              </a:ext>
            </a:extLst>
          </p:cNvPr>
          <p:cNvSpPr>
            <a:spLocks noGrp="1" noRot="1" noChangeAspect="1" noChangeArrowheads="1" noTextEdit="1"/>
          </p:cNvSpPr>
          <p:nvPr>
            <p:ph type="sldImg"/>
          </p:nvPr>
        </p:nvSpPr>
        <p:spPr>
          <a:ln cap="flat">
            <a:headEnd type="none" w="med" len="med"/>
            <a:tailEnd type="none" w="med" len="med"/>
          </a:ln>
        </p:spPr>
      </p:sp>
      <p:sp>
        <p:nvSpPr>
          <p:cNvPr id="51203" name="Notes Placeholder 2">
            <a:extLst>
              <a:ext uri="{FF2B5EF4-FFF2-40B4-BE49-F238E27FC236}">
                <a16:creationId xmlns:a16="http://schemas.microsoft.com/office/drawing/2014/main" id="{04B540B1-471B-E83C-6348-24E8CA392889}"/>
              </a:ext>
            </a:extLst>
          </p:cNvPr>
          <p:cNvSpPr>
            <a:spLocks noGrp="1"/>
          </p:cNvSpPr>
          <p:nvPr>
            <p:ph type="body" idx="3"/>
          </p:nvPr>
        </p:nvSpPr>
        <p:spPr>
          <a:ln/>
        </p:spPr>
        <p:txBody>
          <a:bodyPr>
            <a:noAutofit/>
          </a:bodyPr>
          <a:lstStyle/>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The aim of this slide is to highlight the importance of customer care, particularly if faced with a difficult situation. </a:t>
            </a:r>
          </a:p>
          <a:p>
            <a:pPr marL="39688" defTabSz="914400">
              <a:spcBef>
                <a:spcPts val="413"/>
              </a:spcBef>
            </a:pPr>
            <a:endPar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rPr>
              <a:t>Trainer </a:t>
            </a: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 reinforce that  voters who feel comfortable with the voting experience are more likely to participate regularly. All voters should receive a consistent level service.</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Being positive and empathetic can often help to diffuse difficult situations. </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Make sure that you do not lead voters to vote in a specific way when offering assistance.</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GB" altLang="en-US">
                <a:solidFill>
                  <a:srgbClr val="000000"/>
                </a:solidFill>
                <a:ea typeface="ＭＳ Ｐゴシック" panose="020B0600070205080204" pitchFamily="34" charset="-128"/>
              </a:rPr>
              <a:t>The language used to assist or give instructions to voters in the polling station should be English or Welsh. The Returning Officer may have provided instructions or guidance in alternative languages or formats depending on requirements within the community. </a:t>
            </a:r>
          </a:p>
          <a:p>
            <a:pPr marL="39688" defTabSz="914400">
              <a:spcBef>
                <a:spcPts val="413"/>
              </a:spcBef>
            </a:pPr>
            <a:endParaRPr lang="en-GB" altLang="en-US">
              <a:solidFill>
                <a:srgbClr val="000000"/>
              </a:solidFill>
              <a:ea typeface="ＭＳ Ｐゴシック" panose="020B0600070205080204" pitchFamily="34" charset="-128"/>
            </a:endParaRPr>
          </a:p>
          <a:p>
            <a:pPr marL="39688" defTabSz="914400">
              <a:spcBef>
                <a:spcPts val="413"/>
              </a:spcBef>
            </a:pPr>
            <a:r>
              <a:rPr lang="en-GB" altLang="en-US">
                <a:solidFill>
                  <a:srgbClr val="000000"/>
                </a:solidFill>
                <a:ea typeface="ＭＳ Ｐゴシック" panose="020B0600070205080204" pitchFamily="34" charset="-128"/>
              </a:rPr>
              <a:t>The Presiding Officer should be familiar with what resources are available and provide these as and when appropriate. In some exceptional cases the translated notices may not be sufficient or appropriate. For example, a voter may have low levels of literacy or may have a question that falls outside of what is covered by the notices. In those circumstances, if polling station staff are able to provide information in a language spoken by the voter, assistance in a language other than English or Welsh may then be provided. </a:t>
            </a:r>
          </a:p>
          <a:p>
            <a:pPr marL="39688" defTabSz="914400">
              <a:spcBef>
                <a:spcPts val="413"/>
              </a:spcBef>
            </a:pPr>
            <a:endParaRPr lang="en-GB" altLang="en-US">
              <a:solidFill>
                <a:srgbClr val="000000"/>
              </a:solidFill>
              <a:ea typeface="ＭＳ Ｐゴシック" panose="020B0600070205080204" pitchFamily="34" charset="-128"/>
            </a:endParaRPr>
          </a:p>
          <a:p>
            <a:pPr marL="39688" defTabSz="914400">
              <a:spcBef>
                <a:spcPts val="413"/>
              </a:spcBef>
            </a:pPr>
            <a:r>
              <a:rPr lang="en-GB" altLang="en-US">
                <a:solidFill>
                  <a:srgbClr val="000000"/>
                </a:solidFill>
                <a:ea typeface="ＭＳ Ｐゴシック" panose="020B0600070205080204" pitchFamily="34" charset="-128"/>
              </a:rPr>
              <a:t>Where assistance is given in another language, you should explain to other staff and any polling agents or observers present what question has been asked and the response given.</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The electoral rules must always be followed – refer to the polling station handbook and if in doubt, call the elections office. Public health guideline should be followed but you must allow all electors to vote.</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FF0000"/>
                </a:solidFill>
                <a:latin typeface="Times" panose="02020603050405020304" pitchFamily="18" charset="0"/>
                <a:ea typeface="ＭＳ Ｐゴシック" panose="020B0600070205080204" pitchFamily="34" charset="-128"/>
                <a:sym typeface="Times" panose="02020603050405020304" pitchFamily="18" charset="0"/>
              </a:rPr>
              <a:t>Be aware of the security of voters personal details on the electoral register and poll cards. Ensure any poll cards left by voters at the station are destroyed in line with your document retention policy. </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GB" altLang="en-US" b="1">
                <a:solidFill>
                  <a:srgbClr val="000000"/>
                </a:solidFill>
                <a:ea typeface="ＭＳ Ｐゴシック" panose="020B0600070205080204" pitchFamily="34" charset="-128"/>
                <a:sym typeface="Times" panose="02020603050405020304" pitchFamily="18" charset="0"/>
              </a:rPr>
              <a:t>Discussion points</a:t>
            </a:r>
          </a:p>
          <a:p>
            <a:pPr marL="39688" defTabSz="914400">
              <a:spcBef>
                <a:spcPts val="413"/>
              </a:spcBef>
            </a:pPr>
            <a:r>
              <a:rPr lang="en-GB" altLang="en-US">
                <a:solidFill>
                  <a:srgbClr val="000000"/>
                </a:solidFill>
                <a:ea typeface="ＭＳ Ｐゴシック" panose="020B0600070205080204" pitchFamily="34" charset="-128"/>
                <a:sym typeface="Times" panose="02020603050405020304" pitchFamily="18" charset="0"/>
              </a:rPr>
              <a:t>What types scenarios could occur in the polling station which may be challenging? For example, someone not on the register, someone in the wrong polling station etc. </a:t>
            </a:r>
          </a:p>
          <a:p>
            <a:pPr marL="39688" defTabSz="914400">
              <a:spcBef>
                <a:spcPts val="413"/>
              </a:spcBef>
            </a:pPr>
            <a:r>
              <a:rPr lang="en-GB" altLang="en-US">
                <a:solidFill>
                  <a:srgbClr val="000000"/>
                </a:solidFill>
                <a:ea typeface="ＭＳ Ｐゴシック" panose="020B0600070205080204" pitchFamily="34" charset="-128"/>
                <a:sym typeface="Times" panose="02020603050405020304" pitchFamily="18" charset="0"/>
              </a:rPr>
              <a:t>What strategies could be used to meet those challenges? </a:t>
            </a:r>
            <a:r>
              <a:rPr lang="en-GB"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t>
            </a:r>
            <a:r>
              <a:rPr lang="en-GB" altLang="en-US">
                <a:solidFill>
                  <a:srgbClr val="000000"/>
                </a:solidFill>
                <a:ea typeface="ＭＳ Ｐゴシック" panose="020B0600070205080204" pitchFamily="34" charset="-128"/>
                <a:sym typeface="Times" panose="02020603050405020304" pitchFamily="18" charset="0"/>
              </a:rPr>
              <a:t> Talk about customer services here </a:t>
            </a:r>
            <a:r>
              <a:rPr lang="en-GB"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t>
            </a:r>
            <a:r>
              <a:rPr lang="en-GB" altLang="en-US">
                <a:solidFill>
                  <a:srgbClr val="000000"/>
                </a:solidFill>
                <a:ea typeface="ＭＳ Ｐゴシック" panose="020B0600070205080204" pitchFamily="34" charset="-128"/>
                <a:sym typeface="Times" panose="02020603050405020304" pitchFamily="18" charset="0"/>
              </a:rPr>
              <a:t> active listening, remaining calm etc</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ct val="0"/>
              </a:spcBef>
            </a:pPr>
            <a:endParaRPr lang="en-GB" altLang="en-US">
              <a:solidFill>
                <a:srgbClr val="000000"/>
              </a:solidFill>
              <a:ea typeface="ＭＳ Ｐゴシック" panose="020B0600070205080204" pitchFamily="34" charset="-128"/>
            </a:endParaRPr>
          </a:p>
        </p:txBody>
      </p:sp>
      <p:sp>
        <p:nvSpPr>
          <p:cNvPr id="74756" name="Slide Number Placeholder 3">
            <a:extLst>
              <a:ext uri="{FF2B5EF4-FFF2-40B4-BE49-F238E27FC236}">
                <a16:creationId xmlns:a16="http://schemas.microsoft.com/office/drawing/2014/main" id="{284A4598-D176-24B4-F5AA-B09C65CE5C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7FEE130F-A8D3-4B89-85C6-3C8EABF8F058}" type="slidenum">
              <a:rPr lang="en-GB" altLang="en-US" sz="1200">
                <a:solidFill>
                  <a:srgbClr val="000000"/>
                </a:solidFill>
              </a:rPr>
              <a:pPr eaLnBrk="1" hangingPunct="1"/>
              <a:t>19</a:t>
            </a:fld>
            <a:endParaRPr lang="en-GB" altLang="en-US" sz="120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34950B38-20C6-0A5F-C718-5204C16B429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70FB1C08-0038-4DC0-9827-E821E8738E5E}" type="slidenum">
              <a:rPr lang="en-GB" altLang="en-US" sz="1200">
                <a:solidFill>
                  <a:srgbClr val="000000"/>
                </a:solidFill>
              </a:rPr>
              <a:pPr eaLnBrk="1" hangingPunct="1"/>
              <a:t>2</a:t>
            </a:fld>
            <a:endParaRPr lang="en-GB" altLang="en-US" sz="1200">
              <a:solidFill>
                <a:srgbClr val="000000"/>
              </a:solidFill>
            </a:endParaRPr>
          </a:p>
        </p:txBody>
      </p:sp>
      <p:sp>
        <p:nvSpPr>
          <p:cNvPr id="57347" name="Rectangle 2">
            <a:extLst>
              <a:ext uri="{FF2B5EF4-FFF2-40B4-BE49-F238E27FC236}">
                <a16:creationId xmlns:a16="http://schemas.microsoft.com/office/drawing/2014/main" id="{C6AC23E3-23CF-3411-0E8A-278791090B15}"/>
              </a:ext>
            </a:extLst>
          </p:cNvPr>
          <p:cNvSpPr>
            <a:spLocks noRot="1" noChangeArrowheads="1" noTextEdit="1"/>
          </p:cNvSpPr>
          <p:nvPr>
            <p:ph type="sldImg"/>
          </p:nvPr>
        </p:nvSpPr>
        <p:spPr>
          <a:ln cap="flat">
            <a:headEnd type="none" w="med" len="med"/>
            <a:tailEnd type="none" w="med" len="med"/>
          </a:ln>
        </p:spPr>
      </p:sp>
      <p:sp>
        <p:nvSpPr>
          <p:cNvPr id="57348" name="Rectangle 3">
            <a:extLst>
              <a:ext uri="{FF2B5EF4-FFF2-40B4-BE49-F238E27FC236}">
                <a16:creationId xmlns:a16="http://schemas.microsoft.com/office/drawing/2014/main" id="{6C2B5D4A-90E1-D735-1081-592CCDD23666}"/>
              </a:ext>
            </a:extLst>
          </p:cNvPr>
          <p:cNvSpPr>
            <a:spLocks noGrp="1" noChangeArrowheads="1"/>
          </p:cNvSpPr>
          <p:nvPr>
            <p:ph type="body" idx="1"/>
          </p:nvPr>
        </p:nvSpPr>
        <p:spPr>
          <a:xfrm>
            <a:off x="909638" y="4719638"/>
            <a:ext cx="4989512" cy="44751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GB" altLang="en-US" b="1">
                <a:solidFill>
                  <a:srgbClr val="000000"/>
                </a:solidFill>
                <a:ea typeface="ＭＳ Ｐゴシック" panose="020B0600070205080204" pitchFamily="34" charset="-128"/>
              </a:rPr>
              <a:t>Notes for the trainer</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Introduce yourself and anyone else involved in the briefing session.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If you have any key staff who deal specifically with polling stations and/or staff issues introduce them and/or give key contact details (this may encourage people to call with questions or problems when they know exactly who it is they need to contact).</a:t>
            </a:r>
          </a:p>
          <a:p>
            <a:pPr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a:extLst>
              <a:ext uri="{FF2B5EF4-FFF2-40B4-BE49-F238E27FC236}">
                <a16:creationId xmlns:a16="http://schemas.microsoft.com/office/drawing/2014/main" id="{4D9657BC-A862-2649-342E-F6AC8DBD1C54}"/>
              </a:ext>
            </a:extLst>
          </p:cNvPr>
          <p:cNvSpPr>
            <a:spLocks noGrp="1" noRot="1" noChangeAspect="1" noChangeArrowheads="1" noTextEdit="1"/>
          </p:cNvSpPr>
          <p:nvPr>
            <p:ph type="sldImg"/>
          </p:nvPr>
        </p:nvSpPr>
        <p:spPr>
          <a:ln cap="flat">
            <a:headEnd type="none" w="med" len="med"/>
            <a:tailEnd type="none" w="med" len="med"/>
          </a:ln>
        </p:spPr>
      </p:sp>
      <p:sp>
        <p:nvSpPr>
          <p:cNvPr id="53251" name="Notes Placeholder 2">
            <a:extLst>
              <a:ext uri="{FF2B5EF4-FFF2-40B4-BE49-F238E27FC236}">
                <a16:creationId xmlns:a16="http://schemas.microsoft.com/office/drawing/2014/main" id="{A4CC883A-669D-DB2F-D19F-EBA900ABACC9}"/>
              </a:ext>
            </a:extLst>
          </p:cNvPr>
          <p:cNvSpPr>
            <a:spLocks noGrp="1"/>
          </p:cNvSpPr>
          <p:nvPr>
            <p:ph type="body" idx="3"/>
          </p:nvPr>
        </p:nvSpPr>
        <p:spPr>
          <a:ln/>
        </p:spPr>
        <p:txBody>
          <a:bodyPr>
            <a:noAutofit/>
          </a:bodyPr>
          <a:lstStyle/>
          <a:p>
            <a:pPr defTabSz="914400">
              <a:spcBef>
                <a:spcPct val="0"/>
              </a:spcBef>
            </a:pPr>
            <a:r>
              <a:rPr lang="en-GB" altLang="en-US">
                <a:solidFill>
                  <a:srgbClr val="000000"/>
                </a:solidFill>
                <a:ea typeface="ＭＳ Ｐゴシック" panose="020B0600070205080204" pitchFamily="34" charset="-128"/>
              </a:rPr>
              <a:t>The aim of this slide is to highlight the importance of ensuring all voters receive the same level of service and to highlight the tools available to polling station staff to ensure this happens.</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US" altLang="en-US" b="1">
                <a:solidFill>
                  <a:srgbClr val="000000"/>
                </a:solidFill>
                <a:latin typeface="Times" panose="02020603050405020304" pitchFamily="18" charset="0"/>
                <a:ea typeface="ＭＳ Ｐゴシック" panose="020B0600070205080204" pitchFamily="34" charset="-128"/>
              </a:rPr>
              <a:t>To note that not all disabled voters will have a visible disability. </a:t>
            </a:r>
          </a:p>
          <a:p>
            <a:pPr defTabSz="914400">
              <a:spcBef>
                <a:spcPct val="0"/>
              </a:spcBef>
            </a:pPr>
            <a:endParaRPr lang="en-US" altLang="en-US" b="1">
              <a:solidFill>
                <a:srgbClr val="000000"/>
              </a:solidFill>
              <a:latin typeface="Times" panose="02020603050405020304" pitchFamily="18" charset="0"/>
              <a:ea typeface="ＭＳ Ｐゴシック" panose="020B0600070205080204" pitchFamily="34" charset="-128"/>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If applicable cover Covid consideration; discuss face covering / screens and how these may affect communication with the voters, especially those with a hearing impairment. Staff may need to remove their face coverings temporarily if they have voters that rely on lip-reading, for example</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As far as practicable, anyone providing assistance to voters should follow public health advice: </a:t>
            </a: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	- keep your distance where possible</a:t>
            </a: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	- clean hands regularly</a:t>
            </a: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	- wear a face covering</a:t>
            </a: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	- avoid touching your face</a:t>
            </a:r>
          </a:p>
          <a:p>
            <a:pPr defTabSz="914400">
              <a:spcBef>
                <a:spcPct val="0"/>
              </a:spcBef>
            </a:pPr>
            <a:endParaRPr lang="en-US" altLang="en-US" u="sng">
              <a:solidFill>
                <a:srgbClr val="000000"/>
              </a:solidFill>
              <a:latin typeface="Times" panose="02020603050405020304" pitchFamily="18" charset="0"/>
              <a:ea typeface="ＭＳ Ｐゴシック" panose="020B0600070205080204" pitchFamily="34" charset="-128"/>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However, providing assistance may mean that the PO cannot remain distanced from the voter and this should be clearly communicated and agreed before assistance is provided.</a:t>
            </a:r>
          </a:p>
          <a:p>
            <a:pPr defTabSz="914400">
              <a:spcBef>
                <a:spcPct val="0"/>
              </a:spcBef>
            </a:pPr>
            <a:endParaRPr lang="en-US" altLang="en-US" b="1" u="sng">
              <a:solidFill>
                <a:srgbClr val="000000"/>
              </a:solidFill>
              <a:latin typeface="Times" panose="02020603050405020304" pitchFamily="18" charset="0"/>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Trainer </a:t>
            </a:r>
            <a:r>
              <a:rPr lang="en-GB" altLang="en-US" b="1">
                <a:solidFill>
                  <a:srgbClr val="000000"/>
                </a:solidFill>
                <a:latin typeface="Times" panose="02020603050405020304" pitchFamily="18" charset="0"/>
                <a:ea typeface="ＭＳ Ｐゴシック" panose="020B0600070205080204" pitchFamily="34" charset="-128"/>
              </a:rPr>
              <a:t>–</a:t>
            </a:r>
            <a:r>
              <a:rPr lang="en-GB" altLang="en-US" b="1">
                <a:solidFill>
                  <a:srgbClr val="000000"/>
                </a:solidFill>
                <a:ea typeface="ＭＳ Ｐゴシック" panose="020B0600070205080204" pitchFamily="34" charset="-128"/>
              </a:rPr>
              <a:t> </a:t>
            </a:r>
            <a:r>
              <a:rPr lang="en-GB" altLang="en-US">
                <a:solidFill>
                  <a:srgbClr val="000000"/>
                </a:solidFill>
                <a:ea typeface="ＭＳ Ｐゴシック" panose="020B0600070205080204" pitchFamily="34" charset="-128"/>
              </a:rPr>
              <a:t>refer to Appendix 1 in the polling station handbook</a:t>
            </a: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Equality issues </a:t>
            </a:r>
            <a:r>
              <a:rPr lang="en-GB" altLang="en-US" b="1">
                <a:solidFill>
                  <a:srgbClr val="000000"/>
                </a:solidFill>
                <a:latin typeface="Times" panose="02020603050405020304" pitchFamily="18" charset="0"/>
                <a:ea typeface="ＭＳ Ｐゴシック" panose="020B0600070205080204" pitchFamily="34" charset="-128"/>
              </a:rPr>
              <a:t>–</a:t>
            </a:r>
            <a:r>
              <a:rPr lang="en-GB" altLang="en-US" b="1">
                <a:solidFill>
                  <a:srgbClr val="000000"/>
                </a:solidFill>
                <a:ea typeface="ＭＳ Ｐゴシック" panose="020B0600070205080204" pitchFamily="34" charset="-128"/>
              </a:rPr>
              <a:t> while physical access is important </a:t>
            </a:r>
            <a:r>
              <a:rPr lang="en-GB" altLang="en-US" b="1">
                <a:solidFill>
                  <a:srgbClr val="000000"/>
                </a:solidFill>
                <a:latin typeface="Times" panose="02020603050405020304" pitchFamily="18" charset="0"/>
                <a:ea typeface="ＭＳ Ｐゴシック" panose="020B0600070205080204" pitchFamily="34" charset="-128"/>
              </a:rPr>
              <a:t>–</a:t>
            </a:r>
            <a:r>
              <a:rPr lang="en-GB" altLang="en-US" b="1">
                <a:solidFill>
                  <a:srgbClr val="000000"/>
                </a:solidFill>
                <a:ea typeface="ＭＳ Ｐゴシック" panose="020B0600070205080204" pitchFamily="34" charset="-128"/>
              </a:rPr>
              <a:t> not the only consideration in ensuring equality </a:t>
            </a: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sym typeface="Times" panose="02020603050405020304" pitchFamily="18" charset="0"/>
              </a:rPr>
              <a:t>Ensure clear access to the building and within the polling station</a:t>
            </a:r>
          </a:p>
          <a:p>
            <a:pPr defTabSz="914400">
              <a:spcBef>
                <a:spcPct val="0"/>
              </a:spcBef>
            </a:pPr>
            <a:r>
              <a:rPr lang="en-GB" altLang="en-US">
                <a:solidFill>
                  <a:srgbClr val="000000"/>
                </a:solidFill>
                <a:ea typeface="ＭＳ Ｐゴシック" panose="020B0600070205080204" pitchFamily="34" charset="-128"/>
                <a:sym typeface="Times" panose="02020603050405020304" pitchFamily="18" charset="0"/>
              </a:rPr>
              <a:t>Ensure that any one-way system in place within the polling place and station is wheelchair accessible and if any ramps are needed that they are in place at both entrance and exit points. </a:t>
            </a: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r>
              <a:rPr lang="en-GB" altLang="en-US" b="1">
                <a:solidFill>
                  <a:srgbClr val="000000"/>
                </a:solidFill>
                <a:ea typeface="ＭＳ Ｐゴシック" panose="020B0600070205080204" pitchFamily="34" charset="-128"/>
                <a:sym typeface="Times" panose="02020603050405020304" pitchFamily="18" charset="0"/>
              </a:rPr>
              <a:t>Providing assistance</a:t>
            </a:r>
          </a:p>
          <a:p>
            <a:pPr defTabSz="914400">
              <a:spcBef>
                <a:spcPct val="0"/>
              </a:spcBef>
            </a:pPr>
            <a:r>
              <a:rPr lang="en-GB" altLang="en-US">
                <a:solidFill>
                  <a:srgbClr val="000000"/>
                </a:solidFill>
                <a:ea typeface="ＭＳ Ｐゴシック" panose="020B0600070205080204" pitchFamily="34" charset="-128"/>
                <a:sym typeface="Times" panose="02020603050405020304" pitchFamily="18" charset="0"/>
              </a:rPr>
              <a:t>Disabled voters or those who cannot read or write may ask for assistance to mark the ballot paper </a:t>
            </a:r>
            <a:r>
              <a:rPr lang="en-GB"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t>
            </a:r>
            <a:r>
              <a:rPr lang="en-GB" altLang="en-US">
                <a:solidFill>
                  <a:srgbClr val="000000"/>
                </a:solidFill>
                <a:ea typeface="ＭＳ Ｐゴシック" panose="020B0600070205080204" pitchFamily="34" charset="-128"/>
                <a:sym typeface="Times" panose="02020603050405020304" pitchFamily="18" charset="0"/>
              </a:rPr>
              <a:t> Presiding Officer can do this or a companion. </a:t>
            </a: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r>
              <a:rPr lang="en-GB" altLang="en-US">
                <a:solidFill>
                  <a:srgbClr val="000000"/>
                </a:solidFill>
                <a:ea typeface="ＭＳ Ｐゴシック" panose="020B0600070205080204" pitchFamily="34" charset="-128"/>
                <a:sym typeface="Times" panose="02020603050405020304" pitchFamily="18" charset="0"/>
              </a:rPr>
              <a:t>Polling station staff may consider removing their face covering if they feel comfortable to do so while they are speaking to, or providing assistance to, someone who relies on lip reading, but should make sure they keep their distance whilst doing do and should replace the face covering immediately afterwards. The RO may have provided a transparent visor that you could use in these circumstances. </a:t>
            </a: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r>
              <a:rPr lang="en-GB" altLang="en-US">
                <a:solidFill>
                  <a:srgbClr val="000000"/>
                </a:solidFill>
                <a:ea typeface="ＭＳ Ｐゴシック" panose="020B0600070205080204" pitchFamily="34" charset="-128"/>
                <a:sym typeface="Times" panose="02020603050405020304" pitchFamily="18" charset="0"/>
              </a:rPr>
              <a:t>Companions of voters with disabilities must be 18 years or over (16 years or over for Elections on or after 5</a:t>
            </a:r>
            <a:r>
              <a:rPr lang="en-GB" altLang="en-US" baseline="30000">
                <a:solidFill>
                  <a:srgbClr val="000000"/>
                </a:solidFill>
                <a:ea typeface="ＭＳ Ｐゴシック" panose="020B0600070205080204" pitchFamily="34" charset="-128"/>
                <a:sym typeface="Times" panose="02020603050405020304" pitchFamily="18" charset="0"/>
              </a:rPr>
              <a:t>th</a:t>
            </a:r>
            <a:r>
              <a:rPr lang="en-GB" altLang="en-US">
                <a:solidFill>
                  <a:srgbClr val="000000"/>
                </a:solidFill>
                <a:ea typeface="ＭＳ Ｐゴシック" panose="020B0600070205080204" pitchFamily="34" charset="-128"/>
                <a:sym typeface="Times" panose="02020603050405020304" pitchFamily="18" charset="0"/>
              </a:rPr>
              <a:t> May 2022) and either a close relative (father, mother, brother, sister, spouse, civil partner, son or daughter), or a qualified elector [companions of voters must complete a declaration (SHOW COPY)]. Companion can assist no more than 2 voters </a:t>
            </a:r>
            <a:r>
              <a:rPr lang="en-GB"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t>
            </a:r>
            <a:r>
              <a:rPr lang="en-GB" altLang="en-US">
                <a:solidFill>
                  <a:srgbClr val="000000"/>
                </a:solidFill>
                <a:ea typeface="ＭＳ Ｐゴシック" panose="020B0600070205080204" pitchFamily="34" charset="-128"/>
                <a:sym typeface="Times" panose="02020603050405020304" pitchFamily="18" charset="0"/>
              </a:rPr>
              <a:t> more information in the PSH.</a:t>
            </a: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r>
              <a:rPr lang="en-GB" altLang="en-US">
                <a:solidFill>
                  <a:srgbClr val="000000"/>
                </a:solidFill>
                <a:ea typeface="ＭＳ Ｐゴシック" panose="020B0600070205080204" pitchFamily="34" charset="-128"/>
                <a:sym typeface="Times" panose="02020603050405020304" pitchFamily="18" charset="0"/>
              </a:rPr>
              <a:t>Secrecy of the ballot must be ensured. </a:t>
            </a: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r>
              <a:rPr lang="en-GB" altLang="en-US">
                <a:solidFill>
                  <a:srgbClr val="000000"/>
                </a:solidFill>
                <a:ea typeface="ＭＳ Ｐゴシック" panose="020B0600070205080204" pitchFamily="34" charset="-128"/>
                <a:sym typeface="Times" panose="02020603050405020304" pitchFamily="18" charset="0"/>
              </a:rPr>
              <a:t>Enlarged copies of the ballot paper should be available to be taken into the polling booth with a voter to assist them marking the actual ballot paper. They can also be fixed to the wall/notice board for voters to look at before they enter the booth. </a:t>
            </a: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Your RO may provide laminated copies of the enlarged ballot papers which can be cleaned after each use, or a stock of single-use copies which can be disposed of after use.</a:t>
            </a: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r>
              <a:rPr lang="en-GB" altLang="en-US">
                <a:solidFill>
                  <a:srgbClr val="000000"/>
                </a:solidFill>
                <a:ea typeface="ＭＳ Ｐゴシック" panose="020B0600070205080204" pitchFamily="34" charset="-128"/>
              </a:rPr>
              <a:t>A person who is registered as an elector or entered on the list of proxies cannot be refused a ballot paper, or in other words be excluded from voting, on the grounds of mental incapacity.</a:t>
            </a:r>
          </a:p>
          <a:p>
            <a:pPr defTabSz="914400">
              <a:spcBef>
                <a:spcPct val="0"/>
              </a:spcBef>
            </a:pPr>
            <a:endParaRPr lang="en-GB" altLang="en-US">
              <a:solidFill>
                <a:srgbClr val="000000"/>
              </a:solidFill>
              <a:ea typeface="ＭＳ Ｐゴシック" panose="020B0600070205080204" pitchFamily="34" charset="-128"/>
            </a:endParaRPr>
          </a:p>
        </p:txBody>
      </p:sp>
      <p:sp>
        <p:nvSpPr>
          <p:cNvPr id="75780" name="Slide Number Placeholder 3">
            <a:extLst>
              <a:ext uri="{FF2B5EF4-FFF2-40B4-BE49-F238E27FC236}">
                <a16:creationId xmlns:a16="http://schemas.microsoft.com/office/drawing/2014/main" id="{B7C31784-168D-D4FE-8FAA-962F4A8CB1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C876FFBE-B742-4C3A-92F0-8511D610F9E3}" type="slidenum">
              <a:rPr lang="en-GB" altLang="en-US" sz="1200">
                <a:solidFill>
                  <a:srgbClr val="000000"/>
                </a:solidFill>
              </a:rPr>
              <a:pPr eaLnBrk="1" hangingPunct="1"/>
              <a:t>20</a:t>
            </a:fld>
            <a:endParaRPr lang="en-GB" altLang="en-US" sz="1200">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14D31FF0-879D-D0B5-96D4-ACE22673C2F3}"/>
              </a:ext>
            </a:extLst>
          </p:cNvPr>
          <p:cNvSpPr>
            <a:spLocks noGrp="1" noRot="1" noChangeAspect="1" noChangeArrowheads="1" noTextEdit="1"/>
          </p:cNvSpPr>
          <p:nvPr>
            <p:ph type="sldImg"/>
          </p:nvPr>
        </p:nvSpPr>
        <p:spPr>
          <a:ln cap="flat">
            <a:headEnd type="none" w="med" len="med"/>
            <a:tailEnd type="none" w="med" len="med"/>
          </a:ln>
        </p:spPr>
      </p:sp>
      <p:sp>
        <p:nvSpPr>
          <p:cNvPr id="55299" name="Notes Placeholder 2">
            <a:extLst>
              <a:ext uri="{FF2B5EF4-FFF2-40B4-BE49-F238E27FC236}">
                <a16:creationId xmlns:a16="http://schemas.microsoft.com/office/drawing/2014/main" id="{B29F42EF-878C-FF59-5749-05DE8543DF24}"/>
              </a:ext>
            </a:extLst>
          </p:cNvPr>
          <p:cNvSpPr>
            <a:spLocks noGrp="1"/>
          </p:cNvSpPr>
          <p:nvPr>
            <p:ph type="body" idx="3"/>
          </p:nvPr>
        </p:nvSpPr>
        <p:spPr>
          <a:ln/>
        </p:spPr>
        <p:txBody>
          <a:bodyPr>
            <a:noAutofit/>
          </a:bodyPr>
          <a:lstStyle/>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Ensure that any large print ballot papers, tactile voting template, magnifying glasses and easy-read/alternative format literature, are all visible and available when people enter the station. </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Also make sure that you know how to use the TVD. </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Everyone working with shared documents and papers should follow public health guidance, such as their cleaning hands regularly and avoiding touching their face. Any other materials to support blind or partially sighted electors, such as tactile voting devices, should be cleaned after each use.</a:t>
            </a:r>
          </a:p>
          <a:p>
            <a:pPr defTabSz="914400">
              <a:spcBef>
                <a:spcPct val="0"/>
              </a:spcBef>
            </a:pPr>
            <a:endParaRPr lang="en-GB" altLang="en-US" u="sng">
              <a:solidFill>
                <a:srgbClr val="000000"/>
              </a:solidFill>
              <a:ea typeface="ＭＳ Ｐゴシック" panose="020B0600070205080204" pitchFamily="34" charset="-128"/>
              <a:sym typeface="Times" panose="02020603050405020304" pitchFamily="18" charset="0"/>
            </a:endParaRPr>
          </a:p>
          <a:p>
            <a:pPr defTabSz="914400">
              <a:spcBef>
                <a:spcPct val="0"/>
              </a:spcBef>
            </a:pPr>
            <a:r>
              <a:rPr lang="en-GB" altLang="en-US">
                <a:solidFill>
                  <a:srgbClr val="000000"/>
                </a:solidFill>
                <a:ea typeface="ＭＳ Ｐゴシック" panose="020B0600070205080204" pitchFamily="34" charset="-128"/>
                <a:sym typeface="Times" panose="02020603050405020304" pitchFamily="18" charset="0"/>
              </a:rPr>
              <a:t>A blind or partially sighted elector may use an app on their mobile phone or carry pocket-sized assistive equipment, such as a video magnifier to help them read documents. These could be used in conjunction with the template.</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GB" altLang="en-US" b="1">
                <a:solidFill>
                  <a:srgbClr val="000000"/>
                </a:solidFill>
                <a:ea typeface="ＭＳ Ｐゴシック" panose="020B0600070205080204" pitchFamily="34" charset="-128"/>
                <a:sym typeface="Times" panose="02020603050405020304" pitchFamily="18" charset="0"/>
              </a:rPr>
              <a:t>Providing assistance</a:t>
            </a:r>
          </a:p>
          <a:p>
            <a:pPr defTabSz="914400">
              <a:spcBef>
                <a:spcPct val="0"/>
              </a:spcBef>
            </a:pPr>
            <a:r>
              <a:rPr lang="en-GB" altLang="en-US">
                <a:solidFill>
                  <a:srgbClr val="000000"/>
                </a:solidFill>
                <a:ea typeface="ＭＳ Ｐゴシック" panose="020B0600070205080204" pitchFamily="34" charset="-128"/>
                <a:sym typeface="Times" panose="02020603050405020304" pitchFamily="18" charset="0"/>
              </a:rPr>
              <a:t>Disabled voters or those who cannot read or write may ask for assistance to mark the ballot paper </a:t>
            </a:r>
            <a:r>
              <a:rPr lang="en-GB"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t>
            </a:r>
            <a:r>
              <a:rPr lang="en-GB" altLang="en-US">
                <a:solidFill>
                  <a:srgbClr val="000000"/>
                </a:solidFill>
                <a:ea typeface="ＭＳ Ｐゴシック" panose="020B0600070205080204" pitchFamily="34" charset="-128"/>
                <a:sym typeface="Times" panose="02020603050405020304" pitchFamily="18" charset="0"/>
              </a:rPr>
              <a:t> Presiding Officer can do this or a companion. </a:t>
            </a: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r>
              <a:rPr lang="en-GB" altLang="en-US">
                <a:solidFill>
                  <a:srgbClr val="000000"/>
                </a:solidFill>
                <a:ea typeface="ＭＳ Ｐゴシック" panose="020B0600070205080204" pitchFamily="34" charset="-128"/>
                <a:sym typeface="Times" panose="02020603050405020304" pitchFamily="18" charset="0"/>
              </a:rPr>
              <a:t>Companions of voters with disabilities must be 18 years or over (16 years or over at elections on or after 5 May 2022) and either a close relative (father, mother, brother, sister, spouse, civil partner, son or daughter), or a qualified elector [companions of voters must complete a declaration (SHOW COPY)]. Companion can assist no more than 2 voters </a:t>
            </a:r>
            <a:r>
              <a:rPr lang="en-GB"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t>
            </a:r>
            <a:r>
              <a:rPr lang="en-GB" altLang="en-US">
                <a:solidFill>
                  <a:srgbClr val="000000"/>
                </a:solidFill>
                <a:ea typeface="ＭＳ Ｐゴシック" panose="020B0600070205080204" pitchFamily="34" charset="-128"/>
                <a:sym typeface="Times" panose="02020603050405020304" pitchFamily="18" charset="0"/>
              </a:rPr>
              <a:t> more information in the PSH.</a:t>
            </a: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r>
              <a:rPr lang="en-GB" altLang="en-US">
                <a:solidFill>
                  <a:srgbClr val="000000"/>
                </a:solidFill>
                <a:ea typeface="ＭＳ Ｐゴシック" panose="020B0600070205080204" pitchFamily="34" charset="-128"/>
                <a:sym typeface="Times" panose="02020603050405020304" pitchFamily="18" charset="0"/>
              </a:rPr>
              <a:t>Secrecy of the ballot must be ensured. </a:t>
            </a: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r>
              <a:rPr lang="en-GB" altLang="en-US">
                <a:solidFill>
                  <a:srgbClr val="000000"/>
                </a:solidFill>
                <a:ea typeface="ＭＳ Ｐゴシック" panose="020B0600070205080204" pitchFamily="34" charset="-128"/>
                <a:sym typeface="Times" panose="02020603050405020304" pitchFamily="18" charset="0"/>
              </a:rPr>
              <a:t>Enlarged copies of the ballot paper should be available to be taken into the polling booth with a voter to assist them marking the actual ballot paper. They can also be fixed to the wall/notice board for voters to look at before they enter the booth.</a:t>
            </a: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r>
              <a:rPr lang="en-GB" altLang="en-US">
                <a:solidFill>
                  <a:srgbClr val="000000"/>
                </a:solidFill>
                <a:ea typeface="ＭＳ Ｐゴシック" panose="020B0600070205080204" pitchFamily="34" charset="-128"/>
              </a:rPr>
              <a:t>A person who is registered as an elector or entered on the list of proxies cannot be refused a ballot paper, or in other words be excluded from voting, on the grounds of mental incapacity.</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sym typeface="Times" panose="02020603050405020304" pitchFamily="18" charset="0"/>
              </a:rPr>
              <a:t>Trainer </a:t>
            </a:r>
            <a:r>
              <a:rPr lang="en-GB" altLang="en-US">
                <a:solidFill>
                  <a:srgbClr val="000000"/>
                </a:solidFill>
                <a:ea typeface="ＭＳ Ｐゴシック" panose="020B0600070205080204" pitchFamily="34" charset="-128"/>
                <a:sym typeface="Times" panose="02020603050405020304" pitchFamily="18" charset="0"/>
              </a:rPr>
              <a:t>- provide a practical demonstration of how to use the tactile voting device. Where polls are combined and different voting systems are in use, different tactile voting devices may be required for the different ballot papers.</a:t>
            </a:r>
          </a:p>
          <a:p>
            <a:pPr defTabSz="914400">
              <a:spcBef>
                <a:spcPct val="0"/>
              </a:spcBef>
            </a:pPr>
            <a:endParaRPr lang="en-US" altLang="en-US" b="1">
              <a:solidFill>
                <a:srgbClr val="000000"/>
              </a:solidFill>
              <a:latin typeface="Times" panose="02020603050405020304" pitchFamily="18" charset="0"/>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The PO should:</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Remove the sticky tape at the back of the template and affix it to the ballot paper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reiterate the adhesive backing needs to be removed so the device firmly adheres to the ballot paper</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Explain to the voter how to they should use the tactile voting device and ensure the voter is confident about using it</a:t>
            </a:r>
          </a:p>
          <a:p>
            <a:pPr defTabSz="914400">
              <a:spcBef>
                <a:spcPct val="0"/>
              </a:spcBef>
            </a:pPr>
            <a:r>
              <a:rPr lang="en-GB" altLang="en-US">
                <a:solidFill>
                  <a:srgbClr val="000000"/>
                </a:solidFill>
                <a:ea typeface="ＭＳ Ｐゴシック" panose="020B0600070205080204" pitchFamily="34" charset="-128"/>
              </a:rPr>
              <a:t>Explain the order of the candidates on the ballot paper</a:t>
            </a:r>
          </a:p>
          <a:p>
            <a:pPr defTabSz="914400">
              <a:spcBef>
                <a:spcPct val="0"/>
              </a:spcBef>
            </a:pPr>
            <a:r>
              <a:rPr lang="en-GB" altLang="en-US">
                <a:solidFill>
                  <a:srgbClr val="000000"/>
                </a:solidFill>
                <a:ea typeface="ＭＳ Ｐゴシック" panose="020B0600070205080204" pitchFamily="34" charset="-128"/>
              </a:rPr>
              <a:t> </a:t>
            </a:r>
          </a:p>
          <a:p>
            <a:pPr defTabSz="914400">
              <a:spcBef>
                <a:spcPct val="0"/>
              </a:spcBef>
            </a:pPr>
            <a:endParaRPr lang="en-GB" altLang="en-US" b="1">
              <a:solidFill>
                <a:srgbClr val="000000"/>
              </a:solidFill>
              <a:ea typeface="ＭＳ Ｐゴシック" panose="020B0600070205080204" pitchFamily="34" charset="-128"/>
              <a:sym typeface="Times" panose="02020603050405020304" pitchFamily="18" charset="0"/>
            </a:endParaRP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p:txBody>
      </p:sp>
      <p:sp>
        <p:nvSpPr>
          <p:cNvPr id="76804" name="Slide Number Placeholder 3">
            <a:extLst>
              <a:ext uri="{FF2B5EF4-FFF2-40B4-BE49-F238E27FC236}">
                <a16:creationId xmlns:a16="http://schemas.microsoft.com/office/drawing/2014/main" id="{B672DF4B-B5FA-75FA-58CD-E5D8928B370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C554CE2F-EA45-4F10-A4BE-FC6A268ECBCC}" type="slidenum">
              <a:rPr lang="en-GB" altLang="en-US" sz="1200">
                <a:solidFill>
                  <a:srgbClr val="000000"/>
                </a:solidFill>
              </a:rPr>
              <a:pPr eaLnBrk="1" hangingPunct="1"/>
              <a:t>21</a:t>
            </a:fld>
            <a:endParaRPr lang="en-GB" altLang="en-US" sz="1200">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a:extLst>
              <a:ext uri="{FF2B5EF4-FFF2-40B4-BE49-F238E27FC236}">
                <a16:creationId xmlns:a16="http://schemas.microsoft.com/office/drawing/2014/main" id="{2BBD7D48-A03F-A2FF-3D92-0C7C643E3151}"/>
              </a:ext>
            </a:extLst>
          </p:cNvPr>
          <p:cNvSpPr>
            <a:spLocks noGrp="1" noRot="1" noChangeAspect="1" noChangeArrowheads="1" noTextEdit="1"/>
          </p:cNvSpPr>
          <p:nvPr>
            <p:ph type="sldImg"/>
          </p:nvPr>
        </p:nvSpPr>
        <p:spPr>
          <a:ln cap="flat">
            <a:headEnd type="none" w="med" len="med"/>
            <a:tailEnd type="none" w="med" len="med"/>
          </a:ln>
        </p:spPr>
      </p:sp>
      <p:sp>
        <p:nvSpPr>
          <p:cNvPr id="77827" name="Notes Placeholder 2">
            <a:extLst>
              <a:ext uri="{FF2B5EF4-FFF2-40B4-BE49-F238E27FC236}">
                <a16:creationId xmlns:a16="http://schemas.microsoft.com/office/drawing/2014/main" id="{3512803D-3971-078A-7A6C-3068FA346E4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These are videos of two people from Mencap about their experiences of voting in a polling station and what they think can be done to help someone with a learning disability.</a:t>
            </a:r>
          </a:p>
        </p:txBody>
      </p:sp>
      <p:sp>
        <p:nvSpPr>
          <p:cNvPr id="77828" name="Slide Number Placeholder 3">
            <a:extLst>
              <a:ext uri="{FF2B5EF4-FFF2-40B4-BE49-F238E27FC236}">
                <a16:creationId xmlns:a16="http://schemas.microsoft.com/office/drawing/2014/main" id="{2538E4E5-D4B4-86B2-81F1-75DDCC4D332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B5DAE714-BCCC-466F-9018-C4B4A3228F0B}" type="slidenum">
              <a:rPr lang="en-GB" altLang="en-US" sz="1200">
                <a:solidFill>
                  <a:srgbClr val="000000"/>
                </a:solidFill>
              </a:rPr>
              <a:pPr eaLnBrk="1" hangingPunct="1"/>
              <a:t>22</a:t>
            </a:fld>
            <a:endParaRPr lang="en-GB" altLang="en-US" sz="1200">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a:extLst>
              <a:ext uri="{FF2B5EF4-FFF2-40B4-BE49-F238E27FC236}">
                <a16:creationId xmlns:a16="http://schemas.microsoft.com/office/drawing/2014/main" id="{2D3F9267-81ED-BF88-EBA5-381DFCF232B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5CAB288F-FD29-40C3-BDB9-392B347EEF55}" type="slidenum">
              <a:rPr lang="en-GB" altLang="en-US" sz="1200">
                <a:solidFill>
                  <a:srgbClr val="000000"/>
                </a:solidFill>
              </a:rPr>
              <a:pPr eaLnBrk="1" hangingPunct="1"/>
              <a:t>23</a:t>
            </a:fld>
            <a:endParaRPr lang="en-GB" altLang="en-US" sz="1200">
              <a:solidFill>
                <a:srgbClr val="000000"/>
              </a:solidFill>
            </a:endParaRPr>
          </a:p>
        </p:txBody>
      </p:sp>
      <p:sp>
        <p:nvSpPr>
          <p:cNvPr id="78851" name="Rectangle 2">
            <a:extLst>
              <a:ext uri="{FF2B5EF4-FFF2-40B4-BE49-F238E27FC236}">
                <a16:creationId xmlns:a16="http://schemas.microsoft.com/office/drawing/2014/main" id="{5971146F-8CB9-BDA3-2E93-53C2A7E45B44}"/>
              </a:ext>
            </a:extLst>
          </p:cNvPr>
          <p:cNvSpPr>
            <a:spLocks noRot="1" noChangeArrowheads="1" noTextEdit="1"/>
          </p:cNvSpPr>
          <p:nvPr>
            <p:ph type="sldImg"/>
          </p:nvPr>
        </p:nvSpPr>
        <p:spPr>
          <a:ln cap="flat">
            <a:headEnd type="none" w="med" len="med"/>
            <a:tailEnd type="none" w="med" len="med"/>
          </a:ln>
        </p:spPr>
      </p:sp>
      <p:sp>
        <p:nvSpPr>
          <p:cNvPr id="78852" name="Rectangle 3">
            <a:extLst>
              <a:ext uri="{FF2B5EF4-FFF2-40B4-BE49-F238E27FC236}">
                <a16:creationId xmlns:a16="http://schemas.microsoft.com/office/drawing/2014/main" id="{2CF2A0EA-7FF6-2078-2290-ABDC6E61505F}"/>
              </a:ext>
            </a:extLst>
          </p:cNvPr>
          <p:cNvSpPr>
            <a:spLocks noGrp="1" noChangeArrowheads="1"/>
          </p:cNvSpPr>
          <p:nvPr>
            <p:ph type="body" idx="1"/>
          </p:nvPr>
        </p:nvSpPr>
        <p:spPr>
          <a:xfrm>
            <a:off x="909638" y="4719638"/>
            <a:ext cx="4989512" cy="44751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a:extLst>
              <a:ext uri="{FF2B5EF4-FFF2-40B4-BE49-F238E27FC236}">
                <a16:creationId xmlns:a16="http://schemas.microsoft.com/office/drawing/2014/main" id="{74D6F537-7F10-3FA2-B45C-E5E1DC4423B0}"/>
              </a:ext>
            </a:extLst>
          </p:cNvPr>
          <p:cNvSpPr>
            <a:spLocks noGrp="1" noChangeArrowheads="1"/>
          </p:cNvSpPr>
          <p:nvPr/>
        </p:nvSpPr>
        <p:spPr bwMode="auto">
          <a:xfrm>
            <a:off x="3856038" y="9442450"/>
            <a:ext cx="2951162"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2429" tIns="46215" rIns="92429" bIns="46215" anchor="b"/>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algn="r" eaLnBrk="1" hangingPunct="1"/>
            <a:fld id="{0319B919-49A3-4C48-B10A-F469EBE91E86}" type="slidenum">
              <a:rPr lang="en-GB" altLang="en-US" sz="1200">
                <a:solidFill>
                  <a:srgbClr val="000000"/>
                </a:solidFill>
                <a:latin typeface="Arial Unicode MS" pitchFamily="34" charset="-128"/>
                <a:sym typeface="Arial Unicode MS" pitchFamily="34" charset="-128"/>
              </a:rPr>
              <a:pPr algn="r" eaLnBrk="1" hangingPunct="1"/>
              <a:t>24</a:t>
            </a:fld>
            <a:endParaRPr lang="en-GB" altLang="en-US" sz="1200">
              <a:solidFill>
                <a:srgbClr val="000000"/>
              </a:solidFill>
              <a:latin typeface="Arial Unicode MS" pitchFamily="34" charset="-128"/>
              <a:sym typeface="Arial Unicode MS" pitchFamily="34" charset="-128"/>
            </a:endParaRPr>
          </a:p>
        </p:txBody>
      </p:sp>
      <p:sp>
        <p:nvSpPr>
          <p:cNvPr id="79875" name="Rectangle 2">
            <a:extLst>
              <a:ext uri="{FF2B5EF4-FFF2-40B4-BE49-F238E27FC236}">
                <a16:creationId xmlns:a16="http://schemas.microsoft.com/office/drawing/2014/main" id="{2E07176B-7279-3EAD-A589-F31BF5FA46E2}"/>
              </a:ext>
            </a:extLst>
          </p:cNvPr>
          <p:cNvSpPr>
            <a:spLocks noRot="1" noChangeArrowheads="1" noTextEdit="1"/>
          </p:cNvSpPr>
          <p:nvPr>
            <p:ph type="sldImg"/>
          </p:nvPr>
        </p:nvSpPr>
        <p:spPr>
          <a:ln cap="flat">
            <a:headEnd type="none" w="med" len="med"/>
            <a:tailEnd type="none" w="med" len="med"/>
          </a:ln>
        </p:spPr>
      </p:sp>
      <p:sp>
        <p:nvSpPr>
          <p:cNvPr id="61444" name="Rectangle 3">
            <a:extLst>
              <a:ext uri="{FF2B5EF4-FFF2-40B4-BE49-F238E27FC236}">
                <a16:creationId xmlns:a16="http://schemas.microsoft.com/office/drawing/2014/main" id="{FB239902-CC89-9993-06F2-93532C5CCA1C}"/>
              </a:ext>
            </a:extLst>
          </p:cNvPr>
          <p:cNvSpPr>
            <a:spLocks noGrp="1" noChangeArrowheads="1"/>
          </p:cNvSpPr>
          <p:nvPr>
            <p:ph type="body" idx="3"/>
          </p:nvPr>
        </p:nvSpPr>
        <p:spPr>
          <a:ln cap="flat" algn="ctr">
            <a:headEnd type="none" w="med" len="med"/>
            <a:tailEnd type="none" w="med" len="me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This slide outlines who can vote at local government elections. Highlight the point that,</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ct val="0"/>
              </a:spcBef>
            </a:pPr>
            <a:r>
              <a:rPr lang="en-GB" altLang="en-US">
                <a:solidFill>
                  <a:srgbClr val="000000"/>
                </a:solidFill>
                <a:ea typeface="ＭＳ Ｐゴシック" panose="020B0600070205080204" pitchFamily="34" charset="-128"/>
              </a:rPr>
              <a:t>NOTE: </a:t>
            </a:r>
            <a:r>
              <a:rPr lang="en-GB" altLang="en-US" b="1">
                <a:solidFill>
                  <a:srgbClr val="000000"/>
                </a:solidFill>
                <a:ea typeface="ＭＳ Ｐゴシック" panose="020B0600070205080204" pitchFamily="34" charset="-128"/>
              </a:rPr>
              <a:t>Before 5 May 2022, those eligible to vote are:</a:t>
            </a:r>
          </a:p>
          <a:p>
            <a:pPr marL="39688" defTabSz="914400">
              <a:spcBef>
                <a:spcPct val="0"/>
              </a:spcBef>
              <a:buFontTx/>
              <a:buChar char="•"/>
            </a:pPr>
            <a:r>
              <a:rPr lang="en-GB" altLang="en-US">
                <a:solidFill>
                  <a:srgbClr val="000000"/>
                </a:solidFill>
                <a:ea typeface="ＭＳ Ｐゴシック" panose="020B0600070205080204" pitchFamily="34" charset="-128"/>
              </a:rPr>
              <a:t>electors who are 18 years of age or over on the day of the election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date on or before polling day before their name</a:t>
            </a:r>
          </a:p>
          <a:p>
            <a:pPr marL="39688" defTabSz="914400">
              <a:spcBef>
                <a:spcPct val="0"/>
              </a:spcBef>
              <a:buFontTx/>
              <a:buChar char="•"/>
            </a:pPr>
            <a:r>
              <a:rPr lang="en-GB" altLang="en-US">
                <a:solidFill>
                  <a:srgbClr val="000000"/>
                </a:solidFill>
                <a:ea typeface="ＭＳ Ｐゴシック" panose="020B0600070205080204" pitchFamily="34" charset="-128"/>
              </a:rPr>
              <a:t>electors with a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G</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or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L</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before their name</a:t>
            </a:r>
          </a:p>
          <a:p>
            <a:pPr marL="39688" defTabSz="914400">
              <a:spcBef>
                <a:spcPct val="0"/>
              </a:spcBef>
            </a:pPr>
            <a:endParaRPr lang="en-GB" altLang="en-US">
              <a:solidFill>
                <a:srgbClr val="000000"/>
              </a:solidFill>
              <a:ea typeface="ＭＳ Ｐゴシック" panose="020B0600070205080204" pitchFamily="34" charset="-128"/>
            </a:endParaRPr>
          </a:p>
          <a:p>
            <a:pPr marL="39688" defTabSz="914400">
              <a:spcBef>
                <a:spcPct val="0"/>
              </a:spcBef>
            </a:pPr>
            <a:r>
              <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rPr>
              <a:t>For polls, on or after 5 May 2022 – information on slide applies</a:t>
            </a:r>
          </a:p>
          <a:p>
            <a:pPr marL="39688"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Trainer – talk through each category of elector and how the register will be marked.</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G = Citizen of European Union who is only entitled to vote at local government elections, PCC elections and Senedd elections</a:t>
            </a: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L = Peer who is entitled to vote at local government elections and Senedd elections</a:t>
            </a: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M = qualifying foreign national who is entitled to vote at local government elections and Senedd elections – will be entitled to vote at local elections from 5 May 2022 </a:t>
            </a:r>
          </a:p>
          <a:p>
            <a:pPr marL="39688" defTabSz="914400">
              <a:spcBef>
                <a:spcPts val="413"/>
              </a:spcBef>
            </a:pPr>
            <a:endParaRPr lang="en-GB" altLang="en-US" b="1">
              <a:solidFill>
                <a:srgbClr val="000000"/>
              </a:solidFill>
              <a:ea typeface="ＭＳ Ｐゴシック" panose="020B0600070205080204" pitchFamily="34" charset="-128"/>
              <a:sym typeface="Arial Unicode MS" pitchFamily="34" charset="-128"/>
            </a:endParaRPr>
          </a:p>
          <a:p>
            <a:pPr marL="39688" defTabSz="914400">
              <a:spcBef>
                <a:spcPts val="413"/>
              </a:spcBef>
            </a:pPr>
            <a:r>
              <a:rPr lang="en-GB" altLang="en-US">
                <a:solidFill>
                  <a:srgbClr val="000000"/>
                </a:solidFill>
                <a:ea typeface="ＭＳ Ｐゴシック" panose="020B0600070205080204" pitchFamily="34" charset="-128"/>
                <a:sym typeface="Arial Unicode MS" pitchFamily="34" charset="-128"/>
              </a:rPr>
              <a:t>The following electors </a:t>
            </a:r>
            <a:r>
              <a:rPr lang="en-GB" altLang="en-US" b="1">
                <a:solidFill>
                  <a:srgbClr val="000000"/>
                </a:solidFill>
                <a:ea typeface="ＭＳ Ｐゴシック" panose="020B0600070205080204" pitchFamily="34" charset="-128"/>
                <a:sym typeface="Arial Unicode MS" pitchFamily="34" charset="-128"/>
              </a:rPr>
              <a:t>must not </a:t>
            </a:r>
            <a:r>
              <a:rPr lang="en-GB" altLang="en-US">
                <a:solidFill>
                  <a:srgbClr val="000000"/>
                </a:solidFill>
                <a:ea typeface="ＭＳ Ｐゴシック" panose="020B0600070205080204" pitchFamily="34" charset="-128"/>
                <a:sym typeface="Arial Unicode MS" pitchFamily="34" charset="-128"/>
              </a:rPr>
              <a:t>be given a ballot paper in the polling station:</a:t>
            </a:r>
          </a:p>
          <a:p>
            <a:pPr marL="39688" defTabSz="914400">
              <a:spcBef>
                <a:spcPts val="413"/>
              </a:spcBef>
            </a:pPr>
            <a:r>
              <a:rPr lang="en-GB" altLang="en-US">
                <a:solidFill>
                  <a:srgbClr val="000000"/>
                </a:solidFill>
                <a:ea typeface="ＭＳ Ｐゴシック" panose="020B0600070205080204" pitchFamily="34" charset="-128"/>
                <a:sym typeface="Arial Unicode MS" pitchFamily="34" charset="-128"/>
              </a:rPr>
              <a:t>NOTE  - Before 5 May 2022, electors who will not be 18 years of age until after polling day; </a:t>
            </a:r>
          </a:p>
          <a:p>
            <a:pPr marL="39688" defTabSz="914400">
              <a:spcBef>
                <a:spcPts val="413"/>
              </a:spcBef>
              <a:buFontTx/>
              <a:buChar char="-"/>
            </a:pPr>
            <a:endParaRPr lang="en-GB" altLang="en-US">
              <a:solidFill>
                <a:srgbClr val="000000"/>
              </a:solidFill>
              <a:ea typeface="ＭＳ Ｐゴシック" panose="020B0600070205080204" pitchFamily="34" charset="-128"/>
              <a:sym typeface="Arial Unicode MS" pitchFamily="34" charset="-128"/>
            </a:endParaRPr>
          </a:p>
          <a:p>
            <a:pPr marL="39688" defTabSz="914400">
              <a:spcBef>
                <a:spcPts val="413"/>
              </a:spcBef>
            </a:pPr>
            <a:r>
              <a:rPr lang="en-GB" altLang="en-US">
                <a:solidFill>
                  <a:srgbClr val="000000"/>
                </a:solidFill>
                <a:ea typeface="ＭＳ Ｐゴシック" panose="020B0600070205080204" pitchFamily="34" charset="-128"/>
                <a:sym typeface="Arial Unicode MS" pitchFamily="34" charset="-128"/>
              </a:rPr>
              <a:t>On or after 5 May 2022, electors who will not be 16 years of age until after polling day</a:t>
            </a:r>
          </a:p>
          <a:p>
            <a:pPr marL="39688" defTabSz="914400">
              <a:spcBef>
                <a:spcPts val="413"/>
              </a:spcBef>
            </a:pPr>
            <a:r>
              <a:rPr lang="en-GB" altLang="en-US">
                <a:solidFill>
                  <a:srgbClr val="000000"/>
                </a:solidFill>
                <a:ea typeface="ＭＳ Ｐゴシック" panose="020B0600070205080204" pitchFamily="34" charset="-128"/>
                <a:sym typeface="Arial Unicode MS" pitchFamily="34" charset="-128"/>
              </a:rPr>
              <a:t>-  Electors with an </a:t>
            </a:r>
            <a:r>
              <a:rPr lang="en-GB" altLang="en-US">
                <a:solidFill>
                  <a:srgbClr val="000000"/>
                </a:solidFill>
                <a:latin typeface="Times" panose="02020603050405020304" pitchFamily="18" charset="0"/>
                <a:ea typeface="ＭＳ Ｐゴシック" panose="020B0600070205080204" pitchFamily="34" charset="-128"/>
                <a:sym typeface="Arial Unicode MS" pitchFamily="34" charset="-128"/>
              </a:rPr>
              <a:t>‘</a:t>
            </a:r>
            <a:r>
              <a:rPr lang="en-GB" altLang="en-US">
                <a:solidFill>
                  <a:srgbClr val="000000"/>
                </a:solidFill>
                <a:ea typeface="ＭＳ Ｐゴシック" panose="020B0600070205080204" pitchFamily="34" charset="-128"/>
                <a:sym typeface="Arial Unicode MS" pitchFamily="34" charset="-128"/>
              </a:rPr>
              <a:t>A</a:t>
            </a:r>
            <a:r>
              <a:rPr lang="en-GB" altLang="en-US">
                <a:solidFill>
                  <a:srgbClr val="000000"/>
                </a:solidFill>
                <a:latin typeface="Times" panose="02020603050405020304" pitchFamily="18" charset="0"/>
                <a:ea typeface="ＭＳ Ｐゴシック" panose="020B0600070205080204" pitchFamily="34" charset="-128"/>
                <a:sym typeface="Arial Unicode MS" pitchFamily="34" charset="-128"/>
              </a:rPr>
              <a:t>’</a:t>
            </a:r>
            <a:r>
              <a:rPr lang="en-GB" altLang="en-US">
                <a:solidFill>
                  <a:srgbClr val="000000"/>
                </a:solidFill>
                <a:ea typeface="ＭＳ Ｐゴシック" panose="020B0600070205080204" pitchFamily="34" charset="-128"/>
                <a:sym typeface="Arial Unicode MS" pitchFamily="34" charset="-128"/>
              </a:rPr>
              <a:t> before their name (postal voters)</a:t>
            </a:r>
          </a:p>
          <a:p>
            <a:pPr marL="39688" defTabSz="914400">
              <a:spcBef>
                <a:spcPts val="413"/>
              </a:spcBef>
              <a:buFontTx/>
              <a:buChar char="-"/>
            </a:pPr>
            <a:r>
              <a:rPr lang="en-GB" altLang="en-US">
                <a:solidFill>
                  <a:srgbClr val="000000"/>
                </a:solidFill>
                <a:ea typeface="ＭＳ Ｐゴシック" panose="020B0600070205080204" pitchFamily="34" charset="-128"/>
                <a:sym typeface="Arial Unicode MS" pitchFamily="34" charset="-128"/>
              </a:rPr>
              <a:t>Electors with an </a:t>
            </a:r>
            <a:r>
              <a:rPr lang="en-GB" altLang="en-US">
                <a:solidFill>
                  <a:srgbClr val="000000"/>
                </a:solidFill>
                <a:latin typeface="Times" panose="02020603050405020304" pitchFamily="18" charset="0"/>
                <a:ea typeface="ＭＳ Ｐゴシック" panose="020B0600070205080204" pitchFamily="34" charset="-128"/>
                <a:sym typeface="Arial Unicode MS" pitchFamily="34" charset="-128"/>
              </a:rPr>
              <a:t>‘</a:t>
            </a:r>
            <a:r>
              <a:rPr lang="en-GB" altLang="en-US">
                <a:solidFill>
                  <a:srgbClr val="000000"/>
                </a:solidFill>
                <a:ea typeface="ＭＳ Ｐゴシック" panose="020B0600070205080204" pitchFamily="34" charset="-128"/>
                <a:sym typeface="Arial Unicode MS" pitchFamily="34" charset="-128"/>
              </a:rPr>
              <a:t>E</a:t>
            </a:r>
            <a:r>
              <a:rPr lang="en-GB" altLang="en-US">
                <a:solidFill>
                  <a:srgbClr val="000000"/>
                </a:solidFill>
                <a:latin typeface="Times" panose="02020603050405020304" pitchFamily="18" charset="0"/>
                <a:ea typeface="ＭＳ Ｐゴシック" panose="020B0600070205080204" pitchFamily="34" charset="-128"/>
                <a:sym typeface="Arial Unicode MS" pitchFamily="34" charset="-128"/>
              </a:rPr>
              <a:t>’</a:t>
            </a:r>
            <a:r>
              <a:rPr lang="en-GB" altLang="en-US">
                <a:solidFill>
                  <a:srgbClr val="000000"/>
                </a:solidFill>
                <a:ea typeface="ＭＳ Ｐゴシック" panose="020B0600070205080204" pitchFamily="34" charset="-128"/>
                <a:sym typeface="Arial Unicode MS" pitchFamily="34" charset="-128"/>
              </a:rPr>
              <a:t> before their name (overseas peers)</a:t>
            </a:r>
          </a:p>
          <a:p>
            <a:pPr marL="39688" defTabSz="914400">
              <a:spcBef>
                <a:spcPts val="413"/>
              </a:spcBef>
              <a:buFontTx/>
              <a:buChar char="-"/>
            </a:pPr>
            <a:r>
              <a:rPr lang="en-GB" altLang="en-US">
                <a:solidFill>
                  <a:srgbClr val="000000"/>
                </a:solidFill>
                <a:ea typeface="ＭＳ Ｐゴシック" panose="020B0600070205080204" pitchFamily="34" charset="-128"/>
                <a:sym typeface="Arial Unicode MS" pitchFamily="34" charset="-128"/>
              </a:rPr>
              <a:t>Electors with an </a:t>
            </a:r>
            <a:r>
              <a:rPr lang="en-GB" altLang="en-US">
                <a:solidFill>
                  <a:srgbClr val="000000"/>
                </a:solidFill>
                <a:latin typeface="Times" panose="02020603050405020304" pitchFamily="18" charset="0"/>
                <a:ea typeface="ＭＳ Ｐゴシック" panose="020B0600070205080204" pitchFamily="34" charset="-128"/>
                <a:sym typeface="Arial Unicode MS" pitchFamily="34" charset="-128"/>
              </a:rPr>
              <a:t>‘</a:t>
            </a:r>
            <a:r>
              <a:rPr lang="en-GB" altLang="en-US">
                <a:solidFill>
                  <a:srgbClr val="000000"/>
                </a:solidFill>
                <a:ea typeface="ＭＳ Ｐゴシック" panose="020B0600070205080204" pitchFamily="34" charset="-128"/>
                <a:sym typeface="Arial Unicode MS" pitchFamily="34" charset="-128"/>
              </a:rPr>
              <a:t>F</a:t>
            </a:r>
            <a:r>
              <a:rPr lang="en-GB" altLang="en-US">
                <a:solidFill>
                  <a:srgbClr val="000000"/>
                </a:solidFill>
                <a:latin typeface="Times" panose="02020603050405020304" pitchFamily="18" charset="0"/>
                <a:ea typeface="ＭＳ Ｐゴシック" panose="020B0600070205080204" pitchFamily="34" charset="-128"/>
                <a:sym typeface="Arial Unicode MS" pitchFamily="34" charset="-128"/>
              </a:rPr>
              <a:t>’</a:t>
            </a:r>
            <a:r>
              <a:rPr lang="en-GB" altLang="en-US">
                <a:solidFill>
                  <a:srgbClr val="000000"/>
                </a:solidFill>
                <a:ea typeface="ＭＳ Ｐゴシック" panose="020B0600070205080204" pitchFamily="34" charset="-128"/>
                <a:sym typeface="Arial Unicode MS" pitchFamily="34" charset="-128"/>
              </a:rPr>
              <a:t> before their name (overseas electors)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D98510EA-2386-26AF-165F-1F447C19F521}"/>
              </a:ext>
            </a:extLst>
          </p:cNvPr>
          <p:cNvSpPr>
            <a:spLocks noRot="1" noChangeArrowheads="1" noTextEdit="1"/>
          </p:cNvSpPr>
          <p:nvPr>
            <p:ph type="sldImg"/>
          </p:nvPr>
        </p:nvSpPr>
        <p:spPr>
          <a:ln cap="flat">
            <a:headEnd type="none" w="med" len="med"/>
            <a:tailEnd type="none" w="med" len="med"/>
          </a:ln>
        </p:spPr>
      </p:sp>
      <p:sp>
        <p:nvSpPr>
          <p:cNvPr id="63491" name="Rectangle 3">
            <a:extLst>
              <a:ext uri="{FF2B5EF4-FFF2-40B4-BE49-F238E27FC236}">
                <a16:creationId xmlns:a16="http://schemas.microsoft.com/office/drawing/2014/main" id="{EB34BF15-9097-6D81-EE82-611D58B82C36}"/>
              </a:ext>
            </a:extLst>
          </p:cNvPr>
          <p:cNvSpPr>
            <a:spLocks noGrp="1" noChangeArrowheads="1"/>
          </p:cNvSpPr>
          <p:nvPr>
            <p:ph type="body" idx="3"/>
          </p:nvPr>
        </p:nvSpPr>
        <p:spPr>
          <a:ln cap="flat" algn="ctr">
            <a:headEnd type="none" w="med" len="med"/>
            <a:tailEnd type="none" w="med" len="me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The aim of this slide is to summarise the voting process, explain corresponding number lists, UIM and official mark</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Exceptions are dealt with separately and are covered in more detail in the Commission’s polling station handbook.</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Corresponding number list – show example in next slide</a:t>
            </a: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There is a separate sheet of paper for the elector number to be written on -  The elector number is written beside the number of the ballot paper to be issued. </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NOTHING must be written on the ballot paper.</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GB" altLang="en-US">
                <a:solidFill>
                  <a:srgbClr val="000000"/>
                </a:solidFill>
                <a:ea typeface="ＭＳ Ｐゴシック" panose="020B0600070205080204" pitchFamily="34" charset="-128"/>
                <a:sym typeface="Times" panose="02020603050405020304" pitchFamily="18" charset="0"/>
              </a:rPr>
              <a:t>For combinations with other elections or referendums: Always give all the ballot papers the voter is entitled to receive, don</a:t>
            </a:r>
            <a:r>
              <a:rPr lang="en-GB"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t>
            </a:r>
            <a:r>
              <a:rPr lang="en-GB" altLang="en-US">
                <a:solidFill>
                  <a:srgbClr val="000000"/>
                </a:solidFill>
                <a:ea typeface="ＭＳ Ｐゴシック" panose="020B0600070205080204" pitchFamily="34" charset="-128"/>
                <a:sym typeface="Times" panose="02020603050405020304" pitchFamily="18" charset="0"/>
              </a:rPr>
              <a:t>t ask which ones they want. Only if the voter tells you that they only want some of the ballot papers (before you have issued any to that voter) do you then only issue the ones that the voter has asked for. </a:t>
            </a:r>
            <a:r>
              <a:rPr lang="en-GB" altLang="en-US">
                <a:solidFill>
                  <a:srgbClr val="000000"/>
                </a:solidFill>
                <a:ea typeface="ＭＳ Ｐゴシック" panose="020B0600070205080204" pitchFamily="34" charset="-128"/>
              </a:rPr>
              <a:t> </a:t>
            </a: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You should place the ballot paper down on the table in front of you for the voter to pick up. </a:t>
            </a:r>
            <a:endParaRPr lang="en-GB" altLang="en-US">
              <a:solidFill>
                <a:srgbClr val="000000"/>
              </a:solidFill>
              <a:ea typeface="ＭＳ Ｐゴシック" panose="020B0600070205080204" pitchFamily="34" charset="-128"/>
              <a:sym typeface="Times" panose="02020603050405020304" pitchFamily="18" charset="0"/>
            </a:endParaRPr>
          </a:p>
          <a:p>
            <a:pPr marL="39688" defTabSz="914400">
              <a:spcBef>
                <a:spcPts val="413"/>
              </a:spcBef>
            </a:pPr>
            <a:endParaRPr lang="en-GB" altLang="en-US">
              <a:solidFill>
                <a:srgbClr val="000000"/>
              </a:solidFill>
              <a:ea typeface="ＭＳ Ｐゴシック" panose="020B0600070205080204" pitchFamily="34" charset="-128"/>
              <a:sym typeface="Times" panose="02020603050405020304" pitchFamily="18" charset="0"/>
            </a:endParaRPr>
          </a:p>
          <a:p>
            <a:pPr marL="39688" defTabSz="914400">
              <a:spcBef>
                <a:spcPts val="413"/>
              </a:spcBef>
            </a:pPr>
            <a:r>
              <a:rPr lang="en-GB" altLang="en-US">
                <a:solidFill>
                  <a:srgbClr val="000000"/>
                </a:solidFill>
                <a:ea typeface="ＭＳ Ｐゴシック" panose="020B0600070205080204" pitchFamily="34" charset="-128"/>
                <a:sym typeface="Times" panose="02020603050405020304" pitchFamily="18" charset="0"/>
              </a:rPr>
              <a:t>The official mark will be [</a:t>
            </a:r>
            <a:r>
              <a:rPr lang="en-US" altLang="en-US">
                <a:solidFill>
                  <a:srgbClr val="FF0000"/>
                </a:solidFill>
                <a:latin typeface="Times" panose="02020603050405020304" pitchFamily="18" charset="0"/>
                <a:ea typeface="ＭＳ Ｐゴシック" panose="020B0600070205080204" pitchFamily="34" charset="-128"/>
                <a:sym typeface="Times" panose="02020603050405020304" pitchFamily="18" charset="0"/>
              </a:rPr>
              <a:t>explain your official mark</a:t>
            </a: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 Refer to slide with example. Explain about watermark/barcode. Explain how to improvise an official mark – perforate the paper – in the absence of a watermark/barcode</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The UIM will be </a:t>
            </a:r>
            <a:r>
              <a:rPr lang="en-US" altLang="en-US">
                <a:solidFill>
                  <a:srgbClr val="FF0000"/>
                </a:solidFill>
                <a:latin typeface="Times" panose="02020603050405020304" pitchFamily="18" charset="0"/>
                <a:ea typeface="ＭＳ Ｐゴシック" panose="020B0600070205080204" pitchFamily="34" charset="-128"/>
                <a:sym typeface="Times" panose="02020603050405020304" pitchFamily="18" charset="0"/>
              </a:rPr>
              <a:t>[explain your UIM</a:t>
            </a: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 The UIM is another security device and is useful for a court if an election is challenged </a:t>
            </a:r>
          </a:p>
          <a:p>
            <a:pPr marL="39688"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a:extLst>
              <a:ext uri="{FF2B5EF4-FFF2-40B4-BE49-F238E27FC236}">
                <a16:creationId xmlns:a16="http://schemas.microsoft.com/office/drawing/2014/main" id="{521DD330-3549-28D6-CA5B-87BA9EB3BF37}"/>
              </a:ext>
            </a:extLst>
          </p:cNvPr>
          <p:cNvSpPr>
            <a:spLocks noGrp="1" noChangeArrowheads="1"/>
          </p:cNvSpPr>
          <p:nvPr/>
        </p:nvSpPr>
        <p:spPr bwMode="auto">
          <a:xfrm>
            <a:off x="3856038" y="9442450"/>
            <a:ext cx="2951162"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2429" tIns="46215" rIns="92429" bIns="46215" anchor="b"/>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algn="r" eaLnBrk="1" hangingPunct="1"/>
            <a:fld id="{AABEA76E-F05B-4847-9303-991857C6EA52}" type="slidenum">
              <a:rPr lang="en-GB" altLang="en-US" sz="1200">
                <a:solidFill>
                  <a:srgbClr val="000000"/>
                </a:solidFill>
              </a:rPr>
              <a:pPr algn="r" eaLnBrk="1" hangingPunct="1"/>
              <a:t>26</a:t>
            </a:fld>
            <a:endParaRPr lang="en-GB" altLang="en-US" sz="1200">
              <a:solidFill>
                <a:srgbClr val="000000"/>
              </a:solidFill>
            </a:endParaRPr>
          </a:p>
        </p:txBody>
      </p:sp>
      <p:sp>
        <p:nvSpPr>
          <p:cNvPr id="81923" name="Rectangle 1">
            <a:extLst>
              <a:ext uri="{FF2B5EF4-FFF2-40B4-BE49-F238E27FC236}">
                <a16:creationId xmlns:a16="http://schemas.microsoft.com/office/drawing/2014/main" id="{9837610B-8D04-25D1-D58A-A9A33FBE7A89}"/>
              </a:ext>
            </a:extLst>
          </p:cNvPr>
          <p:cNvSpPr>
            <a:spLocks noChangeArrowheads="1" noTextEdit="1"/>
          </p:cNvSpPr>
          <p:nvPr>
            <p:ph type="sldImg"/>
          </p:nvPr>
        </p:nvSpPr>
        <p:spPr>
          <a:solidFill>
            <a:srgbClr val="FFFFFF"/>
          </a:solidFill>
          <a:ln cap="flat">
            <a:headEnd type="none" w="med" len="med"/>
            <a:tailEnd type="none" w="med" len="med"/>
          </a:ln>
        </p:spPr>
      </p:sp>
      <p:sp>
        <p:nvSpPr>
          <p:cNvPr id="81924" name="Rectangle 2">
            <a:extLst>
              <a:ext uri="{FF2B5EF4-FFF2-40B4-BE49-F238E27FC236}">
                <a16:creationId xmlns:a16="http://schemas.microsoft.com/office/drawing/2014/main" id="{C7ABA745-FB35-3494-9D2B-14BD72C0CA0F}"/>
              </a:ext>
            </a:extLst>
          </p:cNvPr>
          <p:cNvSpPr>
            <a:spLocks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38100" defTabSz="914400">
              <a:spcBef>
                <a:spcPts val="425"/>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Ballot paper numbers will be pre-printed on the list so all you need to write on is the elector number next to the relevant ballot paper number. </a:t>
            </a:r>
            <a:r>
              <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rPr>
              <a:t>Do not write the elector number on the ballot paper. </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1D0211A9-DA30-1CEB-AB51-0D5F4D32063B}"/>
              </a:ext>
            </a:extLst>
          </p:cNvPr>
          <p:cNvSpPr>
            <a:spLocks noGrp="1" noRot="1" noChangeAspect="1" noChangeArrowheads="1" noTextEdit="1"/>
          </p:cNvSpPr>
          <p:nvPr>
            <p:ph type="sldImg"/>
          </p:nvPr>
        </p:nvSpPr>
        <p:spPr>
          <a:ln cap="flat">
            <a:headEnd type="none" w="med" len="med"/>
            <a:tailEnd type="none" w="med" len="med"/>
          </a:ln>
        </p:spPr>
      </p:sp>
      <p:sp>
        <p:nvSpPr>
          <p:cNvPr id="82947" name="Notes Placeholder 2">
            <a:extLst>
              <a:ext uri="{FF2B5EF4-FFF2-40B4-BE49-F238E27FC236}">
                <a16:creationId xmlns:a16="http://schemas.microsoft.com/office/drawing/2014/main" id="{2F8BDE39-1268-D1B3-551E-0FA275853DA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Check that the ballot papers bear the unique identifying mark on the back (see example).</a:t>
            </a:r>
          </a:p>
        </p:txBody>
      </p:sp>
      <p:sp>
        <p:nvSpPr>
          <p:cNvPr id="82948" name="Slide Number Placeholder 3">
            <a:extLst>
              <a:ext uri="{FF2B5EF4-FFF2-40B4-BE49-F238E27FC236}">
                <a16:creationId xmlns:a16="http://schemas.microsoft.com/office/drawing/2014/main" id="{ADEBAC29-FF61-2D5D-34B6-F30C9B58A3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47AC4CEC-BF6C-45D1-BDB6-6213BFBCC306}" type="slidenum">
              <a:rPr lang="en-GB" altLang="en-US" sz="1200">
                <a:solidFill>
                  <a:srgbClr val="000000"/>
                </a:solidFill>
              </a:rPr>
              <a:pPr eaLnBrk="1" hangingPunct="1"/>
              <a:t>27</a:t>
            </a:fld>
            <a:endParaRPr lang="en-GB" altLang="en-US" sz="1200">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a:extLst>
              <a:ext uri="{FF2B5EF4-FFF2-40B4-BE49-F238E27FC236}">
                <a16:creationId xmlns:a16="http://schemas.microsoft.com/office/drawing/2014/main" id="{DA524D3E-E1D7-7F42-A328-FCBDCFD364A5}"/>
              </a:ext>
            </a:extLst>
          </p:cNvPr>
          <p:cNvSpPr>
            <a:spLocks noGrp="1" noChangeArrowheads="1"/>
          </p:cNvSpPr>
          <p:nvPr/>
        </p:nvSpPr>
        <p:spPr bwMode="auto">
          <a:xfrm>
            <a:off x="3856038" y="9442450"/>
            <a:ext cx="2951162"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2429" tIns="46215" rIns="92429" bIns="46215" anchor="b"/>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algn="r" eaLnBrk="1" hangingPunct="1"/>
            <a:fld id="{266CA84A-2623-46B4-9438-80C78909EA7F}" type="slidenum">
              <a:rPr lang="en-GB" altLang="en-US" sz="1200">
                <a:solidFill>
                  <a:srgbClr val="000000"/>
                </a:solidFill>
                <a:latin typeface="Arial Unicode MS" pitchFamily="34" charset="-128"/>
                <a:sym typeface="Arial Unicode MS" pitchFamily="34" charset="-128"/>
              </a:rPr>
              <a:pPr algn="r" eaLnBrk="1" hangingPunct="1"/>
              <a:t>28</a:t>
            </a:fld>
            <a:endParaRPr lang="en-GB" altLang="en-US" sz="1200">
              <a:solidFill>
                <a:srgbClr val="000000"/>
              </a:solidFill>
              <a:latin typeface="Arial Unicode MS" pitchFamily="34" charset="-128"/>
              <a:sym typeface="Arial Unicode MS" pitchFamily="34" charset="-128"/>
            </a:endParaRPr>
          </a:p>
        </p:txBody>
      </p:sp>
      <p:sp>
        <p:nvSpPr>
          <p:cNvPr id="83971" name="Rectangle 2">
            <a:extLst>
              <a:ext uri="{FF2B5EF4-FFF2-40B4-BE49-F238E27FC236}">
                <a16:creationId xmlns:a16="http://schemas.microsoft.com/office/drawing/2014/main" id="{849CA5BC-2EDE-F324-B83F-1B3ECF525493}"/>
              </a:ext>
            </a:extLst>
          </p:cNvPr>
          <p:cNvSpPr>
            <a:spLocks noRot="1" noChangeArrowheads="1" noTextEdit="1"/>
          </p:cNvSpPr>
          <p:nvPr>
            <p:ph type="sldImg"/>
          </p:nvPr>
        </p:nvSpPr>
        <p:spPr>
          <a:ln cap="flat">
            <a:headEnd type="none" w="med" len="med"/>
            <a:tailEnd type="none" w="med" len="med"/>
          </a:ln>
        </p:spPr>
      </p:sp>
      <p:sp>
        <p:nvSpPr>
          <p:cNvPr id="69636" name="Rectangle 3">
            <a:extLst>
              <a:ext uri="{FF2B5EF4-FFF2-40B4-BE49-F238E27FC236}">
                <a16:creationId xmlns:a16="http://schemas.microsoft.com/office/drawing/2014/main" id="{5B89DCFA-9DEC-9FD7-CDC3-5A2DAA8647E8}"/>
              </a:ext>
            </a:extLst>
          </p:cNvPr>
          <p:cNvSpPr>
            <a:spLocks noGrp="1"/>
          </p:cNvSpPr>
          <p:nvPr>
            <p:ph type="body" idx="3"/>
          </p:nvPr>
        </p:nvSpPr>
        <p:spPr>
          <a:ln/>
        </p:spPr>
        <p:txBody>
          <a:bodyPr>
            <a:noAutofit/>
          </a:bodyPr>
          <a:lstStyle/>
          <a:p>
            <a:pPr marL="38100" defTabSz="914400">
              <a:spcBef>
                <a:spcPts val="425"/>
              </a:spcBef>
            </a:pPr>
            <a:r>
              <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rPr>
              <a:t>NOTE: This slide applies to elections held on or after 5 May 2022.  For polls held before this date, slide will need revising.</a:t>
            </a:r>
          </a:p>
          <a:p>
            <a:pPr marL="38100" defTabSz="914400">
              <a:spcBef>
                <a:spcPts val="425"/>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ts val="425"/>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The aim of this slide it to provide a demonstration of how to mark the register  - consistency and accurate</a:t>
            </a:r>
          </a:p>
          <a:p>
            <a:pPr marL="38100" defTabSz="914400">
              <a:spcBef>
                <a:spcPts val="425"/>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ts val="425"/>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Here is an example of a register marked for elector numbers 414 and 416. </a:t>
            </a:r>
          </a:p>
          <a:p>
            <a:pPr marL="38100" defTabSz="914400">
              <a:spcBef>
                <a:spcPts val="425"/>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ts val="425"/>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Use a ruler to mark the line. </a:t>
            </a:r>
          </a:p>
          <a:p>
            <a:pPr marL="38100" defTabSz="914400">
              <a:spcBef>
                <a:spcPts val="425"/>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ts val="425"/>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Mistakes can be made as a result of poor quality/wobbly marks. </a:t>
            </a:r>
          </a:p>
          <a:p>
            <a:pPr marL="38100" defTabSz="914400">
              <a:spcBef>
                <a:spcPts val="425"/>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ts val="425"/>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Be especially careful to accurately mark the register where there are family members with the same surname. </a:t>
            </a:r>
          </a:p>
          <a:p>
            <a:pPr marL="38100" defTabSz="914400">
              <a:spcBef>
                <a:spcPts val="425"/>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ts val="425"/>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Always ask for full name and address – unless you are dealing with an anonymous elector -  even if the elector</a:t>
            </a:r>
            <a:r>
              <a:rPr lang="en-GB" altLang="en-US">
                <a:solidFill>
                  <a:srgbClr val="000000"/>
                </a:solidFill>
                <a:ea typeface="ＭＳ Ｐゴシック" panose="020B0600070205080204" pitchFamily="34" charset="-128"/>
                <a:sym typeface="Times" panose="02020603050405020304" pitchFamily="18" charset="0"/>
              </a:rPr>
              <a:t> has handed you their poll card. </a:t>
            </a: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ts val="425"/>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ts val="425"/>
              </a:spcBef>
            </a:pPr>
            <a:r>
              <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rPr>
              <a:t>Discussion points – Trainer to ask questions</a:t>
            </a:r>
          </a:p>
          <a:p>
            <a:pPr marL="38100" defTabSz="914400">
              <a:spcBef>
                <a:spcPts val="425"/>
              </a:spcBef>
            </a:pPr>
            <a:endPar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ct val="0"/>
              </a:spcBef>
            </a:pPr>
            <a:r>
              <a:rPr lang="en-GB" altLang="en-US">
                <a:solidFill>
                  <a:srgbClr val="000000"/>
                </a:solidFill>
                <a:ea typeface="ＭＳ Ｐゴシック" panose="020B0600070205080204" pitchFamily="34" charset="-128"/>
              </a:rPr>
              <a:t>Can 415 vote? Yes. No marker against their name.</a:t>
            </a:r>
          </a:p>
          <a:p>
            <a:pPr marL="38100" defTabSz="914400">
              <a:spcBef>
                <a:spcPct val="0"/>
              </a:spcBef>
            </a:pPr>
            <a:r>
              <a:rPr lang="en-GB" altLang="en-US">
                <a:solidFill>
                  <a:srgbClr val="000000"/>
                </a:solidFill>
                <a:ea typeface="ＭＳ Ｐゴシック" panose="020B0600070205080204" pitchFamily="34" charset="-128"/>
              </a:rPr>
              <a:t>Can 412 vote? No. They are an overseas elector so you cannot give them a ballot paper.</a:t>
            </a:r>
          </a:p>
          <a:p>
            <a:pPr marL="38100" defTabSz="914400">
              <a:spcBef>
                <a:spcPct val="0"/>
              </a:spcBef>
            </a:pPr>
            <a:r>
              <a:rPr lang="en-GB" altLang="en-US">
                <a:solidFill>
                  <a:srgbClr val="000000"/>
                </a:solidFill>
                <a:ea typeface="ＭＳ Ｐゴシック" panose="020B0600070205080204" pitchFamily="34" charset="-128"/>
              </a:rPr>
              <a:t>Can 411 vote? Yes. They are a citizen of the European Union who is entitled to vote at this election.</a:t>
            </a:r>
          </a:p>
          <a:p>
            <a:pPr marL="38100" defTabSz="914400">
              <a:spcBef>
                <a:spcPct val="0"/>
              </a:spcBef>
            </a:pPr>
            <a:r>
              <a:rPr lang="en-GB" altLang="en-US">
                <a:solidFill>
                  <a:srgbClr val="000000"/>
                </a:solidFill>
                <a:ea typeface="ＭＳ Ｐゴシック" panose="020B0600070205080204" pitchFamily="34" charset="-128"/>
              </a:rPr>
              <a:t>Can417 vote? Yes. They are a qualifying foreign citizen who is entitled to vote at this election</a:t>
            </a:r>
          </a:p>
          <a:p>
            <a:pPr marL="38100" defTabSz="914400">
              <a:spcBef>
                <a:spcPct val="0"/>
              </a:spcBef>
            </a:pPr>
            <a:r>
              <a:rPr lang="en-GB" altLang="en-US">
                <a:solidFill>
                  <a:srgbClr val="000000"/>
                </a:solidFill>
                <a:ea typeface="ＭＳ Ｐゴシック" panose="020B0600070205080204" pitchFamily="34" charset="-128"/>
              </a:rPr>
              <a:t>Can 418 vote? No. They are a postal voter so you cannot give them an ordinary ballot paper.</a:t>
            </a:r>
          </a:p>
          <a:p>
            <a:pPr marL="38100" defTabSz="914400">
              <a:spcBef>
                <a:spcPct val="0"/>
              </a:spcBef>
            </a:pPr>
            <a:r>
              <a:rPr lang="en-GB" altLang="en-US">
                <a:solidFill>
                  <a:srgbClr val="000000"/>
                </a:solidFill>
                <a:ea typeface="ＭＳ Ｐゴシック" panose="020B0600070205080204" pitchFamily="34" charset="-128"/>
              </a:rPr>
              <a:t>Can 418/1 vote? Yes. date they become 16 is before polling day. </a:t>
            </a:r>
          </a:p>
          <a:p>
            <a:pPr marL="38100" defTabSz="914400">
              <a:spcBef>
                <a:spcPct val="0"/>
              </a:spcBef>
            </a:pPr>
            <a:endParaRPr lang="en-GB" altLang="en-US">
              <a:solidFill>
                <a:srgbClr val="000000"/>
              </a:solidFill>
              <a:ea typeface="ＭＳ Ｐゴシック" panose="020B0600070205080204" pitchFamily="34" charset="-128"/>
            </a:endParaRPr>
          </a:p>
          <a:p>
            <a:pPr marL="38100" defTabSz="914400">
              <a:spcBef>
                <a:spcPct val="0"/>
              </a:spcBef>
            </a:pPr>
            <a:r>
              <a:rPr lang="en-GB" altLang="en-US">
                <a:solidFill>
                  <a:srgbClr val="000000"/>
                </a:solidFill>
                <a:ea typeface="ＭＳ Ｐゴシック" panose="020B0600070205080204" pitchFamily="34" charset="-128"/>
              </a:rPr>
              <a:t>Poll cards are not needed to vote (except for anonymous electors), and even where they are presented the elector</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s name and address should still be asked for.</a:t>
            </a:r>
          </a:p>
          <a:p>
            <a:pPr marL="38100"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93AE4763-3A32-D418-B8BA-FE95B6282557}"/>
              </a:ext>
            </a:extLst>
          </p:cNvPr>
          <p:cNvSpPr>
            <a:spLocks noGrp="1" noRot="1" noChangeAspect="1" noChangeArrowheads="1" noTextEdit="1"/>
          </p:cNvSpPr>
          <p:nvPr>
            <p:ph type="sldImg"/>
          </p:nvPr>
        </p:nvSpPr>
        <p:spPr>
          <a:ln cap="flat">
            <a:headEnd type="none" w="med" len="med"/>
            <a:tailEnd type="none" w="med" len="med"/>
          </a:ln>
        </p:spPr>
      </p:sp>
      <p:sp>
        <p:nvSpPr>
          <p:cNvPr id="71683" name="Notes Placeholder 2">
            <a:extLst>
              <a:ext uri="{FF2B5EF4-FFF2-40B4-BE49-F238E27FC236}">
                <a16:creationId xmlns:a16="http://schemas.microsoft.com/office/drawing/2014/main" id="{3C87587A-F251-4AA0-A931-EB7F79D40526}"/>
              </a:ext>
            </a:extLst>
          </p:cNvPr>
          <p:cNvSpPr>
            <a:spLocks noGrp="1"/>
          </p:cNvSpPr>
          <p:nvPr>
            <p:ph type="body" idx="3"/>
          </p:nvPr>
        </p:nvSpPr>
        <p:spPr>
          <a:ln/>
        </p:spPr>
        <p:txBody>
          <a:bodyPr>
            <a:noAutofit/>
          </a:bodyPr>
          <a:lstStyle/>
          <a:p>
            <a:pPr defTabSz="914400">
              <a:spcBef>
                <a:spcPct val="0"/>
              </a:spcBef>
            </a:pPr>
            <a:r>
              <a:rPr lang="en-GB" altLang="en-US" b="1">
                <a:solidFill>
                  <a:srgbClr val="000000"/>
                </a:solidFill>
                <a:ea typeface="ＭＳ Ｐゴシック" panose="020B0600070205080204" pitchFamily="34" charset="-128"/>
              </a:rPr>
              <a:t>Only use this slide if you have anonymous electors</a:t>
            </a: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Explain anonymous elector voting procedure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refer to polling station handbook</a:t>
            </a:r>
          </a:p>
          <a:p>
            <a:pPr defTabSz="914400">
              <a:spcBef>
                <a:spcPct val="0"/>
              </a:spcBef>
            </a:pPr>
            <a:r>
              <a:rPr lang="en-GB" altLang="en-US">
                <a:solidFill>
                  <a:srgbClr val="000000"/>
                </a:solidFill>
                <a:ea typeface="ＭＳ Ｐゴシック" panose="020B0600070205080204" pitchFamily="34" charset="-128"/>
              </a:rPr>
              <a:t>Poll card should be returned to the elector to protect privacy</a:t>
            </a:r>
          </a:p>
          <a:p>
            <a:pPr defTabSz="914400">
              <a:spcBef>
                <a:spcPct val="0"/>
              </a:spcBef>
            </a:pPr>
            <a:endParaRPr lang="en-GB" altLang="en-US" i="1">
              <a:solidFill>
                <a:srgbClr val="000000"/>
              </a:solidFill>
              <a:ea typeface="ＭＳ Ｐゴシック" panose="020B0600070205080204" pitchFamily="34" charset="-128"/>
            </a:endParaRPr>
          </a:p>
        </p:txBody>
      </p:sp>
      <p:sp>
        <p:nvSpPr>
          <p:cNvPr id="84996" name="Slide Number Placeholder 3">
            <a:extLst>
              <a:ext uri="{FF2B5EF4-FFF2-40B4-BE49-F238E27FC236}">
                <a16:creationId xmlns:a16="http://schemas.microsoft.com/office/drawing/2014/main" id="{912AFE16-A8CD-B435-96D1-5F0D594E3C1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EE1D87CE-8EF4-437E-9088-A5DFC3A3C03F}" type="slidenum">
              <a:rPr lang="en-GB" altLang="en-US" sz="1200">
                <a:solidFill>
                  <a:srgbClr val="000000"/>
                </a:solidFill>
              </a:rPr>
              <a:pPr eaLnBrk="1" hangingPunct="1"/>
              <a:t>29</a:t>
            </a:fld>
            <a:endParaRPr lang="en-GB" altLang="en-US" sz="1200">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80AD7F1A-4E83-E9E3-F1CD-2EB1FF3379B2}"/>
              </a:ext>
            </a:extLst>
          </p:cNvPr>
          <p:cNvSpPr>
            <a:spLocks noGrp="1" noRot="1" noChangeAspect="1" noChangeArrowheads="1" noTextEdit="1"/>
          </p:cNvSpPr>
          <p:nvPr>
            <p:ph type="sldImg"/>
          </p:nvPr>
        </p:nvSpPr>
        <p:spPr>
          <a:ln cap="flat">
            <a:headEnd type="none" w="med" len="med"/>
            <a:tailEnd type="none" w="med" len="med"/>
          </a:ln>
        </p:spPr>
      </p:sp>
      <p:sp>
        <p:nvSpPr>
          <p:cNvPr id="18435" name="Notes Placeholder 2">
            <a:extLst>
              <a:ext uri="{FF2B5EF4-FFF2-40B4-BE49-F238E27FC236}">
                <a16:creationId xmlns:a16="http://schemas.microsoft.com/office/drawing/2014/main" id="{8235A5B4-D76C-D758-EC2C-95EE536AD3E4}"/>
              </a:ext>
            </a:extLst>
          </p:cNvPr>
          <p:cNvSpPr>
            <a:spLocks noGrp="1"/>
          </p:cNvSpPr>
          <p:nvPr>
            <p:ph type="body" idx="3"/>
          </p:nvPr>
        </p:nvSpPr>
        <p:spPr>
          <a:ln/>
        </p:spPr>
        <p:txBody>
          <a:bodyPr>
            <a:noAutofit/>
          </a:bodyPr>
          <a:lstStyle/>
          <a:p>
            <a:pPr defTabSz="914400">
              <a:spcBef>
                <a:spcPct val="0"/>
              </a:spcBef>
            </a:pPr>
            <a:r>
              <a:rPr lang="en-GB" altLang="en-US" b="1">
                <a:solidFill>
                  <a:srgbClr val="000000"/>
                </a:solidFill>
                <a:ea typeface="ＭＳ Ｐゴシック" panose="020B0600070205080204" pitchFamily="34" charset="-128"/>
              </a:rPr>
              <a:t>Notes for the trainer</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Explain the context of the poll(s).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Display a large copy of an example of what the ballot paper will look like (explaining that the actual ballot papers can</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t be finalised until the nominations are closed).</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Explain that more information on the voting system and the instructions to be given to voters in each case can be found in the polling station handbook.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Some areas may have principal area wards with more than three members to be elected. Explain that while the polling station handbook may talk about voters having between one and three votes, in those circumstances, voters will still have as many votes as there are candidates to be elected.</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p:txBody>
      </p:sp>
      <p:sp>
        <p:nvSpPr>
          <p:cNvPr id="58372" name="Slide Number Placeholder 3">
            <a:extLst>
              <a:ext uri="{FF2B5EF4-FFF2-40B4-BE49-F238E27FC236}">
                <a16:creationId xmlns:a16="http://schemas.microsoft.com/office/drawing/2014/main" id="{623A8D7D-AA21-FC01-0FB4-D34C9A60C03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8E2186E5-E266-44CD-914A-1E4839AB2976}" type="slidenum">
              <a:rPr lang="en-GB" altLang="en-US" sz="1200">
                <a:solidFill>
                  <a:srgbClr val="000000"/>
                </a:solidFill>
              </a:rPr>
              <a:pPr eaLnBrk="1" hangingPunct="1"/>
              <a:t>3</a:t>
            </a:fld>
            <a:endParaRPr lang="en-GB" altLang="en-US" sz="1200">
              <a:solidFill>
                <a:srgbClr val="000000"/>
              </a:solidFil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a:extLst>
              <a:ext uri="{FF2B5EF4-FFF2-40B4-BE49-F238E27FC236}">
                <a16:creationId xmlns:a16="http://schemas.microsoft.com/office/drawing/2014/main" id="{61D4A2B3-7F5A-9F7F-413D-4DA92EDD868B}"/>
              </a:ext>
            </a:extLst>
          </p:cNvPr>
          <p:cNvSpPr>
            <a:spLocks noGrp="1" noChangeArrowheads="1"/>
          </p:cNvSpPr>
          <p:nvPr/>
        </p:nvSpPr>
        <p:spPr bwMode="auto">
          <a:xfrm>
            <a:off x="3856038" y="9442450"/>
            <a:ext cx="2951162"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2429" tIns="46215" rIns="92429" bIns="46215" anchor="b"/>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algn="r" eaLnBrk="1" hangingPunct="1"/>
            <a:fld id="{ED36A1A1-5A59-43B1-BA51-53CF3E1F806F}" type="slidenum">
              <a:rPr lang="en-GB" altLang="en-US" sz="1200">
                <a:solidFill>
                  <a:srgbClr val="000000"/>
                </a:solidFill>
                <a:latin typeface="Arial Unicode MS" pitchFamily="34" charset="-128"/>
                <a:sym typeface="Arial Unicode MS" pitchFamily="34" charset="-128"/>
              </a:rPr>
              <a:pPr algn="r" eaLnBrk="1" hangingPunct="1"/>
              <a:t>30</a:t>
            </a:fld>
            <a:endParaRPr lang="en-GB" altLang="en-US" sz="1200">
              <a:solidFill>
                <a:srgbClr val="000000"/>
              </a:solidFill>
              <a:latin typeface="Arial Unicode MS" pitchFamily="34" charset="-128"/>
              <a:sym typeface="Arial Unicode MS" pitchFamily="34" charset="-128"/>
            </a:endParaRPr>
          </a:p>
        </p:txBody>
      </p:sp>
      <p:sp>
        <p:nvSpPr>
          <p:cNvPr id="86019" name="Rectangle 2">
            <a:extLst>
              <a:ext uri="{FF2B5EF4-FFF2-40B4-BE49-F238E27FC236}">
                <a16:creationId xmlns:a16="http://schemas.microsoft.com/office/drawing/2014/main" id="{88F0058E-C3EF-05E4-CC18-3397D3679733}"/>
              </a:ext>
            </a:extLst>
          </p:cNvPr>
          <p:cNvSpPr>
            <a:spLocks noRot="1" noChangeArrowheads="1" noTextEdit="1"/>
          </p:cNvSpPr>
          <p:nvPr>
            <p:ph type="sldImg"/>
          </p:nvPr>
        </p:nvSpPr>
        <p:spPr>
          <a:ln cap="flat">
            <a:headEnd type="none" w="med" len="med"/>
            <a:tailEnd type="none" w="med" len="med"/>
          </a:ln>
        </p:spPr>
      </p:sp>
      <p:sp>
        <p:nvSpPr>
          <p:cNvPr id="86020" name="Rectangle 3">
            <a:extLst>
              <a:ext uri="{FF2B5EF4-FFF2-40B4-BE49-F238E27FC236}">
                <a16:creationId xmlns:a16="http://schemas.microsoft.com/office/drawing/2014/main" id="{DEC65A7D-C777-0737-6450-FA0EC9F5333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39688" defTabSz="914400">
              <a:spcBef>
                <a:spcPts val="413"/>
              </a:spcBef>
            </a:pPr>
            <a:endParaRPr lang="en-GB" altLang="en-US">
              <a:solidFill>
                <a:srgbClr val="000000"/>
              </a:solidFill>
              <a:ea typeface="ＭＳ Ｐゴシック" panose="020B0600070205080204" pitchFamily="34" charset="-128"/>
              <a:sym typeface="Arial Unicode MS" pitchFamily="34"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5804D922-5DA1-09A5-5456-A025DBD6D1A1}"/>
              </a:ext>
            </a:extLst>
          </p:cNvPr>
          <p:cNvSpPr>
            <a:spLocks noGrp="1" noRot="1" noChangeAspect="1" noChangeArrowheads="1" noTextEdit="1"/>
          </p:cNvSpPr>
          <p:nvPr>
            <p:ph type="sldImg"/>
          </p:nvPr>
        </p:nvSpPr>
        <p:spPr>
          <a:ln cap="flat">
            <a:headEnd type="none" w="med" len="med"/>
            <a:tailEnd type="none" w="med" len="med"/>
          </a:ln>
        </p:spPr>
      </p:sp>
      <p:sp>
        <p:nvSpPr>
          <p:cNvPr id="87043" name="Notes Placeholder 2">
            <a:extLst>
              <a:ext uri="{FF2B5EF4-FFF2-40B4-BE49-F238E27FC236}">
                <a16:creationId xmlns:a16="http://schemas.microsoft.com/office/drawing/2014/main" id="{A3C91DD0-448C-3190-7596-392B3813966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GB" altLang="en-US" b="1">
                <a:solidFill>
                  <a:srgbClr val="000000"/>
                </a:solidFill>
                <a:ea typeface="ＭＳ Ｐゴシック" panose="020B0600070205080204" pitchFamily="34" charset="-128"/>
              </a:rPr>
              <a:t>Modify as required.</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Show ballot papers for the elections.</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Explain that the top of the ballot paper gives the instructions on how to complete the ballot papers. Some voters may still find the instructions unclear. They may ask, for example, to have their favoured candidate or party pointed out to them, or ask where they should make their mark on the ballot papers. In these circumstances, the Presiding Officer should read out the instructions printed at the top of each ballot paper and the list of candidates in the order that they appear on the ballot papers. </a:t>
            </a: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Explain that voters can only vote for the maximum number of candidates allowed on the ballot paper (according to the instructions) - usually at local government elections, voters have between one and three votes (but at community elections there may be more).</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p:txBody>
      </p:sp>
      <p:sp>
        <p:nvSpPr>
          <p:cNvPr id="87044" name="Slide Number Placeholder 3">
            <a:extLst>
              <a:ext uri="{FF2B5EF4-FFF2-40B4-BE49-F238E27FC236}">
                <a16:creationId xmlns:a16="http://schemas.microsoft.com/office/drawing/2014/main" id="{467FFF73-8E27-24AC-172D-EE6098262F4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EE9B1999-3E0D-46AD-ADAE-4E74FFEC9B41}" type="slidenum">
              <a:rPr lang="en-GB" altLang="en-US" sz="1200">
                <a:solidFill>
                  <a:srgbClr val="000000"/>
                </a:solidFill>
              </a:rPr>
              <a:pPr eaLnBrk="1" hangingPunct="1"/>
              <a:t>31</a:t>
            </a:fld>
            <a:endParaRPr lang="en-GB" altLang="en-US" sz="1200">
              <a:solidFill>
                <a:srgbClr val="000000"/>
              </a:solidFil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a:extLst>
              <a:ext uri="{FF2B5EF4-FFF2-40B4-BE49-F238E27FC236}">
                <a16:creationId xmlns:a16="http://schemas.microsoft.com/office/drawing/2014/main" id="{1919F8B7-0169-2E6C-1524-24D783AC2BCF}"/>
              </a:ext>
            </a:extLst>
          </p:cNvPr>
          <p:cNvSpPr>
            <a:spLocks noGrp="1" noRot="1" noChangeAspect="1" noChangeArrowheads="1" noTextEdit="1"/>
          </p:cNvSpPr>
          <p:nvPr>
            <p:ph type="sldImg"/>
          </p:nvPr>
        </p:nvSpPr>
        <p:spPr>
          <a:ln cap="flat">
            <a:headEnd type="none" w="med" len="med"/>
            <a:tailEnd type="none" w="med" len="med"/>
          </a:ln>
        </p:spPr>
      </p:sp>
      <p:sp>
        <p:nvSpPr>
          <p:cNvPr id="77827" name="Notes Placeholder 2">
            <a:extLst>
              <a:ext uri="{FF2B5EF4-FFF2-40B4-BE49-F238E27FC236}">
                <a16:creationId xmlns:a16="http://schemas.microsoft.com/office/drawing/2014/main" id="{2D3833B6-5F92-46AC-F4F9-993E9CCF76D3}"/>
              </a:ext>
            </a:extLst>
          </p:cNvPr>
          <p:cNvSpPr>
            <a:spLocks noGrp="1"/>
          </p:cNvSpPr>
          <p:nvPr>
            <p:ph type="body" idx="3"/>
          </p:nvPr>
        </p:nvSpPr>
        <p:spPr>
          <a:ln/>
        </p:spPr>
        <p:txBody>
          <a:bodyPr>
            <a:noAutofit/>
          </a:bodyPr>
          <a:lstStyle/>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Highlight importance of staff being professional and impartial when talking to voters.</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If asked by a voter, how to vote/what to do – staff can explain:</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The top of the ballot paper gives the instructions on how to complete the ballot paper. </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Some voters may still find the instructions unclear. They may ask, for example, to have their favoured candidate or party pointed out to them, or ask where they should make their mark on the ballot paper. </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In these circumstances, the Presiding Officer should read out the instructions printed at the top of the ballot paper and the list of candidates in the order that they appear on the ballot paper. </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Even if you know about the topic the voter has a complaint about, or even work for the council, explain that you can’t talk about that today and direct them to contact the council if they wish after they have voted. On polling day you are working for the independent Returning Officer, not the council.</a:t>
            </a:r>
          </a:p>
        </p:txBody>
      </p:sp>
      <p:sp>
        <p:nvSpPr>
          <p:cNvPr id="88068" name="Slide Number Placeholder 3">
            <a:extLst>
              <a:ext uri="{FF2B5EF4-FFF2-40B4-BE49-F238E27FC236}">
                <a16:creationId xmlns:a16="http://schemas.microsoft.com/office/drawing/2014/main" id="{E400366C-6171-FEA5-16A2-32188F3E08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748B1EE0-179C-4090-A890-EDEEA7E9E9F0}" type="slidenum">
              <a:rPr lang="en-GB" altLang="en-US" sz="1200">
                <a:solidFill>
                  <a:srgbClr val="000000"/>
                </a:solidFill>
              </a:rPr>
              <a:pPr eaLnBrk="1" hangingPunct="1"/>
              <a:t>32</a:t>
            </a:fld>
            <a:endParaRPr lang="en-GB" altLang="en-US" sz="1200">
              <a:solidFill>
                <a:srgbClr val="000000"/>
              </a:solidFill>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1F48E54F-C0C2-BB7E-4386-BF12D6BA7CAA}"/>
              </a:ext>
            </a:extLst>
          </p:cNvPr>
          <p:cNvSpPr>
            <a:spLocks noGrp="1" noRot="1" noChangeAspect="1" noChangeArrowheads="1" noTextEdit="1"/>
          </p:cNvSpPr>
          <p:nvPr>
            <p:ph type="sldImg"/>
          </p:nvPr>
        </p:nvSpPr>
        <p:spPr>
          <a:ln cap="flat">
            <a:headEnd type="none" w="med" len="med"/>
            <a:tailEnd type="none" w="med" len="med"/>
          </a:ln>
        </p:spPr>
      </p:sp>
      <p:sp>
        <p:nvSpPr>
          <p:cNvPr id="79875" name="Notes Placeholder 2">
            <a:extLst>
              <a:ext uri="{FF2B5EF4-FFF2-40B4-BE49-F238E27FC236}">
                <a16:creationId xmlns:a16="http://schemas.microsoft.com/office/drawing/2014/main" id="{C355ED2D-3AAE-11B4-C562-BFABC2AF4C2A}"/>
              </a:ext>
            </a:extLst>
          </p:cNvPr>
          <p:cNvSpPr>
            <a:spLocks noGrp="1"/>
          </p:cNvSpPr>
          <p:nvPr>
            <p:ph type="body" idx="3"/>
          </p:nvPr>
        </p:nvSpPr>
        <p:spPr>
          <a:ln cap="flat" algn="ctr">
            <a:headEnd type="none" w="med" len="med"/>
            <a:tailEnd type="none" w="med" len="med"/>
          </a:ln>
        </p:spPr>
        <p:txBody>
          <a:bodyPr>
            <a:noAutofit/>
          </a:bodyPr>
          <a:lstStyle/>
          <a:p>
            <a:pPr marL="38100"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Interactive slide –</a:t>
            </a:r>
          </a:p>
          <a:p>
            <a:pPr marL="38100"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Either work in groups or ask for answers from the trainees.</a:t>
            </a:r>
          </a:p>
          <a:p>
            <a:pPr marL="38100"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Use this slide to explain special voting procedures. </a:t>
            </a:r>
          </a:p>
          <a:p>
            <a:pPr marL="38100"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ts val="413"/>
              </a:spcBef>
              <a:buFontTx/>
              <a:buChar char="•"/>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Explain what a certificate of employment looks like and what information the staff need from that form.</a:t>
            </a:r>
          </a:p>
          <a:p>
            <a:pPr marL="38100" defTabSz="914400">
              <a:spcBef>
                <a:spcPts val="413"/>
              </a:spcBef>
              <a:buFontTx/>
              <a:buChar char="•"/>
            </a:pPr>
            <a:r>
              <a:rPr lang="en-GB" altLang="en-US">
                <a:solidFill>
                  <a:srgbClr val="000000"/>
                </a:solidFill>
                <a:ea typeface="ＭＳ Ｐゴシック" panose="020B0600070205080204" pitchFamily="34" charset="-128"/>
                <a:sym typeface="Times" panose="02020603050405020304" pitchFamily="18" charset="0"/>
              </a:rPr>
              <a:t> If the voter spoils their ballot paper they must be issued a replacement and the PO must account for any spoilt papers on the ballot paper account.</a:t>
            </a:r>
          </a:p>
          <a:p>
            <a:pPr marL="38100" defTabSz="914400">
              <a:spcBef>
                <a:spcPts val="413"/>
              </a:spcBef>
              <a:buFontTx/>
              <a:buChar char="•"/>
            </a:pPr>
            <a:r>
              <a:rPr lang="en-GB" altLang="en-US">
                <a:solidFill>
                  <a:srgbClr val="000000"/>
                </a:solidFill>
                <a:ea typeface="ＭＳ Ｐゴシック" panose="020B0600070205080204" pitchFamily="34" charset="-128"/>
                <a:sym typeface="Times" panose="02020603050405020304" pitchFamily="18" charset="0"/>
              </a:rPr>
              <a:t> If the voter arrives before the nominated proxy then the proxy cannot vote and must be told the situation</a:t>
            </a:r>
          </a:p>
          <a:p>
            <a:pPr marL="38100" defTabSz="914400">
              <a:spcBef>
                <a:spcPts val="413"/>
              </a:spcBef>
              <a:buFontTx/>
              <a:buChar char="•"/>
            </a:pPr>
            <a:r>
              <a:rPr lang="en-GB" altLang="en-US">
                <a:solidFill>
                  <a:srgbClr val="000000"/>
                </a:solidFill>
                <a:ea typeface="ＭＳ Ｐゴシック" panose="020B0600070205080204" pitchFamily="34" charset="-128"/>
                <a:sym typeface="Times" panose="02020603050405020304" pitchFamily="18" charset="0"/>
              </a:rPr>
              <a:t>This is a situation where the PO must put the prescribed questions to the voter before issuing a tendered ballot paper.</a:t>
            </a:r>
          </a:p>
          <a:p>
            <a:pPr marL="38100" defTabSz="914400">
              <a:spcBef>
                <a:spcPts val="413"/>
              </a:spcBef>
              <a:buFontTx/>
              <a:buChar char="•"/>
            </a:pPr>
            <a:r>
              <a:rPr lang="en-GB" altLang="en-US">
                <a:solidFill>
                  <a:srgbClr val="000000"/>
                </a:solidFill>
                <a:ea typeface="ＭＳ Ｐゴシック" panose="020B0600070205080204" pitchFamily="34" charset="-128"/>
                <a:sym typeface="Times" panose="02020603050405020304" pitchFamily="18" charset="0"/>
              </a:rPr>
              <a:t> Questions about a person</a:t>
            </a:r>
            <a:r>
              <a:rPr lang="en-GB"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t>
            </a:r>
            <a:r>
              <a:rPr lang="en-GB" altLang="en-US">
                <a:solidFill>
                  <a:srgbClr val="000000"/>
                </a:solidFill>
                <a:ea typeface="ＭＳ Ｐゴシック" panose="020B0600070205080204" pitchFamily="34" charset="-128"/>
                <a:sym typeface="Times" panose="02020603050405020304" pitchFamily="18" charset="0"/>
              </a:rPr>
              <a:t>s registration should be directed to the electoral registration office.</a:t>
            </a:r>
          </a:p>
          <a:p>
            <a:pPr marL="38100" defTabSz="914400">
              <a:spcBef>
                <a:spcPts val="413"/>
              </a:spcBef>
              <a:buFontTx/>
              <a:buChar char="•"/>
            </a:pPr>
            <a:endParaRPr lang="en-GB" altLang="en-US">
              <a:solidFill>
                <a:srgbClr val="000000"/>
              </a:solidFill>
              <a:ea typeface="ＭＳ Ｐゴシック" panose="020B0600070205080204" pitchFamily="34" charset="-128"/>
              <a:sym typeface="Times" panose="02020603050405020304" pitchFamily="18" charset="0"/>
            </a:endParaRPr>
          </a:p>
          <a:p>
            <a:pPr marL="38100" defTabSz="914400">
              <a:spcBef>
                <a:spcPts val="413"/>
              </a:spcBef>
              <a:buFontTx/>
              <a:buChar char="•"/>
            </a:pPr>
            <a:endParaRPr lang="en-GB" altLang="en-US">
              <a:solidFill>
                <a:srgbClr val="000000"/>
              </a:solidFill>
              <a:ea typeface="ＭＳ Ｐゴシック" panose="020B0600070205080204" pitchFamily="34" charset="-128"/>
              <a:sym typeface="Times" panose="02020603050405020304" pitchFamily="18" charset="0"/>
            </a:endParaRPr>
          </a:p>
          <a:p>
            <a:pPr marL="38100" defTabSz="914400">
              <a:spcBef>
                <a:spcPct val="0"/>
              </a:spcBef>
            </a:pPr>
            <a:r>
              <a:rPr lang="en-GB" altLang="en-US">
                <a:solidFill>
                  <a:srgbClr val="000000"/>
                </a:solidFill>
                <a:ea typeface="ＭＳ Ｐゴシック" panose="020B0600070205080204" pitchFamily="34" charset="-128"/>
                <a:sym typeface="Times" panose="02020603050405020304" pitchFamily="18" charset="0"/>
              </a:rPr>
              <a:t>Electors or proxies marked as having been issued with a postal vote cannot be given an ordinary ballot paper in the polling station. However, an elector or proxy who claims never to have applied for a postal vote but is listed as a postal voter, is entitled to receive a tendered ballot paper at the polling station at any time. Alternatively, up until 5pm on polling day, they may be issued with a replacement postal ballot pack but only by the Returning Officer at the elections office. The Presiding Officer should refer the elector or proxy to the Returning Officer for advice on this procedure. </a:t>
            </a:r>
          </a:p>
          <a:p>
            <a:pPr marL="38100"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marL="38100"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A’ markers </a:t>
            </a:r>
            <a:r>
              <a:rPr lang="en-US" altLang="en-US" b="1">
                <a:solidFill>
                  <a:srgbClr val="000000"/>
                </a:solidFill>
                <a:latin typeface="Times" panose="02020603050405020304" pitchFamily="18" charset="0"/>
                <a:ea typeface="ＭＳ Ｐゴシック" panose="020B0600070205080204" pitchFamily="34" charset="-128"/>
              </a:rPr>
              <a:t>cannot</a:t>
            </a:r>
            <a:r>
              <a:rPr lang="en-US" altLang="en-US">
                <a:solidFill>
                  <a:srgbClr val="000000"/>
                </a:solidFill>
                <a:latin typeface="Times" panose="02020603050405020304" pitchFamily="18" charset="0"/>
                <a:ea typeface="ＭＳ Ｐゴシック" panose="020B0600070205080204" pitchFamily="34" charset="-128"/>
              </a:rPr>
              <a:t> be given an ordinary ballot paper at the polling station:</a:t>
            </a:r>
          </a:p>
          <a:p>
            <a:pPr marL="38100"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a:p>
            <a:pPr lvl="1" defTabSz="914400">
              <a:spcBef>
                <a:spcPct val="0"/>
              </a:spcBef>
            </a:pPr>
            <a:r>
              <a:rPr lang="en-GB" altLang="en-US">
                <a:solidFill>
                  <a:srgbClr val="000000"/>
                </a:solidFill>
                <a:ea typeface="ＭＳ Ｐゴシック" panose="020B0600070205080204" pitchFamily="34" charset="-128"/>
                <a:sym typeface="Times" panose="02020603050405020304" pitchFamily="18" charset="0"/>
              </a:rPr>
              <a:t>If the voter has arrived at the correct polling station then contact electoral services as there may have been a clerical error when compiling the register </a:t>
            </a:r>
            <a:r>
              <a:rPr lang="en-GB"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t>
            </a:r>
            <a:r>
              <a:rPr lang="en-GB" altLang="en-US">
                <a:solidFill>
                  <a:srgbClr val="000000"/>
                </a:solidFill>
                <a:ea typeface="ＭＳ Ｐゴシック" panose="020B0600070205080204" pitchFamily="34" charset="-128"/>
                <a:sym typeface="Times" panose="02020603050405020304" pitchFamily="18" charset="0"/>
              </a:rPr>
              <a:t> </a:t>
            </a:r>
            <a:r>
              <a:rPr lang="en-GB" altLang="en-US" b="1">
                <a:solidFill>
                  <a:srgbClr val="000000"/>
                </a:solidFill>
                <a:ea typeface="ＭＳ Ｐゴシック" panose="020B0600070205080204" pitchFamily="34" charset="-128"/>
                <a:sym typeface="Times" panose="02020603050405020304" pitchFamily="18" charset="0"/>
              </a:rPr>
              <a:t>outline the process to be followed</a:t>
            </a:r>
            <a:r>
              <a:rPr lang="en-GB" altLang="en-US">
                <a:solidFill>
                  <a:srgbClr val="000000"/>
                </a:solidFill>
                <a:ea typeface="ＭＳ Ｐゴシック" panose="020B0600070205080204" pitchFamily="34" charset="-128"/>
                <a:sym typeface="Times" panose="02020603050405020304" pitchFamily="18" charset="0"/>
              </a:rPr>
              <a:t>.</a:t>
            </a:r>
          </a:p>
          <a:p>
            <a:pPr marL="38100"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marL="38100"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marL="38100" defTabSz="914400">
              <a:spcBef>
                <a:spcPct val="0"/>
              </a:spcBef>
            </a:pPr>
            <a:r>
              <a:rPr lang="en-GB" altLang="en-US">
                <a:solidFill>
                  <a:srgbClr val="000000"/>
                </a:solidFill>
                <a:ea typeface="ＭＳ Ｐゴシック" panose="020B0600070205080204" pitchFamily="34" charset="-128"/>
              </a:rPr>
              <a:t>People with medical emergencies and those whose occupation, service or employment means they cannot go to the polling station in person can apply for an emergency proxy (provided the emergency occurred/became aware they were going to be away on polling day after 5pm on 6 working days before the poll). Emergency proxies can be granted up until 5pm on polling day. Explain how any updates would be notified on polling day.</a:t>
            </a:r>
          </a:p>
          <a:p>
            <a:pPr marL="38100"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 </a:t>
            </a:r>
          </a:p>
          <a:p>
            <a:pPr marL="38100" defTabSz="914400">
              <a:spcBef>
                <a:spcPts val="413"/>
              </a:spcBef>
              <a:buFontTx/>
              <a:buChar char="•"/>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Emphasise that poll never to be adjourned on the PO’s own initiative.</a:t>
            </a:r>
          </a:p>
          <a:p>
            <a:pPr marL="38100" defTabSz="914400">
              <a:spcBef>
                <a:spcPts val="413"/>
              </a:spcBef>
              <a:buFontTx/>
              <a:buChar char="•"/>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ts val="413"/>
              </a:spcBef>
            </a:pPr>
            <a:r>
              <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rPr>
              <a:t>For further detail on the above please see the Commission’s polling station handbook.</a:t>
            </a:r>
          </a:p>
        </p:txBody>
      </p:sp>
      <p:sp>
        <p:nvSpPr>
          <p:cNvPr id="89092" name="Slide Number Placeholder 3">
            <a:extLst>
              <a:ext uri="{FF2B5EF4-FFF2-40B4-BE49-F238E27FC236}">
                <a16:creationId xmlns:a16="http://schemas.microsoft.com/office/drawing/2014/main" id="{D6291B06-8B2B-8669-71BA-2DA94746569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3E7FBEFC-09E4-4319-8804-366C619501FE}" type="slidenum">
              <a:rPr lang="en-GB" altLang="en-US" sz="1200">
                <a:solidFill>
                  <a:srgbClr val="000000"/>
                </a:solidFill>
              </a:rPr>
              <a:pPr eaLnBrk="1" hangingPunct="1"/>
              <a:t>33</a:t>
            </a:fld>
            <a:endParaRPr lang="en-GB" altLang="en-US" sz="1200">
              <a:solidFill>
                <a:srgbClr val="000000"/>
              </a:solidFill>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a:extLst>
              <a:ext uri="{FF2B5EF4-FFF2-40B4-BE49-F238E27FC236}">
                <a16:creationId xmlns:a16="http://schemas.microsoft.com/office/drawing/2014/main" id="{F212815A-8C84-6165-929F-097BC23271EC}"/>
              </a:ext>
            </a:extLst>
          </p:cNvPr>
          <p:cNvSpPr>
            <a:spLocks noGrp="1" noRot="1" noChangeAspect="1" noChangeArrowheads="1" noTextEdit="1"/>
          </p:cNvSpPr>
          <p:nvPr>
            <p:ph type="sldImg"/>
          </p:nvPr>
        </p:nvSpPr>
        <p:spPr>
          <a:ln cap="flat">
            <a:headEnd type="none" w="med" len="med"/>
            <a:tailEnd type="none" w="med" len="med"/>
          </a:ln>
        </p:spPr>
      </p:sp>
      <p:sp>
        <p:nvSpPr>
          <p:cNvPr id="81923" name="Notes Placeholder 2">
            <a:extLst>
              <a:ext uri="{FF2B5EF4-FFF2-40B4-BE49-F238E27FC236}">
                <a16:creationId xmlns:a16="http://schemas.microsoft.com/office/drawing/2014/main" id="{2820A4FD-AD96-B7D8-C814-46FA1C1F4FD9}"/>
              </a:ext>
            </a:extLst>
          </p:cNvPr>
          <p:cNvSpPr>
            <a:spLocks noGrp="1"/>
          </p:cNvSpPr>
          <p:nvPr>
            <p:ph type="body" idx="3"/>
          </p:nvPr>
        </p:nvSpPr>
        <p:spPr>
          <a:ln/>
        </p:spPr>
        <p:txBody>
          <a:bodyPr>
            <a:noAutofit/>
          </a:bodyPr>
          <a:lstStyle/>
          <a:p>
            <a:pPr defTabSz="914400">
              <a:spcBef>
                <a:spcPct val="0"/>
              </a:spcBef>
            </a:pPr>
            <a:r>
              <a:rPr lang="en-GB" altLang="en-US" b="1">
                <a:solidFill>
                  <a:srgbClr val="000000"/>
                </a:solidFill>
                <a:ea typeface="ＭＳ Ｐゴシック" panose="020B0600070205080204" pitchFamily="34" charset="-128"/>
                <a:sym typeface="Times" panose="02020603050405020304" pitchFamily="18" charset="0"/>
              </a:rPr>
              <a:t>Refer to Appendix 5a of the polling station handbook.</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Make clear that only the prescribed questions are able to be asked if there is concern about the eligibility of a person who applies for a ballot paper. If there is concern then ask the prescribed questions and record the event in the polling station log.</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Make clear the point that they must not ask any other questions about the qualification to vote other than the prescribed questions.</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Refer to: </a:t>
            </a:r>
            <a:r>
              <a:rPr lang="en-GB" altLang="en-US" i="1">
                <a:solidFill>
                  <a:srgbClr val="000000"/>
                </a:solidFill>
                <a:ea typeface="ＭＳ Ｐゴシック" panose="020B0600070205080204" pitchFamily="34" charset="-128"/>
              </a:rPr>
              <a:t>Personation advice for Presiding Officers </a:t>
            </a:r>
            <a:r>
              <a:rPr lang="en-GB" altLang="en-US">
                <a:solidFill>
                  <a:srgbClr val="000000"/>
                </a:solidFill>
                <a:ea typeface="ＭＳ Ｐゴシック" panose="020B0600070205080204" pitchFamily="34" charset="-128"/>
              </a:rPr>
              <a:t>and </a:t>
            </a:r>
            <a:r>
              <a:rPr lang="en-GB" altLang="en-US" i="1">
                <a:solidFill>
                  <a:srgbClr val="000000"/>
                </a:solidFill>
                <a:ea typeface="ＭＳ Ｐゴシック" panose="020B0600070205080204" pitchFamily="34" charset="-128"/>
              </a:rPr>
              <a:t>Log to record details of postal voters who claim not to have applied for a postal vote </a:t>
            </a:r>
            <a:r>
              <a:rPr lang="en-GB" altLang="en-US">
                <a:solidFill>
                  <a:srgbClr val="000000"/>
                </a:solidFill>
                <a:ea typeface="ＭＳ Ｐゴシック" panose="020B0600070205080204" pitchFamily="34" charset="-128"/>
              </a:rPr>
              <a:t>available on the Commission</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s website.</a:t>
            </a:r>
          </a:p>
          <a:p>
            <a:pPr defTabSz="914400">
              <a:spcBef>
                <a:spcPct val="0"/>
              </a:spcBef>
            </a:pPr>
            <a:endParaRPr lang="en-GB" altLang="en-US">
              <a:solidFill>
                <a:srgbClr val="000000"/>
              </a:solidFill>
              <a:ea typeface="ＭＳ Ｐゴシック" panose="020B0600070205080204" pitchFamily="34" charset="-128"/>
            </a:endParaRPr>
          </a:p>
        </p:txBody>
      </p:sp>
      <p:sp>
        <p:nvSpPr>
          <p:cNvPr id="90116" name="Slide Number Placeholder 3">
            <a:extLst>
              <a:ext uri="{FF2B5EF4-FFF2-40B4-BE49-F238E27FC236}">
                <a16:creationId xmlns:a16="http://schemas.microsoft.com/office/drawing/2014/main" id="{ECC83414-6925-081B-9DAA-7565F4BD2A2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6F61893A-DF16-4045-908A-4AC51287AD39}" type="slidenum">
              <a:rPr lang="en-GB" altLang="en-US" sz="1200">
                <a:solidFill>
                  <a:srgbClr val="000000"/>
                </a:solidFill>
              </a:rPr>
              <a:pPr eaLnBrk="1" hangingPunct="1"/>
              <a:t>34</a:t>
            </a:fld>
            <a:endParaRPr lang="en-GB" altLang="en-US" sz="1200">
              <a:solidFill>
                <a:srgbClr val="000000"/>
              </a:solidFill>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661AE079-B603-CDCC-47DE-2E4E4254BCBF}"/>
              </a:ext>
            </a:extLst>
          </p:cNvPr>
          <p:cNvSpPr>
            <a:spLocks noGrp="1" noRot="1" noChangeAspect="1" noChangeArrowheads="1" noTextEdit="1"/>
          </p:cNvSpPr>
          <p:nvPr>
            <p:ph type="sldImg"/>
          </p:nvPr>
        </p:nvSpPr>
        <p:spPr>
          <a:ln cap="flat">
            <a:headEnd type="none" w="med" len="med"/>
            <a:tailEnd type="none" w="med" len="med"/>
          </a:ln>
        </p:spPr>
      </p:sp>
      <p:sp>
        <p:nvSpPr>
          <p:cNvPr id="91139" name="Notes Placeholder 2">
            <a:extLst>
              <a:ext uri="{FF2B5EF4-FFF2-40B4-BE49-F238E27FC236}">
                <a16:creationId xmlns:a16="http://schemas.microsoft.com/office/drawing/2014/main" id="{B7595ADF-9B97-5CAE-B4C1-CEB6D10721C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It is important to emphasise the correct process when dealing with postal votes that are handed into the polling stations. </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FF0000"/>
                </a:solidFill>
                <a:latin typeface="Times" panose="02020603050405020304" pitchFamily="18" charset="0"/>
                <a:ea typeface="ＭＳ Ｐゴシック" panose="020B0600070205080204" pitchFamily="34" charset="-128"/>
                <a:sym typeface="Times" panose="02020603050405020304" pitchFamily="18" charset="0"/>
              </a:rPr>
              <a:t>It is important that staff follow any public health guidance, avoiding touching their face, and sanitising or cleaning their hands, particularly after handling paper.</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buClr>
                <a:srgbClr val="000000"/>
              </a:buClr>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Any completed packs that are handed in must be placed in the packet for </a:t>
            </a:r>
            <a:r>
              <a:rPr lang="en-GB" altLang="en-US">
                <a:solidFill>
                  <a:srgbClr val="000000"/>
                </a:solidFill>
                <a:ea typeface="ＭＳ Ｐゴシック" panose="020B0600070205080204" pitchFamily="34" charset="-128"/>
                <a:sym typeface="Times" panose="02020603050405020304" pitchFamily="18" charset="0"/>
              </a:rPr>
              <a:t>postal votes handed in at the polling station. This packet must then be sealed at close of poll.</a:t>
            </a:r>
          </a:p>
          <a:p>
            <a:pPr marL="39688" defTabSz="914400">
              <a:spcBef>
                <a:spcPts val="413"/>
              </a:spcBef>
              <a:buClr>
                <a:srgbClr val="000000"/>
              </a:buClr>
              <a:buFontTx/>
              <a:buChar char="•"/>
            </a:pPr>
            <a:endParaRPr lang="en-GB" altLang="en-US">
              <a:solidFill>
                <a:srgbClr val="000000"/>
              </a:solidFill>
              <a:ea typeface="ＭＳ Ｐゴシック" panose="020B0600070205080204" pitchFamily="34" charset="-128"/>
              <a:sym typeface="Times" panose="02020603050405020304" pitchFamily="18" charset="0"/>
            </a:endParaRPr>
          </a:p>
          <a:p>
            <a:pPr marL="39688" defTabSz="914400">
              <a:spcBef>
                <a:spcPts val="413"/>
              </a:spcBef>
              <a:buClr>
                <a:srgbClr val="000000"/>
              </a:buClr>
            </a:pPr>
            <a:r>
              <a:rPr lang="en-US" altLang="en-US">
                <a:solidFill>
                  <a:srgbClr val="FF0000"/>
                </a:solidFill>
                <a:latin typeface="Times" panose="02020603050405020304" pitchFamily="18" charset="0"/>
                <a:ea typeface="ＭＳ Ｐゴシック" panose="020B0600070205080204" pitchFamily="34" charset="-128"/>
                <a:sym typeface="Times" panose="02020603050405020304" pitchFamily="18" charset="0"/>
              </a:rPr>
              <a:t>[insert any local instructions]</a:t>
            </a:r>
          </a:p>
          <a:p>
            <a:pPr marL="39688" defTabSz="914400">
              <a:spcBef>
                <a:spcPts val="413"/>
              </a:spcBef>
              <a:buClr>
                <a:srgbClr val="000000"/>
              </a:buClr>
            </a:pPr>
            <a:endParaRPr lang="en-US" altLang="en-US">
              <a:solidFill>
                <a:srgbClr val="FF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ct val="0"/>
              </a:spcBef>
            </a:pPr>
            <a:endParaRPr lang="en-GB" altLang="en-US">
              <a:solidFill>
                <a:srgbClr val="000000"/>
              </a:solidFill>
              <a:ea typeface="ＭＳ Ｐゴシック" panose="020B0600070205080204" pitchFamily="34" charset="-128"/>
            </a:endParaRPr>
          </a:p>
        </p:txBody>
      </p:sp>
      <p:sp>
        <p:nvSpPr>
          <p:cNvPr id="91140" name="Slide Number Placeholder 3">
            <a:extLst>
              <a:ext uri="{FF2B5EF4-FFF2-40B4-BE49-F238E27FC236}">
                <a16:creationId xmlns:a16="http://schemas.microsoft.com/office/drawing/2014/main" id="{1C675ECD-7856-987D-1502-C49781A72A7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7077DA87-A3A6-4A3E-8D1A-F66CEBA0729E}" type="slidenum">
              <a:rPr lang="en-GB" altLang="en-US" sz="1200">
                <a:solidFill>
                  <a:srgbClr val="000000"/>
                </a:solidFill>
              </a:rPr>
              <a:pPr eaLnBrk="1" hangingPunct="1"/>
              <a:t>35</a:t>
            </a:fld>
            <a:endParaRPr lang="en-GB" altLang="en-US" sz="1200">
              <a:solidFill>
                <a:srgbClr val="000000"/>
              </a:solidFill>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a:extLst>
              <a:ext uri="{FF2B5EF4-FFF2-40B4-BE49-F238E27FC236}">
                <a16:creationId xmlns:a16="http://schemas.microsoft.com/office/drawing/2014/main" id="{92BF23A3-976D-8EE5-7515-C67D230A352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36AB021F-11E3-4EA3-99C8-E11531B34688}" type="slidenum">
              <a:rPr lang="en-GB" altLang="en-US" sz="1200">
                <a:solidFill>
                  <a:srgbClr val="000000"/>
                </a:solidFill>
              </a:rPr>
              <a:pPr eaLnBrk="1" hangingPunct="1"/>
              <a:t>37</a:t>
            </a:fld>
            <a:endParaRPr lang="en-GB" altLang="en-US" sz="1200">
              <a:solidFill>
                <a:srgbClr val="000000"/>
              </a:solidFill>
            </a:endParaRPr>
          </a:p>
        </p:txBody>
      </p:sp>
      <p:sp>
        <p:nvSpPr>
          <p:cNvPr id="92163" name="Rectangle 2">
            <a:extLst>
              <a:ext uri="{FF2B5EF4-FFF2-40B4-BE49-F238E27FC236}">
                <a16:creationId xmlns:a16="http://schemas.microsoft.com/office/drawing/2014/main" id="{CAC547C1-6459-83BA-20A3-08BDA2A970AD}"/>
              </a:ext>
            </a:extLst>
          </p:cNvPr>
          <p:cNvSpPr>
            <a:spLocks noRot="1" noChangeArrowheads="1" noTextEdit="1"/>
          </p:cNvSpPr>
          <p:nvPr>
            <p:ph type="sldImg"/>
          </p:nvPr>
        </p:nvSpPr>
        <p:spPr>
          <a:ln cap="flat">
            <a:headEnd type="none" w="med" len="med"/>
            <a:tailEnd type="none" w="med" len="med"/>
          </a:ln>
        </p:spPr>
      </p:sp>
      <p:sp>
        <p:nvSpPr>
          <p:cNvPr id="92164" name="Rectangle 3">
            <a:extLst>
              <a:ext uri="{FF2B5EF4-FFF2-40B4-BE49-F238E27FC236}">
                <a16:creationId xmlns:a16="http://schemas.microsoft.com/office/drawing/2014/main" id="{E6A518CF-A447-E0AE-659D-5FFE035BD9E2}"/>
              </a:ext>
            </a:extLst>
          </p:cNvPr>
          <p:cNvSpPr>
            <a:spLocks noGrp="1" noChangeArrowheads="1"/>
          </p:cNvSpPr>
          <p:nvPr>
            <p:ph type="body" idx="1"/>
          </p:nvPr>
        </p:nvSpPr>
        <p:spPr>
          <a:xfrm>
            <a:off x="909638" y="4719638"/>
            <a:ext cx="4989512" cy="44751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a:extLst>
              <a:ext uri="{FF2B5EF4-FFF2-40B4-BE49-F238E27FC236}">
                <a16:creationId xmlns:a16="http://schemas.microsoft.com/office/drawing/2014/main" id="{67A1BE91-A4A8-4600-785E-F65920FB5E54}"/>
              </a:ext>
            </a:extLst>
          </p:cNvPr>
          <p:cNvSpPr>
            <a:spLocks noGrp="1" noChangeArrowheads="1"/>
          </p:cNvSpPr>
          <p:nvPr/>
        </p:nvSpPr>
        <p:spPr bwMode="auto">
          <a:xfrm>
            <a:off x="3856038" y="9442450"/>
            <a:ext cx="2951162"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2429" tIns="46215" rIns="92429" bIns="46215" anchor="b"/>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algn="r" eaLnBrk="1" hangingPunct="1"/>
            <a:fld id="{F5EA2607-05D4-4876-9194-DBDB10F6D28A}" type="slidenum">
              <a:rPr lang="en-GB" altLang="en-US" sz="1200">
                <a:solidFill>
                  <a:srgbClr val="000000"/>
                </a:solidFill>
                <a:latin typeface="Arial Unicode MS" pitchFamily="34" charset="-128"/>
                <a:sym typeface="Arial Unicode MS" pitchFamily="34" charset="-128"/>
              </a:rPr>
              <a:pPr algn="r" eaLnBrk="1" hangingPunct="1"/>
              <a:t>38</a:t>
            </a:fld>
            <a:endParaRPr lang="en-GB" altLang="en-US" sz="1200">
              <a:solidFill>
                <a:srgbClr val="000000"/>
              </a:solidFill>
              <a:latin typeface="Arial Unicode MS" pitchFamily="34" charset="-128"/>
              <a:sym typeface="Arial Unicode MS" pitchFamily="34" charset="-128"/>
            </a:endParaRPr>
          </a:p>
        </p:txBody>
      </p:sp>
      <p:sp>
        <p:nvSpPr>
          <p:cNvPr id="93187" name="Rectangle 2">
            <a:extLst>
              <a:ext uri="{FF2B5EF4-FFF2-40B4-BE49-F238E27FC236}">
                <a16:creationId xmlns:a16="http://schemas.microsoft.com/office/drawing/2014/main" id="{2DD31CF4-C1CE-CF86-4DAD-A5847BF7F57A}"/>
              </a:ext>
            </a:extLst>
          </p:cNvPr>
          <p:cNvSpPr>
            <a:spLocks noRot="1" noChangeArrowheads="1" noTextEdit="1"/>
          </p:cNvSpPr>
          <p:nvPr>
            <p:ph type="sldImg"/>
          </p:nvPr>
        </p:nvSpPr>
        <p:spPr>
          <a:ln cap="flat">
            <a:headEnd type="none" w="med" len="med"/>
            <a:tailEnd type="none" w="med" len="med"/>
          </a:ln>
        </p:spPr>
      </p:sp>
      <p:sp>
        <p:nvSpPr>
          <p:cNvPr id="89092" name="Rectangle 3">
            <a:extLst>
              <a:ext uri="{FF2B5EF4-FFF2-40B4-BE49-F238E27FC236}">
                <a16:creationId xmlns:a16="http://schemas.microsoft.com/office/drawing/2014/main" id="{FC6C4882-0885-9412-0CA0-D595E52EDEED}"/>
              </a:ext>
            </a:extLst>
          </p:cNvPr>
          <p:cNvSpPr>
            <a:spLocks noGrp="1"/>
          </p:cNvSpPr>
          <p:nvPr>
            <p:ph type="body" idx="3"/>
          </p:nvPr>
        </p:nvSpPr>
        <p:spPr>
          <a:xfrm>
            <a:off x="909638" y="4719638"/>
            <a:ext cx="4989512" cy="4475162"/>
          </a:xfrm>
          <a:ln/>
        </p:spPr>
        <p:txBody>
          <a:bodyPr>
            <a:noAutofit/>
          </a:bodyPr>
          <a:lstStyle/>
          <a:p>
            <a:pPr defTabSz="914400">
              <a:spcBef>
                <a:spcPct val="0"/>
              </a:spcBef>
            </a:pPr>
            <a:r>
              <a:rPr lang="en-GB" altLang="en-US">
                <a:solidFill>
                  <a:srgbClr val="000000"/>
                </a:solidFill>
                <a:ea typeface="ＭＳ Ｐゴシック" panose="020B0600070205080204" pitchFamily="34" charset="-128"/>
              </a:rPr>
              <a:t>Explain that it is rare for there to be queues to vote at 10pm but there could be a queue even with only a few people. If someone arrived at the polling station in time, it is their right to cast their vote.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Electors in a queue at any time during the day should be reminded to keep their distance whilst in the queue [and to wear a face covering in the polling station unless exempt.]</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If there are lengthy queues at any point in the day, particularly in the last couple of hours before the close of poll, polling station staff should contact the election office to discuss the situation and agree how to deal with it.</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Electors must be in the queue for the polling station they have been allocated to. If they are in the queue for a different polling station in the same polling place or at the wrong polling place altogether, unless they get to the right one and are in the queue there by 10pm , they will be unable to vote.</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Staff should manage a queue at the close of poll by either bringing all the electors into the room or building (if people can keep their distance) and closing the door so no-one else can join the queue after 10pm, or if the room or building isn</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t large enough to ensure that voters and staff can keep their distance, a member of the polling station team should stand at the end of the queue to mark it and explain to anyone arriving that the polls closed at 10pm and, by law, they cannot vote.</a:t>
            </a:r>
          </a:p>
          <a:p>
            <a:pPr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a:extLst>
              <a:ext uri="{FF2B5EF4-FFF2-40B4-BE49-F238E27FC236}">
                <a16:creationId xmlns:a16="http://schemas.microsoft.com/office/drawing/2014/main" id="{502E2250-730C-2720-9629-D199E94B0AA4}"/>
              </a:ext>
            </a:extLst>
          </p:cNvPr>
          <p:cNvSpPr>
            <a:spLocks noGrp="1" noChangeArrowheads="1"/>
          </p:cNvSpPr>
          <p:nvPr/>
        </p:nvSpPr>
        <p:spPr bwMode="auto">
          <a:xfrm>
            <a:off x="3856038" y="9442450"/>
            <a:ext cx="2951162"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2429" tIns="46215" rIns="92429" bIns="46215" anchor="b"/>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algn="r" eaLnBrk="1" hangingPunct="1"/>
            <a:fld id="{B19E386C-39A9-494F-811C-0F3FBD3E48FB}" type="slidenum">
              <a:rPr lang="en-GB" altLang="en-US" sz="1200">
                <a:solidFill>
                  <a:srgbClr val="000000"/>
                </a:solidFill>
                <a:latin typeface="Arial Unicode MS" pitchFamily="34" charset="-128"/>
                <a:sym typeface="Arial Unicode MS" pitchFamily="34" charset="-128"/>
              </a:rPr>
              <a:pPr algn="r" eaLnBrk="1" hangingPunct="1"/>
              <a:t>39</a:t>
            </a:fld>
            <a:endParaRPr lang="en-GB" altLang="en-US" sz="1200">
              <a:solidFill>
                <a:srgbClr val="000000"/>
              </a:solidFill>
              <a:latin typeface="Arial Unicode MS" pitchFamily="34" charset="-128"/>
              <a:sym typeface="Arial Unicode MS" pitchFamily="34" charset="-128"/>
            </a:endParaRPr>
          </a:p>
        </p:txBody>
      </p:sp>
      <p:sp>
        <p:nvSpPr>
          <p:cNvPr id="94211" name="Rectangle 2">
            <a:extLst>
              <a:ext uri="{FF2B5EF4-FFF2-40B4-BE49-F238E27FC236}">
                <a16:creationId xmlns:a16="http://schemas.microsoft.com/office/drawing/2014/main" id="{DE594DA1-337C-9E31-617C-ED2B4821D82D}"/>
              </a:ext>
            </a:extLst>
          </p:cNvPr>
          <p:cNvSpPr>
            <a:spLocks noRot="1" noChangeArrowheads="1" noTextEdit="1"/>
          </p:cNvSpPr>
          <p:nvPr>
            <p:ph type="sldImg"/>
          </p:nvPr>
        </p:nvSpPr>
        <p:spPr>
          <a:ln cap="flat">
            <a:headEnd type="none" w="med" len="med"/>
            <a:tailEnd type="none" w="med" len="med"/>
          </a:ln>
        </p:spPr>
      </p:sp>
      <p:sp>
        <p:nvSpPr>
          <p:cNvPr id="94212" name="Rectangle 3">
            <a:extLst>
              <a:ext uri="{FF2B5EF4-FFF2-40B4-BE49-F238E27FC236}">
                <a16:creationId xmlns:a16="http://schemas.microsoft.com/office/drawing/2014/main" id="{A3BF47CB-A01A-A03E-ADEB-F00FA1BC91EA}"/>
              </a:ext>
            </a:extLst>
          </p:cNvPr>
          <p:cNvSpPr>
            <a:spLocks noGrp="1" noChangeArrowheads="1"/>
          </p:cNvSpPr>
          <p:nvPr>
            <p:ph type="body" idx="1"/>
          </p:nvPr>
        </p:nvSpPr>
        <p:spPr>
          <a:xfrm>
            <a:off x="909638" y="4719638"/>
            <a:ext cx="4989512" cy="44751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GB" altLang="en-US">
                <a:solidFill>
                  <a:srgbClr val="000000"/>
                </a:solidFill>
                <a:ea typeface="ＭＳ Ｐゴシック" panose="020B0600070205080204" pitchFamily="34" charset="-128"/>
              </a:rPr>
              <a:t>The PO should seal the ballot box and begin to complete paperwork and pack up the polling station with the Poll Clerk(s).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Should a candidate or polling agent wish to affix seals to the ballot box(es) they should be reminded to continue to keep their distancing while doing so and to clean their hands before and afterwards.</a:t>
            </a:r>
          </a:p>
          <a:p>
            <a:pPr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a:extLst>
              <a:ext uri="{FF2B5EF4-FFF2-40B4-BE49-F238E27FC236}">
                <a16:creationId xmlns:a16="http://schemas.microsoft.com/office/drawing/2014/main" id="{84DD1F5F-0D6E-9E0C-775F-83BDE675B768}"/>
              </a:ext>
            </a:extLst>
          </p:cNvPr>
          <p:cNvSpPr>
            <a:spLocks noGrp="1" noChangeArrowheads="1"/>
          </p:cNvSpPr>
          <p:nvPr/>
        </p:nvSpPr>
        <p:spPr bwMode="auto">
          <a:xfrm>
            <a:off x="3856038" y="9442450"/>
            <a:ext cx="2951162"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2429" tIns="46215" rIns="92429" bIns="46215" anchor="b"/>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algn="r" eaLnBrk="1" hangingPunct="1"/>
            <a:fld id="{7FF2B240-902A-483D-B147-EA5D6D3F1F21}" type="slidenum">
              <a:rPr lang="en-GB" altLang="en-US" sz="1200">
                <a:solidFill>
                  <a:srgbClr val="000000"/>
                </a:solidFill>
                <a:latin typeface="Arial Unicode MS" pitchFamily="34" charset="-128"/>
                <a:sym typeface="Arial Unicode MS" pitchFamily="34" charset="-128"/>
              </a:rPr>
              <a:pPr algn="r" eaLnBrk="1" hangingPunct="1"/>
              <a:t>40</a:t>
            </a:fld>
            <a:endParaRPr lang="en-GB" altLang="en-US" sz="1200">
              <a:solidFill>
                <a:srgbClr val="000000"/>
              </a:solidFill>
              <a:latin typeface="Arial Unicode MS" pitchFamily="34" charset="-128"/>
              <a:sym typeface="Arial Unicode MS" pitchFamily="34" charset="-128"/>
            </a:endParaRPr>
          </a:p>
        </p:txBody>
      </p:sp>
      <p:sp>
        <p:nvSpPr>
          <p:cNvPr id="95235" name="Rectangle 2">
            <a:extLst>
              <a:ext uri="{FF2B5EF4-FFF2-40B4-BE49-F238E27FC236}">
                <a16:creationId xmlns:a16="http://schemas.microsoft.com/office/drawing/2014/main" id="{D2C253C5-6E0D-FCEA-3F74-268E2A430B0C}"/>
              </a:ext>
            </a:extLst>
          </p:cNvPr>
          <p:cNvSpPr>
            <a:spLocks noRot="1" noChangeArrowheads="1" noTextEdit="1"/>
          </p:cNvSpPr>
          <p:nvPr>
            <p:ph type="sldImg"/>
          </p:nvPr>
        </p:nvSpPr>
        <p:spPr>
          <a:ln cap="flat">
            <a:headEnd type="none" w="med" len="med"/>
            <a:tailEnd type="none" w="med" len="med"/>
          </a:ln>
        </p:spPr>
      </p:sp>
      <p:sp>
        <p:nvSpPr>
          <p:cNvPr id="93188" name="Rectangle 3">
            <a:extLst>
              <a:ext uri="{FF2B5EF4-FFF2-40B4-BE49-F238E27FC236}">
                <a16:creationId xmlns:a16="http://schemas.microsoft.com/office/drawing/2014/main" id="{DC65E91A-ED21-B96B-57ED-6A16A15B0E67}"/>
              </a:ext>
            </a:extLst>
          </p:cNvPr>
          <p:cNvSpPr>
            <a:spLocks noGrp="1" noChangeArrowheads="1"/>
          </p:cNvSpPr>
          <p:nvPr>
            <p:ph type="body" idx="3"/>
          </p:nvPr>
        </p:nvSpPr>
        <p:spPr>
          <a:xfrm>
            <a:off x="909638" y="4719638"/>
            <a:ext cx="4989512" cy="4475162"/>
          </a:xfrm>
          <a:ln cap="flat" algn="ctr">
            <a:headEnd type="none" w="med" len="med"/>
            <a:tailEnd type="none" w="med" len="me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p>
            <a:pPr marL="39688" defTabSz="914400">
              <a:spcBef>
                <a:spcPts val="413"/>
              </a:spcBef>
            </a:pPr>
            <a:r>
              <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rPr>
              <a:t>Trainer - You could run a mock exercise in how to fill in the ballot paper account. </a:t>
            </a:r>
            <a:r>
              <a:rPr lang="en-GB" altLang="en-US" b="1">
                <a:solidFill>
                  <a:srgbClr val="000000"/>
                </a:solidFill>
                <a:ea typeface="ＭＳ Ｐゴシック" panose="020B0600070205080204" pitchFamily="34" charset="-128"/>
                <a:sym typeface="Times" panose="02020603050405020304" pitchFamily="18" charset="0"/>
              </a:rPr>
              <a:t>The Commission has developed such an exercise as part of its suite of support materials.</a:t>
            </a:r>
          </a:p>
          <a:p>
            <a:pPr marL="39688" defTabSz="914400">
              <a:spcBef>
                <a:spcPts val="413"/>
              </a:spcBef>
            </a:pPr>
            <a:endPar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Take time to complete the ballot paper account and make sure this is done accurately - otherwise it will cause problems at the count. </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Take time to ensure that all documents are placed in the correct packets and are signed as appropriate.</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Explain any other local arrangements with regard to equipment and left-over sundries and stationery. </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Data protection – poll cards need to be disposed of securely </a:t>
            </a:r>
            <a:r>
              <a:rPr lang="en-US" altLang="en-US">
                <a:solidFill>
                  <a:srgbClr val="FF0000"/>
                </a:solidFill>
                <a:latin typeface="Times" panose="02020603050405020304" pitchFamily="18" charset="0"/>
                <a:ea typeface="ＭＳ Ｐゴシック" panose="020B0600070205080204" pitchFamily="34" charset="-128"/>
                <a:sym typeface="Times" panose="02020603050405020304" pitchFamily="18" charset="0"/>
              </a:rPr>
              <a:t>and in line with both data protection legislation and your authority’s data retention policy</a:t>
            </a: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t>
            </a:r>
          </a:p>
          <a:p>
            <a:pPr marL="39688" defTabSz="914400">
              <a:spcBef>
                <a:spcPct val="0"/>
              </a:spcBef>
            </a:pPr>
            <a:endParaRPr lang="en-GB" altLang="en-US">
              <a:solidFill>
                <a:srgbClr val="000000"/>
              </a:solidFill>
              <a:ea typeface="ＭＳ Ｐゴシック" panose="020B0600070205080204" pitchFamily="34" charset="-128"/>
            </a:endParaRPr>
          </a:p>
          <a:p>
            <a:pPr marL="39688" defTabSz="914400">
              <a:spcBef>
                <a:spcPct val="0"/>
              </a:spcBef>
            </a:pPr>
            <a:r>
              <a:rPr lang="en-GB" altLang="en-US">
                <a:solidFill>
                  <a:srgbClr val="000000"/>
                </a:solidFill>
                <a:ea typeface="ＭＳ Ｐゴシック" panose="020B0600070205080204" pitchFamily="34" charset="-128"/>
              </a:rPr>
              <a:t>Give any specific instructions regarding the transportation of ballot boxes and polling station materials to the verification and count centre, including any instructions for the safe delivery of materials.</a:t>
            </a:r>
          </a:p>
          <a:p>
            <a:pPr marL="39688" defTabSz="914400">
              <a:spcBef>
                <a:spcPct val="0"/>
              </a:spcBef>
            </a:pPr>
            <a:endParaRPr lang="en-GB" altLang="en-US" b="1">
              <a:solidFill>
                <a:srgbClr val="000000"/>
              </a:solidFill>
              <a:ea typeface="ＭＳ Ｐゴシック"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B9961E7C-353C-13AC-15C5-F2F7051B83D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78259495-182E-44DF-A16F-89AD4AD34AA9}" type="slidenum">
              <a:rPr lang="en-GB" altLang="en-US" sz="1200">
                <a:solidFill>
                  <a:srgbClr val="000000"/>
                </a:solidFill>
              </a:rPr>
              <a:pPr eaLnBrk="1" hangingPunct="1"/>
              <a:t>4</a:t>
            </a:fld>
            <a:endParaRPr lang="en-GB" altLang="en-US" sz="1200">
              <a:solidFill>
                <a:srgbClr val="000000"/>
              </a:solidFill>
            </a:endParaRPr>
          </a:p>
        </p:txBody>
      </p:sp>
      <p:sp>
        <p:nvSpPr>
          <p:cNvPr id="59395" name="Rectangle 2">
            <a:extLst>
              <a:ext uri="{FF2B5EF4-FFF2-40B4-BE49-F238E27FC236}">
                <a16:creationId xmlns:a16="http://schemas.microsoft.com/office/drawing/2014/main" id="{8C722A3C-880C-E8F9-68D9-8BB1B5F1FC63}"/>
              </a:ext>
            </a:extLst>
          </p:cNvPr>
          <p:cNvSpPr>
            <a:spLocks noRot="1" noChangeArrowheads="1" noTextEdit="1"/>
          </p:cNvSpPr>
          <p:nvPr>
            <p:ph type="sldImg"/>
          </p:nvPr>
        </p:nvSpPr>
        <p:spPr>
          <a:ln cap="flat">
            <a:headEnd type="none" w="med" len="med"/>
            <a:tailEnd type="none" w="med" len="med"/>
          </a:ln>
        </p:spPr>
      </p:sp>
      <p:sp>
        <p:nvSpPr>
          <p:cNvPr id="59396" name="Rectangle 3">
            <a:extLst>
              <a:ext uri="{FF2B5EF4-FFF2-40B4-BE49-F238E27FC236}">
                <a16:creationId xmlns:a16="http://schemas.microsoft.com/office/drawing/2014/main" id="{06E53BB4-F800-506C-B654-AA4FA0BE855B}"/>
              </a:ext>
            </a:extLst>
          </p:cNvPr>
          <p:cNvSpPr>
            <a:spLocks noGrp="1" noChangeArrowheads="1"/>
          </p:cNvSpPr>
          <p:nvPr>
            <p:ph type="body" idx="1"/>
          </p:nvPr>
        </p:nvSpPr>
        <p:spPr>
          <a:xfrm>
            <a:off x="909638" y="4719638"/>
            <a:ext cx="4989512" cy="44751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GB" altLang="en-US" b="1">
                <a:solidFill>
                  <a:srgbClr val="000000"/>
                </a:solidFill>
                <a:ea typeface="ＭＳ Ｐゴシック" panose="020B0600070205080204" pitchFamily="34" charset="-128"/>
              </a:rPr>
              <a:t>Notes for the trainer</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Outline the session: </a:t>
            </a:r>
          </a:p>
          <a:p>
            <a:pPr defTabSz="914400">
              <a:spcBef>
                <a:spcPct val="0"/>
              </a:spcBef>
            </a:pPr>
            <a:r>
              <a:rPr lang="en-GB" altLang="en-US">
                <a:solidFill>
                  <a:srgbClr val="000000"/>
                </a:solidFill>
                <a:ea typeface="ＭＳ Ｐゴシック" panose="020B0600070205080204" pitchFamily="34" charset="-128"/>
              </a:rPr>
              <a:t>At this session we will:</a:t>
            </a:r>
          </a:p>
          <a:p>
            <a:pPr marL="815975" lvl="1" indent="-349250" defTabSz="914400">
              <a:spcBef>
                <a:spcPct val="0"/>
              </a:spcBef>
              <a:buFontTx/>
              <a:buChar char="•"/>
            </a:pPr>
            <a:r>
              <a:rPr lang="en-GB" altLang="en-US" sz="2400">
                <a:solidFill>
                  <a:srgbClr val="000000"/>
                </a:solidFill>
                <a:ea typeface="ＭＳ Ｐゴシック" panose="020B0600070205080204" pitchFamily="34" charset="-128"/>
              </a:rPr>
              <a:t>outline what we expect you to do on polling day</a:t>
            </a:r>
          </a:p>
          <a:p>
            <a:pPr marL="815975" lvl="1" indent="-349250" defTabSz="914400">
              <a:spcBef>
                <a:spcPct val="0"/>
              </a:spcBef>
              <a:buFontTx/>
              <a:buChar char="•"/>
            </a:pPr>
            <a:r>
              <a:rPr lang="en-GB" altLang="en-US" sz="2400">
                <a:solidFill>
                  <a:srgbClr val="000000"/>
                </a:solidFill>
                <a:ea typeface="ＭＳ Ｐゴシック" panose="020B0600070205080204" pitchFamily="34" charset="-128"/>
              </a:rPr>
              <a:t>discuss the voting procedures</a:t>
            </a:r>
          </a:p>
          <a:p>
            <a:pPr marL="815975" lvl="1" indent="-349250" defTabSz="914400">
              <a:spcBef>
                <a:spcPct val="0"/>
              </a:spcBef>
              <a:buFontTx/>
              <a:buChar char="•"/>
            </a:pPr>
            <a:r>
              <a:rPr lang="en-GB" altLang="en-US" sz="2400">
                <a:solidFill>
                  <a:srgbClr val="000000"/>
                </a:solidFill>
                <a:ea typeface="ＭＳ Ｐゴシック" panose="020B0600070205080204" pitchFamily="34" charset="-128"/>
              </a:rPr>
              <a:t>think about health and safety issues, including measures to mitigate the spread of coronavirus</a:t>
            </a:r>
          </a:p>
          <a:p>
            <a:pPr marL="815975" lvl="1" indent="-349250" defTabSz="914400">
              <a:spcBef>
                <a:spcPct val="0"/>
              </a:spcBef>
              <a:buFontTx/>
              <a:buChar char="•"/>
            </a:pPr>
            <a:r>
              <a:rPr lang="en-GB" altLang="en-US" sz="2400">
                <a:solidFill>
                  <a:srgbClr val="000000"/>
                </a:solidFill>
                <a:ea typeface="ＭＳ Ｐゴシック" panose="020B0600070205080204" pitchFamily="34" charset="-128"/>
              </a:rPr>
              <a:t>highlight a number of administrative arrangements</a:t>
            </a:r>
            <a:r>
              <a:rPr lang="en-GB" altLang="en-US" sz="2000">
                <a:solidFill>
                  <a:srgbClr val="000000"/>
                </a:solidFill>
                <a:ea typeface="ＭＳ Ｐゴシック" panose="020B0600070205080204" pitchFamily="34" charset="-128"/>
              </a:rPr>
              <a:t>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Start with highlighting the importance of polling station staff being prepared for and confident about their duties.</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Explain: </a:t>
            </a:r>
          </a:p>
          <a:p>
            <a:pPr defTabSz="914400">
              <a:spcBef>
                <a:spcPct val="0"/>
              </a:spcBef>
            </a:pPr>
            <a:r>
              <a:rPr lang="en-GB" altLang="en-US">
                <a:solidFill>
                  <a:srgbClr val="000000"/>
                </a:solidFill>
                <a:ea typeface="ＭＳ Ｐゴシック" panose="020B0600070205080204" pitchFamily="34" charset="-128"/>
              </a:rPr>
              <a:t>The role is vital in ensuring:</a:t>
            </a:r>
          </a:p>
          <a:p>
            <a:pPr defTabSz="914400">
              <a:spcBef>
                <a:spcPct val="0"/>
              </a:spcBef>
            </a:pPr>
            <a:r>
              <a:rPr lang="en-GB" altLang="en-US">
                <a:solidFill>
                  <a:srgbClr val="000000"/>
                </a:solidFill>
                <a:ea typeface="ＭＳ Ｐゴシック" panose="020B0600070205080204" pitchFamily="34" charset="-128"/>
              </a:rPr>
              <a:t>that voters have confidence in the election process</a:t>
            </a:r>
          </a:p>
          <a:p>
            <a:pPr defTabSz="914400">
              <a:spcBef>
                <a:spcPct val="0"/>
              </a:spcBef>
            </a:pPr>
            <a:r>
              <a:rPr lang="en-GB" altLang="en-US">
                <a:solidFill>
                  <a:srgbClr val="000000"/>
                </a:solidFill>
                <a:ea typeface="ＭＳ Ｐゴシック" panose="020B0600070205080204" pitchFamily="34" charset="-128"/>
              </a:rPr>
              <a:t>that all voters have a good experience, with any person who is entitled to vote being able to do so</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Highlight the key aims at the election:</a:t>
            </a:r>
          </a:p>
          <a:p>
            <a:pPr defTabSz="914400">
              <a:spcBef>
                <a:spcPct val="0"/>
              </a:spcBef>
              <a:buFontTx/>
              <a:buChar char="•"/>
            </a:pPr>
            <a:r>
              <a:rPr lang="en-GB" altLang="en-US">
                <a:solidFill>
                  <a:srgbClr val="000000"/>
                </a:solidFill>
                <a:ea typeface="ＭＳ Ｐゴシック" panose="020B0600070205080204" pitchFamily="34" charset="-128"/>
              </a:rPr>
              <a:t>that the poll is professionally delivered</a:t>
            </a:r>
          </a:p>
          <a:p>
            <a:pPr defTabSz="914400">
              <a:spcBef>
                <a:spcPct val="0"/>
              </a:spcBef>
              <a:buFontTx/>
              <a:buChar char="•"/>
            </a:pPr>
            <a:r>
              <a:rPr lang="en-GB" altLang="en-US">
                <a:solidFill>
                  <a:srgbClr val="000000"/>
                </a:solidFill>
                <a:ea typeface="ＭＳ Ｐゴシック" panose="020B0600070205080204" pitchFamily="34" charset="-128"/>
              </a:rPr>
              <a:t>that we produce accurate results in which all stakeholders are confident</a:t>
            </a:r>
          </a:p>
          <a:p>
            <a:pPr defTabSz="914400">
              <a:spcBef>
                <a:spcPct val="0"/>
              </a:spcBef>
              <a:buFontTx/>
              <a:buChar char="•"/>
            </a:pPr>
            <a:r>
              <a:rPr lang="en-GB" altLang="en-US">
                <a:solidFill>
                  <a:srgbClr val="000000"/>
                </a:solidFill>
                <a:ea typeface="ＭＳ Ｐゴシック" panose="020B0600070205080204" pitchFamily="34" charset="-128"/>
              </a:rPr>
              <a:t>that the process is transparent</a:t>
            </a:r>
          </a:p>
          <a:p>
            <a:pPr defTabSz="914400">
              <a:spcBef>
                <a:spcPct val="0"/>
              </a:spcBef>
              <a:buFontTx/>
              <a:buChar char="•"/>
            </a:pPr>
            <a:r>
              <a:rPr lang="en-GB" altLang="en-US">
                <a:solidFill>
                  <a:srgbClr val="000000"/>
                </a:solidFill>
                <a:ea typeface="ＭＳ Ｐゴシック" panose="020B0600070205080204" pitchFamily="34" charset="-128"/>
              </a:rPr>
              <a:t>that the poll is consistently administered</a:t>
            </a:r>
          </a:p>
          <a:p>
            <a:pPr defTabSz="914400">
              <a:spcBef>
                <a:spcPct val="0"/>
              </a:spcBef>
            </a:pPr>
            <a:endParaRPr lang="en-GB" altLang="en-US">
              <a:solidFill>
                <a:srgbClr val="000000"/>
              </a:solidFill>
              <a:ea typeface="ＭＳ Ｐゴシック" panose="020B0600070205080204" pitchFamily="34" charset="-128"/>
            </a:endParaRPr>
          </a:p>
          <a:p>
            <a:pPr marL="815975" lvl="1" indent="-349250" defTabSz="914400">
              <a:spcBef>
                <a:spcPct val="0"/>
              </a:spcBef>
            </a:pPr>
            <a:endParaRPr lang="en-GB" altLang="en-US" sz="2000">
              <a:solidFill>
                <a:srgbClr val="000000"/>
              </a:solidFill>
              <a:ea typeface="ＭＳ Ｐゴシック" panose="020B0600070205080204" pitchFamily="34" charset="-128"/>
            </a:endParaRPr>
          </a:p>
          <a:p>
            <a:pPr marL="815975" lvl="1" indent="-349250" defTabSz="914400">
              <a:spcBef>
                <a:spcPct val="0"/>
              </a:spcBef>
              <a:buFontTx/>
              <a:buChar char="•"/>
            </a:pPr>
            <a:endParaRPr lang="en-GB" altLang="en-US" sz="2000">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C7BAA8BD-8F4A-EB23-E38E-71D9641918F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462C93BA-2F1F-4E02-A9DA-C7699BDD2381}" type="slidenum">
              <a:rPr lang="en-GB" altLang="en-US" sz="1200">
                <a:solidFill>
                  <a:srgbClr val="000000"/>
                </a:solidFill>
              </a:rPr>
              <a:pPr eaLnBrk="1" hangingPunct="1"/>
              <a:t>41</a:t>
            </a:fld>
            <a:endParaRPr lang="en-GB" altLang="en-US" sz="1200">
              <a:solidFill>
                <a:srgbClr val="000000"/>
              </a:solidFill>
            </a:endParaRPr>
          </a:p>
        </p:txBody>
      </p:sp>
      <p:sp>
        <p:nvSpPr>
          <p:cNvPr id="96259" name="Rectangle 2">
            <a:extLst>
              <a:ext uri="{FF2B5EF4-FFF2-40B4-BE49-F238E27FC236}">
                <a16:creationId xmlns:a16="http://schemas.microsoft.com/office/drawing/2014/main" id="{270E28A7-9DE0-5BF8-3D8B-EA35DFB48936}"/>
              </a:ext>
            </a:extLst>
          </p:cNvPr>
          <p:cNvSpPr>
            <a:spLocks noRot="1" noChangeArrowheads="1" noTextEdit="1"/>
          </p:cNvSpPr>
          <p:nvPr>
            <p:ph type="sldImg"/>
          </p:nvPr>
        </p:nvSpPr>
        <p:spPr>
          <a:ln cap="flat">
            <a:headEnd type="none" w="med" len="med"/>
            <a:tailEnd type="none" w="med" len="med"/>
          </a:ln>
        </p:spPr>
      </p:sp>
      <p:sp>
        <p:nvSpPr>
          <p:cNvPr id="96260" name="Rectangle 3">
            <a:extLst>
              <a:ext uri="{FF2B5EF4-FFF2-40B4-BE49-F238E27FC236}">
                <a16:creationId xmlns:a16="http://schemas.microsoft.com/office/drawing/2014/main" id="{4E0F5313-8B1C-7810-DEE8-017391FFB881}"/>
              </a:ext>
            </a:extLst>
          </p:cNvPr>
          <p:cNvSpPr>
            <a:spLocks noGrp="1" noChangeArrowheads="1"/>
          </p:cNvSpPr>
          <p:nvPr>
            <p:ph type="body" idx="1"/>
          </p:nvPr>
        </p:nvSpPr>
        <p:spPr>
          <a:xfrm>
            <a:off x="909638" y="4719638"/>
            <a:ext cx="4989512" cy="44751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GB" altLang="en-US">
                <a:solidFill>
                  <a:srgbClr val="000000"/>
                </a:solidFill>
                <a:ea typeface="ＭＳ Ｐゴシック" panose="020B0600070205080204" pitchFamily="34" charset="-128"/>
                <a:sym typeface="Times" panose="02020603050405020304" pitchFamily="18" charset="0"/>
              </a:rPr>
              <a:t>You may want to test if all the polling station staff have understood and feel fully confident about their role on the day. [The Commission has developed a multi-choice quiz which can be used for this purpose as part of its suite of support materials].</a:t>
            </a:r>
          </a:p>
          <a:p>
            <a:pPr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441B3D63-6DB8-C181-414E-334D9E9B8697}"/>
              </a:ext>
            </a:extLst>
          </p:cNvPr>
          <p:cNvSpPr>
            <a:spLocks noGrp="1" noRot="1" noChangeAspect="1" noChangeArrowheads="1" noTextEdit="1"/>
          </p:cNvSpPr>
          <p:nvPr>
            <p:ph type="sldImg"/>
          </p:nvPr>
        </p:nvSpPr>
        <p:spPr>
          <a:ln cap="flat">
            <a:headEnd type="none" w="med" len="med"/>
            <a:tailEnd type="none" w="med" len="med"/>
          </a:ln>
        </p:spPr>
      </p:sp>
      <p:sp>
        <p:nvSpPr>
          <p:cNvPr id="97283" name="Notes Placeholder 2">
            <a:extLst>
              <a:ext uri="{FF2B5EF4-FFF2-40B4-BE49-F238E27FC236}">
                <a16:creationId xmlns:a16="http://schemas.microsoft.com/office/drawing/2014/main" id="{4B7F7E08-B3B2-B2EC-3926-C0D82228277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p:txBody>
      </p:sp>
      <p:sp>
        <p:nvSpPr>
          <p:cNvPr id="97284" name="Slide Number Placeholder 3">
            <a:extLst>
              <a:ext uri="{FF2B5EF4-FFF2-40B4-BE49-F238E27FC236}">
                <a16:creationId xmlns:a16="http://schemas.microsoft.com/office/drawing/2014/main" id="{65CF87C4-5262-08D0-8E05-1AF6BD334AA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092ADFCC-875C-4012-B50B-CD2BD88A4899}" type="slidenum">
              <a:rPr lang="en-GB" altLang="en-US" sz="1200">
                <a:solidFill>
                  <a:srgbClr val="000000"/>
                </a:solidFill>
              </a:rPr>
              <a:pPr eaLnBrk="1" hangingPunct="1"/>
              <a:t>42</a:t>
            </a:fld>
            <a:endParaRPr lang="en-GB" altLang="en-US" sz="120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ADFA5C86-9CD7-8F6D-8E13-F25249C76887}"/>
              </a:ext>
            </a:extLst>
          </p:cNvPr>
          <p:cNvSpPr>
            <a:spLocks noGrp="1" noRot="1" noChangeAspect="1" noChangeArrowheads="1" noTextEdit="1"/>
          </p:cNvSpPr>
          <p:nvPr>
            <p:ph type="sldImg"/>
          </p:nvPr>
        </p:nvSpPr>
        <p:spPr>
          <a:ln cap="flat">
            <a:headEnd type="none" w="med" len="med"/>
            <a:tailEnd type="none" w="med" len="med"/>
          </a:ln>
        </p:spPr>
      </p:sp>
      <p:sp>
        <p:nvSpPr>
          <p:cNvPr id="22531" name="Notes Placeholder 2">
            <a:extLst>
              <a:ext uri="{FF2B5EF4-FFF2-40B4-BE49-F238E27FC236}">
                <a16:creationId xmlns:a16="http://schemas.microsoft.com/office/drawing/2014/main" id="{008AC983-40F7-A2A4-253D-FDCD86D7D32A}"/>
              </a:ext>
            </a:extLst>
          </p:cNvPr>
          <p:cNvSpPr>
            <a:spLocks noGrp="1"/>
          </p:cNvSpPr>
          <p:nvPr>
            <p:ph type="body" idx="3"/>
          </p:nvPr>
        </p:nvSpPr>
        <p:spPr>
          <a:ln cap="flat" algn="ctr">
            <a:headEnd type="none" w="med" len="med"/>
            <a:tailEnd type="none" w="med" len="me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p>
            <a:pPr defTabSz="914400">
              <a:spcBef>
                <a:spcPct val="0"/>
              </a:spcBef>
            </a:pPr>
            <a:r>
              <a:rPr lang="en-GB" altLang="en-US" b="1">
                <a:solidFill>
                  <a:srgbClr val="000000"/>
                </a:solidFill>
                <a:ea typeface="ＭＳ Ｐゴシック" panose="020B0600070205080204" pitchFamily="34" charset="-128"/>
              </a:rPr>
              <a:t>Aim of this slide is to highlight what the main duties of Presiding Officers, Poll Clerks and polling station inspectors are and what is  expected of staff working in the polling station.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Trainer - </a:t>
            </a:r>
            <a:r>
              <a:rPr lang="en-GB" altLang="en-US">
                <a:solidFill>
                  <a:srgbClr val="000000"/>
                </a:solidFill>
                <a:ea typeface="ＭＳ Ｐゴシック" panose="020B0600070205080204" pitchFamily="34" charset="-128"/>
              </a:rPr>
              <a:t>Broadly explain the main duties of staff working at the station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refer to the polling station handbook, and in particular the added information regarding arrangements to help ensure the safety for all in the polling station. Emphasise (if relevant) that the RO has introduced additional measures which are there to protect both voters and staff during the pandemic and these will be covered in this presentation and in the polling station handbook</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Presiding Officers </a:t>
            </a:r>
            <a:r>
              <a:rPr lang="en-GB" altLang="en-US">
                <a:solidFill>
                  <a:srgbClr val="000000"/>
                </a:solidFill>
                <a:ea typeface="ＭＳ Ｐゴシック" panose="020B0600070205080204" pitchFamily="34" charset="-128"/>
              </a:rPr>
              <a:t>will:</a:t>
            </a:r>
          </a:p>
          <a:p>
            <a:pPr defTabSz="914400">
              <a:spcBef>
                <a:spcPct val="0"/>
              </a:spcBef>
              <a:buFontTx/>
              <a:buChar char="•"/>
            </a:pPr>
            <a:r>
              <a:rPr lang="en-GB" altLang="en-US">
                <a:solidFill>
                  <a:srgbClr val="000000"/>
                </a:solidFill>
                <a:ea typeface="ＭＳ Ｐゴシック" panose="020B0600070205080204" pitchFamily="34" charset="-128"/>
              </a:rPr>
              <a:t>Be in charge of proceedings</a:t>
            </a:r>
          </a:p>
          <a:p>
            <a:pPr defTabSz="914400">
              <a:spcBef>
                <a:spcPct val="0"/>
              </a:spcBef>
              <a:buFontTx/>
              <a:buChar char="•"/>
            </a:pPr>
            <a:r>
              <a:rPr lang="en-GB" altLang="en-US">
                <a:solidFill>
                  <a:srgbClr val="000000"/>
                </a:solidFill>
                <a:ea typeface="ＭＳ Ｐゴシック" panose="020B0600070205080204" pitchFamily="34" charset="-128"/>
              </a:rPr>
              <a:t>Instruct and supervise the work of the Poll Clerks</a:t>
            </a:r>
          </a:p>
          <a:p>
            <a:pPr defTabSz="914400">
              <a:spcBef>
                <a:spcPct val="0"/>
              </a:spcBef>
              <a:buFontTx/>
              <a:buChar char="•"/>
            </a:pPr>
            <a:r>
              <a:rPr lang="en-GB" altLang="en-US">
                <a:solidFill>
                  <a:srgbClr val="000000"/>
                </a:solidFill>
                <a:ea typeface="ＭＳ Ｐゴシック" panose="020B0600070205080204" pitchFamily="34" charset="-128"/>
              </a:rPr>
              <a:t>Account for all the ballot papers, ballot boxes and paperwork</a:t>
            </a: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Ahead of the poll, POs should: </a:t>
            </a:r>
          </a:p>
          <a:p>
            <a:pPr defTabSz="914400">
              <a:spcBef>
                <a:spcPct val="0"/>
              </a:spcBef>
              <a:buFontTx/>
              <a:buChar char="•"/>
            </a:pPr>
            <a:r>
              <a:rPr lang="en-GB" altLang="en-US">
                <a:solidFill>
                  <a:srgbClr val="000000"/>
                </a:solidFill>
                <a:ea typeface="ＭＳ Ｐゴシック" panose="020B0600070205080204" pitchFamily="34" charset="-128"/>
              </a:rPr>
              <a:t>Visit the polling place and check out contact and access arrangements </a:t>
            </a:r>
          </a:p>
          <a:p>
            <a:pPr defTabSz="914400">
              <a:spcBef>
                <a:spcPct val="0"/>
              </a:spcBef>
              <a:buFontTx/>
              <a:buChar char="•"/>
            </a:pPr>
            <a:r>
              <a:rPr lang="en-GB" altLang="en-US">
                <a:solidFill>
                  <a:srgbClr val="000000"/>
                </a:solidFill>
                <a:ea typeface="ＭＳ Ｐゴシック" panose="020B0600070205080204" pitchFamily="34" charset="-128"/>
              </a:rPr>
              <a:t>Make contact with the key holder on at least two occasions: one early on and one near to the day. </a:t>
            </a:r>
          </a:p>
          <a:p>
            <a:pPr defTabSz="914400">
              <a:spcBef>
                <a:spcPct val="0"/>
              </a:spcBef>
              <a:buFontTx/>
              <a:buChar char="•"/>
            </a:pPr>
            <a:r>
              <a:rPr lang="en-GB" altLang="en-US">
                <a:solidFill>
                  <a:srgbClr val="000000"/>
                </a:solidFill>
                <a:ea typeface="ＭＳ Ｐゴシック" panose="020B0600070205080204" pitchFamily="34" charset="-128"/>
              </a:rPr>
              <a:t>Getting the keys, alarm codes, access, facilities, furniture. </a:t>
            </a:r>
          </a:p>
          <a:p>
            <a:pPr defTabSz="914400">
              <a:spcBef>
                <a:spcPct val="0"/>
              </a:spcBef>
              <a:buFontTx/>
              <a:buChar char="•"/>
            </a:pPr>
            <a:r>
              <a:rPr lang="en-GB" altLang="en-US">
                <a:solidFill>
                  <a:srgbClr val="000000"/>
                </a:solidFill>
                <a:ea typeface="ＭＳ Ｐゴシック" panose="020B0600070205080204" pitchFamily="34" charset="-128"/>
              </a:rPr>
              <a:t>Make sure any problems with contact are highlighted to elections team immediately.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Check out arrangements for ballot box collection and </a:t>
            </a:r>
            <a:r>
              <a:rPr lang="en-GB" altLang="en-US" b="1">
                <a:solidFill>
                  <a:srgbClr val="000000"/>
                </a:solidFill>
                <a:ea typeface="ＭＳ Ｐゴシック" panose="020B0600070205080204" pitchFamily="34" charset="-128"/>
              </a:rPr>
              <a:t>check contents as soon as possible</a:t>
            </a:r>
            <a:r>
              <a:rPr lang="en-GB" altLang="en-US">
                <a:solidFill>
                  <a:srgbClr val="000000"/>
                </a:solidFill>
                <a:ea typeface="ＭＳ Ｐゴシック" panose="020B0600070205080204" pitchFamily="34" charset="-128"/>
              </a:rPr>
              <a:t>. If ballot papers are collected in advance of polling day by Presiding Officers, these should be checked in advance to ensure the ballot papers are numbered in sequence and match those pre-printed on the CNL(s) and are stored securely. Check the register and absent voting lists are the correct ones for the polling station and that the register contains the expected number of electors for your polling station.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Contact other members of the team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in particular, you should be making contact with Poll Clerks on at least two occasions. Staff problems such as possible sickness (including coronavirus and its associated symptoms, or the need to self-isolate) should always be referred to the elections team to manage.</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Poll Clerks </a:t>
            </a:r>
            <a:r>
              <a:rPr lang="en-GB" altLang="en-US">
                <a:solidFill>
                  <a:srgbClr val="000000"/>
                </a:solidFill>
                <a:ea typeface="ＭＳ Ｐゴシック" panose="020B0600070205080204" pitchFamily="34" charset="-128"/>
              </a:rPr>
              <a:t>will:</a:t>
            </a:r>
          </a:p>
          <a:p>
            <a:pPr defTabSz="914400">
              <a:spcBef>
                <a:spcPct val="0"/>
              </a:spcBef>
              <a:buFontTx/>
              <a:buChar char="•"/>
            </a:pPr>
            <a:r>
              <a:rPr lang="en-GB" altLang="en-US">
                <a:solidFill>
                  <a:srgbClr val="000000"/>
                </a:solidFill>
                <a:ea typeface="ＭＳ Ｐゴシック" panose="020B0600070205080204" pitchFamily="34" charset="-128"/>
              </a:rPr>
              <a:t>Assist with the layout of the polling station and prepare for the opening of the poll</a:t>
            </a:r>
          </a:p>
          <a:p>
            <a:pPr defTabSz="914400">
              <a:spcBef>
                <a:spcPct val="0"/>
              </a:spcBef>
              <a:buFontTx/>
              <a:buChar char="•"/>
            </a:pPr>
            <a:r>
              <a:rPr lang="en-GB" altLang="en-US">
                <a:solidFill>
                  <a:srgbClr val="000000"/>
                </a:solidFill>
                <a:ea typeface="ＭＳ Ｐゴシック" panose="020B0600070205080204" pitchFamily="34" charset="-128"/>
              </a:rPr>
              <a:t>Check that electors are eligible to vote at that polling station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Thinking points for poll clerks </a:t>
            </a:r>
            <a:r>
              <a:rPr lang="en-GB" altLang="en-US" b="1">
                <a:solidFill>
                  <a:srgbClr val="000000"/>
                </a:solidFill>
                <a:latin typeface="Times" panose="02020603050405020304" pitchFamily="18" charset="0"/>
                <a:ea typeface="ＭＳ Ｐゴシック" panose="020B0600070205080204" pitchFamily="34" charset="-128"/>
              </a:rPr>
              <a:t>–</a:t>
            </a:r>
            <a:r>
              <a:rPr lang="en-GB" altLang="en-US" b="1">
                <a:solidFill>
                  <a:srgbClr val="000000"/>
                </a:solidFill>
                <a:ea typeface="ＭＳ Ｐゴシック" panose="020B0600070205080204" pitchFamily="34" charset="-128"/>
              </a:rPr>
              <a:t> </a:t>
            </a:r>
          </a:p>
          <a:p>
            <a:pPr defTabSz="914400">
              <a:spcBef>
                <a:spcPct val="0"/>
              </a:spcBef>
            </a:pPr>
            <a:r>
              <a:rPr lang="en-GB" altLang="en-US">
                <a:solidFill>
                  <a:srgbClr val="000000"/>
                </a:solidFill>
                <a:ea typeface="ＭＳ Ｐゴシック" panose="020B0600070205080204" pitchFamily="34" charset="-128"/>
              </a:rPr>
              <a:t>Make sure you know where the polling station is and where you can park if you are driving</a:t>
            </a:r>
          </a:p>
          <a:p>
            <a:pPr defTabSz="914400">
              <a:spcBef>
                <a:spcPct val="0"/>
              </a:spcBef>
            </a:pPr>
            <a:r>
              <a:rPr lang="en-GB" altLang="en-US">
                <a:solidFill>
                  <a:srgbClr val="000000"/>
                </a:solidFill>
                <a:ea typeface="ＭＳ Ｐゴシック" panose="020B0600070205080204" pitchFamily="34" charset="-128"/>
              </a:rPr>
              <a:t>Make sure PO contact details are available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contact in case of emergency</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Polling station inspectors </a:t>
            </a:r>
            <a:r>
              <a:rPr lang="en-GB" altLang="en-US">
                <a:solidFill>
                  <a:srgbClr val="000000"/>
                </a:solidFill>
                <a:ea typeface="ＭＳ Ｐゴシック" panose="020B0600070205080204" pitchFamily="34" charset="-128"/>
              </a:rPr>
              <a:t>will:</a:t>
            </a:r>
          </a:p>
          <a:p>
            <a:pPr lvl="1" indent="-465138" defTabSz="914400">
              <a:spcBef>
                <a:spcPct val="0"/>
              </a:spcBef>
              <a:buFontTx/>
              <a:buChar char="•"/>
            </a:pPr>
            <a:r>
              <a:rPr lang="en-GB" altLang="en-US">
                <a:solidFill>
                  <a:srgbClr val="000000"/>
                </a:solidFill>
                <a:ea typeface="ＭＳ Ｐゴシック" panose="020B0600070205080204" pitchFamily="34" charset="-128"/>
              </a:rPr>
              <a:t>Check things are set up correctly and running smoothly</a:t>
            </a:r>
          </a:p>
          <a:p>
            <a:pPr lvl="1" indent="-465138" defTabSz="914400">
              <a:spcBef>
                <a:spcPct val="0"/>
              </a:spcBef>
              <a:buFontTx/>
              <a:buChar char="•"/>
            </a:pPr>
            <a:r>
              <a:rPr lang="en-GB" altLang="en-US">
                <a:solidFill>
                  <a:srgbClr val="000000"/>
                </a:solidFill>
                <a:ea typeface="ＭＳ Ｐゴシック" panose="020B0600070205080204" pitchFamily="34" charset="-128"/>
              </a:rPr>
              <a:t>Collect any returned postal votes</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Trainer -</a:t>
            </a:r>
            <a:r>
              <a:rPr lang="en-GB" altLang="en-US">
                <a:solidFill>
                  <a:srgbClr val="000000"/>
                </a:solidFill>
                <a:ea typeface="ＭＳ Ｐゴシック" panose="020B0600070205080204" pitchFamily="34" charset="-128"/>
              </a:rPr>
              <a:t> Explain what is expected of all staff working in the station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Be polite and professional in dealing with the voters</a:t>
            </a:r>
          </a:p>
          <a:p>
            <a:pPr defTabSz="914400">
              <a:spcBef>
                <a:spcPct val="0"/>
              </a:spcBef>
            </a:pPr>
            <a:r>
              <a:rPr lang="en-GB" altLang="en-US">
                <a:solidFill>
                  <a:srgbClr val="000000"/>
                </a:solidFill>
                <a:ea typeface="ＭＳ Ｐゴシック" panose="020B0600070205080204" pitchFamily="34" charset="-128"/>
              </a:rPr>
              <a:t>Fully understand the process for issuing ballot papers</a:t>
            </a:r>
          </a:p>
          <a:p>
            <a:pPr defTabSz="914400">
              <a:spcBef>
                <a:spcPct val="0"/>
              </a:spcBef>
            </a:pPr>
            <a:r>
              <a:rPr lang="en-GB" altLang="en-US">
                <a:solidFill>
                  <a:srgbClr val="000000"/>
                </a:solidFill>
                <a:ea typeface="ＭＳ Ｐゴシック" panose="020B0600070205080204" pitchFamily="34" charset="-128"/>
              </a:rPr>
              <a:t>Dress appropriately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ensure clothing reflects professionalism and impartiality but is also comfortable and warm, especially given the need to ensure adequate ventilation in polling stations for public health reasons, which may mean that windows and doors remain open.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Trainer</a:t>
            </a:r>
            <a:r>
              <a:rPr lang="en-GB" altLang="en-US">
                <a:solidFill>
                  <a:srgbClr val="000000"/>
                </a:solidFill>
                <a:ea typeface="ＭＳ Ｐゴシック" panose="020B0600070205080204" pitchFamily="34" charset="-128"/>
              </a:rPr>
              <a:t> - Emphasise that both Presiding Officers and Poll Clerks must work together to understand their respective roles and, where required, carry out each other</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s duties. </a:t>
            </a: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p:txBody>
      </p:sp>
      <p:sp>
        <p:nvSpPr>
          <p:cNvPr id="60420" name="Slide Number Placeholder 3">
            <a:extLst>
              <a:ext uri="{FF2B5EF4-FFF2-40B4-BE49-F238E27FC236}">
                <a16:creationId xmlns:a16="http://schemas.microsoft.com/office/drawing/2014/main" id="{6F3DCF88-CA26-0A09-FB42-6A43D2C89C1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03827F71-55AA-4DF7-8381-1B44FD4375C5}" type="slidenum">
              <a:rPr lang="en-GB" altLang="en-US" sz="1200">
                <a:solidFill>
                  <a:srgbClr val="000000"/>
                </a:solidFill>
              </a:rPr>
              <a:pPr eaLnBrk="1" hangingPunct="1"/>
              <a:t>5</a:t>
            </a:fld>
            <a:endParaRPr lang="en-GB" altLang="en-US" sz="120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B5DBCE12-AD34-0A99-95A2-7196C3120088}"/>
              </a:ext>
            </a:extLst>
          </p:cNvPr>
          <p:cNvSpPr>
            <a:spLocks noGrp="1" noRot="1" noChangeAspect="1" noChangeArrowheads="1" noTextEdit="1"/>
          </p:cNvSpPr>
          <p:nvPr>
            <p:ph type="sldImg"/>
          </p:nvPr>
        </p:nvSpPr>
        <p:spPr>
          <a:ln cap="flat">
            <a:headEnd type="none" w="med" len="med"/>
            <a:tailEnd type="none" w="med" len="med"/>
          </a:ln>
        </p:spPr>
      </p:sp>
      <p:sp>
        <p:nvSpPr>
          <p:cNvPr id="24579" name="Notes Placeholder 2">
            <a:extLst>
              <a:ext uri="{FF2B5EF4-FFF2-40B4-BE49-F238E27FC236}">
                <a16:creationId xmlns:a16="http://schemas.microsoft.com/office/drawing/2014/main" id="{9A8BA3E6-EAA5-3733-AD83-12602F590598}"/>
              </a:ext>
            </a:extLst>
          </p:cNvPr>
          <p:cNvSpPr>
            <a:spLocks noGrp="1"/>
          </p:cNvSpPr>
          <p:nvPr>
            <p:ph type="body" idx="3"/>
          </p:nvPr>
        </p:nvSpPr>
        <p:spPr>
          <a:ln/>
        </p:spPr>
        <p:txBody>
          <a:bodyPr>
            <a:noAutofit/>
          </a:bodyPr>
          <a:lstStyle/>
          <a:p>
            <a:pPr defTabSz="914400">
              <a:spcBef>
                <a:spcPct val="0"/>
              </a:spcBef>
            </a:pPr>
            <a:r>
              <a:rPr lang="en-GB" altLang="en-US">
                <a:solidFill>
                  <a:srgbClr val="000000"/>
                </a:solidFill>
                <a:ea typeface="ＭＳ Ｐゴシック" panose="020B0600070205080204" pitchFamily="34" charset="-128"/>
              </a:rPr>
              <a:t>Aim of this slide is to highlight some of the additional duties required owing to coronavirus. Please adapt as relevant to your local arrangements and to the restrictions or regulations in place at the time.</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Trainer - </a:t>
            </a:r>
            <a:r>
              <a:rPr lang="en-GB" altLang="en-US">
                <a:solidFill>
                  <a:srgbClr val="000000"/>
                </a:solidFill>
                <a:ea typeface="ＭＳ Ｐゴシック" panose="020B0600070205080204" pitchFamily="34" charset="-128"/>
              </a:rPr>
              <a:t>There are a number of additional duties for this set of polls that staff will need to undertake</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[Add your own messaging about who will be responsible for what here, for example you may have employed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Greeters</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or marshalls to carry out these duties, or they may be the responsibility of poll clerks]</a:t>
            </a:r>
          </a:p>
          <a:p>
            <a:pPr defTabSz="914400">
              <a:spcBef>
                <a:spcPct val="0"/>
              </a:spcBef>
            </a:pPr>
            <a:r>
              <a:rPr lang="en-GB" altLang="en-US">
                <a:solidFill>
                  <a:srgbClr val="000000"/>
                </a:solidFill>
                <a:latin typeface="Times" panose="02020603050405020304" pitchFamily="18" charset="0"/>
                <a:ea typeface="ＭＳ Ｐゴシック" panose="020B0600070205080204" pitchFamily="34" charset="-128"/>
              </a:rPr>
              <a:t> </a:t>
            </a: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The type of additional help that may need to be provided to voters so that they can cast their vote safely includes:</a:t>
            </a:r>
            <a:r>
              <a:rPr lang="en-GB" altLang="en-US">
                <a:solidFill>
                  <a:srgbClr val="000000"/>
                </a:solidFill>
                <a:latin typeface="Times" panose="02020603050405020304" pitchFamily="18" charset="0"/>
                <a:ea typeface="ＭＳ Ｐゴシック" panose="020B0600070205080204" pitchFamily="34" charset="-128"/>
              </a:rPr>
              <a:t>  </a:t>
            </a: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latin typeface="Times" panose="02020603050405020304" pitchFamily="18" charset="0"/>
                <a:ea typeface="ＭＳ Ｐゴシック" panose="020B0600070205080204" pitchFamily="34" charset="-128"/>
              </a:rPr>
              <a:t> </a:t>
            </a: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Welcoming voters and ensuring they have read information notices relating to public health requirements, such as only entering if well and free of coronavirus symptoms,</a:t>
            </a:r>
            <a:r>
              <a:rPr lang="en-GB" altLang="en-US">
                <a:solidFill>
                  <a:srgbClr val="000000"/>
                </a:solidFill>
                <a:latin typeface="Times" panose="02020603050405020304" pitchFamily="18" charset="0"/>
                <a:ea typeface="ＭＳ Ｐゴシック" panose="020B0600070205080204" pitchFamily="34" charset="-128"/>
              </a:rPr>
              <a:t>  </a:t>
            </a:r>
            <a:r>
              <a:rPr lang="en-GB" altLang="en-US">
                <a:solidFill>
                  <a:srgbClr val="000000"/>
                </a:solidFill>
                <a:ea typeface="ＭＳ Ｐゴシック" panose="020B0600070205080204" pitchFamily="34" charset="-128"/>
              </a:rPr>
              <a:t>the need to wear face coverings</a:t>
            </a:r>
            <a:r>
              <a:rPr lang="en-GB" altLang="en-US">
                <a:solidFill>
                  <a:srgbClr val="000000"/>
                </a:solidFill>
                <a:latin typeface="Times" panose="02020603050405020304" pitchFamily="18" charset="0"/>
                <a:ea typeface="ＭＳ Ｐゴシック" panose="020B0600070205080204" pitchFamily="34" charset="-128"/>
              </a:rPr>
              <a:t> </a:t>
            </a:r>
            <a:r>
              <a:rPr lang="en-GB" altLang="en-US">
                <a:solidFill>
                  <a:srgbClr val="000000"/>
                </a:solidFill>
                <a:ea typeface="ＭＳ Ｐゴシック" panose="020B0600070205080204" pitchFamily="34" charset="-128"/>
              </a:rPr>
              <a:t>and keep their distance where possible throughout the polling station</a:t>
            </a:r>
            <a:r>
              <a:rPr lang="en-GB" altLang="en-US">
                <a:solidFill>
                  <a:srgbClr val="000000"/>
                </a:solidFill>
                <a:latin typeface="Times" panose="02020603050405020304" pitchFamily="18" charset="0"/>
                <a:ea typeface="ＭＳ Ｐゴシック" panose="020B0600070205080204" pitchFamily="34" charset="-128"/>
              </a:rPr>
              <a:t>   </a:t>
            </a: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Providing information to voters about how they should navigate through the polling station to cast their vote and exit safely, including any measures in place to facilitate this, and any information regarding the use of own/provided pencils and pens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Encouraging voters to clean their hands on entry to and exit from the polling station, and offering face coverings to voters who do not have one.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Managing the flow of voters into and out of the</a:t>
            </a:r>
            <a:r>
              <a:rPr lang="en-GB" altLang="en-US">
                <a:solidFill>
                  <a:srgbClr val="000000"/>
                </a:solidFill>
                <a:latin typeface="Times" panose="02020603050405020304" pitchFamily="18" charset="0"/>
                <a:ea typeface="ＭＳ Ｐゴシック" panose="020B0600070205080204" pitchFamily="34" charset="-128"/>
              </a:rPr>
              <a:t> </a:t>
            </a:r>
            <a:r>
              <a:rPr lang="en-GB" altLang="en-US">
                <a:solidFill>
                  <a:srgbClr val="000000"/>
                </a:solidFill>
                <a:ea typeface="ＭＳ Ｐゴシック" panose="020B0600070205080204" pitchFamily="34" charset="-128"/>
              </a:rPr>
              <a:t>station, as well as any queues that may form outside, to ensure that people keep their distance where possible.</a:t>
            </a:r>
            <a:r>
              <a:rPr lang="en-GB" altLang="en-US">
                <a:solidFill>
                  <a:srgbClr val="000000"/>
                </a:solidFill>
                <a:latin typeface="Times" panose="02020603050405020304" pitchFamily="18" charset="0"/>
                <a:ea typeface="ＭＳ Ｐゴシック" panose="020B0600070205080204" pitchFamily="34" charset="-128"/>
              </a:rPr>
              <a:t>  </a:t>
            </a:r>
            <a:endParaRPr lang="en-GB" altLang="en-US">
              <a:solidFill>
                <a:srgbClr val="000000"/>
              </a:solidFill>
              <a:ea typeface="ＭＳ Ｐゴシック" panose="020B0600070205080204" pitchFamily="34" charset="-128"/>
            </a:endParaRPr>
          </a:p>
        </p:txBody>
      </p:sp>
      <p:sp>
        <p:nvSpPr>
          <p:cNvPr id="61444" name="Slide Number Placeholder 3">
            <a:extLst>
              <a:ext uri="{FF2B5EF4-FFF2-40B4-BE49-F238E27FC236}">
                <a16:creationId xmlns:a16="http://schemas.microsoft.com/office/drawing/2014/main" id="{D4A358F5-9419-3EB8-2B0C-7FADCFB864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19818A49-6608-436A-B958-3B058F9DDEB8}" type="slidenum">
              <a:rPr lang="en-GB" altLang="en-US" sz="1200">
                <a:solidFill>
                  <a:srgbClr val="000000"/>
                </a:solidFill>
              </a:rPr>
              <a:pPr eaLnBrk="1" hangingPunct="1"/>
              <a:t>6</a:t>
            </a:fld>
            <a:endParaRPr lang="en-GB" altLang="en-US" sz="120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83C77C5D-9FBA-49C0-4439-0D2D99C3BEA1}"/>
              </a:ext>
            </a:extLst>
          </p:cNvPr>
          <p:cNvSpPr>
            <a:spLocks noGrp="1" noRot="1" noChangeAspect="1" noChangeArrowheads="1" noTextEdit="1"/>
          </p:cNvSpPr>
          <p:nvPr>
            <p:ph type="sldImg"/>
          </p:nvPr>
        </p:nvSpPr>
        <p:spPr>
          <a:ln cap="flat">
            <a:headEnd type="none" w="med" len="med"/>
            <a:tailEnd type="none" w="med" len="med"/>
          </a:ln>
        </p:spPr>
      </p:sp>
      <p:sp>
        <p:nvSpPr>
          <p:cNvPr id="62467" name="Notes Placeholder 2">
            <a:extLst>
              <a:ext uri="{FF2B5EF4-FFF2-40B4-BE49-F238E27FC236}">
                <a16:creationId xmlns:a16="http://schemas.microsoft.com/office/drawing/2014/main" id="{CC3AE2F1-6E90-107F-B6CB-28012AC7F76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31863">
              <a:spcBef>
                <a:spcPct val="0"/>
              </a:spcBef>
            </a:pPr>
            <a:r>
              <a:rPr lang="en-GB" altLang="en-US" b="1">
                <a:solidFill>
                  <a:srgbClr val="000000"/>
                </a:solidFill>
                <a:ea typeface="ＭＳ Ｐゴシック" panose="020B0600070205080204" pitchFamily="34" charset="-128"/>
              </a:rPr>
              <a:t>Trainer </a:t>
            </a:r>
            <a:r>
              <a:rPr lang="en-GB" altLang="en-US">
                <a:solidFill>
                  <a:srgbClr val="000000"/>
                </a:solidFill>
                <a:ea typeface="ＭＳ Ｐゴシック" panose="020B0600070205080204" pitchFamily="34" charset="-128"/>
              </a:rPr>
              <a:t>- List the specific duties below which must be carried out by the Presiding Officer</a:t>
            </a:r>
          </a:p>
          <a:p>
            <a:pPr defTabSz="931863">
              <a:spcBef>
                <a:spcPct val="0"/>
              </a:spcBef>
            </a:pPr>
            <a:endParaRPr lang="en-GB" altLang="en-US">
              <a:solidFill>
                <a:srgbClr val="000000"/>
              </a:solidFill>
              <a:ea typeface="ＭＳ Ｐゴシック" panose="020B0600070205080204" pitchFamily="34" charset="-128"/>
            </a:endParaRPr>
          </a:p>
        </p:txBody>
      </p:sp>
      <p:sp>
        <p:nvSpPr>
          <p:cNvPr id="62468" name="Slide Number Placeholder 3">
            <a:extLst>
              <a:ext uri="{FF2B5EF4-FFF2-40B4-BE49-F238E27FC236}">
                <a16:creationId xmlns:a16="http://schemas.microsoft.com/office/drawing/2014/main" id="{0F5CA770-2C85-DFE7-724F-3AAAE466FA7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58E0421E-8F03-4EAD-8531-F13653D06504}" type="slidenum">
              <a:rPr lang="en-GB" altLang="en-US" sz="1200">
                <a:solidFill>
                  <a:srgbClr val="000000"/>
                </a:solidFill>
              </a:rPr>
              <a:pPr eaLnBrk="1" hangingPunct="1"/>
              <a:t>7</a:t>
            </a:fld>
            <a:endParaRPr lang="en-GB" altLang="en-US" sz="120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856D5E1C-180D-F464-1F2A-64C5B7432287}"/>
              </a:ext>
            </a:extLst>
          </p:cNvPr>
          <p:cNvSpPr>
            <a:spLocks noGrp="1" noRot="1" noChangeAspect="1" noChangeArrowheads="1" noTextEdit="1"/>
          </p:cNvSpPr>
          <p:nvPr>
            <p:ph type="sldImg"/>
          </p:nvPr>
        </p:nvSpPr>
        <p:spPr>
          <a:ln cap="flat">
            <a:headEnd type="none" w="med" len="med"/>
            <a:tailEnd type="none" w="med" len="med"/>
          </a:ln>
        </p:spPr>
      </p:sp>
      <p:sp>
        <p:nvSpPr>
          <p:cNvPr id="28675" name="Notes Placeholder 2">
            <a:extLst>
              <a:ext uri="{FF2B5EF4-FFF2-40B4-BE49-F238E27FC236}">
                <a16:creationId xmlns:a16="http://schemas.microsoft.com/office/drawing/2014/main" id="{6ACF4784-EFD2-E176-601A-B65CEED89A00}"/>
              </a:ext>
            </a:extLst>
          </p:cNvPr>
          <p:cNvSpPr>
            <a:spLocks noGrp="1"/>
          </p:cNvSpPr>
          <p:nvPr>
            <p:ph type="body" idx="3"/>
          </p:nvPr>
        </p:nvSpPr>
        <p:spPr>
          <a:ln/>
        </p:spPr>
        <p:txBody>
          <a:bodyPr>
            <a:noAutofit/>
          </a:bodyPr>
          <a:lstStyle/>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The aim of this slide is to highlight the importance of health and safety for those working in the polling station.</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The specific coronavirus requirements are included on the next slide in detail</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Use common sense. </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Call elections office if you find something you aren’t happy about. </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Make use of polling station inspectors throughout the day </a:t>
            </a:r>
          </a:p>
          <a:p>
            <a:pPr defTabSz="914400">
              <a:spcBef>
                <a:spcPct val="0"/>
              </a:spcBef>
            </a:pPr>
            <a:endParaRPr lang="en-GB" altLang="en-US">
              <a:solidFill>
                <a:srgbClr val="000000"/>
              </a:solidFill>
              <a:ea typeface="ＭＳ Ｐゴシック" panose="020B0600070205080204" pitchFamily="34" charset="-128"/>
            </a:endParaRPr>
          </a:p>
        </p:txBody>
      </p:sp>
      <p:sp>
        <p:nvSpPr>
          <p:cNvPr id="63492" name="Slide Number Placeholder 3">
            <a:extLst>
              <a:ext uri="{FF2B5EF4-FFF2-40B4-BE49-F238E27FC236}">
                <a16:creationId xmlns:a16="http://schemas.microsoft.com/office/drawing/2014/main" id="{632A1690-7FB5-FAAB-8CF2-5567B8C5332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F9D2C5B5-BF8C-494D-A5A1-633DE99BD65E}" type="slidenum">
              <a:rPr lang="en-GB" altLang="en-US" sz="1200">
                <a:solidFill>
                  <a:srgbClr val="000000"/>
                </a:solidFill>
              </a:rPr>
              <a:pPr eaLnBrk="1" hangingPunct="1"/>
              <a:t>8</a:t>
            </a:fld>
            <a:endParaRPr lang="en-GB" altLang="en-US" sz="120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CE5D1D3C-4CAF-3F54-27C3-9297A663B685}"/>
              </a:ext>
            </a:extLst>
          </p:cNvPr>
          <p:cNvSpPr>
            <a:spLocks noGrp="1" noRot="1" noChangeAspect="1" noChangeArrowheads="1" noTextEdit="1"/>
          </p:cNvSpPr>
          <p:nvPr>
            <p:ph type="sldImg"/>
          </p:nvPr>
        </p:nvSpPr>
        <p:spPr>
          <a:ln cap="flat">
            <a:headEnd type="none" w="med" len="med"/>
            <a:tailEnd type="none" w="med" len="med"/>
          </a:ln>
        </p:spPr>
      </p:sp>
      <p:sp>
        <p:nvSpPr>
          <p:cNvPr id="30723" name="Notes Placeholder 2">
            <a:extLst>
              <a:ext uri="{FF2B5EF4-FFF2-40B4-BE49-F238E27FC236}">
                <a16:creationId xmlns:a16="http://schemas.microsoft.com/office/drawing/2014/main" id="{82D97F48-8599-00DB-7BE6-CC4756C61288}"/>
              </a:ext>
            </a:extLst>
          </p:cNvPr>
          <p:cNvSpPr>
            <a:spLocks noGrp="1"/>
          </p:cNvSpPr>
          <p:nvPr>
            <p:ph type="body" idx="3"/>
          </p:nvPr>
        </p:nvSpPr>
        <p:spPr>
          <a:ln cap="flat" algn="ctr">
            <a:headEnd type="none" w="med" len="med"/>
            <a:tailEnd type="none" w="med" len="me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The aim of this slide is to highlight the importance of the key coronavirus public health measures in place; keeping your distance where possible, clean hands, avoid touching the face and wear a face covering where needed. To be adapted as relevant based on arrangements in your area.</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All staff must take into consideration any additional instructions from the RO</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rPr>
              <a:t>Trainer to cover:</a:t>
            </a: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1. The lay out of the polling station the importance of encouraging people to keep their distance throughout the station. [separate slide in presentation] [add local instructions such as use of screens, floor markings, one-way flow]</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2. Additional signage; go through additional public health notices and where these should be displayed.</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3. Ensure that the polling station is regularly cleaned throughout the day (particularly touchpoints such as doors, polling booths and writing implements)</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Any additional help that may you may need to provide to voters so that they can cast their vote safely [covered in the Duties of the Poll Clerk’ section of the Polling Station handbook]</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buFontTx/>
              <a:buAutoNum type="arabicPeriod"/>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 staff member greeting the voters ensuring they have read the information notices, and explain the need to wear face covering and keep their distance throughout the polling station</a:t>
            </a:r>
          </a:p>
          <a:p>
            <a:pPr defTabSz="914400">
              <a:spcBef>
                <a:spcPct val="0"/>
              </a:spcBef>
              <a:buFontTx/>
              <a:buAutoNum type="arabicPeriod"/>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Provide information to voters about the safety measures put in place for their safe navigation through the polling station / voting journey</a:t>
            </a:r>
          </a:p>
          <a:p>
            <a:pPr defTabSz="914400">
              <a:spcBef>
                <a:spcPct val="0"/>
              </a:spcBef>
              <a:buFontTx/>
              <a:buAutoNum type="arabicPeriod"/>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Encouraging voters to clean / sanitise their hands on entry and exit from the polling station</a:t>
            </a:r>
          </a:p>
          <a:p>
            <a:pPr defTabSz="914400">
              <a:spcBef>
                <a:spcPct val="0"/>
              </a:spcBef>
              <a:buFontTx/>
              <a:buAutoNum type="arabicPeriod"/>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Managing number and flow of voters in the station, including any queues that may form during the day</a:t>
            </a:r>
          </a:p>
          <a:p>
            <a:pPr defTabSz="914400">
              <a:spcBef>
                <a:spcPct val="0"/>
              </a:spcBef>
              <a:buFontTx/>
              <a:buAutoNum type="arabicPeriod"/>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Unless other measures such as individual screens, whilst sitting at the desk all polling station staff should wear face coverings in line with public health advice as well as when moving around in the station.</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endParaRPr lang="en-GB" altLang="en-US">
              <a:solidFill>
                <a:srgbClr val="000000"/>
              </a:solidFill>
              <a:ea typeface="ＭＳ Ｐゴシック" panose="020B0600070205080204" pitchFamily="34" charset="-128"/>
            </a:endParaRPr>
          </a:p>
        </p:txBody>
      </p:sp>
      <p:sp>
        <p:nvSpPr>
          <p:cNvPr id="64516" name="Slide Number Placeholder 3">
            <a:extLst>
              <a:ext uri="{FF2B5EF4-FFF2-40B4-BE49-F238E27FC236}">
                <a16:creationId xmlns:a16="http://schemas.microsoft.com/office/drawing/2014/main" id="{88314D9E-E5D6-8D54-C499-F346D1AE55C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15852E2F-C9B4-4F2D-86AB-911F1A31A2FD}" type="slidenum">
              <a:rPr lang="en-GB" altLang="en-US" sz="1200">
                <a:solidFill>
                  <a:srgbClr val="000000"/>
                </a:solidFill>
              </a:rPr>
              <a:pPr eaLnBrk="1" hangingPunct="1"/>
              <a:t>9</a:t>
            </a:fld>
            <a:endParaRPr lang="en-GB" altLang="en-US" sz="120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3.xml"/><Relationship Id="rId1" Type="http://schemas.openxmlformats.org/officeDocument/2006/relationships/themeOverride" Target="../theme/themeOverride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4.xml"/><Relationship Id="rId1" Type="http://schemas.openxmlformats.org/officeDocument/2006/relationships/themeOverride" Target="../theme/themeOverride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5.xml"/><Relationship Id="rId1" Type="http://schemas.openxmlformats.org/officeDocument/2006/relationships/themeOverride" Target="../theme/themeOverride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7" descr="electoral com_rev">
            <a:extLst>
              <a:ext uri="{FF2B5EF4-FFF2-40B4-BE49-F238E27FC236}">
                <a16:creationId xmlns:a16="http://schemas.microsoft.com/office/drawing/2014/main" id="{D7ACC03C-3A4D-C715-7532-9B186442A2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17762" name="Rectangle 2"/>
          <p:cNvSpPr>
            <a:spLocks noGrp="1" noChangeArrowheads="1"/>
          </p:cNvSpPr>
          <p:nvPr>
            <p:ph type="ctrTitle"/>
          </p:nvPr>
        </p:nvSpPr>
        <p:spPr>
          <a:xfrm>
            <a:off x="382588" y="1827213"/>
            <a:ext cx="8380412" cy="1143000"/>
          </a:xfrm>
        </p:spPr>
        <p:txBody>
          <a:bodyPr/>
          <a:lstStyle>
            <a:lvl1pPr>
              <a:defRPr sz="5800"/>
            </a:lvl1pPr>
          </a:lstStyle>
          <a:p>
            <a:r>
              <a:rPr lang="en-GB" altLang="en-US" noProof="0"/>
              <a:t>Click to edit Master </a:t>
            </a:r>
            <a:br>
              <a:rPr lang="en-GB" altLang="en-US" noProof="0"/>
            </a:br>
            <a:r>
              <a:rPr lang="en-GB" altLang="en-US" noProof="0"/>
              <a:t>title style</a:t>
            </a:r>
          </a:p>
        </p:txBody>
      </p:sp>
      <p:sp>
        <p:nvSpPr>
          <p:cNvPr id="117763"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r>
              <a:rPr lang="en-GB" altLang="en-US" noProof="0"/>
              <a:t>Click to edit Master subtitle style</a:t>
            </a:r>
          </a:p>
        </p:txBody>
      </p:sp>
      <p:sp>
        <p:nvSpPr>
          <p:cNvPr id="3" name="Slide Number Placeholder 6">
            <a:extLst>
              <a:ext uri="{FF2B5EF4-FFF2-40B4-BE49-F238E27FC236}">
                <a16:creationId xmlns:a16="http://schemas.microsoft.com/office/drawing/2014/main" id="{2832336E-5158-0D91-2DBE-F19AD4505941}"/>
              </a:ext>
            </a:extLst>
          </p:cNvPr>
          <p:cNvSpPr>
            <a:spLocks noGrp="1" noChangeArrowheads="1"/>
          </p:cNvSpPr>
          <p:nvPr>
            <p:ph type="sldNum" sz="quarter" idx="10"/>
          </p:nvPr>
        </p:nvSpPr>
        <p:spPr>
          <a:ln cap="flat" algn="ctr">
            <a:headEnd type="none" w="med" len="med"/>
            <a:tailEnd type="none" w="med" len="med"/>
          </a:ln>
        </p:spPr>
        <p:txBody>
          <a:bodyPr/>
          <a:lstStyle>
            <a:lvl1pPr>
              <a:defRPr>
                <a:solidFill>
                  <a:srgbClr val="FFFFFF"/>
                </a:solidFill>
              </a:defRPr>
            </a:lvl1pPr>
          </a:lstStyle>
          <a:p>
            <a:fld id="{6FBAF375-278E-4F4B-884C-57726BB1F2F8}" type="slidenum">
              <a:rPr lang="en-GB" altLang="en-US"/>
              <a:pPr/>
              <a:t>‹#›</a:t>
            </a:fld>
            <a:endParaRPr lang="en-GB" altLang="en-US"/>
          </a:p>
        </p:txBody>
      </p:sp>
      <p:sp>
        <p:nvSpPr>
          <p:cNvPr id="4" name="Date Placeholder 4">
            <a:extLst>
              <a:ext uri="{FF2B5EF4-FFF2-40B4-BE49-F238E27FC236}">
                <a16:creationId xmlns:a16="http://schemas.microsoft.com/office/drawing/2014/main" id="{2E45FB30-7E9E-18AD-6057-F9D06BC4287A}"/>
              </a:ext>
            </a:extLst>
          </p:cNvPr>
          <p:cNvSpPr>
            <a:spLocks noGrp="1" noChangeArrowheads="1"/>
          </p:cNvSpPr>
          <p:nvPr>
            <p:ph type="dt" sz="half" idx="11"/>
          </p:nvPr>
        </p:nvSpPr>
        <p:spPr>
          <a:ln cap="flat" algn="ctr">
            <a:headEnd type="none" w="med" len="med"/>
            <a:tailEnd type="none" w="med" len="med"/>
          </a:ln>
        </p:spPr>
        <p:txBody>
          <a:bodyPr/>
          <a:lstStyle>
            <a:lvl1pPr>
              <a:defRPr/>
            </a:lvl1pPr>
          </a:lstStyle>
          <a:p>
            <a:fld id="{3FCFDFAB-49AB-4C97-B899-DABE9C492019}" type="datetime1">
              <a:rPr lang="en-US"/>
              <a:pPr/>
              <a:t>4/24/2025</a:t>
            </a:fld>
            <a:endParaRPr lang="en-GB"/>
          </a:p>
        </p:txBody>
      </p:sp>
      <p:sp>
        <p:nvSpPr>
          <p:cNvPr id="5" name="Footer Placeholder 5">
            <a:extLst>
              <a:ext uri="{FF2B5EF4-FFF2-40B4-BE49-F238E27FC236}">
                <a16:creationId xmlns:a16="http://schemas.microsoft.com/office/drawing/2014/main" id="{CA385924-599D-40F4-32CA-1ECC8FF2C3A0}"/>
              </a:ext>
            </a:extLst>
          </p:cNvPr>
          <p:cNvSpPr>
            <a:spLocks noGrp="1" noChangeArrowheads="1"/>
          </p:cNvSpPr>
          <p:nvPr>
            <p:ph type="ftr" sz="quarter" idx="12"/>
          </p:nvPr>
        </p:nvSpPr>
        <p:spPr>
          <a:ln cap="flat" algn="ctr">
            <a:headEnd type="none" w="med" len="med"/>
            <a:tailEnd type="none" w="med" len="med"/>
          </a:ln>
        </p:spPr>
        <p:txBody>
          <a:bodyPr/>
          <a:lstStyle>
            <a:lvl1pPr>
              <a:defRPr/>
            </a:lvl1pPr>
          </a:lstStyle>
          <a:p>
            <a:endParaRPr lang="en-GB"/>
          </a:p>
        </p:txBody>
      </p:sp>
    </p:spTree>
    <p:extLst>
      <p:ext uri="{BB962C8B-B14F-4D97-AF65-F5344CB8AC3E}">
        <p14:creationId xmlns:p14="http://schemas.microsoft.com/office/powerpoint/2010/main" val="1781741099"/>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dissolve/>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p:dissolv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9599BCD4-A6D1-6C15-933C-CEFB8CB84C14}"/>
              </a:ext>
            </a:extLst>
          </p:cNvPr>
          <p:cNvSpPr>
            <a:spLocks noGrp="1" noChangeArrowheads="1"/>
          </p:cNvSpPr>
          <p:nvPr>
            <p:ph type="dt" sz="half" idx="10"/>
          </p:nvPr>
        </p:nvSpPr>
        <p:spPr>
          <a:ln/>
        </p:spPr>
        <p:txBody>
          <a:bodyPr/>
          <a:lstStyle>
            <a:lvl1pPr>
              <a:defRPr/>
            </a:lvl1pPr>
          </a:lstStyle>
          <a:p>
            <a:fld id="{389658CE-826C-4E09-A086-A2ADEC8963E2}" type="datetime1">
              <a:rPr lang="en-US"/>
              <a:pPr/>
              <a:t>4/24/2025</a:t>
            </a:fld>
            <a:endParaRPr lang="en-GB"/>
          </a:p>
        </p:txBody>
      </p:sp>
      <p:sp>
        <p:nvSpPr>
          <p:cNvPr id="5" name="Rectangle 5">
            <a:extLst>
              <a:ext uri="{FF2B5EF4-FFF2-40B4-BE49-F238E27FC236}">
                <a16:creationId xmlns:a16="http://schemas.microsoft.com/office/drawing/2014/main" id="{82D4D485-B4FE-78F3-4496-33B353A98B10}"/>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95114378-281D-ABA9-7A36-B54F41A19299}"/>
              </a:ext>
            </a:extLst>
          </p:cNvPr>
          <p:cNvSpPr>
            <a:spLocks noGrp="1" noChangeArrowheads="1"/>
          </p:cNvSpPr>
          <p:nvPr>
            <p:ph type="sldNum" sz="quarter" idx="12"/>
          </p:nvPr>
        </p:nvSpPr>
        <p:spPr>
          <a:ln/>
        </p:spPr>
        <p:txBody>
          <a:bodyPr/>
          <a:lstStyle>
            <a:lvl1pPr>
              <a:defRPr/>
            </a:lvl1pPr>
          </a:lstStyle>
          <a:p>
            <a:fld id="{AD2FB6BE-0558-49E0-A5FE-4E5034981C9C}" type="slidenum">
              <a:rPr lang="en-GB" altLang="en-US"/>
              <a:pPr/>
              <a:t>‹#›</a:t>
            </a:fld>
            <a:endParaRPr lang="en-GB" altLang="en-US"/>
          </a:p>
        </p:txBody>
      </p:sp>
    </p:spTree>
    <p:extLst>
      <p:ext uri="{BB962C8B-B14F-4D97-AF65-F5344CB8AC3E}">
        <p14:creationId xmlns:p14="http://schemas.microsoft.com/office/powerpoint/2010/main" val="499970961"/>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6F0C614F-A85A-5F36-4562-193B6C3857D1}"/>
              </a:ext>
            </a:extLst>
          </p:cNvPr>
          <p:cNvSpPr>
            <a:spLocks noGrp="1" noChangeArrowheads="1"/>
          </p:cNvSpPr>
          <p:nvPr>
            <p:ph type="dt" sz="half" idx="10"/>
          </p:nvPr>
        </p:nvSpPr>
        <p:spPr>
          <a:ln/>
        </p:spPr>
        <p:txBody>
          <a:bodyPr/>
          <a:lstStyle>
            <a:lvl1pPr>
              <a:defRPr/>
            </a:lvl1pPr>
          </a:lstStyle>
          <a:p>
            <a:fld id="{46C971CB-700C-4CCE-A3B9-5E2F1F682E31}" type="datetime1">
              <a:rPr lang="en-US"/>
              <a:pPr/>
              <a:t>4/24/2025</a:t>
            </a:fld>
            <a:endParaRPr lang="en-GB"/>
          </a:p>
        </p:txBody>
      </p:sp>
      <p:sp>
        <p:nvSpPr>
          <p:cNvPr id="5" name="Rectangle 5">
            <a:extLst>
              <a:ext uri="{FF2B5EF4-FFF2-40B4-BE49-F238E27FC236}">
                <a16:creationId xmlns:a16="http://schemas.microsoft.com/office/drawing/2014/main" id="{C069A39E-872B-615F-FBD4-26821B43471A}"/>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165E60EE-3EDE-D4A9-F014-108FCF9A7131}"/>
              </a:ext>
            </a:extLst>
          </p:cNvPr>
          <p:cNvSpPr>
            <a:spLocks noGrp="1" noChangeArrowheads="1"/>
          </p:cNvSpPr>
          <p:nvPr>
            <p:ph type="sldNum" sz="quarter" idx="12"/>
          </p:nvPr>
        </p:nvSpPr>
        <p:spPr>
          <a:ln/>
        </p:spPr>
        <p:txBody>
          <a:bodyPr/>
          <a:lstStyle>
            <a:lvl1pPr>
              <a:defRPr/>
            </a:lvl1pPr>
          </a:lstStyle>
          <a:p>
            <a:fld id="{36941E24-7871-4414-AEBD-536251F35108}" type="slidenum">
              <a:rPr lang="en-GB" altLang="en-US"/>
              <a:pPr/>
              <a:t>‹#›</a:t>
            </a:fld>
            <a:endParaRPr lang="en-GB" altLang="en-US"/>
          </a:p>
        </p:txBody>
      </p:sp>
    </p:spTree>
    <p:extLst>
      <p:ext uri="{BB962C8B-B14F-4D97-AF65-F5344CB8AC3E}">
        <p14:creationId xmlns:p14="http://schemas.microsoft.com/office/powerpoint/2010/main" val="2108383589"/>
      </p:ext>
    </p:extLst>
  </p:cSld>
  <p:clrMapOvr>
    <a:masterClrMapping/>
  </p:clrMapOvr>
  <p:transition>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7" descr="electoral com_rev">
            <a:extLst>
              <a:ext uri="{FF2B5EF4-FFF2-40B4-BE49-F238E27FC236}">
                <a16:creationId xmlns:a16="http://schemas.microsoft.com/office/drawing/2014/main" id="{16854105-94E9-4FA8-988A-5CF40F0BBC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17762" name="Rectangle 2"/>
          <p:cNvSpPr>
            <a:spLocks noGrp="1" noChangeArrowheads="1"/>
          </p:cNvSpPr>
          <p:nvPr>
            <p:ph type="ctrTitle"/>
          </p:nvPr>
        </p:nvSpPr>
        <p:spPr>
          <a:xfrm>
            <a:off x="382588" y="1827213"/>
            <a:ext cx="8380412" cy="1143000"/>
          </a:xfrm>
        </p:spPr>
        <p:txBody>
          <a:bodyPr/>
          <a:lstStyle>
            <a:lvl1pPr>
              <a:defRPr sz="5800"/>
            </a:lvl1pPr>
          </a:lstStyle>
          <a:p>
            <a:r>
              <a:rPr lang="en-GB" altLang="en-US" noProof="0"/>
              <a:t>Click to edit Master </a:t>
            </a:r>
            <a:br>
              <a:rPr lang="en-GB" altLang="en-US" noProof="0"/>
            </a:br>
            <a:r>
              <a:rPr lang="en-GB" altLang="en-US" noProof="0"/>
              <a:t>title style</a:t>
            </a:r>
          </a:p>
        </p:txBody>
      </p:sp>
      <p:sp>
        <p:nvSpPr>
          <p:cNvPr id="117763"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r>
              <a:rPr lang="en-GB" altLang="en-US" noProof="0"/>
              <a:t>Click to edit Master subtitle style</a:t>
            </a:r>
          </a:p>
        </p:txBody>
      </p:sp>
      <p:sp>
        <p:nvSpPr>
          <p:cNvPr id="3" name="Slide Number Placeholder 6">
            <a:extLst>
              <a:ext uri="{FF2B5EF4-FFF2-40B4-BE49-F238E27FC236}">
                <a16:creationId xmlns:a16="http://schemas.microsoft.com/office/drawing/2014/main" id="{92F65CF6-F8AD-C5C0-A857-9A037621B948}"/>
              </a:ext>
            </a:extLst>
          </p:cNvPr>
          <p:cNvSpPr>
            <a:spLocks noGrp="1" noChangeArrowheads="1"/>
          </p:cNvSpPr>
          <p:nvPr>
            <p:ph type="sldNum" sz="quarter" idx="10"/>
          </p:nvPr>
        </p:nvSpPr>
        <p:spPr>
          <a:ln cap="flat" algn="ctr">
            <a:headEnd type="none" w="med" len="med"/>
            <a:tailEnd type="none" w="med" len="med"/>
          </a:ln>
        </p:spPr>
        <p:txBody>
          <a:bodyPr/>
          <a:lstStyle>
            <a:lvl1pPr>
              <a:defRPr>
                <a:solidFill>
                  <a:srgbClr val="FFFFFF"/>
                </a:solidFill>
              </a:defRPr>
            </a:lvl1pPr>
          </a:lstStyle>
          <a:p>
            <a:fld id="{D93D59B6-1036-4C6B-A7D4-B09B3CDB18D3}" type="slidenum">
              <a:rPr lang="en-GB" altLang="en-US"/>
              <a:pPr/>
              <a:t>‹#›</a:t>
            </a:fld>
            <a:endParaRPr lang="en-GB" altLang="en-US"/>
          </a:p>
        </p:txBody>
      </p:sp>
      <p:sp>
        <p:nvSpPr>
          <p:cNvPr id="4" name="Date Placeholder 4">
            <a:extLst>
              <a:ext uri="{FF2B5EF4-FFF2-40B4-BE49-F238E27FC236}">
                <a16:creationId xmlns:a16="http://schemas.microsoft.com/office/drawing/2014/main" id="{00219FD9-CD38-D9BC-5628-6CA28B86BCF1}"/>
              </a:ext>
            </a:extLst>
          </p:cNvPr>
          <p:cNvSpPr>
            <a:spLocks noGrp="1" noChangeArrowheads="1"/>
          </p:cNvSpPr>
          <p:nvPr>
            <p:ph type="dt" sz="half" idx="11"/>
          </p:nvPr>
        </p:nvSpPr>
        <p:spPr>
          <a:ln cap="flat" algn="ctr">
            <a:headEnd type="none" w="med" len="med"/>
            <a:tailEnd type="none" w="med" len="med"/>
          </a:ln>
        </p:spPr>
        <p:txBody>
          <a:bodyPr/>
          <a:lstStyle>
            <a:lvl1pPr>
              <a:defRPr>
                <a:solidFill>
                  <a:srgbClr val="FFFFFF"/>
                </a:solidFill>
              </a:defRPr>
            </a:lvl1pPr>
          </a:lstStyle>
          <a:p>
            <a:fld id="{AE8FC4EC-CCD4-4F0D-9A3F-C240D2EE3F2C}" type="datetime1">
              <a:rPr lang="en-US"/>
              <a:pPr/>
              <a:t>4/24/2025</a:t>
            </a:fld>
            <a:endParaRPr lang="en-GB"/>
          </a:p>
        </p:txBody>
      </p:sp>
      <p:sp>
        <p:nvSpPr>
          <p:cNvPr id="5" name="Footer Placeholder 5">
            <a:extLst>
              <a:ext uri="{FF2B5EF4-FFF2-40B4-BE49-F238E27FC236}">
                <a16:creationId xmlns:a16="http://schemas.microsoft.com/office/drawing/2014/main" id="{9F1AAA3F-F787-6EFF-4F14-D1EABCF20B37}"/>
              </a:ext>
            </a:extLst>
          </p:cNvPr>
          <p:cNvSpPr>
            <a:spLocks noGrp="1" noChangeArrowheads="1"/>
          </p:cNvSpPr>
          <p:nvPr>
            <p:ph type="ftr" sz="quarter" idx="12"/>
          </p:nvPr>
        </p:nvSpPr>
        <p:spPr>
          <a:ln cap="flat" algn="ctr">
            <a:headEnd type="none" w="med" len="med"/>
            <a:tailEnd type="none" w="med" len="med"/>
          </a:ln>
        </p:spPr>
        <p:txBody>
          <a:bodyPr/>
          <a:lstStyle>
            <a:lvl1pPr>
              <a:defRPr>
                <a:solidFill>
                  <a:srgbClr val="FFFFFF"/>
                </a:solidFill>
              </a:defRPr>
            </a:lvl1pPr>
          </a:lstStyle>
          <a:p>
            <a:endParaRPr lang="en-GB"/>
          </a:p>
        </p:txBody>
      </p:sp>
    </p:spTree>
    <p:extLst>
      <p:ext uri="{BB962C8B-B14F-4D97-AF65-F5344CB8AC3E}">
        <p14:creationId xmlns:p14="http://schemas.microsoft.com/office/powerpoint/2010/main" val="4256782257"/>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dissolve/>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p:dissolv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2971800" y="1828800"/>
            <a:ext cx="5943600" cy="4267200"/>
          </a:xfrm>
        </p:spPr>
        <p:txBody>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5F46D100-38E6-2210-1354-8D289410146D}"/>
              </a:ext>
            </a:extLst>
          </p:cNvPr>
          <p:cNvSpPr>
            <a:spLocks noGrp="1" noChangeArrowheads="1"/>
          </p:cNvSpPr>
          <p:nvPr>
            <p:ph type="dt" sz="half" idx="10"/>
          </p:nvPr>
        </p:nvSpPr>
        <p:spPr>
          <a:ln/>
        </p:spPr>
        <p:txBody>
          <a:bodyPr/>
          <a:lstStyle>
            <a:lvl1pPr>
              <a:defRPr/>
            </a:lvl1pPr>
          </a:lstStyle>
          <a:p>
            <a:fld id="{F774A63A-FB84-4D6B-A2C9-5067034311CC}" type="datetime1">
              <a:rPr lang="en-US"/>
              <a:pPr/>
              <a:t>4/24/2025</a:t>
            </a:fld>
            <a:endParaRPr lang="en-GB"/>
          </a:p>
        </p:txBody>
      </p:sp>
      <p:sp>
        <p:nvSpPr>
          <p:cNvPr id="5" name="Rectangle 5">
            <a:extLst>
              <a:ext uri="{FF2B5EF4-FFF2-40B4-BE49-F238E27FC236}">
                <a16:creationId xmlns:a16="http://schemas.microsoft.com/office/drawing/2014/main" id="{910C3B08-138A-C8D8-488F-6053DBF5902D}"/>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484B12AF-E91C-E30D-A25F-1504422D72FD}"/>
              </a:ext>
            </a:extLst>
          </p:cNvPr>
          <p:cNvSpPr>
            <a:spLocks noGrp="1" noChangeArrowheads="1"/>
          </p:cNvSpPr>
          <p:nvPr>
            <p:ph type="sldNum" sz="quarter" idx="12"/>
          </p:nvPr>
        </p:nvSpPr>
        <p:spPr>
          <a:ln/>
        </p:spPr>
        <p:txBody>
          <a:bodyPr/>
          <a:lstStyle>
            <a:lvl1pPr>
              <a:defRPr/>
            </a:lvl1pPr>
          </a:lstStyle>
          <a:p>
            <a:fld id="{635E47E2-DC6E-4C91-BFFD-683CE2A59127}" type="slidenum">
              <a:rPr lang="en-GB" altLang="en-US"/>
              <a:pPr/>
              <a:t>‹#›</a:t>
            </a:fld>
            <a:endParaRPr lang="en-GB" altLang="en-US"/>
          </a:p>
        </p:txBody>
      </p:sp>
    </p:spTree>
    <p:extLst>
      <p:ext uri="{BB962C8B-B14F-4D97-AF65-F5344CB8AC3E}">
        <p14:creationId xmlns:p14="http://schemas.microsoft.com/office/powerpoint/2010/main" val="3630599888"/>
      </p:ext>
    </p:extLst>
  </p:cSld>
  <p:clrMapOvr>
    <a:masterClrMapping/>
  </p:clrMapOvr>
  <p:transition>
    <p:dissolv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ltLang="en-US" noProof="0"/>
              <a:t>Click to edit Master text styles</a:t>
            </a:r>
          </a:p>
        </p:txBody>
      </p:sp>
      <p:sp>
        <p:nvSpPr>
          <p:cNvPr id="4" name="Rectangle 4">
            <a:extLst>
              <a:ext uri="{FF2B5EF4-FFF2-40B4-BE49-F238E27FC236}">
                <a16:creationId xmlns:a16="http://schemas.microsoft.com/office/drawing/2014/main" id="{F20FC7F5-77F6-CB52-0E97-37DB7A7F89F1}"/>
              </a:ext>
            </a:extLst>
          </p:cNvPr>
          <p:cNvSpPr>
            <a:spLocks noGrp="1" noChangeArrowheads="1"/>
          </p:cNvSpPr>
          <p:nvPr>
            <p:ph type="dt" sz="half" idx="10"/>
          </p:nvPr>
        </p:nvSpPr>
        <p:spPr>
          <a:ln/>
        </p:spPr>
        <p:txBody>
          <a:bodyPr/>
          <a:lstStyle>
            <a:lvl1pPr>
              <a:defRPr/>
            </a:lvl1pPr>
          </a:lstStyle>
          <a:p>
            <a:fld id="{BB9EC309-4755-4F4B-93F8-A6ACB16C0C57}" type="datetime1">
              <a:rPr lang="en-US"/>
              <a:pPr/>
              <a:t>4/24/2025</a:t>
            </a:fld>
            <a:endParaRPr lang="en-GB"/>
          </a:p>
        </p:txBody>
      </p:sp>
      <p:sp>
        <p:nvSpPr>
          <p:cNvPr id="5" name="Rectangle 5">
            <a:extLst>
              <a:ext uri="{FF2B5EF4-FFF2-40B4-BE49-F238E27FC236}">
                <a16:creationId xmlns:a16="http://schemas.microsoft.com/office/drawing/2014/main" id="{14826DE0-4D4F-F61A-A6EE-08882D65791E}"/>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1155688E-3CFA-D596-9314-1030ABCB2488}"/>
              </a:ext>
            </a:extLst>
          </p:cNvPr>
          <p:cNvSpPr>
            <a:spLocks noGrp="1" noChangeArrowheads="1"/>
          </p:cNvSpPr>
          <p:nvPr>
            <p:ph type="sldNum" sz="quarter" idx="12"/>
          </p:nvPr>
        </p:nvSpPr>
        <p:spPr>
          <a:ln/>
        </p:spPr>
        <p:txBody>
          <a:bodyPr/>
          <a:lstStyle>
            <a:lvl1pPr>
              <a:defRPr/>
            </a:lvl1pPr>
          </a:lstStyle>
          <a:p>
            <a:fld id="{34EFFEC1-E12C-4C9D-8173-467F6615739C}" type="slidenum">
              <a:rPr lang="en-GB" altLang="en-US"/>
              <a:pPr/>
              <a:t>‹#›</a:t>
            </a:fld>
            <a:endParaRPr lang="en-GB" altLang="en-US"/>
          </a:p>
        </p:txBody>
      </p:sp>
    </p:spTree>
    <p:extLst>
      <p:ext uri="{BB962C8B-B14F-4D97-AF65-F5344CB8AC3E}">
        <p14:creationId xmlns:p14="http://schemas.microsoft.com/office/powerpoint/2010/main" val="595111523"/>
      </p:ext>
    </p:extLst>
  </p:cSld>
  <p:clrMapOvr>
    <a:masterClrMapping/>
  </p:clrMapOvr>
  <p:transition>
    <p:dissolv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Rectangle 4">
            <a:extLst>
              <a:ext uri="{FF2B5EF4-FFF2-40B4-BE49-F238E27FC236}">
                <a16:creationId xmlns:a16="http://schemas.microsoft.com/office/drawing/2014/main" id="{D83206DA-4842-1314-3CA0-CB9C9B4B1ECB}"/>
              </a:ext>
            </a:extLst>
          </p:cNvPr>
          <p:cNvSpPr>
            <a:spLocks noGrp="1" noChangeArrowheads="1"/>
          </p:cNvSpPr>
          <p:nvPr>
            <p:ph type="dt" sz="half" idx="10"/>
          </p:nvPr>
        </p:nvSpPr>
        <p:spPr>
          <a:ln/>
        </p:spPr>
        <p:txBody>
          <a:bodyPr/>
          <a:lstStyle>
            <a:lvl1pPr>
              <a:defRPr/>
            </a:lvl1pPr>
          </a:lstStyle>
          <a:p>
            <a:fld id="{1A724CAC-B456-49DD-810D-1BEDABFC5DE6}" type="datetime1">
              <a:rPr lang="en-US"/>
              <a:pPr/>
              <a:t>4/24/2025</a:t>
            </a:fld>
            <a:endParaRPr lang="en-GB"/>
          </a:p>
        </p:txBody>
      </p:sp>
      <p:sp>
        <p:nvSpPr>
          <p:cNvPr id="6" name="Rectangle 5">
            <a:extLst>
              <a:ext uri="{FF2B5EF4-FFF2-40B4-BE49-F238E27FC236}">
                <a16:creationId xmlns:a16="http://schemas.microsoft.com/office/drawing/2014/main" id="{4D4304E9-8A14-1982-1327-4C805E7BA661}"/>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542D968B-4C68-518E-6709-CDD2281403F7}"/>
              </a:ext>
            </a:extLst>
          </p:cNvPr>
          <p:cNvSpPr>
            <a:spLocks noGrp="1" noChangeArrowheads="1"/>
          </p:cNvSpPr>
          <p:nvPr>
            <p:ph type="sldNum" sz="quarter" idx="12"/>
          </p:nvPr>
        </p:nvSpPr>
        <p:spPr>
          <a:ln/>
        </p:spPr>
        <p:txBody>
          <a:bodyPr/>
          <a:lstStyle>
            <a:lvl1pPr>
              <a:defRPr/>
            </a:lvl1pPr>
          </a:lstStyle>
          <a:p>
            <a:fld id="{A2AA997B-8C1C-4C09-BEBC-117D5DE8C4B4}" type="slidenum">
              <a:rPr lang="en-GB" altLang="en-US"/>
              <a:pPr/>
              <a:t>‹#›</a:t>
            </a:fld>
            <a:endParaRPr lang="en-GB" altLang="en-US"/>
          </a:p>
        </p:txBody>
      </p:sp>
    </p:spTree>
    <p:extLst>
      <p:ext uri="{BB962C8B-B14F-4D97-AF65-F5344CB8AC3E}">
        <p14:creationId xmlns:p14="http://schemas.microsoft.com/office/powerpoint/2010/main" val="1987198104"/>
      </p:ext>
    </p:extLst>
  </p:cSld>
  <p:clrMapOvr>
    <a:masterClrMapping/>
  </p:clrMapOvr>
  <p:transition>
    <p:dissolv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7" name="Rectangle 4">
            <a:extLst>
              <a:ext uri="{FF2B5EF4-FFF2-40B4-BE49-F238E27FC236}">
                <a16:creationId xmlns:a16="http://schemas.microsoft.com/office/drawing/2014/main" id="{54E55A8D-A91D-2D85-DEAB-990DA1BA0748}"/>
              </a:ext>
            </a:extLst>
          </p:cNvPr>
          <p:cNvSpPr>
            <a:spLocks noGrp="1" noChangeArrowheads="1"/>
          </p:cNvSpPr>
          <p:nvPr>
            <p:ph type="dt" sz="half" idx="10"/>
          </p:nvPr>
        </p:nvSpPr>
        <p:spPr>
          <a:ln/>
        </p:spPr>
        <p:txBody>
          <a:bodyPr/>
          <a:lstStyle>
            <a:lvl1pPr>
              <a:defRPr/>
            </a:lvl1pPr>
          </a:lstStyle>
          <a:p>
            <a:fld id="{E19CA41D-10E4-420C-AE07-095BC122A1B7}" type="datetime1">
              <a:rPr lang="en-US"/>
              <a:pPr/>
              <a:t>4/24/2025</a:t>
            </a:fld>
            <a:endParaRPr lang="en-GB"/>
          </a:p>
        </p:txBody>
      </p:sp>
      <p:sp>
        <p:nvSpPr>
          <p:cNvPr id="8" name="Rectangle 5">
            <a:extLst>
              <a:ext uri="{FF2B5EF4-FFF2-40B4-BE49-F238E27FC236}">
                <a16:creationId xmlns:a16="http://schemas.microsoft.com/office/drawing/2014/main" id="{73013271-0CA3-CA6D-5855-8E0B7F4142BE}"/>
              </a:ext>
            </a:extLst>
          </p:cNvPr>
          <p:cNvSpPr>
            <a:spLocks noGrp="1" noChangeArrowheads="1"/>
          </p:cNvSpPr>
          <p:nvPr>
            <p:ph type="ftr" sz="quarter" idx="11"/>
          </p:nvPr>
        </p:nvSpPr>
        <p:spPr>
          <a:ln/>
        </p:spPr>
        <p:txBody>
          <a:bodyPr/>
          <a:lstStyle>
            <a:lvl1pPr>
              <a:defRPr/>
            </a:lvl1pPr>
          </a:lstStyle>
          <a:p>
            <a:endParaRPr lang="en-GB"/>
          </a:p>
        </p:txBody>
      </p:sp>
      <p:sp>
        <p:nvSpPr>
          <p:cNvPr id="9" name="Rectangle 6">
            <a:extLst>
              <a:ext uri="{FF2B5EF4-FFF2-40B4-BE49-F238E27FC236}">
                <a16:creationId xmlns:a16="http://schemas.microsoft.com/office/drawing/2014/main" id="{958955FD-F984-9076-7CAE-445348D75019}"/>
              </a:ext>
            </a:extLst>
          </p:cNvPr>
          <p:cNvSpPr>
            <a:spLocks noGrp="1" noChangeArrowheads="1"/>
          </p:cNvSpPr>
          <p:nvPr>
            <p:ph type="sldNum" sz="quarter" idx="12"/>
          </p:nvPr>
        </p:nvSpPr>
        <p:spPr>
          <a:ln/>
        </p:spPr>
        <p:txBody>
          <a:bodyPr/>
          <a:lstStyle>
            <a:lvl1pPr>
              <a:defRPr/>
            </a:lvl1pPr>
          </a:lstStyle>
          <a:p>
            <a:fld id="{CA538DA9-D13F-4F19-94C3-5DDD4F457DC6}" type="slidenum">
              <a:rPr lang="en-GB" altLang="en-US"/>
              <a:pPr/>
              <a:t>‹#›</a:t>
            </a:fld>
            <a:endParaRPr lang="en-GB" altLang="en-US"/>
          </a:p>
        </p:txBody>
      </p:sp>
    </p:spTree>
    <p:extLst>
      <p:ext uri="{BB962C8B-B14F-4D97-AF65-F5344CB8AC3E}">
        <p14:creationId xmlns:p14="http://schemas.microsoft.com/office/powerpoint/2010/main" val="3257018690"/>
      </p:ext>
    </p:extLst>
  </p:cSld>
  <p:clrMapOvr>
    <a:masterClrMapping/>
  </p:clrMapOvr>
  <p:transition>
    <p:dissolv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Rectangle 4">
            <a:extLst>
              <a:ext uri="{FF2B5EF4-FFF2-40B4-BE49-F238E27FC236}">
                <a16:creationId xmlns:a16="http://schemas.microsoft.com/office/drawing/2014/main" id="{565F29B4-2261-48DD-230E-C9410040F1FC}"/>
              </a:ext>
            </a:extLst>
          </p:cNvPr>
          <p:cNvSpPr>
            <a:spLocks noGrp="1" noChangeArrowheads="1"/>
          </p:cNvSpPr>
          <p:nvPr>
            <p:ph type="dt" sz="half" idx="10"/>
          </p:nvPr>
        </p:nvSpPr>
        <p:spPr>
          <a:ln/>
        </p:spPr>
        <p:txBody>
          <a:bodyPr/>
          <a:lstStyle>
            <a:lvl1pPr>
              <a:defRPr/>
            </a:lvl1pPr>
          </a:lstStyle>
          <a:p>
            <a:fld id="{67B8742F-937E-4465-809B-B3F31BBC03DD}" type="datetime1">
              <a:rPr lang="en-US"/>
              <a:pPr/>
              <a:t>4/24/2025</a:t>
            </a:fld>
            <a:endParaRPr lang="en-GB"/>
          </a:p>
        </p:txBody>
      </p:sp>
      <p:sp>
        <p:nvSpPr>
          <p:cNvPr id="4" name="Rectangle 5">
            <a:extLst>
              <a:ext uri="{FF2B5EF4-FFF2-40B4-BE49-F238E27FC236}">
                <a16:creationId xmlns:a16="http://schemas.microsoft.com/office/drawing/2014/main" id="{41CF3FA6-CB41-6C06-1EEC-9A45E42C29C8}"/>
              </a:ext>
            </a:extLst>
          </p:cNvPr>
          <p:cNvSpPr>
            <a:spLocks noGrp="1" noChangeArrowheads="1"/>
          </p:cNvSpPr>
          <p:nvPr>
            <p:ph type="ftr" sz="quarter" idx="11"/>
          </p:nvPr>
        </p:nvSpPr>
        <p:spPr>
          <a:ln/>
        </p:spPr>
        <p:txBody>
          <a:bodyPr/>
          <a:lstStyle>
            <a:lvl1pPr>
              <a:defRPr/>
            </a:lvl1pPr>
          </a:lstStyle>
          <a:p>
            <a:endParaRPr lang="en-GB"/>
          </a:p>
        </p:txBody>
      </p:sp>
      <p:sp>
        <p:nvSpPr>
          <p:cNvPr id="5" name="Rectangle 6">
            <a:extLst>
              <a:ext uri="{FF2B5EF4-FFF2-40B4-BE49-F238E27FC236}">
                <a16:creationId xmlns:a16="http://schemas.microsoft.com/office/drawing/2014/main" id="{AFD1CB2F-62A3-E3BD-1A5C-A1DAC8F65676}"/>
              </a:ext>
            </a:extLst>
          </p:cNvPr>
          <p:cNvSpPr>
            <a:spLocks noGrp="1" noChangeArrowheads="1"/>
          </p:cNvSpPr>
          <p:nvPr>
            <p:ph type="sldNum" sz="quarter" idx="12"/>
          </p:nvPr>
        </p:nvSpPr>
        <p:spPr>
          <a:ln/>
        </p:spPr>
        <p:txBody>
          <a:bodyPr/>
          <a:lstStyle>
            <a:lvl1pPr>
              <a:defRPr/>
            </a:lvl1pPr>
          </a:lstStyle>
          <a:p>
            <a:fld id="{AF0197AC-14BF-4D3B-A94A-A3738759CADA}" type="slidenum">
              <a:rPr lang="en-GB" altLang="en-US"/>
              <a:pPr/>
              <a:t>‹#›</a:t>
            </a:fld>
            <a:endParaRPr lang="en-GB" altLang="en-US"/>
          </a:p>
        </p:txBody>
      </p:sp>
    </p:spTree>
    <p:extLst>
      <p:ext uri="{BB962C8B-B14F-4D97-AF65-F5344CB8AC3E}">
        <p14:creationId xmlns:p14="http://schemas.microsoft.com/office/powerpoint/2010/main" val="1227214546"/>
      </p:ext>
    </p:extLst>
  </p:cSld>
  <p:clrMapOvr>
    <a:masterClrMapping/>
  </p:clrMapOvr>
  <p:transition>
    <p:dissolv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1A0CE84-5F76-A35E-8D36-C7D26FC219B5}"/>
              </a:ext>
            </a:extLst>
          </p:cNvPr>
          <p:cNvSpPr>
            <a:spLocks noGrp="1" noChangeArrowheads="1"/>
          </p:cNvSpPr>
          <p:nvPr>
            <p:ph type="dt" sz="half" idx="10"/>
          </p:nvPr>
        </p:nvSpPr>
        <p:spPr>
          <a:ln/>
        </p:spPr>
        <p:txBody>
          <a:bodyPr/>
          <a:lstStyle>
            <a:lvl1pPr>
              <a:defRPr/>
            </a:lvl1pPr>
          </a:lstStyle>
          <a:p>
            <a:fld id="{5011FC09-17DB-498A-A07F-CC1A539A9565}" type="datetime1">
              <a:rPr lang="en-US"/>
              <a:pPr/>
              <a:t>4/24/2025</a:t>
            </a:fld>
            <a:endParaRPr lang="en-GB"/>
          </a:p>
        </p:txBody>
      </p:sp>
      <p:sp>
        <p:nvSpPr>
          <p:cNvPr id="3" name="Rectangle 5">
            <a:extLst>
              <a:ext uri="{FF2B5EF4-FFF2-40B4-BE49-F238E27FC236}">
                <a16:creationId xmlns:a16="http://schemas.microsoft.com/office/drawing/2014/main" id="{918D2398-5F43-3F3A-7663-39219A3AD14C}"/>
              </a:ext>
            </a:extLst>
          </p:cNvPr>
          <p:cNvSpPr>
            <a:spLocks noGrp="1" noChangeArrowheads="1"/>
          </p:cNvSpPr>
          <p:nvPr>
            <p:ph type="ftr" sz="quarter" idx="11"/>
          </p:nvPr>
        </p:nvSpPr>
        <p:spPr>
          <a:ln/>
        </p:spPr>
        <p:txBody>
          <a:bodyPr/>
          <a:lstStyle>
            <a:lvl1pPr>
              <a:defRPr/>
            </a:lvl1pPr>
          </a:lstStyle>
          <a:p>
            <a:endParaRPr lang="en-GB"/>
          </a:p>
        </p:txBody>
      </p:sp>
      <p:sp>
        <p:nvSpPr>
          <p:cNvPr id="4" name="Rectangle 6">
            <a:extLst>
              <a:ext uri="{FF2B5EF4-FFF2-40B4-BE49-F238E27FC236}">
                <a16:creationId xmlns:a16="http://schemas.microsoft.com/office/drawing/2014/main" id="{DBCFE005-C2DE-F4D3-FA5D-D3F2D02CB70C}"/>
              </a:ext>
            </a:extLst>
          </p:cNvPr>
          <p:cNvSpPr>
            <a:spLocks noGrp="1" noChangeArrowheads="1"/>
          </p:cNvSpPr>
          <p:nvPr>
            <p:ph type="sldNum" sz="quarter" idx="12"/>
          </p:nvPr>
        </p:nvSpPr>
        <p:spPr>
          <a:ln/>
        </p:spPr>
        <p:txBody>
          <a:bodyPr/>
          <a:lstStyle>
            <a:lvl1pPr>
              <a:defRPr/>
            </a:lvl1pPr>
          </a:lstStyle>
          <a:p>
            <a:fld id="{84DFD021-E678-431B-BE22-F5E13E10349E}" type="slidenum">
              <a:rPr lang="en-GB" altLang="en-US"/>
              <a:pPr/>
              <a:t>‹#›</a:t>
            </a:fld>
            <a:endParaRPr lang="en-GB" altLang="en-US"/>
          </a:p>
        </p:txBody>
      </p:sp>
    </p:spTree>
    <p:extLst>
      <p:ext uri="{BB962C8B-B14F-4D97-AF65-F5344CB8AC3E}">
        <p14:creationId xmlns:p14="http://schemas.microsoft.com/office/powerpoint/2010/main" val="3097126356"/>
      </p:ext>
    </p:extLst>
  </p:cSld>
  <p:clrMapOvr>
    <a:masterClrMapping/>
  </p:clrMapOvr>
  <p:transition>
    <p:dissolv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40C5D4E1-60EC-4FEB-BD84-E58359728D7A}"/>
              </a:ext>
            </a:extLst>
          </p:cNvPr>
          <p:cNvSpPr>
            <a:spLocks noGrp="1" noChangeArrowheads="1"/>
          </p:cNvSpPr>
          <p:nvPr>
            <p:ph type="dt" sz="half" idx="10"/>
          </p:nvPr>
        </p:nvSpPr>
        <p:spPr>
          <a:ln/>
        </p:spPr>
        <p:txBody>
          <a:bodyPr/>
          <a:lstStyle>
            <a:lvl1pPr>
              <a:defRPr/>
            </a:lvl1pPr>
          </a:lstStyle>
          <a:p>
            <a:fld id="{A6A26F0D-F262-40E6-B656-4870CC183018}" type="datetime1">
              <a:rPr lang="en-US"/>
              <a:pPr/>
              <a:t>4/24/2025</a:t>
            </a:fld>
            <a:endParaRPr lang="en-GB"/>
          </a:p>
        </p:txBody>
      </p:sp>
      <p:sp>
        <p:nvSpPr>
          <p:cNvPr id="6" name="Rectangle 5">
            <a:extLst>
              <a:ext uri="{FF2B5EF4-FFF2-40B4-BE49-F238E27FC236}">
                <a16:creationId xmlns:a16="http://schemas.microsoft.com/office/drawing/2014/main" id="{F983C1EA-9C57-FBA0-1631-53CD8D5D1252}"/>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7A5258F3-8090-65D4-8A3E-C7EAF044F3EE}"/>
              </a:ext>
            </a:extLst>
          </p:cNvPr>
          <p:cNvSpPr>
            <a:spLocks noGrp="1" noChangeArrowheads="1"/>
          </p:cNvSpPr>
          <p:nvPr>
            <p:ph type="sldNum" sz="quarter" idx="12"/>
          </p:nvPr>
        </p:nvSpPr>
        <p:spPr>
          <a:ln/>
        </p:spPr>
        <p:txBody>
          <a:bodyPr/>
          <a:lstStyle>
            <a:lvl1pPr>
              <a:defRPr/>
            </a:lvl1pPr>
          </a:lstStyle>
          <a:p>
            <a:fld id="{FF0AAB27-2598-48E6-A18F-D38AD2C96CF6}" type="slidenum">
              <a:rPr lang="en-GB" altLang="en-US"/>
              <a:pPr/>
              <a:t>‹#›</a:t>
            </a:fld>
            <a:endParaRPr lang="en-GB" altLang="en-US"/>
          </a:p>
        </p:txBody>
      </p:sp>
    </p:spTree>
    <p:extLst>
      <p:ext uri="{BB962C8B-B14F-4D97-AF65-F5344CB8AC3E}">
        <p14:creationId xmlns:p14="http://schemas.microsoft.com/office/powerpoint/2010/main" val="1616710230"/>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2971800" y="1828800"/>
            <a:ext cx="5943600" cy="4267200"/>
          </a:xfrm>
        </p:spPr>
        <p:txBody>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1DD88132-FB42-FFAE-8F57-7883E5A0A4CB}"/>
              </a:ext>
            </a:extLst>
          </p:cNvPr>
          <p:cNvSpPr>
            <a:spLocks noGrp="1" noChangeArrowheads="1"/>
          </p:cNvSpPr>
          <p:nvPr>
            <p:ph type="dt" sz="half" idx="10"/>
          </p:nvPr>
        </p:nvSpPr>
        <p:spPr>
          <a:ln/>
        </p:spPr>
        <p:txBody>
          <a:bodyPr/>
          <a:lstStyle>
            <a:lvl1pPr>
              <a:defRPr/>
            </a:lvl1pPr>
          </a:lstStyle>
          <a:p>
            <a:fld id="{96E2D4E8-11AF-4990-AA1E-7D3904B3477F}" type="datetime1">
              <a:rPr lang="en-US"/>
              <a:pPr/>
              <a:t>4/24/2025</a:t>
            </a:fld>
            <a:endParaRPr lang="en-GB"/>
          </a:p>
        </p:txBody>
      </p:sp>
      <p:sp>
        <p:nvSpPr>
          <p:cNvPr id="5" name="Rectangle 5">
            <a:extLst>
              <a:ext uri="{FF2B5EF4-FFF2-40B4-BE49-F238E27FC236}">
                <a16:creationId xmlns:a16="http://schemas.microsoft.com/office/drawing/2014/main" id="{DF873387-8D68-6932-7956-DDAB5E1FEE87}"/>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304EAE92-026D-645A-C158-CE060CE72274}"/>
              </a:ext>
            </a:extLst>
          </p:cNvPr>
          <p:cNvSpPr>
            <a:spLocks noGrp="1" noChangeArrowheads="1"/>
          </p:cNvSpPr>
          <p:nvPr>
            <p:ph type="sldNum" sz="quarter" idx="12"/>
          </p:nvPr>
        </p:nvSpPr>
        <p:spPr>
          <a:ln/>
        </p:spPr>
        <p:txBody>
          <a:bodyPr/>
          <a:lstStyle>
            <a:lvl1pPr>
              <a:defRPr/>
            </a:lvl1pPr>
          </a:lstStyle>
          <a:p>
            <a:fld id="{B55F1154-4696-43FD-9AF6-92166557E17B}" type="slidenum">
              <a:rPr lang="en-GB" altLang="en-US"/>
              <a:pPr/>
              <a:t>‹#›</a:t>
            </a:fld>
            <a:endParaRPr lang="en-GB" altLang="en-US"/>
          </a:p>
        </p:txBody>
      </p:sp>
    </p:spTree>
    <p:extLst>
      <p:ext uri="{BB962C8B-B14F-4D97-AF65-F5344CB8AC3E}">
        <p14:creationId xmlns:p14="http://schemas.microsoft.com/office/powerpoint/2010/main" val="3525587563"/>
      </p:ext>
    </p:extLst>
  </p:cSld>
  <p:clrMapOvr>
    <a:masterClrMapping/>
  </p:clrMapOvr>
  <p:transition>
    <p:dissolv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ltLang="en-US" noProof="0"/>
              <a:t>Click to edit Master title style</a:t>
            </a:r>
            <a:endParaRPr lang="en-US"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6FE10B11-4BB8-1303-0EB7-4FFCEC60B7B2}"/>
              </a:ext>
            </a:extLst>
          </p:cNvPr>
          <p:cNvSpPr>
            <a:spLocks noGrp="1" noChangeArrowheads="1"/>
          </p:cNvSpPr>
          <p:nvPr>
            <p:ph type="dt" sz="half" idx="10"/>
          </p:nvPr>
        </p:nvSpPr>
        <p:spPr>
          <a:ln/>
        </p:spPr>
        <p:txBody>
          <a:bodyPr/>
          <a:lstStyle>
            <a:lvl1pPr>
              <a:defRPr/>
            </a:lvl1pPr>
          </a:lstStyle>
          <a:p>
            <a:fld id="{BB32E8BA-E8D9-43B5-8458-8FFB2D17BBA8}" type="datetime1">
              <a:rPr lang="en-US"/>
              <a:pPr/>
              <a:t>4/24/2025</a:t>
            </a:fld>
            <a:endParaRPr lang="en-GB"/>
          </a:p>
        </p:txBody>
      </p:sp>
      <p:sp>
        <p:nvSpPr>
          <p:cNvPr id="6" name="Rectangle 5">
            <a:extLst>
              <a:ext uri="{FF2B5EF4-FFF2-40B4-BE49-F238E27FC236}">
                <a16:creationId xmlns:a16="http://schemas.microsoft.com/office/drawing/2014/main" id="{E64FC423-BD4E-E33E-4B41-B369AF1DB8D0}"/>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DBBE55A5-37ED-0B10-4E91-3CBC748A9762}"/>
              </a:ext>
            </a:extLst>
          </p:cNvPr>
          <p:cNvSpPr>
            <a:spLocks noGrp="1" noChangeArrowheads="1"/>
          </p:cNvSpPr>
          <p:nvPr>
            <p:ph type="sldNum" sz="quarter" idx="12"/>
          </p:nvPr>
        </p:nvSpPr>
        <p:spPr>
          <a:ln/>
        </p:spPr>
        <p:txBody>
          <a:bodyPr/>
          <a:lstStyle>
            <a:lvl1pPr>
              <a:defRPr/>
            </a:lvl1pPr>
          </a:lstStyle>
          <a:p>
            <a:fld id="{643324B9-BA20-4230-A291-FF525AFAD252}" type="slidenum">
              <a:rPr lang="en-GB" altLang="en-US"/>
              <a:pPr/>
              <a:t>‹#›</a:t>
            </a:fld>
            <a:endParaRPr lang="en-GB" altLang="en-US"/>
          </a:p>
        </p:txBody>
      </p:sp>
    </p:spTree>
    <p:extLst>
      <p:ext uri="{BB962C8B-B14F-4D97-AF65-F5344CB8AC3E}">
        <p14:creationId xmlns:p14="http://schemas.microsoft.com/office/powerpoint/2010/main" val="3827413921"/>
      </p:ext>
    </p:extLst>
  </p:cSld>
  <p:clrMapOvr>
    <a:masterClrMapping/>
  </p:clrMapOvr>
  <p:transition>
    <p:dissolv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B1F5BE46-852D-2A6D-B792-835A8185C87A}"/>
              </a:ext>
            </a:extLst>
          </p:cNvPr>
          <p:cNvSpPr>
            <a:spLocks noGrp="1" noChangeArrowheads="1"/>
          </p:cNvSpPr>
          <p:nvPr>
            <p:ph type="dt" sz="half" idx="10"/>
          </p:nvPr>
        </p:nvSpPr>
        <p:spPr>
          <a:ln/>
        </p:spPr>
        <p:txBody>
          <a:bodyPr/>
          <a:lstStyle>
            <a:lvl1pPr>
              <a:defRPr/>
            </a:lvl1pPr>
          </a:lstStyle>
          <a:p>
            <a:fld id="{ADE3985D-E0E8-40D9-99AF-AD81F3ADF50A}" type="datetime1">
              <a:rPr lang="en-US"/>
              <a:pPr/>
              <a:t>4/24/2025</a:t>
            </a:fld>
            <a:endParaRPr lang="en-GB"/>
          </a:p>
        </p:txBody>
      </p:sp>
      <p:sp>
        <p:nvSpPr>
          <p:cNvPr id="5" name="Rectangle 5">
            <a:extLst>
              <a:ext uri="{FF2B5EF4-FFF2-40B4-BE49-F238E27FC236}">
                <a16:creationId xmlns:a16="http://schemas.microsoft.com/office/drawing/2014/main" id="{560B55E0-46FC-5F69-F6A8-D13AA08E4581}"/>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0519E531-1592-E32C-A992-6E4A6FF736DD}"/>
              </a:ext>
            </a:extLst>
          </p:cNvPr>
          <p:cNvSpPr>
            <a:spLocks noGrp="1" noChangeArrowheads="1"/>
          </p:cNvSpPr>
          <p:nvPr>
            <p:ph type="sldNum" sz="quarter" idx="12"/>
          </p:nvPr>
        </p:nvSpPr>
        <p:spPr>
          <a:ln/>
        </p:spPr>
        <p:txBody>
          <a:bodyPr/>
          <a:lstStyle>
            <a:lvl1pPr>
              <a:defRPr/>
            </a:lvl1pPr>
          </a:lstStyle>
          <a:p>
            <a:fld id="{73750B76-623E-4ECE-9A33-015A194FFB84}" type="slidenum">
              <a:rPr lang="en-GB" altLang="en-US"/>
              <a:pPr/>
              <a:t>‹#›</a:t>
            </a:fld>
            <a:endParaRPr lang="en-GB" altLang="en-US"/>
          </a:p>
        </p:txBody>
      </p:sp>
    </p:spTree>
    <p:extLst>
      <p:ext uri="{BB962C8B-B14F-4D97-AF65-F5344CB8AC3E}">
        <p14:creationId xmlns:p14="http://schemas.microsoft.com/office/powerpoint/2010/main" val="59443712"/>
      </p:ext>
    </p:extLst>
  </p:cSld>
  <p:clrMapOvr>
    <a:masterClrMapping/>
  </p:clrMapOvr>
  <p:transition>
    <p:dissolv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AFE452AE-CEBE-531D-B9D6-6BE0BC3EBC27}"/>
              </a:ext>
            </a:extLst>
          </p:cNvPr>
          <p:cNvSpPr>
            <a:spLocks noGrp="1" noChangeArrowheads="1"/>
          </p:cNvSpPr>
          <p:nvPr>
            <p:ph type="dt" sz="half" idx="10"/>
          </p:nvPr>
        </p:nvSpPr>
        <p:spPr>
          <a:ln/>
        </p:spPr>
        <p:txBody>
          <a:bodyPr/>
          <a:lstStyle>
            <a:lvl1pPr>
              <a:defRPr/>
            </a:lvl1pPr>
          </a:lstStyle>
          <a:p>
            <a:fld id="{AF01708C-02E7-489D-89FB-0FDE4515E14B}" type="datetime1">
              <a:rPr lang="en-US"/>
              <a:pPr/>
              <a:t>4/24/2025</a:t>
            </a:fld>
            <a:endParaRPr lang="en-GB"/>
          </a:p>
        </p:txBody>
      </p:sp>
      <p:sp>
        <p:nvSpPr>
          <p:cNvPr id="5" name="Rectangle 5">
            <a:extLst>
              <a:ext uri="{FF2B5EF4-FFF2-40B4-BE49-F238E27FC236}">
                <a16:creationId xmlns:a16="http://schemas.microsoft.com/office/drawing/2014/main" id="{3726733D-D4FB-48FD-F78A-925945B5166E}"/>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1CE520A7-6462-BE27-B2DA-F3BC180D789E}"/>
              </a:ext>
            </a:extLst>
          </p:cNvPr>
          <p:cNvSpPr>
            <a:spLocks noGrp="1" noChangeArrowheads="1"/>
          </p:cNvSpPr>
          <p:nvPr>
            <p:ph type="sldNum" sz="quarter" idx="12"/>
          </p:nvPr>
        </p:nvSpPr>
        <p:spPr>
          <a:ln/>
        </p:spPr>
        <p:txBody>
          <a:bodyPr/>
          <a:lstStyle>
            <a:lvl1pPr>
              <a:defRPr/>
            </a:lvl1pPr>
          </a:lstStyle>
          <a:p>
            <a:fld id="{EE9DC212-3CE3-4AAD-9EA6-2DBAB338451E}" type="slidenum">
              <a:rPr lang="en-GB" altLang="en-US"/>
              <a:pPr/>
              <a:t>‹#›</a:t>
            </a:fld>
            <a:endParaRPr lang="en-GB" altLang="en-US"/>
          </a:p>
        </p:txBody>
      </p:sp>
    </p:spTree>
    <p:extLst>
      <p:ext uri="{BB962C8B-B14F-4D97-AF65-F5344CB8AC3E}">
        <p14:creationId xmlns:p14="http://schemas.microsoft.com/office/powerpoint/2010/main" val="768561035"/>
      </p:ext>
    </p:extLst>
  </p:cSld>
  <p:clrMapOvr>
    <a:masterClrMapping/>
  </p:clrMapOvr>
  <p:transition>
    <p:dissolv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7" descr="electoral com_rev">
            <a:extLst>
              <a:ext uri="{FF2B5EF4-FFF2-40B4-BE49-F238E27FC236}">
                <a16:creationId xmlns:a16="http://schemas.microsoft.com/office/drawing/2014/main" id="{D4F58767-3919-7045-22D1-F446AC8121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17762" name="Rectangle 2"/>
          <p:cNvSpPr>
            <a:spLocks noGrp="1" noChangeArrowheads="1"/>
          </p:cNvSpPr>
          <p:nvPr>
            <p:ph type="ctrTitle"/>
          </p:nvPr>
        </p:nvSpPr>
        <p:spPr>
          <a:xfrm>
            <a:off x="382588" y="1827213"/>
            <a:ext cx="8380412" cy="1143000"/>
          </a:xfrm>
        </p:spPr>
        <p:txBody>
          <a:bodyPr/>
          <a:lstStyle>
            <a:lvl1pPr>
              <a:defRPr sz="5800"/>
            </a:lvl1pPr>
          </a:lstStyle>
          <a:p>
            <a:r>
              <a:rPr lang="en-GB" altLang="en-US" noProof="0"/>
              <a:t>Click to edit Master </a:t>
            </a:r>
            <a:br>
              <a:rPr lang="en-GB" altLang="en-US" noProof="0"/>
            </a:br>
            <a:r>
              <a:rPr lang="en-GB" altLang="en-US" noProof="0"/>
              <a:t>title style</a:t>
            </a:r>
          </a:p>
        </p:txBody>
      </p:sp>
      <p:sp>
        <p:nvSpPr>
          <p:cNvPr id="117763"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r>
              <a:rPr lang="en-GB" altLang="en-US" noProof="0"/>
              <a:t>Click to edit Master subtitle style</a:t>
            </a:r>
          </a:p>
        </p:txBody>
      </p:sp>
      <p:sp>
        <p:nvSpPr>
          <p:cNvPr id="3" name="Slide Number Placeholder 6">
            <a:extLst>
              <a:ext uri="{FF2B5EF4-FFF2-40B4-BE49-F238E27FC236}">
                <a16:creationId xmlns:a16="http://schemas.microsoft.com/office/drawing/2014/main" id="{6CA9F16C-B4EC-8691-9D24-4065F1F0B2DA}"/>
              </a:ext>
            </a:extLst>
          </p:cNvPr>
          <p:cNvSpPr>
            <a:spLocks noGrp="1" noChangeArrowheads="1"/>
          </p:cNvSpPr>
          <p:nvPr>
            <p:ph type="sldNum" sz="quarter" idx="10"/>
          </p:nvPr>
        </p:nvSpPr>
        <p:spPr>
          <a:ln cap="flat" algn="ctr">
            <a:headEnd type="none" w="med" len="med"/>
            <a:tailEnd type="none" w="med" len="med"/>
          </a:ln>
        </p:spPr>
        <p:txBody>
          <a:bodyPr/>
          <a:lstStyle>
            <a:lvl1pPr>
              <a:defRPr>
                <a:solidFill>
                  <a:srgbClr val="FFFFFF"/>
                </a:solidFill>
              </a:defRPr>
            </a:lvl1pPr>
          </a:lstStyle>
          <a:p>
            <a:fld id="{69F7BFBC-7D23-48EA-9F98-070654F42EC2}" type="slidenum">
              <a:rPr lang="en-GB" altLang="en-US"/>
              <a:pPr/>
              <a:t>‹#›</a:t>
            </a:fld>
            <a:endParaRPr lang="en-GB" altLang="en-US"/>
          </a:p>
        </p:txBody>
      </p:sp>
      <p:sp>
        <p:nvSpPr>
          <p:cNvPr id="4" name="Date Placeholder 4">
            <a:extLst>
              <a:ext uri="{FF2B5EF4-FFF2-40B4-BE49-F238E27FC236}">
                <a16:creationId xmlns:a16="http://schemas.microsoft.com/office/drawing/2014/main" id="{D41C8307-9FDE-FE14-2EB2-C01B7CAC50C9}"/>
              </a:ext>
            </a:extLst>
          </p:cNvPr>
          <p:cNvSpPr>
            <a:spLocks noGrp="1" noChangeArrowheads="1"/>
          </p:cNvSpPr>
          <p:nvPr>
            <p:ph type="dt" sz="half" idx="11"/>
          </p:nvPr>
        </p:nvSpPr>
        <p:spPr>
          <a:ln cap="flat" algn="ctr">
            <a:headEnd type="none" w="med" len="med"/>
            <a:tailEnd type="none" w="med" len="med"/>
          </a:ln>
        </p:spPr>
        <p:txBody>
          <a:bodyPr/>
          <a:lstStyle>
            <a:lvl1pPr>
              <a:defRPr>
                <a:solidFill>
                  <a:srgbClr val="FFFFFF"/>
                </a:solidFill>
              </a:defRPr>
            </a:lvl1pPr>
          </a:lstStyle>
          <a:p>
            <a:fld id="{6A0C3BD4-7A3C-4A6A-A2C0-CF26360245CE}" type="datetime1">
              <a:rPr lang="en-US"/>
              <a:pPr/>
              <a:t>4/24/2025</a:t>
            </a:fld>
            <a:endParaRPr lang="en-GB"/>
          </a:p>
        </p:txBody>
      </p:sp>
      <p:sp>
        <p:nvSpPr>
          <p:cNvPr id="5" name="Footer Placeholder 5">
            <a:extLst>
              <a:ext uri="{FF2B5EF4-FFF2-40B4-BE49-F238E27FC236}">
                <a16:creationId xmlns:a16="http://schemas.microsoft.com/office/drawing/2014/main" id="{EC2DDB04-75CB-489C-E252-5AD5E8EB4D1E}"/>
              </a:ext>
            </a:extLst>
          </p:cNvPr>
          <p:cNvSpPr>
            <a:spLocks noGrp="1" noChangeArrowheads="1"/>
          </p:cNvSpPr>
          <p:nvPr>
            <p:ph type="ftr" sz="quarter" idx="12"/>
          </p:nvPr>
        </p:nvSpPr>
        <p:spPr>
          <a:ln cap="flat" algn="ctr">
            <a:headEnd type="none" w="med" len="med"/>
            <a:tailEnd type="none" w="med" len="med"/>
          </a:ln>
        </p:spPr>
        <p:txBody>
          <a:bodyPr/>
          <a:lstStyle>
            <a:lvl1pPr>
              <a:defRPr>
                <a:solidFill>
                  <a:srgbClr val="FFFFFF"/>
                </a:solidFill>
              </a:defRPr>
            </a:lvl1pPr>
          </a:lstStyle>
          <a:p>
            <a:endParaRPr lang="en-GB"/>
          </a:p>
        </p:txBody>
      </p:sp>
    </p:spTree>
    <p:extLst>
      <p:ext uri="{BB962C8B-B14F-4D97-AF65-F5344CB8AC3E}">
        <p14:creationId xmlns:p14="http://schemas.microsoft.com/office/powerpoint/2010/main" val="2397551654"/>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dissolve/>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p:dissolv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2971800" y="1828800"/>
            <a:ext cx="5943600" cy="4267200"/>
          </a:xfrm>
        </p:spPr>
        <p:txBody>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8F482A0B-944A-3B2E-0187-A9CE71C1368E}"/>
              </a:ext>
            </a:extLst>
          </p:cNvPr>
          <p:cNvSpPr>
            <a:spLocks noGrp="1" noChangeArrowheads="1"/>
          </p:cNvSpPr>
          <p:nvPr>
            <p:ph type="dt" sz="half" idx="10"/>
          </p:nvPr>
        </p:nvSpPr>
        <p:spPr>
          <a:ln/>
        </p:spPr>
        <p:txBody>
          <a:bodyPr/>
          <a:lstStyle>
            <a:lvl1pPr>
              <a:defRPr/>
            </a:lvl1pPr>
          </a:lstStyle>
          <a:p>
            <a:fld id="{A4B7719A-E532-4D35-94A3-33662E65C24A}" type="datetime1">
              <a:rPr lang="en-US"/>
              <a:pPr/>
              <a:t>4/24/2025</a:t>
            </a:fld>
            <a:endParaRPr lang="en-GB"/>
          </a:p>
        </p:txBody>
      </p:sp>
      <p:sp>
        <p:nvSpPr>
          <p:cNvPr id="5" name="Rectangle 5">
            <a:extLst>
              <a:ext uri="{FF2B5EF4-FFF2-40B4-BE49-F238E27FC236}">
                <a16:creationId xmlns:a16="http://schemas.microsoft.com/office/drawing/2014/main" id="{90EC71AE-B998-76ED-86C1-3EFB700A5BC0}"/>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E1E442FB-C70E-2A42-127D-1EBDA77DB190}"/>
              </a:ext>
            </a:extLst>
          </p:cNvPr>
          <p:cNvSpPr>
            <a:spLocks noGrp="1" noChangeArrowheads="1"/>
          </p:cNvSpPr>
          <p:nvPr>
            <p:ph type="sldNum" sz="quarter" idx="12"/>
          </p:nvPr>
        </p:nvSpPr>
        <p:spPr>
          <a:ln/>
        </p:spPr>
        <p:txBody>
          <a:bodyPr/>
          <a:lstStyle>
            <a:lvl1pPr>
              <a:defRPr/>
            </a:lvl1pPr>
          </a:lstStyle>
          <a:p>
            <a:fld id="{DB126932-AB47-4F37-865E-C751E5500765}" type="slidenum">
              <a:rPr lang="en-GB" altLang="en-US"/>
              <a:pPr/>
              <a:t>‹#›</a:t>
            </a:fld>
            <a:endParaRPr lang="en-GB" altLang="en-US"/>
          </a:p>
        </p:txBody>
      </p:sp>
    </p:spTree>
    <p:extLst>
      <p:ext uri="{BB962C8B-B14F-4D97-AF65-F5344CB8AC3E}">
        <p14:creationId xmlns:p14="http://schemas.microsoft.com/office/powerpoint/2010/main" val="2492382268"/>
      </p:ext>
    </p:extLst>
  </p:cSld>
  <p:clrMapOvr>
    <a:masterClrMapping/>
  </p:clrMapOvr>
  <p:transition>
    <p:dissolv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ltLang="en-US" noProof="0"/>
              <a:t>Click to edit Master text styles</a:t>
            </a:r>
          </a:p>
        </p:txBody>
      </p:sp>
      <p:sp>
        <p:nvSpPr>
          <p:cNvPr id="4" name="Rectangle 4">
            <a:extLst>
              <a:ext uri="{FF2B5EF4-FFF2-40B4-BE49-F238E27FC236}">
                <a16:creationId xmlns:a16="http://schemas.microsoft.com/office/drawing/2014/main" id="{719CFDD7-CF39-5F7A-1260-724A1F8F5B9D}"/>
              </a:ext>
            </a:extLst>
          </p:cNvPr>
          <p:cNvSpPr>
            <a:spLocks noGrp="1" noChangeArrowheads="1"/>
          </p:cNvSpPr>
          <p:nvPr>
            <p:ph type="dt" sz="half" idx="10"/>
          </p:nvPr>
        </p:nvSpPr>
        <p:spPr>
          <a:ln/>
        </p:spPr>
        <p:txBody>
          <a:bodyPr/>
          <a:lstStyle>
            <a:lvl1pPr>
              <a:defRPr/>
            </a:lvl1pPr>
          </a:lstStyle>
          <a:p>
            <a:fld id="{C9BFFB07-9B5D-4A72-B861-169B26337FCB}" type="datetime1">
              <a:rPr lang="en-US"/>
              <a:pPr/>
              <a:t>4/24/2025</a:t>
            </a:fld>
            <a:endParaRPr lang="en-GB"/>
          </a:p>
        </p:txBody>
      </p:sp>
      <p:sp>
        <p:nvSpPr>
          <p:cNvPr id="5" name="Rectangle 5">
            <a:extLst>
              <a:ext uri="{FF2B5EF4-FFF2-40B4-BE49-F238E27FC236}">
                <a16:creationId xmlns:a16="http://schemas.microsoft.com/office/drawing/2014/main" id="{9E5F313E-EA6B-8A71-C8F0-239258AEF46B}"/>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ADF9BA07-CE40-B1C2-DF02-19C1DE6815EB}"/>
              </a:ext>
            </a:extLst>
          </p:cNvPr>
          <p:cNvSpPr>
            <a:spLocks noGrp="1" noChangeArrowheads="1"/>
          </p:cNvSpPr>
          <p:nvPr>
            <p:ph type="sldNum" sz="quarter" idx="12"/>
          </p:nvPr>
        </p:nvSpPr>
        <p:spPr>
          <a:ln/>
        </p:spPr>
        <p:txBody>
          <a:bodyPr/>
          <a:lstStyle>
            <a:lvl1pPr>
              <a:defRPr/>
            </a:lvl1pPr>
          </a:lstStyle>
          <a:p>
            <a:fld id="{38B41088-5118-4616-BC20-D5B9ED9FF921}" type="slidenum">
              <a:rPr lang="en-GB" altLang="en-US"/>
              <a:pPr/>
              <a:t>‹#›</a:t>
            </a:fld>
            <a:endParaRPr lang="en-GB" altLang="en-US"/>
          </a:p>
        </p:txBody>
      </p:sp>
    </p:spTree>
    <p:extLst>
      <p:ext uri="{BB962C8B-B14F-4D97-AF65-F5344CB8AC3E}">
        <p14:creationId xmlns:p14="http://schemas.microsoft.com/office/powerpoint/2010/main" val="3755865299"/>
      </p:ext>
    </p:extLst>
  </p:cSld>
  <p:clrMapOvr>
    <a:masterClrMapping/>
  </p:clrMapOvr>
  <p:transition>
    <p:dissolv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Rectangle 4">
            <a:extLst>
              <a:ext uri="{FF2B5EF4-FFF2-40B4-BE49-F238E27FC236}">
                <a16:creationId xmlns:a16="http://schemas.microsoft.com/office/drawing/2014/main" id="{3DEC24DE-38B6-B312-4290-B84A0320079D}"/>
              </a:ext>
            </a:extLst>
          </p:cNvPr>
          <p:cNvSpPr>
            <a:spLocks noGrp="1" noChangeArrowheads="1"/>
          </p:cNvSpPr>
          <p:nvPr>
            <p:ph type="dt" sz="half" idx="10"/>
          </p:nvPr>
        </p:nvSpPr>
        <p:spPr>
          <a:ln/>
        </p:spPr>
        <p:txBody>
          <a:bodyPr/>
          <a:lstStyle>
            <a:lvl1pPr>
              <a:defRPr/>
            </a:lvl1pPr>
          </a:lstStyle>
          <a:p>
            <a:fld id="{816B66AF-D1D9-42F1-ABC8-A8FEB2852FB6}" type="datetime1">
              <a:rPr lang="en-US"/>
              <a:pPr/>
              <a:t>4/24/2025</a:t>
            </a:fld>
            <a:endParaRPr lang="en-GB"/>
          </a:p>
        </p:txBody>
      </p:sp>
      <p:sp>
        <p:nvSpPr>
          <p:cNvPr id="6" name="Rectangle 5">
            <a:extLst>
              <a:ext uri="{FF2B5EF4-FFF2-40B4-BE49-F238E27FC236}">
                <a16:creationId xmlns:a16="http://schemas.microsoft.com/office/drawing/2014/main" id="{7F1203B4-0D94-FF8B-EBC3-DE6EC1668D23}"/>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CD0E78A7-960E-5DCF-9650-A1328479DB06}"/>
              </a:ext>
            </a:extLst>
          </p:cNvPr>
          <p:cNvSpPr>
            <a:spLocks noGrp="1" noChangeArrowheads="1"/>
          </p:cNvSpPr>
          <p:nvPr>
            <p:ph type="sldNum" sz="quarter" idx="12"/>
          </p:nvPr>
        </p:nvSpPr>
        <p:spPr>
          <a:ln/>
        </p:spPr>
        <p:txBody>
          <a:bodyPr/>
          <a:lstStyle>
            <a:lvl1pPr>
              <a:defRPr/>
            </a:lvl1pPr>
          </a:lstStyle>
          <a:p>
            <a:fld id="{1B1B6BFF-0573-4749-B71C-5B9D97AFD9EC}" type="slidenum">
              <a:rPr lang="en-GB" altLang="en-US"/>
              <a:pPr/>
              <a:t>‹#›</a:t>
            </a:fld>
            <a:endParaRPr lang="en-GB" altLang="en-US"/>
          </a:p>
        </p:txBody>
      </p:sp>
    </p:spTree>
    <p:extLst>
      <p:ext uri="{BB962C8B-B14F-4D97-AF65-F5344CB8AC3E}">
        <p14:creationId xmlns:p14="http://schemas.microsoft.com/office/powerpoint/2010/main" val="541400326"/>
      </p:ext>
    </p:extLst>
  </p:cSld>
  <p:clrMapOvr>
    <a:masterClrMapping/>
  </p:clrMapOvr>
  <p:transition>
    <p:dissolv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7" name="Rectangle 4">
            <a:extLst>
              <a:ext uri="{FF2B5EF4-FFF2-40B4-BE49-F238E27FC236}">
                <a16:creationId xmlns:a16="http://schemas.microsoft.com/office/drawing/2014/main" id="{0D5748E2-722B-C451-12C8-D203CBB54054}"/>
              </a:ext>
            </a:extLst>
          </p:cNvPr>
          <p:cNvSpPr>
            <a:spLocks noGrp="1" noChangeArrowheads="1"/>
          </p:cNvSpPr>
          <p:nvPr>
            <p:ph type="dt" sz="half" idx="10"/>
          </p:nvPr>
        </p:nvSpPr>
        <p:spPr>
          <a:ln/>
        </p:spPr>
        <p:txBody>
          <a:bodyPr/>
          <a:lstStyle>
            <a:lvl1pPr>
              <a:defRPr/>
            </a:lvl1pPr>
          </a:lstStyle>
          <a:p>
            <a:fld id="{EF94D9B1-233E-4349-96BC-423518A7D517}" type="datetime1">
              <a:rPr lang="en-US"/>
              <a:pPr/>
              <a:t>4/24/2025</a:t>
            </a:fld>
            <a:endParaRPr lang="en-GB"/>
          </a:p>
        </p:txBody>
      </p:sp>
      <p:sp>
        <p:nvSpPr>
          <p:cNvPr id="8" name="Rectangle 5">
            <a:extLst>
              <a:ext uri="{FF2B5EF4-FFF2-40B4-BE49-F238E27FC236}">
                <a16:creationId xmlns:a16="http://schemas.microsoft.com/office/drawing/2014/main" id="{5A0F6140-F1C8-7C51-26FF-048F9DBCEFBD}"/>
              </a:ext>
            </a:extLst>
          </p:cNvPr>
          <p:cNvSpPr>
            <a:spLocks noGrp="1" noChangeArrowheads="1"/>
          </p:cNvSpPr>
          <p:nvPr>
            <p:ph type="ftr" sz="quarter" idx="11"/>
          </p:nvPr>
        </p:nvSpPr>
        <p:spPr>
          <a:ln/>
        </p:spPr>
        <p:txBody>
          <a:bodyPr/>
          <a:lstStyle>
            <a:lvl1pPr>
              <a:defRPr/>
            </a:lvl1pPr>
          </a:lstStyle>
          <a:p>
            <a:endParaRPr lang="en-GB"/>
          </a:p>
        </p:txBody>
      </p:sp>
      <p:sp>
        <p:nvSpPr>
          <p:cNvPr id="9" name="Rectangle 6">
            <a:extLst>
              <a:ext uri="{FF2B5EF4-FFF2-40B4-BE49-F238E27FC236}">
                <a16:creationId xmlns:a16="http://schemas.microsoft.com/office/drawing/2014/main" id="{0026870C-D1E7-F033-D7D4-257B09423D8D}"/>
              </a:ext>
            </a:extLst>
          </p:cNvPr>
          <p:cNvSpPr>
            <a:spLocks noGrp="1" noChangeArrowheads="1"/>
          </p:cNvSpPr>
          <p:nvPr>
            <p:ph type="sldNum" sz="quarter" idx="12"/>
          </p:nvPr>
        </p:nvSpPr>
        <p:spPr>
          <a:ln/>
        </p:spPr>
        <p:txBody>
          <a:bodyPr/>
          <a:lstStyle>
            <a:lvl1pPr>
              <a:defRPr/>
            </a:lvl1pPr>
          </a:lstStyle>
          <a:p>
            <a:fld id="{29D57820-D6E4-432D-9BCB-07E22A3FDE0B}" type="slidenum">
              <a:rPr lang="en-GB" altLang="en-US"/>
              <a:pPr/>
              <a:t>‹#›</a:t>
            </a:fld>
            <a:endParaRPr lang="en-GB" altLang="en-US"/>
          </a:p>
        </p:txBody>
      </p:sp>
    </p:spTree>
    <p:extLst>
      <p:ext uri="{BB962C8B-B14F-4D97-AF65-F5344CB8AC3E}">
        <p14:creationId xmlns:p14="http://schemas.microsoft.com/office/powerpoint/2010/main" val="4212217131"/>
      </p:ext>
    </p:extLst>
  </p:cSld>
  <p:clrMapOvr>
    <a:masterClrMapping/>
  </p:clrMapOvr>
  <p:transition>
    <p:dissolv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Rectangle 4">
            <a:extLst>
              <a:ext uri="{FF2B5EF4-FFF2-40B4-BE49-F238E27FC236}">
                <a16:creationId xmlns:a16="http://schemas.microsoft.com/office/drawing/2014/main" id="{51E4A7D2-D29C-3255-DCC0-FC3C8F68909C}"/>
              </a:ext>
            </a:extLst>
          </p:cNvPr>
          <p:cNvSpPr>
            <a:spLocks noGrp="1" noChangeArrowheads="1"/>
          </p:cNvSpPr>
          <p:nvPr>
            <p:ph type="dt" sz="half" idx="10"/>
          </p:nvPr>
        </p:nvSpPr>
        <p:spPr>
          <a:ln/>
        </p:spPr>
        <p:txBody>
          <a:bodyPr/>
          <a:lstStyle>
            <a:lvl1pPr>
              <a:defRPr/>
            </a:lvl1pPr>
          </a:lstStyle>
          <a:p>
            <a:fld id="{323160D0-7A37-420C-8800-C36FBD3C5203}" type="datetime1">
              <a:rPr lang="en-US"/>
              <a:pPr/>
              <a:t>4/24/2025</a:t>
            </a:fld>
            <a:endParaRPr lang="en-GB"/>
          </a:p>
        </p:txBody>
      </p:sp>
      <p:sp>
        <p:nvSpPr>
          <p:cNvPr id="4" name="Rectangle 5">
            <a:extLst>
              <a:ext uri="{FF2B5EF4-FFF2-40B4-BE49-F238E27FC236}">
                <a16:creationId xmlns:a16="http://schemas.microsoft.com/office/drawing/2014/main" id="{67F1528C-6D42-5BC4-E6E9-ABA55E9075DA}"/>
              </a:ext>
            </a:extLst>
          </p:cNvPr>
          <p:cNvSpPr>
            <a:spLocks noGrp="1" noChangeArrowheads="1"/>
          </p:cNvSpPr>
          <p:nvPr>
            <p:ph type="ftr" sz="quarter" idx="11"/>
          </p:nvPr>
        </p:nvSpPr>
        <p:spPr>
          <a:ln/>
        </p:spPr>
        <p:txBody>
          <a:bodyPr/>
          <a:lstStyle>
            <a:lvl1pPr>
              <a:defRPr/>
            </a:lvl1pPr>
          </a:lstStyle>
          <a:p>
            <a:endParaRPr lang="en-GB"/>
          </a:p>
        </p:txBody>
      </p:sp>
      <p:sp>
        <p:nvSpPr>
          <p:cNvPr id="5" name="Rectangle 6">
            <a:extLst>
              <a:ext uri="{FF2B5EF4-FFF2-40B4-BE49-F238E27FC236}">
                <a16:creationId xmlns:a16="http://schemas.microsoft.com/office/drawing/2014/main" id="{F5FC6DEA-56B5-4F9C-B8FF-4A4CACFC43E8}"/>
              </a:ext>
            </a:extLst>
          </p:cNvPr>
          <p:cNvSpPr>
            <a:spLocks noGrp="1" noChangeArrowheads="1"/>
          </p:cNvSpPr>
          <p:nvPr>
            <p:ph type="sldNum" sz="quarter" idx="12"/>
          </p:nvPr>
        </p:nvSpPr>
        <p:spPr>
          <a:ln/>
        </p:spPr>
        <p:txBody>
          <a:bodyPr/>
          <a:lstStyle>
            <a:lvl1pPr>
              <a:defRPr/>
            </a:lvl1pPr>
          </a:lstStyle>
          <a:p>
            <a:fld id="{D2E2CEB0-A2CB-44F9-96E2-1F323BF61554}" type="slidenum">
              <a:rPr lang="en-GB" altLang="en-US"/>
              <a:pPr/>
              <a:t>‹#›</a:t>
            </a:fld>
            <a:endParaRPr lang="en-GB" altLang="en-US"/>
          </a:p>
        </p:txBody>
      </p:sp>
    </p:spTree>
    <p:extLst>
      <p:ext uri="{BB962C8B-B14F-4D97-AF65-F5344CB8AC3E}">
        <p14:creationId xmlns:p14="http://schemas.microsoft.com/office/powerpoint/2010/main" val="886723921"/>
      </p:ext>
    </p:extLst>
  </p:cSld>
  <p:clrMapOvr>
    <a:masterClrMapping/>
  </p:clrMapOvr>
  <p:transition>
    <p:dissolv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ACA4845-2285-AE5E-F7D4-94703B58EDCF}"/>
              </a:ext>
            </a:extLst>
          </p:cNvPr>
          <p:cNvSpPr>
            <a:spLocks noGrp="1" noChangeArrowheads="1"/>
          </p:cNvSpPr>
          <p:nvPr>
            <p:ph type="dt" sz="half" idx="10"/>
          </p:nvPr>
        </p:nvSpPr>
        <p:spPr>
          <a:ln/>
        </p:spPr>
        <p:txBody>
          <a:bodyPr/>
          <a:lstStyle>
            <a:lvl1pPr>
              <a:defRPr/>
            </a:lvl1pPr>
          </a:lstStyle>
          <a:p>
            <a:fld id="{06622F41-ADDC-430B-81EC-FCCB14F29882}" type="datetime1">
              <a:rPr lang="en-US"/>
              <a:pPr/>
              <a:t>4/24/2025</a:t>
            </a:fld>
            <a:endParaRPr lang="en-GB"/>
          </a:p>
        </p:txBody>
      </p:sp>
      <p:sp>
        <p:nvSpPr>
          <p:cNvPr id="3" name="Rectangle 5">
            <a:extLst>
              <a:ext uri="{FF2B5EF4-FFF2-40B4-BE49-F238E27FC236}">
                <a16:creationId xmlns:a16="http://schemas.microsoft.com/office/drawing/2014/main" id="{3932379D-6D4D-9D1E-DA62-5DD7B3CD975E}"/>
              </a:ext>
            </a:extLst>
          </p:cNvPr>
          <p:cNvSpPr>
            <a:spLocks noGrp="1" noChangeArrowheads="1"/>
          </p:cNvSpPr>
          <p:nvPr>
            <p:ph type="ftr" sz="quarter" idx="11"/>
          </p:nvPr>
        </p:nvSpPr>
        <p:spPr>
          <a:ln/>
        </p:spPr>
        <p:txBody>
          <a:bodyPr/>
          <a:lstStyle>
            <a:lvl1pPr>
              <a:defRPr/>
            </a:lvl1pPr>
          </a:lstStyle>
          <a:p>
            <a:endParaRPr lang="en-GB"/>
          </a:p>
        </p:txBody>
      </p:sp>
      <p:sp>
        <p:nvSpPr>
          <p:cNvPr id="4" name="Rectangle 6">
            <a:extLst>
              <a:ext uri="{FF2B5EF4-FFF2-40B4-BE49-F238E27FC236}">
                <a16:creationId xmlns:a16="http://schemas.microsoft.com/office/drawing/2014/main" id="{503C9ECF-43F9-AAA8-AA36-AEF61E035175}"/>
              </a:ext>
            </a:extLst>
          </p:cNvPr>
          <p:cNvSpPr>
            <a:spLocks noGrp="1" noChangeArrowheads="1"/>
          </p:cNvSpPr>
          <p:nvPr>
            <p:ph type="sldNum" sz="quarter" idx="12"/>
          </p:nvPr>
        </p:nvSpPr>
        <p:spPr>
          <a:ln/>
        </p:spPr>
        <p:txBody>
          <a:bodyPr/>
          <a:lstStyle>
            <a:lvl1pPr>
              <a:defRPr/>
            </a:lvl1pPr>
          </a:lstStyle>
          <a:p>
            <a:fld id="{4F638090-3A2A-44A6-83F5-7938856C21A5}" type="slidenum">
              <a:rPr lang="en-GB" altLang="en-US"/>
              <a:pPr/>
              <a:t>‹#›</a:t>
            </a:fld>
            <a:endParaRPr lang="en-GB" altLang="en-US"/>
          </a:p>
        </p:txBody>
      </p:sp>
    </p:spTree>
    <p:extLst>
      <p:ext uri="{BB962C8B-B14F-4D97-AF65-F5344CB8AC3E}">
        <p14:creationId xmlns:p14="http://schemas.microsoft.com/office/powerpoint/2010/main" val="2711871361"/>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ltLang="en-US" noProof="0"/>
              <a:t>Click to edit Master text styles</a:t>
            </a:r>
          </a:p>
        </p:txBody>
      </p:sp>
      <p:sp>
        <p:nvSpPr>
          <p:cNvPr id="4" name="Rectangle 4">
            <a:extLst>
              <a:ext uri="{FF2B5EF4-FFF2-40B4-BE49-F238E27FC236}">
                <a16:creationId xmlns:a16="http://schemas.microsoft.com/office/drawing/2014/main" id="{05A2E885-B022-05EA-DCAC-C8305F1C11F7}"/>
              </a:ext>
            </a:extLst>
          </p:cNvPr>
          <p:cNvSpPr>
            <a:spLocks noGrp="1" noChangeArrowheads="1"/>
          </p:cNvSpPr>
          <p:nvPr>
            <p:ph type="dt" sz="half" idx="10"/>
          </p:nvPr>
        </p:nvSpPr>
        <p:spPr>
          <a:ln/>
        </p:spPr>
        <p:txBody>
          <a:bodyPr/>
          <a:lstStyle>
            <a:lvl1pPr>
              <a:defRPr/>
            </a:lvl1pPr>
          </a:lstStyle>
          <a:p>
            <a:fld id="{32DF8B87-64A6-4184-9AA8-CA2459B381D5}" type="datetime1">
              <a:rPr lang="en-US"/>
              <a:pPr/>
              <a:t>4/24/2025</a:t>
            </a:fld>
            <a:endParaRPr lang="en-GB"/>
          </a:p>
        </p:txBody>
      </p:sp>
      <p:sp>
        <p:nvSpPr>
          <p:cNvPr id="5" name="Rectangle 5">
            <a:extLst>
              <a:ext uri="{FF2B5EF4-FFF2-40B4-BE49-F238E27FC236}">
                <a16:creationId xmlns:a16="http://schemas.microsoft.com/office/drawing/2014/main" id="{DBDDA396-8950-2E65-A464-F1C39EBECB14}"/>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86BE8149-C08E-3595-F35A-84FA9B4C377D}"/>
              </a:ext>
            </a:extLst>
          </p:cNvPr>
          <p:cNvSpPr>
            <a:spLocks noGrp="1" noChangeArrowheads="1"/>
          </p:cNvSpPr>
          <p:nvPr>
            <p:ph type="sldNum" sz="quarter" idx="12"/>
          </p:nvPr>
        </p:nvSpPr>
        <p:spPr>
          <a:ln/>
        </p:spPr>
        <p:txBody>
          <a:bodyPr/>
          <a:lstStyle>
            <a:lvl1pPr>
              <a:defRPr/>
            </a:lvl1pPr>
          </a:lstStyle>
          <a:p>
            <a:fld id="{5B62BEF5-D816-4E94-BD35-0F3459ACDC61}" type="slidenum">
              <a:rPr lang="en-GB" altLang="en-US"/>
              <a:pPr/>
              <a:t>‹#›</a:t>
            </a:fld>
            <a:endParaRPr lang="en-GB" altLang="en-US"/>
          </a:p>
        </p:txBody>
      </p:sp>
    </p:spTree>
    <p:extLst>
      <p:ext uri="{BB962C8B-B14F-4D97-AF65-F5344CB8AC3E}">
        <p14:creationId xmlns:p14="http://schemas.microsoft.com/office/powerpoint/2010/main" val="633851917"/>
      </p:ext>
    </p:extLst>
  </p:cSld>
  <p:clrMapOvr>
    <a:masterClrMapping/>
  </p:clrMapOvr>
  <p:transition>
    <p:dissolv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48880BF7-9987-6366-1533-22F590D61C35}"/>
              </a:ext>
            </a:extLst>
          </p:cNvPr>
          <p:cNvSpPr>
            <a:spLocks noGrp="1" noChangeArrowheads="1"/>
          </p:cNvSpPr>
          <p:nvPr>
            <p:ph type="dt" sz="half" idx="10"/>
          </p:nvPr>
        </p:nvSpPr>
        <p:spPr>
          <a:ln/>
        </p:spPr>
        <p:txBody>
          <a:bodyPr/>
          <a:lstStyle>
            <a:lvl1pPr>
              <a:defRPr/>
            </a:lvl1pPr>
          </a:lstStyle>
          <a:p>
            <a:fld id="{7149BDC8-5A09-427C-AEDA-338AEA89BA5D}" type="datetime1">
              <a:rPr lang="en-US"/>
              <a:pPr/>
              <a:t>4/24/2025</a:t>
            </a:fld>
            <a:endParaRPr lang="en-GB"/>
          </a:p>
        </p:txBody>
      </p:sp>
      <p:sp>
        <p:nvSpPr>
          <p:cNvPr id="6" name="Rectangle 5">
            <a:extLst>
              <a:ext uri="{FF2B5EF4-FFF2-40B4-BE49-F238E27FC236}">
                <a16:creationId xmlns:a16="http://schemas.microsoft.com/office/drawing/2014/main" id="{5F08C938-AC2A-094D-8163-4D582A4DACCC}"/>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CB9F5CA8-BEA2-495B-1896-EC448A103647}"/>
              </a:ext>
            </a:extLst>
          </p:cNvPr>
          <p:cNvSpPr>
            <a:spLocks noGrp="1" noChangeArrowheads="1"/>
          </p:cNvSpPr>
          <p:nvPr>
            <p:ph type="sldNum" sz="quarter" idx="12"/>
          </p:nvPr>
        </p:nvSpPr>
        <p:spPr>
          <a:ln/>
        </p:spPr>
        <p:txBody>
          <a:bodyPr/>
          <a:lstStyle>
            <a:lvl1pPr>
              <a:defRPr/>
            </a:lvl1pPr>
          </a:lstStyle>
          <a:p>
            <a:fld id="{3B86F68D-5DD5-4282-9CD5-730B70759D39}" type="slidenum">
              <a:rPr lang="en-GB" altLang="en-US"/>
              <a:pPr/>
              <a:t>‹#›</a:t>
            </a:fld>
            <a:endParaRPr lang="en-GB" altLang="en-US"/>
          </a:p>
        </p:txBody>
      </p:sp>
    </p:spTree>
    <p:extLst>
      <p:ext uri="{BB962C8B-B14F-4D97-AF65-F5344CB8AC3E}">
        <p14:creationId xmlns:p14="http://schemas.microsoft.com/office/powerpoint/2010/main" val="4012721763"/>
      </p:ext>
    </p:extLst>
  </p:cSld>
  <p:clrMapOvr>
    <a:masterClrMapping/>
  </p:clrMapOvr>
  <p:transition>
    <p:dissolv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ltLang="en-US" noProof="0"/>
              <a:t>Click to edit Master title style</a:t>
            </a:r>
            <a:endParaRPr lang="en-US"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B3CDA8E1-1D36-E72A-2E06-326EE6D871F3}"/>
              </a:ext>
            </a:extLst>
          </p:cNvPr>
          <p:cNvSpPr>
            <a:spLocks noGrp="1" noChangeArrowheads="1"/>
          </p:cNvSpPr>
          <p:nvPr>
            <p:ph type="dt" sz="half" idx="10"/>
          </p:nvPr>
        </p:nvSpPr>
        <p:spPr>
          <a:ln/>
        </p:spPr>
        <p:txBody>
          <a:bodyPr/>
          <a:lstStyle>
            <a:lvl1pPr>
              <a:defRPr/>
            </a:lvl1pPr>
          </a:lstStyle>
          <a:p>
            <a:fld id="{A8EC4B01-D931-4324-9B3B-92BAAB7181E8}" type="datetime1">
              <a:rPr lang="en-US"/>
              <a:pPr/>
              <a:t>4/24/2025</a:t>
            </a:fld>
            <a:endParaRPr lang="en-GB"/>
          </a:p>
        </p:txBody>
      </p:sp>
      <p:sp>
        <p:nvSpPr>
          <p:cNvPr id="6" name="Rectangle 5">
            <a:extLst>
              <a:ext uri="{FF2B5EF4-FFF2-40B4-BE49-F238E27FC236}">
                <a16:creationId xmlns:a16="http://schemas.microsoft.com/office/drawing/2014/main" id="{F82B1AD3-3492-5DB7-93AC-C8D05DA1FF42}"/>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95F4B439-0C46-079A-3642-291D10ACD230}"/>
              </a:ext>
            </a:extLst>
          </p:cNvPr>
          <p:cNvSpPr>
            <a:spLocks noGrp="1" noChangeArrowheads="1"/>
          </p:cNvSpPr>
          <p:nvPr>
            <p:ph type="sldNum" sz="quarter" idx="12"/>
          </p:nvPr>
        </p:nvSpPr>
        <p:spPr>
          <a:ln/>
        </p:spPr>
        <p:txBody>
          <a:bodyPr/>
          <a:lstStyle>
            <a:lvl1pPr>
              <a:defRPr/>
            </a:lvl1pPr>
          </a:lstStyle>
          <a:p>
            <a:fld id="{17E29010-0B92-437C-8536-C23362769097}" type="slidenum">
              <a:rPr lang="en-GB" altLang="en-US"/>
              <a:pPr/>
              <a:t>‹#›</a:t>
            </a:fld>
            <a:endParaRPr lang="en-GB" altLang="en-US"/>
          </a:p>
        </p:txBody>
      </p:sp>
    </p:spTree>
    <p:extLst>
      <p:ext uri="{BB962C8B-B14F-4D97-AF65-F5344CB8AC3E}">
        <p14:creationId xmlns:p14="http://schemas.microsoft.com/office/powerpoint/2010/main" val="1298131325"/>
      </p:ext>
    </p:extLst>
  </p:cSld>
  <p:clrMapOvr>
    <a:masterClrMapping/>
  </p:clrMapOvr>
  <p:transition>
    <p:dissolv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DCB0D36B-E372-076D-58B1-CEB08A1A3B7F}"/>
              </a:ext>
            </a:extLst>
          </p:cNvPr>
          <p:cNvSpPr>
            <a:spLocks noGrp="1" noChangeArrowheads="1"/>
          </p:cNvSpPr>
          <p:nvPr>
            <p:ph type="dt" sz="half" idx="10"/>
          </p:nvPr>
        </p:nvSpPr>
        <p:spPr>
          <a:ln/>
        </p:spPr>
        <p:txBody>
          <a:bodyPr/>
          <a:lstStyle>
            <a:lvl1pPr>
              <a:defRPr/>
            </a:lvl1pPr>
          </a:lstStyle>
          <a:p>
            <a:fld id="{E7A9E013-165C-4B2E-B73B-9D89E5A2575C}" type="datetime1">
              <a:rPr lang="en-US"/>
              <a:pPr/>
              <a:t>4/24/2025</a:t>
            </a:fld>
            <a:endParaRPr lang="en-GB"/>
          </a:p>
        </p:txBody>
      </p:sp>
      <p:sp>
        <p:nvSpPr>
          <p:cNvPr id="5" name="Rectangle 5">
            <a:extLst>
              <a:ext uri="{FF2B5EF4-FFF2-40B4-BE49-F238E27FC236}">
                <a16:creationId xmlns:a16="http://schemas.microsoft.com/office/drawing/2014/main" id="{1D2E9F9A-7986-6667-0C31-4B2CD58F8D2D}"/>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C9D0863F-ABBD-B75A-2A99-10E48E8E1AAC}"/>
              </a:ext>
            </a:extLst>
          </p:cNvPr>
          <p:cNvSpPr>
            <a:spLocks noGrp="1" noChangeArrowheads="1"/>
          </p:cNvSpPr>
          <p:nvPr>
            <p:ph type="sldNum" sz="quarter" idx="12"/>
          </p:nvPr>
        </p:nvSpPr>
        <p:spPr>
          <a:ln/>
        </p:spPr>
        <p:txBody>
          <a:bodyPr/>
          <a:lstStyle>
            <a:lvl1pPr>
              <a:defRPr/>
            </a:lvl1pPr>
          </a:lstStyle>
          <a:p>
            <a:fld id="{0EEC42D3-FA17-4DA3-B59E-5D6FCB2CDDB9}" type="slidenum">
              <a:rPr lang="en-GB" altLang="en-US"/>
              <a:pPr/>
              <a:t>‹#›</a:t>
            </a:fld>
            <a:endParaRPr lang="en-GB" altLang="en-US"/>
          </a:p>
        </p:txBody>
      </p:sp>
    </p:spTree>
    <p:extLst>
      <p:ext uri="{BB962C8B-B14F-4D97-AF65-F5344CB8AC3E}">
        <p14:creationId xmlns:p14="http://schemas.microsoft.com/office/powerpoint/2010/main" val="3816109982"/>
      </p:ext>
    </p:extLst>
  </p:cSld>
  <p:clrMapOvr>
    <a:masterClrMapping/>
  </p:clrMapOvr>
  <p:transition>
    <p:dissolv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F8ECBC9E-F164-84A5-DDDE-D9CE3BA214BB}"/>
              </a:ext>
            </a:extLst>
          </p:cNvPr>
          <p:cNvSpPr>
            <a:spLocks noGrp="1" noChangeArrowheads="1"/>
          </p:cNvSpPr>
          <p:nvPr>
            <p:ph type="dt" sz="half" idx="10"/>
          </p:nvPr>
        </p:nvSpPr>
        <p:spPr>
          <a:ln/>
        </p:spPr>
        <p:txBody>
          <a:bodyPr/>
          <a:lstStyle>
            <a:lvl1pPr>
              <a:defRPr/>
            </a:lvl1pPr>
          </a:lstStyle>
          <a:p>
            <a:fld id="{FEE3311F-3FEE-4CF1-908F-3CFB110D8726}" type="datetime1">
              <a:rPr lang="en-US"/>
              <a:pPr/>
              <a:t>4/24/2025</a:t>
            </a:fld>
            <a:endParaRPr lang="en-GB"/>
          </a:p>
        </p:txBody>
      </p:sp>
      <p:sp>
        <p:nvSpPr>
          <p:cNvPr id="5" name="Rectangle 5">
            <a:extLst>
              <a:ext uri="{FF2B5EF4-FFF2-40B4-BE49-F238E27FC236}">
                <a16:creationId xmlns:a16="http://schemas.microsoft.com/office/drawing/2014/main" id="{F2A7AA67-2C2B-4709-7AEE-3C5891324FC6}"/>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62BE760A-99C3-02EC-690D-4D6DAB9B946C}"/>
              </a:ext>
            </a:extLst>
          </p:cNvPr>
          <p:cNvSpPr>
            <a:spLocks noGrp="1" noChangeArrowheads="1"/>
          </p:cNvSpPr>
          <p:nvPr>
            <p:ph type="sldNum" sz="quarter" idx="12"/>
          </p:nvPr>
        </p:nvSpPr>
        <p:spPr>
          <a:ln/>
        </p:spPr>
        <p:txBody>
          <a:bodyPr/>
          <a:lstStyle>
            <a:lvl1pPr>
              <a:defRPr/>
            </a:lvl1pPr>
          </a:lstStyle>
          <a:p>
            <a:fld id="{E3723BAB-FF07-4AFE-BFC2-0F2310632B55}" type="slidenum">
              <a:rPr lang="en-GB" altLang="en-US"/>
              <a:pPr/>
              <a:t>‹#›</a:t>
            </a:fld>
            <a:endParaRPr lang="en-GB" altLang="en-US"/>
          </a:p>
        </p:txBody>
      </p:sp>
    </p:spTree>
    <p:extLst>
      <p:ext uri="{BB962C8B-B14F-4D97-AF65-F5344CB8AC3E}">
        <p14:creationId xmlns:p14="http://schemas.microsoft.com/office/powerpoint/2010/main" val="80603881"/>
      </p:ext>
    </p:extLst>
  </p:cSld>
  <p:clrMapOvr>
    <a:masterClrMapping/>
  </p:clrMapOvr>
  <p:transition>
    <p:dissolv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7" descr="electoral com_rev">
            <a:extLst>
              <a:ext uri="{FF2B5EF4-FFF2-40B4-BE49-F238E27FC236}">
                <a16:creationId xmlns:a16="http://schemas.microsoft.com/office/drawing/2014/main" id="{D9813293-BA01-F57F-30C9-EADA9414AA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17762" name="Rectangle 2"/>
          <p:cNvSpPr>
            <a:spLocks noGrp="1" noChangeArrowheads="1"/>
          </p:cNvSpPr>
          <p:nvPr>
            <p:ph type="ctrTitle"/>
          </p:nvPr>
        </p:nvSpPr>
        <p:spPr>
          <a:xfrm>
            <a:off x="382588" y="1827213"/>
            <a:ext cx="8380412" cy="1143000"/>
          </a:xfrm>
        </p:spPr>
        <p:txBody>
          <a:bodyPr/>
          <a:lstStyle>
            <a:lvl1pPr>
              <a:defRPr sz="5800"/>
            </a:lvl1pPr>
          </a:lstStyle>
          <a:p>
            <a:r>
              <a:rPr lang="en-GB" altLang="en-US" noProof="0"/>
              <a:t>Click to edit Master </a:t>
            </a:r>
            <a:br>
              <a:rPr lang="en-GB" altLang="en-US" noProof="0"/>
            </a:br>
            <a:r>
              <a:rPr lang="en-GB" altLang="en-US" noProof="0"/>
              <a:t>title style</a:t>
            </a:r>
          </a:p>
        </p:txBody>
      </p:sp>
      <p:sp>
        <p:nvSpPr>
          <p:cNvPr id="117763"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r>
              <a:rPr lang="en-GB" altLang="en-US" noProof="0"/>
              <a:t>Click to edit Master subtitle style</a:t>
            </a:r>
          </a:p>
        </p:txBody>
      </p:sp>
      <p:sp>
        <p:nvSpPr>
          <p:cNvPr id="3" name="Slide Number Placeholder 6">
            <a:extLst>
              <a:ext uri="{FF2B5EF4-FFF2-40B4-BE49-F238E27FC236}">
                <a16:creationId xmlns:a16="http://schemas.microsoft.com/office/drawing/2014/main" id="{BBF8279E-22A0-DF33-8C17-E8F6F7C8C1D1}"/>
              </a:ext>
            </a:extLst>
          </p:cNvPr>
          <p:cNvSpPr>
            <a:spLocks noGrp="1" noChangeArrowheads="1"/>
          </p:cNvSpPr>
          <p:nvPr>
            <p:ph type="sldNum" sz="quarter" idx="10"/>
          </p:nvPr>
        </p:nvSpPr>
        <p:spPr>
          <a:ln cap="flat" algn="ctr">
            <a:headEnd type="none" w="med" len="med"/>
            <a:tailEnd type="none" w="med" len="med"/>
          </a:ln>
        </p:spPr>
        <p:txBody>
          <a:bodyPr/>
          <a:lstStyle>
            <a:lvl1pPr>
              <a:defRPr>
                <a:solidFill>
                  <a:srgbClr val="FFFFFF"/>
                </a:solidFill>
              </a:defRPr>
            </a:lvl1pPr>
          </a:lstStyle>
          <a:p>
            <a:fld id="{85BEB24F-4C40-41E9-A03E-029324914515}" type="slidenum">
              <a:rPr lang="en-GB" altLang="en-US"/>
              <a:pPr/>
              <a:t>‹#›</a:t>
            </a:fld>
            <a:endParaRPr lang="en-GB" altLang="en-US"/>
          </a:p>
        </p:txBody>
      </p:sp>
      <p:sp>
        <p:nvSpPr>
          <p:cNvPr id="4" name="Date Placeholder 4">
            <a:extLst>
              <a:ext uri="{FF2B5EF4-FFF2-40B4-BE49-F238E27FC236}">
                <a16:creationId xmlns:a16="http://schemas.microsoft.com/office/drawing/2014/main" id="{6DF38E2D-6D40-FACE-842A-7B9DE2E049F8}"/>
              </a:ext>
            </a:extLst>
          </p:cNvPr>
          <p:cNvSpPr>
            <a:spLocks noGrp="1" noChangeArrowheads="1"/>
          </p:cNvSpPr>
          <p:nvPr>
            <p:ph type="dt" sz="half" idx="11"/>
          </p:nvPr>
        </p:nvSpPr>
        <p:spPr>
          <a:ln cap="flat" algn="ctr">
            <a:headEnd type="none" w="med" len="med"/>
            <a:tailEnd type="none" w="med" len="med"/>
          </a:ln>
        </p:spPr>
        <p:txBody>
          <a:bodyPr/>
          <a:lstStyle>
            <a:lvl1pPr>
              <a:defRPr>
                <a:solidFill>
                  <a:srgbClr val="FFFFFF"/>
                </a:solidFill>
              </a:defRPr>
            </a:lvl1pPr>
          </a:lstStyle>
          <a:p>
            <a:fld id="{0A2B4363-7743-432A-9371-A08C7661F411}" type="datetime1">
              <a:rPr lang="en-US"/>
              <a:pPr/>
              <a:t>4/24/2025</a:t>
            </a:fld>
            <a:endParaRPr lang="en-GB"/>
          </a:p>
        </p:txBody>
      </p:sp>
      <p:sp>
        <p:nvSpPr>
          <p:cNvPr id="5" name="Footer Placeholder 5">
            <a:extLst>
              <a:ext uri="{FF2B5EF4-FFF2-40B4-BE49-F238E27FC236}">
                <a16:creationId xmlns:a16="http://schemas.microsoft.com/office/drawing/2014/main" id="{AA4B7E96-5780-61C5-29F4-F59AB1765F1C}"/>
              </a:ext>
            </a:extLst>
          </p:cNvPr>
          <p:cNvSpPr>
            <a:spLocks noGrp="1" noChangeArrowheads="1"/>
          </p:cNvSpPr>
          <p:nvPr>
            <p:ph type="ftr" sz="quarter" idx="12"/>
          </p:nvPr>
        </p:nvSpPr>
        <p:spPr>
          <a:ln cap="flat" algn="ctr">
            <a:headEnd type="none" w="med" len="med"/>
            <a:tailEnd type="none" w="med" len="med"/>
          </a:ln>
        </p:spPr>
        <p:txBody>
          <a:bodyPr/>
          <a:lstStyle>
            <a:lvl1pPr>
              <a:defRPr>
                <a:solidFill>
                  <a:srgbClr val="FFFFFF"/>
                </a:solidFill>
              </a:defRPr>
            </a:lvl1pPr>
          </a:lstStyle>
          <a:p>
            <a:endParaRPr lang="en-GB"/>
          </a:p>
        </p:txBody>
      </p:sp>
    </p:spTree>
    <p:extLst>
      <p:ext uri="{BB962C8B-B14F-4D97-AF65-F5344CB8AC3E}">
        <p14:creationId xmlns:p14="http://schemas.microsoft.com/office/powerpoint/2010/main" val="2017075603"/>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dissolve/>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p:dissolv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2971800" y="1828800"/>
            <a:ext cx="5943600" cy="4267200"/>
          </a:xfrm>
        </p:spPr>
        <p:txBody>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3F1B5538-C82D-0A7E-3414-A3EACE6C9502}"/>
              </a:ext>
            </a:extLst>
          </p:cNvPr>
          <p:cNvSpPr>
            <a:spLocks noGrp="1" noChangeArrowheads="1"/>
          </p:cNvSpPr>
          <p:nvPr>
            <p:ph type="dt" sz="half" idx="10"/>
          </p:nvPr>
        </p:nvSpPr>
        <p:spPr>
          <a:ln/>
        </p:spPr>
        <p:txBody>
          <a:bodyPr/>
          <a:lstStyle>
            <a:lvl1pPr>
              <a:defRPr/>
            </a:lvl1pPr>
          </a:lstStyle>
          <a:p>
            <a:fld id="{38B23929-FABB-42D2-BEDA-FB73BC291CCF}" type="datetime1">
              <a:rPr lang="en-US"/>
              <a:pPr/>
              <a:t>4/24/2025</a:t>
            </a:fld>
            <a:endParaRPr lang="en-GB"/>
          </a:p>
        </p:txBody>
      </p:sp>
      <p:sp>
        <p:nvSpPr>
          <p:cNvPr id="5" name="Rectangle 5">
            <a:extLst>
              <a:ext uri="{FF2B5EF4-FFF2-40B4-BE49-F238E27FC236}">
                <a16:creationId xmlns:a16="http://schemas.microsoft.com/office/drawing/2014/main" id="{5B66F885-08B6-2343-C5AC-93A36772F095}"/>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1A93F810-1711-722D-E4F5-88BD07541CCC}"/>
              </a:ext>
            </a:extLst>
          </p:cNvPr>
          <p:cNvSpPr>
            <a:spLocks noGrp="1" noChangeArrowheads="1"/>
          </p:cNvSpPr>
          <p:nvPr>
            <p:ph type="sldNum" sz="quarter" idx="12"/>
          </p:nvPr>
        </p:nvSpPr>
        <p:spPr>
          <a:ln/>
        </p:spPr>
        <p:txBody>
          <a:bodyPr/>
          <a:lstStyle>
            <a:lvl1pPr>
              <a:defRPr/>
            </a:lvl1pPr>
          </a:lstStyle>
          <a:p>
            <a:fld id="{7C5A5080-6F7E-4057-94FF-A71A1C43B3B4}" type="slidenum">
              <a:rPr lang="en-GB" altLang="en-US"/>
              <a:pPr/>
              <a:t>‹#›</a:t>
            </a:fld>
            <a:endParaRPr lang="en-GB" altLang="en-US"/>
          </a:p>
        </p:txBody>
      </p:sp>
    </p:spTree>
    <p:extLst>
      <p:ext uri="{BB962C8B-B14F-4D97-AF65-F5344CB8AC3E}">
        <p14:creationId xmlns:p14="http://schemas.microsoft.com/office/powerpoint/2010/main" val="481312229"/>
      </p:ext>
    </p:extLst>
  </p:cSld>
  <p:clrMapOvr>
    <a:masterClrMapping/>
  </p:clrMapOvr>
  <p:transition>
    <p:dissolv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ltLang="en-US" noProof="0"/>
              <a:t>Click to edit Master text styles</a:t>
            </a:r>
          </a:p>
        </p:txBody>
      </p:sp>
      <p:sp>
        <p:nvSpPr>
          <p:cNvPr id="4" name="Rectangle 4">
            <a:extLst>
              <a:ext uri="{FF2B5EF4-FFF2-40B4-BE49-F238E27FC236}">
                <a16:creationId xmlns:a16="http://schemas.microsoft.com/office/drawing/2014/main" id="{47912197-DE2F-4E02-6F82-9464A7DFDE46}"/>
              </a:ext>
            </a:extLst>
          </p:cNvPr>
          <p:cNvSpPr>
            <a:spLocks noGrp="1" noChangeArrowheads="1"/>
          </p:cNvSpPr>
          <p:nvPr>
            <p:ph type="dt" sz="half" idx="10"/>
          </p:nvPr>
        </p:nvSpPr>
        <p:spPr>
          <a:ln/>
        </p:spPr>
        <p:txBody>
          <a:bodyPr/>
          <a:lstStyle>
            <a:lvl1pPr>
              <a:defRPr/>
            </a:lvl1pPr>
          </a:lstStyle>
          <a:p>
            <a:fld id="{30CB6F68-4F15-4FED-8A01-39B4C898C492}" type="datetime1">
              <a:rPr lang="en-US"/>
              <a:pPr/>
              <a:t>4/24/2025</a:t>
            </a:fld>
            <a:endParaRPr lang="en-GB"/>
          </a:p>
        </p:txBody>
      </p:sp>
      <p:sp>
        <p:nvSpPr>
          <p:cNvPr id="5" name="Rectangle 5">
            <a:extLst>
              <a:ext uri="{FF2B5EF4-FFF2-40B4-BE49-F238E27FC236}">
                <a16:creationId xmlns:a16="http://schemas.microsoft.com/office/drawing/2014/main" id="{42CBCC3B-2340-86BF-BB27-D3A94F4300C3}"/>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8BD9AAFB-CB4B-C42F-0FC0-551594404055}"/>
              </a:ext>
            </a:extLst>
          </p:cNvPr>
          <p:cNvSpPr>
            <a:spLocks noGrp="1" noChangeArrowheads="1"/>
          </p:cNvSpPr>
          <p:nvPr>
            <p:ph type="sldNum" sz="quarter" idx="12"/>
          </p:nvPr>
        </p:nvSpPr>
        <p:spPr>
          <a:ln/>
        </p:spPr>
        <p:txBody>
          <a:bodyPr/>
          <a:lstStyle>
            <a:lvl1pPr>
              <a:defRPr/>
            </a:lvl1pPr>
          </a:lstStyle>
          <a:p>
            <a:fld id="{462E0EA6-5C58-44C5-9CCA-BF0B1093DC9E}" type="slidenum">
              <a:rPr lang="en-GB" altLang="en-US"/>
              <a:pPr/>
              <a:t>‹#›</a:t>
            </a:fld>
            <a:endParaRPr lang="en-GB" altLang="en-US"/>
          </a:p>
        </p:txBody>
      </p:sp>
    </p:spTree>
    <p:extLst>
      <p:ext uri="{BB962C8B-B14F-4D97-AF65-F5344CB8AC3E}">
        <p14:creationId xmlns:p14="http://schemas.microsoft.com/office/powerpoint/2010/main" val="2499539240"/>
      </p:ext>
    </p:extLst>
  </p:cSld>
  <p:clrMapOvr>
    <a:masterClrMapping/>
  </p:clrMapOvr>
  <p:transition>
    <p:dissolv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Rectangle 4">
            <a:extLst>
              <a:ext uri="{FF2B5EF4-FFF2-40B4-BE49-F238E27FC236}">
                <a16:creationId xmlns:a16="http://schemas.microsoft.com/office/drawing/2014/main" id="{7864D45A-5CEC-FF12-4D6A-8E1628931CE6}"/>
              </a:ext>
            </a:extLst>
          </p:cNvPr>
          <p:cNvSpPr>
            <a:spLocks noGrp="1" noChangeArrowheads="1"/>
          </p:cNvSpPr>
          <p:nvPr>
            <p:ph type="dt" sz="half" idx="10"/>
          </p:nvPr>
        </p:nvSpPr>
        <p:spPr>
          <a:ln/>
        </p:spPr>
        <p:txBody>
          <a:bodyPr/>
          <a:lstStyle>
            <a:lvl1pPr>
              <a:defRPr/>
            </a:lvl1pPr>
          </a:lstStyle>
          <a:p>
            <a:fld id="{9A5B5888-91B0-4338-B8B2-32C412A97824}" type="datetime1">
              <a:rPr lang="en-US"/>
              <a:pPr/>
              <a:t>4/24/2025</a:t>
            </a:fld>
            <a:endParaRPr lang="en-GB"/>
          </a:p>
        </p:txBody>
      </p:sp>
      <p:sp>
        <p:nvSpPr>
          <p:cNvPr id="6" name="Rectangle 5">
            <a:extLst>
              <a:ext uri="{FF2B5EF4-FFF2-40B4-BE49-F238E27FC236}">
                <a16:creationId xmlns:a16="http://schemas.microsoft.com/office/drawing/2014/main" id="{D944D131-179C-5770-E282-F41C77503F5B}"/>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A937D569-5D61-E545-B9A7-11212E2F69F0}"/>
              </a:ext>
            </a:extLst>
          </p:cNvPr>
          <p:cNvSpPr>
            <a:spLocks noGrp="1" noChangeArrowheads="1"/>
          </p:cNvSpPr>
          <p:nvPr>
            <p:ph type="sldNum" sz="quarter" idx="12"/>
          </p:nvPr>
        </p:nvSpPr>
        <p:spPr>
          <a:ln/>
        </p:spPr>
        <p:txBody>
          <a:bodyPr/>
          <a:lstStyle>
            <a:lvl1pPr>
              <a:defRPr/>
            </a:lvl1pPr>
          </a:lstStyle>
          <a:p>
            <a:fld id="{AD40B177-433F-4849-8CAD-EDF26E9F88F4}" type="slidenum">
              <a:rPr lang="en-GB" altLang="en-US"/>
              <a:pPr/>
              <a:t>‹#›</a:t>
            </a:fld>
            <a:endParaRPr lang="en-GB" altLang="en-US"/>
          </a:p>
        </p:txBody>
      </p:sp>
    </p:spTree>
    <p:extLst>
      <p:ext uri="{BB962C8B-B14F-4D97-AF65-F5344CB8AC3E}">
        <p14:creationId xmlns:p14="http://schemas.microsoft.com/office/powerpoint/2010/main" val="1084271209"/>
      </p:ext>
    </p:extLst>
  </p:cSld>
  <p:clrMapOvr>
    <a:masterClrMapping/>
  </p:clrMapOvr>
  <p:transition>
    <p:dissolv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7" name="Rectangle 4">
            <a:extLst>
              <a:ext uri="{FF2B5EF4-FFF2-40B4-BE49-F238E27FC236}">
                <a16:creationId xmlns:a16="http://schemas.microsoft.com/office/drawing/2014/main" id="{4997AF9D-BE33-32B4-18D7-E88366C6B098}"/>
              </a:ext>
            </a:extLst>
          </p:cNvPr>
          <p:cNvSpPr>
            <a:spLocks noGrp="1" noChangeArrowheads="1"/>
          </p:cNvSpPr>
          <p:nvPr>
            <p:ph type="dt" sz="half" idx="10"/>
          </p:nvPr>
        </p:nvSpPr>
        <p:spPr>
          <a:ln/>
        </p:spPr>
        <p:txBody>
          <a:bodyPr/>
          <a:lstStyle>
            <a:lvl1pPr>
              <a:defRPr/>
            </a:lvl1pPr>
          </a:lstStyle>
          <a:p>
            <a:fld id="{EBD402CF-3DE8-4E7B-9709-3B004CEA0D65}" type="datetime1">
              <a:rPr lang="en-US"/>
              <a:pPr/>
              <a:t>4/24/2025</a:t>
            </a:fld>
            <a:endParaRPr lang="en-GB"/>
          </a:p>
        </p:txBody>
      </p:sp>
      <p:sp>
        <p:nvSpPr>
          <p:cNvPr id="8" name="Rectangle 5">
            <a:extLst>
              <a:ext uri="{FF2B5EF4-FFF2-40B4-BE49-F238E27FC236}">
                <a16:creationId xmlns:a16="http://schemas.microsoft.com/office/drawing/2014/main" id="{C6D0B09C-8FDF-9FEA-E286-911880E11F26}"/>
              </a:ext>
            </a:extLst>
          </p:cNvPr>
          <p:cNvSpPr>
            <a:spLocks noGrp="1" noChangeArrowheads="1"/>
          </p:cNvSpPr>
          <p:nvPr>
            <p:ph type="ftr" sz="quarter" idx="11"/>
          </p:nvPr>
        </p:nvSpPr>
        <p:spPr>
          <a:ln/>
        </p:spPr>
        <p:txBody>
          <a:bodyPr/>
          <a:lstStyle>
            <a:lvl1pPr>
              <a:defRPr/>
            </a:lvl1pPr>
          </a:lstStyle>
          <a:p>
            <a:endParaRPr lang="en-GB"/>
          </a:p>
        </p:txBody>
      </p:sp>
      <p:sp>
        <p:nvSpPr>
          <p:cNvPr id="9" name="Rectangle 6">
            <a:extLst>
              <a:ext uri="{FF2B5EF4-FFF2-40B4-BE49-F238E27FC236}">
                <a16:creationId xmlns:a16="http://schemas.microsoft.com/office/drawing/2014/main" id="{E6591314-982A-F9F1-085A-60336165C010}"/>
              </a:ext>
            </a:extLst>
          </p:cNvPr>
          <p:cNvSpPr>
            <a:spLocks noGrp="1" noChangeArrowheads="1"/>
          </p:cNvSpPr>
          <p:nvPr>
            <p:ph type="sldNum" sz="quarter" idx="12"/>
          </p:nvPr>
        </p:nvSpPr>
        <p:spPr>
          <a:ln/>
        </p:spPr>
        <p:txBody>
          <a:bodyPr/>
          <a:lstStyle>
            <a:lvl1pPr>
              <a:defRPr/>
            </a:lvl1pPr>
          </a:lstStyle>
          <a:p>
            <a:fld id="{105EE19A-0A1C-4AAA-B1C0-5EB62298B7BC}" type="slidenum">
              <a:rPr lang="en-GB" altLang="en-US"/>
              <a:pPr/>
              <a:t>‹#›</a:t>
            </a:fld>
            <a:endParaRPr lang="en-GB" altLang="en-US"/>
          </a:p>
        </p:txBody>
      </p:sp>
    </p:spTree>
    <p:extLst>
      <p:ext uri="{BB962C8B-B14F-4D97-AF65-F5344CB8AC3E}">
        <p14:creationId xmlns:p14="http://schemas.microsoft.com/office/powerpoint/2010/main" val="3829004583"/>
      </p:ext>
    </p:extLst>
  </p:cSld>
  <p:clrMapOvr>
    <a:masterClrMapping/>
  </p:clrMapOvr>
  <p:transition>
    <p:dissolv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Rectangle 4">
            <a:extLst>
              <a:ext uri="{FF2B5EF4-FFF2-40B4-BE49-F238E27FC236}">
                <a16:creationId xmlns:a16="http://schemas.microsoft.com/office/drawing/2014/main" id="{570957EA-3203-05F3-0831-78F28E1698CF}"/>
              </a:ext>
            </a:extLst>
          </p:cNvPr>
          <p:cNvSpPr>
            <a:spLocks noGrp="1" noChangeArrowheads="1"/>
          </p:cNvSpPr>
          <p:nvPr>
            <p:ph type="dt" sz="half" idx="10"/>
          </p:nvPr>
        </p:nvSpPr>
        <p:spPr>
          <a:ln/>
        </p:spPr>
        <p:txBody>
          <a:bodyPr/>
          <a:lstStyle>
            <a:lvl1pPr>
              <a:defRPr/>
            </a:lvl1pPr>
          </a:lstStyle>
          <a:p>
            <a:fld id="{83419DBC-C4BB-4302-B996-F5FB6967517C}" type="datetime1">
              <a:rPr lang="en-US"/>
              <a:pPr/>
              <a:t>4/24/2025</a:t>
            </a:fld>
            <a:endParaRPr lang="en-GB"/>
          </a:p>
        </p:txBody>
      </p:sp>
      <p:sp>
        <p:nvSpPr>
          <p:cNvPr id="4" name="Rectangle 5">
            <a:extLst>
              <a:ext uri="{FF2B5EF4-FFF2-40B4-BE49-F238E27FC236}">
                <a16:creationId xmlns:a16="http://schemas.microsoft.com/office/drawing/2014/main" id="{62F54311-237C-B472-BA63-2E607E765200}"/>
              </a:ext>
            </a:extLst>
          </p:cNvPr>
          <p:cNvSpPr>
            <a:spLocks noGrp="1" noChangeArrowheads="1"/>
          </p:cNvSpPr>
          <p:nvPr>
            <p:ph type="ftr" sz="quarter" idx="11"/>
          </p:nvPr>
        </p:nvSpPr>
        <p:spPr>
          <a:ln/>
        </p:spPr>
        <p:txBody>
          <a:bodyPr/>
          <a:lstStyle>
            <a:lvl1pPr>
              <a:defRPr/>
            </a:lvl1pPr>
          </a:lstStyle>
          <a:p>
            <a:endParaRPr lang="en-GB"/>
          </a:p>
        </p:txBody>
      </p:sp>
      <p:sp>
        <p:nvSpPr>
          <p:cNvPr id="5" name="Rectangle 6">
            <a:extLst>
              <a:ext uri="{FF2B5EF4-FFF2-40B4-BE49-F238E27FC236}">
                <a16:creationId xmlns:a16="http://schemas.microsoft.com/office/drawing/2014/main" id="{48AE5DBB-E1ED-D6D5-9737-1B61E0084A52}"/>
              </a:ext>
            </a:extLst>
          </p:cNvPr>
          <p:cNvSpPr>
            <a:spLocks noGrp="1" noChangeArrowheads="1"/>
          </p:cNvSpPr>
          <p:nvPr>
            <p:ph type="sldNum" sz="quarter" idx="12"/>
          </p:nvPr>
        </p:nvSpPr>
        <p:spPr>
          <a:ln/>
        </p:spPr>
        <p:txBody>
          <a:bodyPr/>
          <a:lstStyle>
            <a:lvl1pPr>
              <a:defRPr/>
            </a:lvl1pPr>
          </a:lstStyle>
          <a:p>
            <a:fld id="{7B6B5DC9-F0D9-4D30-806C-4379B1E8EA40}" type="slidenum">
              <a:rPr lang="en-GB" altLang="en-US"/>
              <a:pPr/>
              <a:t>‹#›</a:t>
            </a:fld>
            <a:endParaRPr lang="en-GB" altLang="en-US"/>
          </a:p>
        </p:txBody>
      </p:sp>
    </p:spTree>
    <p:extLst>
      <p:ext uri="{BB962C8B-B14F-4D97-AF65-F5344CB8AC3E}">
        <p14:creationId xmlns:p14="http://schemas.microsoft.com/office/powerpoint/2010/main" val="2866461594"/>
      </p:ext>
    </p:extLst>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Rectangle 4">
            <a:extLst>
              <a:ext uri="{FF2B5EF4-FFF2-40B4-BE49-F238E27FC236}">
                <a16:creationId xmlns:a16="http://schemas.microsoft.com/office/drawing/2014/main" id="{1EA7D93F-637B-90FC-6D27-42BF2D87539A}"/>
              </a:ext>
            </a:extLst>
          </p:cNvPr>
          <p:cNvSpPr>
            <a:spLocks noGrp="1" noChangeArrowheads="1"/>
          </p:cNvSpPr>
          <p:nvPr>
            <p:ph type="dt" sz="half" idx="10"/>
          </p:nvPr>
        </p:nvSpPr>
        <p:spPr>
          <a:ln/>
        </p:spPr>
        <p:txBody>
          <a:bodyPr/>
          <a:lstStyle>
            <a:lvl1pPr>
              <a:defRPr/>
            </a:lvl1pPr>
          </a:lstStyle>
          <a:p>
            <a:fld id="{A1581F23-93A2-4BA8-B0E0-07E568E7615C}" type="datetime1">
              <a:rPr lang="en-US"/>
              <a:pPr/>
              <a:t>4/24/2025</a:t>
            </a:fld>
            <a:endParaRPr lang="en-GB"/>
          </a:p>
        </p:txBody>
      </p:sp>
      <p:sp>
        <p:nvSpPr>
          <p:cNvPr id="6" name="Rectangle 5">
            <a:extLst>
              <a:ext uri="{FF2B5EF4-FFF2-40B4-BE49-F238E27FC236}">
                <a16:creationId xmlns:a16="http://schemas.microsoft.com/office/drawing/2014/main" id="{DD13D3BF-2109-7C5A-D0EE-95F36F90CDBD}"/>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62D14C3D-FC12-622F-94E2-DE4E1DF9E58B}"/>
              </a:ext>
            </a:extLst>
          </p:cNvPr>
          <p:cNvSpPr>
            <a:spLocks noGrp="1" noChangeArrowheads="1"/>
          </p:cNvSpPr>
          <p:nvPr>
            <p:ph type="sldNum" sz="quarter" idx="12"/>
          </p:nvPr>
        </p:nvSpPr>
        <p:spPr>
          <a:ln/>
        </p:spPr>
        <p:txBody>
          <a:bodyPr/>
          <a:lstStyle>
            <a:lvl1pPr>
              <a:defRPr/>
            </a:lvl1pPr>
          </a:lstStyle>
          <a:p>
            <a:fld id="{3C11F2E4-E60C-464A-A84A-DBCA3421F734}" type="slidenum">
              <a:rPr lang="en-GB" altLang="en-US"/>
              <a:pPr/>
              <a:t>‹#›</a:t>
            </a:fld>
            <a:endParaRPr lang="en-GB" altLang="en-US"/>
          </a:p>
        </p:txBody>
      </p:sp>
    </p:spTree>
    <p:extLst>
      <p:ext uri="{BB962C8B-B14F-4D97-AF65-F5344CB8AC3E}">
        <p14:creationId xmlns:p14="http://schemas.microsoft.com/office/powerpoint/2010/main" val="2842697616"/>
      </p:ext>
    </p:extLst>
  </p:cSld>
  <p:clrMapOvr>
    <a:masterClrMapping/>
  </p:clrMapOvr>
  <p:transition>
    <p:dissolv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A27774A-B5FB-7004-A12E-EB8023759C2E}"/>
              </a:ext>
            </a:extLst>
          </p:cNvPr>
          <p:cNvSpPr>
            <a:spLocks noGrp="1" noChangeArrowheads="1"/>
          </p:cNvSpPr>
          <p:nvPr>
            <p:ph type="dt" sz="half" idx="10"/>
          </p:nvPr>
        </p:nvSpPr>
        <p:spPr>
          <a:ln/>
        </p:spPr>
        <p:txBody>
          <a:bodyPr/>
          <a:lstStyle>
            <a:lvl1pPr>
              <a:defRPr/>
            </a:lvl1pPr>
          </a:lstStyle>
          <a:p>
            <a:fld id="{299D3332-DF02-4352-8EF2-2F1A1F4DA748}" type="datetime1">
              <a:rPr lang="en-US"/>
              <a:pPr/>
              <a:t>4/24/2025</a:t>
            </a:fld>
            <a:endParaRPr lang="en-GB"/>
          </a:p>
        </p:txBody>
      </p:sp>
      <p:sp>
        <p:nvSpPr>
          <p:cNvPr id="3" name="Rectangle 5">
            <a:extLst>
              <a:ext uri="{FF2B5EF4-FFF2-40B4-BE49-F238E27FC236}">
                <a16:creationId xmlns:a16="http://schemas.microsoft.com/office/drawing/2014/main" id="{7453A4FC-7200-8DBA-2A48-3DD677DE9913}"/>
              </a:ext>
            </a:extLst>
          </p:cNvPr>
          <p:cNvSpPr>
            <a:spLocks noGrp="1" noChangeArrowheads="1"/>
          </p:cNvSpPr>
          <p:nvPr>
            <p:ph type="ftr" sz="quarter" idx="11"/>
          </p:nvPr>
        </p:nvSpPr>
        <p:spPr>
          <a:ln/>
        </p:spPr>
        <p:txBody>
          <a:bodyPr/>
          <a:lstStyle>
            <a:lvl1pPr>
              <a:defRPr/>
            </a:lvl1pPr>
          </a:lstStyle>
          <a:p>
            <a:endParaRPr lang="en-GB"/>
          </a:p>
        </p:txBody>
      </p:sp>
      <p:sp>
        <p:nvSpPr>
          <p:cNvPr id="4" name="Rectangle 6">
            <a:extLst>
              <a:ext uri="{FF2B5EF4-FFF2-40B4-BE49-F238E27FC236}">
                <a16:creationId xmlns:a16="http://schemas.microsoft.com/office/drawing/2014/main" id="{0D95390A-35A9-B2AB-72D3-28A79FB3EE14}"/>
              </a:ext>
            </a:extLst>
          </p:cNvPr>
          <p:cNvSpPr>
            <a:spLocks noGrp="1" noChangeArrowheads="1"/>
          </p:cNvSpPr>
          <p:nvPr>
            <p:ph type="sldNum" sz="quarter" idx="12"/>
          </p:nvPr>
        </p:nvSpPr>
        <p:spPr>
          <a:ln/>
        </p:spPr>
        <p:txBody>
          <a:bodyPr/>
          <a:lstStyle>
            <a:lvl1pPr>
              <a:defRPr/>
            </a:lvl1pPr>
          </a:lstStyle>
          <a:p>
            <a:fld id="{2E4B15DC-F714-4C07-9682-064DAD01DC84}" type="slidenum">
              <a:rPr lang="en-GB" altLang="en-US"/>
              <a:pPr/>
              <a:t>‹#›</a:t>
            </a:fld>
            <a:endParaRPr lang="en-GB" altLang="en-US"/>
          </a:p>
        </p:txBody>
      </p:sp>
    </p:spTree>
    <p:extLst>
      <p:ext uri="{BB962C8B-B14F-4D97-AF65-F5344CB8AC3E}">
        <p14:creationId xmlns:p14="http://schemas.microsoft.com/office/powerpoint/2010/main" val="3763502735"/>
      </p:ext>
    </p:extLst>
  </p:cSld>
  <p:clrMapOvr>
    <a:masterClrMapping/>
  </p:clrMapOvr>
  <p:transition>
    <p:dissolv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6557F989-2926-A21A-7D68-E463A9E45E83}"/>
              </a:ext>
            </a:extLst>
          </p:cNvPr>
          <p:cNvSpPr>
            <a:spLocks noGrp="1" noChangeArrowheads="1"/>
          </p:cNvSpPr>
          <p:nvPr>
            <p:ph type="dt" sz="half" idx="10"/>
          </p:nvPr>
        </p:nvSpPr>
        <p:spPr>
          <a:ln/>
        </p:spPr>
        <p:txBody>
          <a:bodyPr/>
          <a:lstStyle>
            <a:lvl1pPr>
              <a:defRPr/>
            </a:lvl1pPr>
          </a:lstStyle>
          <a:p>
            <a:fld id="{28B79DA3-58CA-47E0-95F6-8A25F870B0CD}" type="datetime1">
              <a:rPr lang="en-US"/>
              <a:pPr/>
              <a:t>4/24/2025</a:t>
            </a:fld>
            <a:endParaRPr lang="en-GB"/>
          </a:p>
        </p:txBody>
      </p:sp>
      <p:sp>
        <p:nvSpPr>
          <p:cNvPr id="6" name="Rectangle 5">
            <a:extLst>
              <a:ext uri="{FF2B5EF4-FFF2-40B4-BE49-F238E27FC236}">
                <a16:creationId xmlns:a16="http://schemas.microsoft.com/office/drawing/2014/main" id="{2EFF3093-0960-E084-3F81-38CEC2D1D0F5}"/>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836603DF-27B8-19CD-3054-F7665A72B67B}"/>
              </a:ext>
            </a:extLst>
          </p:cNvPr>
          <p:cNvSpPr>
            <a:spLocks noGrp="1" noChangeArrowheads="1"/>
          </p:cNvSpPr>
          <p:nvPr>
            <p:ph type="sldNum" sz="quarter" idx="12"/>
          </p:nvPr>
        </p:nvSpPr>
        <p:spPr>
          <a:ln/>
        </p:spPr>
        <p:txBody>
          <a:bodyPr/>
          <a:lstStyle>
            <a:lvl1pPr>
              <a:defRPr/>
            </a:lvl1pPr>
          </a:lstStyle>
          <a:p>
            <a:fld id="{62A956B0-8A14-467E-AE32-C45E935FE964}" type="slidenum">
              <a:rPr lang="en-GB" altLang="en-US"/>
              <a:pPr/>
              <a:t>‹#›</a:t>
            </a:fld>
            <a:endParaRPr lang="en-GB" altLang="en-US"/>
          </a:p>
        </p:txBody>
      </p:sp>
    </p:spTree>
    <p:extLst>
      <p:ext uri="{BB962C8B-B14F-4D97-AF65-F5344CB8AC3E}">
        <p14:creationId xmlns:p14="http://schemas.microsoft.com/office/powerpoint/2010/main" val="1943298509"/>
      </p:ext>
    </p:extLst>
  </p:cSld>
  <p:clrMapOvr>
    <a:masterClrMapping/>
  </p:clrMapOvr>
  <p:transition>
    <p:dissolv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ltLang="en-US" noProof="0"/>
              <a:t>Click to edit Master title style</a:t>
            </a:r>
            <a:endParaRPr lang="en-US"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9943DE3D-E295-27E8-520C-422C80FC8338}"/>
              </a:ext>
            </a:extLst>
          </p:cNvPr>
          <p:cNvSpPr>
            <a:spLocks noGrp="1" noChangeArrowheads="1"/>
          </p:cNvSpPr>
          <p:nvPr>
            <p:ph type="dt" sz="half" idx="10"/>
          </p:nvPr>
        </p:nvSpPr>
        <p:spPr>
          <a:ln/>
        </p:spPr>
        <p:txBody>
          <a:bodyPr/>
          <a:lstStyle>
            <a:lvl1pPr>
              <a:defRPr/>
            </a:lvl1pPr>
          </a:lstStyle>
          <a:p>
            <a:fld id="{04F21110-CEB8-4D34-8846-F9EB91272893}" type="datetime1">
              <a:rPr lang="en-US"/>
              <a:pPr/>
              <a:t>4/24/2025</a:t>
            </a:fld>
            <a:endParaRPr lang="en-GB"/>
          </a:p>
        </p:txBody>
      </p:sp>
      <p:sp>
        <p:nvSpPr>
          <p:cNvPr id="6" name="Rectangle 5">
            <a:extLst>
              <a:ext uri="{FF2B5EF4-FFF2-40B4-BE49-F238E27FC236}">
                <a16:creationId xmlns:a16="http://schemas.microsoft.com/office/drawing/2014/main" id="{855AE03F-9788-DC7A-FEE8-F28D4C25FC2A}"/>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58B7174B-0064-A435-FE32-78E84A00928D}"/>
              </a:ext>
            </a:extLst>
          </p:cNvPr>
          <p:cNvSpPr>
            <a:spLocks noGrp="1" noChangeArrowheads="1"/>
          </p:cNvSpPr>
          <p:nvPr>
            <p:ph type="sldNum" sz="quarter" idx="12"/>
          </p:nvPr>
        </p:nvSpPr>
        <p:spPr>
          <a:ln/>
        </p:spPr>
        <p:txBody>
          <a:bodyPr/>
          <a:lstStyle>
            <a:lvl1pPr>
              <a:defRPr/>
            </a:lvl1pPr>
          </a:lstStyle>
          <a:p>
            <a:fld id="{2398EAAD-D5E1-44A8-9974-D798F63E3E42}" type="slidenum">
              <a:rPr lang="en-GB" altLang="en-US"/>
              <a:pPr/>
              <a:t>‹#›</a:t>
            </a:fld>
            <a:endParaRPr lang="en-GB" altLang="en-US"/>
          </a:p>
        </p:txBody>
      </p:sp>
    </p:spTree>
    <p:extLst>
      <p:ext uri="{BB962C8B-B14F-4D97-AF65-F5344CB8AC3E}">
        <p14:creationId xmlns:p14="http://schemas.microsoft.com/office/powerpoint/2010/main" val="2287928890"/>
      </p:ext>
    </p:extLst>
  </p:cSld>
  <p:clrMapOvr>
    <a:masterClrMapping/>
  </p:clrMapOvr>
  <p:transition>
    <p:dissolv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3FC727E8-5E7B-DAC0-4587-268D0608800D}"/>
              </a:ext>
            </a:extLst>
          </p:cNvPr>
          <p:cNvSpPr>
            <a:spLocks noGrp="1" noChangeArrowheads="1"/>
          </p:cNvSpPr>
          <p:nvPr>
            <p:ph type="dt" sz="half" idx="10"/>
          </p:nvPr>
        </p:nvSpPr>
        <p:spPr>
          <a:ln/>
        </p:spPr>
        <p:txBody>
          <a:bodyPr/>
          <a:lstStyle>
            <a:lvl1pPr>
              <a:defRPr/>
            </a:lvl1pPr>
          </a:lstStyle>
          <a:p>
            <a:fld id="{CBB97B85-E15F-4E16-985B-C458FFFCC761}" type="datetime1">
              <a:rPr lang="en-US"/>
              <a:pPr/>
              <a:t>4/24/2025</a:t>
            </a:fld>
            <a:endParaRPr lang="en-GB"/>
          </a:p>
        </p:txBody>
      </p:sp>
      <p:sp>
        <p:nvSpPr>
          <p:cNvPr id="5" name="Rectangle 5">
            <a:extLst>
              <a:ext uri="{FF2B5EF4-FFF2-40B4-BE49-F238E27FC236}">
                <a16:creationId xmlns:a16="http://schemas.microsoft.com/office/drawing/2014/main" id="{6FEF70CD-D166-2BFB-FF6C-16E9F68CE07E}"/>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CBBA5886-C8C1-29A7-9515-CE096D384161}"/>
              </a:ext>
            </a:extLst>
          </p:cNvPr>
          <p:cNvSpPr>
            <a:spLocks noGrp="1" noChangeArrowheads="1"/>
          </p:cNvSpPr>
          <p:nvPr>
            <p:ph type="sldNum" sz="quarter" idx="12"/>
          </p:nvPr>
        </p:nvSpPr>
        <p:spPr>
          <a:ln/>
        </p:spPr>
        <p:txBody>
          <a:bodyPr/>
          <a:lstStyle>
            <a:lvl1pPr>
              <a:defRPr/>
            </a:lvl1pPr>
          </a:lstStyle>
          <a:p>
            <a:fld id="{447BE355-7D67-4FC4-AEF7-6980FBABA3A2}" type="slidenum">
              <a:rPr lang="en-GB" altLang="en-US"/>
              <a:pPr/>
              <a:t>‹#›</a:t>
            </a:fld>
            <a:endParaRPr lang="en-GB" altLang="en-US"/>
          </a:p>
        </p:txBody>
      </p:sp>
    </p:spTree>
    <p:extLst>
      <p:ext uri="{BB962C8B-B14F-4D97-AF65-F5344CB8AC3E}">
        <p14:creationId xmlns:p14="http://schemas.microsoft.com/office/powerpoint/2010/main" val="1702879661"/>
      </p:ext>
    </p:extLst>
  </p:cSld>
  <p:clrMapOvr>
    <a:masterClrMapping/>
  </p:clrMapOvr>
  <p:transition>
    <p:dissolv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0991F760-7B1E-FA69-EF4F-A14E787E48FA}"/>
              </a:ext>
            </a:extLst>
          </p:cNvPr>
          <p:cNvSpPr>
            <a:spLocks noGrp="1" noChangeArrowheads="1"/>
          </p:cNvSpPr>
          <p:nvPr>
            <p:ph type="dt" sz="half" idx="10"/>
          </p:nvPr>
        </p:nvSpPr>
        <p:spPr>
          <a:ln/>
        </p:spPr>
        <p:txBody>
          <a:bodyPr/>
          <a:lstStyle>
            <a:lvl1pPr>
              <a:defRPr/>
            </a:lvl1pPr>
          </a:lstStyle>
          <a:p>
            <a:fld id="{E1C452F9-32B3-4EA3-9E3C-288523EF14BD}" type="datetime1">
              <a:rPr lang="en-US"/>
              <a:pPr/>
              <a:t>4/24/2025</a:t>
            </a:fld>
            <a:endParaRPr lang="en-GB"/>
          </a:p>
        </p:txBody>
      </p:sp>
      <p:sp>
        <p:nvSpPr>
          <p:cNvPr id="5" name="Rectangle 5">
            <a:extLst>
              <a:ext uri="{FF2B5EF4-FFF2-40B4-BE49-F238E27FC236}">
                <a16:creationId xmlns:a16="http://schemas.microsoft.com/office/drawing/2014/main" id="{DA180642-99B1-5BC4-C5C1-175AA7E6C2E4}"/>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03DF7D30-7C5A-68D0-2F9D-1B5435086FAF}"/>
              </a:ext>
            </a:extLst>
          </p:cNvPr>
          <p:cNvSpPr>
            <a:spLocks noGrp="1" noChangeArrowheads="1"/>
          </p:cNvSpPr>
          <p:nvPr>
            <p:ph type="sldNum" sz="quarter" idx="12"/>
          </p:nvPr>
        </p:nvSpPr>
        <p:spPr>
          <a:ln/>
        </p:spPr>
        <p:txBody>
          <a:bodyPr/>
          <a:lstStyle>
            <a:lvl1pPr>
              <a:defRPr/>
            </a:lvl1pPr>
          </a:lstStyle>
          <a:p>
            <a:fld id="{BE27B9A8-3F28-4D4B-BE80-2861F679F7FF}" type="slidenum">
              <a:rPr lang="en-GB" altLang="en-US"/>
              <a:pPr/>
              <a:t>‹#›</a:t>
            </a:fld>
            <a:endParaRPr lang="en-GB" altLang="en-US"/>
          </a:p>
        </p:txBody>
      </p:sp>
    </p:spTree>
    <p:extLst>
      <p:ext uri="{BB962C8B-B14F-4D97-AF65-F5344CB8AC3E}">
        <p14:creationId xmlns:p14="http://schemas.microsoft.com/office/powerpoint/2010/main" val="2316744675"/>
      </p:ext>
    </p:extLst>
  </p:cSld>
  <p:clrMapOvr>
    <a:masterClrMapping/>
  </p:clrMapOvr>
  <p:transition>
    <p:dissolv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7" descr="electoral com_rev">
            <a:extLst>
              <a:ext uri="{FF2B5EF4-FFF2-40B4-BE49-F238E27FC236}">
                <a16:creationId xmlns:a16="http://schemas.microsoft.com/office/drawing/2014/main" id="{C80A431C-6E40-67A3-66C6-85ADB4EDFC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17762" name="Rectangle 2"/>
          <p:cNvSpPr>
            <a:spLocks noGrp="1" noChangeArrowheads="1"/>
          </p:cNvSpPr>
          <p:nvPr>
            <p:ph type="ctrTitle"/>
          </p:nvPr>
        </p:nvSpPr>
        <p:spPr>
          <a:xfrm>
            <a:off x="382588" y="1827213"/>
            <a:ext cx="8380412" cy="1143000"/>
          </a:xfrm>
        </p:spPr>
        <p:txBody>
          <a:bodyPr/>
          <a:lstStyle>
            <a:lvl1pPr>
              <a:defRPr sz="5800"/>
            </a:lvl1pPr>
          </a:lstStyle>
          <a:p>
            <a:r>
              <a:rPr lang="en-GB" altLang="en-US" noProof="0"/>
              <a:t>Click to edit Master </a:t>
            </a:r>
            <a:br>
              <a:rPr lang="en-GB" altLang="en-US" noProof="0"/>
            </a:br>
            <a:r>
              <a:rPr lang="en-GB" altLang="en-US" noProof="0"/>
              <a:t>title style</a:t>
            </a:r>
          </a:p>
        </p:txBody>
      </p:sp>
      <p:sp>
        <p:nvSpPr>
          <p:cNvPr id="117763"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r>
              <a:rPr lang="en-GB" altLang="en-US" noProof="0"/>
              <a:t>Click to edit Master subtitle style</a:t>
            </a:r>
          </a:p>
        </p:txBody>
      </p:sp>
      <p:sp>
        <p:nvSpPr>
          <p:cNvPr id="3" name="Slide Number Placeholder 6">
            <a:extLst>
              <a:ext uri="{FF2B5EF4-FFF2-40B4-BE49-F238E27FC236}">
                <a16:creationId xmlns:a16="http://schemas.microsoft.com/office/drawing/2014/main" id="{1197BF3F-CF45-366C-BA69-890C23C418B6}"/>
              </a:ext>
            </a:extLst>
          </p:cNvPr>
          <p:cNvSpPr>
            <a:spLocks noGrp="1" noChangeArrowheads="1"/>
          </p:cNvSpPr>
          <p:nvPr>
            <p:ph type="sldNum" sz="quarter" idx="10"/>
          </p:nvPr>
        </p:nvSpPr>
        <p:spPr>
          <a:ln cap="flat" algn="ctr">
            <a:headEnd type="none" w="med" len="med"/>
            <a:tailEnd type="none" w="med" len="med"/>
          </a:ln>
        </p:spPr>
        <p:txBody>
          <a:bodyPr/>
          <a:lstStyle>
            <a:lvl1pPr>
              <a:defRPr>
                <a:solidFill>
                  <a:srgbClr val="FFFFFF"/>
                </a:solidFill>
              </a:defRPr>
            </a:lvl1pPr>
          </a:lstStyle>
          <a:p>
            <a:fld id="{D8C3B590-3D73-47B3-B6FC-0AB426B8CC2C}" type="slidenum">
              <a:rPr lang="en-GB" altLang="en-US"/>
              <a:pPr/>
              <a:t>‹#›</a:t>
            </a:fld>
            <a:endParaRPr lang="en-GB" altLang="en-US"/>
          </a:p>
        </p:txBody>
      </p:sp>
      <p:sp>
        <p:nvSpPr>
          <p:cNvPr id="4" name="Date Placeholder 4">
            <a:extLst>
              <a:ext uri="{FF2B5EF4-FFF2-40B4-BE49-F238E27FC236}">
                <a16:creationId xmlns:a16="http://schemas.microsoft.com/office/drawing/2014/main" id="{DDBF2BC0-B14F-2D5B-D5B4-7BC46E7C215E}"/>
              </a:ext>
            </a:extLst>
          </p:cNvPr>
          <p:cNvSpPr>
            <a:spLocks noGrp="1" noChangeArrowheads="1"/>
          </p:cNvSpPr>
          <p:nvPr>
            <p:ph type="dt" sz="half" idx="11"/>
          </p:nvPr>
        </p:nvSpPr>
        <p:spPr>
          <a:ln cap="flat" algn="ctr">
            <a:headEnd type="none" w="med" len="med"/>
            <a:tailEnd type="none" w="med" len="med"/>
          </a:ln>
        </p:spPr>
        <p:txBody>
          <a:bodyPr/>
          <a:lstStyle>
            <a:lvl1pPr>
              <a:defRPr/>
            </a:lvl1pPr>
          </a:lstStyle>
          <a:p>
            <a:fld id="{409914E1-0D04-4E59-A257-778A25CB0BC4}" type="datetime1">
              <a:rPr lang="en-US"/>
              <a:pPr/>
              <a:t>4/24/2025</a:t>
            </a:fld>
            <a:endParaRPr lang="en-GB"/>
          </a:p>
        </p:txBody>
      </p:sp>
      <p:sp>
        <p:nvSpPr>
          <p:cNvPr id="5" name="Footer Placeholder 5">
            <a:extLst>
              <a:ext uri="{FF2B5EF4-FFF2-40B4-BE49-F238E27FC236}">
                <a16:creationId xmlns:a16="http://schemas.microsoft.com/office/drawing/2014/main" id="{BE054AAE-07D5-FAC6-B73C-A6C7AF4E2225}"/>
              </a:ext>
            </a:extLst>
          </p:cNvPr>
          <p:cNvSpPr>
            <a:spLocks noGrp="1" noChangeArrowheads="1"/>
          </p:cNvSpPr>
          <p:nvPr>
            <p:ph type="ftr" sz="quarter" idx="12"/>
          </p:nvPr>
        </p:nvSpPr>
        <p:spPr>
          <a:ln cap="flat" algn="ctr">
            <a:headEnd type="none" w="med" len="med"/>
            <a:tailEnd type="none" w="med" len="med"/>
          </a:ln>
        </p:spPr>
        <p:txBody>
          <a:bodyPr/>
          <a:lstStyle>
            <a:lvl1pPr>
              <a:defRPr/>
            </a:lvl1pPr>
          </a:lstStyle>
          <a:p>
            <a:endParaRPr lang="en-GB"/>
          </a:p>
        </p:txBody>
      </p:sp>
    </p:spTree>
    <p:extLst>
      <p:ext uri="{BB962C8B-B14F-4D97-AF65-F5344CB8AC3E}">
        <p14:creationId xmlns:p14="http://schemas.microsoft.com/office/powerpoint/2010/main" val="3152860865"/>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dissolve/>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p:dissolv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2971800" y="1828800"/>
            <a:ext cx="5943600" cy="4267200"/>
          </a:xfrm>
        </p:spPr>
        <p:txBody>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BE5E924F-C8BB-4E77-7A63-06778FDC61B8}"/>
              </a:ext>
            </a:extLst>
          </p:cNvPr>
          <p:cNvSpPr>
            <a:spLocks noGrp="1" noChangeArrowheads="1"/>
          </p:cNvSpPr>
          <p:nvPr>
            <p:ph type="dt" sz="half" idx="10"/>
          </p:nvPr>
        </p:nvSpPr>
        <p:spPr>
          <a:ln/>
        </p:spPr>
        <p:txBody>
          <a:bodyPr/>
          <a:lstStyle>
            <a:lvl1pPr>
              <a:defRPr/>
            </a:lvl1pPr>
          </a:lstStyle>
          <a:p>
            <a:fld id="{1C8153E1-2AB5-430D-BFF1-77DF38FA4573}" type="datetime1">
              <a:rPr lang="en-US"/>
              <a:pPr/>
              <a:t>4/24/2025</a:t>
            </a:fld>
            <a:endParaRPr lang="en-GB"/>
          </a:p>
        </p:txBody>
      </p:sp>
      <p:sp>
        <p:nvSpPr>
          <p:cNvPr id="5" name="Rectangle 5">
            <a:extLst>
              <a:ext uri="{FF2B5EF4-FFF2-40B4-BE49-F238E27FC236}">
                <a16:creationId xmlns:a16="http://schemas.microsoft.com/office/drawing/2014/main" id="{EC931479-6D2C-05CF-A61F-440D273A4DFA}"/>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9925415A-944B-9F49-115D-9019D06C57E1}"/>
              </a:ext>
            </a:extLst>
          </p:cNvPr>
          <p:cNvSpPr>
            <a:spLocks noGrp="1" noChangeArrowheads="1"/>
          </p:cNvSpPr>
          <p:nvPr>
            <p:ph type="sldNum" sz="quarter" idx="12"/>
          </p:nvPr>
        </p:nvSpPr>
        <p:spPr>
          <a:ln/>
        </p:spPr>
        <p:txBody>
          <a:bodyPr/>
          <a:lstStyle>
            <a:lvl1pPr>
              <a:defRPr/>
            </a:lvl1pPr>
          </a:lstStyle>
          <a:p>
            <a:fld id="{E72DBA89-B364-4FC1-B296-3502627D320F}" type="slidenum">
              <a:rPr lang="en-GB" altLang="en-US"/>
              <a:pPr/>
              <a:t>‹#›</a:t>
            </a:fld>
            <a:endParaRPr lang="en-GB" altLang="en-US"/>
          </a:p>
        </p:txBody>
      </p:sp>
    </p:spTree>
    <p:extLst>
      <p:ext uri="{BB962C8B-B14F-4D97-AF65-F5344CB8AC3E}">
        <p14:creationId xmlns:p14="http://schemas.microsoft.com/office/powerpoint/2010/main" val="375488045"/>
      </p:ext>
    </p:extLst>
  </p:cSld>
  <p:clrMapOvr>
    <a:masterClrMapping/>
  </p:clrMapOvr>
  <p:transition>
    <p:dissolv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ltLang="en-US" noProof="0"/>
              <a:t>Click to edit Master text styles</a:t>
            </a:r>
          </a:p>
        </p:txBody>
      </p:sp>
      <p:sp>
        <p:nvSpPr>
          <p:cNvPr id="4" name="Rectangle 4">
            <a:extLst>
              <a:ext uri="{FF2B5EF4-FFF2-40B4-BE49-F238E27FC236}">
                <a16:creationId xmlns:a16="http://schemas.microsoft.com/office/drawing/2014/main" id="{B1955116-BD80-C797-2F23-BAECB8363A09}"/>
              </a:ext>
            </a:extLst>
          </p:cNvPr>
          <p:cNvSpPr>
            <a:spLocks noGrp="1" noChangeArrowheads="1"/>
          </p:cNvSpPr>
          <p:nvPr>
            <p:ph type="dt" sz="half" idx="10"/>
          </p:nvPr>
        </p:nvSpPr>
        <p:spPr>
          <a:ln/>
        </p:spPr>
        <p:txBody>
          <a:bodyPr/>
          <a:lstStyle>
            <a:lvl1pPr>
              <a:defRPr/>
            </a:lvl1pPr>
          </a:lstStyle>
          <a:p>
            <a:fld id="{EA40988D-A45E-43C3-9123-6D6762DDAC79}" type="datetime1">
              <a:rPr lang="en-US"/>
              <a:pPr/>
              <a:t>4/24/2025</a:t>
            </a:fld>
            <a:endParaRPr lang="en-GB"/>
          </a:p>
        </p:txBody>
      </p:sp>
      <p:sp>
        <p:nvSpPr>
          <p:cNvPr id="5" name="Rectangle 5">
            <a:extLst>
              <a:ext uri="{FF2B5EF4-FFF2-40B4-BE49-F238E27FC236}">
                <a16:creationId xmlns:a16="http://schemas.microsoft.com/office/drawing/2014/main" id="{93868C45-9CC6-58AB-E52E-E0DCC28E1231}"/>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A33F345D-7668-795F-0143-0B91BF40E77C}"/>
              </a:ext>
            </a:extLst>
          </p:cNvPr>
          <p:cNvSpPr>
            <a:spLocks noGrp="1" noChangeArrowheads="1"/>
          </p:cNvSpPr>
          <p:nvPr>
            <p:ph type="sldNum" sz="quarter" idx="12"/>
          </p:nvPr>
        </p:nvSpPr>
        <p:spPr>
          <a:ln/>
        </p:spPr>
        <p:txBody>
          <a:bodyPr/>
          <a:lstStyle>
            <a:lvl1pPr>
              <a:defRPr/>
            </a:lvl1pPr>
          </a:lstStyle>
          <a:p>
            <a:fld id="{6A6FA3DF-EF00-48C1-9885-810A9C8121AE}" type="slidenum">
              <a:rPr lang="en-GB" altLang="en-US"/>
              <a:pPr/>
              <a:t>‹#›</a:t>
            </a:fld>
            <a:endParaRPr lang="en-GB" altLang="en-US"/>
          </a:p>
        </p:txBody>
      </p:sp>
    </p:spTree>
    <p:extLst>
      <p:ext uri="{BB962C8B-B14F-4D97-AF65-F5344CB8AC3E}">
        <p14:creationId xmlns:p14="http://schemas.microsoft.com/office/powerpoint/2010/main" val="433217632"/>
      </p:ext>
    </p:extLst>
  </p:cSld>
  <p:clrMapOvr>
    <a:masterClrMapping/>
  </p:clrMapOvr>
  <p:transition>
    <p:dissolv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Rectangle 4">
            <a:extLst>
              <a:ext uri="{FF2B5EF4-FFF2-40B4-BE49-F238E27FC236}">
                <a16:creationId xmlns:a16="http://schemas.microsoft.com/office/drawing/2014/main" id="{9A77663C-628C-B1A5-F72E-9EF88BECFA10}"/>
              </a:ext>
            </a:extLst>
          </p:cNvPr>
          <p:cNvSpPr>
            <a:spLocks noGrp="1" noChangeArrowheads="1"/>
          </p:cNvSpPr>
          <p:nvPr>
            <p:ph type="dt" sz="half" idx="10"/>
          </p:nvPr>
        </p:nvSpPr>
        <p:spPr>
          <a:ln/>
        </p:spPr>
        <p:txBody>
          <a:bodyPr/>
          <a:lstStyle>
            <a:lvl1pPr>
              <a:defRPr/>
            </a:lvl1pPr>
          </a:lstStyle>
          <a:p>
            <a:fld id="{DEE944A4-2C14-4C90-86FA-8715686CBE33}" type="datetime1">
              <a:rPr lang="en-US"/>
              <a:pPr/>
              <a:t>4/24/2025</a:t>
            </a:fld>
            <a:endParaRPr lang="en-GB"/>
          </a:p>
        </p:txBody>
      </p:sp>
      <p:sp>
        <p:nvSpPr>
          <p:cNvPr id="6" name="Rectangle 5">
            <a:extLst>
              <a:ext uri="{FF2B5EF4-FFF2-40B4-BE49-F238E27FC236}">
                <a16:creationId xmlns:a16="http://schemas.microsoft.com/office/drawing/2014/main" id="{769DE5F5-2D79-5C12-FCB5-B9EAD40FD2AB}"/>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36EC4CF1-5500-4D97-D128-0CCB58996C30}"/>
              </a:ext>
            </a:extLst>
          </p:cNvPr>
          <p:cNvSpPr>
            <a:spLocks noGrp="1" noChangeArrowheads="1"/>
          </p:cNvSpPr>
          <p:nvPr>
            <p:ph type="sldNum" sz="quarter" idx="12"/>
          </p:nvPr>
        </p:nvSpPr>
        <p:spPr>
          <a:ln/>
        </p:spPr>
        <p:txBody>
          <a:bodyPr/>
          <a:lstStyle>
            <a:lvl1pPr>
              <a:defRPr/>
            </a:lvl1pPr>
          </a:lstStyle>
          <a:p>
            <a:fld id="{CD47F140-9910-402B-BD82-4C9EAD4FFFAF}" type="slidenum">
              <a:rPr lang="en-GB" altLang="en-US"/>
              <a:pPr/>
              <a:t>‹#›</a:t>
            </a:fld>
            <a:endParaRPr lang="en-GB" altLang="en-US"/>
          </a:p>
        </p:txBody>
      </p:sp>
    </p:spTree>
    <p:extLst>
      <p:ext uri="{BB962C8B-B14F-4D97-AF65-F5344CB8AC3E}">
        <p14:creationId xmlns:p14="http://schemas.microsoft.com/office/powerpoint/2010/main" val="1672767367"/>
      </p:ext>
    </p:extLst>
  </p:cSld>
  <p:clrMapOvr>
    <a:masterClrMapping/>
  </p:clrMapOvr>
  <p:transition>
    <p:dissolv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7" name="Rectangle 4">
            <a:extLst>
              <a:ext uri="{FF2B5EF4-FFF2-40B4-BE49-F238E27FC236}">
                <a16:creationId xmlns:a16="http://schemas.microsoft.com/office/drawing/2014/main" id="{99823AA4-CC6B-BFA9-3641-F21408412E42}"/>
              </a:ext>
            </a:extLst>
          </p:cNvPr>
          <p:cNvSpPr>
            <a:spLocks noGrp="1" noChangeArrowheads="1"/>
          </p:cNvSpPr>
          <p:nvPr>
            <p:ph type="dt" sz="half" idx="10"/>
          </p:nvPr>
        </p:nvSpPr>
        <p:spPr>
          <a:ln/>
        </p:spPr>
        <p:txBody>
          <a:bodyPr/>
          <a:lstStyle>
            <a:lvl1pPr>
              <a:defRPr/>
            </a:lvl1pPr>
          </a:lstStyle>
          <a:p>
            <a:fld id="{6FC7C798-38E3-43B3-9B20-3114C88A5DFF}" type="datetime1">
              <a:rPr lang="en-US"/>
              <a:pPr/>
              <a:t>4/24/2025</a:t>
            </a:fld>
            <a:endParaRPr lang="en-GB"/>
          </a:p>
        </p:txBody>
      </p:sp>
      <p:sp>
        <p:nvSpPr>
          <p:cNvPr id="8" name="Rectangle 5">
            <a:extLst>
              <a:ext uri="{FF2B5EF4-FFF2-40B4-BE49-F238E27FC236}">
                <a16:creationId xmlns:a16="http://schemas.microsoft.com/office/drawing/2014/main" id="{34F06439-F99D-8049-BB20-59711FB75C65}"/>
              </a:ext>
            </a:extLst>
          </p:cNvPr>
          <p:cNvSpPr>
            <a:spLocks noGrp="1" noChangeArrowheads="1"/>
          </p:cNvSpPr>
          <p:nvPr>
            <p:ph type="ftr" sz="quarter" idx="11"/>
          </p:nvPr>
        </p:nvSpPr>
        <p:spPr>
          <a:ln/>
        </p:spPr>
        <p:txBody>
          <a:bodyPr/>
          <a:lstStyle>
            <a:lvl1pPr>
              <a:defRPr/>
            </a:lvl1pPr>
          </a:lstStyle>
          <a:p>
            <a:endParaRPr lang="en-GB"/>
          </a:p>
        </p:txBody>
      </p:sp>
      <p:sp>
        <p:nvSpPr>
          <p:cNvPr id="9" name="Rectangle 6">
            <a:extLst>
              <a:ext uri="{FF2B5EF4-FFF2-40B4-BE49-F238E27FC236}">
                <a16:creationId xmlns:a16="http://schemas.microsoft.com/office/drawing/2014/main" id="{43CEDBF1-F419-75F8-A6C9-19D642767CC9}"/>
              </a:ext>
            </a:extLst>
          </p:cNvPr>
          <p:cNvSpPr>
            <a:spLocks noGrp="1" noChangeArrowheads="1"/>
          </p:cNvSpPr>
          <p:nvPr>
            <p:ph type="sldNum" sz="quarter" idx="12"/>
          </p:nvPr>
        </p:nvSpPr>
        <p:spPr>
          <a:ln/>
        </p:spPr>
        <p:txBody>
          <a:bodyPr/>
          <a:lstStyle>
            <a:lvl1pPr>
              <a:defRPr/>
            </a:lvl1pPr>
          </a:lstStyle>
          <a:p>
            <a:fld id="{0C0344E3-8AC3-4084-B00A-0A397C4DB280}" type="slidenum">
              <a:rPr lang="en-GB" altLang="en-US"/>
              <a:pPr/>
              <a:t>‹#›</a:t>
            </a:fld>
            <a:endParaRPr lang="en-GB" altLang="en-US"/>
          </a:p>
        </p:txBody>
      </p:sp>
    </p:spTree>
    <p:extLst>
      <p:ext uri="{BB962C8B-B14F-4D97-AF65-F5344CB8AC3E}">
        <p14:creationId xmlns:p14="http://schemas.microsoft.com/office/powerpoint/2010/main" val="2336630850"/>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7" name="Rectangle 4">
            <a:extLst>
              <a:ext uri="{FF2B5EF4-FFF2-40B4-BE49-F238E27FC236}">
                <a16:creationId xmlns:a16="http://schemas.microsoft.com/office/drawing/2014/main" id="{C1541619-CEAC-E878-987F-56B462BEA910}"/>
              </a:ext>
            </a:extLst>
          </p:cNvPr>
          <p:cNvSpPr>
            <a:spLocks noGrp="1" noChangeArrowheads="1"/>
          </p:cNvSpPr>
          <p:nvPr>
            <p:ph type="dt" sz="half" idx="10"/>
          </p:nvPr>
        </p:nvSpPr>
        <p:spPr>
          <a:ln/>
        </p:spPr>
        <p:txBody>
          <a:bodyPr/>
          <a:lstStyle>
            <a:lvl1pPr>
              <a:defRPr/>
            </a:lvl1pPr>
          </a:lstStyle>
          <a:p>
            <a:fld id="{3324C5F1-98A9-47AF-BC7D-6BC57BA7C626}" type="datetime1">
              <a:rPr lang="en-US"/>
              <a:pPr/>
              <a:t>4/24/2025</a:t>
            </a:fld>
            <a:endParaRPr lang="en-GB"/>
          </a:p>
        </p:txBody>
      </p:sp>
      <p:sp>
        <p:nvSpPr>
          <p:cNvPr id="8" name="Rectangle 5">
            <a:extLst>
              <a:ext uri="{FF2B5EF4-FFF2-40B4-BE49-F238E27FC236}">
                <a16:creationId xmlns:a16="http://schemas.microsoft.com/office/drawing/2014/main" id="{CCA9CC41-3200-7817-D464-1F483E158100}"/>
              </a:ext>
            </a:extLst>
          </p:cNvPr>
          <p:cNvSpPr>
            <a:spLocks noGrp="1" noChangeArrowheads="1"/>
          </p:cNvSpPr>
          <p:nvPr>
            <p:ph type="ftr" sz="quarter" idx="11"/>
          </p:nvPr>
        </p:nvSpPr>
        <p:spPr>
          <a:ln/>
        </p:spPr>
        <p:txBody>
          <a:bodyPr/>
          <a:lstStyle>
            <a:lvl1pPr>
              <a:defRPr/>
            </a:lvl1pPr>
          </a:lstStyle>
          <a:p>
            <a:endParaRPr lang="en-GB"/>
          </a:p>
        </p:txBody>
      </p:sp>
      <p:sp>
        <p:nvSpPr>
          <p:cNvPr id="9" name="Rectangle 6">
            <a:extLst>
              <a:ext uri="{FF2B5EF4-FFF2-40B4-BE49-F238E27FC236}">
                <a16:creationId xmlns:a16="http://schemas.microsoft.com/office/drawing/2014/main" id="{061CD88A-802F-4C8C-3A51-7AD782D19826}"/>
              </a:ext>
            </a:extLst>
          </p:cNvPr>
          <p:cNvSpPr>
            <a:spLocks noGrp="1" noChangeArrowheads="1"/>
          </p:cNvSpPr>
          <p:nvPr>
            <p:ph type="sldNum" sz="quarter" idx="12"/>
          </p:nvPr>
        </p:nvSpPr>
        <p:spPr>
          <a:ln/>
        </p:spPr>
        <p:txBody>
          <a:bodyPr/>
          <a:lstStyle>
            <a:lvl1pPr>
              <a:defRPr/>
            </a:lvl1pPr>
          </a:lstStyle>
          <a:p>
            <a:fld id="{F971046D-1EFB-4FDA-AE8B-C3D7B4131C01}" type="slidenum">
              <a:rPr lang="en-GB" altLang="en-US"/>
              <a:pPr/>
              <a:t>‹#›</a:t>
            </a:fld>
            <a:endParaRPr lang="en-GB" altLang="en-US"/>
          </a:p>
        </p:txBody>
      </p:sp>
    </p:spTree>
    <p:extLst>
      <p:ext uri="{BB962C8B-B14F-4D97-AF65-F5344CB8AC3E}">
        <p14:creationId xmlns:p14="http://schemas.microsoft.com/office/powerpoint/2010/main" val="3426167141"/>
      </p:ext>
    </p:extLst>
  </p:cSld>
  <p:clrMapOvr>
    <a:masterClrMapping/>
  </p:clrMapOvr>
  <p:transition>
    <p:dissolv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Rectangle 4">
            <a:extLst>
              <a:ext uri="{FF2B5EF4-FFF2-40B4-BE49-F238E27FC236}">
                <a16:creationId xmlns:a16="http://schemas.microsoft.com/office/drawing/2014/main" id="{00164850-05C9-ED54-49D8-EF46D28C6ECE}"/>
              </a:ext>
            </a:extLst>
          </p:cNvPr>
          <p:cNvSpPr>
            <a:spLocks noGrp="1" noChangeArrowheads="1"/>
          </p:cNvSpPr>
          <p:nvPr>
            <p:ph type="dt" sz="half" idx="10"/>
          </p:nvPr>
        </p:nvSpPr>
        <p:spPr>
          <a:ln/>
        </p:spPr>
        <p:txBody>
          <a:bodyPr/>
          <a:lstStyle>
            <a:lvl1pPr>
              <a:defRPr/>
            </a:lvl1pPr>
          </a:lstStyle>
          <a:p>
            <a:fld id="{508B99A5-37AC-4957-AF0D-181B6F522913}" type="datetime1">
              <a:rPr lang="en-US"/>
              <a:pPr/>
              <a:t>4/24/2025</a:t>
            </a:fld>
            <a:endParaRPr lang="en-GB"/>
          </a:p>
        </p:txBody>
      </p:sp>
      <p:sp>
        <p:nvSpPr>
          <p:cNvPr id="4" name="Rectangle 5">
            <a:extLst>
              <a:ext uri="{FF2B5EF4-FFF2-40B4-BE49-F238E27FC236}">
                <a16:creationId xmlns:a16="http://schemas.microsoft.com/office/drawing/2014/main" id="{53937080-E4F3-43BD-8A18-4EA7A70C073A}"/>
              </a:ext>
            </a:extLst>
          </p:cNvPr>
          <p:cNvSpPr>
            <a:spLocks noGrp="1" noChangeArrowheads="1"/>
          </p:cNvSpPr>
          <p:nvPr>
            <p:ph type="ftr" sz="quarter" idx="11"/>
          </p:nvPr>
        </p:nvSpPr>
        <p:spPr>
          <a:ln/>
        </p:spPr>
        <p:txBody>
          <a:bodyPr/>
          <a:lstStyle>
            <a:lvl1pPr>
              <a:defRPr/>
            </a:lvl1pPr>
          </a:lstStyle>
          <a:p>
            <a:endParaRPr lang="en-GB"/>
          </a:p>
        </p:txBody>
      </p:sp>
      <p:sp>
        <p:nvSpPr>
          <p:cNvPr id="5" name="Rectangle 6">
            <a:extLst>
              <a:ext uri="{FF2B5EF4-FFF2-40B4-BE49-F238E27FC236}">
                <a16:creationId xmlns:a16="http://schemas.microsoft.com/office/drawing/2014/main" id="{D36EB23D-50D4-CD03-537E-A2D58F760BAD}"/>
              </a:ext>
            </a:extLst>
          </p:cNvPr>
          <p:cNvSpPr>
            <a:spLocks noGrp="1" noChangeArrowheads="1"/>
          </p:cNvSpPr>
          <p:nvPr>
            <p:ph type="sldNum" sz="quarter" idx="12"/>
          </p:nvPr>
        </p:nvSpPr>
        <p:spPr>
          <a:ln/>
        </p:spPr>
        <p:txBody>
          <a:bodyPr/>
          <a:lstStyle>
            <a:lvl1pPr>
              <a:defRPr/>
            </a:lvl1pPr>
          </a:lstStyle>
          <a:p>
            <a:fld id="{E9DA38B8-E150-4238-B743-328A0AAE3B75}" type="slidenum">
              <a:rPr lang="en-GB" altLang="en-US"/>
              <a:pPr/>
              <a:t>‹#›</a:t>
            </a:fld>
            <a:endParaRPr lang="en-GB" altLang="en-US"/>
          </a:p>
        </p:txBody>
      </p:sp>
    </p:spTree>
    <p:extLst>
      <p:ext uri="{BB962C8B-B14F-4D97-AF65-F5344CB8AC3E}">
        <p14:creationId xmlns:p14="http://schemas.microsoft.com/office/powerpoint/2010/main" val="2052260874"/>
      </p:ext>
    </p:extLst>
  </p:cSld>
  <p:clrMapOvr>
    <a:masterClrMapping/>
  </p:clrMapOvr>
  <p:transition>
    <p:dissolv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338B7A9-0B0C-4CD6-7F57-ADF95545434F}"/>
              </a:ext>
            </a:extLst>
          </p:cNvPr>
          <p:cNvSpPr>
            <a:spLocks noGrp="1" noChangeArrowheads="1"/>
          </p:cNvSpPr>
          <p:nvPr>
            <p:ph type="dt" sz="half" idx="10"/>
          </p:nvPr>
        </p:nvSpPr>
        <p:spPr>
          <a:ln/>
        </p:spPr>
        <p:txBody>
          <a:bodyPr/>
          <a:lstStyle>
            <a:lvl1pPr>
              <a:defRPr/>
            </a:lvl1pPr>
          </a:lstStyle>
          <a:p>
            <a:fld id="{2ED44982-9C34-4758-9115-FC74E37C3B37}" type="datetime1">
              <a:rPr lang="en-US"/>
              <a:pPr/>
              <a:t>4/24/2025</a:t>
            </a:fld>
            <a:endParaRPr lang="en-GB"/>
          </a:p>
        </p:txBody>
      </p:sp>
      <p:sp>
        <p:nvSpPr>
          <p:cNvPr id="3" name="Rectangle 5">
            <a:extLst>
              <a:ext uri="{FF2B5EF4-FFF2-40B4-BE49-F238E27FC236}">
                <a16:creationId xmlns:a16="http://schemas.microsoft.com/office/drawing/2014/main" id="{DEE73D93-D26A-236E-1E39-4378FF5EC8DD}"/>
              </a:ext>
            </a:extLst>
          </p:cNvPr>
          <p:cNvSpPr>
            <a:spLocks noGrp="1" noChangeArrowheads="1"/>
          </p:cNvSpPr>
          <p:nvPr>
            <p:ph type="ftr" sz="quarter" idx="11"/>
          </p:nvPr>
        </p:nvSpPr>
        <p:spPr>
          <a:ln/>
        </p:spPr>
        <p:txBody>
          <a:bodyPr/>
          <a:lstStyle>
            <a:lvl1pPr>
              <a:defRPr/>
            </a:lvl1pPr>
          </a:lstStyle>
          <a:p>
            <a:endParaRPr lang="en-GB"/>
          </a:p>
        </p:txBody>
      </p:sp>
      <p:sp>
        <p:nvSpPr>
          <p:cNvPr id="4" name="Rectangle 6">
            <a:extLst>
              <a:ext uri="{FF2B5EF4-FFF2-40B4-BE49-F238E27FC236}">
                <a16:creationId xmlns:a16="http://schemas.microsoft.com/office/drawing/2014/main" id="{3D4B051E-4131-D573-8021-2B367A22B64C}"/>
              </a:ext>
            </a:extLst>
          </p:cNvPr>
          <p:cNvSpPr>
            <a:spLocks noGrp="1" noChangeArrowheads="1"/>
          </p:cNvSpPr>
          <p:nvPr>
            <p:ph type="sldNum" sz="quarter" idx="12"/>
          </p:nvPr>
        </p:nvSpPr>
        <p:spPr>
          <a:ln/>
        </p:spPr>
        <p:txBody>
          <a:bodyPr/>
          <a:lstStyle>
            <a:lvl1pPr>
              <a:defRPr/>
            </a:lvl1pPr>
          </a:lstStyle>
          <a:p>
            <a:fld id="{17B47C17-96A0-49FA-8602-54436968AACD}" type="slidenum">
              <a:rPr lang="en-GB" altLang="en-US"/>
              <a:pPr/>
              <a:t>‹#›</a:t>
            </a:fld>
            <a:endParaRPr lang="en-GB" altLang="en-US"/>
          </a:p>
        </p:txBody>
      </p:sp>
    </p:spTree>
    <p:extLst>
      <p:ext uri="{BB962C8B-B14F-4D97-AF65-F5344CB8AC3E}">
        <p14:creationId xmlns:p14="http://schemas.microsoft.com/office/powerpoint/2010/main" val="2720534275"/>
      </p:ext>
    </p:extLst>
  </p:cSld>
  <p:clrMapOvr>
    <a:masterClrMapping/>
  </p:clrMapOvr>
  <p:transition>
    <p:dissolv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2B6AE94B-3761-78A0-5D2E-0471AA65DE0D}"/>
              </a:ext>
            </a:extLst>
          </p:cNvPr>
          <p:cNvSpPr>
            <a:spLocks noGrp="1" noChangeArrowheads="1"/>
          </p:cNvSpPr>
          <p:nvPr>
            <p:ph type="dt" sz="half" idx="10"/>
          </p:nvPr>
        </p:nvSpPr>
        <p:spPr>
          <a:ln/>
        </p:spPr>
        <p:txBody>
          <a:bodyPr/>
          <a:lstStyle>
            <a:lvl1pPr>
              <a:defRPr/>
            </a:lvl1pPr>
          </a:lstStyle>
          <a:p>
            <a:fld id="{1B751E3A-F405-4AF2-BE0C-414C605A8123}" type="datetime1">
              <a:rPr lang="en-US"/>
              <a:pPr/>
              <a:t>4/24/2025</a:t>
            </a:fld>
            <a:endParaRPr lang="en-GB"/>
          </a:p>
        </p:txBody>
      </p:sp>
      <p:sp>
        <p:nvSpPr>
          <p:cNvPr id="6" name="Rectangle 5">
            <a:extLst>
              <a:ext uri="{FF2B5EF4-FFF2-40B4-BE49-F238E27FC236}">
                <a16:creationId xmlns:a16="http://schemas.microsoft.com/office/drawing/2014/main" id="{ACB4A6BD-BFFD-022A-73AF-B89EF2DF5AB6}"/>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19188B9E-DB56-D9DE-F6CD-1A54A2860CE1}"/>
              </a:ext>
            </a:extLst>
          </p:cNvPr>
          <p:cNvSpPr>
            <a:spLocks noGrp="1" noChangeArrowheads="1"/>
          </p:cNvSpPr>
          <p:nvPr>
            <p:ph type="sldNum" sz="quarter" idx="12"/>
          </p:nvPr>
        </p:nvSpPr>
        <p:spPr>
          <a:ln/>
        </p:spPr>
        <p:txBody>
          <a:bodyPr/>
          <a:lstStyle>
            <a:lvl1pPr>
              <a:defRPr/>
            </a:lvl1pPr>
          </a:lstStyle>
          <a:p>
            <a:fld id="{069DD958-4811-4B31-9DC1-26FB69F6B9BA}" type="slidenum">
              <a:rPr lang="en-GB" altLang="en-US"/>
              <a:pPr/>
              <a:t>‹#›</a:t>
            </a:fld>
            <a:endParaRPr lang="en-GB" altLang="en-US"/>
          </a:p>
        </p:txBody>
      </p:sp>
    </p:spTree>
    <p:extLst>
      <p:ext uri="{BB962C8B-B14F-4D97-AF65-F5344CB8AC3E}">
        <p14:creationId xmlns:p14="http://schemas.microsoft.com/office/powerpoint/2010/main" val="489055450"/>
      </p:ext>
    </p:extLst>
  </p:cSld>
  <p:clrMapOvr>
    <a:masterClrMapping/>
  </p:clrMapOvr>
  <p:transition>
    <p:dissolv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ltLang="en-US" noProof="0"/>
              <a:t>Click to edit Master title style</a:t>
            </a:r>
            <a:endParaRPr lang="en-US"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E14F5578-C367-2376-DB9D-B2FFD0AFA28F}"/>
              </a:ext>
            </a:extLst>
          </p:cNvPr>
          <p:cNvSpPr>
            <a:spLocks noGrp="1" noChangeArrowheads="1"/>
          </p:cNvSpPr>
          <p:nvPr>
            <p:ph type="dt" sz="half" idx="10"/>
          </p:nvPr>
        </p:nvSpPr>
        <p:spPr>
          <a:ln/>
        </p:spPr>
        <p:txBody>
          <a:bodyPr/>
          <a:lstStyle>
            <a:lvl1pPr>
              <a:defRPr/>
            </a:lvl1pPr>
          </a:lstStyle>
          <a:p>
            <a:fld id="{F9736EB5-F973-4E7A-89AE-6D099C94CC17}" type="datetime1">
              <a:rPr lang="en-US"/>
              <a:pPr/>
              <a:t>4/24/2025</a:t>
            </a:fld>
            <a:endParaRPr lang="en-GB"/>
          </a:p>
        </p:txBody>
      </p:sp>
      <p:sp>
        <p:nvSpPr>
          <p:cNvPr id="6" name="Rectangle 5">
            <a:extLst>
              <a:ext uri="{FF2B5EF4-FFF2-40B4-BE49-F238E27FC236}">
                <a16:creationId xmlns:a16="http://schemas.microsoft.com/office/drawing/2014/main" id="{0F5572E3-3D1F-E7DC-3620-A5C2D2DB522E}"/>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9E54A5D3-5AC4-5C73-BCFE-DD5842E0D6F9}"/>
              </a:ext>
            </a:extLst>
          </p:cNvPr>
          <p:cNvSpPr>
            <a:spLocks noGrp="1" noChangeArrowheads="1"/>
          </p:cNvSpPr>
          <p:nvPr>
            <p:ph type="sldNum" sz="quarter" idx="12"/>
          </p:nvPr>
        </p:nvSpPr>
        <p:spPr>
          <a:ln/>
        </p:spPr>
        <p:txBody>
          <a:bodyPr/>
          <a:lstStyle>
            <a:lvl1pPr>
              <a:defRPr/>
            </a:lvl1pPr>
          </a:lstStyle>
          <a:p>
            <a:fld id="{C3AACA25-4FC3-434D-BD61-983A554E3C4E}" type="slidenum">
              <a:rPr lang="en-GB" altLang="en-US"/>
              <a:pPr/>
              <a:t>‹#›</a:t>
            </a:fld>
            <a:endParaRPr lang="en-GB" altLang="en-US"/>
          </a:p>
        </p:txBody>
      </p:sp>
    </p:spTree>
    <p:extLst>
      <p:ext uri="{BB962C8B-B14F-4D97-AF65-F5344CB8AC3E}">
        <p14:creationId xmlns:p14="http://schemas.microsoft.com/office/powerpoint/2010/main" val="3092666352"/>
      </p:ext>
    </p:extLst>
  </p:cSld>
  <p:clrMapOvr>
    <a:masterClrMapping/>
  </p:clrMapOvr>
  <p:transition>
    <p:dissolv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B0255F86-0DA1-5A4D-B4F1-7D45D0449A14}"/>
              </a:ext>
            </a:extLst>
          </p:cNvPr>
          <p:cNvSpPr>
            <a:spLocks noGrp="1" noChangeArrowheads="1"/>
          </p:cNvSpPr>
          <p:nvPr>
            <p:ph type="dt" sz="half" idx="10"/>
          </p:nvPr>
        </p:nvSpPr>
        <p:spPr>
          <a:ln/>
        </p:spPr>
        <p:txBody>
          <a:bodyPr/>
          <a:lstStyle>
            <a:lvl1pPr>
              <a:defRPr/>
            </a:lvl1pPr>
          </a:lstStyle>
          <a:p>
            <a:fld id="{4AB5DC71-E487-47E3-B040-83B5606D60D1}" type="datetime1">
              <a:rPr lang="en-US"/>
              <a:pPr/>
              <a:t>4/24/2025</a:t>
            </a:fld>
            <a:endParaRPr lang="en-GB"/>
          </a:p>
        </p:txBody>
      </p:sp>
      <p:sp>
        <p:nvSpPr>
          <p:cNvPr id="5" name="Rectangle 5">
            <a:extLst>
              <a:ext uri="{FF2B5EF4-FFF2-40B4-BE49-F238E27FC236}">
                <a16:creationId xmlns:a16="http://schemas.microsoft.com/office/drawing/2014/main" id="{DECCAE28-54F5-203C-CC3B-E4D3962BE59A}"/>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7EC09582-8AD2-C278-0307-FF33C3489F9D}"/>
              </a:ext>
            </a:extLst>
          </p:cNvPr>
          <p:cNvSpPr>
            <a:spLocks noGrp="1" noChangeArrowheads="1"/>
          </p:cNvSpPr>
          <p:nvPr>
            <p:ph type="sldNum" sz="quarter" idx="12"/>
          </p:nvPr>
        </p:nvSpPr>
        <p:spPr>
          <a:ln/>
        </p:spPr>
        <p:txBody>
          <a:bodyPr/>
          <a:lstStyle>
            <a:lvl1pPr>
              <a:defRPr/>
            </a:lvl1pPr>
          </a:lstStyle>
          <a:p>
            <a:fld id="{2AD7AE10-5221-4A88-A207-0289E9F4EA84}" type="slidenum">
              <a:rPr lang="en-GB" altLang="en-US"/>
              <a:pPr/>
              <a:t>‹#›</a:t>
            </a:fld>
            <a:endParaRPr lang="en-GB" altLang="en-US"/>
          </a:p>
        </p:txBody>
      </p:sp>
    </p:spTree>
    <p:extLst>
      <p:ext uri="{BB962C8B-B14F-4D97-AF65-F5344CB8AC3E}">
        <p14:creationId xmlns:p14="http://schemas.microsoft.com/office/powerpoint/2010/main" val="2232110558"/>
      </p:ext>
    </p:extLst>
  </p:cSld>
  <p:clrMapOvr>
    <a:masterClrMapping/>
  </p:clrMapOvr>
  <p:transition>
    <p:dissolv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B0FAD6A9-52FD-E2E8-872C-C13046A8D0AA}"/>
              </a:ext>
            </a:extLst>
          </p:cNvPr>
          <p:cNvSpPr>
            <a:spLocks noGrp="1" noChangeArrowheads="1"/>
          </p:cNvSpPr>
          <p:nvPr>
            <p:ph type="dt" sz="half" idx="10"/>
          </p:nvPr>
        </p:nvSpPr>
        <p:spPr>
          <a:ln/>
        </p:spPr>
        <p:txBody>
          <a:bodyPr/>
          <a:lstStyle>
            <a:lvl1pPr>
              <a:defRPr/>
            </a:lvl1pPr>
          </a:lstStyle>
          <a:p>
            <a:fld id="{C370588A-560B-4F9E-BBA4-F382045A0748}" type="datetime1">
              <a:rPr lang="en-US"/>
              <a:pPr/>
              <a:t>4/24/2025</a:t>
            </a:fld>
            <a:endParaRPr lang="en-GB"/>
          </a:p>
        </p:txBody>
      </p:sp>
      <p:sp>
        <p:nvSpPr>
          <p:cNvPr id="5" name="Rectangle 5">
            <a:extLst>
              <a:ext uri="{FF2B5EF4-FFF2-40B4-BE49-F238E27FC236}">
                <a16:creationId xmlns:a16="http://schemas.microsoft.com/office/drawing/2014/main" id="{5D89D9EE-1ED2-A670-84B3-FBB941671B1D}"/>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77572711-E57D-C77C-ACA7-37B0C84380CF}"/>
              </a:ext>
            </a:extLst>
          </p:cNvPr>
          <p:cNvSpPr>
            <a:spLocks noGrp="1" noChangeArrowheads="1"/>
          </p:cNvSpPr>
          <p:nvPr>
            <p:ph type="sldNum" sz="quarter" idx="12"/>
          </p:nvPr>
        </p:nvSpPr>
        <p:spPr>
          <a:ln/>
        </p:spPr>
        <p:txBody>
          <a:bodyPr/>
          <a:lstStyle>
            <a:lvl1pPr>
              <a:defRPr/>
            </a:lvl1pPr>
          </a:lstStyle>
          <a:p>
            <a:fld id="{BFA614F9-BC02-4BA0-9C8E-73476F7BFD73}" type="slidenum">
              <a:rPr lang="en-GB" altLang="en-US"/>
              <a:pPr/>
              <a:t>‹#›</a:t>
            </a:fld>
            <a:endParaRPr lang="en-GB" altLang="en-US"/>
          </a:p>
        </p:txBody>
      </p:sp>
    </p:spTree>
    <p:extLst>
      <p:ext uri="{BB962C8B-B14F-4D97-AF65-F5344CB8AC3E}">
        <p14:creationId xmlns:p14="http://schemas.microsoft.com/office/powerpoint/2010/main" val="584744969"/>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Rectangle 4">
            <a:extLst>
              <a:ext uri="{FF2B5EF4-FFF2-40B4-BE49-F238E27FC236}">
                <a16:creationId xmlns:a16="http://schemas.microsoft.com/office/drawing/2014/main" id="{0D2ABB46-C988-8B14-D599-C9C5FC16FC37}"/>
              </a:ext>
            </a:extLst>
          </p:cNvPr>
          <p:cNvSpPr>
            <a:spLocks noGrp="1" noChangeArrowheads="1"/>
          </p:cNvSpPr>
          <p:nvPr>
            <p:ph type="dt" sz="half" idx="10"/>
          </p:nvPr>
        </p:nvSpPr>
        <p:spPr>
          <a:ln/>
        </p:spPr>
        <p:txBody>
          <a:bodyPr/>
          <a:lstStyle>
            <a:lvl1pPr>
              <a:defRPr/>
            </a:lvl1pPr>
          </a:lstStyle>
          <a:p>
            <a:fld id="{3CBD6A8E-4E0C-4E73-8528-96DC0B87F864}" type="datetime1">
              <a:rPr lang="en-US"/>
              <a:pPr/>
              <a:t>4/24/2025</a:t>
            </a:fld>
            <a:endParaRPr lang="en-GB"/>
          </a:p>
        </p:txBody>
      </p:sp>
      <p:sp>
        <p:nvSpPr>
          <p:cNvPr id="4" name="Rectangle 5">
            <a:extLst>
              <a:ext uri="{FF2B5EF4-FFF2-40B4-BE49-F238E27FC236}">
                <a16:creationId xmlns:a16="http://schemas.microsoft.com/office/drawing/2014/main" id="{781C9EC2-A03E-58E8-0793-4EFE9C434F12}"/>
              </a:ext>
            </a:extLst>
          </p:cNvPr>
          <p:cNvSpPr>
            <a:spLocks noGrp="1" noChangeArrowheads="1"/>
          </p:cNvSpPr>
          <p:nvPr>
            <p:ph type="ftr" sz="quarter" idx="11"/>
          </p:nvPr>
        </p:nvSpPr>
        <p:spPr>
          <a:ln/>
        </p:spPr>
        <p:txBody>
          <a:bodyPr/>
          <a:lstStyle>
            <a:lvl1pPr>
              <a:defRPr/>
            </a:lvl1pPr>
          </a:lstStyle>
          <a:p>
            <a:endParaRPr lang="en-GB"/>
          </a:p>
        </p:txBody>
      </p:sp>
      <p:sp>
        <p:nvSpPr>
          <p:cNvPr id="5" name="Rectangle 6">
            <a:extLst>
              <a:ext uri="{FF2B5EF4-FFF2-40B4-BE49-F238E27FC236}">
                <a16:creationId xmlns:a16="http://schemas.microsoft.com/office/drawing/2014/main" id="{0C1F1185-9401-1833-B78E-9C5FB0D69BA2}"/>
              </a:ext>
            </a:extLst>
          </p:cNvPr>
          <p:cNvSpPr>
            <a:spLocks noGrp="1" noChangeArrowheads="1"/>
          </p:cNvSpPr>
          <p:nvPr>
            <p:ph type="sldNum" sz="quarter" idx="12"/>
          </p:nvPr>
        </p:nvSpPr>
        <p:spPr>
          <a:ln/>
        </p:spPr>
        <p:txBody>
          <a:bodyPr/>
          <a:lstStyle>
            <a:lvl1pPr>
              <a:defRPr/>
            </a:lvl1pPr>
          </a:lstStyle>
          <a:p>
            <a:fld id="{840BC9BB-A6DA-43A0-A0E4-D0C0DA21D6D7}" type="slidenum">
              <a:rPr lang="en-GB" altLang="en-US"/>
              <a:pPr/>
              <a:t>‹#›</a:t>
            </a:fld>
            <a:endParaRPr lang="en-GB" altLang="en-US"/>
          </a:p>
        </p:txBody>
      </p:sp>
    </p:spTree>
    <p:extLst>
      <p:ext uri="{BB962C8B-B14F-4D97-AF65-F5344CB8AC3E}">
        <p14:creationId xmlns:p14="http://schemas.microsoft.com/office/powerpoint/2010/main" val="913700206"/>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C2FC330-7851-0BD4-AA8C-5D703591EBC4}"/>
              </a:ext>
            </a:extLst>
          </p:cNvPr>
          <p:cNvSpPr>
            <a:spLocks noGrp="1" noChangeArrowheads="1"/>
          </p:cNvSpPr>
          <p:nvPr>
            <p:ph type="dt" sz="half" idx="10"/>
          </p:nvPr>
        </p:nvSpPr>
        <p:spPr>
          <a:ln/>
        </p:spPr>
        <p:txBody>
          <a:bodyPr/>
          <a:lstStyle>
            <a:lvl1pPr>
              <a:defRPr/>
            </a:lvl1pPr>
          </a:lstStyle>
          <a:p>
            <a:fld id="{FEFF4C29-7FCA-4C98-B60A-96701211F6E2}" type="datetime1">
              <a:rPr lang="en-US"/>
              <a:pPr/>
              <a:t>4/24/2025</a:t>
            </a:fld>
            <a:endParaRPr lang="en-GB"/>
          </a:p>
        </p:txBody>
      </p:sp>
      <p:sp>
        <p:nvSpPr>
          <p:cNvPr id="3" name="Rectangle 5">
            <a:extLst>
              <a:ext uri="{FF2B5EF4-FFF2-40B4-BE49-F238E27FC236}">
                <a16:creationId xmlns:a16="http://schemas.microsoft.com/office/drawing/2014/main" id="{05F31B70-1719-1213-4314-CE4D5C2A30B7}"/>
              </a:ext>
            </a:extLst>
          </p:cNvPr>
          <p:cNvSpPr>
            <a:spLocks noGrp="1" noChangeArrowheads="1"/>
          </p:cNvSpPr>
          <p:nvPr>
            <p:ph type="ftr" sz="quarter" idx="11"/>
          </p:nvPr>
        </p:nvSpPr>
        <p:spPr>
          <a:ln/>
        </p:spPr>
        <p:txBody>
          <a:bodyPr/>
          <a:lstStyle>
            <a:lvl1pPr>
              <a:defRPr/>
            </a:lvl1pPr>
          </a:lstStyle>
          <a:p>
            <a:endParaRPr lang="en-GB"/>
          </a:p>
        </p:txBody>
      </p:sp>
      <p:sp>
        <p:nvSpPr>
          <p:cNvPr id="4" name="Rectangle 6">
            <a:extLst>
              <a:ext uri="{FF2B5EF4-FFF2-40B4-BE49-F238E27FC236}">
                <a16:creationId xmlns:a16="http://schemas.microsoft.com/office/drawing/2014/main" id="{85E323D6-D218-EA7A-0A1F-18C13DE6165F}"/>
              </a:ext>
            </a:extLst>
          </p:cNvPr>
          <p:cNvSpPr>
            <a:spLocks noGrp="1" noChangeArrowheads="1"/>
          </p:cNvSpPr>
          <p:nvPr>
            <p:ph type="sldNum" sz="quarter" idx="12"/>
          </p:nvPr>
        </p:nvSpPr>
        <p:spPr>
          <a:ln/>
        </p:spPr>
        <p:txBody>
          <a:bodyPr/>
          <a:lstStyle>
            <a:lvl1pPr>
              <a:defRPr/>
            </a:lvl1pPr>
          </a:lstStyle>
          <a:p>
            <a:fld id="{260AA44E-0F90-425C-8918-BAF13C2572F0}" type="slidenum">
              <a:rPr lang="en-GB" altLang="en-US"/>
              <a:pPr/>
              <a:t>‹#›</a:t>
            </a:fld>
            <a:endParaRPr lang="en-GB" altLang="en-US"/>
          </a:p>
        </p:txBody>
      </p:sp>
    </p:spTree>
    <p:extLst>
      <p:ext uri="{BB962C8B-B14F-4D97-AF65-F5344CB8AC3E}">
        <p14:creationId xmlns:p14="http://schemas.microsoft.com/office/powerpoint/2010/main" val="910376971"/>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F96623AD-D9F3-5CD2-97A9-34C5684FC163}"/>
              </a:ext>
            </a:extLst>
          </p:cNvPr>
          <p:cNvSpPr>
            <a:spLocks noGrp="1" noChangeArrowheads="1"/>
          </p:cNvSpPr>
          <p:nvPr>
            <p:ph type="dt" sz="half" idx="10"/>
          </p:nvPr>
        </p:nvSpPr>
        <p:spPr>
          <a:ln/>
        </p:spPr>
        <p:txBody>
          <a:bodyPr/>
          <a:lstStyle>
            <a:lvl1pPr>
              <a:defRPr/>
            </a:lvl1pPr>
          </a:lstStyle>
          <a:p>
            <a:fld id="{0CABB35B-B548-44CF-AF00-3C9811481941}" type="datetime1">
              <a:rPr lang="en-US"/>
              <a:pPr/>
              <a:t>4/24/2025</a:t>
            </a:fld>
            <a:endParaRPr lang="en-GB"/>
          </a:p>
        </p:txBody>
      </p:sp>
      <p:sp>
        <p:nvSpPr>
          <p:cNvPr id="6" name="Rectangle 5">
            <a:extLst>
              <a:ext uri="{FF2B5EF4-FFF2-40B4-BE49-F238E27FC236}">
                <a16:creationId xmlns:a16="http://schemas.microsoft.com/office/drawing/2014/main" id="{225C6A6C-3353-C789-EE2E-3B3309CB363A}"/>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C8D3DAF1-E736-E799-A143-8E094D7A496D}"/>
              </a:ext>
            </a:extLst>
          </p:cNvPr>
          <p:cNvSpPr>
            <a:spLocks noGrp="1" noChangeArrowheads="1"/>
          </p:cNvSpPr>
          <p:nvPr>
            <p:ph type="sldNum" sz="quarter" idx="12"/>
          </p:nvPr>
        </p:nvSpPr>
        <p:spPr>
          <a:ln/>
        </p:spPr>
        <p:txBody>
          <a:bodyPr/>
          <a:lstStyle>
            <a:lvl1pPr>
              <a:defRPr/>
            </a:lvl1pPr>
          </a:lstStyle>
          <a:p>
            <a:fld id="{F42FAFF6-9FCA-4357-BAB7-2724F26D7F4F}" type="slidenum">
              <a:rPr lang="en-GB" altLang="en-US"/>
              <a:pPr/>
              <a:t>‹#›</a:t>
            </a:fld>
            <a:endParaRPr lang="en-GB" altLang="en-US"/>
          </a:p>
        </p:txBody>
      </p:sp>
    </p:spTree>
    <p:extLst>
      <p:ext uri="{BB962C8B-B14F-4D97-AF65-F5344CB8AC3E}">
        <p14:creationId xmlns:p14="http://schemas.microsoft.com/office/powerpoint/2010/main" val="173717870"/>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ltLang="en-US" noProof="0"/>
              <a:t>Click to edit Master title style</a:t>
            </a:r>
            <a:endParaRPr lang="en-US"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71151DEA-61C4-DC8B-860A-F27DE6320F72}"/>
              </a:ext>
            </a:extLst>
          </p:cNvPr>
          <p:cNvSpPr>
            <a:spLocks noGrp="1" noChangeArrowheads="1"/>
          </p:cNvSpPr>
          <p:nvPr>
            <p:ph type="dt" sz="half" idx="10"/>
          </p:nvPr>
        </p:nvSpPr>
        <p:spPr>
          <a:ln/>
        </p:spPr>
        <p:txBody>
          <a:bodyPr/>
          <a:lstStyle>
            <a:lvl1pPr>
              <a:defRPr/>
            </a:lvl1pPr>
          </a:lstStyle>
          <a:p>
            <a:fld id="{ADB99640-1AFE-405B-9D23-B80ECBC6FB3E}" type="datetime1">
              <a:rPr lang="en-US"/>
              <a:pPr/>
              <a:t>4/24/2025</a:t>
            </a:fld>
            <a:endParaRPr lang="en-GB"/>
          </a:p>
        </p:txBody>
      </p:sp>
      <p:sp>
        <p:nvSpPr>
          <p:cNvPr id="6" name="Rectangle 5">
            <a:extLst>
              <a:ext uri="{FF2B5EF4-FFF2-40B4-BE49-F238E27FC236}">
                <a16:creationId xmlns:a16="http://schemas.microsoft.com/office/drawing/2014/main" id="{54224567-95CE-5435-F756-78E83098E8F3}"/>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DE8D878A-8A8D-895B-1047-5FFDA3C9C694}"/>
              </a:ext>
            </a:extLst>
          </p:cNvPr>
          <p:cNvSpPr>
            <a:spLocks noGrp="1" noChangeArrowheads="1"/>
          </p:cNvSpPr>
          <p:nvPr>
            <p:ph type="sldNum" sz="quarter" idx="12"/>
          </p:nvPr>
        </p:nvSpPr>
        <p:spPr>
          <a:ln/>
        </p:spPr>
        <p:txBody>
          <a:bodyPr/>
          <a:lstStyle>
            <a:lvl1pPr>
              <a:defRPr/>
            </a:lvl1pPr>
          </a:lstStyle>
          <a:p>
            <a:fld id="{14137770-FD19-4BB0-A60F-F620759821DE}" type="slidenum">
              <a:rPr lang="en-GB" altLang="en-US"/>
              <a:pPr/>
              <a:t>‹#›</a:t>
            </a:fld>
            <a:endParaRPr lang="en-GB" altLang="en-US"/>
          </a:p>
        </p:txBody>
      </p:sp>
    </p:spTree>
    <p:extLst>
      <p:ext uri="{BB962C8B-B14F-4D97-AF65-F5344CB8AC3E}">
        <p14:creationId xmlns:p14="http://schemas.microsoft.com/office/powerpoint/2010/main" val="2276364410"/>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41E062C-5BE4-DA8D-0233-9C6FFF832B89}"/>
              </a:ext>
            </a:extLst>
          </p:cNvPr>
          <p:cNvSpPr>
            <a:spLocks noGrp="1" noChangeArrowheads="1"/>
          </p:cNvSpPr>
          <p:nvPr>
            <p:ph type="title"/>
          </p:nvPr>
        </p:nvSpPr>
        <p:spPr bwMode="auto">
          <a:xfrm>
            <a:off x="381000" y="1828800"/>
            <a:ext cx="2516188"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92C6FB88-220C-988B-B348-B493CD78BEB5}"/>
              </a:ext>
            </a:extLst>
          </p:cNvPr>
          <p:cNvSpPr>
            <a:spLocks noGrp="1" noChangeArrowheads="1"/>
          </p:cNvSpPr>
          <p:nvPr>
            <p:ph type="body" idx="1"/>
          </p:nvPr>
        </p:nvSpPr>
        <p:spPr bwMode="auto">
          <a:xfrm>
            <a:off x="2971800" y="1828800"/>
            <a:ext cx="5943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9B2545C0-F3A7-19D7-3FF3-0D1723A7B3B2}"/>
              </a:ext>
            </a:extLst>
          </p:cNvPr>
          <p:cNvSpPr>
            <a:spLocks noGrp="1" noChangeArrowheads="1"/>
          </p:cNvSpPr>
          <p:nvPr>
            <p:ph type="dt" sz="half" idx="2"/>
          </p:nvPr>
        </p:nvSpPr>
        <p:spPr bwMode="auto">
          <a:xfrm>
            <a:off x="381000" y="6477000"/>
            <a:ext cx="13716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chemeClr val="tx1"/>
                </a:solidFill>
                <a:latin typeface="Arial"/>
                <a:ea typeface="ＭＳ Ｐゴシック" charset="-128"/>
                <a:sym typeface="Times" charset="0"/>
              </a:defRPr>
            </a:lvl1pPr>
          </a:lstStyle>
          <a:p>
            <a:fld id="{A1544F58-B08A-4253-8BA0-977E4B1DEC19}" type="datetime1">
              <a:rPr lang="en-US"/>
              <a:pPr/>
              <a:t>4/24/2025</a:t>
            </a:fld>
            <a:endParaRPr lang="en-GB"/>
          </a:p>
        </p:txBody>
      </p:sp>
      <p:sp>
        <p:nvSpPr>
          <p:cNvPr id="1029" name="Rectangle 5">
            <a:extLst>
              <a:ext uri="{FF2B5EF4-FFF2-40B4-BE49-F238E27FC236}">
                <a16:creationId xmlns:a16="http://schemas.microsoft.com/office/drawing/2014/main" id="{58BFEB3C-8C10-0B2C-C07D-2DD7D79F8611}"/>
              </a:ext>
            </a:extLst>
          </p:cNvPr>
          <p:cNvSpPr>
            <a:spLocks noGrp="1" noChangeArrowheads="1"/>
          </p:cNvSpPr>
          <p:nvPr>
            <p:ph type="ftr" sz="quarter" idx="3"/>
          </p:nvPr>
        </p:nvSpPr>
        <p:spPr bwMode="auto">
          <a:xfrm>
            <a:off x="3124200" y="6477000"/>
            <a:ext cx="3656013"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chemeClr val="tx1"/>
                </a:solidFill>
                <a:latin typeface="+mn-lt"/>
                <a:ea typeface="+mn-ea"/>
                <a:sym typeface="Times" charset="0"/>
              </a:defRPr>
            </a:lvl1pPr>
          </a:lstStyle>
          <a:p>
            <a:endParaRPr lang="en-GB"/>
          </a:p>
        </p:txBody>
      </p:sp>
      <p:sp>
        <p:nvSpPr>
          <p:cNvPr id="1030" name="Rectangle 6">
            <a:extLst>
              <a:ext uri="{FF2B5EF4-FFF2-40B4-BE49-F238E27FC236}">
                <a16:creationId xmlns:a16="http://schemas.microsoft.com/office/drawing/2014/main" id="{C4315401-1739-CC5C-3A4F-FA565DC68DBF}"/>
              </a:ext>
            </a:extLst>
          </p:cNvPr>
          <p:cNvSpPr>
            <a:spLocks noGrp="1" noChangeArrowheads="1"/>
          </p:cNvSpPr>
          <p:nvPr>
            <p:ph type="sldNum" sz="quarter" idx="4"/>
          </p:nvPr>
        </p:nvSpPr>
        <p:spPr bwMode="auto">
          <a:xfrm>
            <a:off x="7010400" y="6477000"/>
            <a:ext cx="19050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algn="r" eaLnBrk="0" hangingPunct="0">
              <a:defRPr sz="1400">
                <a:latin typeface="Arial" panose="020B0604020202020204" pitchFamily="34" charset="0"/>
              </a:defRPr>
            </a:lvl1pPr>
          </a:lstStyle>
          <a:p>
            <a:fld id="{713FCA4E-E74D-4CF9-9906-EDEC94F1ADE6}" type="slidenum">
              <a:rPr lang="en-GB" altLang="en-US"/>
              <a:pPr/>
              <a:t>‹#›</a:t>
            </a:fld>
            <a:endParaRPr lang="en-GB" altLang="en-US"/>
          </a:p>
        </p:txBody>
      </p:sp>
      <p:pic>
        <p:nvPicPr>
          <p:cNvPr id="1031" name="Picture 7" descr="electoral com_rgb">
            <a:extLst>
              <a:ext uri="{FF2B5EF4-FFF2-40B4-BE49-F238E27FC236}">
                <a16:creationId xmlns:a16="http://schemas.microsoft.com/office/drawing/2014/main" id="{BD0C965C-D28A-6AB9-EFB4-3C06C8C910C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067" r:id="rId1"/>
    <p:sldLayoutId id="2147488017" r:id="rId2"/>
    <p:sldLayoutId id="2147488018" r:id="rId3"/>
    <p:sldLayoutId id="2147488019" r:id="rId4"/>
    <p:sldLayoutId id="2147488020" r:id="rId5"/>
    <p:sldLayoutId id="2147488021" r:id="rId6"/>
    <p:sldLayoutId id="2147488022" r:id="rId7"/>
    <p:sldLayoutId id="2147488023" r:id="rId8"/>
    <p:sldLayoutId id="2147488024" r:id="rId9"/>
    <p:sldLayoutId id="2147488025" r:id="rId10"/>
    <p:sldLayoutId id="2147488026" r:id="rId11"/>
  </p:sldLayoutIdLst>
  <p:transition>
    <p:dissolve/>
  </p:transition>
  <p:txStyles>
    <p:titleStyle>
      <a:lvl1pPr algn="l" rtl="0" eaLnBrk="0" fontAlgn="base" hangingPunct="0">
        <a:spcBef>
          <a:spcPct val="0"/>
        </a:spcBef>
        <a:spcAft>
          <a:spcPct val="0"/>
        </a:spcAft>
        <a:buSzPct val="100000"/>
        <a:defRPr sz="2800">
          <a:solidFill>
            <a:srgbClr val="0099CC"/>
          </a:solidFill>
          <a:latin typeface="Arial" pitchFamily="34" charset="0"/>
          <a:ea typeface="ＭＳ Ｐゴシック" pitchFamily="34" charset="-128"/>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ＭＳ Ｐゴシック" charset="-128"/>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ea typeface="ＭＳ Ｐゴシック" charset="-128"/>
        </a:defRPr>
      </a:lvl2pPr>
      <a:lvl3pPr marL="1028700" indent="-228600" algn="l" rtl="0" eaLnBrk="0" fontAlgn="base" hangingPunct="0">
        <a:spcBef>
          <a:spcPct val="20000"/>
        </a:spcBef>
        <a:spcAft>
          <a:spcPct val="0"/>
        </a:spcAft>
        <a:buSzPct val="100000"/>
        <a:buChar char="•"/>
        <a:defRPr sz="2000">
          <a:solidFill>
            <a:srgbClr val="003366"/>
          </a:solidFill>
          <a:latin typeface="+mn-lt"/>
          <a:ea typeface="ＭＳ Ｐゴシック" charset="-128"/>
        </a:defRPr>
      </a:lvl3pPr>
      <a:lvl4pPr marL="1435100" indent="-228600" algn="l" rtl="0" eaLnBrk="0" fontAlgn="base" hangingPunct="0">
        <a:spcBef>
          <a:spcPct val="20000"/>
        </a:spcBef>
        <a:spcAft>
          <a:spcPct val="0"/>
        </a:spcAft>
        <a:buSzPct val="100000"/>
        <a:buChar char="–"/>
        <a:defRPr>
          <a:solidFill>
            <a:srgbClr val="003366"/>
          </a:solidFill>
          <a:latin typeface="+mn-lt"/>
          <a:ea typeface="ＭＳ Ｐゴシック" charset="-128"/>
        </a:defRPr>
      </a:lvl4pPr>
      <a:lvl5pPr marL="1778000" indent="-228600" algn="l" rtl="0" eaLnBrk="0" fontAlgn="base" hangingPunct="0">
        <a:spcBef>
          <a:spcPct val="20000"/>
        </a:spcBef>
        <a:spcAft>
          <a:spcPct val="0"/>
        </a:spcAft>
        <a:buSzPct val="100000"/>
        <a:buChar char="»"/>
        <a:defRPr sz="1600">
          <a:solidFill>
            <a:srgbClr val="003366"/>
          </a:solidFill>
          <a:latin typeface="+mn-lt"/>
          <a:ea typeface="ＭＳ Ｐゴシック" charset="-128"/>
        </a:defRPr>
      </a:lvl5pPr>
      <a:lvl6pPr marL="2235200" indent="-228600" algn="l" rtl="0" fontAlgn="base">
        <a:spcBef>
          <a:spcPct val="20000"/>
        </a:spcBef>
        <a:spcAft>
          <a:spcPct val="0"/>
        </a:spcAft>
        <a:buChar char="»"/>
        <a:defRPr sz="1600">
          <a:solidFill>
            <a:schemeClr val="tx1"/>
          </a:solidFill>
          <a:latin typeface="+mn-lt"/>
          <a:ea typeface="ＭＳ Ｐゴシック" charset="-128"/>
        </a:defRPr>
      </a:lvl6pPr>
      <a:lvl7pPr marL="2692400" indent="-228600" algn="l" rtl="0" fontAlgn="base">
        <a:spcBef>
          <a:spcPct val="20000"/>
        </a:spcBef>
        <a:spcAft>
          <a:spcPct val="0"/>
        </a:spcAft>
        <a:buChar char="»"/>
        <a:defRPr sz="1600">
          <a:solidFill>
            <a:schemeClr val="tx1"/>
          </a:solidFill>
          <a:latin typeface="+mn-lt"/>
          <a:ea typeface="ＭＳ Ｐゴシック" charset="-128"/>
        </a:defRPr>
      </a:lvl7pPr>
      <a:lvl8pPr marL="3149600" indent="-228600" algn="l" rtl="0" fontAlgn="base">
        <a:spcBef>
          <a:spcPct val="20000"/>
        </a:spcBef>
        <a:spcAft>
          <a:spcPct val="0"/>
        </a:spcAft>
        <a:buChar char="»"/>
        <a:defRPr sz="1600">
          <a:solidFill>
            <a:schemeClr val="tx1"/>
          </a:solidFill>
          <a:latin typeface="+mn-lt"/>
          <a:ea typeface="ＭＳ Ｐゴシック" charset="-128"/>
        </a:defRPr>
      </a:lvl8pPr>
      <a:lvl9pPr marL="3606800" indent="-228600" algn="l" rtl="0" fontAlgn="base">
        <a:spcBef>
          <a:spcPct val="20000"/>
        </a:spcBef>
        <a:spcAft>
          <a:spcPct val="0"/>
        </a:spcAft>
        <a:buChar char="»"/>
        <a:defRPr sz="1600">
          <a:solidFill>
            <a:schemeClr val="tx1"/>
          </a:solidFill>
          <a:latin typeface="+mn-lt"/>
          <a:ea typeface="ＭＳ Ｐゴシック" charset="-128"/>
        </a:defRPr>
      </a:lvl9pPr>
    </p:bodyStyle>
    <p:otherStyle>
      <a:defPPr>
        <a:defRPr lang="en-US"/>
      </a:defPPr>
      <a:lvl1pPr marL="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56D7BF9-275D-7D17-F29F-050F77442F30}"/>
              </a:ext>
            </a:extLst>
          </p:cNvPr>
          <p:cNvSpPr>
            <a:spLocks noGrp="1" noChangeArrowheads="1"/>
          </p:cNvSpPr>
          <p:nvPr>
            <p:ph type="title"/>
          </p:nvPr>
        </p:nvSpPr>
        <p:spPr bwMode="auto">
          <a:xfrm>
            <a:off x="381000" y="1828800"/>
            <a:ext cx="2516188"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p>
        </p:txBody>
      </p:sp>
      <p:sp>
        <p:nvSpPr>
          <p:cNvPr id="2051" name="Rectangle 3">
            <a:extLst>
              <a:ext uri="{FF2B5EF4-FFF2-40B4-BE49-F238E27FC236}">
                <a16:creationId xmlns:a16="http://schemas.microsoft.com/office/drawing/2014/main" id="{0AE2D85E-364A-2204-BED7-C9F53C7B9FA6}"/>
              </a:ext>
            </a:extLst>
          </p:cNvPr>
          <p:cNvSpPr>
            <a:spLocks noGrp="1" noChangeArrowheads="1"/>
          </p:cNvSpPr>
          <p:nvPr>
            <p:ph type="body" idx="1"/>
          </p:nvPr>
        </p:nvSpPr>
        <p:spPr bwMode="auto">
          <a:xfrm>
            <a:off x="2971800" y="1828800"/>
            <a:ext cx="5943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2" name="Rectangle 4">
            <a:extLst>
              <a:ext uri="{FF2B5EF4-FFF2-40B4-BE49-F238E27FC236}">
                <a16:creationId xmlns:a16="http://schemas.microsoft.com/office/drawing/2014/main" id="{D53EDC7C-5BE1-4FA9-6EBF-10B790E0A02E}"/>
              </a:ext>
            </a:extLst>
          </p:cNvPr>
          <p:cNvSpPr>
            <a:spLocks noGrp="1" noChangeArrowheads="1"/>
          </p:cNvSpPr>
          <p:nvPr>
            <p:ph type="dt" sz="half" idx="2"/>
          </p:nvPr>
        </p:nvSpPr>
        <p:spPr bwMode="auto">
          <a:xfrm>
            <a:off x="381000" y="6477000"/>
            <a:ext cx="13716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rgbClr val="003366"/>
                </a:solidFill>
                <a:latin typeface="Arial"/>
                <a:sym typeface="Times" charset="0"/>
              </a:defRPr>
            </a:lvl1pPr>
          </a:lstStyle>
          <a:p>
            <a:fld id="{CBE597A5-CC91-4C03-BB2F-82767BD520F4}" type="datetime1">
              <a:rPr lang="en-US"/>
              <a:pPr/>
              <a:t>4/24/2025</a:t>
            </a:fld>
            <a:endParaRPr lang="en-GB"/>
          </a:p>
        </p:txBody>
      </p:sp>
      <p:sp>
        <p:nvSpPr>
          <p:cNvPr id="2053" name="Rectangle 5">
            <a:extLst>
              <a:ext uri="{FF2B5EF4-FFF2-40B4-BE49-F238E27FC236}">
                <a16:creationId xmlns:a16="http://schemas.microsoft.com/office/drawing/2014/main" id="{125C849D-F496-521A-7DD2-E80D930AFB79}"/>
              </a:ext>
            </a:extLst>
          </p:cNvPr>
          <p:cNvSpPr>
            <a:spLocks noGrp="1" noChangeArrowheads="1"/>
          </p:cNvSpPr>
          <p:nvPr>
            <p:ph type="ftr" sz="quarter" idx="3"/>
          </p:nvPr>
        </p:nvSpPr>
        <p:spPr bwMode="auto">
          <a:xfrm>
            <a:off x="3124200" y="6477000"/>
            <a:ext cx="3656013"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rgbClr val="003366"/>
                </a:solidFill>
                <a:latin typeface="+mn-lt"/>
                <a:ea typeface="+mn-ea"/>
                <a:cs typeface="+mn-cs"/>
                <a:sym typeface="Times" charset="0"/>
              </a:defRPr>
            </a:lvl1pPr>
          </a:lstStyle>
          <a:p>
            <a:endParaRPr lang="en-GB"/>
          </a:p>
        </p:txBody>
      </p:sp>
      <p:sp>
        <p:nvSpPr>
          <p:cNvPr id="2054" name="Rectangle 6">
            <a:extLst>
              <a:ext uri="{FF2B5EF4-FFF2-40B4-BE49-F238E27FC236}">
                <a16:creationId xmlns:a16="http://schemas.microsoft.com/office/drawing/2014/main" id="{4F011E8D-E2FE-3027-EF0F-90F318DD1A77}"/>
              </a:ext>
            </a:extLst>
          </p:cNvPr>
          <p:cNvSpPr>
            <a:spLocks noGrp="1" noChangeArrowheads="1"/>
          </p:cNvSpPr>
          <p:nvPr>
            <p:ph type="sldNum" sz="quarter" idx="4"/>
          </p:nvPr>
        </p:nvSpPr>
        <p:spPr bwMode="auto">
          <a:xfrm>
            <a:off x="7010400" y="6477000"/>
            <a:ext cx="19050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algn="r" eaLnBrk="0" hangingPunct="0">
              <a:defRPr sz="1400">
                <a:latin typeface="Arial" panose="020B0604020202020204" pitchFamily="34" charset="0"/>
              </a:defRPr>
            </a:lvl1pPr>
          </a:lstStyle>
          <a:p>
            <a:fld id="{D0B98DCB-0F8E-4A4B-8982-D2DE6B628443}" type="slidenum">
              <a:rPr lang="en-GB" altLang="en-US"/>
              <a:pPr/>
              <a:t>‹#›</a:t>
            </a:fld>
            <a:endParaRPr lang="en-GB" altLang="en-US"/>
          </a:p>
        </p:txBody>
      </p:sp>
      <p:pic>
        <p:nvPicPr>
          <p:cNvPr id="2055" name="Picture 7" descr="electoral com_rgb">
            <a:extLst>
              <a:ext uri="{FF2B5EF4-FFF2-40B4-BE49-F238E27FC236}">
                <a16:creationId xmlns:a16="http://schemas.microsoft.com/office/drawing/2014/main" id="{CDB4F525-E82F-405A-E86E-00F9E43FA93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068" r:id="rId1"/>
    <p:sldLayoutId id="2147488027" r:id="rId2"/>
    <p:sldLayoutId id="2147488028" r:id="rId3"/>
    <p:sldLayoutId id="2147488029" r:id="rId4"/>
    <p:sldLayoutId id="2147488030" r:id="rId5"/>
    <p:sldLayoutId id="2147488031" r:id="rId6"/>
    <p:sldLayoutId id="2147488032" r:id="rId7"/>
    <p:sldLayoutId id="2147488033" r:id="rId8"/>
    <p:sldLayoutId id="2147488034" r:id="rId9"/>
    <p:sldLayoutId id="2147488035" r:id="rId10"/>
    <p:sldLayoutId id="2147488036" r:id="rId11"/>
  </p:sldLayoutIdLst>
  <p:transition>
    <p:dissolve/>
  </p:transition>
  <p:txStyles>
    <p:titleStyle>
      <a:lvl1pPr algn="l" rtl="0" eaLnBrk="0" fontAlgn="base" hangingPunct="0">
        <a:spcBef>
          <a:spcPct val="0"/>
        </a:spcBef>
        <a:spcAft>
          <a:spcPct val="0"/>
        </a:spcAft>
        <a:buSzPct val="100000"/>
        <a:defRPr sz="2800">
          <a:solidFill>
            <a:srgbClr val="0099CC"/>
          </a:solidFill>
          <a:latin typeface="Arial" pitchFamily="34" charset="0"/>
          <a:ea typeface="ＭＳ Ｐゴシック" pitchFamily="34" charset="-128"/>
          <a:cs typeface="ＭＳ Ｐゴシック" pitchFamily="-1" charset="-128"/>
        </a:defRPr>
      </a:lvl1pPr>
      <a:lvl2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ＭＳ Ｐゴシック" charset="-128"/>
          <a:cs typeface="ＭＳ Ｐゴシック" pitchFamily="-1" charset="-128"/>
        </a:defRPr>
      </a:lvl1pPr>
      <a:lvl2pPr marL="628650" indent="-285750" algn="l" rtl="0" eaLnBrk="0" fontAlgn="base" hangingPunct="0">
        <a:spcBef>
          <a:spcPct val="20000"/>
        </a:spcBef>
        <a:spcAft>
          <a:spcPct val="0"/>
        </a:spcAft>
        <a:buSzPct val="100000"/>
        <a:buChar char="–"/>
        <a:defRPr sz="2200">
          <a:solidFill>
            <a:srgbClr val="003366"/>
          </a:solidFill>
          <a:latin typeface="+mn-lt"/>
          <a:ea typeface="ＭＳ Ｐゴシック" charset="-128"/>
        </a:defRPr>
      </a:lvl2pPr>
      <a:lvl3pPr marL="1028700" indent="-228600" algn="l" rtl="0" eaLnBrk="0" fontAlgn="base" hangingPunct="0">
        <a:spcBef>
          <a:spcPct val="20000"/>
        </a:spcBef>
        <a:spcAft>
          <a:spcPct val="0"/>
        </a:spcAft>
        <a:buSzPct val="100000"/>
        <a:buChar char="•"/>
        <a:defRPr sz="2000">
          <a:solidFill>
            <a:srgbClr val="003366"/>
          </a:solidFill>
          <a:latin typeface="+mn-lt"/>
          <a:ea typeface="ＭＳ Ｐゴシック" charset="-128"/>
        </a:defRPr>
      </a:lvl3pPr>
      <a:lvl4pPr marL="1435100" indent="-228600" algn="l" rtl="0" eaLnBrk="0" fontAlgn="base" hangingPunct="0">
        <a:spcBef>
          <a:spcPct val="20000"/>
        </a:spcBef>
        <a:spcAft>
          <a:spcPct val="0"/>
        </a:spcAft>
        <a:buSzPct val="100000"/>
        <a:buChar char="–"/>
        <a:defRPr>
          <a:solidFill>
            <a:srgbClr val="003366"/>
          </a:solidFill>
          <a:latin typeface="+mn-lt"/>
          <a:ea typeface="ＭＳ Ｐゴシック" charset="-128"/>
        </a:defRPr>
      </a:lvl4pPr>
      <a:lvl5pPr marL="1778000" indent="-228600" algn="l" rtl="0" eaLnBrk="0" fontAlgn="base" hangingPunct="0">
        <a:spcBef>
          <a:spcPct val="20000"/>
        </a:spcBef>
        <a:spcAft>
          <a:spcPct val="0"/>
        </a:spcAft>
        <a:buSzPct val="100000"/>
        <a:buChar char="»"/>
        <a:defRPr sz="1600">
          <a:solidFill>
            <a:srgbClr val="003366"/>
          </a:solidFill>
          <a:latin typeface="+mn-lt"/>
          <a:ea typeface="ＭＳ Ｐゴシック" charset="-128"/>
        </a:defRPr>
      </a:lvl5pPr>
      <a:lvl6pPr marL="2235200" indent="-228600" algn="l" rtl="0" fontAlgn="base">
        <a:spcBef>
          <a:spcPct val="20000"/>
        </a:spcBef>
        <a:spcAft>
          <a:spcPct val="0"/>
        </a:spcAft>
        <a:buChar char="»"/>
        <a:defRPr sz="1600">
          <a:solidFill>
            <a:schemeClr val="tx1"/>
          </a:solidFill>
          <a:latin typeface="+mn-lt"/>
          <a:ea typeface="ＭＳ Ｐゴシック" charset="-128"/>
        </a:defRPr>
      </a:lvl6pPr>
      <a:lvl7pPr marL="2692400" indent="-228600" algn="l" rtl="0" fontAlgn="base">
        <a:spcBef>
          <a:spcPct val="20000"/>
        </a:spcBef>
        <a:spcAft>
          <a:spcPct val="0"/>
        </a:spcAft>
        <a:buChar char="»"/>
        <a:defRPr sz="1600">
          <a:solidFill>
            <a:schemeClr val="tx1"/>
          </a:solidFill>
          <a:latin typeface="+mn-lt"/>
          <a:ea typeface="ＭＳ Ｐゴシック" charset="-128"/>
        </a:defRPr>
      </a:lvl7pPr>
      <a:lvl8pPr marL="3149600" indent="-228600" algn="l" rtl="0" fontAlgn="base">
        <a:spcBef>
          <a:spcPct val="20000"/>
        </a:spcBef>
        <a:spcAft>
          <a:spcPct val="0"/>
        </a:spcAft>
        <a:buChar char="»"/>
        <a:defRPr sz="1600">
          <a:solidFill>
            <a:schemeClr val="tx1"/>
          </a:solidFill>
          <a:latin typeface="+mn-lt"/>
          <a:ea typeface="ＭＳ Ｐゴシック" charset="-128"/>
        </a:defRPr>
      </a:lvl8pPr>
      <a:lvl9pPr marL="3606800" indent="-228600" algn="l" rtl="0" fontAlgn="base">
        <a:spcBef>
          <a:spcPct val="20000"/>
        </a:spcBef>
        <a:spcAft>
          <a:spcPct val="0"/>
        </a:spcAft>
        <a:buChar char="»"/>
        <a:defRPr sz="1600">
          <a:solidFill>
            <a:schemeClr val="tx1"/>
          </a:solidFill>
          <a:latin typeface="+mn-lt"/>
          <a:ea typeface="ＭＳ Ｐゴシック" charset="-128"/>
        </a:defRPr>
      </a:lvl9pPr>
    </p:bodyStyle>
    <p:otherStyle>
      <a:defPPr>
        <a:defRPr lang="en-US"/>
      </a:defPPr>
      <a:lvl1pPr marL="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78FC6FC-068C-9C81-57B9-56A7F547433B}"/>
              </a:ext>
            </a:extLst>
          </p:cNvPr>
          <p:cNvSpPr>
            <a:spLocks noGrp="1" noChangeArrowheads="1"/>
          </p:cNvSpPr>
          <p:nvPr>
            <p:ph type="title"/>
          </p:nvPr>
        </p:nvSpPr>
        <p:spPr bwMode="auto">
          <a:xfrm>
            <a:off x="381000" y="1828800"/>
            <a:ext cx="2516188"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p>
        </p:txBody>
      </p:sp>
      <p:sp>
        <p:nvSpPr>
          <p:cNvPr id="3075" name="Rectangle 3">
            <a:extLst>
              <a:ext uri="{FF2B5EF4-FFF2-40B4-BE49-F238E27FC236}">
                <a16:creationId xmlns:a16="http://schemas.microsoft.com/office/drawing/2014/main" id="{4D8C1710-A60B-F613-35A9-E0FA616F5167}"/>
              </a:ext>
            </a:extLst>
          </p:cNvPr>
          <p:cNvSpPr>
            <a:spLocks noGrp="1" noChangeArrowheads="1"/>
          </p:cNvSpPr>
          <p:nvPr>
            <p:ph type="body" idx="1"/>
          </p:nvPr>
        </p:nvSpPr>
        <p:spPr bwMode="auto">
          <a:xfrm>
            <a:off x="2971800" y="1828800"/>
            <a:ext cx="5943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6" name="Rectangle 4">
            <a:extLst>
              <a:ext uri="{FF2B5EF4-FFF2-40B4-BE49-F238E27FC236}">
                <a16:creationId xmlns:a16="http://schemas.microsoft.com/office/drawing/2014/main" id="{676E62C4-FBF9-8F7E-4585-539A7EAB1F84}"/>
              </a:ext>
            </a:extLst>
          </p:cNvPr>
          <p:cNvSpPr>
            <a:spLocks noGrp="1" noChangeArrowheads="1"/>
          </p:cNvSpPr>
          <p:nvPr>
            <p:ph type="dt" sz="half" idx="2"/>
          </p:nvPr>
        </p:nvSpPr>
        <p:spPr bwMode="auto">
          <a:xfrm>
            <a:off x="381000" y="6477000"/>
            <a:ext cx="13716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rgbClr val="003366"/>
                </a:solidFill>
                <a:latin typeface="Arial"/>
                <a:sym typeface="Times" charset="0"/>
              </a:defRPr>
            </a:lvl1pPr>
          </a:lstStyle>
          <a:p>
            <a:fld id="{ECE6C8E3-5488-446A-8AF0-912558D7C3B4}" type="datetime1">
              <a:rPr lang="en-US"/>
              <a:pPr/>
              <a:t>4/24/2025</a:t>
            </a:fld>
            <a:endParaRPr lang="en-GB"/>
          </a:p>
        </p:txBody>
      </p:sp>
      <p:sp>
        <p:nvSpPr>
          <p:cNvPr id="3077" name="Rectangle 5">
            <a:extLst>
              <a:ext uri="{FF2B5EF4-FFF2-40B4-BE49-F238E27FC236}">
                <a16:creationId xmlns:a16="http://schemas.microsoft.com/office/drawing/2014/main" id="{4B4F2D13-1858-CDA6-6309-27F2F83147BF}"/>
              </a:ext>
            </a:extLst>
          </p:cNvPr>
          <p:cNvSpPr>
            <a:spLocks noGrp="1" noChangeArrowheads="1"/>
          </p:cNvSpPr>
          <p:nvPr>
            <p:ph type="ftr" sz="quarter" idx="3"/>
          </p:nvPr>
        </p:nvSpPr>
        <p:spPr bwMode="auto">
          <a:xfrm>
            <a:off x="3124200" y="6477000"/>
            <a:ext cx="3656013"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rgbClr val="003366"/>
                </a:solidFill>
                <a:latin typeface="+mn-lt"/>
                <a:ea typeface="+mn-ea"/>
                <a:cs typeface="+mn-cs"/>
                <a:sym typeface="Times" charset="0"/>
              </a:defRPr>
            </a:lvl1pPr>
          </a:lstStyle>
          <a:p>
            <a:endParaRPr lang="en-GB"/>
          </a:p>
        </p:txBody>
      </p:sp>
      <p:sp>
        <p:nvSpPr>
          <p:cNvPr id="3078" name="Rectangle 6">
            <a:extLst>
              <a:ext uri="{FF2B5EF4-FFF2-40B4-BE49-F238E27FC236}">
                <a16:creationId xmlns:a16="http://schemas.microsoft.com/office/drawing/2014/main" id="{58225006-69EB-7754-A6EC-EAAAB3273011}"/>
              </a:ext>
            </a:extLst>
          </p:cNvPr>
          <p:cNvSpPr>
            <a:spLocks noGrp="1" noChangeArrowheads="1"/>
          </p:cNvSpPr>
          <p:nvPr>
            <p:ph type="sldNum" sz="quarter" idx="4"/>
          </p:nvPr>
        </p:nvSpPr>
        <p:spPr bwMode="auto">
          <a:xfrm>
            <a:off x="7010400" y="6477000"/>
            <a:ext cx="19050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algn="r" eaLnBrk="0" hangingPunct="0">
              <a:defRPr sz="1400">
                <a:latin typeface="Arial" panose="020B0604020202020204" pitchFamily="34" charset="0"/>
              </a:defRPr>
            </a:lvl1pPr>
          </a:lstStyle>
          <a:p>
            <a:fld id="{D0FE2DFB-B048-49FE-822F-FB6DB92AC4D7}" type="slidenum">
              <a:rPr lang="en-GB" altLang="en-US"/>
              <a:pPr/>
              <a:t>‹#›</a:t>
            </a:fld>
            <a:endParaRPr lang="en-GB" altLang="en-US"/>
          </a:p>
        </p:txBody>
      </p:sp>
      <p:pic>
        <p:nvPicPr>
          <p:cNvPr id="3079" name="Picture 7" descr="electoral com_rgb">
            <a:extLst>
              <a:ext uri="{FF2B5EF4-FFF2-40B4-BE49-F238E27FC236}">
                <a16:creationId xmlns:a16="http://schemas.microsoft.com/office/drawing/2014/main" id="{25158973-0647-EA88-CFC2-BAB713BDE973}"/>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069" r:id="rId1"/>
    <p:sldLayoutId id="2147488037" r:id="rId2"/>
    <p:sldLayoutId id="2147488038" r:id="rId3"/>
    <p:sldLayoutId id="2147488039" r:id="rId4"/>
    <p:sldLayoutId id="2147488040" r:id="rId5"/>
    <p:sldLayoutId id="2147488041" r:id="rId6"/>
    <p:sldLayoutId id="2147488042" r:id="rId7"/>
    <p:sldLayoutId id="2147488043" r:id="rId8"/>
    <p:sldLayoutId id="2147488044" r:id="rId9"/>
    <p:sldLayoutId id="2147488045" r:id="rId10"/>
    <p:sldLayoutId id="2147488046" r:id="rId11"/>
  </p:sldLayoutIdLst>
  <p:transition>
    <p:dissolve/>
  </p:transition>
  <p:txStyles>
    <p:titleStyle>
      <a:lvl1pPr algn="l" rtl="0" eaLnBrk="0" fontAlgn="base" hangingPunct="0">
        <a:spcBef>
          <a:spcPct val="0"/>
        </a:spcBef>
        <a:spcAft>
          <a:spcPct val="0"/>
        </a:spcAft>
        <a:buSzPct val="100000"/>
        <a:defRPr sz="2800">
          <a:solidFill>
            <a:srgbClr val="0099CC"/>
          </a:solidFill>
          <a:latin typeface="Arial" pitchFamily="34" charset="0"/>
          <a:ea typeface="ＭＳ Ｐゴシック" pitchFamily="34" charset="-128"/>
          <a:cs typeface="ＭＳ Ｐゴシック" pitchFamily="-1" charset="-128"/>
        </a:defRPr>
      </a:lvl1pPr>
      <a:lvl2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ＭＳ Ｐゴシック" charset="-128"/>
          <a:cs typeface="ＭＳ Ｐゴシック" pitchFamily="-1" charset="-128"/>
        </a:defRPr>
      </a:lvl1pPr>
      <a:lvl2pPr marL="628650" indent="-285750" algn="l" rtl="0" eaLnBrk="0" fontAlgn="base" hangingPunct="0">
        <a:spcBef>
          <a:spcPct val="20000"/>
        </a:spcBef>
        <a:spcAft>
          <a:spcPct val="0"/>
        </a:spcAft>
        <a:buSzPct val="100000"/>
        <a:buChar char="–"/>
        <a:defRPr sz="2200">
          <a:solidFill>
            <a:srgbClr val="003366"/>
          </a:solidFill>
          <a:latin typeface="+mn-lt"/>
          <a:ea typeface="ＭＳ Ｐゴシック" charset="-128"/>
        </a:defRPr>
      </a:lvl2pPr>
      <a:lvl3pPr marL="1028700" indent="-228600" algn="l" rtl="0" eaLnBrk="0" fontAlgn="base" hangingPunct="0">
        <a:spcBef>
          <a:spcPct val="20000"/>
        </a:spcBef>
        <a:spcAft>
          <a:spcPct val="0"/>
        </a:spcAft>
        <a:buSzPct val="100000"/>
        <a:buChar char="•"/>
        <a:defRPr sz="2000">
          <a:solidFill>
            <a:srgbClr val="003366"/>
          </a:solidFill>
          <a:latin typeface="+mn-lt"/>
          <a:ea typeface="ＭＳ Ｐゴシック" charset="-128"/>
        </a:defRPr>
      </a:lvl3pPr>
      <a:lvl4pPr marL="1435100" indent="-228600" algn="l" rtl="0" eaLnBrk="0" fontAlgn="base" hangingPunct="0">
        <a:spcBef>
          <a:spcPct val="20000"/>
        </a:spcBef>
        <a:spcAft>
          <a:spcPct val="0"/>
        </a:spcAft>
        <a:buSzPct val="100000"/>
        <a:buChar char="–"/>
        <a:defRPr>
          <a:solidFill>
            <a:srgbClr val="003366"/>
          </a:solidFill>
          <a:latin typeface="+mn-lt"/>
          <a:ea typeface="ＭＳ Ｐゴシック" charset="-128"/>
        </a:defRPr>
      </a:lvl4pPr>
      <a:lvl5pPr marL="1778000" indent="-228600" algn="l" rtl="0" eaLnBrk="0" fontAlgn="base" hangingPunct="0">
        <a:spcBef>
          <a:spcPct val="20000"/>
        </a:spcBef>
        <a:spcAft>
          <a:spcPct val="0"/>
        </a:spcAft>
        <a:buSzPct val="100000"/>
        <a:buChar char="»"/>
        <a:defRPr sz="1600">
          <a:solidFill>
            <a:srgbClr val="003366"/>
          </a:solidFill>
          <a:latin typeface="+mn-lt"/>
          <a:ea typeface="ＭＳ Ｐゴシック" charset="-128"/>
        </a:defRPr>
      </a:lvl5pPr>
      <a:lvl6pPr marL="2235200" indent="-228600" algn="l" rtl="0" fontAlgn="base">
        <a:spcBef>
          <a:spcPct val="20000"/>
        </a:spcBef>
        <a:spcAft>
          <a:spcPct val="0"/>
        </a:spcAft>
        <a:buChar char="»"/>
        <a:defRPr sz="1600">
          <a:solidFill>
            <a:schemeClr val="tx1"/>
          </a:solidFill>
          <a:latin typeface="+mn-lt"/>
          <a:ea typeface="ＭＳ Ｐゴシック" charset="-128"/>
        </a:defRPr>
      </a:lvl6pPr>
      <a:lvl7pPr marL="2692400" indent="-228600" algn="l" rtl="0" fontAlgn="base">
        <a:spcBef>
          <a:spcPct val="20000"/>
        </a:spcBef>
        <a:spcAft>
          <a:spcPct val="0"/>
        </a:spcAft>
        <a:buChar char="»"/>
        <a:defRPr sz="1600">
          <a:solidFill>
            <a:schemeClr val="tx1"/>
          </a:solidFill>
          <a:latin typeface="+mn-lt"/>
          <a:ea typeface="ＭＳ Ｐゴシック" charset="-128"/>
        </a:defRPr>
      </a:lvl7pPr>
      <a:lvl8pPr marL="3149600" indent="-228600" algn="l" rtl="0" fontAlgn="base">
        <a:spcBef>
          <a:spcPct val="20000"/>
        </a:spcBef>
        <a:spcAft>
          <a:spcPct val="0"/>
        </a:spcAft>
        <a:buChar char="»"/>
        <a:defRPr sz="1600">
          <a:solidFill>
            <a:schemeClr val="tx1"/>
          </a:solidFill>
          <a:latin typeface="+mn-lt"/>
          <a:ea typeface="ＭＳ Ｐゴシック" charset="-128"/>
        </a:defRPr>
      </a:lvl8pPr>
      <a:lvl9pPr marL="3606800" indent="-228600" algn="l" rtl="0" fontAlgn="base">
        <a:spcBef>
          <a:spcPct val="20000"/>
        </a:spcBef>
        <a:spcAft>
          <a:spcPct val="0"/>
        </a:spcAft>
        <a:buChar char="»"/>
        <a:defRPr sz="1600">
          <a:solidFill>
            <a:schemeClr val="tx1"/>
          </a:solidFill>
          <a:latin typeface="+mn-lt"/>
          <a:ea typeface="ＭＳ Ｐゴシック" charset="-128"/>
        </a:defRPr>
      </a:lvl9pPr>
    </p:bodyStyle>
    <p:otherStyle>
      <a:defPPr>
        <a:defRPr lang="en-US"/>
      </a:defPPr>
      <a:lvl1pPr marL="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CE4457E-106F-1512-1957-D1DA019639D8}"/>
              </a:ext>
            </a:extLst>
          </p:cNvPr>
          <p:cNvSpPr>
            <a:spLocks noGrp="1" noChangeArrowheads="1"/>
          </p:cNvSpPr>
          <p:nvPr>
            <p:ph type="title"/>
          </p:nvPr>
        </p:nvSpPr>
        <p:spPr bwMode="auto">
          <a:xfrm>
            <a:off x="381000" y="1828800"/>
            <a:ext cx="2516188"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p>
        </p:txBody>
      </p:sp>
      <p:sp>
        <p:nvSpPr>
          <p:cNvPr id="4099" name="Rectangle 3">
            <a:extLst>
              <a:ext uri="{FF2B5EF4-FFF2-40B4-BE49-F238E27FC236}">
                <a16:creationId xmlns:a16="http://schemas.microsoft.com/office/drawing/2014/main" id="{5622D4F7-7474-5489-2A31-21344FA5E03E}"/>
              </a:ext>
            </a:extLst>
          </p:cNvPr>
          <p:cNvSpPr>
            <a:spLocks noGrp="1" noChangeArrowheads="1"/>
          </p:cNvSpPr>
          <p:nvPr>
            <p:ph type="body" idx="1"/>
          </p:nvPr>
        </p:nvSpPr>
        <p:spPr bwMode="auto">
          <a:xfrm>
            <a:off x="2971800" y="1828800"/>
            <a:ext cx="5943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a:extLst>
              <a:ext uri="{FF2B5EF4-FFF2-40B4-BE49-F238E27FC236}">
                <a16:creationId xmlns:a16="http://schemas.microsoft.com/office/drawing/2014/main" id="{4D493531-1F42-9C8F-3352-42AEBE0DEE9E}"/>
              </a:ext>
            </a:extLst>
          </p:cNvPr>
          <p:cNvSpPr>
            <a:spLocks noGrp="1" noChangeArrowheads="1"/>
          </p:cNvSpPr>
          <p:nvPr>
            <p:ph type="dt" sz="half" idx="2"/>
          </p:nvPr>
        </p:nvSpPr>
        <p:spPr bwMode="auto">
          <a:xfrm>
            <a:off x="381000" y="6477000"/>
            <a:ext cx="13716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rgbClr val="003366"/>
                </a:solidFill>
                <a:latin typeface="Arial"/>
                <a:ea typeface="ＭＳ Ｐゴシック" charset="-128"/>
                <a:sym typeface="Times" charset="0"/>
              </a:defRPr>
            </a:lvl1pPr>
          </a:lstStyle>
          <a:p>
            <a:fld id="{D1503E47-3F81-418D-B7E1-0A40CC7845BB}" type="datetime1">
              <a:rPr lang="en-US"/>
              <a:pPr/>
              <a:t>4/24/2025</a:t>
            </a:fld>
            <a:endParaRPr lang="en-GB"/>
          </a:p>
        </p:txBody>
      </p:sp>
      <p:sp>
        <p:nvSpPr>
          <p:cNvPr id="4101" name="Rectangle 5">
            <a:extLst>
              <a:ext uri="{FF2B5EF4-FFF2-40B4-BE49-F238E27FC236}">
                <a16:creationId xmlns:a16="http://schemas.microsoft.com/office/drawing/2014/main" id="{30107418-8451-CCCC-A25D-08A806E41AC4}"/>
              </a:ext>
            </a:extLst>
          </p:cNvPr>
          <p:cNvSpPr>
            <a:spLocks noGrp="1" noChangeArrowheads="1"/>
          </p:cNvSpPr>
          <p:nvPr>
            <p:ph type="ftr" sz="quarter" idx="3"/>
          </p:nvPr>
        </p:nvSpPr>
        <p:spPr bwMode="auto">
          <a:xfrm>
            <a:off x="3124200" y="6477000"/>
            <a:ext cx="3656013"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rgbClr val="003366"/>
                </a:solidFill>
                <a:latin typeface="+mn-lt"/>
                <a:ea typeface="+mn-ea"/>
                <a:sym typeface="Times" charset="0"/>
              </a:defRPr>
            </a:lvl1pPr>
          </a:lstStyle>
          <a:p>
            <a:endParaRPr lang="en-GB"/>
          </a:p>
        </p:txBody>
      </p:sp>
      <p:sp>
        <p:nvSpPr>
          <p:cNvPr id="4102" name="Rectangle 6">
            <a:extLst>
              <a:ext uri="{FF2B5EF4-FFF2-40B4-BE49-F238E27FC236}">
                <a16:creationId xmlns:a16="http://schemas.microsoft.com/office/drawing/2014/main" id="{351B8698-89D8-791D-F777-EE3D85C26BF3}"/>
              </a:ext>
            </a:extLst>
          </p:cNvPr>
          <p:cNvSpPr>
            <a:spLocks noGrp="1" noChangeArrowheads="1"/>
          </p:cNvSpPr>
          <p:nvPr>
            <p:ph type="sldNum" sz="quarter" idx="4"/>
          </p:nvPr>
        </p:nvSpPr>
        <p:spPr bwMode="auto">
          <a:xfrm>
            <a:off x="7010400" y="6477000"/>
            <a:ext cx="19050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algn="r" eaLnBrk="0" hangingPunct="0">
              <a:defRPr sz="1400">
                <a:latin typeface="Arial" panose="020B0604020202020204" pitchFamily="34" charset="0"/>
              </a:defRPr>
            </a:lvl1pPr>
          </a:lstStyle>
          <a:p>
            <a:fld id="{FB68F44E-C6D6-449A-84C3-9A35AD494255}" type="slidenum">
              <a:rPr lang="en-GB" altLang="en-US"/>
              <a:pPr/>
              <a:t>‹#›</a:t>
            </a:fld>
            <a:endParaRPr lang="en-GB" altLang="en-US"/>
          </a:p>
        </p:txBody>
      </p:sp>
      <p:pic>
        <p:nvPicPr>
          <p:cNvPr id="4103" name="Picture 7" descr="electoral com_rgb">
            <a:extLst>
              <a:ext uri="{FF2B5EF4-FFF2-40B4-BE49-F238E27FC236}">
                <a16:creationId xmlns:a16="http://schemas.microsoft.com/office/drawing/2014/main" id="{F5AF7402-4F66-8086-1ABD-7C475AC92457}"/>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070" r:id="rId1"/>
    <p:sldLayoutId id="2147488047" r:id="rId2"/>
    <p:sldLayoutId id="2147488048" r:id="rId3"/>
    <p:sldLayoutId id="2147488049" r:id="rId4"/>
    <p:sldLayoutId id="2147488050" r:id="rId5"/>
    <p:sldLayoutId id="2147488051" r:id="rId6"/>
    <p:sldLayoutId id="2147488052" r:id="rId7"/>
    <p:sldLayoutId id="2147488053" r:id="rId8"/>
    <p:sldLayoutId id="2147488054" r:id="rId9"/>
    <p:sldLayoutId id="2147488055" r:id="rId10"/>
    <p:sldLayoutId id="2147488056" r:id="rId11"/>
  </p:sldLayoutIdLst>
  <p:transition>
    <p:dissolve/>
  </p:transition>
  <p:txStyles>
    <p:titleStyle>
      <a:lvl1pPr algn="l" rtl="0" eaLnBrk="0" fontAlgn="base" hangingPunct="0">
        <a:spcBef>
          <a:spcPct val="0"/>
        </a:spcBef>
        <a:spcAft>
          <a:spcPct val="0"/>
        </a:spcAft>
        <a:buSzPct val="100000"/>
        <a:defRPr sz="2800">
          <a:solidFill>
            <a:srgbClr val="0099CC"/>
          </a:solidFill>
          <a:latin typeface="Arial" pitchFamily="34" charset="0"/>
          <a:ea typeface="ＭＳ Ｐゴシック" pitchFamily="34" charset="-128"/>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ＭＳ Ｐゴシック" charset="-128"/>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ea typeface="ＭＳ Ｐゴシック" charset="-128"/>
        </a:defRPr>
      </a:lvl2pPr>
      <a:lvl3pPr marL="1028700" indent="-228600" algn="l" rtl="0" eaLnBrk="0" fontAlgn="base" hangingPunct="0">
        <a:spcBef>
          <a:spcPct val="20000"/>
        </a:spcBef>
        <a:spcAft>
          <a:spcPct val="0"/>
        </a:spcAft>
        <a:buSzPct val="100000"/>
        <a:buChar char="•"/>
        <a:defRPr sz="2000">
          <a:solidFill>
            <a:srgbClr val="003366"/>
          </a:solidFill>
          <a:latin typeface="+mn-lt"/>
          <a:ea typeface="ＭＳ Ｐゴシック" charset="-128"/>
        </a:defRPr>
      </a:lvl3pPr>
      <a:lvl4pPr marL="1435100" indent="-228600" algn="l" rtl="0" eaLnBrk="0" fontAlgn="base" hangingPunct="0">
        <a:spcBef>
          <a:spcPct val="20000"/>
        </a:spcBef>
        <a:spcAft>
          <a:spcPct val="0"/>
        </a:spcAft>
        <a:buSzPct val="100000"/>
        <a:buChar char="–"/>
        <a:defRPr>
          <a:solidFill>
            <a:srgbClr val="003366"/>
          </a:solidFill>
          <a:latin typeface="+mn-lt"/>
          <a:ea typeface="ＭＳ Ｐゴシック" charset="-128"/>
        </a:defRPr>
      </a:lvl4pPr>
      <a:lvl5pPr marL="1778000" indent="-228600" algn="l" rtl="0" eaLnBrk="0" fontAlgn="base" hangingPunct="0">
        <a:spcBef>
          <a:spcPct val="20000"/>
        </a:spcBef>
        <a:spcAft>
          <a:spcPct val="0"/>
        </a:spcAft>
        <a:buSzPct val="100000"/>
        <a:buChar char="»"/>
        <a:defRPr sz="1600">
          <a:solidFill>
            <a:srgbClr val="003366"/>
          </a:solidFill>
          <a:latin typeface="+mn-lt"/>
          <a:ea typeface="ＭＳ Ｐゴシック" charset="-128"/>
        </a:defRPr>
      </a:lvl5pPr>
      <a:lvl6pPr marL="2235200" indent="-228600" algn="l" rtl="0" fontAlgn="base">
        <a:spcBef>
          <a:spcPct val="20000"/>
        </a:spcBef>
        <a:spcAft>
          <a:spcPct val="0"/>
        </a:spcAft>
        <a:buChar char="»"/>
        <a:defRPr sz="1600">
          <a:solidFill>
            <a:schemeClr val="tx1"/>
          </a:solidFill>
          <a:latin typeface="+mn-lt"/>
          <a:ea typeface="ＭＳ Ｐゴシック" charset="-128"/>
        </a:defRPr>
      </a:lvl6pPr>
      <a:lvl7pPr marL="2692400" indent="-228600" algn="l" rtl="0" fontAlgn="base">
        <a:spcBef>
          <a:spcPct val="20000"/>
        </a:spcBef>
        <a:spcAft>
          <a:spcPct val="0"/>
        </a:spcAft>
        <a:buChar char="»"/>
        <a:defRPr sz="1600">
          <a:solidFill>
            <a:schemeClr val="tx1"/>
          </a:solidFill>
          <a:latin typeface="+mn-lt"/>
          <a:ea typeface="ＭＳ Ｐゴシック" charset="-128"/>
        </a:defRPr>
      </a:lvl7pPr>
      <a:lvl8pPr marL="3149600" indent="-228600" algn="l" rtl="0" fontAlgn="base">
        <a:spcBef>
          <a:spcPct val="20000"/>
        </a:spcBef>
        <a:spcAft>
          <a:spcPct val="0"/>
        </a:spcAft>
        <a:buChar char="»"/>
        <a:defRPr sz="1600">
          <a:solidFill>
            <a:schemeClr val="tx1"/>
          </a:solidFill>
          <a:latin typeface="+mn-lt"/>
          <a:ea typeface="ＭＳ Ｐゴシック" charset="-128"/>
        </a:defRPr>
      </a:lvl8pPr>
      <a:lvl9pPr marL="3606800" indent="-228600" algn="l" rtl="0" fontAlgn="base">
        <a:spcBef>
          <a:spcPct val="20000"/>
        </a:spcBef>
        <a:spcAft>
          <a:spcPct val="0"/>
        </a:spcAft>
        <a:buChar char="»"/>
        <a:defRPr sz="1600">
          <a:solidFill>
            <a:schemeClr val="tx1"/>
          </a:solidFill>
          <a:latin typeface="+mn-lt"/>
          <a:ea typeface="ＭＳ Ｐゴシック" charset="-128"/>
        </a:defRPr>
      </a:lvl9pPr>
    </p:bodyStyle>
    <p:otherStyle>
      <a:defPPr>
        <a:defRPr lang="en-US"/>
      </a:defPPr>
      <a:lvl1pPr marL="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25B4361-B0EB-B1F1-4206-0396E31C0C49}"/>
              </a:ext>
            </a:extLst>
          </p:cNvPr>
          <p:cNvSpPr>
            <a:spLocks noGrp="1" noChangeArrowheads="1"/>
          </p:cNvSpPr>
          <p:nvPr>
            <p:ph type="title"/>
          </p:nvPr>
        </p:nvSpPr>
        <p:spPr bwMode="auto">
          <a:xfrm>
            <a:off x="381000" y="1828800"/>
            <a:ext cx="2516188"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p>
        </p:txBody>
      </p:sp>
      <p:sp>
        <p:nvSpPr>
          <p:cNvPr id="5123" name="Rectangle 3">
            <a:extLst>
              <a:ext uri="{FF2B5EF4-FFF2-40B4-BE49-F238E27FC236}">
                <a16:creationId xmlns:a16="http://schemas.microsoft.com/office/drawing/2014/main" id="{A4B75DF8-627C-4210-9167-0180CD1F573D}"/>
              </a:ext>
            </a:extLst>
          </p:cNvPr>
          <p:cNvSpPr>
            <a:spLocks noGrp="1" noChangeArrowheads="1"/>
          </p:cNvSpPr>
          <p:nvPr>
            <p:ph type="body" idx="1"/>
          </p:nvPr>
        </p:nvSpPr>
        <p:spPr bwMode="auto">
          <a:xfrm>
            <a:off x="2971800" y="1828800"/>
            <a:ext cx="5943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a:extLst>
              <a:ext uri="{FF2B5EF4-FFF2-40B4-BE49-F238E27FC236}">
                <a16:creationId xmlns:a16="http://schemas.microsoft.com/office/drawing/2014/main" id="{84F5A038-E9FB-B92F-0596-46E0089E1BA9}"/>
              </a:ext>
            </a:extLst>
          </p:cNvPr>
          <p:cNvSpPr>
            <a:spLocks noGrp="1" noChangeArrowheads="1"/>
          </p:cNvSpPr>
          <p:nvPr>
            <p:ph type="dt" sz="half" idx="2"/>
          </p:nvPr>
        </p:nvSpPr>
        <p:spPr bwMode="auto">
          <a:xfrm>
            <a:off x="381000" y="6477000"/>
            <a:ext cx="13716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chemeClr val="tx1"/>
                </a:solidFill>
                <a:latin typeface="Arial"/>
                <a:ea typeface="ＭＳ Ｐゴシック" charset="-128"/>
                <a:cs typeface="+mn-cs"/>
                <a:sym typeface="Times" charset="0"/>
              </a:defRPr>
            </a:lvl1pPr>
          </a:lstStyle>
          <a:p>
            <a:fld id="{02704A87-80A6-4A70-B352-7A399B99B816}" type="datetime1">
              <a:rPr lang="en-US"/>
              <a:pPr/>
              <a:t>4/24/2025</a:t>
            </a:fld>
            <a:endParaRPr lang="en-GB"/>
          </a:p>
        </p:txBody>
      </p:sp>
      <p:sp>
        <p:nvSpPr>
          <p:cNvPr id="5125" name="Rectangle 5">
            <a:extLst>
              <a:ext uri="{FF2B5EF4-FFF2-40B4-BE49-F238E27FC236}">
                <a16:creationId xmlns:a16="http://schemas.microsoft.com/office/drawing/2014/main" id="{7DABEF7F-D47D-6997-20C2-18DFE9083B97}"/>
              </a:ext>
            </a:extLst>
          </p:cNvPr>
          <p:cNvSpPr>
            <a:spLocks noGrp="1" noChangeArrowheads="1"/>
          </p:cNvSpPr>
          <p:nvPr>
            <p:ph type="ftr" sz="quarter" idx="3"/>
          </p:nvPr>
        </p:nvSpPr>
        <p:spPr bwMode="auto">
          <a:xfrm>
            <a:off x="3124200" y="6477000"/>
            <a:ext cx="3656013"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chemeClr val="tx1"/>
                </a:solidFill>
                <a:latin typeface="+mn-lt"/>
                <a:ea typeface="+mn-ea"/>
                <a:cs typeface="+mn-cs"/>
                <a:sym typeface="Times" charset="0"/>
              </a:defRPr>
            </a:lvl1pPr>
          </a:lstStyle>
          <a:p>
            <a:endParaRPr lang="en-GB"/>
          </a:p>
        </p:txBody>
      </p:sp>
      <p:sp>
        <p:nvSpPr>
          <p:cNvPr id="5126" name="Rectangle 6">
            <a:extLst>
              <a:ext uri="{FF2B5EF4-FFF2-40B4-BE49-F238E27FC236}">
                <a16:creationId xmlns:a16="http://schemas.microsoft.com/office/drawing/2014/main" id="{83F10167-46CD-84CA-E0EF-F501E9508584}"/>
              </a:ext>
            </a:extLst>
          </p:cNvPr>
          <p:cNvSpPr>
            <a:spLocks noGrp="1" noChangeArrowheads="1"/>
          </p:cNvSpPr>
          <p:nvPr>
            <p:ph type="sldNum" sz="quarter" idx="4"/>
          </p:nvPr>
        </p:nvSpPr>
        <p:spPr bwMode="auto">
          <a:xfrm>
            <a:off x="7010400" y="6477000"/>
            <a:ext cx="19050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algn="r" eaLnBrk="0" hangingPunct="0">
              <a:defRPr sz="1400">
                <a:latin typeface="Arial" panose="020B0604020202020204" pitchFamily="34" charset="0"/>
              </a:defRPr>
            </a:lvl1pPr>
          </a:lstStyle>
          <a:p>
            <a:fld id="{D5497D0A-43DE-4417-A9E1-7BE750D23180}" type="slidenum">
              <a:rPr lang="en-GB" altLang="en-US"/>
              <a:pPr/>
              <a:t>‹#›</a:t>
            </a:fld>
            <a:endParaRPr lang="en-GB" altLang="en-US"/>
          </a:p>
        </p:txBody>
      </p:sp>
      <p:pic>
        <p:nvPicPr>
          <p:cNvPr id="5127" name="Picture 7" descr="electoral com_rgb">
            <a:extLst>
              <a:ext uri="{FF2B5EF4-FFF2-40B4-BE49-F238E27FC236}">
                <a16:creationId xmlns:a16="http://schemas.microsoft.com/office/drawing/2014/main" id="{BFBE0AF9-AD44-93D3-5466-B12979B143DF}"/>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071" r:id="rId1"/>
    <p:sldLayoutId id="2147488057" r:id="rId2"/>
    <p:sldLayoutId id="2147488058" r:id="rId3"/>
    <p:sldLayoutId id="2147488059" r:id="rId4"/>
    <p:sldLayoutId id="2147488060" r:id="rId5"/>
    <p:sldLayoutId id="2147488061" r:id="rId6"/>
    <p:sldLayoutId id="2147488062" r:id="rId7"/>
    <p:sldLayoutId id="2147488063" r:id="rId8"/>
    <p:sldLayoutId id="2147488064" r:id="rId9"/>
    <p:sldLayoutId id="2147488065" r:id="rId10"/>
    <p:sldLayoutId id="2147488066" r:id="rId11"/>
  </p:sldLayoutIdLst>
  <p:transition>
    <p:dissolve/>
  </p:transition>
  <p:txStyles>
    <p:titleStyle>
      <a:lvl1pPr algn="l" rtl="0" eaLnBrk="0" fontAlgn="base" hangingPunct="0">
        <a:spcBef>
          <a:spcPct val="0"/>
        </a:spcBef>
        <a:spcAft>
          <a:spcPct val="0"/>
        </a:spcAft>
        <a:buSzPct val="100000"/>
        <a:defRPr sz="2800">
          <a:solidFill>
            <a:srgbClr val="0099CC"/>
          </a:solidFill>
          <a:latin typeface="Arial" pitchFamily="34" charset="0"/>
          <a:ea typeface="ＭＳ Ｐゴシック" pitchFamily="34" charset="-128"/>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ＭＳ Ｐゴシック" charset="-128"/>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ea typeface="ＭＳ Ｐゴシック" charset="-128"/>
        </a:defRPr>
      </a:lvl2pPr>
      <a:lvl3pPr marL="1028700" indent="-228600" algn="l" rtl="0" eaLnBrk="0" fontAlgn="base" hangingPunct="0">
        <a:spcBef>
          <a:spcPct val="20000"/>
        </a:spcBef>
        <a:spcAft>
          <a:spcPct val="0"/>
        </a:spcAft>
        <a:buSzPct val="100000"/>
        <a:buChar char="•"/>
        <a:defRPr sz="2000">
          <a:solidFill>
            <a:srgbClr val="003366"/>
          </a:solidFill>
          <a:latin typeface="+mn-lt"/>
          <a:ea typeface="ＭＳ Ｐゴシック" charset="-128"/>
        </a:defRPr>
      </a:lvl3pPr>
      <a:lvl4pPr marL="1435100" indent="-228600" algn="l" rtl="0" eaLnBrk="0" fontAlgn="base" hangingPunct="0">
        <a:spcBef>
          <a:spcPct val="20000"/>
        </a:spcBef>
        <a:spcAft>
          <a:spcPct val="0"/>
        </a:spcAft>
        <a:buSzPct val="100000"/>
        <a:buChar char="–"/>
        <a:defRPr>
          <a:solidFill>
            <a:srgbClr val="003366"/>
          </a:solidFill>
          <a:latin typeface="+mn-lt"/>
          <a:ea typeface="ＭＳ Ｐゴシック" charset="-128"/>
        </a:defRPr>
      </a:lvl4pPr>
      <a:lvl5pPr marL="1778000" indent="-228600" algn="l" rtl="0" eaLnBrk="0" fontAlgn="base" hangingPunct="0">
        <a:spcBef>
          <a:spcPct val="20000"/>
        </a:spcBef>
        <a:spcAft>
          <a:spcPct val="0"/>
        </a:spcAft>
        <a:buSzPct val="100000"/>
        <a:buChar char="»"/>
        <a:defRPr sz="1600">
          <a:solidFill>
            <a:srgbClr val="003366"/>
          </a:solidFill>
          <a:latin typeface="+mn-lt"/>
          <a:ea typeface="ＭＳ Ｐゴシック" charset="-128"/>
        </a:defRPr>
      </a:lvl5pPr>
      <a:lvl6pPr marL="2235200" indent="-228600" algn="l" rtl="0" fontAlgn="base">
        <a:spcBef>
          <a:spcPct val="20000"/>
        </a:spcBef>
        <a:spcAft>
          <a:spcPct val="0"/>
        </a:spcAft>
        <a:buChar char="»"/>
        <a:defRPr sz="1600">
          <a:solidFill>
            <a:schemeClr val="tx1"/>
          </a:solidFill>
          <a:latin typeface="+mn-lt"/>
          <a:ea typeface="ＭＳ Ｐゴシック" charset="-128"/>
        </a:defRPr>
      </a:lvl6pPr>
      <a:lvl7pPr marL="2692400" indent="-228600" algn="l" rtl="0" fontAlgn="base">
        <a:spcBef>
          <a:spcPct val="20000"/>
        </a:spcBef>
        <a:spcAft>
          <a:spcPct val="0"/>
        </a:spcAft>
        <a:buChar char="»"/>
        <a:defRPr sz="1600">
          <a:solidFill>
            <a:schemeClr val="tx1"/>
          </a:solidFill>
          <a:latin typeface="+mn-lt"/>
          <a:ea typeface="ＭＳ Ｐゴシック" charset="-128"/>
        </a:defRPr>
      </a:lvl7pPr>
      <a:lvl8pPr marL="3149600" indent="-228600" algn="l" rtl="0" fontAlgn="base">
        <a:spcBef>
          <a:spcPct val="20000"/>
        </a:spcBef>
        <a:spcAft>
          <a:spcPct val="0"/>
        </a:spcAft>
        <a:buChar char="»"/>
        <a:defRPr sz="1600">
          <a:solidFill>
            <a:schemeClr val="tx1"/>
          </a:solidFill>
          <a:latin typeface="+mn-lt"/>
          <a:ea typeface="ＭＳ Ｐゴシック" charset="-128"/>
        </a:defRPr>
      </a:lvl8pPr>
      <a:lvl9pPr marL="3606800" indent="-228600" algn="l" rtl="0" fontAlgn="base">
        <a:spcBef>
          <a:spcPct val="20000"/>
        </a:spcBef>
        <a:spcAft>
          <a:spcPct val="0"/>
        </a:spcAft>
        <a:buChar char="»"/>
        <a:defRPr sz="1600">
          <a:solidFill>
            <a:schemeClr val="tx1"/>
          </a:solidFill>
          <a:latin typeface="+mn-lt"/>
          <a:ea typeface="ＭＳ Ｐゴシック" charset="-128"/>
        </a:defRPr>
      </a:lvl9pPr>
    </p:bodyStyle>
    <p:otherStyle>
      <a:defPPr>
        <a:defRPr lang="en-US"/>
      </a:defPPr>
      <a:lvl1pPr marL="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49.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49.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4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46.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rnib.org.uk/sites/default/files/RNIB%20Accessible%20Voting%20Film%20v30.mp4"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youtube.com/watch?v=xmA_ZtYqGaE"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s://www.youtube.com/watch?v=-KjeqUkqj5Y"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8.wmf"/></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0.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hyperlink" Target="http://www.electoralcommission.org.uk/"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a:extLst>
              <a:ext uri="{FF2B5EF4-FFF2-40B4-BE49-F238E27FC236}">
                <a16:creationId xmlns:a16="http://schemas.microsoft.com/office/drawing/2014/main" id="{122591D0-E1FD-339E-A887-B34BD787A774}"/>
              </a:ext>
            </a:extLst>
          </p:cNvPr>
          <p:cNvSpPr>
            <a:spLocks noGrp="1" noChangeArrowheads="1"/>
          </p:cNvSpPr>
          <p:nvPr>
            <p:ph type="subTitle" idx="1"/>
          </p:nvPr>
        </p:nvSpPr>
        <p:spPr>
          <a:xfrm>
            <a:off x="395288" y="4508500"/>
            <a:ext cx="8382000" cy="17526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sz="3200" dirty="0">
                <a:solidFill>
                  <a:srgbClr val="FFFFFF"/>
                </a:solidFill>
                <a:ea typeface="ＭＳ Ｐゴシック" panose="020B0600070205080204" pitchFamily="34" charset="-128"/>
              </a:rPr>
              <a:t>Local government elections in Wales</a:t>
            </a:r>
          </a:p>
        </p:txBody>
      </p:sp>
      <p:sp>
        <p:nvSpPr>
          <p:cNvPr id="11267" name="Rectangle 3">
            <a:extLst>
              <a:ext uri="{FF2B5EF4-FFF2-40B4-BE49-F238E27FC236}">
                <a16:creationId xmlns:a16="http://schemas.microsoft.com/office/drawing/2014/main" id="{8A2B56C7-5397-2B9B-6217-4B49FB7B6590}"/>
              </a:ext>
            </a:extLst>
          </p:cNvPr>
          <p:cNvSpPr>
            <a:spLocks noGrp="1" noChangeArrowheads="1"/>
          </p:cNvSpPr>
          <p:nvPr>
            <p:ph type="ctrTitle"/>
          </p:nvPr>
        </p:nvSpPr>
        <p:spPr>
          <a:xfrm>
            <a:off x="358775" y="1854200"/>
            <a:ext cx="8380413" cy="11430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sz="6000" dirty="0"/>
              <a:t>Polling station staff training session</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p:dissolv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AB7FCDA9-1CCF-B577-380D-0614D2A080E1}"/>
              </a:ext>
            </a:extLst>
          </p:cNvPr>
          <p:cNvSpPr>
            <a:spLocks noGrp="1"/>
          </p:cNvSpPr>
          <p:nvPr>
            <p:ph type="title"/>
          </p:nvPr>
        </p:nvSpPr>
        <p:spPr>
          <a:xfrm>
            <a:off x="323850" y="1844675"/>
            <a:ext cx="2516188" cy="4267200"/>
          </a:xfrm>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kern="1200">
                <a:ln w="9525" cap="flat" cmpd="sng" algn="ctr">
                  <a:noFill/>
                  <a:prstDash val="solid"/>
                  <a:round/>
                  <a:headEnd type="none" w="med" len="med"/>
                  <a:tailEnd type="none" w="med" len="med"/>
                </a:ln>
                <a:solidFill>
                  <a:srgbClr val="0099CC"/>
                </a:solidFill>
                <a:sym typeface="Wingdings"/>
              </a:rPr>
              <a:t>Staying safe – Covid considerations</a:t>
            </a:r>
          </a:p>
        </p:txBody>
      </p:sp>
      <p:sp>
        <p:nvSpPr>
          <p:cNvPr id="31747" name="Content Placeholder 2">
            <a:extLst>
              <a:ext uri="{FF2B5EF4-FFF2-40B4-BE49-F238E27FC236}">
                <a16:creationId xmlns:a16="http://schemas.microsoft.com/office/drawing/2014/main" id="{A1272428-5A64-32B1-05AF-F59A39A5BA68}"/>
              </a:ext>
            </a:extLst>
          </p:cNvPr>
          <p:cNvSpPr>
            <a:spLocks noGrp="1"/>
          </p:cNvSpPr>
          <p:nvPr>
            <p:ph idx="1"/>
          </p:nvPr>
        </p:nvSpPr>
        <p:spPr>
          <a:ln cap="flat" algn="ctr">
            <a:miter lim="800000"/>
            <a:headEnd type="none" w="med" len="med"/>
            <a:tailEnd type="none" w="med" len="med"/>
          </a:ln>
        </p:spPr>
        <p:txBody>
          <a:bodyPr/>
          <a:lstStyle/>
          <a:p>
            <a:pPr marL="0" indent="0" eaLnBrk="1" hangingPunct="1">
              <a:buSzTx/>
              <a:buFontTx/>
              <a:buNone/>
            </a:pPr>
            <a:r>
              <a:rPr lang="en-US" altLang="en-US">
                <a:solidFill>
                  <a:schemeClr val="tx1"/>
                </a:solidFill>
                <a:ea typeface="ＭＳ Ｐゴシック" pitchFamily="34" charset="-128"/>
              </a:rPr>
              <a:t>The Presiding Officer and their staff should remind and encourage electors to follow public health guidelines but it is not the responsibility of the Presiding Officer to challenge any voter who is not following coronavirus public health regulations such as wearing a face covering.</a:t>
            </a:r>
          </a:p>
          <a:p>
            <a:pPr marL="0" indent="0" eaLnBrk="1" hangingPunct="1">
              <a:buSzTx/>
              <a:buFontTx/>
              <a:buNone/>
            </a:pPr>
            <a:r>
              <a:rPr lang="en-US" altLang="en-US">
                <a:solidFill>
                  <a:schemeClr val="tx1"/>
                </a:solidFill>
                <a:ea typeface="ＭＳ Ｐゴシック" pitchFamily="34" charset="-128"/>
              </a:rPr>
              <a:t> </a:t>
            </a:r>
          </a:p>
          <a:p>
            <a:pPr marL="0" indent="0" eaLnBrk="1" hangingPunct="1">
              <a:buSzTx/>
              <a:buFontTx/>
              <a:buNone/>
            </a:pPr>
            <a:r>
              <a:rPr lang="en-US" altLang="en-US">
                <a:solidFill>
                  <a:schemeClr val="tx1"/>
                </a:solidFill>
                <a:ea typeface="ＭＳ Ｐゴシック" pitchFamily="34" charset="-128"/>
              </a:rPr>
              <a:t>The Presiding Officer and their staff should not prevent a voter from entering the station and voting if not wearing a face covering. </a:t>
            </a:r>
          </a:p>
          <a:p>
            <a:pPr>
              <a:buSzTx/>
            </a:pPr>
            <a:endParaRPr lang="en-GB" altLang="en-US">
              <a:solidFill>
                <a:schemeClr val="tx1"/>
              </a:solidFill>
              <a:ea typeface="ＭＳ Ｐゴシック" pitchFamily="34" charset="-128"/>
            </a:endParaRPr>
          </a:p>
        </p:txBody>
      </p:sp>
      <p:sp>
        <p:nvSpPr>
          <p:cNvPr id="31748" name="TextBox 1">
            <a:extLst>
              <a:ext uri="{FF2B5EF4-FFF2-40B4-BE49-F238E27FC236}">
                <a16:creationId xmlns:a16="http://schemas.microsoft.com/office/drawing/2014/main" id="{EACBC897-FB40-00A0-B06D-C1543E8B07C6}"/>
              </a:ext>
            </a:extLst>
          </p:cNvPr>
          <p:cNvSpPr txBox="1"/>
          <p:nvPr/>
        </p:nvSpPr>
        <p:spPr>
          <a:xfrm>
            <a:off x="260350" y="601663"/>
            <a:ext cx="2520950" cy="1200150"/>
          </a:xfrm>
          <a:prstGeom prst="rect">
            <a:avLst/>
          </a:prstGeom>
          <a:noFill/>
          <a:ln w="9525" cap="flat" cmpd="sng" algn="ctr">
            <a:noFill/>
            <a:prstDash val="solid"/>
            <a:round/>
            <a:headEnd type="none" w="med" len="med"/>
            <a:tailEnd type="none" w="med" len="med"/>
          </a:ln>
        </p:spPr>
        <p:txBody>
          <a:bodyPr>
            <a:spAutoFit/>
          </a:bodyPr>
          <a:lstStyle/>
          <a:p>
            <a:pPr eaLnBrk="0" hangingPunct="0">
              <a:buSzTx/>
            </a:pPr>
            <a:r>
              <a:rPr lang="en-GB">
                <a:solidFill>
                  <a:srgbClr val="FF0000"/>
                </a:solidFill>
                <a:latin typeface="+mj-lt"/>
              </a:rPr>
              <a:t>[Slide to only be used if relevant]</a:t>
            </a:r>
          </a:p>
          <a:p>
            <a:pPr eaLnBrk="0" hangingPunct="0">
              <a:buSzTx/>
            </a:pPr>
            <a:endParaRPr lang="en-GB"/>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275983B4-DB6B-3CE6-F2B8-F4AF1B5A68F8}"/>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kern="1200">
                <a:ln w="9525" cap="flat" cmpd="sng" algn="ctr">
                  <a:noFill/>
                  <a:prstDash val="solid"/>
                  <a:round/>
                  <a:headEnd type="none" w="med" len="med"/>
                  <a:tailEnd type="none" w="med" len="med"/>
                </a:ln>
                <a:solidFill>
                  <a:srgbClr val="0099CC"/>
                </a:solidFill>
                <a:sym typeface="Wingdings"/>
              </a:rPr>
              <a:t>What happens if……..</a:t>
            </a:r>
          </a:p>
        </p:txBody>
      </p:sp>
      <p:sp>
        <p:nvSpPr>
          <p:cNvPr id="33795" name="Content Placeholder 2">
            <a:extLst>
              <a:ext uri="{FF2B5EF4-FFF2-40B4-BE49-F238E27FC236}">
                <a16:creationId xmlns:a16="http://schemas.microsoft.com/office/drawing/2014/main" id="{1C54AD4C-F53A-59B2-3949-DBE18E8DD729}"/>
              </a:ext>
            </a:extLst>
          </p:cNvPr>
          <p:cNvSpPr>
            <a:spLocks noGrp="1"/>
          </p:cNvSpPr>
          <p:nvPr>
            <p:ph idx="1"/>
          </p:nvPr>
        </p:nvSpPr>
        <p:spPr>
          <a:xfrm>
            <a:off x="2916238" y="1844675"/>
            <a:ext cx="5943600" cy="4267200"/>
          </a:xfrm>
          <a:ln cap="flat" algn="ctr">
            <a:miter lim="800000"/>
            <a:headEnd type="none" w="med" len="med"/>
            <a:tailEnd type="none" w="med" len="med"/>
          </a:ln>
        </p:spPr>
        <p:txBody>
          <a:bodyPr/>
          <a:lstStyle/>
          <a:p>
            <a:pPr eaLnBrk="1" hangingPunct="1">
              <a:buSzTx/>
            </a:pPr>
            <a:r>
              <a:rPr lang="en-GB" altLang="en-US">
                <a:solidFill>
                  <a:schemeClr val="tx1"/>
                </a:solidFill>
                <a:ea typeface="ＭＳ Ｐゴシック" pitchFamily="34" charset="-128"/>
              </a:rPr>
              <a:t>Can’t make contact with key-holder</a:t>
            </a:r>
          </a:p>
          <a:p>
            <a:pPr eaLnBrk="1" hangingPunct="1">
              <a:buSzTx/>
            </a:pPr>
            <a:r>
              <a:rPr lang="en-GB" altLang="en-US">
                <a:solidFill>
                  <a:schemeClr val="tx1"/>
                </a:solidFill>
                <a:ea typeface="ＭＳ Ｐゴシック" pitchFamily="34" charset="-128"/>
              </a:rPr>
              <a:t>Can’t gain access to the polling station</a:t>
            </a:r>
          </a:p>
          <a:p>
            <a:pPr eaLnBrk="1" hangingPunct="1">
              <a:buSzTx/>
            </a:pPr>
            <a:r>
              <a:rPr lang="en-GB" altLang="en-US">
                <a:solidFill>
                  <a:schemeClr val="tx1"/>
                </a:solidFill>
                <a:ea typeface="ＭＳ Ｐゴシック" pitchFamily="34" charset="-128"/>
              </a:rPr>
              <a:t>Staff failing to turn up or being late</a:t>
            </a:r>
          </a:p>
          <a:p>
            <a:pPr eaLnBrk="1" hangingPunct="1">
              <a:buSzTx/>
            </a:pPr>
            <a:r>
              <a:rPr lang="en-GB" altLang="en-US">
                <a:solidFill>
                  <a:schemeClr val="tx1"/>
                </a:solidFill>
                <a:ea typeface="ＭＳ Ｐゴシック" pitchFamily="34" charset="-128"/>
              </a:rPr>
              <a:t>A member of staff develops coronavirus symptoms</a:t>
            </a:r>
          </a:p>
          <a:p>
            <a:pPr eaLnBrk="1" hangingPunct="1">
              <a:buSzTx/>
            </a:pPr>
            <a:r>
              <a:rPr lang="en-GB" altLang="en-US">
                <a:solidFill>
                  <a:schemeClr val="tx1"/>
                </a:solidFill>
                <a:ea typeface="ＭＳ Ｐゴシック" pitchFamily="34" charset="-128"/>
              </a:rPr>
              <a:t>Problems displaying notices</a:t>
            </a:r>
          </a:p>
          <a:p>
            <a:pPr eaLnBrk="1" hangingPunct="1">
              <a:buSzTx/>
            </a:pPr>
            <a:r>
              <a:rPr lang="en-GB" altLang="en-US">
                <a:solidFill>
                  <a:schemeClr val="tx1"/>
                </a:solidFill>
                <a:ea typeface="ＭＳ Ｐゴシック" pitchFamily="34" charset="-128"/>
              </a:rPr>
              <a:t>Wrong registers allocated to the station</a:t>
            </a:r>
          </a:p>
          <a:p>
            <a:pPr eaLnBrk="1" hangingPunct="1">
              <a:buSzTx/>
            </a:pPr>
            <a:r>
              <a:rPr lang="en-GB" altLang="en-US">
                <a:solidFill>
                  <a:schemeClr val="tx1"/>
                </a:solidFill>
                <a:ea typeface="ＭＳ Ｐゴシック" pitchFamily="34" charset="-128"/>
              </a:rPr>
              <a:t>The ballot paper numbers do not match those pre-printed on the CNL</a:t>
            </a:r>
          </a:p>
          <a:p>
            <a:pPr eaLnBrk="1" hangingPunct="1">
              <a:buSzTx/>
            </a:pPr>
            <a:r>
              <a:rPr lang="en-GB" altLang="en-US">
                <a:solidFill>
                  <a:schemeClr val="tx1"/>
                </a:solidFill>
                <a:ea typeface="ＭＳ Ｐゴシック" pitchFamily="34" charset="-128"/>
              </a:rPr>
              <a:t>Someone enters the polling station without a face covering </a:t>
            </a:r>
          </a:p>
          <a:p>
            <a:pPr marL="0" indent="0">
              <a:buSzTx/>
              <a:buFontTx/>
              <a:buNone/>
            </a:pPr>
            <a:endParaRPr lang="en-GB" altLang="en-US">
              <a:solidFill>
                <a:schemeClr val="tx1"/>
              </a:solidFill>
              <a:ea typeface="ＭＳ Ｐゴシック" pitchFamily="34" charset="-128"/>
            </a:endParaRPr>
          </a:p>
        </p:txBody>
      </p:sp>
    </p:spTree>
  </p:cSld>
  <p:clrMapOvr>
    <a:masterClrMapping/>
  </p:clrMapOvr>
  <p:transition>
    <p:dissolve/>
  </p:transition>
  <p:timing>
    <p:tnLst>
      <p:par>
        <p:cTn id="1" dur="indefinite" restart="never" nodeType="tmRoot">
          <p:childTnLst>
            <p:seq concurrent="1" nextAc="seek">
              <p:cTn id="2" restart="whenNotActive" fill="hold" evtFilter="cancelBubble" nodeType="interactiveSeq">
                <p:childTnLst>
                  <p:par>
                    <p:cTn id="3" fill="hold" nodeType="clickPar">
                      <p:stCondLst>
                        <p:cond delay="0"/>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fade">
                                      <p:cBhvr>
                                        <p:cTn id="7" dur="1000"/>
                                        <p:tgtEl>
                                          <p:spTgt spid="33795">
                                            <p:txEl>
                                              <p:pRg st="0" end="0"/>
                                            </p:txEl>
                                          </p:spTgt>
                                        </p:tgtEl>
                                      </p:cBhvr>
                                    </p:animEffect>
                                    <p:anim calcmode="lin" valueType="num">
                                      <p:cBhvr>
                                        <p:cTn id="8" dur="1000" fill="hold"/>
                                        <p:tgtEl>
                                          <p:spTgt spid="337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37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3795">
                                            <p:txEl>
                                              <p:pRg st="1" end="1"/>
                                            </p:txEl>
                                          </p:spTgt>
                                        </p:tgtEl>
                                        <p:attrNameLst>
                                          <p:attrName>style.visibility</p:attrName>
                                        </p:attrNameLst>
                                      </p:cBhvr>
                                      <p:to>
                                        <p:strVal val="visible"/>
                                      </p:to>
                                    </p:set>
                                    <p:animEffect transition="in" filter="fade">
                                      <p:cBhvr>
                                        <p:cTn id="14" dur="1000"/>
                                        <p:tgtEl>
                                          <p:spTgt spid="33795">
                                            <p:txEl>
                                              <p:pRg st="1" end="1"/>
                                            </p:txEl>
                                          </p:spTgt>
                                        </p:tgtEl>
                                      </p:cBhvr>
                                    </p:animEffect>
                                    <p:anim calcmode="lin" valueType="num">
                                      <p:cBhvr>
                                        <p:cTn id="15" dur="1000" fill="hold"/>
                                        <p:tgtEl>
                                          <p:spTgt spid="3379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37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3795">
                                            <p:txEl>
                                              <p:pRg st="2" end="2"/>
                                            </p:txEl>
                                          </p:spTgt>
                                        </p:tgtEl>
                                        <p:attrNameLst>
                                          <p:attrName>style.visibility</p:attrName>
                                        </p:attrNameLst>
                                      </p:cBhvr>
                                      <p:to>
                                        <p:strVal val="visible"/>
                                      </p:to>
                                    </p:set>
                                    <p:animEffect transition="in" filter="fade">
                                      <p:cBhvr>
                                        <p:cTn id="21" dur="1000"/>
                                        <p:tgtEl>
                                          <p:spTgt spid="33795">
                                            <p:txEl>
                                              <p:pRg st="2" end="2"/>
                                            </p:txEl>
                                          </p:spTgt>
                                        </p:tgtEl>
                                      </p:cBhvr>
                                    </p:animEffect>
                                    <p:anim calcmode="lin" valueType="num">
                                      <p:cBhvr>
                                        <p:cTn id="22" dur="1000" fill="hold"/>
                                        <p:tgtEl>
                                          <p:spTgt spid="3379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37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3795">
                                            <p:txEl>
                                              <p:pRg st="3" end="3"/>
                                            </p:txEl>
                                          </p:spTgt>
                                        </p:tgtEl>
                                        <p:attrNameLst>
                                          <p:attrName>style.visibility</p:attrName>
                                        </p:attrNameLst>
                                      </p:cBhvr>
                                      <p:to>
                                        <p:strVal val="visible"/>
                                      </p:to>
                                    </p:set>
                                    <p:animEffect transition="in" filter="fade">
                                      <p:cBhvr>
                                        <p:cTn id="28" dur="1000"/>
                                        <p:tgtEl>
                                          <p:spTgt spid="33795">
                                            <p:txEl>
                                              <p:pRg st="3" end="3"/>
                                            </p:txEl>
                                          </p:spTgt>
                                        </p:tgtEl>
                                      </p:cBhvr>
                                    </p:animEffect>
                                    <p:anim calcmode="lin" valueType="num">
                                      <p:cBhvr>
                                        <p:cTn id="29" dur="1000" fill="hold"/>
                                        <p:tgtEl>
                                          <p:spTgt spid="3379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37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3795">
                                            <p:txEl>
                                              <p:pRg st="4" end="4"/>
                                            </p:txEl>
                                          </p:spTgt>
                                        </p:tgtEl>
                                        <p:attrNameLst>
                                          <p:attrName>style.visibility</p:attrName>
                                        </p:attrNameLst>
                                      </p:cBhvr>
                                      <p:to>
                                        <p:strVal val="visible"/>
                                      </p:to>
                                    </p:set>
                                    <p:animEffect transition="in" filter="fade">
                                      <p:cBhvr>
                                        <p:cTn id="35" dur="1000"/>
                                        <p:tgtEl>
                                          <p:spTgt spid="33795">
                                            <p:txEl>
                                              <p:pRg st="4" end="4"/>
                                            </p:txEl>
                                          </p:spTgt>
                                        </p:tgtEl>
                                      </p:cBhvr>
                                    </p:animEffect>
                                    <p:anim calcmode="lin" valueType="num">
                                      <p:cBhvr>
                                        <p:cTn id="36" dur="1000" fill="hold"/>
                                        <p:tgtEl>
                                          <p:spTgt spid="3379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37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3795">
                                            <p:txEl>
                                              <p:pRg st="5" end="5"/>
                                            </p:txEl>
                                          </p:spTgt>
                                        </p:tgtEl>
                                        <p:attrNameLst>
                                          <p:attrName>style.visibility</p:attrName>
                                        </p:attrNameLst>
                                      </p:cBhvr>
                                      <p:to>
                                        <p:strVal val="visible"/>
                                      </p:to>
                                    </p:set>
                                    <p:animEffect transition="in" filter="fade">
                                      <p:cBhvr>
                                        <p:cTn id="42" dur="1000"/>
                                        <p:tgtEl>
                                          <p:spTgt spid="33795">
                                            <p:txEl>
                                              <p:pRg st="5" end="5"/>
                                            </p:txEl>
                                          </p:spTgt>
                                        </p:tgtEl>
                                      </p:cBhvr>
                                    </p:animEffect>
                                    <p:anim calcmode="lin" valueType="num">
                                      <p:cBhvr>
                                        <p:cTn id="43" dur="1000" fill="hold"/>
                                        <p:tgtEl>
                                          <p:spTgt spid="3379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379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3795">
                                            <p:txEl>
                                              <p:pRg st="6" end="6"/>
                                            </p:txEl>
                                          </p:spTgt>
                                        </p:tgtEl>
                                        <p:attrNameLst>
                                          <p:attrName>style.visibility</p:attrName>
                                        </p:attrNameLst>
                                      </p:cBhvr>
                                      <p:to>
                                        <p:strVal val="visible"/>
                                      </p:to>
                                    </p:set>
                                    <p:animEffect transition="in" filter="fade">
                                      <p:cBhvr>
                                        <p:cTn id="49" dur="1000"/>
                                        <p:tgtEl>
                                          <p:spTgt spid="33795">
                                            <p:txEl>
                                              <p:pRg st="6" end="6"/>
                                            </p:txEl>
                                          </p:spTgt>
                                        </p:tgtEl>
                                      </p:cBhvr>
                                    </p:animEffect>
                                    <p:anim calcmode="lin" valueType="num">
                                      <p:cBhvr>
                                        <p:cTn id="50" dur="1000" fill="hold"/>
                                        <p:tgtEl>
                                          <p:spTgt spid="3379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379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3795">
                                            <p:txEl>
                                              <p:pRg st="7" end="7"/>
                                            </p:txEl>
                                          </p:spTgt>
                                        </p:tgtEl>
                                        <p:attrNameLst>
                                          <p:attrName>style.visibility</p:attrName>
                                        </p:attrNameLst>
                                      </p:cBhvr>
                                      <p:to>
                                        <p:strVal val="visible"/>
                                      </p:to>
                                    </p:set>
                                    <p:animEffect transition="in" filter="fade">
                                      <p:cBhvr>
                                        <p:cTn id="56" dur="1000"/>
                                        <p:tgtEl>
                                          <p:spTgt spid="33795">
                                            <p:txEl>
                                              <p:pRg st="7" end="7"/>
                                            </p:txEl>
                                          </p:spTgt>
                                        </p:tgtEl>
                                      </p:cBhvr>
                                    </p:animEffect>
                                    <p:anim calcmode="lin" valueType="num">
                                      <p:cBhvr>
                                        <p:cTn id="57" dur="1000" fill="hold"/>
                                        <p:tgtEl>
                                          <p:spTgt spid="33795">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379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33795"/>
                  </p:tgtEl>
                </p:cond>
              </p:nextCondLst>
            </p:seq>
          </p:childTnLst>
        </p:cTn>
      </p:par>
    </p:tnLst>
    <p:bldLst>
      <p:bldP spid="33795" grpId="0" uiExpand="1"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4BEFC604-8998-AB50-A084-98D152FF0407}"/>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The polling station</a:t>
            </a:r>
          </a:p>
        </p:txBody>
      </p:sp>
      <p:sp>
        <p:nvSpPr>
          <p:cNvPr id="22531" name="Subtitle 2">
            <a:extLst>
              <a:ext uri="{FF2B5EF4-FFF2-40B4-BE49-F238E27FC236}">
                <a16:creationId xmlns:a16="http://schemas.microsoft.com/office/drawing/2014/main" id="{55393ED4-0D9B-F383-FB3E-0C4224FD8C7C}"/>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solidFill>
                  <a:srgbClr val="FFFFFF"/>
                </a:solidFill>
                <a:ea typeface="ＭＳ Ｐゴシック" panose="020B0600070205080204" pitchFamily="34" charset="-128"/>
              </a:rPr>
              <a:t>Setting up, layout and who can enter the polling station</a:t>
            </a:r>
          </a:p>
          <a:p>
            <a:endParaRPr lang="en-GB" altLang="en-US">
              <a:solidFill>
                <a:srgbClr val="FFFFFF"/>
              </a:solidFill>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p:dissolv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1ED3A992-009C-B5F7-06FA-8C74D9BBC20D}"/>
              </a:ext>
            </a:extLst>
          </p:cNvPr>
          <p:cNvSpPr>
            <a:spLocks noGrp="1" noChangeArrowheads="1"/>
          </p:cNvSpPr>
          <p:nvPr>
            <p:ph type="title"/>
          </p:nvPr>
        </p:nvSpPr>
        <p:spPr>
          <a:xfrm>
            <a:off x="258763" y="458788"/>
            <a:ext cx="8229600" cy="11430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Polling station layouts </a:t>
            </a:r>
          </a:p>
        </p:txBody>
      </p:sp>
      <p:pic>
        <p:nvPicPr>
          <p:cNvPr id="23555" name="Content Placeholder 5" descr="Polling station layout with entry and exit next to each other">
            <a:extLst>
              <a:ext uri="{FF2B5EF4-FFF2-40B4-BE49-F238E27FC236}">
                <a16:creationId xmlns:a16="http://schemas.microsoft.com/office/drawing/2014/main" id="{85F86799-24B7-02F1-06FC-8DC344048A26}"/>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57200" y="1617663"/>
            <a:ext cx="6923088" cy="4873625"/>
          </a:xfrm>
          <a:ln>
            <a:miter lim="800000"/>
          </a:ln>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pic>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58247CD5-0FAF-BC0F-66E6-D53E16001C90}"/>
              </a:ext>
            </a:extLst>
          </p:cNvPr>
          <p:cNvSpPr>
            <a:spLocks noGrp="1"/>
          </p:cNvSpPr>
          <p:nvPr>
            <p:ph type="title"/>
          </p:nvPr>
        </p:nvSpPr>
        <p:spPr>
          <a:xfrm>
            <a:off x="484188" y="836613"/>
            <a:ext cx="8229600" cy="1143000"/>
          </a:xfrm>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kern="1200">
                <a:ln w="9525" cap="flat" cmpd="sng" algn="ctr">
                  <a:noFill/>
                  <a:prstDash val="solid"/>
                  <a:round/>
                  <a:headEnd type="none" w="med" len="med"/>
                  <a:tailEnd type="none" w="med" len="med"/>
                </a:ln>
                <a:solidFill>
                  <a:srgbClr val="0099CC"/>
                </a:solidFill>
                <a:sym typeface="Wingdings"/>
              </a:rPr>
              <a:t>Polling station layouts (cont’d)</a:t>
            </a:r>
          </a:p>
        </p:txBody>
      </p:sp>
      <p:pic>
        <p:nvPicPr>
          <p:cNvPr id="24579" name="Content Placeholder 2" descr="Polling station layout with entry and exit on opposite sides of the room">
            <a:extLst>
              <a:ext uri="{FF2B5EF4-FFF2-40B4-BE49-F238E27FC236}">
                <a16:creationId xmlns:a16="http://schemas.microsoft.com/office/drawing/2014/main" id="{F3C180A0-1A6F-66C9-6FFE-E07D3633E8F7}"/>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57200" y="1576388"/>
            <a:ext cx="6778625" cy="4772025"/>
          </a:xfrm>
          <a:ln>
            <a:miter lim="800000"/>
          </a:ln>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pic>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D23C96CD-C7DE-607A-AB3E-EC68356513BF}"/>
              </a:ext>
            </a:extLst>
          </p:cNvPr>
          <p:cNvSpPr>
            <a:spLocks noGrp="1"/>
          </p:cNvSpPr>
          <p:nvPr>
            <p:ph type="title"/>
          </p:nvPr>
        </p:nvSpPr>
        <p:spPr>
          <a:xfrm>
            <a:off x="457200" y="836613"/>
            <a:ext cx="8229600" cy="581025"/>
          </a:xfrm>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kern="1200">
                <a:ln w="9525" cap="flat" cmpd="sng" algn="ctr">
                  <a:noFill/>
                  <a:prstDash val="solid"/>
                  <a:round/>
                  <a:headEnd type="none" w="med" len="med"/>
                  <a:tailEnd type="none" w="med" len="med"/>
                </a:ln>
                <a:solidFill>
                  <a:srgbClr val="0099CC"/>
                </a:solidFill>
                <a:sym typeface="Wingdings"/>
              </a:rPr>
              <a:t>Polling station layouts (cont’d)</a:t>
            </a:r>
          </a:p>
        </p:txBody>
      </p:sp>
      <p:pic>
        <p:nvPicPr>
          <p:cNvPr id="25603" name="Content Placeholder 2" descr="Double polling station layout">
            <a:extLst>
              <a:ext uri="{FF2B5EF4-FFF2-40B4-BE49-F238E27FC236}">
                <a16:creationId xmlns:a16="http://schemas.microsoft.com/office/drawing/2014/main" id="{6645BABB-4FA2-B77F-97C7-A7E6C1706CCA}"/>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57200" y="1727200"/>
            <a:ext cx="6562725" cy="4619625"/>
          </a:xfrm>
          <a:ln>
            <a:miter lim="800000"/>
          </a:ln>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pic>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86FD88F6-1241-D88A-2DFF-2FDE0FF83EF8}"/>
              </a:ext>
            </a:extLst>
          </p:cNvPr>
          <p:cNvSpPr>
            <a:spLocks noGrp="1" noChangeArrowheads="1"/>
          </p:cNvSpPr>
          <p:nvPr>
            <p:ph type="title"/>
          </p:nvPr>
        </p:nvSpPr>
        <p:spPr>
          <a:xfrm>
            <a:off x="381000" y="1828800"/>
            <a:ext cx="2246313" cy="4264025"/>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Getting ready to open the polling station</a:t>
            </a:r>
          </a:p>
        </p:txBody>
      </p:sp>
      <p:sp>
        <p:nvSpPr>
          <p:cNvPr id="44035" name="Content Placeholder 2">
            <a:extLst>
              <a:ext uri="{FF2B5EF4-FFF2-40B4-BE49-F238E27FC236}">
                <a16:creationId xmlns:a16="http://schemas.microsoft.com/office/drawing/2014/main" id="{B1B804BD-4097-28ED-1B7A-ABD1BE623840}"/>
              </a:ext>
            </a:extLst>
          </p:cNvPr>
          <p:cNvSpPr>
            <a:spLocks noGrp="1"/>
          </p:cNvSpPr>
          <p:nvPr>
            <p:ph idx="1"/>
          </p:nvPr>
        </p:nvSpPr>
        <p:spPr>
          <a:xfrm>
            <a:off x="2627313" y="1700213"/>
            <a:ext cx="6408737" cy="4392612"/>
          </a:xfrm>
          <a:ln cap="flat" algn="ctr">
            <a:miter lim="800000"/>
            <a:headEnd type="none" w="med" len="med"/>
            <a:tailEnd type="none" w="med" len="med"/>
          </a:ln>
        </p:spPr>
        <p:txBody>
          <a:bodyPr/>
          <a:lstStyle/>
          <a:p>
            <a:pPr marL="38100" indent="0" eaLnBrk="1" hangingPunct="1">
              <a:buSzTx/>
              <a:buFontTx/>
              <a:buNone/>
            </a:pPr>
            <a:r>
              <a:rPr lang="en-GB" altLang="en-US" sz="2000">
                <a:solidFill>
                  <a:schemeClr val="tx2"/>
                </a:solidFill>
              </a:rPr>
              <a:t>Before polls open….</a:t>
            </a:r>
          </a:p>
          <a:p>
            <a:pPr eaLnBrk="1" hangingPunct="1">
              <a:buSzTx/>
            </a:pPr>
            <a:r>
              <a:rPr lang="en-GB" altLang="en-US" sz="2000">
                <a:solidFill>
                  <a:schemeClr val="tx1"/>
                </a:solidFill>
                <a:ea typeface="ＭＳ Ｐゴシック" pitchFamily="34" charset="-128"/>
              </a:rPr>
              <a:t>check layout of the station</a:t>
            </a:r>
          </a:p>
          <a:p>
            <a:pPr>
              <a:buSzTx/>
            </a:pPr>
            <a:r>
              <a:rPr lang="en-GB" altLang="en-US" sz="2000">
                <a:solidFill>
                  <a:schemeClr val="tx1"/>
                </a:solidFill>
                <a:ea typeface="ＭＳ Ｐゴシック" pitchFamily="34" charset="-128"/>
              </a:rPr>
              <a:t>prepare and check the stationery </a:t>
            </a:r>
          </a:p>
          <a:p>
            <a:pPr>
              <a:buSzTx/>
            </a:pPr>
            <a:r>
              <a:rPr lang="en-GB" altLang="en-US" sz="2000">
                <a:solidFill>
                  <a:schemeClr val="tx1"/>
                </a:solidFill>
                <a:ea typeface="ＭＳ Ｐゴシック" pitchFamily="34" charset="-128"/>
              </a:rPr>
              <a:t>arrange the ballot papers in numerical order</a:t>
            </a:r>
          </a:p>
          <a:p>
            <a:pPr>
              <a:buSzTx/>
            </a:pPr>
            <a:r>
              <a:rPr lang="en-GB" altLang="en-US" sz="2000">
                <a:solidFill>
                  <a:schemeClr val="tx1"/>
                </a:solidFill>
                <a:ea typeface="ＭＳ Ｐゴシック" pitchFamily="34" charset="-128"/>
              </a:rPr>
              <a:t>prepare register and corresponding number list</a:t>
            </a:r>
          </a:p>
          <a:p>
            <a:pPr>
              <a:buSzTx/>
            </a:pPr>
            <a:r>
              <a:rPr lang="en-GB" altLang="en-US" sz="2000">
                <a:solidFill>
                  <a:schemeClr val="tx1"/>
                </a:solidFill>
                <a:ea typeface="ＭＳ Ｐゴシック" pitchFamily="34" charset="-128"/>
              </a:rPr>
              <a:t>complete the polling station checklist</a:t>
            </a:r>
          </a:p>
          <a:p>
            <a:pPr>
              <a:buSzTx/>
            </a:pPr>
            <a:r>
              <a:rPr lang="en-GB" altLang="en-US" sz="2000">
                <a:solidFill>
                  <a:schemeClr val="tx1"/>
                </a:solidFill>
                <a:ea typeface="ＭＳ Ｐゴシック" pitchFamily="34" charset="-128"/>
              </a:rPr>
              <a:t>any problems  - contact the elections office</a:t>
            </a:r>
            <a:endParaRPr lang="en-GB" altLang="en-US" sz="2000">
              <a:solidFill>
                <a:schemeClr val="tx1"/>
              </a:solidFill>
            </a:endParaRPr>
          </a:p>
          <a:p>
            <a:pPr marL="38100" indent="0" eaLnBrk="1" hangingPunct="1">
              <a:buSzTx/>
              <a:buFontTx/>
              <a:buNone/>
            </a:pPr>
            <a:endParaRPr lang="en-GB" altLang="en-US" sz="2000">
              <a:solidFill>
                <a:schemeClr val="tx1"/>
              </a:solidFill>
            </a:endParaRPr>
          </a:p>
          <a:p>
            <a:pPr marL="38100" indent="0" eaLnBrk="1" hangingPunct="1">
              <a:buSzTx/>
              <a:buFontTx/>
              <a:buNone/>
            </a:pPr>
            <a:r>
              <a:rPr lang="en-GB" altLang="en-US" sz="2000">
                <a:solidFill>
                  <a:schemeClr val="tx2"/>
                </a:solidFill>
              </a:rPr>
              <a:t>Just before 7am….</a:t>
            </a:r>
          </a:p>
          <a:p>
            <a:pPr marL="323850" eaLnBrk="1" hangingPunct="1">
              <a:buSzTx/>
            </a:pPr>
            <a:r>
              <a:rPr lang="en-GB" altLang="en-US" sz="2000">
                <a:solidFill>
                  <a:schemeClr val="tx1"/>
                </a:solidFill>
                <a:ea typeface="ＭＳ Ｐゴシック" pitchFamily="34" charset="-128"/>
              </a:rPr>
              <a:t>show box is empty</a:t>
            </a:r>
          </a:p>
          <a:p>
            <a:pPr marL="323850" eaLnBrk="1" hangingPunct="1">
              <a:buSzTx/>
            </a:pPr>
            <a:r>
              <a:rPr lang="en-GB" altLang="en-US" sz="2000">
                <a:solidFill>
                  <a:schemeClr val="tx1"/>
                </a:solidFill>
                <a:ea typeface="ＭＳ Ｐゴシック" pitchFamily="34" charset="-128"/>
              </a:rPr>
              <a:t>seal just before 7</a:t>
            </a:r>
          </a:p>
          <a:p>
            <a:pPr marL="323850" eaLnBrk="1" hangingPunct="1">
              <a:buSzTx/>
            </a:pPr>
            <a:r>
              <a:rPr lang="en-GB" altLang="en-US" sz="2000">
                <a:solidFill>
                  <a:schemeClr val="tx1"/>
                </a:solidFill>
                <a:ea typeface="ＭＳ Ｐゴシック" pitchFamily="34" charset="-128"/>
              </a:rPr>
              <a:t>don’t allow candidates / agents to add seal at this time</a:t>
            </a:r>
          </a:p>
          <a:p>
            <a:pPr marL="323850" eaLnBrk="1" hangingPunct="1">
              <a:buSzTx/>
            </a:pPr>
            <a:r>
              <a:rPr lang="en-GB" altLang="en-US" sz="2000">
                <a:solidFill>
                  <a:schemeClr val="tx1"/>
                </a:solidFill>
                <a:ea typeface="ＭＳ Ｐゴシック" pitchFamily="34" charset="-128"/>
              </a:rPr>
              <a:t>be ready to greet voters</a:t>
            </a:r>
          </a:p>
          <a:p>
            <a:pPr>
              <a:buSzTx/>
            </a:pPr>
            <a:endParaRPr lang="en-GB" altLang="en-US" sz="1800">
              <a:solidFill>
                <a:schemeClr val="tx1"/>
              </a:solidFill>
              <a:ea typeface="ＭＳ Ｐゴシック" pitchFamily="34" charset="-128"/>
            </a:endParaRPr>
          </a:p>
          <a:p>
            <a:pPr eaLnBrk="1" hangingPunct="1">
              <a:buSzTx/>
            </a:pPr>
            <a:endParaRPr lang="en-GB" altLang="en-US" sz="1800">
              <a:solidFill>
                <a:schemeClr val="tx1"/>
              </a:solidFill>
              <a:ea typeface="ＭＳ Ｐゴシック" pitchFamily="34" charset="-128"/>
            </a:endParaRPr>
          </a:p>
          <a:p>
            <a:pPr eaLnBrk="1" hangingPunct="1">
              <a:buSzTx/>
            </a:pPr>
            <a:endParaRPr lang="en-GB" altLang="en-US" sz="1800" b="1">
              <a:solidFill>
                <a:schemeClr val="tx1"/>
              </a:solidFill>
              <a:ea typeface="ＭＳ Ｐゴシック" pitchFamily="34" charset="-128"/>
            </a:endParaRPr>
          </a:p>
          <a:p>
            <a:pPr eaLnBrk="1" hangingPunct="1">
              <a:buSzTx/>
            </a:pPr>
            <a:endParaRPr lang="en-GB" altLang="en-US" sz="1800" b="1">
              <a:solidFill>
                <a:schemeClr val="tx1"/>
              </a:solidFill>
              <a:ea typeface="ＭＳ Ｐゴシック" pitchFamily="34" charset="-128"/>
            </a:endParaRPr>
          </a:p>
          <a:p>
            <a:pPr marL="0" indent="0" eaLnBrk="1" hangingPunct="1">
              <a:buSzTx/>
              <a:buFontTx/>
              <a:buNone/>
            </a:pPr>
            <a:r>
              <a:rPr lang="en-GB" altLang="en-US" sz="1800">
                <a:solidFill>
                  <a:schemeClr val="tx1"/>
                </a:solidFill>
                <a:ea typeface="ＭＳ Ｐゴシック" pitchFamily="34" charset="-128"/>
              </a:rPr>
              <a:t>		</a:t>
            </a:r>
          </a:p>
          <a:p>
            <a:pPr eaLnBrk="1" hangingPunct="1">
              <a:buSzTx/>
            </a:pPr>
            <a:endParaRPr lang="en-GB" altLang="en-US" sz="1800">
              <a:solidFill>
                <a:schemeClr val="tx1"/>
              </a:solidFill>
            </a:endParaRPr>
          </a:p>
          <a:p>
            <a:pPr>
              <a:buSzTx/>
            </a:pPr>
            <a:endParaRPr lang="en-GB" altLang="en-US">
              <a:solidFill>
                <a:schemeClr val="tx1"/>
              </a:solidFill>
            </a:endParaRP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00095DE7-B9A0-02C4-721F-656827CF32DC}"/>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Who can enter the polling station?</a:t>
            </a:r>
          </a:p>
        </p:txBody>
      </p:sp>
      <p:sp>
        <p:nvSpPr>
          <p:cNvPr id="27651" name="Content Placeholder 2">
            <a:extLst>
              <a:ext uri="{FF2B5EF4-FFF2-40B4-BE49-F238E27FC236}">
                <a16:creationId xmlns:a16="http://schemas.microsoft.com/office/drawing/2014/main" id="{C72D26EB-BCC6-C2AE-00AC-625095B009AB}"/>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sz="1800">
                <a:ea typeface="ＭＳ Ｐゴシック" panose="020B0600070205080204" pitchFamily="34" charset="-128"/>
              </a:rPr>
              <a:t>Voters</a:t>
            </a:r>
          </a:p>
          <a:p>
            <a:pPr marL="228600" lvl="1" indent="-228600">
              <a:buFontTx/>
              <a:buChar char="•"/>
            </a:pPr>
            <a:r>
              <a:rPr lang="en-GB" altLang="en-US" sz="1800">
                <a:ea typeface="ＭＳ Ｐゴシック" panose="020B0600070205080204" pitchFamily="34" charset="-128"/>
              </a:rPr>
              <a:t>Returning Officer and staff</a:t>
            </a:r>
          </a:p>
          <a:p>
            <a:pPr marL="228600" lvl="1" indent="-228600">
              <a:buFontTx/>
              <a:buChar char="•"/>
            </a:pPr>
            <a:r>
              <a:rPr lang="en-GB" altLang="en-US" sz="1800">
                <a:ea typeface="ＭＳ Ｐゴシック" panose="020B0600070205080204" pitchFamily="34" charset="-128"/>
              </a:rPr>
              <a:t>Candidates and election agents </a:t>
            </a:r>
          </a:p>
          <a:p>
            <a:pPr marL="228600" lvl="1" indent="-228600">
              <a:buFontTx/>
              <a:buChar char="•"/>
            </a:pPr>
            <a:r>
              <a:rPr lang="en-GB" altLang="en-US" sz="1800">
                <a:ea typeface="ＭＳ Ｐゴシック" panose="020B0600070205080204" pitchFamily="34" charset="-128"/>
              </a:rPr>
              <a:t>Polling agents </a:t>
            </a:r>
          </a:p>
          <a:p>
            <a:pPr marL="228600" lvl="1" indent="-228600">
              <a:buFontTx/>
              <a:buChar char="•"/>
            </a:pPr>
            <a:r>
              <a:rPr lang="en-GB" altLang="en-US" sz="1800">
                <a:ea typeface="ＭＳ Ｐゴシック" panose="020B0600070205080204" pitchFamily="34" charset="-128"/>
              </a:rPr>
              <a:t>Police officers and PCSOs on duty</a:t>
            </a:r>
          </a:p>
          <a:p>
            <a:pPr marL="228600" lvl="1" indent="-228600">
              <a:buFontTx/>
              <a:buChar char="•"/>
            </a:pPr>
            <a:r>
              <a:rPr lang="en-GB" altLang="en-US" sz="1800">
                <a:ea typeface="ＭＳ Ｐゴシック" panose="020B0600070205080204" pitchFamily="34" charset="-128"/>
              </a:rPr>
              <a:t>Representatives of the Electoral Commission</a:t>
            </a:r>
          </a:p>
          <a:p>
            <a:pPr marL="228600" lvl="1" indent="-228600">
              <a:buFontTx/>
              <a:buChar char="•"/>
            </a:pPr>
            <a:r>
              <a:rPr lang="en-GB" altLang="en-US" sz="1800">
                <a:ea typeface="ＭＳ Ｐゴシック" panose="020B0600070205080204" pitchFamily="34" charset="-128"/>
              </a:rPr>
              <a:t>Accredited observers</a:t>
            </a:r>
          </a:p>
          <a:p>
            <a:pPr marL="228600" lvl="1" indent="-228600">
              <a:buFontTx/>
              <a:buChar char="•"/>
            </a:pPr>
            <a:r>
              <a:rPr lang="en-GB" altLang="en-US" sz="1800">
                <a:solidFill>
                  <a:srgbClr val="002060"/>
                </a:solidFill>
                <a:ea typeface="ＭＳ Ｐゴシック" panose="020B0600070205080204" pitchFamily="34" charset="-128"/>
              </a:rPr>
              <a:t>Under 16s accompanying voters</a:t>
            </a:r>
          </a:p>
          <a:p>
            <a:pPr marL="228600" lvl="1" indent="-228600">
              <a:buFontTx/>
              <a:buChar char="•"/>
            </a:pPr>
            <a:r>
              <a:rPr lang="en-GB" altLang="en-US" sz="1800">
                <a:ea typeface="ＭＳ Ｐゴシック" panose="020B0600070205080204" pitchFamily="34" charset="-128"/>
              </a:rPr>
              <a:t>Companions of voters with disabilities</a:t>
            </a:r>
          </a:p>
          <a:p>
            <a:endParaRPr lang="en-GB" altLang="en-US">
              <a:ea typeface="ＭＳ Ｐゴシック" panose="020B0600070205080204" pitchFamily="34" charset="-128"/>
            </a:endParaRPr>
          </a:p>
        </p:txBody>
      </p:sp>
    </p:spTree>
  </p:cSld>
  <p:clrMapOvr>
    <a:masterClrMapping/>
  </p:clrMapOvr>
  <p:transition>
    <p:dissolve/>
  </p:transition>
  <p:timing>
    <p:tnLst>
      <p:par>
        <p:cTn id="1" dur="indefinite" restart="never" nodeType="tmRoot">
          <p:childTnLst>
            <p:seq concurrent="1" nextAc="seek">
              <p:cTn id="2" restart="whenNotActive" fill="hold" evtFilter="cancelBubble" nodeType="interactiveSeq">
                <p:childTnLst>
                  <p:par>
                    <p:cTn id="3" fill="hold" nodeType="clickPar">
                      <p:stCondLst>
                        <p:cond delay="0"/>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fade">
                                      <p:cBhvr>
                                        <p:cTn id="7" dur="500"/>
                                        <p:tgtEl>
                                          <p:spTgt spid="276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7651">
                                            <p:txEl>
                                              <p:pRg st="1" end="1"/>
                                            </p:txEl>
                                          </p:spTgt>
                                        </p:tgtEl>
                                        <p:attrNameLst>
                                          <p:attrName>style.visibility</p:attrName>
                                        </p:attrNameLst>
                                      </p:cBhvr>
                                      <p:to>
                                        <p:strVal val="visible"/>
                                      </p:to>
                                    </p:set>
                                    <p:animEffect transition="in" filter="fade">
                                      <p:cBhvr>
                                        <p:cTn id="12" dur="500"/>
                                        <p:tgtEl>
                                          <p:spTgt spid="276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7651">
                                            <p:txEl>
                                              <p:pRg st="2" end="2"/>
                                            </p:txEl>
                                          </p:spTgt>
                                        </p:tgtEl>
                                        <p:attrNameLst>
                                          <p:attrName>style.visibility</p:attrName>
                                        </p:attrNameLst>
                                      </p:cBhvr>
                                      <p:to>
                                        <p:strVal val="visible"/>
                                      </p:to>
                                    </p:set>
                                    <p:animEffect transition="in" filter="fade">
                                      <p:cBhvr>
                                        <p:cTn id="17" dur="500"/>
                                        <p:tgtEl>
                                          <p:spTgt spid="276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27651">
                                            <p:txEl>
                                              <p:pRg st="3" end="3"/>
                                            </p:txEl>
                                          </p:spTgt>
                                        </p:tgtEl>
                                        <p:attrNameLst>
                                          <p:attrName>style.visibility</p:attrName>
                                        </p:attrNameLst>
                                      </p:cBhvr>
                                      <p:to>
                                        <p:strVal val="visible"/>
                                      </p:to>
                                    </p:set>
                                    <p:animEffect transition="in" filter="fade">
                                      <p:cBhvr>
                                        <p:cTn id="22" dur="500"/>
                                        <p:tgtEl>
                                          <p:spTgt spid="2765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27651">
                                            <p:txEl>
                                              <p:pRg st="4" end="4"/>
                                            </p:txEl>
                                          </p:spTgt>
                                        </p:tgtEl>
                                        <p:attrNameLst>
                                          <p:attrName>style.visibility</p:attrName>
                                        </p:attrNameLst>
                                      </p:cBhvr>
                                      <p:to>
                                        <p:strVal val="visible"/>
                                      </p:to>
                                    </p:set>
                                    <p:animEffect transition="in" filter="fade">
                                      <p:cBhvr>
                                        <p:cTn id="27" dur="500"/>
                                        <p:tgtEl>
                                          <p:spTgt spid="2765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27651">
                                            <p:txEl>
                                              <p:pRg st="5" end="5"/>
                                            </p:txEl>
                                          </p:spTgt>
                                        </p:tgtEl>
                                        <p:attrNameLst>
                                          <p:attrName>style.visibility</p:attrName>
                                        </p:attrNameLst>
                                      </p:cBhvr>
                                      <p:to>
                                        <p:strVal val="visible"/>
                                      </p:to>
                                    </p:set>
                                    <p:animEffect transition="in" filter="fade">
                                      <p:cBhvr>
                                        <p:cTn id="32" dur="500"/>
                                        <p:tgtEl>
                                          <p:spTgt spid="2765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27651">
                                            <p:txEl>
                                              <p:pRg st="6" end="6"/>
                                            </p:txEl>
                                          </p:spTgt>
                                        </p:tgtEl>
                                        <p:attrNameLst>
                                          <p:attrName>style.visibility</p:attrName>
                                        </p:attrNameLst>
                                      </p:cBhvr>
                                      <p:to>
                                        <p:strVal val="visible"/>
                                      </p:to>
                                    </p:set>
                                    <p:animEffect transition="in" filter="fade">
                                      <p:cBhvr>
                                        <p:cTn id="37" dur="500"/>
                                        <p:tgtEl>
                                          <p:spTgt spid="27651">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27651">
                                            <p:txEl>
                                              <p:pRg st="7" end="7"/>
                                            </p:txEl>
                                          </p:spTgt>
                                        </p:tgtEl>
                                        <p:attrNameLst>
                                          <p:attrName>style.visibility</p:attrName>
                                        </p:attrNameLst>
                                      </p:cBhvr>
                                      <p:to>
                                        <p:strVal val="visible"/>
                                      </p:to>
                                    </p:set>
                                    <p:animEffect transition="in" filter="fade">
                                      <p:cBhvr>
                                        <p:cTn id="42" dur="500"/>
                                        <p:tgtEl>
                                          <p:spTgt spid="27651">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27651">
                                            <p:txEl>
                                              <p:pRg st="8" end="8"/>
                                            </p:txEl>
                                          </p:spTgt>
                                        </p:tgtEl>
                                        <p:attrNameLst>
                                          <p:attrName>style.visibility</p:attrName>
                                        </p:attrNameLst>
                                      </p:cBhvr>
                                      <p:to>
                                        <p:strVal val="visible"/>
                                      </p:to>
                                    </p:set>
                                    <p:animEffect transition="in" filter="fade">
                                      <p:cBhvr>
                                        <p:cTn id="47" dur="500"/>
                                        <p:tgtEl>
                                          <p:spTgt spid="27651">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 presetClass="entr" presetSubtype="4" fill="hold" nodeType="clickEffect">
                                  <p:stCondLst>
                                    <p:cond delay="0"/>
                                  </p:stCondLst>
                                  <p:childTnLst>
                                    <p:set>
                                      <p:cBhvr>
                                        <p:cTn id="51" dur="1" fill="hold">
                                          <p:stCondLst>
                                            <p:cond delay="0"/>
                                          </p:stCondLst>
                                        </p:cTn>
                                        <p:tgtEl>
                                          <p:spTgt spid="27651">
                                            <p:txEl>
                                              <p:pRg st="0" end="0"/>
                                            </p:txEl>
                                          </p:spTgt>
                                        </p:tgtEl>
                                        <p:attrNameLst>
                                          <p:attrName>style.visibility</p:attrName>
                                        </p:attrNameLst>
                                      </p:cBhvr>
                                      <p:to>
                                        <p:strVal val="visible"/>
                                      </p:to>
                                    </p:set>
                                    <p:anim calcmode="lin" valueType="num">
                                      <p:cBhvr additive="base">
                                        <p:cTn id="52" dur="500" fill="hold"/>
                                        <p:tgtEl>
                                          <p:spTgt spid="27651">
                                            <p:txEl>
                                              <p:pRg st="0" end="0"/>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276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2" presetClass="entr" presetSubtype="4" fill="hold" nodeType="clickEffect">
                                  <p:stCondLst>
                                    <p:cond delay="0"/>
                                  </p:stCondLst>
                                  <p:childTnLst>
                                    <p:set>
                                      <p:cBhvr>
                                        <p:cTn id="57" dur="1" fill="hold">
                                          <p:stCondLst>
                                            <p:cond delay="0"/>
                                          </p:stCondLst>
                                        </p:cTn>
                                        <p:tgtEl>
                                          <p:spTgt spid="27651">
                                            <p:txEl>
                                              <p:pRg st="1" end="1"/>
                                            </p:txEl>
                                          </p:spTgt>
                                        </p:tgtEl>
                                        <p:attrNameLst>
                                          <p:attrName>style.visibility</p:attrName>
                                        </p:attrNameLst>
                                      </p:cBhvr>
                                      <p:to>
                                        <p:strVal val="visible"/>
                                      </p:to>
                                    </p:set>
                                    <p:anim calcmode="lin" valueType="num">
                                      <p:cBhvr additive="base">
                                        <p:cTn id="58" dur="500" fill="hold"/>
                                        <p:tgtEl>
                                          <p:spTgt spid="27651">
                                            <p:txEl>
                                              <p:pRg st="1" end="1"/>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276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0" fill="hold" nodeType="clickPar">
                      <p:stCondLst>
                        <p:cond delay="indefinite"/>
                      </p:stCondLst>
                      <p:childTnLst>
                        <p:par>
                          <p:cTn id="61" fill="hold" nodeType="withGroup">
                            <p:stCondLst>
                              <p:cond delay="0"/>
                            </p:stCondLst>
                            <p:childTnLst>
                              <p:par>
                                <p:cTn id="62" presetID="2" presetClass="entr" presetSubtype="4" fill="hold" nodeType="clickEffect">
                                  <p:stCondLst>
                                    <p:cond delay="0"/>
                                  </p:stCondLst>
                                  <p:childTnLst>
                                    <p:set>
                                      <p:cBhvr>
                                        <p:cTn id="63" dur="1" fill="hold">
                                          <p:stCondLst>
                                            <p:cond delay="0"/>
                                          </p:stCondLst>
                                        </p:cTn>
                                        <p:tgtEl>
                                          <p:spTgt spid="27651">
                                            <p:txEl>
                                              <p:pRg st="2" end="2"/>
                                            </p:txEl>
                                          </p:spTgt>
                                        </p:tgtEl>
                                        <p:attrNameLst>
                                          <p:attrName>style.visibility</p:attrName>
                                        </p:attrNameLst>
                                      </p:cBhvr>
                                      <p:to>
                                        <p:strVal val="visible"/>
                                      </p:to>
                                    </p:set>
                                    <p:anim calcmode="lin" valueType="num">
                                      <p:cBhvr additive="base">
                                        <p:cTn id="64" dur="500" fill="hold"/>
                                        <p:tgtEl>
                                          <p:spTgt spid="27651">
                                            <p:txEl>
                                              <p:pRg st="2" end="2"/>
                                            </p:txEl>
                                          </p:spTgt>
                                        </p:tgtEl>
                                        <p:attrNameLst>
                                          <p:attrName>ppt_x</p:attrName>
                                        </p:attrNameLst>
                                      </p:cBhvr>
                                      <p:tavLst>
                                        <p:tav tm="0">
                                          <p:val>
                                            <p:strVal val="#ppt_x"/>
                                          </p:val>
                                        </p:tav>
                                        <p:tav tm="100000">
                                          <p:val>
                                            <p:strVal val="#ppt_x"/>
                                          </p:val>
                                        </p:tav>
                                      </p:tavLst>
                                    </p:anim>
                                    <p:anim calcmode="lin" valueType="num">
                                      <p:cBhvr additive="base">
                                        <p:cTn id="65" dur="500" fill="hold"/>
                                        <p:tgtEl>
                                          <p:spTgt spid="276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2" presetClass="entr" presetSubtype="4" fill="hold" nodeType="clickEffect">
                                  <p:stCondLst>
                                    <p:cond delay="0"/>
                                  </p:stCondLst>
                                  <p:childTnLst>
                                    <p:set>
                                      <p:cBhvr>
                                        <p:cTn id="69" dur="1" fill="hold">
                                          <p:stCondLst>
                                            <p:cond delay="0"/>
                                          </p:stCondLst>
                                        </p:cTn>
                                        <p:tgtEl>
                                          <p:spTgt spid="27651">
                                            <p:txEl>
                                              <p:pRg st="3" end="3"/>
                                            </p:txEl>
                                          </p:spTgt>
                                        </p:tgtEl>
                                        <p:attrNameLst>
                                          <p:attrName>style.visibility</p:attrName>
                                        </p:attrNameLst>
                                      </p:cBhvr>
                                      <p:to>
                                        <p:strVal val="visible"/>
                                      </p:to>
                                    </p:set>
                                    <p:anim calcmode="lin" valueType="num">
                                      <p:cBhvr additive="base">
                                        <p:cTn id="70" dur="500" fill="hold"/>
                                        <p:tgtEl>
                                          <p:spTgt spid="27651">
                                            <p:txEl>
                                              <p:pRg st="3" end="3"/>
                                            </p:txEl>
                                          </p:spTgt>
                                        </p:tgtEl>
                                        <p:attrNameLst>
                                          <p:attrName>ppt_x</p:attrName>
                                        </p:attrNameLst>
                                      </p:cBhvr>
                                      <p:tavLst>
                                        <p:tav tm="0">
                                          <p:val>
                                            <p:strVal val="#ppt_x"/>
                                          </p:val>
                                        </p:tav>
                                        <p:tav tm="100000">
                                          <p:val>
                                            <p:strVal val="#ppt_x"/>
                                          </p:val>
                                        </p:tav>
                                      </p:tavLst>
                                    </p:anim>
                                    <p:anim calcmode="lin" valueType="num">
                                      <p:cBhvr additive="base">
                                        <p:cTn id="71" dur="500" fill="hold"/>
                                        <p:tgtEl>
                                          <p:spTgt spid="276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2" presetClass="entr" presetSubtype="4" fill="hold" nodeType="clickEffect">
                                  <p:stCondLst>
                                    <p:cond delay="0"/>
                                  </p:stCondLst>
                                  <p:childTnLst>
                                    <p:set>
                                      <p:cBhvr>
                                        <p:cTn id="75" dur="1" fill="hold">
                                          <p:stCondLst>
                                            <p:cond delay="0"/>
                                          </p:stCondLst>
                                        </p:cTn>
                                        <p:tgtEl>
                                          <p:spTgt spid="27651">
                                            <p:txEl>
                                              <p:pRg st="4" end="4"/>
                                            </p:txEl>
                                          </p:spTgt>
                                        </p:tgtEl>
                                        <p:attrNameLst>
                                          <p:attrName>style.visibility</p:attrName>
                                        </p:attrNameLst>
                                      </p:cBhvr>
                                      <p:to>
                                        <p:strVal val="visible"/>
                                      </p:to>
                                    </p:set>
                                    <p:anim calcmode="lin" valueType="num">
                                      <p:cBhvr additive="base">
                                        <p:cTn id="76" dur="500" fill="hold"/>
                                        <p:tgtEl>
                                          <p:spTgt spid="27651">
                                            <p:txEl>
                                              <p:pRg st="4" end="4"/>
                                            </p:txEl>
                                          </p:spTgt>
                                        </p:tgtEl>
                                        <p:attrNameLst>
                                          <p:attrName>ppt_x</p:attrName>
                                        </p:attrNameLst>
                                      </p:cBhvr>
                                      <p:tavLst>
                                        <p:tav tm="0">
                                          <p:val>
                                            <p:strVal val="#ppt_x"/>
                                          </p:val>
                                        </p:tav>
                                        <p:tav tm="100000">
                                          <p:val>
                                            <p:strVal val="#ppt_x"/>
                                          </p:val>
                                        </p:tav>
                                      </p:tavLst>
                                    </p:anim>
                                    <p:anim calcmode="lin" valueType="num">
                                      <p:cBhvr additive="base">
                                        <p:cTn id="77" dur="500" fill="hold"/>
                                        <p:tgtEl>
                                          <p:spTgt spid="276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8" fill="hold" nodeType="clickPar">
                      <p:stCondLst>
                        <p:cond delay="indefinite"/>
                      </p:stCondLst>
                      <p:childTnLst>
                        <p:par>
                          <p:cTn id="79" fill="hold" nodeType="withGroup">
                            <p:stCondLst>
                              <p:cond delay="0"/>
                            </p:stCondLst>
                            <p:childTnLst>
                              <p:par>
                                <p:cTn id="80" presetID="2" presetClass="entr" presetSubtype="4" fill="hold" nodeType="clickEffect">
                                  <p:stCondLst>
                                    <p:cond delay="0"/>
                                  </p:stCondLst>
                                  <p:childTnLst>
                                    <p:set>
                                      <p:cBhvr>
                                        <p:cTn id="81" dur="1" fill="hold">
                                          <p:stCondLst>
                                            <p:cond delay="0"/>
                                          </p:stCondLst>
                                        </p:cTn>
                                        <p:tgtEl>
                                          <p:spTgt spid="27651">
                                            <p:txEl>
                                              <p:pRg st="5" end="5"/>
                                            </p:txEl>
                                          </p:spTgt>
                                        </p:tgtEl>
                                        <p:attrNameLst>
                                          <p:attrName>style.visibility</p:attrName>
                                        </p:attrNameLst>
                                      </p:cBhvr>
                                      <p:to>
                                        <p:strVal val="visible"/>
                                      </p:to>
                                    </p:set>
                                    <p:anim calcmode="lin" valueType="num">
                                      <p:cBhvr additive="base">
                                        <p:cTn id="82" dur="500" fill="hold"/>
                                        <p:tgtEl>
                                          <p:spTgt spid="27651">
                                            <p:txEl>
                                              <p:pRg st="5" end="5"/>
                                            </p:txEl>
                                          </p:spTgt>
                                        </p:tgtEl>
                                        <p:attrNameLst>
                                          <p:attrName>ppt_x</p:attrName>
                                        </p:attrNameLst>
                                      </p:cBhvr>
                                      <p:tavLst>
                                        <p:tav tm="0">
                                          <p:val>
                                            <p:strVal val="#ppt_x"/>
                                          </p:val>
                                        </p:tav>
                                        <p:tav tm="100000">
                                          <p:val>
                                            <p:strVal val="#ppt_x"/>
                                          </p:val>
                                        </p:tav>
                                      </p:tavLst>
                                    </p:anim>
                                    <p:anim calcmode="lin" valueType="num">
                                      <p:cBhvr additive="base">
                                        <p:cTn id="83" dur="500" fill="hold"/>
                                        <p:tgtEl>
                                          <p:spTgt spid="2765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84" fill="hold" nodeType="clickPar">
                      <p:stCondLst>
                        <p:cond delay="indefinite"/>
                      </p:stCondLst>
                      <p:childTnLst>
                        <p:par>
                          <p:cTn id="85" fill="hold" nodeType="withGroup">
                            <p:stCondLst>
                              <p:cond delay="0"/>
                            </p:stCondLst>
                            <p:childTnLst>
                              <p:par>
                                <p:cTn id="86" presetID="2" presetClass="entr" presetSubtype="4" fill="hold" nodeType="clickEffect">
                                  <p:stCondLst>
                                    <p:cond delay="0"/>
                                  </p:stCondLst>
                                  <p:childTnLst>
                                    <p:set>
                                      <p:cBhvr>
                                        <p:cTn id="87" dur="1" fill="hold">
                                          <p:stCondLst>
                                            <p:cond delay="0"/>
                                          </p:stCondLst>
                                        </p:cTn>
                                        <p:tgtEl>
                                          <p:spTgt spid="27651">
                                            <p:txEl>
                                              <p:pRg st="6" end="6"/>
                                            </p:txEl>
                                          </p:spTgt>
                                        </p:tgtEl>
                                        <p:attrNameLst>
                                          <p:attrName>style.visibility</p:attrName>
                                        </p:attrNameLst>
                                      </p:cBhvr>
                                      <p:to>
                                        <p:strVal val="visible"/>
                                      </p:to>
                                    </p:set>
                                    <p:anim calcmode="lin" valueType="num">
                                      <p:cBhvr additive="base">
                                        <p:cTn id="88" dur="500" fill="hold"/>
                                        <p:tgtEl>
                                          <p:spTgt spid="27651">
                                            <p:txEl>
                                              <p:pRg st="6" end="6"/>
                                            </p:txEl>
                                          </p:spTgt>
                                        </p:tgtEl>
                                        <p:attrNameLst>
                                          <p:attrName>ppt_x</p:attrName>
                                        </p:attrNameLst>
                                      </p:cBhvr>
                                      <p:tavLst>
                                        <p:tav tm="0">
                                          <p:val>
                                            <p:strVal val="#ppt_x"/>
                                          </p:val>
                                        </p:tav>
                                        <p:tav tm="100000">
                                          <p:val>
                                            <p:strVal val="#ppt_x"/>
                                          </p:val>
                                        </p:tav>
                                      </p:tavLst>
                                    </p:anim>
                                    <p:anim calcmode="lin" valueType="num">
                                      <p:cBhvr additive="base">
                                        <p:cTn id="89" dur="500" fill="hold"/>
                                        <p:tgtEl>
                                          <p:spTgt spid="2765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0" fill="hold" nodeType="clickPar">
                      <p:stCondLst>
                        <p:cond delay="indefinite"/>
                      </p:stCondLst>
                      <p:childTnLst>
                        <p:par>
                          <p:cTn id="91" fill="hold" nodeType="withGroup">
                            <p:stCondLst>
                              <p:cond delay="0"/>
                            </p:stCondLst>
                            <p:childTnLst>
                              <p:par>
                                <p:cTn id="92" presetID="2" presetClass="entr" presetSubtype="4" fill="hold" nodeType="clickEffect">
                                  <p:stCondLst>
                                    <p:cond delay="0"/>
                                  </p:stCondLst>
                                  <p:childTnLst>
                                    <p:set>
                                      <p:cBhvr>
                                        <p:cTn id="93" dur="1" fill="hold">
                                          <p:stCondLst>
                                            <p:cond delay="0"/>
                                          </p:stCondLst>
                                        </p:cTn>
                                        <p:tgtEl>
                                          <p:spTgt spid="27651">
                                            <p:txEl>
                                              <p:pRg st="7" end="7"/>
                                            </p:txEl>
                                          </p:spTgt>
                                        </p:tgtEl>
                                        <p:attrNameLst>
                                          <p:attrName>style.visibility</p:attrName>
                                        </p:attrNameLst>
                                      </p:cBhvr>
                                      <p:to>
                                        <p:strVal val="visible"/>
                                      </p:to>
                                    </p:set>
                                    <p:anim calcmode="lin" valueType="num">
                                      <p:cBhvr additive="base">
                                        <p:cTn id="94" dur="500" fill="hold"/>
                                        <p:tgtEl>
                                          <p:spTgt spid="27651">
                                            <p:txEl>
                                              <p:pRg st="7" end="7"/>
                                            </p:txEl>
                                          </p:spTgt>
                                        </p:tgtEl>
                                        <p:attrNameLst>
                                          <p:attrName>ppt_x</p:attrName>
                                        </p:attrNameLst>
                                      </p:cBhvr>
                                      <p:tavLst>
                                        <p:tav tm="0">
                                          <p:val>
                                            <p:strVal val="#ppt_x"/>
                                          </p:val>
                                        </p:tav>
                                        <p:tav tm="100000">
                                          <p:val>
                                            <p:strVal val="#ppt_x"/>
                                          </p:val>
                                        </p:tav>
                                      </p:tavLst>
                                    </p:anim>
                                    <p:anim calcmode="lin" valueType="num">
                                      <p:cBhvr additive="base">
                                        <p:cTn id="95" dur="500" fill="hold"/>
                                        <p:tgtEl>
                                          <p:spTgt spid="2765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96" fill="hold" nodeType="clickPar">
                      <p:stCondLst>
                        <p:cond delay="indefinite"/>
                      </p:stCondLst>
                      <p:childTnLst>
                        <p:par>
                          <p:cTn id="97" fill="hold" nodeType="withGroup">
                            <p:stCondLst>
                              <p:cond delay="0"/>
                            </p:stCondLst>
                            <p:childTnLst>
                              <p:par>
                                <p:cTn id="98" presetID="2" presetClass="entr" presetSubtype="4" fill="hold" nodeType="clickEffect">
                                  <p:stCondLst>
                                    <p:cond delay="0"/>
                                  </p:stCondLst>
                                  <p:childTnLst>
                                    <p:set>
                                      <p:cBhvr>
                                        <p:cTn id="99" dur="1" fill="hold">
                                          <p:stCondLst>
                                            <p:cond delay="0"/>
                                          </p:stCondLst>
                                        </p:cTn>
                                        <p:tgtEl>
                                          <p:spTgt spid="27651">
                                            <p:txEl>
                                              <p:pRg st="8" end="8"/>
                                            </p:txEl>
                                          </p:spTgt>
                                        </p:tgtEl>
                                        <p:attrNameLst>
                                          <p:attrName>style.visibility</p:attrName>
                                        </p:attrNameLst>
                                      </p:cBhvr>
                                      <p:to>
                                        <p:strVal val="visible"/>
                                      </p:to>
                                    </p:set>
                                    <p:anim calcmode="lin" valueType="num">
                                      <p:cBhvr additive="base">
                                        <p:cTn id="100" dur="500" fill="hold"/>
                                        <p:tgtEl>
                                          <p:spTgt spid="27651">
                                            <p:txEl>
                                              <p:pRg st="8" end="8"/>
                                            </p:txEl>
                                          </p:spTgt>
                                        </p:tgtEl>
                                        <p:attrNameLst>
                                          <p:attrName>ppt_x</p:attrName>
                                        </p:attrNameLst>
                                      </p:cBhvr>
                                      <p:tavLst>
                                        <p:tav tm="0">
                                          <p:val>
                                            <p:strVal val="#ppt_x"/>
                                          </p:val>
                                        </p:tav>
                                        <p:tav tm="100000">
                                          <p:val>
                                            <p:strVal val="#ppt_x"/>
                                          </p:val>
                                        </p:tav>
                                      </p:tavLst>
                                    </p:anim>
                                    <p:anim calcmode="lin" valueType="num">
                                      <p:cBhvr additive="base">
                                        <p:cTn id="101" dur="500" fill="hold"/>
                                        <p:tgtEl>
                                          <p:spTgt spid="27651">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nextCondLst>
                <p:cond evt="onClick" delay="0">
                  <p:tgtEl>
                    <p:spTgt spid="27651"/>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BBCB3803-1783-3835-3C21-A439EA6A6873}"/>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Accredited observers and Commission representatives</a:t>
            </a:r>
          </a:p>
        </p:txBody>
      </p:sp>
      <p:pic>
        <p:nvPicPr>
          <p:cNvPr id="28675" name="Picture 1" descr="Electoral Commission representative badge">
            <a:extLst>
              <a:ext uri="{FF2B5EF4-FFF2-40B4-BE49-F238E27FC236}">
                <a16:creationId xmlns:a16="http://schemas.microsoft.com/office/drawing/2014/main" id="{BA0639ED-C674-5B37-9FC4-4D6C8258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67125" y="2743200"/>
            <a:ext cx="2344738"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28676" name="Picture 2" descr="Accredited Electoral Observer badge">
            <a:extLst>
              <a:ext uri="{FF2B5EF4-FFF2-40B4-BE49-F238E27FC236}">
                <a16:creationId xmlns:a16="http://schemas.microsoft.com/office/drawing/2014/main" id="{7EE14047-77A8-CC15-60A8-43705769AAF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0788" y="2667000"/>
            <a:ext cx="2519362"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076110AC-7D27-1003-9021-8AD928D292F2}"/>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Customer care</a:t>
            </a:r>
          </a:p>
        </p:txBody>
      </p:sp>
      <p:sp>
        <p:nvSpPr>
          <p:cNvPr id="50179" name="Content Placeholder 2">
            <a:extLst>
              <a:ext uri="{FF2B5EF4-FFF2-40B4-BE49-F238E27FC236}">
                <a16:creationId xmlns:a16="http://schemas.microsoft.com/office/drawing/2014/main" id="{3B56E0DB-52BD-1CD5-A5B5-E74BEC91CD5B}"/>
              </a:ext>
            </a:extLst>
          </p:cNvPr>
          <p:cNvSpPr>
            <a:spLocks noGrp="1"/>
          </p:cNvSpPr>
          <p:nvPr>
            <p:ph idx="1"/>
          </p:nvPr>
        </p:nvSpPr>
        <p:spPr>
          <a:xfrm>
            <a:off x="2897188" y="1484313"/>
            <a:ext cx="6018212" cy="4824412"/>
          </a:xfrm>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US" altLang="en-US" sz="2400" b="0" i="0" u="none" baseline="0">
                <a:solidFill>
                  <a:schemeClr val="tx1"/>
                </a:solidFill>
                <a:effectLst/>
                <a:latin typeface="+mn-lt"/>
                <a:ea typeface="ＭＳ Ｐゴシック" charset="-128"/>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US" altLang="en-US" sz="2200" b="0" i="0" u="none" baseline="0">
                <a:solidFill>
                  <a:schemeClr val="tx1"/>
                </a:solidFill>
                <a:effectLst/>
                <a:latin typeface="+mn-lt"/>
                <a:ea typeface="ＭＳ Ｐゴシック" charset="-128"/>
              </a:defRPr>
            </a:lvl2pPr>
            <a:lvl3pPr marL="10287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ea typeface="ＭＳ Ｐゴシック" charset="-128"/>
              </a:defRPr>
            </a:lvl3pPr>
            <a:lvl4pPr marL="1435100" indent="-228600" algn="l" defTabSz="914400" rtl="0" eaLnBrk="0" fontAlgn="base" hangingPunct="0">
              <a:lnSpc>
                <a:spcPct val="100000"/>
              </a:lnSpc>
              <a:spcBef>
                <a:spcPct val="20000"/>
              </a:spcBef>
              <a:spcAft>
                <a:spcPct val="0"/>
              </a:spcAft>
              <a:buClrTx/>
              <a:buSzTx/>
              <a:buFontTx/>
              <a:buChar char="–"/>
              <a:defRPr kumimoji="0" lang="en-US" altLang="en-US" sz="1800" b="0" i="0" u="none" baseline="0">
                <a:solidFill>
                  <a:schemeClr val="tx1"/>
                </a:solidFill>
                <a:effectLst/>
                <a:latin typeface="+mn-lt"/>
                <a:ea typeface="ＭＳ Ｐゴシック" charset="-128"/>
              </a:defRPr>
            </a:lvl4pPr>
            <a:lvl5pPr marL="1778000" indent="-228600" algn="l" defTabSz="914400" rtl="0" eaLnBrk="0" fontAlgn="base" hangingPunct="0">
              <a:lnSpc>
                <a:spcPct val="100000"/>
              </a:lnSpc>
              <a:spcBef>
                <a:spcPct val="20000"/>
              </a:spcBef>
              <a:spcAft>
                <a:spcPct val="0"/>
              </a:spcAft>
              <a:buClrTx/>
              <a:buSzTx/>
              <a:buFontTx/>
              <a:buChar char="»"/>
              <a:defRPr kumimoji="0" lang="en-US" altLang="en-US" sz="1600" b="0" i="0" u="none" baseline="0">
                <a:solidFill>
                  <a:schemeClr val="tx1"/>
                </a:solidFill>
                <a:effectLst/>
                <a:latin typeface="+mn-lt"/>
                <a:ea typeface="ＭＳ Ｐゴシック" charset="-128"/>
              </a:defRPr>
            </a:lvl5pPr>
            <a:lvl6pPr marL="2235200" indent="-228600" algn="l" rtl="0" fontAlgn="base">
              <a:spcBef>
                <a:spcPct val="20000"/>
              </a:spcBef>
              <a:spcAft>
                <a:spcPct val="0"/>
              </a:spcAft>
              <a:buChar char="»"/>
              <a:defRPr lang="en-US" altLang="en-US" sz="1600">
                <a:solidFill>
                  <a:schemeClr val="tx1"/>
                </a:solidFill>
                <a:latin typeface="+mn-lt"/>
                <a:ea typeface="ＭＳ Ｐゴシック" charset="-128"/>
              </a:defRPr>
            </a:lvl6pPr>
            <a:lvl7pPr marL="2692400" indent="-228600" algn="l" rtl="0" fontAlgn="base">
              <a:spcBef>
                <a:spcPct val="20000"/>
              </a:spcBef>
              <a:spcAft>
                <a:spcPct val="0"/>
              </a:spcAft>
              <a:buChar char="»"/>
              <a:defRPr lang="en-US" altLang="en-US" sz="1600">
                <a:solidFill>
                  <a:schemeClr val="tx1"/>
                </a:solidFill>
                <a:latin typeface="+mn-lt"/>
                <a:ea typeface="ＭＳ Ｐゴシック" charset="-128"/>
              </a:defRPr>
            </a:lvl7pPr>
            <a:lvl8pPr marL="3149600" indent="-228600" algn="l" rtl="0" fontAlgn="base">
              <a:spcBef>
                <a:spcPct val="20000"/>
              </a:spcBef>
              <a:spcAft>
                <a:spcPct val="0"/>
              </a:spcAft>
              <a:buChar char="»"/>
              <a:defRPr lang="en-US" altLang="en-US" sz="1600">
                <a:solidFill>
                  <a:schemeClr val="tx1"/>
                </a:solidFill>
                <a:latin typeface="+mn-lt"/>
                <a:ea typeface="ＭＳ Ｐゴシック" charset="-128"/>
              </a:defRPr>
            </a:lvl8pPr>
            <a:lvl9pPr marL="3606800" indent="-228600" algn="l" rtl="0" fontAlgn="base">
              <a:spcBef>
                <a:spcPct val="20000"/>
              </a:spcBef>
              <a:spcAft>
                <a:spcPct val="0"/>
              </a:spcAft>
              <a:buChar char="»"/>
              <a:defRPr lang="en-US" altLang="en-US" sz="1600">
                <a:solidFill>
                  <a:schemeClr val="tx1"/>
                </a:solidFill>
                <a:latin typeface="+mn-lt"/>
                <a:ea typeface="ＭＳ Ｐゴシック" charset="-128"/>
              </a:defRPr>
            </a:lvl9pPr>
          </a:lstStyle>
          <a:p>
            <a:pPr eaLnBrk="1" hangingPunct="1">
              <a:lnSpc>
                <a:spcPct val="90000"/>
              </a:lnSpc>
            </a:pPr>
            <a:r>
              <a:rPr sz="2000" kern="1200">
                <a:ln w="9525" cap="flat" cmpd="sng" algn="ctr">
                  <a:noFill/>
                  <a:prstDash val="solid"/>
                  <a:round/>
                  <a:headEnd type="none" w="med" len="med"/>
                  <a:tailEnd type="none" w="med" len="med"/>
                </a:ln>
                <a:solidFill>
                  <a:srgbClr val="003366"/>
                </a:solidFill>
                <a:sym typeface="Wingdings"/>
              </a:rPr>
              <a:t>Be professional</a:t>
            </a:r>
          </a:p>
          <a:p>
            <a:pPr eaLnBrk="1" hangingPunct="1">
              <a:lnSpc>
                <a:spcPct val="90000"/>
              </a:lnSpc>
            </a:pPr>
            <a:r>
              <a:rPr sz="2000" kern="1200">
                <a:ln w="9525" cap="flat" cmpd="sng" algn="ctr">
                  <a:noFill/>
                  <a:prstDash val="solid"/>
                  <a:round/>
                  <a:headEnd type="none" w="med" len="med"/>
                  <a:tailEnd type="none" w="med" len="med"/>
                </a:ln>
                <a:solidFill>
                  <a:srgbClr val="003366"/>
                </a:solidFill>
                <a:sym typeface="Wingdings"/>
              </a:rPr>
              <a:t>Show a personal interest</a:t>
            </a:r>
          </a:p>
          <a:p>
            <a:pPr eaLnBrk="1" hangingPunct="1">
              <a:lnSpc>
                <a:spcPct val="90000"/>
              </a:lnSpc>
            </a:pPr>
            <a:r>
              <a:rPr sz="2000" kern="1200">
                <a:ln w="9525" cap="flat" cmpd="sng" algn="ctr">
                  <a:noFill/>
                  <a:prstDash val="solid"/>
                  <a:round/>
                  <a:headEnd type="none" w="med" len="med"/>
                  <a:tailEnd type="none" w="med" len="med"/>
                </a:ln>
                <a:solidFill>
                  <a:srgbClr val="003366"/>
                </a:solidFill>
                <a:sym typeface="Wingdings"/>
              </a:rPr>
              <a:t>Put the voter first</a:t>
            </a:r>
          </a:p>
          <a:p>
            <a:pPr eaLnBrk="1" hangingPunct="1">
              <a:lnSpc>
                <a:spcPct val="90000"/>
              </a:lnSpc>
            </a:pPr>
            <a:r>
              <a:rPr sz="2000" kern="1200">
                <a:ln w="9525" cap="flat" cmpd="sng" algn="ctr">
                  <a:noFill/>
                  <a:prstDash val="solid"/>
                  <a:round/>
                  <a:headEnd type="none" w="med" len="med"/>
                  <a:tailEnd type="none" w="med" len="med"/>
                </a:ln>
                <a:solidFill>
                  <a:srgbClr val="003366"/>
                </a:solidFill>
                <a:sym typeface="Wingdings"/>
              </a:rPr>
              <a:t>Be helpful and approachable</a:t>
            </a:r>
          </a:p>
          <a:p>
            <a:pPr eaLnBrk="1" hangingPunct="1">
              <a:lnSpc>
                <a:spcPct val="90000"/>
              </a:lnSpc>
            </a:pPr>
            <a:r>
              <a:rPr sz="2000" kern="1200">
                <a:ln w="9525" cap="flat" cmpd="sng" algn="ctr">
                  <a:noFill/>
                  <a:prstDash val="solid"/>
                  <a:round/>
                  <a:headEnd type="none" w="med" len="med"/>
                  <a:tailEnd type="none" w="med" len="med"/>
                </a:ln>
                <a:solidFill>
                  <a:srgbClr val="003366"/>
                </a:solidFill>
                <a:sym typeface="Wingdings"/>
              </a:rPr>
              <a:t>Always use English or Welsh in the first instance</a:t>
            </a:r>
          </a:p>
          <a:p>
            <a:pPr eaLnBrk="1" hangingPunct="1">
              <a:lnSpc>
                <a:spcPct val="90000"/>
              </a:lnSpc>
            </a:pPr>
            <a:r>
              <a:rPr sz="2000" kern="1200">
                <a:ln w="9525" cap="flat" cmpd="sng" algn="ctr">
                  <a:noFill/>
                  <a:prstDash val="solid"/>
                  <a:round/>
                  <a:headEnd type="none" w="med" len="med"/>
                  <a:tailEnd type="none" w="med" len="med"/>
                </a:ln>
                <a:solidFill>
                  <a:srgbClr val="003366"/>
                </a:solidFill>
                <a:sym typeface="Wingdings"/>
              </a:rPr>
              <a:t>Allow them to put their point across before responding</a:t>
            </a:r>
          </a:p>
          <a:p>
            <a:pPr eaLnBrk="1" hangingPunct="1">
              <a:lnSpc>
                <a:spcPct val="90000"/>
              </a:lnSpc>
            </a:pPr>
            <a:r>
              <a:rPr sz="2000" kern="1200">
                <a:ln w="9525" cap="flat" cmpd="sng" algn="ctr">
                  <a:noFill/>
                  <a:prstDash val="solid"/>
                  <a:round/>
                  <a:headEnd type="none" w="med" len="med"/>
                  <a:tailEnd type="none" w="med" len="med"/>
                </a:ln>
                <a:solidFill>
                  <a:srgbClr val="003366"/>
                </a:solidFill>
                <a:sym typeface="Wingdings"/>
              </a:rPr>
              <a:t>Don’t say ‘No’, tell them what you can do for them and what they can do</a:t>
            </a:r>
          </a:p>
          <a:p>
            <a:pPr eaLnBrk="1" hangingPunct="1">
              <a:lnSpc>
                <a:spcPct val="90000"/>
              </a:lnSpc>
              <a:buClr>
                <a:srgbClr val="003366"/>
              </a:buClr>
            </a:pPr>
            <a:r>
              <a:rPr sz="2000" b="1" u="sng" kern="1200">
                <a:ln w="9525" cap="flat" cmpd="sng" algn="ctr">
                  <a:noFill/>
                  <a:prstDash val="solid"/>
                  <a:round/>
                  <a:headEnd type="none" w="med" len="med"/>
                  <a:tailEnd type="none" w="med" len="med"/>
                </a:ln>
                <a:solidFill>
                  <a:srgbClr val="003366"/>
                </a:solidFill>
                <a:latin typeface="Arial Bold" pitchFamily="34" charset="0"/>
                <a:ea typeface="Arial Bold" pitchFamily="34" charset="0"/>
                <a:sym typeface="Arial Bold" pitchFamily="34" charset="0"/>
              </a:rPr>
              <a:t>But</a:t>
            </a:r>
            <a:r>
              <a:rPr sz="2000" kern="1200">
                <a:ln w="9525" cap="flat" cmpd="sng" algn="ctr">
                  <a:noFill/>
                  <a:prstDash val="solid"/>
                  <a:round/>
                  <a:headEnd type="none" w="med" len="med"/>
                  <a:tailEnd type="none" w="med" len="med"/>
                </a:ln>
                <a:solidFill>
                  <a:srgbClr val="003366"/>
                </a:solidFill>
                <a:latin typeface="Arial Bold" pitchFamily="34" charset="0"/>
                <a:ea typeface="Arial Bold" pitchFamily="34" charset="0"/>
                <a:sym typeface="Arial Bold" pitchFamily="34" charset="0"/>
              </a:rPr>
              <a:t> </a:t>
            </a:r>
            <a:r>
              <a:rPr sz="2000" kern="1200">
                <a:ln w="9525" cap="flat" cmpd="sng" algn="ctr">
                  <a:noFill/>
                  <a:prstDash val="solid"/>
                  <a:round/>
                  <a:headEnd type="none" w="med" len="med"/>
                  <a:tailEnd type="none" w="med" len="med"/>
                </a:ln>
                <a:solidFill>
                  <a:srgbClr val="003366"/>
                </a:solidFill>
                <a:sym typeface="Wingdings"/>
              </a:rPr>
              <a:t>the election rules </a:t>
            </a:r>
            <a:r>
              <a:rPr sz="2000" b="1" u="sng" kern="1200">
                <a:ln w="9525" cap="flat" cmpd="sng" algn="ctr">
                  <a:noFill/>
                  <a:prstDash val="solid"/>
                  <a:round/>
                  <a:headEnd type="none" w="med" len="med"/>
                  <a:tailEnd type="none" w="med" len="med"/>
                </a:ln>
                <a:solidFill>
                  <a:srgbClr val="003366"/>
                </a:solidFill>
                <a:sym typeface="Wingdings"/>
              </a:rPr>
              <a:t>must</a:t>
            </a:r>
            <a:r>
              <a:rPr sz="2000" kern="1200">
                <a:ln w="9525" cap="flat" cmpd="sng" algn="ctr">
                  <a:noFill/>
                  <a:prstDash val="solid"/>
                  <a:round/>
                  <a:headEnd type="none" w="med" len="med"/>
                  <a:tailEnd type="none" w="med" len="med"/>
                </a:ln>
                <a:solidFill>
                  <a:srgbClr val="003366"/>
                </a:solidFill>
                <a:sym typeface="Wingdings"/>
              </a:rPr>
              <a:t> be followed at all times, no matter how insistent, upset or angry they are</a:t>
            </a:r>
          </a:p>
          <a:p>
            <a:pPr eaLnBrk="1" hangingPunct="1">
              <a:lnSpc>
                <a:spcPct val="90000"/>
              </a:lnSpc>
              <a:buClr>
                <a:srgbClr val="003366"/>
              </a:buClr>
            </a:pPr>
            <a:r>
              <a:rPr sz="2000" kern="1200">
                <a:ln w="9525" cap="flat" cmpd="sng" algn="ctr">
                  <a:noFill/>
                  <a:prstDash val="solid"/>
                  <a:round/>
                  <a:headEnd type="none" w="med" len="med"/>
                  <a:tailEnd type="none" w="med" len="med"/>
                </a:ln>
                <a:solidFill>
                  <a:srgbClr val="003366"/>
                </a:solidFill>
                <a:sym typeface="Wingdings"/>
              </a:rPr>
              <a:t>Public health guidelines should be followed, however you must allow all electors to vote</a:t>
            </a:r>
          </a:p>
          <a:p>
            <a:pPr eaLnBrk="1" hangingPunct="1">
              <a:lnSpc>
                <a:spcPct val="90000"/>
              </a:lnSpc>
              <a:buClr>
                <a:srgbClr val="003366"/>
              </a:buClr>
            </a:pPr>
            <a:r>
              <a:rPr sz="2000" kern="1200">
                <a:ln w="9525" cap="flat" cmpd="sng" algn="ctr">
                  <a:noFill/>
                  <a:prstDash val="solid"/>
                  <a:round/>
                  <a:headEnd type="none" w="med" len="med"/>
                  <a:tailEnd type="none" w="med" len="med"/>
                </a:ln>
                <a:solidFill>
                  <a:srgbClr val="003366"/>
                </a:solidFill>
                <a:sym typeface="Wingdings"/>
              </a:rPr>
              <a:t>If in doubt, contact the elections office</a:t>
            </a:r>
          </a:p>
          <a:p>
            <a:endParaRPr lang="en-GB" sz="200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0C6D6A02-0991-FD14-0DF1-04C4F6C1058C}"/>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Introduction	</a:t>
            </a:r>
          </a:p>
        </p:txBody>
      </p:sp>
      <p:sp>
        <p:nvSpPr>
          <p:cNvPr id="12291" name="Rectangle 3">
            <a:extLst>
              <a:ext uri="{FF2B5EF4-FFF2-40B4-BE49-F238E27FC236}">
                <a16:creationId xmlns:a16="http://schemas.microsoft.com/office/drawing/2014/main" id="{20F429FC-AD88-425E-D0AD-7A635F3D1AB0}"/>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solidFill>
                  <a:srgbClr val="FFFFFF"/>
                </a:solidFill>
                <a:ea typeface="ＭＳ Ｐゴシック" panose="020B0600070205080204" pitchFamily="34" charset="-128"/>
              </a:rPr>
              <a:t>Returning Officer </a:t>
            </a:r>
          </a:p>
          <a:p>
            <a:pPr eaLnBrk="1" hangingPunct="1"/>
            <a:endParaRPr lang="en-US" altLang="en-US">
              <a:solidFill>
                <a:srgbClr val="FFFFFF"/>
              </a:solidFill>
              <a:ea typeface="ＭＳ Ｐゴシック" panose="020B0600070205080204" pitchFamily="34" charset="-128"/>
            </a:endParaRPr>
          </a:p>
          <a:p>
            <a:pPr eaLnBrk="1" hangingPunct="1"/>
            <a:r>
              <a:rPr lang="en-US" altLang="en-US">
                <a:solidFill>
                  <a:srgbClr val="FFFFFF"/>
                </a:solidFill>
                <a:ea typeface="ＭＳ Ｐゴシック" panose="020B0600070205080204" pitchFamily="34" charset="-128"/>
              </a:rPr>
              <a:t>Electoral Services Manager   </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p:dissolv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158ADDD6-5563-1B13-A1FA-A5237662FF49}"/>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kern="1200">
                <a:ln w="9525" cap="flat" cmpd="sng" algn="ctr">
                  <a:noFill/>
                  <a:prstDash val="solid"/>
                  <a:round/>
                  <a:headEnd type="none" w="med" len="med"/>
                  <a:tailEnd type="none" w="med" len="med"/>
                </a:ln>
                <a:solidFill>
                  <a:srgbClr val="0099CC"/>
                </a:solidFill>
                <a:sym typeface="Wingdings"/>
              </a:rPr>
              <a:t>Ensuring access for all voters – what you can do</a:t>
            </a:r>
          </a:p>
        </p:txBody>
      </p:sp>
      <p:sp>
        <p:nvSpPr>
          <p:cNvPr id="52227" name="Content Placeholder 2">
            <a:extLst>
              <a:ext uri="{FF2B5EF4-FFF2-40B4-BE49-F238E27FC236}">
                <a16:creationId xmlns:a16="http://schemas.microsoft.com/office/drawing/2014/main" id="{8BDE9112-068C-52A2-4616-06C80F0B422E}"/>
              </a:ext>
            </a:extLst>
          </p:cNvPr>
          <p:cNvSpPr>
            <a:spLocks noGrp="1"/>
          </p:cNvSpPr>
          <p:nvPr>
            <p:ph idx="1"/>
          </p:nvPr>
        </p:nvSpPr>
        <p:spPr>
          <a:ln cap="flat" algn="ctr">
            <a:miter lim="800000"/>
            <a:headEnd type="none" w="med" len="med"/>
            <a:tailEnd type="none" w="med" len="med"/>
          </a:ln>
        </p:spPr>
        <p:txBody>
          <a:bodyPr/>
          <a:lstStyle/>
          <a:p>
            <a:pPr>
              <a:buSzTx/>
            </a:pPr>
            <a:r>
              <a:rPr lang="en-GB" altLang="en-US" sz="2000"/>
              <a:t>Clear access to building and in station</a:t>
            </a:r>
          </a:p>
          <a:p>
            <a:pPr>
              <a:buSzTx/>
            </a:pPr>
            <a:r>
              <a:rPr lang="en-GB" altLang="en-US" sz="2000"/>
              <a:t>Speak directly to a disabled voter, even if they have a companion with them</a:t>
            </a:r>
          </a:p>
          <a:p>
            <a:pPr>
              <a:buSzTx/>
            </a:pPr>
            <a:r>
              <a:rPr lang="en-GB" altLang="en-US" sz="2000"/>
              <a:t>Think about what help people with a disability and their supporters need. You could:</a:t>
            </a:r>
          </a:p>
          <a:p>
            <a:pPr lvl="1">
              <a:buSzTx/>
            </a:pPr>
            <a:r>
              <a:rPr lang="en-GB" altLang="en-US" sz="2000"/>
              <a:t>ask if someone needs help</a:t>
            </a:r>
          </a:p>
          <a:p>
            <a:pPr lvl="1">
              <a:buSzTx/>
            </a:pPr>
            <a:r>
              <a:rPr lang="en-GB" altLang="en-US" sz="2000"/>
              <a:t>offer to show someone set-up in the polling station and the process of casting their vote </a:t>
            </a:r>
          </a:p>
          <a:p>
            <a:pPr lvl="1">
              <a:buSzTx/>
            </a:pPr>
            <a:r>
              <a:rPr lang="en-GB" altLang="en-US" sz="2000"/>
              <a:t>explain they can vote with the assistance of the PO or a companion</a:t>
            </a:r>
          </a:p>
          <a:p>
            <a:pPr lvl="1">
              <a:buSzTx/>
            </a:pPr>
            <a:r>
              <a:rPr lang="en-GB" altLang="en-US" sz="2000">
                <a:solidFill>
                  <a:srgbClr val="FF0000"/>
                </a:solidFill>
              </a:rPr>
              <a:t>[you may need to briefly remove your face covering if this will help with communicating with voters]</a:t>
            </a:r>
          </a:p>
          <a:p>
            <a:pPr marL="0" indent="0">
              <a:buSzTx/>
              <a:buFontTx/>
              <a:buNone/>
            </a:pPr>
            <a:r>
              <a:rPr lang="en-GB" altLang="en-US" sz="1800">
                <a:solidFill>
                  <a:schemeClr val="tx1"/>
                </a:solidFill>
              </a:rPr>
              <a:t>	</a:t>
            </a:r>
            <a:endParaRPr lang="en-GB" altLang="en-US">
              <a:solidFill>
                <a:schemeClr val="tx1"/>
              </a:solidFill>
            </a:endParaRPr>
          </a:p>
          <a:p>
            <a:pPr>
              <a:buSzTx/>
            </a:pPr>
            <a:endParaRPr lang="en-GB" altLang="en-US">
              <a:solidFill>
                <a:schemeClr val="tx1"/>
              </a:solidFill>
            </a:endParaRP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0D8E5910-C035-EE65-48D6-32B23E946E6C}"/>
              </a:ext>
            </a:extLst>
          </p:cNvPr>
          <p:cNvSpPr>
            <a:spLocks noGrp="1"/>
          </p:cNvSpPr>
          <p:nvPr>
            <p:ph type="title"/>
          </p:nvPr>
        </p:nvSpPr>
        <p:spPr>
          <a:xfrm>
            <a:off x="381000" y="1828800"/>
            <a:ext cx="2174875" cy="4267200"/>
          </a:xfrm>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kern="1200">
                <a:ln w="9525" cap="flat" cmpd="sng" algn="ctr">
                  <a:noFill/>
                  <a:prstDash val="solid"/>
                  <a:round/>
                  <a:headEnd type="none" w="med" len="med"/>
                  <a:tailEnd type="none" w="med" len="med"/>
                </a:ln>
                <a:solidFill>
                  <a:srgbClr val="0099CC"/>
                </a:solidFill>
                <a:sym typeface="Wingdings"/>
              </a:rPr>
              <a:t>Ensuring access for all voters – supporting people with sight loss</a:t>
            </a:r>
          </a:p>
        </p:txBody>
      </p:sp>
      <p:sp>
        <p:nvSpPr>
          <p:cNvPr id="54275" name="Content Placeholder 2">
            <a:extLst>
              <a:ext uri="{FF2B5EF4-FFF2-40B4-BE49-F238E27FC236}">
                <a16:creationId xmlns:a16="http://schemas.microsoft.com/office/drawing/2014/main" id="{AC074895-96B5-B5E5-40B0-290D714019A2}"/>
              </a:ext>
            </a:extLst>
          </p:cNvPr>
          <p:cNvSpPr>
            <a:spLocks noGrp="1"/>
          </p:cNvSpPr>
          <p:nvPr>
            <p:ph idx="1"/>
          </p:nvPr>
        </p:nvSpPr>
        <p:spPr>
          <a:xfrm>
            <a:off x="2555875" y="1628775"/>
            <a:ext cx="6408738" cy="4267200"/>
          </a:xfrm>
          <a:ln cap="flat" algn="ctr">
            <a:miter lim="800000"/>
            <a:headEnd type="none" w="med" len="med"/>
            <a:tailEnd type="none" w="med" len="med"/>
          </a:ln>
        </p:spPr>
        <p:txBody>
          <a:bodyPr/>
          <a:lstStyle/>
          <a:p>
            <a:pPr>
              <a:buSzTx/>
            </a:pPr>
            <a:r>
              <a:rPr lang="en-GB" altLang="en-US" sz="2100">
                <a:solidFill>
                  <a:schemeClr val="tx1"/>
                </a:solidFill>
                <a:ea typeface="ＭＳ Ｐゴシック" pitchFamily="34" charset="-128"/>
              </a:rPr>
              <a:t>Make sure the large-print version of the ballot paper is displayed in a well-lit area</a:t>
            </a:r>
          </a:p>
          <a:p>
            <a:pPr>
              <a:buSzTx/>
            </a:pPr>
            <a:r>
              <a:rPr lang="en-GB" altLang="en-US" sz="2100">
                <a:solidFill>
                  <a:schemeClr val="tx1"/>
                </a:solidFill>
                <a:ea typeface="ＭＳ Ｐゴシック" pitchFamily="34" charset="-128"/>
              </a:rPr>
              <a:t>Make sure the enlarged sample ballot paper and the tactile voting device are available to voters</a:t>
            </a:r>
          </a:p>
          <a:p>
            <a:pPr>
              <a:buSzTx/>
            </a:pPr>
            <a:r>
              <a:rPr lang="en-GB" altLang="en-US" sz="2100">
                <a:solidFill>
                  <a:schemeClr val="tx1"/>
                </a:solidFill>
                <a:ea typeface="ＭＳ Ｐゴシック" pitchFamily="34" charset="-128"/>
              </a:rPr>
              <a:t>Offer partially sighted or blind voters the enlarged sample ballot paper as a guide</a:t>
            </a:r>
          </a:p>
          <a:p>
            <a:pPr>
              <a:buSzTx/>
            </a:pPr>
            <a:r>
              <a:rPr lang="en-GB" altLang="en-US" sz="2100">
                <a:solidFill>
                  <a:schemeClr val="tx1"/>
                </a:solidFill>
                <a:ea typeface="ＭＳ Ｐゴシック" pitchFamily="34" charset="-128"/>
              </a:rPr>
              <a:t>Make sure you know how to use the tactile voting device and that it is cleaned after each use</a:t>
            </a:r>
          </a:p>
          <a:p>
            <a:pPr>
              <a:buSzTx/>
            </a:pPr>
            <a:r>
              <a:rPr lang="en-GB" altLang="en-US" sz="2100">
                <a:solidFill>
                  <a:schemeClr val="tx1"/>
                </a:solidFill>
                <a:ea typeface="ＭＳ Ｐゴシック" pitchFamily="34" charset="-128"/>
              </a:rPr>
              <a:t>The experience of someone with sight loss when they vote in a polling station –</a:t>
            </a:r>
            <a:r>
              <a:rPr lang="en-GB" altLang="en-US" sz="2100">
                <a:solidFill>
                  <a:schemeClr val="tx1"/>
                </a:solidFill>
                <a:ea typeface="ＭＳ Ｐゴシック" pitchFamily="34" charset="-128"/>
                <a:hlinkClick r:id="rId3"/>
              </a:rPr>
              <a:t>RNIB video</a:t>
            </a:r>
          </a:p>
          <a:p>
            <a:pPr marL="0" indent="0">
              <a:buSzTx/>
              <a:buFontTx/>
              <a:buNone/>
            </a:pPr>
            <a:r>
              <a:rPr lang="en-GB" altLang="en-US" sz="1700">
                <a:solidFill>
                  <a:schemeClr val="tx1"/>
                </a:solidFill>
                <a:ea typeface="ＭＳ Ｐゴシック" pitchFamily="34" charset="-128"/>
              </a:rPr>
              <a:t>	</a:t>
            </a:r>
          </a:p>
          <a:p>
            <a:pPr>
              <a:buSzTx/>
            </a:pPr>
            <a:endParaRPr lang="en-GB" altLang="en-US">
              <a:solidFill>
                <a:schemeClr val="tx1"/>
              </a:solidFill>
              <a:ea typeface="ＭＳ Ｐゴシック" pitchFamily="34" charset="-128"/>
            </a:endParaRP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a:extLst>
              <a:ext uri="{FF2B5EF4-FFF2-40B4-BE49-F238E27FC236}">
                <a16:creationId xmlns:a16="http://schemas.microsoft.com/office/drawing/2014/main" id="{2486CF03-BE4D-70BA-E674-DDBB411C728F}"/>
              </a:ext>
            </a:extLst>
          </p:cNvPr>
          <p:cNvSpPr>
            <a:spLocks noGrp="1"/>
          </p:cNvSpPr>
          <p:nvPr>
            <p:ph type="title"/>
          </p:nvPr>
        </p:nvSpPr>
        <p:spPr>
          <a:xfrm>
            <a:off x="381000" y="1557338"/>
            <a:ext cx="8439150" cy="4895850"/>
          </a:xfrm>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lang="en-GB" kern="1200">
                <a:ln w="9525" cap="flat" cmpd="sng" algn="ctr">
                  <a:noFill/>
                  <a:prstDash val="solid"/>
                  <a:round/>
                  <a:headEnd type="none" w="med" len="med"/>
                  <a:tailEnd type="none" w="med" len="med"/>
                </a:ln>
                <a:solidFill>
                  <a:srgbClr val="0099CC"/>
                </a:solidFill>
                <a:sym typeface="Wingdings"/>
              </a:rPr>
              <a:t>The experience of someone with a learning disability when they vote in a polling station</a:t>
            </a:r>
            <a:br>
              <a:rPr lang="en-GB" kern="1200">
                <a:ln w="9525" cap="flat" cmpd="sng" algn="ctr">
                  <a:noFill/>
                  <a:prstDash val="solid"/>
                  <a:round/>
                  <a:headEnd type="none" w="med" len="med"/>
                  <a:tailEnd type="none" w="med" len="med"/>
                </a:ln>
                <a:solidFill>
                  <a:srgbClr val="0099CC"/>
                </a:solidFill>
                <a:sym typeface="Wingdings"/>
              </a:rPr>
            </a:br>
            <a:br>
              <a:rPr lang="en-GB" kern="1200">
                <a:ln w="9525" cap="flat" cmpd="sng" algn="ctr">
                  <a:noFill/>
                  <a:prstDash val="solid"/>
                  <a:round/>
                  <a:headEnd type="none" w="med" len="med"/>
                  <a:tailEnd type="none" w="med" len="med"/>
                </a:ln>
                <a:solidFill>
                  <a:srgbClr val="0099CC"/>
                </a:solidFill>
                <a:sym typeface="Wingdings"/>
              </a:rPr>
            </a:br>
            <a:r>
              <a:rPr lang="en-GB" kern="1200">
                <a:ln w="9525" cap="flat" cmpd="sng" algn="ctr">
                  <a:noFill/>
                  <a:prstDash val="solid"/>
                  <a:round/>
                  <a:headEnd type="none" w="med" len="med"/>
                  <a:tailEnd type="none" w="med" len="med"/>
                </a:ln>
                <a:solidFill>
                  <a:srgbClr val="0099CC"/>
                </a:solidFill>
                <a:sym typeface="Wingdings"/>
              </a:rPr>
              <a:t>Charlotte – polling station</a:t>
            </a:r>
            <a:br>
              <a:rPr lang="en-GB" kern="1200">
                <a:ln w="9525" cap="flat" cmpd="sng" algn="ctr">
                  <a:noFill/>
                  <a:prstDash val="solid"/>
                  <a:round/>
                  <a:headEnd type="none" w="med" len="med"/>
                  <a:tailEnd type="none" w="med" len="med"/>
                </a:ln>
                <a:solidFill>
                  <a:srgbClr val="0099CC"/>
                </a:solidFill>
                <a:sym typeface="Wingdings"/>
              </a:rPr>
            </a:br>
            <a:r>
              <a:rPr lang="en-GB" u="sng" kern="1200">
                <a:ln w="9525" cap="flat" cmpd="sng" algn="ctr">
                  <a:noFill/>
                  <a:prstDash val="solid"/>
                  <a:round/>
                  <a:headEnd type="none" w="med" len="med"/>
                  <a:tailEnd type="none" w="med" len="med"/>
                </a:ln>
                <a:solidFill>
                  <a:srgbClr val="0099CC"/>
                </a:solidFill>
                <a:sym typeface="Wingdings"/>
                <a:hlinkClick r:id="rId3"/>
              </a:rPr>
              <a:t>https://www.youtube.com/watch?v=xmA_ZtYqGaE</a:t>
            </a:r>
            <a:br>
              <a:rPr lang="en-GB" kern="1200">
                <a:ln w="9525" cap="flat" cmpd="sng" algn="ctr">
                  <a:noFill/>
                  <a:prstDash val="solid"/>
                  <a:round/>
                  <a:headEnd type="none" w="med" len="med"/>
                  <a:tailEnd type="none" w="med" len="med"/>
                </a:ln>
                <a:solidFill>
                  <a:srgbClr val="0099CC"/>
                </a:solidFill>
                <a:sym typeface="Wingdings"/>
              </a:rPr>
            </a:br>
            <a:r>
              <a:rPr lang="en-GB" kern="1200">
                <a:ln w="9525" cap="flat" cmpd="sng" algn="ctr">
                  <a:noFill/>
                  <a:prstDash val="solid"/>
                  <a:round/>
                  <a:headEnd type="none" w="med" len="med"/>
                  <a:tailEnd type="none" w="med" len="med"/>
                </a:ln>
                <a:solidFill>
                  <a:srgbClr val="0099CC"/>
                </a:solidFill>
                <a:sym typeface="Wingdings"/>
              </a:rPr>
              <a:t> </a:t>
            </a:r>
            <a:br>
              <a:rPr lang="en-GB" kern="1200">
                <a:ln w="9525" cap="flat" cmpd="sng" algn="ctr">
                  <a:noFill/>
                  <a:prstDash val="solid"/>
                  <a:round/>
                  <a:headEnd type="none" w="med" len="med"/>
                  <a:tailEnd type="none" w="med" len="med"/>
                </a:ln>
                <a:solidFill>
                  <a:srgbClr val="0099CC"/>
                </a:solidFill>
                <a:sym typeface="Wingdings"/>
              </a:rPr>
            </a:br>
            <a:r>
              <a:rPr lang="en-GB" kern="1200">
                <a:ln w="9525" cap="flat" cmpd="sng" algn="ctr">
                  <a:noFill/>
                  <a:prstDash val="solid"/>
                  <a:round/>
                  <a:headEnd type="none" w="med" len="med"/>
                  <a:tailEnd type="none" w="med" len="med"/>
                </a:ln>
                <a:solidFill>
                  <a:srgbClr val="0099CC"/>
                </a:solidFill>
                <a:sym typeface="Wingdings"/>
              </a:rPr>
              <a:t>Harry – polling station</a:t>
            </a:r>
            <a:br>
              <a:rPr lang="en-GB" kern="1200">
                <a:ln w="9525" cap="flat" cmpd="sng" algn="ctr">
                  <a:noFill/>
                  <a:prstDash val="solid"/>
                  <a:round/>
                  <a:headEnd type="none" w="med" len="med"/>
                  <a:tailEnd type="none" w="med" len="med"/>
                </a:ln>
                <a:solidFill>
                  <a:srgbClr val="0099CC"/>
                </a:solidFill>
                <a:sym typeface="Wingdings"/>
              </a:rPr>
            </a:br>
            <a:r>
              <a:rPr lang="en-GB" u="sng" kern="1200">
                <a:ln w="9525" cap="flat" cmpd="sng" algn="ctr">
                  <a:noFill/>
                  <a:prstDash val="solid"/>
                  <a:round/>
                  <a:headEnd type="none" w="med" len="med"/>
                  <a:tailEnd type="none" w="med" len="med"/>
                </a:ln>
                <a:solidFill>
                  <a:srgbClr val="0099CC"/>
                </a:solidFill>
                <a:sym typeface="Wingdings"/>
                <a:hlinkClick r:id="rId4"/>
              </a:rPr>
              <a:t>https://www.youtube.com/watch?v=-KjeqUkqj5Y</a:t>
            </a:r>
            <a:br>
              <a:rPr lang="en-GB" kern="1200">
                <a:ln w="9525" cap="flat" cmpd="sng" algn="ctr">
                  <a:noFill/>
                  <a:prstDash val="solid"/>
                  <a:round/>
                  <a:headEnd type="none" w="med" len="med"/>
                  <a:tailEnd type="none" w="med" len="med"/>
                </a:ln>
                <a:solidFill>
                  <a:srgbClr val="0099CC"/>
                </a:solidFill>
                <a:sym typeface="Wingdings"/>
              </a:rPr>
            </a:br>
            <a:endParaRPr lang="en-GB"/>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0ED0853F-8043-09D3-A542-3465544EB86F}"/>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t>Who can and cannot vote?</a:t>
            </a:r>
            <a:endParaRPr lang="en-GB" altLang="en-US"/>
          </a:p>
        </p:txBody>
      </p:sp>
      <p:sp>
        <p:nvSpPr>
          <p:cNvPr id="33795" name="Rectangle 3">
            <a:extLst>
              <a:ext uri="{FF2B5EF4-FFF2-40B4-BE49-F238E27FC236}">
                <a16:creationId xmlns:a16="http://schemas.microsoft.com/office/drawing/2014/main" id="{FF0DFEAC-33CB-341E-69C1-B0DABBFB2E4D}"/>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solidFill>
                  <a:srgbClr val="FFFFFF"/>
                </a:solidFill>
                <a:ea typeface="ＭＳ Ｐゴシック" panose="020B0600070205080204" pitchFamily="34" charset="-128"/>
              </a:rPr>
              <a:t>Using the electoral register and corresponding number list(s)</a:t>
            </a:r>
          </a:p>
          <a:p>
            <a:pPr eaLnBrk="1" hangingPunct="1"/>
            <a:endParaRPr lang="en-GB" altLang="en-US">
              <a:solidFill>
                <a:srgbClr val="FFFFFF"/>
              </a:solidFill>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p:dissolv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Electoral Commission logo">
            <a:extLst>
              <a:ext uri="{FF2B5EF4-FFF2-40B4-BE49-F238E27FC236}">
                <a16:creationId xmlns:a16="http://schemas.microsoft.com/office/drawing/2014/main" id="{A48ED27E-9A6B-6306-62C9-49AD66E5FB2A}"/>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pic>
      <p:sp>
        <p:nvSpPr>
          <p:cNvPr id="34819" name="Rectangle 3">
            <a:extLst>
              <a:ext uri="{FF2B5EF4-FFF2-40B4-BE49-F238E27FC236}">
                <a16:creationId xmlns:a16="http://schemas.microsoft.com/office/drawing/2014/main" id="{B01FDCAE-7240-4832-F186-C103D4541275}"/>
              </a:ext>
            </a:extLst>
          </p:cNvPr>
          <p:cNvSpPr>
            <a:spLocks noGrp="1" noChangeArrowheads="1"/>
          </p:cNvSpPr>
          <p:nvPr>
            <p:ph type="title" idx="429496729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t>Who is </a:t>
            </a:r>
            <a:br>
              <a:rPr lang="en-US" altLang="en-US"/>
            </a:br>
            <a:r>
              <a:rPr lang="en-US" altLang="en-US"/>
              <a:t>eligible to vote at the polling station in the local government elections?</a:t>
            </a:r>
          </a:p>
        </p:txBody>
      </p:sp>
      <p:sp>
        <p:nvSpPr>
          <p:cNvPr id="60420" name="Rectangle 4">
            <a:extLst>
              <a:ext uri="{FF2B5EF4-FFF2-40B4-BE49-F238E27FC236}">
                <a16:creationId xmlns:a16="http://schemas.microsoft.com/office/drawing/2014/main" id="{86203A37-4D25-9C5A-714D-F5E47E44F44B}"/>
              </a:ext>
            </a:extLst>
          </p:cNvPr>
          <p:cNvSpPr>
            <a:spLocks noGrp="1"/>
          </p:cNvSpPr>
          <p:nvPr>
            <p:ph type="body" idx="4294967295"/>
          </p:nvPr>
        </p:nvSpPr>
        <p:spPr>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US" altLang="en-US" sz="2400" b="0" i="0" u="none" baseline="0">
                <a:solidFill>
                  <a:schemeClr val="tx1"/>
                </a:solidFill>
                <a:effectLst/>
                <a:latin typeface="+mn-lt"/>
                <a:ea typeface="ＭＳ Ｐゴシック" charset="-128"/>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US" altLang="en-US" sz="2200" b="0" i="0" u="none" baseline="0">
                <a:solidFill>
                  <a:schemeClr val="tx1"/>
                </a:solidFill>
                <a:effectLst/>
                <a:latin typeface="+mn-lt"/>
                <a:ea typeface="ＭＳ Ｐゴシック" charset="-128"/>
              </a:defRPr>
            </a:lvl2pPr>
            <a:lvl3pPr marL="10287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ea typeface="ＭＳ Ｐゴシック" charset="-128"/>
              </a:defRPr>
            </a:lvl3pPr>
            <a:lvl4pPr marL="1435100" indent="-228600" algn="l" defTabSz="914400" rtl="0" eaLnBrk="0" fontAlgn="base" hangingPunct="0">
              <a:lnSpc>
                <a:spcPct val="100000"/>
              </a:lnSpc>
              <a:spcBef>
                <a:spcPct val="20000"/>
              </a:spcBef>
              <a:spcAft>
                <a:spcPct val="0"/>
              </a:spcAft>
              <a:buClrTx/>
              <a:buSzTx/>
              <a:buFontTx/>
              <a:buChar char="–"/>
              <a:defRPr kumimoji="0" lang="en-US" altLang="en-US" sz="1800" b="0" i="0" u="none" baseline="0">
                <a:solidFill>
                  <a:schemeClr val="tx1"/>
                </a:solidFill>
                <a:effectLst/>
                <a:latin typeface="+mn-lt"/>
                <a:ea typeface="ＭＳ Ｐゴシック" charset="-128"/>
              </a:defRPr>
            </a:lvl4pPr>
            <a:lvl5pPr marL="1778000" indent="-228600" algn="l" defTabSz="914400" rtl="0" eaLnBrk="0" fontAlgn="base" hangingPunct="0">
              <a:lnSpc>
                <a:spcPct val="100000"/>
              </a:lnSpc>
              <a:spcBef>
                <a:spcPct val="20000"/>
              </a:spcBef>
              <a:spcAft>
                <a:spcPct val="0"/>
              </a:spcAft>
              <a:buClrTx/>
              <a:buSzTx/>
              <a:buFontTx/>
              <a:buChar char="»"/>
              <a:defRPr kumimoji="0" lang="en-US" altLang="en-US" sz="1600" b="0" i="0" u="none" baseline="0">
                <a:solidFill>
                  <a:schemeClr val="tx1"/>
                </a:solidFill>
                <a:effectLst/>
                <a:latin typeface="+mn-lt"/>
                <a:ea typeface="ＭＳ Ｐゴシック" charset="-128"/>
              </a:defRPr>
            </a:lvl5pPr>
            <a:lvl6pPr marL="2235200" indent="-228600" algn="l" rtl="0" fontAlgn="base">
              <a:spcBef>
                <a:spcPct val="20000"/>
              </a:spcBef>
              <a:spcAft>
                <a:spcPct val="0"/>
              </a:spcAft>
              <a:buChar char="»"/>
              <a:defRPr lang="en-US" altLang="en-US" sz="1600">
                <a:solidFill>
                  <a:schemeClr val="tx1"/>
                </a:solidFill>
                <a:latin typeface="+mn-lt"/>
                <a:ea typeface="ＭＳ Ｐゴシック" charset="-128"/>
              </a:defRPr>
            </a:lvl6pPr>
            <a:lvl7pPr marL="2692400" indent="-228600" algn="l" rtl="0" fontAlgn="base">
              <a:spcBef>
                <a:spcPct val="20000"/>
              </a:spcBef>
              <a:spcAft>
                <a:spcPct val="0"/>
              </a:spcAft>
              <a:buChar char="»"/>
              <a:defRPr lang="en-US" altLang="en-US" sz="1600">
                <a:solidFill>
                  <a:schemeClr val="tx1"/>
                </a:solidFill>
                <a:latin typeface="+mn-lt"/>
                <a:ea typeface="ＭＳ Ｐゴシック" charset="-128"/>
              </a:defRPr>
            </a:lvl7pPr>
            <a:lvl8pPr marL="3149600" indent="-228600" algn="l" rtl="0" fontAlgn="base">
              <a:spcBef>
                <a:spcPct val="20000"/>
              </a:spcBef>
              <a:spcAft>
                <a:spcPct val="0"/>
              </a:spcAft>
              <a:buChar char="»"/>
              <a:defRPr lang="en-US" altLang="en-US" sz="1600">
                <a:solidFill>
                  <a:schemeClr val="tx1"/>
                </a:solidFill>
                <a:latin typeface="+mn-lt"/>
                <a:ea typeface="ＭＳ Ｐゴシック" charset="-128"/>
              </a:defRPr>
            </a:lvl8pPr>
            <a:lvl9pPr marL="3606800" indent="-228600" algn="l" rtl="0" fontAlgn="base">
              <a:spcBef>
                <a:spcPct val="20000"/>
              </a:spcBef>
              <a:spcAft>
                <a:spcPct val="0"/>
              </a:spcAft>
              <a:buChar char="»"/>
              <a:defRPr lang="en-US" altLang="en-US" sz="1600">
                <a:solidFill>
                  <a:schemeClr val="tx1"/>
                </a:solidFill>
                <a:latin typeface="+mn-lt"/>
                <a:ea typeface="ＭＳ Ｐゴシック" charset="-128"/>
              </a:defRPr>
            </a:lvl9pPr>
          </a:lstStyle>
          <a:p>
            <a:pPr eaLnBrk="1" hangingPunct="1"/>
            <a:r>
              <a:rPr lang="en-GB" sz="2000" kern="1200">
                <a:ln w="9525" cap="flat" cmpd="sng" algn="ctr">
                  <a:noFill/>
                  <a:prstDash val="solid"/>
                  <a:round/>
                  <a:headEnd type="none" w="med" len="med"/>
                  <a:tailEnd type="none" w="med" len="med"/>
                </a:ln>
                <a:solidFill>
                  <a:srgbClr val="003366"/>
                </a:solidFill>
                <a:sym typeface="Wingdings"/>
              </a:rPr>
              <a:t>Electors with no letters or dates before their name</a:t>
            </a:r>
          </a:p>
          <a:p>
            <a:pPr eaLnBrk="1" hangingPunct="1"/>
            <a:r>
              <a:rPr lang="en-GB" sz="2000" kern="1200">
                <a:ln w="9525" cap="flat" cmpd="sng" algn="ctr">
                  <a:noFill/>
                  <a:prstDash val="solid"/>
                  <a:round/>
                  <a:headEnd type="none" w="med" len="med"/>
                  <a:tailEnd type="none" w="med" len="med"/>
                </a:ln>
                <a:solidFill>
                  <a:srgbClr val="003366"/>
                </a:solidFill>
                <a:sym typeface="Wingdings"/>
              </a:rPr>
              <a:t>Electors who are 16 years of age or over on the day of the election – date on or before polling day before their name</a:t>
            </a:r>
          </a:p>
          <a:p>
            <a:pPr eaLnBrk="1" hangingPunct="1"/>
            <a:r>
              <a:rPr lang="en-GB" sz="2000" kern="1200">
                <a:ln w="9525" cap="flat" cmpd="sng" algn="ctr">
                  <a:noFill/>
                  <a:prstDash val="solid"/>
                  <a:round/>
                  <a:headEnd type="none" w="med" len="med"/>
                  <a:tailEnd type="none" w="med" len="med"/>
                </a:ln>
                <a:solidFill>
                  <a:srgbClr val="003366"/>
                </a:solidFill>
                <a:sym typeface="Wingdings"/>
              </a:rPr>
              <a:t>Electors with a ‘G’, ‘L’ or ‘M’ before their name </a:t>
            </a:r>
          </a:p>
          <a:p>
            <a:pPr eaLnBrk="1" hangingPunct="1"/>
            <a:r>
              <a:rPr sz="2000" kern="1200">
                <a:ln w="9525" cap="flat" cmpd="sng" algn="ctr">
                  <a:noFill/>
                  <a:prstDash val="solid"/>
                  <a:round/>
                  <a:headEnd type="none" w="med" len="med"/>
                  <a:tailEnd type="none" w="med" len="med"/>
                </a:ln>
                <a:solidFill>
                  <a:srgbClr val="FF0000"/>
                </a:solidFill>
                <a:sym typeface="Wingdings"/>
              </a:rPr>
              <a:t>[only include if relevant] </a:t>
            </a:r>
            <a:r>
              <a:rPr sz="2000" kern="1200">
                <a:ln w="9525" cap="flat" cmpd="sng" algn="ctr">
                  <a:noFill/>
                  <a:prstDash val="solid"/>
                  <a:round/>
                  <a:headEnd type="none" w="med" len="med"/>
                  <a:tailEnd type="none" w="med" len="med"/>
                </a:ln>
                <a:solidFill>
                  <a:srgbClr val="003366"/>
                </a:solidFill>
                <a:sym typeface="Wingdings"/>
              </a:rPr>
              <a:t>Electors who have registered anonymously - will have an ‘N’ instead of a name</a:t>
            </a:r>
            <a:endParaRPr sz="2000"/>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0C8590B6-35E1-4AC5-6369-54621E2E000D}"/>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Issuing the ballot papers</a:t>
            </a:r>
          </a:p>
        </p:txBody>
      </p:sp>
      <p:sp>
        <p:nvSpPr>
          <p:cNvPr id="62467" name="Rectangle 3">
            <a:extLst>
              <a:ext uri="{FF2B5EF4-FFF2-40B4-BE49-F238E27FC236}">
                <a16:creationId xmlns:a16="http://schemas.microsoft.com/office/drawing/2014/main" id="{4329D685-DEC2-9D98-B567-CD05DCC6ACAD}"/>
              </a:ext>
            </a:extLst>
          </p:cNvPr>
          <p:cNvSpPr>
            <a:spLocks noGrp="1" noChangeArrowheads="1"/>
          </p:cNvSpPr>
          <p:nvPr>
            <p:ph type="body" idx="1"/>
          </p:nvPr>
        </p:nvSpPr>
        <p:spPr>
          <a:xfrm>
            <a:off x="2771775" y="1773238"/>
            <a:ext cx="6143625" cy="4751387"/>
          </a:xfrm>
          <a:ln cap="flat" algn="ctr">
            <a:miter lim="800000"/>
            <a:headEnd type="none" w="med" len="med"/>
            <a:tailEnd type="none" w="med" len="med"/>
          </a:ln>
        </p:spPr>
        <p:txBody>
          <a:bodyPr>
            <a:normAutofit/>
          </a:bodyPr>
          <a:lstStyle/>
          <a:p>
            <a:pPr eaLnBrk="1" hangingPunct="1">
              <a:lnSpc>
                <a:spcPct val="90000"/>
              </a:lnSpc>
              <a:buSzTx/>
            </a:pPr>
            <a:r>
              <a:rPr lang="en-US" altLang="en-US" sz="1900">
                <a:solidFill>
                  <a:schemeClr val="tx1"/>
                </a:solidFill>
                <a:latin typeface="Arial Bold" pitchFamily="34" charset="0"/>
                <a:ea typeface="ＭＳ Ｐゴシック" pitchFamily="34" charset="-128"/>
                <a:cs typeface="Arial Bold" pitchFamily="34" charset="0"/>
                <a:sym typeface="Arial Bold" pitchFamily="34" charset="0"/>
              </a:rPr>
              <a:t>Marking the register and the Corresponding Number List(s)</a:t>
            </a:r>
            <a:endParaRPr lang="en-US" altLang="en-US" sz="1900">
              <a:solidFill>
                <a:schemeClr val="tx1"/>
              </a:solidFill>
              <a:latin typeface="Arial Bold" pitchFamily="34" charset="0"/>
              <a:ea typeface="ＭＳ Ｐゴシック" pitchFamily="34" charset="-128"/>
              <a:sym typeface="Arial Bold" pitchFamily="34" charset="0"/>
            </a:endParaRPr>
          </a:p>
          <a:p>
            <a:pPr marL="668338" lvl="1" eaLnBrk="1" hangingPunct="1">
              <a:lnSpc>
                <a:spcPct val="90000"/>
              </a:lnSpc>
              <a:buClr>
                <a:srgbClr val="003366"/>
              </a:buClr>
              <a:buSzTx/>
            </a:pPr>
            <a:r>
              <a:rPr lang="en-GB" altLang="en-US" sz="1900">
                <a:solidFill>
                  <a:schemeClr val="tx1"/>
                </a:solidFill>
                <a:ea typeface="ＭＳ Ｐゴシック" pitchFamily="34" charset="-128"/>
              </a:rPr>
              <a:t>Ask the elector to confirm their name and address</a:t>
            </a:r>
            <a:endParaRPr lang="en-US" altLang="en-US" sz="1900">
              <a:solidFill>
                <a:schemeClr val="tx1"/>
              </a:solidFill>
              <a:ea typeface="ＭＳ Ｐゴシック" pitchFamily="34" charset="-128"/>
            </a:endParaRPr>
          </a:p>
          <a:p>
            <a:pPr marL="668338" lvl="1" eaLnBrk="1" hangingPunct="1">
              <a:lnSpc>
                <a:spcPct val="90000"/>
              </a:lnSpc>
              <a:buClr>
                <a:srgbClr val="003366"/>
              </a:buClr>
              <a:buSzTx/>
            </a:pPr>
            <a:r>
              <a:rPr lang="en-US" altLang="en-US" sz="1900">
                <a:solidFill>
                  <a:schemeClr val="tx1"/>
                </a:solidFill>
                <a:ea typeface="ＭＳ Ｐゴシック" pitchFamily="34" charset="-128"/>
              </a:rPr>
              <a:t>Mark their elector number in the register</a:t>
            </a:r>
          </a:p>
          <a:p>
            <a:pPr marL="668338" lvl="1" eaLnBrk="1" hangingPunct="1">
              <a:lnSpc>
                <a:spcPct val="90000"/>
              </a:lnSpc>
              <a:buClr>
                <a:srgbClr val="003366"/>
              </a:buClr>
              <a:buSzTx/>
            </a:pPr>
            <a:r>
              <a:rPr lang="en-US" altLang="en-US" sz="1900">
                <a:solidFill>
                  <a:schemeClr val="tx1"/>
                </a:solidFill>
                <a:ea typeface="ＭＳ Ｐゴシック" pitchFamily="34" charset="-128"/>
              </a:rPr>
              <a:t>Call out the name and elector number of the elector</a:t>
            </a:r>
          </a:p>
          <a:p>
            <a:pPr marL="668338" lvl="1" eaLnBrk="1" hangingPunct="1">
              <a:lnSpc>
                <a:spcPct val="90000"/>
              </a:lnSpc>
              <a:buClr>
                <a:srgbClr val="003366"/>
              </a:buClr>
              <a:buSzTx/>
            </a:pPr>
            <a:r>
              <a:rPr lang="en-US" altLang="en-US" sz="1900">
                <a:solidFill>
                  <a:schemeClr val="tx1"/>
                </a:solidFill>
                <a:ea typeface="ＭＳ Ｐゴシック" pitchFamily="34" charset="-128"/>
              </a:rPr>
              <a:t>Enter the elector number on the Corresponding Number List (CNL)</a:t>
            </a:r>
          </a:p>
          <a:p>
            <a:pPr marL="668338" lvl="1" eaLnBrk="1" hangingPunct="1">
              <a:lnSpc>
                <a:spcPct val="90000"/>
              </a:lnSpc>
              <a:buClr>
                <a:srgbClr val="003366"/>
              </a:buClr>
              <a:buSzTx/>
            </a:pPr>
            <a:r>
              <a:rPr lang="en-US" altLang="en-US" sz="1900">
                <a:solidFill>
                  <a:schemeClr val="accent6"/>
                </a:solidFill>
                <a:ea typeface="ＭＳ Ｐゴシック" pitchFamily="34" charset="-128"/>
              </a:rPr>
              <a:t>Do NOT write the elector number on the ballot paper!</a:t>
            </a:r>
          </a:p>
          <a:p>
            <a:pPr marL="668338" lvl="1" eaLnBrk="1" hangingPunct="1">
              <a:lnSpc>
                <a:spcPct val="90000"/>
              </a:lnSpc>
              <a:buClr>
                <a:srgbClr val="003366"/>
              </a:buClr>
              <a:buSzTx/>
            </a:pPr>
            <a:endParaRPr lang="en-US" altLang="en-US" sz="1900">
              <a:solidFill>
                <a:schemeClr val="accent6"/>
              </a:solidFill>
              <a:ea typeface="ＭＳ Ｐゴシック" pitchFamily="34" charset="-128"/>
            </a:endParaRPr>
          </a:p>
          <a:p>
            <a:pPr eaLnBrk="1" hangingPunct="1">
              <a:lnSpc>
                <a:spcPct val="90000"/>
              </a:lnSpc>
              <a:buSzTx/>
            </a:pPr>
            <a:r>
              <a:rPr lang="en-US" altLang="en-US" sz="1900">
                <a:latin typeface="Arial Bold" pitchFamily="34" charset="0"/>
                <a:ea typeface="ＭＳ Ｐゴシック" pitchFamily="34" charset="-128"/>
                <a:cs typeface="Arial Bold" pitchFamily="34" charset="0"/>
                <a:sym typeface="Arial Bold" pitchFamily="34" charset="0"/>
              </a:rPr>
              <a:t>Ballot papers</a:t>
            </a:r>
            <a:endParaRPr lang="en-US" altLang="en-US" sz="1900">
              <a:latin typeface="Arial Bold" pitchFamily="34" charset="0"/>
              <a:ea typeface="ＭＳ Ｐゴシック" pitchFamily="34" charset="-128"/>
              <a:sym typeface="Arial Bold" pitchFamily="34" charset="0"/>
            </a:endParaRPr>
          </a:p>
          <a:p>
            <a:pPr marL="668338" lvl="1" eaLnBrk="1" hangingPunct="1">
              <a:lnSpc>
                <a:spcPct val="90000"/>
              </a:lnSpc>
              <a:buClr>
                <a:srgbClr val="003366"/>
              </a:buClr>
              <a:buSzTx/>
            </a:pPr>
            <a:r>
              <a:rPr lang="en-US" altLang="en-US" sz="1900">
                <a:ea typeface="ＭＳ Ｐゴシック" pitchFamily="34" charset="-128"/>
              </a:rPr>
              <a:t>Open up fully so the whole paper is visible</a:t>
            </a:r>
          </a:p>
          <a:p>
            <a:pPr marL="668338" lvl="1" eaLnBrk="1" hangingPunct="1">
              <a:lnSpc>
                <a:spcPct val="90000"/>
              </a:lnSpc>
              <a:buClr>
                <a:srgbClr val="003366"/>
              </a:buClr>
              <a:buSzTx/>
            </a:pPr>
            <a:r>
              <a:rPr lang="en-US" altLang="en-US" sz="1900">
                <a:ea typeface="ＭＳ Ｐゴシック" pitchFamily="34" charset="-128"/>
              </a:rPr>
              <a:t>Official mark, ballot paper number and unique Identifying mark (UIM)</a:t>
            </a:r>
          </a:p>
          <a:p>
            <a:pPr marL="668338" lvl="1" eaLnBrk="1" hangingPunct="1">
              <a:lnSpc>
                <a:spcPct val="90000"/>
              </a:lnSpc>
              <a:buClr>
                <a:srgbClr val="003366"/>
              </a:buClr>
              <a:buSzTx/>
            </a:pPr>
            <a:endParaRPr lang="en-US" altLang="en-US" sz="1000">
              <a:solidFill>
                <a:schemeClr val="tx1"/>
              </a:solidFill>
              <a:ea typeface="ＭＳ Ｐゴシック" pitchFamily="34" charset="-128"/>
            </a:endParaRPr>
          </a:p>
          <a:p>
            <a:pPr>
              <a:buSzTx/>
            </a:pPr>
            <a:endParaRPr lang="en-GB" altLang="en-US">
              <a:solidFill>
                <a:schemeClr val="tx1"/>
              </a:solidFill>
              <a:ea typeface="ＭＳ Ｐゴシック" pitchFamily="34" charset="-128"/>
            </a:endParaRP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1" descr="Electoral Commission logo">
            <a:extLst>
              <a:ext uri="{FF2B5EF4-FFF2-40B4-BE49-F238E27FC236}">
                <a16:creationId xmlns:a16="http://schemas.microsoft.com/office/drawing/2014/main" id="{C24BAD6B-F0A3-48F2-F2D0-D03E5A10184A}"/>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pic>
      <p:pic>
        <p:nvPicPr>
          <p:cNvPr id="36867" name="Picture 8" descr="Corresponding number list example">
            <a:extLst>
              <a:ext uri="{FF2B5EF4-FFF2-40B4-BE49-F238E27FC236}">
                <a16:creationId xmlns:a16="http://schemas.microsoft.com/office/drawing/2014/main" id="{0BEB4F72-6C16-E236-63B8-9E604BE0A3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1775" y="1539875"/>
            <a:ext cx="5400675" cy="476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pic>
      <p:sp>
        <p:nvSpPr>
          <p:cNvPr id="36868" name="Rectangle 2">
            <a:extLst>
              <a:ext uri="{FF2B5EF4-FFF2-40B4-BE49-F238E27FC236}">
                <a16:creationId xmlns:a16="http://schemas.microsoft.com/office/drawing/2014/main" id="{C5676393-D05C-178B-7441-BD52A56B689F}"/>
              </a:ext>
            </a:extLst>
          </p:cNvPr>
          <p:cNvSpPr>
            <a:spLocks noChangeArrowheads="1"/>
          </p:cNvSpPr>
          <p:nvPr>
            <p:ph type="title" idx="429496729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t>Example Corresponding Number List (CNL)</a:t>
            </a:r>
            <a:br>
              <a:rPr lang="en-US" altLang="en-US"/>
            </a:br>
            <a:br>
              <a:rPr lang="en-US" altLang="en-US"/>
            </a:br>
            <a:endParaRPr lang="en-US" altLang="en-US" sz="1200">
              <a:solidFill>
                <a:srgbClr val="CC0000"/>
              </a:solidFill>
            </a:endParaRPr>
          </a:p>
        </p:txBody>
      </p:sp>
      <p:sp>
        <p:nvSpPr>
          <p:cNvPr id="64517" name="Rectangle 4">
            <a:extLst>
              <a:ext uri="{FF2B5EF4-FFF2-40B4-BE49-F238E27FC236}">
                <a16:creationId xmlns:a16="http://schemas.microsoft.com/office/drawing/2014/main" id="{F8967FB9-60EA-8C5E-EE58-AA09BFE9DCBF}"/>
              </a:ext>
            </a:extLst>
          </p:cNvPr>
          <p:cNvSpPr/>
          <p:nvPr/>
        </p:nvSpPr>
        <p:spPr>
          <a:xfrm>
            <a:off x="6092825" y="4005263"/>
            <a:ext cx="1358900" cy="317500"/>
          </a:xfrm>
          <a:prstGeom prst="rect">
            <a:avLst/>
          </a:prstGeom>
          <a:noFill/>
          <a:ln w="12700">
            <a:noFill/>
            <a:miter lim="800000"/>
          </a:ln>
        </p:spPr>
        <p:txBody>
          <a:bodyPr lIns="0" tIns="0" rIns="40639" bIns="0"/>
          <a:lstStyle>
            <a:lvl1pPr marL="228600" indent="-228600" algn="l" defTabSz="914400" rtl="0" eaLnBrk="0" fontAlgn="base" hangingPunct="0">
              <a:lnSpc>
                <a:spcPct val="100000"/>
              </a:lnSpc>
              <a:spcBef>
                <a:spcPct val="20000"/>
              </a:spcBef>
              <a:spcAft>
                <a:spcPct val="0"/>
              </a:spcAft>
              <a:buClrTx/>
              <a:buSzTx/>
              <a:buFontTx/>
              <a:buChar char="•"/>
              <a:defRPr kumimoji="0" lang="en-US" altLang="en-US" sz="2400" b="0" i="0" u="none" baseline="0">
                <a:solidFill>
                  <a:schemeClr val="tx1"/>
                </a:solidFill>
                <a:effectLst/>
                <a:latin typeface="+mn-lt"/>
                <a:ea typeface="ＭＳ Ｐゴシック" charset="-128"/>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US" altLang="en-US" sz="2200" b="0" i="0" u="none" baseline="0">
                <a:solidFill>
                  <a:schemeClr val="tx1"/>
                </a:solidFill>
                <a:effectLst/>
                <a:latin typeface="+mn-lt"/>
                <a:ea typeface="ＭＳ Ｐゴシック" charset="-128"/>
              </a:defRPr>
            </a:lvl2pPr>
            <a:lvl3pPr marL="10287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ea typeface="ＭＳ Ｐゴシック" charset="-128"/>
              </a:defRPr>
            </a:lvl3pPr>
            <a:lvl4pPr marL="1435100" indent="-228600" algn="l" defTabSz="914400" rtl="0" eaLnBrk="0" fontAlgn="base" hangingPunct="0">
              <a:lnSpc>
                <a:spcPct val="100000"/>
              </a:lnSpc>
              <a:spcBef>
                <a:spcPct val="20000"/>
              </a:spcBef>
              <a:spcAft>
                <a:spcPct val="0"/>
              </a:spcAft>
              <a:buClrTx/>
              <a:buSzTx/>
              <a:buFontTx/>
              <a:buChar char="–"/>
              <a:defRPr kumimoji="0" lang="en-US" altLang="en-US" sz="1800" b="0" i="0" u="none" baseline="0">
                <a:solidFill>
                  <a:schemeClr val="tx1"/>
                </a:solidFill>
                <a:effectLst/>
                <a:latin typeface="+mn-lt"/>
                <a:ea typeface="ＭＳ Ｐゴシック" charset="-128"/>
              </a:defRPr>
            </a:lvl4pPr>
            <a:lvl5pPr marL="1778000" indent="-228600" algn="l" defTabSz="914400" rtl="0" eaLnBrk="0" fontAlgn="base" hangingPunct="0">
              <a:lnSpc>
                <a:spcPct val="100000"/>
              </a:lnSpc>
              <a:spcBef>
                <a:spcPct val="20000"/>
              </a:spcBef>
              <a:spcAft>
                <a:spcPct val="0"/>
              </a:spcAft>
              <a:buClrTx/>
              <a:buSzTx/>
              <a:buFontTx/>
              <a:buChar char="»"/>
              <a:defRPr kumimoji="0" lang="en-US" altLang="en-US" sz="1600" b="0" i="0" u="none" baseline="0">
                <a:solidFill>
                  <a:schemeClr val="tx1"/>
                </a:solidFill>
                <a:effectLst/>
                <a:latin typeface="+mn-lt"/>
                <a:ea typeface="ＭＳ Ｐゴシック" charset="-128"/>
              </a:defRPr>
            </a:lvl5pPr>
            <a:lvl6pPr marL="2235200" indent="-228600" algn="l" rtl="0" fontAlgn="base">
              <a:spcBef>
                <a:spcPct val="20000"/>
              </a:spcBef>
              <a:spcAft>
                <a:spcPct val="0"/>
              </a:spcAft>
              <a:buChar char="»"/>
              <a:defRPr lang="en-US" altLang="en-US" sz="1600">
                <a:solidFill>
                  <a:schemeClr val="tx1"/>
                </a:solidFill>
                <a:latin typeface="+mn-lt"/>
                <a:ea typeface="ＭＳ Ｐゴシック" charset="-128"/>
              </a:defRPr>
            </a:lvl6pPr>
            <a:lvl7pPr marL="2692400" indent="-228600" algn="l" rtl="0" fontAlgn="base">
              <a:spcBef>
                <a:spcPct val="20000"/>
              </a:spcBef>
              <a:spcAft>
                <a:spcPct val="0"/>
              </a:spcAft>
              <a:buChar char="»"/>
              <a:defRPr lang="en-US" altLang="en-US" sz="1600">
                <a:solidFill>
                  <a:schemeClr val="tx1"/>
                </a:solidFill>
                <a:latin typeface="+mn-lt"/>
                <a:ea typeface="ＭＳ Ｐゴシック" charset="-128"/>
              </a:defRPr>
            </a:lvl7pPr>
            <a:lvl8pPr marL="3149600" indent="-228600" algn="l" rtl="0" fontAlgn="base">
              <a:spcBef>
                <a:spcPct val="20000"/>
              </a:spcBef>
              <a:spcAft>
                <a:spcPct val="0"/>
              </a:spcAft>
              <a:buChar char="»"/>
              <a:defRPr lang="en-US" altLang="en-US" sz="1600">
                <a:solidFill>
                  <a:schemeClr val="tx1"/>
                </a:solidFill>
                <a:latin typeface="+mn-lt"/>
                <a:ea typeface="ＭＳ Ｐゴシック" charset="-128"/>
              </a:defRPr>
            </a:lvl8pPr>
            <a:lvl9pPr marL="3606800" indent="-228600" algn="l" rtl="0" fontAlgn="base">
              <a:spcBef>
                <a:spcPct val="20000"/>
              </a:spcBef>
              <a:spcAft>
                <a:spcPct val="0"/>
              </a:spcAft>
              <a:buChar char="»"/>
              <a:defRPr lang="en-US" altLang="en-US" sz="1600">
                <a:solidFill>
                  <a:schemeClr val="tx1"/>
                </a:solidFill>
                <a:latin typeface="+mn-lt"/>
                <a:ea typeface="ＭＳ Ｐゴシック" charset="-128"/>
              </a:defRPr>
            </a:lvl9pPr>
          </a:lstStyle>
          <a:p>
            <a:pPr marL="39688" indent="0" algn="ctr" eaLnBrk="1" hangingPunct="1">
              <a:spcBef>
                <a:spcPts val="1050"/>
              </a:spcBef>
              <a:buFontTx/>
              <a:buNone/>
            </a:pPr>
            <a:r>
              <a:rPr sz="1400">
                <a:ln w="9525" cap="flat" cmpd="sng" algn="ctr">
                  <a:noFill/>
                  <a:prstDash val="solid"/>
                  <a:round/>
                  <a:headEnd type="none" w="med" len="med"/>
                  <a:tailEnd type="none" w="med" len="med"/>
                </a:ln>
                <a:solidFill>
                  <a:srgbClr val="003366"/>
                </a:solidFill>
                <a:latin typeface="Apple Casual"/>
                <a:sym typeface="Apple Casual"/>
              </a:rPr>
              <a:t>BC 27/1</a:t>
            </a:r>
            <a:endParaRPr sz="1400">
              <a:latin typeface="Apple Casual"/>
              <a:sym typeface="Apple Casual"/>
            </a:endParaRPr>
          </a:p>
        </p:txBody>
      </p:sp>
      <p:sp>
        <p:nvSpPr>
          <p:cNvPr id="36870" name="Rectangle 9">
            <a:extLst>
              <a:ext uri="{FF2B5EF4-FFF2-40B4-BE49-F238E27FC236}">
                <a16:creationId xmlns:a16="http://schemas.microsoft.com/office/drawing/2014/main" id="{7F2B04E4-B31B-83D5-B48B-554757F32B0A}"/>
              </a:ext>
              <a:ext uri="{C183D7F6-B498-43B3-948B-1728B52AA6E4}">
                <adec:decorative xmlns:adec="http://schemas.microsoft.com/office/drawing/2017/decorative" val="1"/>
              </a:ext>
            </a:extLst>
          </p:cNvPr>
          <p:cNvSpPr>
            <a:spLocks noChangeArrowheads="1"/>
          </p:cNvSpPr>
          <p:nvPr/>
        </p:nvSpPr>
        <p:spPr bwMode="auto">
          <a:xfrm>
            <a:off x="2987675" y="1989138"/>
            <a:ext cx="4608513" cy="719137"/>
          </a:xfrm>
          <a:prstGeom prst="rect">
            <a:avLst/>
          </a:prstGeom>
          <a:solidFill>
            <a:schemeClr val="bg1"/>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wrap="none" anchor="ctr"/>
          <a:lstStyle>
            <a:lvl1pPr eaLnBrk="0" hangingPunct="0">
              <a:spcBef>
                <a:spcPct val="20000"/>
              </a:spcBef>
              <a:buChar char="•"/>
              <a:defRPr sz="2400">
                <a:solidFill>
                  <a:srgbClr val="003366"/>
                </a:solidFill>
                <a:latin typeface="Arial" panose="020B0604020202020204" pitchFamily="34" charset="0"/>
                <a:ea typeface="ＭＳ Ｐゴシック" panose="020B0600070205080204" pitchFamily="34" charset="-128"/>
              </a:defRPr>
            </a:lvl1pPr>
            <a:lvl2pPr marL="628650" indent="-285750" eaLnBrk="0" hangingPunct="0">
              <a:spcBef>
                <a:spcPct val="20000"/>
              </a:spcBef>
              <a:buChar char="–"/>
              <a:defRPr sz="2200">
                <a:solidFill>
                  <a:srgbClr val="003366"/>
                </a:solidFill>
                <a:latin typeface="Arial" panose="020B0604020202020204" pitchFamily="34" charset="0"/>
                <a:ea typeface="ＭＳ Ｐゴシック" panose="020B0600070205080204" pitchFamily="34" charset="-128"/>
              </a:defRPr>
            </a:lvl2pPr>
            <a:lvl3pPr marL="1028700" indent="-228600" eaLnBrk="0" hangingPunct="0">
              <a:spcBef>
                <a:spcPct val="20000"/>
              </a:spcBef>
              <a:buChar char="•"/>
              <a:defRPr sz="2000">
                <a:solidFill>
                  <a:srgbClr val="003366"/>
                </a:solidFill>
                <a:latin typeface="Arial" panose="020B0604020202020204" pitchFamily="34" charset="0"/>
                <a:ea typeface="ＭＳ Ｐゴシック" panose="020B0600070205080204" pitchFamily="34" charset="-128"/>
              </a:defRPr>
            </a:lvl3pPr>
            <a:lvl4pPr marL="1435100" indent="-228600" eaLnBrk="0" hangingPunct="0">
              <a:spcBef>
                <a:spcPct val="20000"/>
              </a:spcBef>
              <a:buChar char="–"/>
              <a:defRPr>
                <a:solidFill>
                  <a:srgbClr val="003366"/>
                </a:solidFill>
                <a:latin typeface="Arial" panose="020B0604020202020204" pitchFamily="34" charset="0"/>
                <a:ea typeface="ＭＳ Ｐゴシック" panose="020B0600070205080204" pitchFamily="34" charset="-128"/>
              </a:defRPr>
            </a:lvl4pPr>
            <a:lvl5pPr marL="1778000" indent="-228600" eaLnBrk="0" hangingPunct="0">
              <a:spcBef>
                <a:spcPct val="20000"/>
              </a:spcBef>
              <a:buChar char="»"/>
              <a:defRPr sz="1600">
                <a:solidFill>
                  <a:srgbClr val="003366"/>
                </a:solidFill>
                <a:latin typeface="Arial" panose="020B0604020202020204" pitchFamily="34" charset="0"/>
                <a:ea typeface="ＭＳ Ｐゴシック" panose="020B0600070205080204" pitchFamily="34" charset="-128"/>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en-GB" altLang="en-US">
              <a:latin typeface="Times" panose="02020603050405020304"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0" presetClass="entr" presetSubtype="0" fill="hold" grpId="0" nodeType="clickEffect">
                                  <p:stCondLst>
                                    <p:cond delay="0"/>
                                  </p:stCondLst>
                                  <p:iterate type="lt">
                                    <p:tmAbs val=""/>
                                  </p:iterate>
                                  <p:childTnLst>
                                    <p:set>
                                      <p:cBhvr>
                                        <p:cTn id="6" dur="1" fill="hold">
                                          <p:stCondLst>
                                            <p:cond delay="74"/>
                                          </p:stCondLst>
                                        </p:cTn>
                                        <p:tgtEl>
                                          <p:spTgt spid="645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3">
            <a:extLst>
              <a:ext uri="{FF2B5EF4-FFF2-40B4-BE49-F238E27FC236}">
                <a16:creationId xmlns:a16="http://schemas.microsoft.com/office/drawing/2014/main" id="{B900AB66-CA3F-6E23-6A92-11C12670FAF2}"/>
              </a:ext>
              <a:ext uri="{C183D7F6-B498-43B3-948B-1728B52AA6E4}">
                <adec:decorative xmlns:adec="http://schemas.microsoft.com/office/drawing/2017/decorative" val="1"/>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pic>
      <p:sp>
        <p:nvSpPr>
          <p:cNvPr id="37891" name="Rectangle 4">
            <a:extLst>
              <a:ext uri="{FF2B5EF4-FFF2-40B4-BE49-F238E27FC236}">
                <a16:creationId xmlns:a16="http://schemas.microsoft.com/office/drawing/2014/main" id="{2D6A0FAB-2B56-E269-6E38-A149AF3C4448}"/>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Example reverse of ballot paper</a:t>
            </a:r>
          </a:p>
        </p:txBody>
      </p:sp>
      <p:pic>
        <p:nvPicPr>
          <p:cNvPr id="37892" name="Picture 6" descr="Example reverse of ballot paper">
            <a:extLst>
              <a:ext uri="{FF2B5EF4-FFF2-40B4-BE49-F238E27FC236}">
                <a16:creationId xmlns:a16="http://schemas.microsoft.com/office/drawing/2014/main" id="{128CCCBC-D516-53EE-C247-08E1C0DE635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675" y="1916113"/>
            <a:ext cx="4819650" cy="3819525"/>
          </a:xfrm>
          <a:prstGeom prst="rect">
            <a:avLst/>
          </a:prstGeom>
          <a:noFill/>
          <a:ln>
            <a:noFill/>
          </a:ln>
          <a:effectLst/>
          <a:extLst>
            <a:ext uri="{909E8E84-426E-40DD-AFC4-6F175D3DCCD1}">
              <a14:hiddenFill xmlns:a14="http://schemas.microsoft.com/office/drawing/2010/main">
                <a:solidFill>
                  <a:srgbClr val="0099CC"/>
                </a:solidFill>
              </a14:hiddenFill>
            </a:ext>
            <a:ext uri="{91240B29-F687-4F45-9708-019B960494DF}">
              <a14:hiddenLine xmlns:a14="http://schemas.microsoft.com/office/drawing/2010/main" w="127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7893" name="Rectangle 2">
            <a:extLst>
              <a:ext uri="{FF2B5EF4-FFF2-40B4-BE49-F238E27FC236}">
                <a16:creationId xmlns:a16="http://schemas.microsoft.com/office/drawing/2014/main" id="{C09F042F-E9F7-2978-FB98-3AFF858D0994}"/>
              </a:ext>
              <a:ext uri="{C183D7F6-B498-43B3-948B-1728B52AA6E4}">
                <adec:decorative xmlns:adec="http://schemas.microsoft.com/office/drawing/2017/decorative" val="1"/>
              </a:ext>
            </a:extLst>
          </p:cNvPr>
          <p:cNvSpPr>
            <a:spLocks noChangeArrowheads="1"/>
          </p:cNvSpPr>
          <p:nvPr/>
        </p:nvSpPr>
        <p:spPr bwMode="auto">
          <a:xfrm>
            <a:off x="5795963" y="4508500"/>
            <a:ext cx="1655762" cy="720725"/>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a14:hiddenLine>
            </a:ext>
          </a:extLst>
        </p:spPr>
        <p:txBody>
          <a:bodyPr/>
          <a:lstStyle>
            <a:lvl1pPr eaLnBrk="0" hangingPunct="0">
              <a:spcBef>
                <a:spcPct val="20000"/>
              </a:spcBef>
              <a:buChar char="•"/>
              <a:defRPr sz="2400">
                <a:solidFill>
                  <a:srgbClr val="003366"/>
                </a:solidFill>
                <a:latin typeface="Arial" panose="020B0604020202020204" pitchFamily="34" charset="0"/>
                <a:ea typeface="ＭＳ Ｐゴシック" panose="020B0600070205080204" pitchFamily="34" charset="-128"/>
              </a:defRPr>
            </a:lvl1pPr>
            <a:lvl2pPr marL="628650" indent="-285750" eaLnBrk="0" hangingPunct="0">
              <a:spcBef>
                <a:spcPct val="20000"/>
              </a:spcBef>
              <a:buChar char="–"/>
              <a:defRPr sz="2200">
                <a:solidFill>
                  <a:srgbClr val="003366"/>
                </a:solidFill>
                <a:latin typeface="Arial" panose="020B0604020202020204" pitchFamily="34" charset="0"/>
                <a:ea typeface="ＭＳ Ｐゴシック" panose="020B0600070205080204" pitchFamily="34" charset="-128"/>
              </a:defRPr>
            </a:lvl2pPr>
            <a:lvl3pPr marL="1028700" indent="-228600" eaLnBrk="0" hangingPunct="0">
              <a:spcBef>
                <a:spcPct val="20000"/>
              </a:spcBef>
              <a:buChar char="•"/>
              <a:defRPr sz="2000">
                <a:solidFill>
                  <a:srgbClr val="003366"/>
                </a:solidFill>
                <a:latin typeface="Arial" panose="020B0604020202020204" pitchFamily="34" charset="0"/>
                <a:ea typeface="ＭＳ Ｐゴシック" panose="020B0600070205080204" pitchFamily="34" charset="-128"/>
              </a:defRPr>
            </a:lvl3pPr>
            <a:lvl4pPr marL="1435100" indent="-228600" eaLnBrk="0" hangingPunct="0">
              <a:spcBef>
                <a:spcPct val="20000"/>
              </a:spcBef>
              <a:buChar char="–"/>
              <a:defRPr>
                <a:solidFill>
                  <a:srgbClr val="003366"/>
                </a:solidFill>
                <a:latin typeface="Arial" panose="020B0604020202020204" pitchFamily="34" charset="0"/>
                <a:ea typeface="ＭＳ Ｐゴシック" panose="020B0600070205080204" pitchFamily="34" charset="-128"/>
              </a:defRPr>
            </a:lvl4pPr>
            <a:lvl5pPr marL="1778000" indent="-228600" eaLnBrk="0" hangingPunct="0">
              <a:spcBef>
                <a:spcPct val="20000"/>
              </a:spcBef>
              <a:buChar char="»"/>
              <a:defRPr sz="1600">
                <a:solidFill>
                  <a:srgbClr val="003366"/>
                </a:solidFill>
                <a:latin typeface="Arial" panose="020B0604020202020204" pitchFamily="34" charset="0"/>
                <a:ea typeface="ＭＳ Ｐゴシック" panose="020B0600070205080204" pitchFamily="34" charset="-128"/>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en-GB" altLang="en-US">
              <a:latin typeface="Times" panose="02020603050405020304" pitchFamily="18" charset="0"/>
            </a:endParaRP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C5935A95-F773-55EB-CBBB-7E071CD85BD4}"/>
              </a:ext>
            </a:extLst>
          </p:cNvPr>
          <p:cNvSpPr>
            <a:spLocks noGrp="1" noChangeArrowheads="1"/>
          </p:cNvSpPr>
          <p:nvPr>
            <p:ph type="title" idx="429496729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t>Marking the register </a:t>
            </a:r>
            <a:br>
              <a:rPr lang="en-US" altLang="en-US"/>
            </a:br>
            <a:endParaRPr lang="en-US" altLang="en-US"/>
          </a:p>
        </p:txBody>
      </p:sp>
      <p:graphicFrame>
        <p:nvGraphicFramePr>
          <p:cNvPr id="38915" name="Group 3">
            <a:extLst>
              <a:ext uri="{FF2B5EF4-FFF2-40B4-BE49-F238E27FC236}">
                <a16:creationId xmlns:a16="http://schemas.microsoft.com/office/drawing/2014/main" id="{C08B974B-1C14-B4DD-52A0-DDE70A1984FD}"/>
              </a:ext>
            </a:extLst>
          </p:cNvPr>
          <p:cNvGraphicFramePr>
            <a:graphicFrameLocks noGrp="1"/>
          </p:cNvGraphicFramePr>
          <p:nvPr>
            <p:extLst>
              <p:ext uri="{D42A27DB-BD31-4B8C-83A1-F6EECF244321}">
                <p14:modId xmlns:p14="http://schemas.microsoft.com/office/powerpoint/2010/main" val="796834646"/>
              </p:ext>
            </p:extLst>
          </p:nvPr>
        </p:nvGraphicFramePr>
        <p:xfrm>
          <a:off x="2411413" y="1628775"/>
          <a:ext cx="5422900" cy="4426946"/>
        </p:xfrm>
        <a:graphic>
          <a:graphicData uri="http://schemas.openxmlformats.org/drawingml/2006/table">
            <a:tbl>
              <a:tblPr firstRow="1"/>
              <a:tblGrid>
                <a:gridCol w="1244600">
                  <a:extLst>
                    <a:ext uri="{9D8B030D-6E8A-4147-A177-3AD203B41FA5}">
                      <a16:colId xmlns:a16="http://schemas.microsoft.com/office/drawing/2014/main" val="3523430497"/>
                    </a:ext>
                  </a:extLst>
                </a:gridCol>
                <a:gridCol w="930275">
                  <a:extLst>
                    <a:ext uri="{9D8B030D-6E8A-4147-A177-3AD203B41FA5}">
                      <a16:colId xmlns:a16="http://schemas.microsoft.com/office/drawing/2014/main" val="3044547622"/>
                    </a:ext>
                  </a:extLst>
                </a:gridCol>
                <a:gridCol w="1914525">
                  <a:extLst>
                    <a:ext uri="{9D8B030D-6E8A-4147-A177-3AD203B41FA5}">
                      <a16:colId xmlns:a16="http://schemas.microsoft.com/office/drawing/2014/main" val="3550424492"/>
                    </a:ext>
                  </a:extLst>
                </a:gridCol>
                <a:gridCol w="1333500">
                  <a:extLst>
                    <a:ext uri="{9D8B030D-6E8A-4147-A177-3AD203B41FA5}">
                      <a16:colId xmlns:a16="http://schemas.microsoft.com/office/drawing/2014/main" val="4006890442"/>
                    </a:ext>
                  </a:extLst>
                </a:gridCol>
              </a:tblGrid>
              <a:tr h="561975">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1" i="0" u="none" strike="noStrike" cap="none" normalizeH="0" baseline="0">
                          <a:ln>
                            <a:noFill/>
                          </a:ln>
                          <a:solidFill>
                            <a:srgbClr val="000000"/>
                          </a:solidFill>
                          <a:effectLst/>
                          <a:latin typeface="Helvetica Neue"/>
                          <a:ea typeface="ＭＳ Ｐゴシック" panose="020B0600070205080204" pitchFamily="34" charset="-128"/>
                          <a:sym typeface="Helvetica Neue"/>
                        </a:rPr>
                        <a:t>Queen’s Walk</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1"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1"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1" i="0" u="none" strike="noStrike" cap="none" normalizeH="0" baseline="0">
                          <a:ln>
                            <a:noFill/>
                          </a:ln>
                          <a:solidFill>
                            <a:srgbClr val="000000"/>
                          </a:solidFill>
                          <a:effectLst/>
                          <a:latin typeface="Helvetica Neue"/>
                          <a:ea typeface="ＭＳ Ｐゴシック" panose="020B0600070205080204" pitchFamily="34" charset="-128"/>
                          <a:sym typeface="Helvetica Neue"/>
                        </a:rPr>
                        <a:t>BC</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541237384"/>
                  </a:ext>
                </a:extLst>
              </a:tr>
              <a:tr h="341313">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1" i="0" u="none" strike="noStrike" cap="none" normalizeH="0" baseline="0">
                          <a:ln>
                            <a:noFill/>
                          </a:ln>
                          <a:solidFill>
                            <a:srgbClr val="000000"/>
                          </a:solidFill>
                          <a:effectLst/>
                          <a:latin typeface="Helvetica Neue"/>
                          <a:ea typeface="ＭＳ Ｐゴシック" panose="020B0600070205080204" pitchFamily="34" charset="-128"/>
                          <a:sym typeface="Helvetica Neue"/>
                        </a:rPr>
                        <a:t>JP32 4LT</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886144513"/>
                  </a:ext>
                </a:extLst>
              </a:tr>
              <a:tr h="287338">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27121173"/>
                  </a:ext>
                </a:extLst>
              </a:tr>
              <a:tr h="309563">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411  G</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Vella, Eva</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 1</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682429677"/>
                  </a:ext>
                </a:extLst>
              </a:tr>
              <a:tr h="309563">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412  F</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Jolly, Simon</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 1</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653292181"/>
                  </a:ext>
                </a:extLst>
              </a:tr>
              <a:tr h="309563">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413  </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Vella, Christina</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 1</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60919571"/>
                  </a:ext>
                </a:extLst>
              </a:tr>
              <a:tr h="309563">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414  </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Brown, Robert</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 3</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934016466"/>
                  </a:ext>
                </a:extLst>
              </a:tr>
              <a:tr h="309563">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415</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Evans, Gareth</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 5</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059517169"/>
                  </a:ext>
                </a:extLst>
              </a:tr>
              <a:tr h="457200">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416  </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Singh, Parvinder</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 7</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75674943"/>
                  </a:ext>
                </a:extLst>
              </a:tr>
              <a:tr h="309563">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417 M</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Myers, Martin</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 7</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612890096"/>
                  </a:ext>
                </a:extLst>
              </a:tr>
              <a:tr h="457200">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418  A</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Bishop, Stephanie</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15</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656698467"/>
                  </a:ext>
                </a:extLst>
              </a:tr>
              <a:tr h="309563">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418/1</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02 Feb</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Watts, Judith</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15</a:t>
                      </a: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96799858"/>
                  </a:ext>
                </a:extLst>
              </a:tr>
              <a:tr h="153988">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7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7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7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1pPr>
                      <a:lvl2pPr eaLnBrk="0" hangingPunct="0">
                        <a:spcBef>
                          <a:spcPct val="20000"/>
                        </a:spcBef>
                        <a:defRPr sz="2000">
                          <a:solidFill>
                            <a:srgbClr val="003366"/>
                          </a:solidFill>
                          <a:latin typeface="Arial" panose="020B0604020202020204" pitchFamily="34" charset="0"/>
                          <a:ea typeface="ＭＳ Ｐゴシック" panose="020B0600070205080204" pitchFamily="34" charset="-128"/>
                        </a:defRPr>
                      </a:lvl2pPr>
                      <a:lvl3pPr eaLnBrk="0" hangingPunct="0">
                        <a:spcBef>
                          <a:spcPct val="20000"/>
                        </a:spcBef>
                        <a:defRPr>
                          <a:solidFill>
                            <a:srgbClr val="003366"/>
                          </a:solidFill>
                          <a:latin typeface="Arial" panose="020B0604020202020204" pitchFamily="34" charset="0"/>
                          <a:ea typeface="ＭＳ Ｐゴシック" panose="020B0600070205080204" pitchFamily="34" charset="-128"/>
                        </a:defRPr>
                      </a:lvl3pPr>
                      <a:lvl4pPr eaLnBrk="0" hangingPunct="0">
                        <a:spcBef>
                          <a:spcPct val="20000"/>
                        </a:spcBef>
                        <a:defRPr sz="1600">
                          <a:solidFill>
                            <a:srgbClr val="003366"/>
                          </a:solidFill>
                          <a:latin typeface="Arial" panose="020B0604020202020204" pitchFamily="34" charset="0"/>
                          <a:ea typeface="ＭＳ Ｐゴシック" panose="020B0600070205080204" pitchFamily="34" charset="-128"/>
                        </a:defRPr>
                      </a:lvl4pPr>
                      <a:lvl5pPr eaLnBrk="0" hangingPunct="0">
                        <a:spcBef>
                          <a:spcPct val="20000"/>
                        </a:spcBef>
                        <a:defRPr sz="1400">
                          <a:solidFill>
                            <a:srgbClr val="003366"/>
                          </a:solidFill>
                          <a:latin typeface="Arial" panose="020B0604020202020204" pitchFamily="34" charset="0"/>
                          <a:ea typeface="ＭＳ Ｐゴシック" panose="020B0600070205080204" pitchFamily="34" charset="-128"/>
                        </a:defRPr>
                      </a:lvl5pPr>
                      <a:lvl6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6pPr>
                      <a:lvl7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7pPr>
                      <a:lvl8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8pPr>
                      <a:lvl9pPr eaLnBrk="0" fontAlgn="base" hangingPunct="0">
                        <a:spcBef>
                          <a:spcPct val="20000"/>
                        </a:spcBef>
                        <a:spcAft>
                          <a:spcPct val="0"/>
                        </a:spcAft>
                        <a:buSzPct val="100000"/>
                        <a:defRPr sz="1400">
                          <a:solidFill>
                            <a:srgbClr val="003366"/>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700" b="0" i="0" u="none" strike="noStrike" cap="none" normalizeH="0" baseline="0" dirty="0">
                        <a:ln>
                          <a:noFill/>
                        </a:ln>
                        <a:solidFill>
                          <a:srgbClr val="000000"/>
                        </a:solidFill>
                        <a:effectLst/>
                        <a:latin typeface="Helvetica Neue"/>
                        <a:ea typeface="ＭＳ Ｐゴシック" panose="020B0600070205080204" pitchFamily="34" charset="-128"/>
                        <a:sym typeface="Helvetica Neue"/>
                      </a:endParaRPr>
                    </a:p>
                  </a:txBody>
                  <a:tcPr marL="12700" marR="12700" marT="6836" marB="6836"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69755547"/>
                  </a:ext>
                </a:extLst>
              </a:tr>
            </a:tbl>
          </a:graphicData>
        </a:graphic>
      </p:graphicFrame>
      <p:cxnSp>
        <p:nvCxnSpPr>
          <p:cNvPr id="38987" name="Straight Connector 3">
            <a:extLst>
              <a:ext uri="{FF2B5EF4-FFF2-40B4-BE49-F238E27FC236}">
                <a16:creationId xmlns:a16="http://schemas.microsoft.com/office/drawing/2014/main" id="{00953432-A756-FC90-16CB-7F93BDDE7159}"/>
              </a:ext>
              <a:ext uri="{C183D7F6-B498-43B3-948B-1728B52AA6E4}">
                <adec:decorative xmlns:adec="http://schemas.microsoft.com/office/drawing/2017/decorative" val="1"/>
              </a:ext>
            </a:extLst>
          </p:cNvPr>
          <p:cNvCxnSpPr>
            <a:cxnSpLocks noChangeShapeType="1"/>
          </p:cNvCxnSpPr>
          <p:nvPr/>
        </p:nvCxnSpPr>
        <p:spPr bwMode="auto">
          <a:xfrm>
            <a:off x="2987675" y="3933825"/>
            <a:ext cx="1476375" cy="0"/>
          </a:xfrm>
          <a:prstGeom prst="line">
            <a:avLst/>
          </a:prstGeom>
          <a:noFill/>
          <a:ln w="38100" algn="ctr">
            <a:solidFill>
              <a:srgbClr val="003266"/>
            </a:solidFill>
            <a:round/>
            <a:headEnd/>
            <a:tailEnd/>
          </a:ln>
          <a:extLst>
            <a:ext uri="{909E8E84-426E-40DD-AFC4-6F175D3DCCD1}">
              <a14:hiddenFill xmlns:a14="http://schemas.microsoft.com/office/drawing/2010/main">
                <a:noFill/>
              </a14:hiddenFill>
            </a:ext>
          </a:extLst>
        </p:spPr>
      </p:cxnSp>
      <p:cxnSp>
        <p:nvCxnSpPr>
          <p:cNvPr id="38988" name="Straight Connector 7">
            <a:extLst>
              <a:ext uri="{FF2B5EF4-FFF2-40B4-BE49-F238E27FC236}">
                <a16:creationId xmlns:a16="http://schemas.microsoft.com/office/drawing/2014/main" id="{DD20D8EE-9202-FF14-0BED-9434886B7E4E}"/>
              </a:ext>
              <a:ext uri="{C183D7F6-B498-43B3-948B-1728B52AA6E4}">
                <adec:decorative xmlns:adec="http://schemas.microsoft.com/office/drawing/2017/decorative" val="1"/>
              </a:ext>
            </a:extLst>
          </p:cNvPr>
          <p:cNvCxnSpPr>
            <a:cxnSpLocks noChangeShapeType="1"/>
          </p:cNvCxnSpPr>
          <p:nvPr/>
        </p:nvCxnSpPr>
        <p:spPr bwMode="auto">
          <a:xfrm>
            <a:off x="3027363" y="4508500"/>
            <a:ext cx="1476375" cy="0"/>
          </a:xfrm>
          <a:prstGeom prst="line">
            <a:avLst/>
          </a:prstGeom>
          <a:noFill/>
          <a:ln w="38100" algn="ctr">
            <a:solidFill>
              <a:srgbClr val="003266"/>
            </a:solidFill>
            <a:round/>
            <a:headEnd/>
            <a:tailEnd/>
          </a:ln>
          <a:extLst>
            <a:ext uri="{909E8E84-426E-40DD-AFC4-6F175D3DCCD1}">
              <a14:hiddenFill xmlns:a14="http://schemas.microsoft.com/office/drawing/2010/main">
                <a:noFill/>
              </a14:hiddenFill>
            </a:ext>
          </a:extLst>
        </p:spPr>
      </p:cxn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898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89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5601FA08-8802-A42E-EB19-3079E45EE73F}"/>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Anonymous electors </a:t>
            </a:r>
            <a:r>
              <a:rPr lang="en-GB" altLang="en-US">
                <a:solidFill>
                  <a:srgbClr val="FF0000"/>
                </a:solidFill>
              </a:rPr>
              <a:t>[slide to be used only if relevant]</a:t>
            </a:r>
          </a:p>
        </p:txBody>
      </p:sp>
      <p:sp>
        <p:nvSpPr>
          <p:cNvPr id="70659" name="Content Placeholder 2">
            <a:extLst>
              <a:ext uri="{FF2B5EF4-FFF2-40B4-BE49-F238E27FC236}">
                <a16:creationId xmlns:a16="http://schemas.microsoft.com/office/drawing/2014/main" id="{A93537E9-8316-CFFB-A505-FA8ECD50C9A7}"/>
              </a:ext>
            </a:extLst>
          </p:cNvPr>
          <p:cNvSpPr>
            <a:spLocks noGrp="1"/>
          </p:cNvSpPr>
          <p:nvPr>
            <p:ph idx="1"/>
          </p:nvPr>
        </p:nvSpPr>
        <p:spPr>
          <a:ln cap="flat" algn="ctr">
            <a:miter lim="800000"/>
            <a:headEnd type="none" w="med" len="med"/>
            <a:tailEnd type="none" w="med" len="med"/>
          </a:ln>
        </p:spPr>
        <p:txBody>
          <a:bodyPr/>
          <a:lstStyle/>
          <a:p>
            <a:pPr>
              <a:buSzTx/>
            </a:pPr>
            <a:r>
              <a:rPr lang="en-GB" altLang="en-US">
                <a:solidFill>
                  <a:schemeClr val="tx1"/>
                </a:solidFill>
                <a:ea typeface="ＭＳ Ｐゴシック" pitchFamily="34" charset="-128"/>
              </a:rPr>
              <a:t>Anonymous electors</a:t>
            </a:r>
          </a:p>
          <a:p>
            <a:pPr lvl="1">
              <a:buSzTx/>
            </a:pPr>
            <a:r>
              <a:rPr lang="en-GB" altLang="en-US">
                <a:solidFill>
                  <a:schemeClr val="tx1"/>
                </a:solidFill>
                <a:ea typeface="ＭＳ Ｐゴシック" pitchFamily="34" charset="-128"/>
              </a:rPr>
              <a:t>Must have poll card</a:t>
            </a:r>
          </a:p>
          <a:p>
            <a:pPr lvl="1">
              <a:buSzTx/>
            </a:pPr>
            <a:r>
              <a:rPr lang="en-GB" altLang="en-US">
                <a:solidFill>
                  <a:schemeClr val="tx1"/>
                </a:solidFill>
                <a:ea typeface="ＭＳ Ｐゴシック" pitchFamily="34" charset="-128"/>
              </a:rPr>
              <a:t>Marked ‘N’ on register</a:t>
            </a:r>
          </a:p>
          <a:p>
            <a:pPr lvl="1">
              <a:buSzTx/>
            </a:pPr>
            <a:r>
              <a:rPr lang="en-GB" altLang="en-US">
                <a:solidFill>
                  <a:schemeClr val="tx1"/>
                </a:solidFill>
                <a:ea typeface="ＭＳ Ｐゴシック" pitchFamily="34" charset="-128"/>
              </a:rPr>
              <a:t>Name and address must not be called out</a:t>
            </a:r>
          </a:p>
          <a:p>
            <a:pPr lvl="1">
              <a:buSzTx/>
            </a:pPr>
            <a:r>
              <a:rPr lang="en-GB" altLang="en-US">
                <a:solidFill>
                  <a:schemeClr val="tx1"/>
                </a:solidFill>
                <a:ea typeface="ＭＳ Ｐゴシック" pitchFamily="34" charset="-128"/>
              </a:rPr>
              <a:t>Mark the register by their poll number as usual</a:t>
            </a:r>
          </a:p>
          <a:p>
            <a:pPr marL="342900" lvl="1" indent="0">
              <a:buSzTx/>
              <a:buFontTx/>
              <a:buNone/>
            </a:pPr>
            <a:endParaRPr lang="en-GB" altLang="en-US">
              <a:solidFill>
                <a:schemeClr val="tx1"/>
              </a:solidFill>
              <a:ea typeface="ＭＳ Ｐゴシック" pitchFamily="34" charset="-128"/>
            </a:endParaRP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6B4F065F-3E42-3777-202D-7E9744E16B83}"/>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Which elections are being held?</a:t>
            </a:r>
          </a:p>
        </p:txBody>
      </p:sp>
      <p:sp>
        <p:nvSpPr>
          <p:cNvPr id="17411" name="Content Placeholder 2">
            <a:extLst>
              <a:ext uri="{FF2B5EF4-FFF2-40B4-BE49-F238E27FC236}">
                <a16:creationId xmlns:a16="http://schemas.microsoft.com/office/drawing/2014/main" id="{5DFE0F8B-C76B-C6A1-D5B7-0917D1AD0DC1}"/>
              </a:ext>
            </a:extLst>
          </p:cNvPr>
          <p:cNvSpPr>
            <a:spLocks noGrp="1"/>
          </p:cNvSpPr>
          <p:nvPr>
            <p:ph idx="1"/>
          </p:nvPr>
        </p:nvSpPr>
        <p:spPr>
          <a:ln cap="flat" algn="ctr">
            <a:miter lim="800000"/>
            <a:headEnd type="none" w="med" len="med"/>
            <a:tailEnd type="none" w="med" len="med"/>
          </a:ln>
        </p:spPr>
        <p:txBody>
          <a:bodyPr/>
          <a:lstStyle/>
          <a:p>
            <a:pPr marL="0" indent="0">
              <a:buSzTx/>
              <a:buFontTx/>
              <a:buNone/>
            </a:pPr>
            <a:r>
              <a:rPr lang="en-GB" altLang="en-US">
                <a:solidFill>
                  <a:srgbClr val="FF0000"/>
                </a:solidFill>
                <a:ea typeface="ＭＳ Ｐゴシック" pitchFamily="34" charset="-128"/>
              </a:rPr>
              <a:t>[Include all those that are applicable]</a:t>
            </a:r>
          </a:p>
          <a:p>
            <a:pPr marL="0" indent="0">
              <a:buSzTx/>
              <a:buFontTx/>
              <a:buNone/>
            </a:pPr>
            <a:endParaRPr lang="en-GB" altLang="en-US">
              <a:solidFill>
                <a:schemeClr val="tx1"/>
              </a:solidFill>
              <a:ea typeface="ＭＳ Ｐゴシック" pitchFamily="34" charset="-128"/>
            </a:endParaRPr>
          </a:p>
          <a:p>
            <a:pPr>
              <a:buSzTx/>
            </a:pPr>
            <a:r>
              <a:rPr lang="en-GB" altLang="en-US">
                <a:solidFill>
                  <a:schemeClr val="tx1"/>
                </a:solidFill>
              </a:rPr>
              <a:t>county and county borough elections</a:t>
            </a:r>
          </a:p>
          <a:p>
            <a:pPr>
              <a:buSzTx/>
            </a:pPr>
            <a:r>
              <a:rPr lang="en-GB" altLang="en-US">
                <a:solidFill>
                  <a:schemeClr val="tx1"/>
                </a:solidFill>
              </a:rPr>
              <a:t>community council elections </a:t>
            </a:r>
            <a:endParaRPr lang="en-GB" altLang="en-US">
              <a:solidFill>
                <a:schemeClr val="tx1"/>
              </a:solidFill>
              <a:ea typeface="ＭＳ Ｐゴシック" pitchFamily="34" charset="-128"/>
            </a:endParaRP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a:extLst>
              <a:ext uri="{FF2B5EF4-FFF2-40B4-BE49-F238E27FC236}">
                <a16:creationId xmlns:a16="http://schemas.microsoft.com/office/drawing/2014/main" id="{73F602DA-1BA7-E8C2-6886-B7806F8B4B3B}"/>
              </a:ext>
              <a:ext uri="{C183D7F6-B498-43B3-948B-1728B52AA6E4}">
                <adec:decorative xmlns:adec="http://schemas.microsoft.com/office/drawing/2017/decorative" val="1"/>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pic>
      <p:sp>
        <p:nvSpPr>
          <p:cNvPr id="40963" name="Rectangle 3">
            <a:extLst>
              <a:ext uri="{FF2B5EF4-FFF2-40B4-BE49-F238E27FC236}">
                <a16:creationId xmlns:a16="http://schemas.microsoft.com/office/drawing/2014/main" id="{47E033CF-41C4-02CE-01B0-8A6605FDB730}"/>
              </a:ext>
            </a:extLst>
          </p:cNvPr>
          <p:cNvSpPr>
            <a:spLocks noGrp="1" noChangeArrowheads="1"/>
          </p:cNvSpPr>
          <p:nvPr>
            <p:ph type="title" idx="429496729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t>Secrecy of the vote</a:t>
            </a:r>
          </a:p>
        </p:txBody>
      </p:sp>
      <p:sp>
        <p:nvSpPr>
          <p:cNvPr id="72708" name="Rectangle 4">
            <a:extLst>
              <a:ext uri="{FF2B5EF4-FFF2-40B4-BE49-F238E27FC236}">
                <a16:creationId xmlns:a16="http://schemas.microsoft.com/office/drawing/2014/main" id="{856051BC-0D6A-22C3-6A7E-4217822E7DDB}"/>
              </a:ext>
            </a:extLst>
          </p:cNvPr>
          <p:cNvSpPr>
            <a:spLocks noGrp="1" noChangeArrowheads="1"/>
          </p:cNvSpPr>
          <p:nvPr>
            <p:ph type="body" idx="4294967295"/>
          </p:nvPr>
        </p:nvSpPr>
        <p:spPr>
          <a:ln cap="flat" algn="ctr">
            <a:round/>
            <a:headEnd type="none" w="med" len="med"/>
            <a:tailEnd type="none" w="med" len="med"/>
          </a:ln>
        </p:spPr>
        <p:txBody>
          <a:bodyPr/>
          <a:lstStyle/>
          <a:p>
            <a:pPr>
              <a:buSzTx/>
            </a:pPr>
            <a:r>
              <a:rPr lang="en-GB">
                <a:solidFill>
                  <a:schemeClr val="tx1"/>
                </a:solidFill>
              </a:rPr>
              <a:t>Make sure voters go to polling booths individually so that their right to a secret vote is protected. </a:t>
            </a:r>
          </a:p>
          <a:p>
            <a:pPr marL="0" indent="0">
              <a:buSzTx/>
              <a:buFontTx/>
              <a:buNone/>
            </a:pPr>
            <a:endParaRPr lang="en-GB">
              <a:solidFill>
                <a:schemeClr val="tx1"/>
              </a:solidFill>
            </a:endParaRPr>
          </a:p>
          <a:p>
            <a:pPr>
              <a:buSzTx/>
            </a:pPr>
            <a:r>
              <a:rPr lang="en-GB">
                <a:solidFill>
                  <a:schemeClr val="tx1"/>
                </a:solidFill>
              </a:rPr>
              <a:t>No other person is allowed to accompany a voter to a polling booth unless a voter who is disabled or unable to read has requested assistance to vote.</a:t>
            </a: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a:extLst>
              <a:ext uri="{FF2B5EF4-FFF2-40B4-BE49-F238E27FC236}">
                <a16:creationId xmlns:a16="http://schemas.microsoft.com/office/drawing/2014/main" id="{3375CDA5-EF22-8191-E7BB-6B0ACA158646}"/>
              </a:ext>
            </a:extLst>
          </p:cNvPr>
          <p:cNvSpPr txBox="1">
            <a:spLocks noGrp="1"/>
          </p:cNvSpPr>
          <p:nvPr>
            <p:ph type="title" idx="4294967295"/>
          </p:nvPr>
        </p:nvSpPr>
        <p:spPr>
          <a:xfrm>
            <a:off x="381000" y="1828800"/>
            <a:ext cx="2103438" cy="4267200"/>
          </a:xfrm>
          <a:prstGeom prst="rect">
            <a:avLst/>
          </a:prstGeom>
          <a:no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rtl="0" eaLnBrk="0" fontAlgn="base" hangingPunct="0">
              <a:spcBef>
                <a:spcPct val="0"/>
              </a:spcBef>
              <a:spcAft>
                <a:spcPct val="0"/>
              </a:spcAft>
              <a:defRPr sz="2800">
                <a:solidFill>
                  <a:schemeClr val="tx2"/>
                </a:solidFill>
                <a:latin typeface="+mj-lt"/>
                <a:ea typeface="ＭＳ Ｐゴシック" charset="-128"/>
                <a:cs typeface="+mj-cs"/>
              </a:defRPr>
            </a:lvl1pPr>
            <a:lvl2pPr algn="l" rtl="0" eaLnBrk="0" fontAlgn="base" hangingPunct="0">
              <a:spcBef>
                <a:spcPct val="0"/>
              </a:spcBef>
              <a:spcAft>
                <a:spcPct val="0"/>
              </a:spcAft>
              <a:defRPr sz="2800">
                <a:solidFill>
                  <a:schemeClr val="tx2"/>
                </a:solidFill>
                <a:latin typeface="Arial"/>
                <a:ea typeface="ＭＳ Ｐゴシック" charset="-128"/>
              </a:defRPr>
            </a:lvl2pPr>
            <a:lvl3pPr algn="l" rtl="0" eaLnBrk="0" fontAlgn="base" hangingPunct="0">
              <a:spcBef>
                <a:spcPct val="0"/>
              </a:spcBef>
              <a:spcAft>
                <a:spcPct val="0"/>
              </a:spcAft>
              <a:defRPr sz="2800">
                <a:solidFill>
                  <a:schemeClr val="tx2"/>
                </a:solidFill>
                <a:latin typeface="Arial"/>
                <a:ea typeface="ＭＳ Ｐゴシック" charset="-128"/>
              </a:defRPr>
            </a:lvl3pPr>
            <a:lvl4pPr algn="l" rtl="0" eaLnBrk="0" fontAlgn="base" hangingPunct="0">
              <a:spcBef>
                <a:spcPct val="0"/>
              </a:spcBef>
              <a:spcAft>
                <a:spcPct val="0"/>
              </a:spcAft>
              <a:defRPr sz="2800">
                <a:solidFill>
                  <a:schemeClr val="tx2"/>
                </a:solidFill>
                <a:latin typeface="Arial"/>
                <a:ea typeface="ＭＳ Ｐゴシック" charset="-128"/>
              </a:defRPr>
            </a:lvl4pPr>
            <a:lvl5pPr algn="l" rtl="0" eaLnBrk="0" fontAlgn="base" hangingPunct="0">
              <a:spcBef>
                <a:spcPct val="0"/>
              </a:spcBef>
              <a:spcAft>
                <a:spcPct val="0"/>
              </a:spcAft>
              <a:defRPr sz="2800">
                <a:solidFill>
                  <a:schemeClr val="tx2"/>
                </a:solidFill>
                <a:latin typeface="Arial"/>
                <a:ea typeface="ＭＳ Ｐゴシック" charset="-128"/>
              </a:defRPr>
            </a:lvl5pPr>
            <a:lvl6pPr marL="457200" algn="l" rtl="0" fontAlgn="base">
              <a:spcBef>
                <a:spcPct val="0"/>
              </a:spcBef>
              <a:spcAft>
                <a:spcPct val="0"/>
              </a:spcAft>
              <a:defRPr sz="2800">
                <a:solidFill>
                  <a:schemeClr val="tx2"/>
                </a:solidFill>
                <a:latin typeface="Arial"/>
              </a:defRPr>
            </a:lvl6pPr>
            <a:lvl7pPr marL="914400" algn="l" rtl="0" fontAlgn="base">
              <a:spcBef>
                <a:spcPct val="0"/>
              </a:spcBef>
              <a:spcAft>
                <a:spcPct val="0"/>
              </a:spcAft>
              <a:defRPr sz="2800">
                <a:solidFill>
                  <a:schemeClr val="tx2"/>
                </a:solidFill>
                <a:latin typeface="Arial"/>
              </a:defRPr>
            </a:lvl7pPr>
            <a:lvl8pPr marL="1371600" algn="l" rtl="0" fontAlgn="base">
              <a:spcBef>
                <a:spcPct val="0"/>
              </a:spcBef>
              <a:spcAft>
                <a:spcPct val="0"/>
              </a:spcAft>
              <a:defRPr sz="2800">
                <a:solidFill>
                  <a:schemeClr val="tx2"/>
                </a:solidFill>
                <a:latin typeface="Arial"/>
              </a:defRPr>
            </a:lvl8pPr>
            <a:lvl9pPr marL="1828800" algn="l" rtl="0" fontAlgn="base">
              <a:spcBef>
                <a:spcPct val="0"/>
              </a:spcBef>
              <a:spcAft>
                <a:spcPct val="0"/>
              </a:spcAft>
              <a:defRPr sz="2800">
                <a:solidFill>
                  <a:schemeClr val="tx2"/>
                </a:solidFill>
                <a:latin typeface="Arial"/>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2800" b="0" i="0" u="none" strike="noStrike" kern="0" cap="none" spc="0" normalizeH="0" baseline="0" noProof="0">
                <a:ln>
                  <a:noFill/>
                </a:ln>
                <a:solidFill>
                  <a:schemeClr val="tx2"/>
                </a:solidFill>
                <a:effectLst/>
                <a:uLnTx/>
                <a:uFillTx/>
                <a:latin typeface="+mj-lt"/>
                <a:ea typeface="ＭＳ Ｐゴシック" pitchFamily="34" charset="-128"/>
                <a:cs typeface="+mj-cs"/>
                <a:sym typeface="Times" panose="02020603050405020304" pitchFamily="18" charset="0"/>
              </a:rPr>
              <a:t>Marking the ballot paper for the local government election </a:t>
            </a:r>
            <a:br>
              <a:rPr kumimoji="0" lang="en-GB" altLang="en-US" sz="2800" b="0" i="0" u="none" strike="noStrike" kern="0" cap="none" spc="0" normalizeH="0" baseline="0" noProof="0">
                <a:ln>
                  <a:noFill/>
                </a:ln>
                <a:solidFill>
                  <a:schemeClr val="tx2"/>
                </a:solidFill>
                <a:effectLst/>
                <a:uLnTx/>
                <a:uFillTx/>
                <a:latin typeface="+mj-lt"/>
                <a:ea typeface="ＭＳ Ｐゴシック" pitchFamily="34" charset="-128"/>
                <a:cs typeface="+mj-cs"/>
                <a:sym typeface="Times" panose="02020603050405020304" pitchFamily="18" charset="0"/>
              </a:rPr>
            </a:br>
            <a:endParaRPr kumimoji="0" lang="en-GB" altLang="en-US" sz="2800" b="0" i="0" u="none" strike="noStrike" kern="0" cap="none" spc="0" normalizeH="0" baseline="0" noProof="0">
              <a:ln>
                <a:noFill/>
              </a:ln>
              <a:solidFill>
                <a:schemeClr val="tx2"/>
              </a:solidFill>
              <a:effectLst/>
              <a:uLnTx/>
              <a:uFillTx/>
              <a:latin typeface="+mj-lt"/>
              <a:ea typeface="ＭＳ Ｐゴシック" pitchFamily="34" charset="-128"/>
              <a:cs typeface="+mj-cs"/>
              <a:sym typeface="Times" panose="02020603050405020304" pitchFamily="18" charset="0"/>
            </a:endParaRPr>
          </a:p>
        </p:txBody>
      </p:sp>
      <p:sp>
        <p:nvSpPr>
          <p:cNvPr id="74755" name="Content Placeholder 2">
            <a:extLst>
              <a:ext uri="{FF2B5EF4-FFF2-40B4-BE49-F238E27FC236}">
                <a16:creationId xmlns:a16="http://schemas.microsoft.com/office/drawing/2014/main" id="{408CE328-D077-C916-1871-ADA1F80C759C}"/>
              </a:ext>
            </a:extLst>
          </p:cNvPr>
          <p:cNvSpPr txBox="1"/>
          <p:nvPr/>
        </p:nvSpPr>
        <p:spPr>
          <a:xfrm>
            <a:off x="2411413" y="1628775"/>
            <a:ext cx="6575425" cy="4321175"/>
          </a:xfrm>
          <a:prstGeom prst="rect">
            <a:avLst/>
          </a:prstGeom>
          <a:noFill/>
          <a:ln w="9525" cap="flat" cmpd="sng" algn="ctr">
            <a:noFill/>
            <a:prstDash val="solid"/>
            <a:round/>
            <a:headEnd type="none" w="med" len="med"/>
            <a:tailEnd type="none" w="med" len="med"/>
          </a:ln>
        </p:spPr>
        <p:txBody>
          <a:bodyPr/>
          <a:lstStyle>
            <a:lvl1pPr marL="228600" indent="-228600" algn="l" rtl="0" eaLnBrk="0" fontAlgn="base" hangingPunct="0">
              <a:spcBef>
                <a:spcPct val="20000"/>
              </a:spcBef>
              <a:spcAft>
                <a:spcPct val="0"/>
              </a:spcAft>
              <a:buChar char="•"/>
              <a:defRPr sz="2400">
                <a:solidFill>
                  <a:schemeClr val="tx1"/>
                </a:solidFill>
                <a:latin typeface="+mn-lt"/>
                <a:ea typeface="ＭＳ Ｐゴシック" charset="-128"/>
                <a:cs typeface="+mn-cs"/>
              </a:defRPr>
            </a:lvl1pPr>
            <a:lvl2pPr marL="628650" indent="-285750" algn="l" rtl="0" eaLnBrk="0" fontAlgn="base" hangingPunct="0">
              <a:spcBef>
                <a:spcPct val="20000"/>
              </a:spcBef>
              <a:spcAft>
                <a:spcPct val="0"/>
              </a:spcAft>
              <a:buChar char="–"/>
              <a:defRPr sz="2200">
                <a:solidFill>
                  <a:schemeClr val="tx1"/>
                </a:solidFill>
                <a:latin typeface="+mn-lt"/>
                <a:ea typeface="ＭＳ Ｐゴシック" charset="-128"/>
              </a:defRPr>
            </a:lvl2pPr>
            <a:lvl3pPr marL="1028700" indent="-228600" algn="l" rtl="0" eaLnBrk="0" fontAlgn="base" hangingPunct="0">
              <a:spcBef>
                <a:spcPct val="20000"/>
              </a:spcBef>
              <a:spcAft>
                <a:spcPct val="0"/>
              </a:spcAft>
              <a:buChar char="•"/>
              <a:defRPr sz="2000">
                <a:solidFill>
                  <a:schemeClr val="tx1"/>
                </a:solidFill>
                <a:latin typeface="+mn-lt"/>
                <a:ea typeface="ＭＳ Ｐゴシック" charset="-128"/>
              </a:defRPr>
            </a:lvl3pPr>
            <a:lvl4pPr marL="1435100" indent="-228600" algn="l" rtl="0" eaLnBrk="0" fontAlgn="base" hangingPunct="0">
              <a:spcBef>
                <a:spcPct val="20000"/>
              </a:spcBef>
              <a:spcAft>
                <a:spcPct val="0"/>
              </a:spcAft>
              <a:buChar char="–"/>
              <a:defRPr>
                <a:solidFill>
                  <a:schemeClr val="tx1"/>
                </a:solidFill>
                <a:latin typeface="+mn-lt"/>
                <a:ea typeface="ＭＳ Ｐゴシック" charset="-128"/>
              </a:defRPr>
            </a:lvl4pPr>
            <a:lvl5pPr marL="1778000" indent="-228600" algn="l" rtl="0" eaLnBrk="0" fontAlgn="base" hangingPunct="0">
              <a:spcBef>
                <a:spcPct val="20000"/>
              </a:spcBef>
              <a:spcAft>
                <a:spcPct val="0"/>
              </a:spcAft>
              <a:buChar char="»"/>
              <a:defRPr sz="1600">
                <a:solidFill>
                  <a:schemeClr val="tx1"/>
                </a:solidFill>
                <a:latin typeface="+mn-lt"/>
                <a:ea typeface="ＭＳ Ｐゴシック" charset="-128"/>
              </a:defRPr>
            </a:lvl5pPr>
            <a:lvl6pPr marL="2235200" indent="-228600" algn="l" rtl="0" fontAlgn="base">
              <a:spcBef>
                <a:spcPct val="20000"/>
              </a:spcBef>
              <a:spcAft>
                <a:spcPct val="0"/>
              </a:spcAft>
              <a:buChar char="»"/>
              <a:defRPr sz="1600">
                <a:solidFill>
                  <a:schemeClr val="tx1"/>
                </a:solidFill>
                <a:latin typeface="+mn-lt"/>
                <a:ea typeface="ＭＳ Ｐゴシック" charset="-128"/>
              </a:defRPr>
            </a:lvl6pPr>
            <a:lvl7pPr marL="2692400" indent="-228600" algn="l" rtl="0" fontAlgn="base">
              <a:spcBef>
                <a:spcPct val="20000"/>
              </a:spcBef>
              <a:spcAft>
                <a:spcPct val="0"/>
              </a:spcAft>
              <a:buChar char="»"/>
              <a:defRPr sz="1600">
                <a:solidFill>
                  <a:schemeClr val="tx1"/>
                </a:solidFill>
                <a:latin typeface="+mn-lt"/>
                <a:ea typeface="ＭＳ Ｐゴシック" charset="-128"/>
              </a:defRPr>
            </a:lvl7pPr>
            <a:lvl8pPr marL="3149600" indent="-228600" algn="l" rtl="0" fontAlgn="base">
              <a:spcBef>
                <a:spcPct val="20000"/>
              </a:spcBef>
              <a:spcAft>
                <a:spcPct val="0"/>
              </a:spcAft>
              <a:buChar char="»"/>
              <a:defRPr sz="1600">
                <a:solidFill>
                  <a:schemeClr val="tx1"/>
                </a:solidFill>
                <a:latin typeface="+mn-lt"/>
                <a:ea typeface="ＭＳ Ｐゴシック" charset="-128"/>
              </a:defRPr>
            </a:lvl8pPr>
            <a:lvl9pPr marL="3606800" indent="-228600" algn="l" rtl="0" fontAlgn="base">
              <a:spcBef>
                <a:spcPct val="20000"/>
              </a:spcBef>
              <a:spcAft>
                <a:spcPct val="0"/>
              </a:spcAft>
              <a:buChar char="»"/>
              <a:defRPr sz="1600">
                <a:solidFill>
                  <a:schemeClr val="tx1"/>
                </a:solidFill>
                <a:latin typeface="+mn-lt"/>
                <a:ea typeface="ＭＳ Ｐゴシック" charset="-128"/>
              </a:defRPr>
            </a:lvl9pPr>
          </a:lstStyle>
          <a:p>
            <a:pPr marL="0" indent="0">
              <a:buSzTx/>
              <a:buFontTx/>
              <a:buNone/>
            </a:pPr>
            <a:r>
              <a:rPr lang="en-GB" altLang="en-US" sz="2200" kern="0">
                <a:ea typeface="ＭＳ Ｐゴシック" pitchFamily="34" charset="-128"/>
              </a:rPr>
              <a:t>Some electors may need to have the voting process explained to them:</a:t>
            </a:r>
          </a:p>
          <a:p>
            <a:pPr marL="0" indent="0">
              <a:buSzTx/>
              <a:buFontTx/>
              <a:buNone/>
            </a:pPr>
            <a:endParaRPr lang="en-GB" altLang="en-US" sz="2200" kern="0">
              <a:ea typeface="ＭＳ Ｐゴシック" pitchFamily="34" charset="-128"/>
            </a:endParaRPr>
          </a:p>
          <a:p>
            <a:pPr>
              <a:buSzTx/>
            </a:pPr>
            <a:r>
              <a:rPr lang="en-GB" kern="0"/>
              <a:t>Voters at local government elections may be able to vote for more than one candidate depending on how many candidates are to be elected, and should place an ‘X’ in the box to the right of the name of the candidate(s) for whom they wish to vote.  </a:t>
            </a:r>
          </a:p>
          <a:p>
            <a:pPr marL="0" indent="0">
              <a:buSzTx/>
              <a:buFontTx/>
              <a:buNone/>
            </a:pPr>
            <a:r>
              <a:rPr lang="en-GB" sz="1600" kern="0"/>
              <a:t> </a:t>
            </a: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a:extLst>
              <a:ext uri="{FF2B5EF4-FFF2-40B4-BE49-F238E27FC236}">
                <a16:creationId xmlns:a16="http://schemas.microsoft.com/office/drawing/2014/main" id="{B7CE9BE6-714A-40E7-E5D0-A84605BB13BD}"/>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kern="1200">
                <a:ln w="9525" cap="flat" cmpd="sng" algn="ctr">
                  <a:noFill/>
                  <a:prstDash val="solid"/>
                  <a:round/>
                  <a:headEnd type="none" w="med" len="med"/>
                  <a:tailEnd type="none" w="med" len="med"/>
                </a:ln>
                <a:solidFill>
                  <a:srgbClr val="0099CC"/>
                </a:solidFill>
                <a:sym typeface="Wingdings"/>
              </a:rPr>
              <a:t>If voters ask you how to vote…..</a:t>
            </a:r>
          </a:p>
        </p:txBody>
      </p:sp>
      <p:sp>
        <p:nvSpPr>
          <p:cNvPr id="76803" name="Content Placeholder 2">
            <a:extLst>
              <a:ext uri="{FF2B5EF4-FFF2-40B4-BE49-F238E27FC236}">
                <a16:creationId xmlns:a16="http://schemas.microsoft.com/office/drawing/2014/main" id="{1CE2E8EB-B67D-DDB1-BF62-6A5DD7A4F5E5}"/>
              </a:ext>
            </a:extLst>
          </p:cNvPr>
          <p:cNvSpPr>
            <a:spLocks noGrp="1"/>
          </p:cNvSpPr>
          <p:nvPr>
            <p:ph idx="1"/>
          </p:nvPr>
        </p:nvSpPr>
        <p:spPr>
          <a:xfrm>
            <a:off x="2484438" y="1828800"/>
            <a:ext cx="6430962" cy="4479925"/>
          </a:xfrm>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US" altLang="en-US" sz="2400" b="0" i="0" u="none" baseline="0">
                <a:solidFill>
                  <a:schemeClr val="tx1"/>
                </a:solidFill>
                <a:effectLst/>
                <a:latin typeface="+mn-lt"/>
                <a:ea typeface="ＭＳ Ｐゴシック" charset="-128"/>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US" altLang="en-US" sz="2200" b="0" i="0" u="none" baseline="0">
                <a:solidFill>
                  <a:schemeClr val="tx1"/>
                </a:solidFill>
                <a:effectLst/>
                <a:latin typeface="+mn-lt"/>
                <a:ea typeface="ＭＳ Ｐゴシック" charset="-128"/>
              </a:defRPr>
            </a:lvl2pPr>
            <a:lvl3pPr marL="10287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ea typeface="ＭＳ Ｐゴシック" charset="-128"/>
              </a:defRPr>
            </a:lvl3pPr>
            <a:lvl4pPr marL="1435100" indent="-228600" algn="l" defTabSz="914400" rtl="0" eaLnBrk="0" fontAlgn="base" hangingPunct="0">
              <a:lnSpc>
                <a:spcPct val="100000"/>
              </a:lnSpc>
              <a:spcBef>
                <a:spcPct val="20000"/>
              </a:spcBef>
              <a:spcAft>
                <a:spcPct val="0"/>
              </a:spcAft>
              <a:buClrTx/>
              <a:buSzTx/>
              <a:buFontTx/>
              <a:buChar char="–"/>
              <a:defRPr kumimoji="0" lang="en-US" altLang="en-US" sz="1800" b="0" i="0" u="none" baseline="0">
                <a:solidFill>
                  <a:schemeClr val="tx1"/>
                </a:solidFill>
                <a:effectLst/>
                <a:latin typeface="+mn-lt"/>
                <a:ea typeface="ＭＳ Ｐゴシック" charset="-128"/>
              </a:defRPr>
            </a:lvl4pPr>
            <a:lvl5pPr marL="1778000" indent="-228600" algn="l" defTabSz="914400" rtl="0" eaLnBrk="0" fontAlgn="base" hangingPunct="0">
              <a:lnSpc>
                <a:spcPct val="100000"/>
              </a:lnSpc>
              <a:spcBef>
                <a:spcPct val="20000"/>
              </a:spcBef>
              <a:spcAft>
                <a:spcPct val="0"/>
              </a:spcAft>
              <a:buClrTx/>
              <a:buSzTx/>
              <a:buFontTx/>
              <a:buChar char="»"/>
              <a:defRPr kumimoji="0" lang="en-US" altLang="en-US" sz="1600" b="0" i="0" u="none" baseline="0">
                <a:solidFill>
                  <a:schemeClr val="tx1"/>
                </a:solidFill>
                <a:effectLst/>
                <a:latin typeface="+mn-lt"/>
                <a:ea typeface="ＭＳ Ｐゴシック" charset="-128"/>
              </a:defRPr>
            </a:lvl5pPr>
            <a:lvl6pPr marL="2235200" indent="-228600" algn="l" rtl="0" fontAlgn="base">
              <a:spcBef>
                <a:spcPct val="20000"/>
              </a:spcBef>
              <a:spcAft>
                <a:spcPct val="0"/>
              </a:spcAft>
              <a:buChar char="»"/>
              <a:defRPr lang="en-US" altLang="en-US" sz="1600">
                <a:solidFill>
                  <a:schemeClr val="tx1"/>
                </a:solidFill>
                <a:latin typeface="+mn-lt"/>
                <a:ea typeface="ＭＳ Ｐゴシック" charset="-128"/>
              </a:defRPr>
            </a:lvl6pPr>
            <a:lvl7pPr marL="2692400" indent="-228600" algn="l" rtl="0" fontAlgn="base">
              <a:spcBef>
                <a:spcPct val="20000"/>
              </a:spcBef>
              <a:spcAft>
                <a:spcPct val="0"/>
              </a:spcAft>
              <a:buChar char="»"/>
              <a:defRPr lang="en-US" altLang="en-US" sz="1600">
                <a:solidFill>
                  <a:schemeClr val="tx1"/>
                </a:solidFill>
                <a:latin typeface="+mn-lt"/>
                <a:ea typeface="ＭＳ Ｐゴシック" charset="-128"/>
              </a:defRPr>
            </a:lvl7pPr>
            <a:lvl8pPr marL="3149600" indent="-228600" algn="l" rtl="0" fontAlgn="base">
              <a:spcBef>
                <a:spcPct val="20000"/>
              </a:spcBef>
              <a:spcAft>
                <a:spcPct val="0"/>
              </a:spcAft>
              <a:buChar char="»"/>
              <a:defRPr lang="en-US" altLang="en-US" sz="1600">
                <a:solidFill>
                  <a:schemeClr val="tx1"/>
                </a:solidFill>
                <a:latin typeface="+mn-lt"/>
                <a:ea typeface="ＭＳ Ｐゴシック" charset="-128"/>
              </a:defRPr>
            </a:lvl8pPr>
            <a:lvl9pPr marL="3606800" indent="-228600" algn="l" rtl="0" fontAlgn="base">
              <a:spcBef>
                <a:spcPct val="20000"/>
              </a:spcBef>
              <a:spcAft>
                <a:spcPct val="0"/>
              </a:spcAft>
              <a:buChar char="»"/>
              <a:defRPr lang="en-US" altLang="en-US" sz="1600">
                <a:solidFill>
                  <a:schemeClr val="tx1"/>
                </a:solidFill>
                <a:latin typeface="+mn-lt"/>
                <a:ea typeface="ＭＳ Ｐゴシック" charset="-128"/>
              </a:defRPr>
            </a:lvl9pPr>
          </a:lstStyle>
          <a:p>
            <a:r>
              <a:rPr kern="1200">
                <a:ln w="9525" cap="flat" cmpd="sng" algn="ctr">
                  <a:noFill/>
                  <a:prstDash val="solid"/>
                  <a:round/>
                  <a:headEnd type="none" w="med" len="med"/>
                  <a:tailEnd type="none" w="med" len="med"/>
                </a:ln>
                <a:solidFill>
                  <a:srgbClr val="003366"/>
                </a:solidFill>
                <a:sym typeface="Wingdings"/>
              </a:rPr>
              <a:t>If they ask you how to vote, read out the instructions on the ballot paper</a:t>
            </a:r>
          </a:p>
          <a:p>
            <a:r>
              <a:rPr kern="1200">
                <a:ln w="9525" cap="flat" cmpd="sng" algn="ctr">
                  <a:noFill/>
                  <a:prstDash val="solid"/>
                  <a:round/>
                  <a:headEnd type="none" w="med" len="med"/>
                  <a:tailEnd type="none" w="med" len="med"/>
                </a:ln>
                <a:solidFill>
                  <a:srgbClr val="003366"/>
                </a:solidFill>
                <a:sym typeface="Wingdings"/>
              </a:rPr>
              <a:t>If they make a mistake, follow the spoilt procedure</a:t>
            </a:r>
          </a:p>
          <a:p>
            <a:r>
              <a:rPr kern="1200">
                <a:ln w="9525" cap="flat" cmpd="sng" algn="ctr">
                  <a:noFill/>
                  <a:prstDash val="solid"/>
                  <a:round/>
                  <a:headEnd type="none" w="med" len="med"/>
                  <a:tailEnd type="none" w="med" len="med"/>
                </a:ln>
                <a:solidFill>
                  <a:srgbClr val="003366"/>
                </a:solidFill>
                <a:sym typeface="Wingdings"/>
              </a:rPr>
              <a:t>Don’t get into conversations about the council, the election or anything other than how to vote </a:t>
            </a:r>
          </a:p>
          <a:p>
            <a:r>
              <a:rPr kern="1200">
                <a:ln w="9525" cap="flat" cmpd="sng" algn="ctr">
                  <a:noFill/>
                  <a:prstDash val="solid"/>
                  <a:round/>
                  <a:headEnd type="none" w="med" len="med"/>
                  <a:tailEnd type="none" w="med" len="med"/>
                </a:ln>
                <a:solidFill>
                  <a:srgbClr val="003366"/>
                </a:solidFill>
                <a:sym typeface="Wingdings"/>
              </a:rPr>
              <a:t>More information in the polling station handbook</a:t>
            </a:r>
          </a:p>
          <a:p>
            <a:endParaRPr kern="1200">
              <a:ln w="9525" cap="flat" cmpd="sng" algn="ctr">
                <a:noFill/>
                <a:prstDash val="solid"/>
                <a:round/>
                <a:headEnd type="none" w="med" len="med"/>
                <a:tailEnd type="none" w="med" len="med"/>
              </a:ln>
              <a:solidFill>
                <a:srgbClr val="003366"/>
              </a:solidFill>
              <a:sym typeface="Wingdings"/>
            </a:endParaRP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a:extLst>
              <a:ext uri="{FF2B5EF4-FFF2-40B4-BE49-F238E27FC236}">
                <a16:creationId xmlns:a16="http://schemas.microsoft.com/office/drawing/2014/main" id="{65DD7348-C1F0-A620-4B45-68E80E8361D6}"/>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kern="1200">
                <a:ln w="9525" cap="flat" cmpd="sng" algn="ctr">
                  <a:noFill/>
                  <a:prstDash val="solid"/>
                  <a:round/>
                  <a:headEnd type="none" w="med" len="med"/>
                  <a:tailEnd type="none" w="med" len="med"/>
                </a:ln>
                <a:solidFill>
                  <a:srgbClr val="0099CC"/>
                </a:solidFill>
                <a:sym typeface="Wingdings"/>
              </a:rPr>
              <a:t>What </a:t>
            </a:r>
            <a:br>
              <a:rPr kern="1200">
                <a:ln w="9525" cap="flat" cmpd="sng" algn="ctr">
                  <a:noFill/>
                  <a:prstDash val="solid"/>
                  <a:round/>
                  <a:headEnd type="none" w="med" len="med"/>
                  <a:tailEnd type="none" w="med" len="med"/>
                </a:ln>
                <a:solidFill>
                  <a:srgbClr val="0099CC"/>
                </a:solidFill>
                <a:sym typeface="Wingdings"/>
              </a:rPr>
            </a:br>
            <a:r>
              <a:rPr kern="1200">
                <a:ln w="9525" cap="flat" cmpd="sng" algn="ctr">
                  <a:noFill/>
                  <a:prstDash val="solid"/>
                  <a:round/>
                  <a:headEnd type="none" w="med" len="med"/>
                  <a:tailEnd type="none" w="med" len="med"/>
                </a:ln>
                <a:solidFill>
                  <a:srgbClr val="0099CC"/>
                </a:solidFill>
                <a:sym typeface="Wingdings"/>
              </a:rPr>
              <a:t>happens if…?</a:t>
            </a:r>
          </a:p>
        </p:txBody>
      </p:sp>
      <p:sp>
        <p:nvSpPr>
          <p:cNvPr id="44035" name="Content Placeholder 2">
            <a:extLst>
              <a:ext uri="{FF2B5EF4-FFF2-40B4-BE49-F238E27FC236}">
                <a16:creationId xmlns:a16="http://schemas.microsoft.com/office/drawing/2014/main" id="{35003E6E-7273-5870-D7F1-6795860542C7}"/>
              </a:ext>
            </a:extLst>
          </p:cNvPr>
          <p:cNvSpPr>
            <a:spLocks noGrp="1" noChangeArrowheads="1"/>
          </p:cNvSpPr>
          <p:nvPr>
            <p:ph idx="1"/>
          </p:nvPr>
        </p:nvSpPr>
        <p:spPr>
          <a:xfrm>
            <a:off x="2971800" y="1828800"/>
            <a:ext cx="5943600" cy="4479925"/>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sz="2000">
                <a:ea typeface="ＭＳ Ｐゴシック" panose="020B0600070205080204" pitchFamily="34" charset="-128"/>
              </a:rPr>
              <a:t>you are handed a certificate of employment</a:t>
            </a:r>
          </a:p>
          <a:p>
            <a:pPr eaLnBrk="1" hangingPunct="1"/>
            <a:r>
              <a:rPr lang="en-US" altLang="en-US" sz="2000">
                <a:ea typeface="ＭＳ Ｐゴシック" panose="020B0600070205080204" pitchFamily="34" charset="-128"/>
              </a:rPr>
              <a:t>a voter spoils a ballot paper</a:t>
            </a:r>
          </a:p>
          <a:p>
            <a:pPr eaLnBrk="1" hangingPunct="1"/>
            <a:r>
              <a:rPr lang="en-US" altLang="en-US" sz="2000">
                <a:ea typeface="ＭＳ Ｐゴシック" panose="020B0600070205080204" pitchFamily="34" charset="-128"/>
              </a:rPr>
              <a:t>a voter has nominated a proxy but the voter arrives before the proxy</a:t>
            </a:r>
          </a:p>
          <a:p>
            <a:pPr eaLnBrk="1" hangingPunct="1"/>
            <a:r>
              <a:rPr lang="en-US" altLang="en-US" sz="2000">
                <a:ea typeface="ＭＳ Ｐゴシック" panose="020B0600070205080204" pitchFamily="34" charset="-128"/>
              </a:rPr>
              <a:t>a person arrives to vote but the register indicates the person has already voted</a:t>
            </a:r>
          </a:p>
          <a:p>
            <a:pPr eaLnBrk="1" hangingPunct="1"/>
            <a:r>
              <a:rPr lang="en-US" altLang="en-US" sz="2000">
                <a:ea typeface="ＭＳ Ｐゴシック" panose="020B0600070205080204" pitchFamily="34" charset="-128"/>
              </a:rPr>
              <a:t>a person arrives to vote but the register indicates the person is a postal voter</a:t>
            </a:r>
          </a:p>
          <a:p>
            <a:pPr eaLnBrk="1" hangingPunct="1"/>
            <a:r>
              <a:rPr lang="en-US" altLang="en-US" sz="2000">
                <a:ea typeface="ＭＳ Ｐゴシック" panose="020B0600070205080204" pitchFamily="34" charset="-128"/>
              </a:rPr>
              <a:t>a person arrives wanting to vote as an emergency proxy</a:t>
            </a:r>
          </a:p>
          <a:p>
            <a:pPr eaLnBrk="1" hangingPunct="1"/>
            <a:r>
              <a:rPr lang="en-US" altLang="en-US" sz="2000">
                <a:ea typeface="ＭＳ Ｐゴシック" panose="020B0600070205080204" pitchFamily="34" charset="-128"/>
              </a:rPr>
              <a:t>a person believes they should be on the register but they are not listed </a:t>
            </a:r>
          </a:p>
          <a:p>
            <a:pPr eaLnBrk="1" hangingPunct="1"/>
            <a:r>
              <a:rPr lang="en-US" altLang="en-US" sz="2000">
                <a:ea typeface="ＭＳ Ｐゴシック" panose="020B0600070205080204" pitchFamily="34" charset="-128"/>
              </a:rPr>
              <a:t>there is a disturbance at the polling station</a:t>
            </a:r>
          </a:p>
          <a:p>
            <a:endParaRPr lang="en-GB" altLang="en-US">
              <a:ea typeface="ＭＳ Ｐゴシック" panose="020B0600070205080204" pitchFamily="34" charset="-128"/>
            </a:endParaRP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29DF485B-59CE-3771-4314-0B7C4DAFE989}"/>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The </a:t>
            </a:r>
            <a:br>
              <a:rPr lang="en-US" altLang="en-US"/>
            </a:br>
            <a:r>
              <a:rPr lang="en-US" altLang="en-US"/>
              <a:t>prescribed questions </a:t>
            </a:r>
          </a:p>
        </p:txBody>
      </p:sp>
      <p:sp>
        <p:nvSpPr>
          <p:cNvPr id="80899" name="Content Placeholder 2">
            <a:extLst>
              <a:ext uri="{FF2B5EF4-FFF2-40B4-BE49-F238E27FC236}">
                <a16:creationId xmlns:a16="http://schemas.microsoft.com/office/drawing/2014/main" id="{D54E31A5-0A46-5394-57A9-2B03F3C42B78}"/>
              </a:ext>
            </a:extLst>
          </p:cNvPr>
          <p:cNvSpPr>
            <a:spLocks noGrp="1"/>
          </p:cNvSpPr>
          <p:nvPr>
            <p:ph idx="1"/>
          </p:nvPr>
        </p:nvSpPr>
        <p:spPr>
          <a:xfrm>
            <a:off x="2555875" y="1828800"/>
            <a:ext cx="6359525" cy="4695825"/>
          </a:xfrm>
          <a:ln cap="flat" algn="ctr">
            <a:miter lim="800000"/>
            <a:headEnd type="none" w="med" len="med"/>
            <a:tailEnd type="none" w="med" len="med"/>
          </a:ln>
        </p:spPr>
        <p:txBody>
          <a:bodyPr/>
          <a:lstStyle/>
          <a:p>
            <a:pPr eaLnBrk="1" hangingPunct="1">
              <a:lnSpc>
                <a:spcPct val="90000"/>
              </a:lnSpc>
              <a:buSzTx/>
            </a:pPr>
            <a:r>
              <a:rPr lang="en-GB" altLang="en-US">
                <a:solidFill>
                  <a:schemeClr val="accent6"/>
                </a:solidFill>
              </a:rPr>
              <a:t>No enquiry or questioning of electors is allowed other than asking the prescribed questions</a:t>
            </a:r>
          </a:p>
          <a:p>
            <a:pPr eaLnBrk="1" hangingPunct="1">
              <a:lnSpc>
                <a:spcPct val="90000"/>
              </a:lnSpc>
              <a:buSzTx/>
            </a:pPr>
            <a:r>
              <a:rPr lang="en-US" altLang="en-US" sz="2200">
                <a:solidFill>
                  <a:schemeClr val="tx1"/>
                </a:solidFill>
              </a:rPr>
              <a:t>The prescribed questions must be asked:</a:t>
            </a:r>
          </a:p>
          <a:p>
            <a:pPr lvl="1" eaLnBrk="1" hangingPunct="1">
              <a:lnSpc>
                <a:spcPct val="90000"/>
              </a:lnSpc>
              <a:buSzTx/>
            </a:pPr>
            <a:r>
              <a:rPr lang="en-US" altLang="en-US" sz="2000">
                <a:solidFill>
                  <a:schemeClr val="tx1"/>
                </a:solidFill>
              </a:rPr>
              <a:t>when a candidate, an election agent or polling agent requests them</a:t>
            </a:r>
          </a:p>
          <a:p>
            <a:pPr lvl="1" eaLnBrk="1" hangingPunct="1">
              <a:lnSpc>
                <a:spcPct val="90000"/>
              </a:lnSpc>
              <a:buSzTx/>
            </a:pPr>
            <a:r>
              <a:rPr lang="en-US" altLang="en-US" sz="2000">
                <a:solidFill>
                  <a:schemeClr val="tx1"/>
                </a:solidFill>
              </a:rPr>
              <a:t>before issuing a tendered ballot paper</a:t>
            </a:r>
          </a:p>
          <a:p>
            <a:pPr marL="342900" lvl="1" indent="0" eaLnBrk="1" hangingPunct="1">
              <a:lnSpc>
                <a:spcPct val="90000"/>
              </a:lnSpc>
              <a:buSzTx/>
              <a:buFontTx/>
              <a:buNone/>
            </a:pPr>
            <a:endParaRPr lang="en-US" altLang="en-US" sz="1200">
              <a:solidFill>
                <a:schemeClr val="tx1"/>
              </a:solidFill>
            </a:endParaRPr>
          </a:p>
          <a:p>
            <a:pPr eaLnBrk="1" hangingPunct="1">
              <a:lnSpc>
                <a:spcPct val="90000"/>
              </a:lnSpc>
              <a:buSzTx/>
            </a:pPr>
            <a:r>
              <a:rPr lang="en-US" altLang="en-US" sz="2200">
                <a:solidFill>
                  <a:schemeClr val="tx1"/>
                </a:solidFill>
              </a:rPr>
              <a:t>The prescribed questions should be asked:</a:t>
            </a:r>
          </a:p>
          <a:p>
            <a:pPr lvl="1" eaLnBrk="1" hangingPunct="1">
              <a:lnSpc>
                <a:spcPct val="90000"/>
              </a:lnSpc>
              <a:buSzTx/>
            </a:pPr>
            <a:r>
              <a:rPr lang="en-US" altLang="en-US" sz="2000">
                <a:solidFill>
                  <a:schemeClr val="tx1"/>
                </a:solidFill>
              </a:rPr>
              <a:t>when you suspect personation </a:t>
            </a:r>
          </a:p>
          <a:p>
            <a:pPr lvl="1" eaLnBrk="1" hangingPunct="1">
              <a:lnSpc>
                <a:spcPct val="90000"/>
              </a:lnSpc>
              <a:buSzTx/>
            </a:pPr>
            <a:r>
              <a:rPr lang="en-US" altLang="en-US" sz="2000">
                <a:solidFill>
                  <a:schemeClr val="tx1"/>
                </a:solidFill>
              </a:rPr>
              <a:t>when a registered elector is clearly under age</a:t>
            </a:r>
          </a:p>
          <a:p>
            <a:pPr lvl="1" eaLnBrk="1" hangingPunct="1">
              <a:lnSpc>
                <a:spcPct val="90000"/>
              </a:lnSpc>
              <a:buSzTx/>
            </a:pPr>
            <a:r>
              <a:rPr lang="en-US" altLang="en-US" sz="2000">
                <a:solidFill>
                  <a:schemeClr val="tx1"/>
                </a:solidFill>
              </a:rPr>
              <a:t>when an elector states their name is not as shown in the register of electors</a:t>
            </a:r>
          </a:p>
          <a:p>
            <a:pPr marL="342900" lvl="1" indent="0" eaLnBrk="1" hangingPunct="1">
              <a:lnSpc>
                <a:spcPct val="90000"/>
              </a:lnSpc>
              <a:buSzTx/>
              <a:buFontTx/>
              <a:buNone/>
            </a:pPr>
            <a:endParaRPr lang="en-US" altLang="en-US" sz="1200">
              <a:solidFill>
                <a:schemeClr val="tx1"/>
              </a:solidFill>
            </a:endParaRP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52B6F46E-89D4-A29D-079C-E0FEDD39D9A1}"/>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Postal votes </a:t>
            </a:r>
          </a:p>
        </p:txBody>
      </p:sp>
      <p:sp>
        <p:nvSpPr>
          <p:cNvPr id="82947" name="Content Placeholder 2">
            <a:extLst>
              <a:ext uri="{FF2B5EF4-FFF2-40B4-BE49-F238E27FC236}">
                <a16:creationId xmlns:a16="http://schemas.microsoft.com/office/drawing/2014/main" id="{A50C2446-181D-FEE8-17EF-41822A0859EA}"/>
              </a:ext>
            </a:extLst>
          </p:cNvPr>
          <p:cNvSpPr>
            <a:spLocks noGrp="1"/>
          </p:cNvSpPr>
          <p:nvPr>
            <p:ph idx="1"/>
          </p:nvPr>
        </p:nvSpPr>
        <p:spPr>
          <a:ln cap="flat" algn="ctr">
            <a:miter lim="800000"/>
            <a:headEnd type="none" w="med" len="med"/>
            <a:tailEnd type="none" w="med" len="med"/>
          </a:ln>
        </p:spPr>
        <p:txBody>
          <a:bodyPr/>
          <a:lstStyle/>
          <a:p>
            <a:pPr>
              <a:spcBef>
                <a:spcPts val="550"/>
              </a:spcBef>
              <a:buSzTx/>
            </a:pPr>
            <a:r>
              <a:rPr lang="en-US" altLang="en-US">
                <a:solidFill>
                  <a:schemeClr val="tx1"/>
                </a:solidFill>
                <a:sym typeface="Arial"/>
              </a:rPr>
              <a:t>voters can hand in their postal votes at any polling station in </a:t>
            </a:r>
            <a:r>
              <a:rPr lang="en-US" altLang="en-US">
                <a:solidFill>
                  <a:srgbClr val="002060"/>
                </a:solidFill>
                <a:sym typeface="Arial"/>
              </a:rPr>
              <a:t>the ward</a:t>
            </a:r>
          </a:p>
          <a:p>
            <a:pPr>
              <a:spcBef>
                <a:spcPts val="550"/>
              </a:spcBef>
              <a:buSzTx/>
            </a:pPr>
            <a:r>
              <a:rPr lang="en-GB" altLang="en-US">
                <a:solidFill>
                  <a:schemeClr val="tx1"/>
                </a:solidFill>
                <a:sym typeface="Arial"/>
              </a:rPr>
              <a:t>returned postal ballot packs must be stored, sealed and labelled as instructed</a:t>
            </a:r>
            <a:endParaRPr lang="en-US" altLang="en-US">
              <a:solidFill>
                <a:schemeClr val="tx1"/>
              </a:solidFill>
              <a:sym typeface="Arial"/>
            </a:endParaRPr>
          </a:p>
          <a:p>
            <a:pPr>
              <a:spcBef>
                <a:spcPts val="550"/>
              </a:spcBef>
              <a:buSzTx/>
            </a:pPr>
            <a:r>
              <a:rPr lang="en-GB" altLang="en-US">
                <a:sym typeface="Arial"/>
              </a:rPr>
              <a:t>postal votes will be collected during the day. Any not collected will be returned with the ballot box at close of poll</a:t>
            </a:r>
          </a:p>
          <a:p>
            <a:pPr>
              <a:spcBef>
                <a:spcPts val="550"/>
              </a:spcBef>
              <a:buSzTx/>
            </a:pPr>
            <a:r>
              <a:rPr lang="en-GB" altLang="en-US">
                <a:sym typeface="Arial"/>
              </a:rPr>
              <a:t>It is important that you follow public health guidance, such as washing or sanitising your hands and avoiding touching your face after handling postal votes</a:t>
            </a:r>
            <a:endParaRPr lang="en-US" altLang="en-US">
              <a:sym typeface="Arial"/>
            </a:endParaRPr>
          </a:p>
          <a:p>
            <a:pPr marL="0" indent="0">
              <a:spcBef>
                <a:spcPts val="550"/>
              </a:spcBef>
              <a:buSzTx/>
              <a:buFontTx/>
              <a:buNone/>
            </a:pPr>
            <a:endParaRPr lang="en-US" altLang="en-US">
              <a:solidFill>
                <a:srgbClr val="FF00FF"/>
              </a:solidFill>
              <a:sym typeface="Arial"/>
            </a:endParaRPr>
          </a:p>
          <a:p>
            <a:pPr>
              <a:buSzTx/>
            </a:pPr>
            <a:endParaRPr lang="en-GB" altLang="en-US">
              <a:solidFill>
                <a:schemeClr val="tx1"/>
              </a:solidFill>
            </a:endParaRP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104519E8-B1C5-2E75-A8C8-FB1F784937A0}"/>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Postal votes</a:t>
            </a:r>
          </a:p>
        </p:txBody>
      </p:sp>
      <p:sp>
        <p:nvSpPr>
          <p:cNvPr id="84995" name="Content Placeholder 2">
            <a:extLst>
              <a:ext uri="{FF2B5EF4-FFF2-40B4-BE49-F238E27FC236}">
                <a16:creationId xmlns:a16="http://schemas.microsoft.com/office/drawing/2014/main" id="{E53FB396-1217-B70A-E9AB-71D63C95F511}"/>
              </a:ext>
            </a:extLst>
          </p:cNvPr>
          <p:cNvSpPr>
            <a:spLocks noGrp="1"/>
          </p:cNvSpPr>
          <p:nvPr>
            <p:ph idx="1"/>
          </p:nvPr>
        </p:nvSpPr>
        <p:spPr>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US" altLang="en-US" sz="2400" b="0" i="0" u="none" baseline="0">
                <a:solidFill>
                  <a:schemeClr val="tx1"/>
                </a:solidFill>
                <a:effectLst/>
                <a:latin typeface="+mn-lt"/>
                <a:ea typeface="ＭＳ Ｐゴシック" charset="-128"/>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US" altLang="en-US" sz="2200" b="0" i="0" u="none" baseline="0">
                <a:solidFill>
                  <a:schemeClr val="tx1"/>
                </a:solidFill>
                <a:effectLst/>
                <a:latin typeface="+mn-lt"/>
                <a:ea typeface="ＭＳ Ｐゴシック" charset="-128"/>
              </a:defRPr>
            </a:lvl2pPr>
            <a:lvl3pPr marL="10287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ea typeface="ＭＳ Ｐゴシック" charset="-128"/>
              </a:defRPr>
            </a:lvl3pPr>
            <a:lvl4pPr marL="1435100" indent="-228600" algn="l" defTabSz="914400" rtl="0" eaLnBrk="0" fontAlgn="base" hangingPunct="0">
              <a:lnSpc>
                <a:spcPct val="100000"/>
              </a:lnSpc>
              <a:spcBef>
                <a:spcPct val="20000"/>
              </a:spcBef>
              <a:spcAft>
                <a:spcPct val="0"/>
              </a:spcAft>
              <a:buClrTx/>
              <a:buSzTx/>
              <a:buFontTx/>
              <a:buChar char="–"/>
              <a:defRPr kumimoji="0" lang="en-US" altLang="en-US" sz="1800" b="0" i="0" u="none" baseline="0">
                <a:solidFill>
                  <a:schemeClr val="tx1"/>
                </a:solidFill>
                <a:effectLst/>
                <a:latin typeface="+mn-lt"/>
                <a:ea typeface="ＭＳ Ｐゴシック" charset="-128"/>
              </a:defRPr>
            </a:lvl4pPr>
            <a:lvl5pPr marL="1778000" indent="-228600" algn="l" defTabSz="914400" rtl="0" eaLnBrk="0" fontAlgn="base" hangingPunct="0">
              <a:lnSpc>
                <a:spcPct val="100000"/>
              </a:lnSpc>
              <a:spcBef>
                <a:spcPct val="20000"/>
              </a:spcBef>
              <a:spcAft>
                <a:spcPct val="0"/>
              </a:spcAft>
              <a:buClrTx/>
              <a:buSzTx/>
              <a:buFontTx/>
              <a:buChar char="»"/>
              <a:defRPr kumimoji="0" lang="en-US" altLang="en-US" sz="1600" b="0" i="0" u="none" baseline="0">
                <a:solidFill>
                  <a:schemeClr val="tx1"/>
                </a:solidFill>
                <a:effectLst/>
                <a:latin typeface="+mn-lt"/>
                <a:ea typeface="ＭＳ Ｐゴシック" charset="-128"/>
              </a:defRPr>
            </a:lvl5pPr>
            <a:lvl6pPr marL="2235200" indent="-228600" algn="l" rtl="0" fontAlgn="base">
              <a:spcBef>
                <a:spcPct val="20000"/>
              </a:spcBef>
              <a:spcAft>
                <a:spcPct val="0"/>
              </a:spcAft>
              <a:buChar char="»"/>
              <a:defRPr lang="en-US" altLang="en-US" sz="1600">
                <a:solidFill>
                  <a:schemeClr val="tx1"/>
                </a:solidFill>
                <a:latin typeface="+mn-lt"/>
                <a:ea typeface="ＭＳ Ｐゴシック" charset="-128"/>
              </a:defRPr>
            </a:lvl6pPr>
            <a:lvl7pPr marL="2692400" indent="-228600" algn="l" rtl="0" fontAlgn="base">
              <a:spcBef>
                <a:spcPct val="20000"/>
              </a:spcBef>
              <a:spcAft>
                <a:spcPct val="0"/>
              </a:spcAft>
              <a:buChar char="»"/>
              <a:defRPr lang="en-US" altLang="en-US" sz="1600">
                <a:solidFill>
                  <a:schemeClr val="tx1"/>
                </a:solidFill>
                <a:latin typeface="+mn-lt"/>
                <a:ea typeface="ＭＳ Ｐゴシック" charset="-128"/>
              </a:defRPr>
            </a:lvl7pPr>
            <a:lvl8pPr marL="3149600" indent="-228600" algn="l" rtl="0" fontAlgn="base">
              <a:spcBef>
                <a:spcPct val="20000"/>
              </a:spcBef>
              <a:spcAft>
                <a:spcPct val="0"/>
              </a:spcAft>
              <a:buChar char="»"/>
              <a:defRPr lang="en-US" altLang="en-US" sz="1600">
                <a:solidFill>
                  <a:schemeClr val="tx1"/>
                </a:solidFill>
                <a:latin typeface="+mn-lt"/>
                <a:ea typeface="ＭＳ Ｐゴシック" charset="-128"/>
              </a:defRPr>
            </a:lvl8pPr>
            <a:lvl9pPr marL="3606800" indent="-228600" algn="l" rtl="0" fontAlgn="base">
              <a:spcBef>
                <a:spcPct val="20000"/>
              </a:spcBef>
              <a:spcAft>
                <a:spcPct val="0"/>
              </a:spcAft>
              <a:buChar char="»"/>
              <a:defRPr lang="en-US" altLang="en-US" sz="1600">
                <a:solidFill>
                  <a:schemeClr val="tx1"/>
                </a:solidFill>
                <a:latin typeface="+mn-lt"/>
                <a:ea typeface="ＭＳ Ｐゴシック" charset="-128"/>
              </a:defRPr>
            </a:lvl9pPr>
          </a:lstStyle>
          <a:p>
            <a:pPr eaLnBrk="1" hangingPunct="1"/>
            <a:r>
              <a:rPr kern="1200">
                <a:ln w="9525" cap="flat" cmpd="sng" algn="ctr">
                  <a:noFill/>
                  <a:prstDash val="solid"/>
                  <a:round/>
                  <a:headEnd type="none" w="med" len="med"/>
                  <a:tailEnd type="none" w="med" len="med"/>
                </a:ln>
                <a:solidFill>
                  <a:srgbClr val="003366"/>
                </a:solidFill>
                <a:sym typeface="Wingdings"/>
              </a:rPr>
              <a:t>A’ markers </a:t>
            </a:r>
            <a:r>
              <a:rPr b="1" kern="1200">
                <a:ln w="9525" cap="flat" cmpd="sng" algn="ctr">
                  <a:noFill/>
                  <a:prstDash val="solid"/>
                  <a:round/>
                  <a:headEnd type="none" w="med" len="med"/>
                  <a:tailEnd type="none" w="med" len="med"/>
                </a:ln>
                <a:solidFill>
                  <a:srgbClr val="003366"/>
                </a:solidFill>
                <a:sym typeface="Wingdings"/>
              </a:rPr>
              <a:t>cannot</a:t>
            </a:r>
            <a:r>
              <a:rPr kern="1200">
                <a:ln w="9525" cap="flat" cmpd="sng" algn="ctr">
                  <a:noFill/>
                  <a:prstDash val="solid"/>
                  <a:round/>
                  <a:headEnd type="none" w="med" len="med"/>
                  <a:tailEnd type="none" w="med" len="med"/>
                </a:ln>
                <a:solidFill>
                  <a:srgbClr val="003366"/>
                </a:solidFill>
                <a:sym typeface="Wingdings"/>
              </a:rPr>
              <a:t> be given ordinary ballot papers at the polling station:</a:t>
            </a:r>
          </a:p>
          <a:p>
            <a:pPr lvl="1" eaLnBrk="1" hangingPunct="1"/>
            <a:r>
              <a:rPr kern="1200">
                <a:ln w="9525" cap="flat" cmpd="sng" algn="ctr">
                  <a:noFill/>
                  <a:prstDash val="solid"/>
                  <a:round/>
                  <a:headEnd type="none" w="med" len="med"/>
                  <a:tailEnd type="none" w="med" len="med"/>
                </a:ln>
                <a:solidFill>
                  <a:srgbClr val="003366"/>
                </a:solidFill>
                <a:cs typeface="Arial"/>
                <a:sym typeface="Wingdings"/>
              </a:rPr>
              <a:t>direct to Returning Officer for replacement </a:t>
            </a:r>
          </a:p>
          <a:p>
            <a:pPr lvl="2" eaLnBrk="1" hangingPunct="1">
              <a:buFont typeface="Wingdings" pitchFamily="2" charset="2"/>
              <a:buChar char="Ø"/>
            </a:pPr>
            <a:r>
              <a:rPr kern="1200">
                <a:ln w="9525" cap="flat" cmpd="sng" algn="ctr">
                  <a:noFill/>
                  <a:prstDash val="solid"/>
                  <a:round/>
                  <a:headEnd type="none" w="med" len="med"/>
                  <a:tailEnd type="none" w="med" len="med"/>
                </a:ln>
                <a:solidFill>
                  <a:srgbClr val="003366"/>
                </a:solidFill>
                <a:cs typeface="Arial"/>
                <a:sym typeface="Wingdings"/>
              </a:rPr>
              <a:t>if a person has spoilt, lost or not received their postal ballot paper, </a:t>
            </a:r>
            <a:r>
              <a:rPr b="1" kern="1200">
                <a:ln w="9525" cap="flat" cmpd="sng" algn="ctr">
                  <a:noFill/>
                  <a:prstDash val="solid"/>
                  <a:round/>
                  <a:headEnd type="none" w="med" len="med"/>
                  <a:tailEnd type="none" w="med" len="med"/>
                </a:ln>
                <a:solidFill>
                  <a:srgbClr val="003366"/>
                </a:solidFill>
                <a:cs typeface="Arial"/>
                <a:sym typeface="Wingdings"/>
              </a:rPr>
              <a:t>it can be replaced until 5pm</a:t>
            </a:r>
          </a:p>
          <a:p>
            <a:pPr lvl="1" eaLnBrk="1" hangingPunct="1"/>
            <a:r>
              <a:rPr kern="1200">
                <a:ln w="9525" cap="flat" cmpd="sng" algn="ctr">
                  <a:noFill/>
                  <a:prstDash val="solid"/>
                  <a:round/>
                  <a:headEnd type="none" w="med" len="med"/>
                  <a:tailEnd type="none" w="med" len="med"/>
                </a:ln>
                <a:solidFill>
                  <a:srgbClr val="003366"/>
                </a:solidFill>
                <a:cs typeface="Arial"/>
                <a:sym typeface="Wingdings"/>
              </a:rPr>
              <a:t>tendered ballot paper procedure</a:t>
            </a:r>
            <a:endParaRPr lang="en-GB" kern="1200">
              <a:ln w="9525" cap="flat" cmpd="sng" algn="ctr">
                <a:noFill/>
                <a:prstDash val="solid"/>
                <a:round/>
                <a:headEnd type="none" w="med" len="med"/>
                <a:tailEnd type="none" w="med" len="med"/>
              </a:ln>
              <a:solidFill>
                <a:srgbClr val="003366"/>
              </a:solidFill>
              <a:cs typeface="Arial"/>
              <a:sym typeface="Wingdings"/>
            </a:endParaRPr>
          </a:p>
          <a:p>
            <a:endParaRPr lang="en-GB" kern="1200">
              <a:ln w="9525" cap="flat" cmpd="sng" algn="ctr">
                <a:noFill/>
                <a:prstDash val="solid"/>
                <a:round/>
                <a:headEnd type="none" w="med" len="med"/>
                <a:tailEnd type="none" w="med" len="med"/>
              </a:ln>
              <a:solidFill>
                <a:srgbClr val="003366"/>
              </a:solidFill>
              <a:sym typeface="Wingdings"/>
            </a:endParaRPr>
          </a:p>
          <a:p>
            <a:endParaRPr lang="en-GB"/>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12E1AB95-EC65-7019-014C-F0BD4D5B7B31}"/>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Close of poll</a:t>
            </a:r>
          </a:p>
        </p:txBody>
      </p:sp>
      <p:sp>
        <p:nvSpPr>
          <p:cNvPr id="48131" name="Rectangle 3">
            <a:extLst>
              <a:ext uri="{FF2B5EF4-FFF2-40B4-BE49-F238E27FC236}">
                <a16:creationId xmlns:a16="http://schemas.microsoft.com/office/drawing/2014/main" id="{851E3977-2B5F-6598-2B29-6AA0D83B2EBB}"/>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solidFill>
                  <a:srgbClr val="FFFFFF"/>
                </a:solidFill>
                <a:ea typeface="ＭＳ Ｐゴシック" panose="020B0600070205080204" pitchFamily="34" charset="-128"/>
              </a:rPr>
              <a:t>The procedures to be followed</a:t>
            </a:r>
          </a:p>
          <a:p>
            <a:pPr eaLnBrk="1" hangingPunct="1"/>
            <a:endParaRPr lang="en-GB" altLang="en-US">
              <a:solidFill>
                <a:srgbClr val="FFFFFF"/>
              </a:solidFill>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p:dissolv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A0DF012E-66EB-CC3D-197C-FD6C836F0B40}"/>
              </a:ext>
            </a:extLst>
          </p:cNvPr>
          <p:cNvSpPr>
            <a:spLocks noGrp="1" noChangeArrowheads="1"/>
          </p:cNvSpPr>
          <p:nvPr>
            <p:ph type="title"/>
          </p:nvPr>
        </p:nvSpPr>
        <p:spPr>
          <a:xfrm>
            <a:off x="457200" y="333375"/>
            <a:ext cx="8229600" cy="1084263"/>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Managing a queue</a:t>
            </a:r>
          </a:p>
        </p:txBody>
      </p:sp>
      <p:sp>
        <p:nvSpPr>
          <p:cNvPr id="49155" name="Text Placeholder 3">
            <a:extLst>
              <a:ext uri="{FF2B5EF4-FFF2-40B4-BE49-F238E27FC236}">
                <a16:creationId xmlns:a16="http://schemas.microsoft.com/office/drawing/2014/main" id="{0F74A1ED-41E1-B760-4FDE-646BC3C2B479}"/>
              </a:ext>
              <a:ext uri="{C183D7F6-B498-43B3-948B-1728B52AA6E4}">
                <adec:decorative xmlns:adec="http://schemas.microsoft.com/office/drawing/2017/decorative" val="1"/>
              </a:ext>
            </a:extLst>
          </p:cNvPr>
          <p:cNvSpPr>
            <a:spLocks noGrp="1" noChangeArrowheads="1"/>
          </p:cNvSpPr>
          <p:nvPr>
            <p:ph type="body" idx="1"/>
          </p:nvPr>
        </p:nvSpPr>
        <p:spPr>
          <a:xfrm>
            <a:off x="457200" y="1855788"/>
            <a:ext cx="4040188" cy="638175"/>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p:txBody>
      </p:sp>
      <p:sp>
        <p:nvSpPr>
          <p:cNvPr id="88068" name="Rectangle 3">
            <a:extLst>
              <a:ext uri="{FF2B5EF4-FFF2-40B4-BE49-F238E27FC236}">
                <a16:creationId xmlns:a16="http://schemas.microsoft.com/office/drawing/2014/main" id="{E6929755-902D-D1FA-75E2-7C51CE712196}"/>
              </a:ext>
            </a:extLst>
          </p:cNvPr>
          <p:cNvSpPr>
            <a:spLocks noGrp="1" noChangeArrowheads="1"/>
          </p:cNvSpPr>
          <p:nvPr>
            <p:ph sz="half" idx="2"/>
          </p:nvPr>
        </p:nvSpPr>
        <p:spPr>
          <a:xfrm>
            <a:off x="395288" y="1628775"/>
            <a:ext cx="4040187" cy="3663950"/>
          </a:xfrm>
          <a:noFill/>
          <a:ln cap="flat" algn="ctr">
            <a:miter lim="800000"/>
            <a:headEnd type="none" w="med" len="med"/>
            <a:tailEnd type="none" w="med" len="med"/>
          </a:ln>
        </p:spPr>
        <p:txBody>
          <a:bodyPr/>
          <a:lstStyle/>
          <a:p>
            <a:pPr marL="342900" lvl="1" indent="0" eaLnBrk="1" hangingPunct="1">
              <a:lnSpc>
                <a:spcPct val="90000"/>
              </a:lnSpc>
              <a:buSzTx/>
              <a:buFontTx/>
              <a:buNone/>
            </a:pPr>
            <a:r>
              <a:rPr lang="en-US" altLang="en-US">
                <a:solidFill>
                  <a:schemeClr val="tx1"/>
                </a:solidFill>
                <a:ea typeface="ＭＳ Ｐゴシック" pitchFamily="34" charset="-128"/>
              </a:rPr>
              <a:t>Just before 10pm:</a:t>
            </a:r>
          </a:p>
          <a:p>
            <a:pPr lvl="1" eaLnBrk="1" hangingPunct="1">
              <a:lnSpc>
                <a:spcPct val="90000"/>
              </a:lnSpc>
              <a:buSzTx/>
            </a:pPr>
            <a:r>
              <a:rPr lang="en-US" altLang="en-US" sz="1800">
                <a:solidFill>
                  <a:schemeClr val="tx1"/>
                </a:solidFill>
                <a:ea typeface="ＭＳ Ｐゴシック" pitchFamily="34" charset="-128"/>
              </a:rPr>
              <a:t>make sure those waiting can cast their vote</a:t>
            </a:r>
          </a:p>
          <a:p>
            <a:pPr lvl="1" eaLnBrk="1" hangingPunct="1">
              <a:lnSpc>
                <a:spcPct val="90000"/>
              </a:lnSpc>
              <a:buSzTx/>
            </a:pPr>
            <a:r>
              <a:rPr lang="en-US" altLang="en-US" sz="1800">
                <a:solidFill>
                  <a:schemeClr val="tx1"/>
                </a:solidFill>
                <a:ea typeface="ＭＳ Ｐゴシック" pitchFamily="34" charset="-128"/>
              </a:rPr>
              <a:t>check that anyone waiting to vote is at the correct polling station for their address</a:t>
            </a:r>
          </a:p>
          <a:p>
            <a:pPr eaLnBrk="1" hangingPunct="1">
              <a:buSzTx/>
            </a:pPr>
            <a:endParaRPr lang="en-GB" altLang="en-US">
              <a:solidFill>
                <a:schemeClr val="tx1"/>
              </a:solidFill>
              <a:ea typeface="ＭＳ Ｐゴシック" pitchFamily="34" charset="-128"/>
            </a:endParaRPr>
          </a:p>
        </p:txBody>
      </p:sp>
      <p:sp>
        <p:nvSpPr>
          <p:cNvPr id="88069" name="Content Placeholder 2">
            <a:extLst>
              <a:ext uri="{FF2B5EF4-FFF2-40B4-BE49-F238E27FC236}">
                <a16:creationId xmlns:a16="http://schemas.microsoft.com/office/drawing/2014/main" id="{8C4FCDDB-BA84-43C4-3AF1-BB8BF9649E2F}"/>
              </a:ext>
            </a:extLst>
          </p:cNvPr>
          <p:cNvSpPr>
            <a:spLocks noGrp="1"/>
          </p:cNvSpPr>
          <p:nvPr>
            <p:ph sz="quarter" idx="4"/>
          </p:nvPr>
        </p:nvSpPr>
        <p:spPr>
          <a:xfrm>
            <a:off x="4643438" y="1301750"/>
            <a:ext cx="4041775" cy="5295900"/>
          </a:xfrm>
          <a:noFill/>
          <a:ln cap="flat" algn="ctr">
            <a:miter lim="800000"/>
            <a:headEnd type="none" w="med" len="med"/>
            <a:tailEnd type="none" w="med" len="med"/>
          </a:ln>
        </p:spPr>
        <p:txBody>
          <a:bodyPr>
            <a:normAutofit/>
          </a:bodyPr>
          <a:lstStyle/>
          <a:p>
            <a:pPr marL="0" indent="0" eaLnBrk="1" hangingPunct="1">
              <a:lnSpc>
                <a:spcPct val="90000"/>
              </a:lnSpc>
              <a:buSzTx/>
              <a:buFontTx/>
              <a:buNone/>
            </a:pPr>
            <a:endParaRPr lang="en-US" altLang="en-US">
              <a:solidFill>
                <a:schemeClr val="tx1"/>
              </a:solidFill>
              <a:ea typeface="ＭＳ Ｐゴシック" pitchFamily="34" charset="-128"/>
            </a:endParaRPr>
          </a:p>
          <a:p>
            <a:pPr marL="0" indent="0" eaLnBrk="1" hangingPunct="1">
              <a:lnSpc>
                <a:spcPct val="90000"/>
              </a:lnSpc>
              <a:buSzTx/>
              <a:buFontTx/>
              <a:buNone/>
            </a:pPr>
            <a:r>
              <a:rPr lang="en-US" altLang="en-US" sz="2000">
                <a:solidFill>
                  <a:schemeClr val="tx1"/>
                </a:solidFill>
                <a:ea typeface="ＭＳ Ｐゴシック" pitchFamily="34" charset="-128"/>
              </a:rPr>
              <a:t>At 10pm:</a:t>
            </a:r>
          </a:p>
          <a:p>
            <a:pPr lvl="1" eaLnBrk="1" hangingPunct="1">
              <a:lnSpc>
                <a:spcPct val="90000"/>
              </a:lnSpc>
              <a:buSzTx/>
            </a:pPr>
            <a:r>
              <a:rPr lang="en-US" altLang="en-US" sz="1800">
                <a:solidFill>
                  <a:schemeClr val="tx1"/>
                </a:solidFill>
                <a:ea typeface="ＭＳ Ｐゴシック" pitchFamily="34" charset="-128"/>
              </a:rPr>
              <a:t>bring all the waiting electors into the room/building and close the door if people can keep their distance, OR</a:t>
            </a:r>
          </a:p>
          <a:p>
            <a:pPr lvl="1" eaLnBrk="1" hangingPunct="1">
              <a:lnSpc>
                <a:spcPct val="90000"/>
              </a:lnSpc>
              <a:buSzTx/>
            </a:pPr>
            <a:r>
              <a:rPr lang="en-US" altLang="en-US" sz="1800">
                <a:solidFill>
                  <a:schemeClr val="tx1"/>
                </a:solidFill>
                <a:ea typeface="ＭＳ Ｐゴシック" pitchFamily="34" charset="-128"/>
              </a:rPr>
              <a:t>if the room/building is not big enough, a member of the team should stand at the end of the queue, at a safe distance, to mark it</a:t>
            </a:r>
          </a:p>
          <a:p>
            <a:pPr lvl="1" eaLnBrk="1" hangingPunct="1">
              <a:lnSpc>
                <a:spcPct val="90000"/>
              </a:lnSpc>
              <a:buSzTx/>
            </a:pPr>
            <a:r>
              <a:rPr lang="en-US" altLang="en-US" sz="1800">
                <a:solidFill>
                  <a:schemeClr val="tx1"/>
                </a:solidFill>
                <a:ea typeface="ＭＳ Ｐゴシック" pitchFamily="34" charset="-128"/>
              </a:rPr>
              <a:t>continue to issue ballot papers until everyone who was in the queue by 10pm has voted</a:t>
            </a:r>
          </a:p>
          <a:p>
            <a:pPr marL="0" indent="0">
              <a:buSzTx/>
              <a:buFontTx/>
              <a:buNone/>
            </a:pPr>
            <a:r>
              <a:rPr lang="en-US" altLang="en-US" sz="2000">
                <a:solidFill>
                  <a:schemeClr val="accent2"/>
                </a:solidFill>
                <a:ea typeface="ＭＳ Ｐゴシック" pitchFamily="34" charset="-128"/>
              </a:rPr>
              <a:t>Anyone who was not in the queue at 10pm must NOT be issued with a ballot paper.</a:t>
            </a:r>
            <a:endParaRPr lang="en-GB" altLang="en-US" sz="2000">
              <a:solidFill>
                <a:schemeClr val="tx1"/>
              </a:solidFill>
              <a:ea typeface="ＭＳ Ｐゴシック" pitchFamily="34" charset="-128"/>
            </a:endParaRPr>
          </a:p>
          <a:p>
            <a:pPr>
              <a:buSzTx/>
            </a:pPr>
            <a:endParaRPr lang="en-GB" altLang="en-US">
              <a:solidFill>
                <a:schemeClr val="tx1"/>
              </a:solidFill>
            </a:endParaRP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43553ABE-A9F5-2564-D9B1-5AD268702514}"/>
              </a:ext>
            </a:extLst>
          </p:cNvPr>
          <p:cNvSpPr>
            <a:spLocks noGrp="1" noChangeArrowheads="1"/>
          </p:cNvSpPr>
          <p:nvPr>
            <p:ph type="title" idx="4294967295"/>
          </p:nvPr>
        </p:nvSpPr>
        <p:spPr>
          <a:xfrm>
            <a:off x="381000" y="1828800"/>
            <a:ext cx="2319338"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Close of poll</a:t>
            </a:r>
          </a:p>
        </p:txBody>
      </p:sp>
      <p:sp>
        <p:nvSpPr>
          <p:cNvPr id="50179" name="Rectangle 3">
            <a:extLst>
              <a:ext uri="{FF2B5EF4-FFF2-40B4-BE49-F238E27FC236}">
                <a16:creationId xmlns:a16="http://schemas.microsoft.com/office/drawing/2014/main" id="{158D176E-BF48-73C4-2E38-D2A0F5330A4F}"/>
              </a:ext>
            </a:extLst>
          </p:cNvPr>
          <p:cNvSpPr>
            <a:spLocks noGrp="1" noChangeArrowheads="1"/>
          </p:cNvSpPr>
          <p:nvPr>
            <p:ph type="body" idx="4294967295"/>
          </p:nvPr>
        </p:nvSpPr>
        <p:spPr>
          <a:xfrm>
            <a:off x="2555875" y="1828800"/>
            <a:ext cx="6359525"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lnSpc>
                <a:spcPct val="90000"/>
              </a:lnSpc>
              <a:spcBef>
                <a:spcPct val="0"/>
              </a:spcBef>
            </a:pPr>
            <a:r>
              <a:rPr lang="en-US" altLang="en-US">
                <a:ea typeface="ＭＳ Ｐゴシック" panose="020B0600070205080204" pitchFamily="34" charset="-128"/>
              </a:rPr>
              <a:t>Once the last voter has voted, seal the ballot box</a:t>
            </a:r>
          </a:p>
          <a:p>
            <a:pPr eaLnBrk="1" hangingPunct="1">
              <a:lnSpc>
                <a:spcPct val="90000"/>
              </a:lnSpc>
              <a:spcBef>
                <a:spcPct val="0"/>
              </a:spcBef>
              <a:buFontTx/>
              <a:buNone/>
            </a:pPr>
            <a:endParaRPr lang="en-US" altLang="en-US">
              <a:ea typeface="ＭＳ Ｐゴシック" panose="020B0600070205080204" pitchFamily="34" charset="-128"/>
            </a:endParaRPr>
          </a:p>
          <a:p>
            <a:pPr eaLnBrk="1" hangingPunct="1">
              <a:lnSpc>
                <a:spcPct val="90000"/>
              </a:lnSpc>
              <a:spcBef>
                <a:spcPct val="0"/>
              </a:spcBef>
            </a:pPr>
            <a:r>
              <a:rPr lang="en-US" altLang="en-US">
                <a:ea typeface="ＭＳ Ｐゴシック" panose="020B0600070205080204" pitchFamily="34" charset="-128"/>
              </a:rPr>
              <a:t>Candidates/agents are also entitled to affix seals to the ballot box at this point, but should keep their distance while doing so</a:t>
            </a:r>
          </a:p>
          <a:p>
            <a:pPr eaLnBrk="1" hangingPunct="1">
              <a:lnSpc>
                <a:spcPct val="90000"/>
              </a:lnSpc>
              <a:spcBef>
                <a:spcPct val="0"/>
              </a:spcBef>
            </a:pPr>
            <a:endParaRPr lang="en-US" altLang="en-US">
              <a:ea typeface="ＭＳ Ｐゴシック" panose="020B0600070205080204" pitchFamily="34" charset="-128"/>
            </a:endParaRPr>
          </a:p>
          <a:p>
            <a:pPr eaLnBrk="1" hangingPunct="1">
              <a:lnSpc>
                <a:spcPct val="90000"/>
              </a:lnSpc>
              <a:spcBef>
                <a:spcPct val="0"/>
              </a:spcBef>
            </a:pPr>
            <a:r>
              <a:rPr lang="en-US" altLang="en-US">
                <a:ea typeface="ＭＳ Ｐゴシック" panose="020B0600070205080204" pitchFamily="34" charset="-128"/>
              </a:rPr>
              <a:t>[Those present in the polling station at the close of poll should continue to follow public health advice on keeping their distance where possible, hand cleaning and the wearing of face coverings.]</a:t>
            </a:r>
          </a:p>
          <a:p>
            <a:pPr eaLnBrk="1" hangingPunct="1">
              <a:buFontTx/>
              <a:buNone/>
            </a:pPr>
            <a:endParaRPr lang="en-GB" altLang="en-US" sz="3200">
              <a:ea typeface="ＭＳ Ｐゴシック" panose="020B0600070205080204" pitchFamily="34" charset="-128"/>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F03B12CA-9FDB-1507-067B-412DCA49BC04}"/>
              </a:ext>
            </a:extLst>
          </p:cNvPr>
          <p:cNvSpPr>
            <a:spLocks noGrp="1" noChangeArrowheads="1"/>
          </p:cNvSpPr>
          <p:nvPr>
            <p:ph type="title"/>
          </p:nvPr>
        </p:nvSpPr>
        <p:spPr>
          <a:xfrm>
            <a:off x="395288" y="1844675"/>
            <a:ext cx="2516187"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t>Your role working in a polling station</a:t>
            </a:r>
          </a:p>
        </p:txBody>
      </p:sp>
      <p:sp>
        <p:nvSpPr>
          <p:cNvPr id="19459" name="Rectangle 3">
            <a:extLst>
              <a:ext uri="{FF2B5EF4-FFF2-40B4-BE49-F238E27FC236}">
                <a16:creationId xmlns:a16="http://schemas.microsoft.com/office/drawing/2014/main" id="{2FE63410-E7C4-69B5-1AA1-D25CE6C5015B}"/>
              </a:ext>
            </a:extLst>
          </p:cNvPr>
          <p:cNvSpPr>
            <a:spLocks noGrp="1" noChangeArrowheads="1"/>
          </p:cNvSpPr>
          <p:nvPr>
            <p:ph type="body" idx="1"/>
          </p:nvPr>
        </p:nvSpPr>
        <p:spPr>
          <a:xfrm>
            <a:off x="2971800" y="1628775"/>
            <a:ext cx="5943600" cy="4752975"/>
          </a:xfrm>
          <a:ln cap="flat" algn="ctr">
            <a:miter lim="800000"/>
            <a:headEnd type="none" w="med" len="med"/>
            <a:tailEnd type="none" w="med" len="med"/>
          </a:ln>
        </p:spPr>
        <p:txBody>
          <a:bodyPr/>
          <a:lstStyle/>
          <a:p>
            <a:pPr marL="0" indent="0" eaLnBrk="1" hangingPunct="1">
              <a:spcBef>
                <a:spcPts val="1800"/>
              </a:spcBef>
              <a:buSzTx/>
              <a:buFontTx/>
              <a:buNone/>
            </a:pPr>
            <a:r>
              <a:rPr lang="en-GB" altLang="en-US" sz="2200">
                <a:solidFill>
                  <a:schemeClr val="tx1"/>
                </a:solidFill>
              </a:rPr>
              <a:t>Your role is vital in ensuring voters, political parties, candidates and agents have confidence in the election process.</a:t>
            </a:r>
            <a:br>
              <a:rPr lang="en-GB" altLang="en-US" sz="2200">
                <a:solidFill>
                  <a:schemeClr val="tx1"/>
                </a:solidFill>
              </a:rPr>
            </a:br>
            <a:r>
              <a:rPr lang="en-GB" altLang="en-US" sz="2200">
                <a:solidFill>
                  <a:schemeClr val="tx1"/>
                </a:solidFill>
                <a:ea typeface="ＭＳ Ｐゴシック" pitchFamily="34" charset="-128"/>
              </a:rPr>
              <a:t>It is essential that you:</a:t>
            </a:r>
          </a:p>
          <a:p>
            <a:pPr eaLnBrk="1" hangingPunct="1">
              <a:spcBef>
                <a:spcPct val="0"/>
              </a:spcBef>
              <a:buSzTx/>
              <a:buFont typeface="Arial" pitchFamily="34" charset="0"/>
              <a:buChar char="•"/>
            </a:pPr>
            <a:r>
              <a:rPr lang="en-GB" altLang="en-US" sz="2200">
                <a:solidFill>
                  <a:schemeClr val="tx1"/>
                </a:solidFill>
                <a:ea typeface="ＭＳ Ｐゴシック" pitchFamily="34" charset="-128"/>
              </a:rPr>
              <a:t>act impartially at all times</a:t>
            </a:r>
          </a:p>
          <a:p>
            <a:pPr eaLnBrk="1" hangingPunct="1">
              <a:spcBef>
                <a:spcPct val="0"/>
              </a:spcBef>
              <a:buSzTx/>
              <a:buFont typeface="Arial" pitchFamily="34" charset="0"/>
              <a:buChar char="•"/>
            </a:pPr>
            <a:r>
              <a:rPr lang="en-GB" altLang="en-US" sz="2200">
                <a:solidFill>
                  <a:schemeClr val="tx1"/>
                </a:solidFill>
                <a:ea typeface="ＭＳ Ｐゴシック" pitchFamily="34" charset="-128"/>
              </a:rPr>
              <a:t>comply with any instructions issued by the Returning Officer</a:t>
            </a:r>
          </a:p>
          <a:p>
            <a:pPr eaLnBrk="1" hangingPunct="1">
              <a:spcBef>
                <a:spcPct val="0"/>
              </a:spcBef>
              <a:buSzTx/>
              <a:buFont typeface="Arial" pitchFamily="34" charset="0"/>
              <a:buChar char="•"/>
            </a:pPr>
            <a:r>
              <a:rPr lang="en-GB" altLang="en-US" sz="2200">
                <a:solidFill>
                  <a:schemeClr val="tx1"/>
                </a:solidFill>
                <a:ea typeface="ＭＳ Ｐゴシック" pitchFamily="34" charset="-128"/>
              </a:rPr>
              <a:t>ensure the secrecy and security of the ballot</a:t>
            </a:r>
          </a:p>
          <a:p>
            <a:pPr eaLnBrk="1" hangingPunct="1">
              <a:spcBef>
                <a:spcPct val="0"/>
              </a:spcBef>
              <a:buSzTx/>
              <a:buFont typeface="Arial" pitchFamily="34" charset="0"/>
              <a:buChar char="•"/>
            </a:pPr>
            <a:r>
              <a:rPr lang="en-GB" altLang="en-US" sz="2200">
                <a:ea typeface="ＭＳ Ｐゴシック" pitchFamily="34" charset="-128"/>
              </a:rPr>
              <a:t>ensure voters are able to cast their vote safely by making sure that that any measures put in place by the RO in light of the coronavirus pandemic are observed throughout the day </a:t>
            </a:r>
          </a:p>
          <a:p>
            <a:pPr eaLnBrk="1" hangingPunct="1">
              <a:spcBef>
                <a:spcPct val="0"/>
              </a:spcBef>
              <a:buSzTx/>
              <a:buFont typeface="Arial" pitchFamily="34" charset="0"/>
              <a:buChar char="•"/>
            </a:pPr>
            <a:r>
              <a:rPr lang="en-GB" altLang="en-US" sz="2200">
                <a:solidFill>
                  <a:schemeClr val="tx1"/>
                </a:solidFill>
                <a:ea typeface="ＭＳ Ｐゴシック" pitchFamily="34" charset="-128"/>
              </a:rPr>
              <a:t>call the elections office without delay in event of any problems</a:t>
            </a:r>
          </a:p>
          <a:p>
            <a:pPr marL="0" indent="0" eaLnBrk="1" hangingPunct="1">
              <a:buSzTx/>
              <a:buFontTx/>
              <a:buNone/>
            </a:pPr>
            <a:br>
              <a:rPr lang="en-GB" altLang="en-US">
                <a:solidFill>
                  <a:schemeClr val="tx1"/>
                </a:solidFill>
                <a:ea typeface="ＭＳ Ｐゴシック" pitchFamily="34" charset="-128"/>
              </a:rPr>
            </a:br>
            <a:endParaRPr lang="en-GB" altLang="en-US">
              <a:solidFill>
                <a:schemeClr val="tx1"/>
              </a:solidFill>
              <a:ea typeface="ＭＳ Ｐゴシック" pitchFamily="34" charset="-128"/>
            </a:endParaRPr>
          </a:p>
          <a:p>
            <a:pPr eaLnBrk="1" hangingPunct="1">
              <a:buSzTx/>
            </a:pPr>
            <a:endParaRPr lang="en-GB" altLang="en-US">
              <a:solidFill>
                <a:schemeClr val="tx1"/>
              </a:solidFill>
              <a:ea typeface="ＭＳ Ｐゴシック" pitchFamily="34" charset="-128"/>
            </a:endParaRPr>
          </a:p>
          <a:p>
            <a:pPr eaLnBrk="1" hangingPunct="1">
              <a:buSzTx/>
            </a:pPr>
            <a:endParaRPr lang="en-GB" altLang="en-US">
              <a:solidFill>
                <a:schemeClr val="tx1"/>
              </a:solidFill>
              <a:ea typeface="ＭＳ Ｐゴシック" pitchFamily="34" charset="-128"/>
            </a:endParaRPr>
          </a:p>
          <a:p>
            <a:pPr marL="0" indent="0" eaLnBrk="1" hangingPunct="1">
              <a:buSzTx/>
              <a:buFontTx/>
              <a:buNone/>
            </a:pPr>
            <a:r>
              <a:rPr lang="en-GB" altLang="en-US" sz="2000">
                <a:solidFill>
                  <a:schemeClr val="tx1"/>
                </a:solidFill>
                <a:ea typeface="ＭＳ Ｐゴシック" pitchFamily="34" charset="-128"/>
              </a:rPr>
              <a:t> </a:t>
            </a:r>
            <a:endParaRPr lang="en-US" altLang="en-US" sz="2000">
              <a:solidFill>
                <a:schemeClr val="tx1"/>
              </a:solidFill>
              <a:ea typeface="ＭＳ Ｐゴシック" pitchFamily="34" charset="-128"/>
            </a:endParaRPr>
          </a:p>
          <a:p>
            <a:pPr eaLnBrk="1" hangingPunct="1">
              <a:buSzTx/>
            </a:pPr>
            <a:endParaRPr lang="en-US" altLang="en-US" sz="2200">
              <a:solidFill>
                <a:schemeClr val="tx1"/>
              </a:solidFill>
              <a:ea typeface="ＭＳ Ｐゴシック" pitchFamily="34" charset="-128"/>
            </a:endParaRP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CC74BDEC-90EF-3C3C-645D-EEBAE0E1BAE7}"/>
              </a:ext>
            </a:extLst>
          </p:cNvPr>
          <p:cNvSpPr>
            <a:spLocks noGrp="1" noChangeArrowheads="1"/>
          </p:cNvSpPr>
          <p:nvPr>
            <p:ph type="title" idx="429496729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t>After close of poll </a:t>
            </a:r>
            <a:endParaRPr lang="en-GB" altLang="en-US"/>
          </a:p>
        </p:txBody>
      </p:sp>
      <p:sp>
        <p:nvSpPr>
          <p:cNvPr id="92163" name="Rectangle 3">
            <a:extLst>
              <a:ext uri="{FF2B5EF4-FFF2-40B4-BE49-F238E27FC236}">
                <a16:creationId xmlns:a16="http://schemas.microsoft.com/office/drawing/2014/main" id="{5A0C9D6F-61C5-73FF-B3A5-A71C9A035ED1}"/>
              </a:ext>
            </a:extLst>
          </p:cNvPr>
          <p:cNvSpPr>
            <a:spLocks noGrp="1"/>
          </p:cNvSpPr>
          <p:nvPr>
            <p:ph type="body" idx="4294967295"/>
          </p:nvPr>
        </p:nvSpPr>
        <p:spPr>
          <a:xfrm>
            <a:off x="2987675" y="1844675"/>
            <a:ext cx="5943600" cy="4267200"/>
          </a:xfrm>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US" altLang="en-US" sz="2400" b="0" i="0" u="none" baseline="0">
                <a:solidFill>
                  <a:schemeClr val="tx1"/>
                </a:solidFill>
                <a:effectLst/>
                <a:latin typeface="+mn-lt"/>
                <a:ea typeface="ＭＳ Ｐゴシック" charset="-128"/>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US" altLang="en-US" sz="2200" b="0" i="0" u="none" baseline="0">
                <a:solidFill>
                  <a:schemeClr val="tx1"/>
                </a:solidFill>
                <a:effectLst/>
                <a:latin typeface="+mn-lt"/>
                <a:ea typeface="ＭＳ Ｐゴシック" charset="-128"/>
              </a:defRPr>
            </a:lvl2pPr>
            <a:lvl3pPr marL="10287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ea typeface="ＭＳ Ｐゴシック" charset="-128"/>
              </a:defRPr>
            </a:lvl3pPr>
            <a:lvl4pPr marL="1435100" indent="-228600" algn="l" defTabSz="914400" rtl="0" eaLnBrk="0" fontAlgn="base" hangingPunct="0">
              <a:lnSpc>
                <a:spcPct val="100000"/>
              </a:lnSpc>
              <a:spcBef>
                <a:spcPct val="20000"/>
              </a:spcBef>
              <a:spcAft>
                <a:spcPct val="0"/>
              </a:spcAft>
              <a:buClrTx/>
              <a:buSzTx/>
              <a:buFontTx/>
              <a:buChar char="–"/>
              <a:defRPr kumimoji="0" lang="en-US" altLang="en-US" sz="1800" b="0" i="0" u="none" baseline="0">
                <a:solidFill>
                  <a:schemeClr val="tx1"/>
                </a:solidFill>
                <a:effectLst/>
                <a:latin typeface="+mn-lt"/>
                <a:ea typeface="ＭＳ Ｐゴシック" charset="-128"/>
              </a:defRPr>
            </a:lvl4pPr>
            <a:lvl5pPr marL="1778000" indent="-228600" algn="l" defTabSz="914400" rtl="0" eaLnBrk="0" fontAlgn="base" hangingPunct="0">
              <a:lnSpc>
                <a:spcPct val="100000"/>
              </a:lnSpc>
              <a:spcBef>
                <a:spcPct val="20000"/>
              </a:spcBef>
              <a:spcAft>
                <a:spcPct val="0"/>
              </a:spcAft>
              <a:buClrTx/>
              <a:buSzTx/>
              <a:buFontTx/>
              <a:buChar char="»"/>
              <a:defRPr kumimoji="0" lang="en-US" altLang="en-US" sz="1600" b="0" i="0" u="none" baseline="0">
                <a:solidFill>
                  <a:schemeClr val="tx1"/>
                </a:solidFill>
                <a:effectLst/>
                <a:latin typeface="+mn-lt"/>
                <a:ea typeface="ＭＳ Ｐゴシック" charset="-128"/>
              </a:defRPr>
            </a:lvl5pPr>
            <a:lvl6pPr marL="2235200" indent="-228600" algn="l" rtl="0" fontAlgn="base">
              <a:spcBef>
                <a:spcPct val="20000"/>
              </a:spcBef>
              <a:spcAft>
                <a:spcPct val="0"/>
              </a:spcAft>
              <a:buChar char="»"/>
              <a:defRPr lang="en-US" altLang="en-US" sz="1600">
                <a:solidFill>
                  <a:schemeClr val="tx1"/>
                </a:solidFill>
                <a:latin typeface="+mn-lt"/>
                <a:ea typeface="ＭＳ Ｐゴシック" charset="-128"/>
              </a:defRPr>
            </a:lvl6pPr>
            <a:lvl7pPr marL="2692400" indent="-228600" algn="l" rtl="0" fontAlgn="base">
              <a:spcBef>
                <a:spcPct val="20000"/>
              </a:spcBef>
              <a:spcAft>
                <a:spcPct val="0"/>
              </a:spcAft>
              <a:buChar char="»"/>
              <a:defRPr lang="en-US" altLang="en-US" sz="1600">
                <a:solidFill>
                  <a:schemeClr val="tx1"/>
                </a:solidFill>
                <a:latin typeface="+mn-lt"/>
                <a:ea typeface="ＭＳ Ｐゴシック" charset="-128"/>
              </a:defRPr>
            </a:lvl7pPr>
            <a:lvl8pPr marL="3149600" indent="-228600" algn="l" rtl="0" fontAlgn="base">
              <a:spcBef>
                <a:spcPct val="20000"/>
              </a:spcBef>
              <a:spcAft>
                <a:spcPct val="0"/>
              </a:spcAft>
              <a:buChar char="»"/>
              <a:defRPr lang="en-US" altLang="en-US" sz="1600">
                <a:solidFill>
                  <a:schemeClr val="tx1"/>
                </a:solidFill>
                <a:latin typeface="+mn-lt"/>
                <a:ea typeface="ＭＳ Ｐゴシック" charset="-128"/>
              </a:defRPr>
            </a:lvl8pPr>
            <a:lvl9pPr marL="3606800" indent="-228600" algn="l" rtl="0" fontAlgn="base">
              <a:spcBef>
                <a:spcPct val="20000"/>
              </a:spcBef>
              <a:spcAft>
                <a:spcPct val="0"/>
              </a:spcAft>
              <a:buChar char="»"/>
              <a:defRPr lang="en-US" altLang="en-US" sz="1600">
                <a:solidFill>
                  <a:schemeClr val="tx1"/>
                </a:solidFill>
                <a:latin typeface="+mn-lt"/>
                <a:ea typeface="ＭＳ Ｐゴシック" charset="-128"/>
              </a:defRPr>
            </a:lvl9pPr>
          </a:lstStyle>
          <a:p>
            <a:pPr eaLnBrk="1" hangingPunct="1"/>
            <a:r>
              <a:rPr kern="1200">
                <a:ln w="9525" cap="flat" cmpd="sng" algn="ctr">
                  <a:noFill/>
                  <a:prstDash val="solid"/>
                  <a:round/>
                  <a:headEnd type="none" w="med" len="med"/>
                  <a:tailEnd type="none" w="med" len="med"/>
                </a:ln>
                <a:solidFill>
                  <a:srgbClr val="003366"/>
                </a:solidFill>
                <a:sym typeface="Wingdings"/>
              </a:rPr>
              <a:t>Absolutely essential that the ballot paper account is completed accurately </a:t>
            </a:r>
          </a:p>
          <a:p>
            <a:pPr eaLnBrk="1" hangingPunct="1"/>
            <a:r>
              <a:rPr kern="1200">
                <a:ln w="9525" cap="flat" cmpd="sng" algn="ctr">
                  <a:noFill/>
                  <a:prstDash val="solid"/>
                  <a:round/>
                  <a:headEnd type="none" w="med" len="med"/>
                  <a:tailEnd type="none" w="med" len="med"/>
                </a:ln>
                <a:solidFill>
                  <a:srgbClr val="003366"/>
                </a:solidFill>
                <a:sym typeface="Wingdings"/>
              </a:rPr>
              <a:t>The ballot paper account must be placed in the envelope provided – keep it with the ballot box</a:t>
            </a:r>
          </a:p>
          <a:p>
            <a:pPr eaLnBrk="1" hangingPunct="1"/>
            <a:r>
              <a:rPr kern="1200">
                <a:ln w="9525" cap="flat" cmpd="sng" algn="ctr">
                  <a:noFill/>
                  <a:prstDash val="solid"/>
                  <a:round/>
                  <a:headEnd type="none" w="med" len="med"/>
                  <a:tailEnd type="none" w="med" len="med"/>
                </a:ln>
                <a:solidFill>
                  <a:srgbClr val="003366"/>
                </a:solidFill>
                <a:sym typeface="Wingdings"/>
              </a:rPr>
              <a:t>Ensure all documents placed in correct packets and signed as appropriate</a:t>
            </a:r>
          </a:p>
          <a:p>
            <a:pPr eaLnBrk="1" hangingPunct="1"/>
            <a:r>
              <a:rPr lang="en-GB" kern="1200">
                <a:ln w="9525" cap="flat" cmpd="sng" algn="ctr">
                  <a:noFill/>
                  <a:prstDash val="solid"/>
                  <a:round/>
                  <a:headEnd type="none" w="med" len="med"/>
                  <a:tailEnd type="none" w="med" len="med"/>
                </a:ln>
                <a:solidFill>
                  <a:srgbClr val="003366"/>
                </a:solidFill>
                <a:sym typeface="Wingdings"/>
              </a:rPr>
              <a:t>Poll Clerks to assist packing up station to allow Presiding Officer to do these important tasks</a:t>
            </a:r>
            <a:endParaRPr kern="1200">
              <a:ln w="9525" cap="flat" cmpd="sng" algn="ctr">
                <a:noFill/>
                <a:prstDash val="solid"/>
                <a:round/>
                <a:headEnd type="none" w="med" len="med"/>
                <a:tailEnd type="none" w="med" len="med"/>
              </a:ln>
              <a:solidFill>
                <a:srgbClr val="003366"/>
              </a:solidFill>
              <a:sym typeface="Wingdings"/>
            </a:endParaRPr>
          </a:p>
          <a:p>
            <a:pPr eaLnBrk="1" hangingPunct="1"/>
            <a:endParaRPr lang="en-GB"/>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1D8BB08C-AF33-75A1-5431-6E82292A2D25}"/>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Any questions? </a:t>
            </a:r>
          </a:p>
        </p:txBody>
      </p:sp>
      <p:sp>
        <p:nvSpPr>
          <p:cNvPr id="52227" name="Rectangle 3">
            <a:extLst>
              <a:ext uri="{FF2B5EF4-FFF2-40B4-BE49-F238E27FC236}">
                <a16:creationId xmlns:a16="http://schemas.microsoft.com/office/drawing/2014/main" id="{0292AE22-AE59-F014-EE93-3A530484FB9F}"/>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GB" altLang="en-US">
              <a:solidFill>
                <a:srgbClr val="FFFFFF"/>
              </a:solidFill>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p:dissolv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BB679D37-F6D3-30B8-6A0C-8756197EA440}"/>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Additional information</a:t>
            </a:r>
          </a:p>
        </p:txBody>
      </p:sp>
      <p:sp>
        <p:nvSpPr>
          <p:cNvPr id="53251" name="Content Placeholder 2">
            <a:extLst>
              <a:ext uri="{FF2B5EF4-FFF2-40B4-BE49-F238E27FC236}">
                <a16:creationId xmlns:a16="http://schemas.microsoft.com/office/drawing/2014/main" id="{9421EF0B-985A-83B9-7125-763E48E9A081}"/>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ea typeface="ＭＳ Ｐゴシック" panose="020B0600070205080204" pitchFamily="34" charset="-128"/>
              </a:rPr>
              <a:t>Election team contacts</a:t>
            </a:r>
          </a:p>
          <a:p>
            <a:pPr eaLnBrk="1" hangingPunct="1"/>
            <a:endParaRPr lang="en-US" altLang="en-US">
              <a:ea typeface="ＭＳ Ｐゴシック" panose="020B0600070205080204" pitchFamily="34" charset="-128"/>
            </a:endParaRPr>
          </a:p>
          <a:p>
            <a:pPr eaLnBrk="1" hangingPunct="1"/>
            <a:r>
              <a:rPr lang="en-US" altLang="en-US">
                <a:ea typeface="ＭＳ Ｐゴシック" panose="020B0600070205080204" pitchFamily="34" charset="-128"/>
              </a:rPr>
              <a:t>Electoral Commission website</a:t>
            </a:r>
          </a:p>
          <a:p>
            <a:pPr marL="342900" lvl="1" indent="0" eaLnBrk="1" hangingPunct="1">
              <a:buFontTx/>
              <a:buNone/>
            </a:pPr>
            <a:r>
              <a:rPr lang="en-US" altLang="en-US" u="sng">
                <a:ea typeface="ＭＳ Ｐゴシック" panose="020B0600070205080204" pitchFamily="34" charset="-128"/>
                <a:hlinkClick r:id="rId3"/>
              </a:rPr>
              <a:t>www.electoralcommission.org.uk</a:t>
            </a:r>
            <a:endParaRPr lang="en-US" altLang="en-US" u="sng">
              <a:ea typeface="ＭＳ Ｐゴシック" panose="020B0600070205080204" pitchFamily="34" charset="-128"/>
            </a:endParaRPr>
          </a:p>
          <a:p>
            <a:pPr marL="342900" lvl="1" indent="0" eaLnBrk="1" hangingPunct="1">
              <a:buFontTx/>
              <a:buNone/>
            </a:pPr>
            <a:endParaRPr lang="en-US" altLang="en-US" u="sng">
              <a:ea typeface="ＭＳ Ｐゴシック" panose="020B0600070205080204" pitchFamily="34" charset="-128"/>
            </a:endParaRPr>
          </a:p>
          <a:p>
            <a:pPr eaLnBrk="1" hangingPunct="1"/>
            <a:r>
              <a:rPr lang="en-US" altLang="en-US">
                <a:ea typeface="ＭＳ Ｐゴシック" panose="020B0600070205080204" pitchFamily="34" charset="-128"/>
              </a:rPr>
              <a:t>Feedback sheets</a:t>
            </a:r>
          </a:p>
          <a:p>
            <a:endParaRPr lang="en-GB" altLang="en-US">
              <a:ea typeface="ＭＳ Ｐゴシック" panose="020B0600070205080204" pitchFamily="34" charset="-128"/>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FF343EF3-FA98-1DFF-9414-5E75E20C4BB9}"/>
              </a:ext>
            </a:extLst>
          </p:cNvPr>
          <p:cNvSpPr>
            <a:spLocks noGrp="1" noChangeArrowheads="1"/>
          </p:cNvSpPr>
          <p:nvPr>
            <p:ph type="title"/>
          </p:nvPr>
        </p:nvSpPr>
        <p:spPr>
          <a:xfrm>
            <a:off x="395288" y="1844675"/>
            <a:ext cx="2516187"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Staff in the polling station</a:t>
            </a:r>
            <a:br>
              <a:rPr lang="en-US" altLang="en-US"/>
            </a:br>
            <a:br>
              <a:rPr lang="en-US" altLang="en-US"/>
            </a:br>
            <a:endParaRPr lang="en-US" altLang="en-US"/>
          </a:p>
        </p:txBody>
      </p:sp>
      <p:sp>
        <p:nvSpPr>
          <p:cNvPr id="21507" name="Content Placeholder 2">
            <a:extLst>
              <a:ext uri="{FF2B5EF4-FFF2-40B4-BE49-F238E27FC236}">
                <a16:creationId xmlns:a16="http://schemas.microsoft.com/office/drawing/2014/main" id="{00349111-212E-9A27-48CE-6F3EC46C3997}"/>
              </a:ext>
            </a:extLst>
          </p:cNvPr>
          <p:cNvSpPr>
            <a:spLocks noGrp="1"/>
          </p:cNvSpPr>
          <p:nvPr>
            <p:ph idx="1"/>
          </p:nvPr>
        </p:nvSpPr>
        <p:spPr>
          <a:xfrm>
            <a:off x="2987675" y="1557338"/>
            <a:ext cx="5943600" cy="4751387"/>
          </a:xfrm>
          <a:ln cap="flat" algn="ctr">
            <a:miter lim="800000"/>
            <a:headEnd type="none" w="med" len="med"/>
            <a:tailEnd type="none" w="med" len="med"/>
          </a:ln>
        </p:spPr>
        <p:txBody>
          <a:bodyPr/>
          <a:lstStyle/>
          <a:p>
            <a:pPr eaLnBrk="1" hangingPunct="1">
              <a:buSzTx/>
            </a:pPr>
            <a:r>
              <a:rPr lang="en-GB" altLang="en-US">
                <a:solidFill>
                  <a:schemeClr val="tx1"/>
                </a:solidFill>
                <a:ea typeface="ＭＳ Ｐゴシック" pitchFamily="34" charset="-128"/>
              </a:rPr>
              <a:t>Presiding Officers </a:t>
            </a:r>
          </a:p>
          <a:p>
            <a:pPr eaLnBrk="1" hangingPunct="1">
              <a:buSzTx/>
            </a:pPr>
            <a:r>
              <a:rPr lang="en-GB" altLang="en-US">
                <a:solidFill>
                  <a:schemeClr val="tx1"/>
                </a:solidFill>
                <a:ea typeface="ＭＳ Ｐゴシック" pitchFamily="34" charset="-128"/>
              </a:rPr>
              <a:t>Poll Clerks</a:t>
            </a:r>
          </a:p>
          <a:p>
            <a:pPr eaLnBrk="1" hangingPunct="1">
              <a:buSzTx/>
            </a:pPr>
            <a:r>
              <a:rPr lang="en-GB" altLang="en-US">
                <a:solidFill>
                  <a:schemeClr val="tx1"/>
                </a:solidFill>
                <a:ea typeface="ＭＳ Ｐゴシック" pitchFamily="34" charset="-128"/>
              </a:rPr>
              <a:t>Polling station inspectors</a:t>
            </a:r>
          </a:p>
          <a:p>
            <a:pPr eaLnBrk="1" hangingPunct="1">
              <a:buSzTx/>
            </a:pPr>
            <a:endParaRPr lang="en-GB" altLang="en-US">
              <a:solidFill>
                <a:schemeClr val="tx1"/>
              </a:solidFill>
              <a:ea typeface="ＭＳ Ｐゴシック" pitchFamily="34" charset="-128"/>
            </a:endParaRPr>
          </a:p>
          <a:p>
            <a:pPr marL="0" indent="0" eaLnBrk="1" hangingPunct="1">
              <a:buSzTx/>
              <a:buFontTx/>
              <a:buNone/>
            </a:pPr>
            <a:r>
              <a:rPr lang="en-GB" altLang="en-US">
                <a:solidFill>
                  <a:schemeClr val="tx1"/>
                </a:solidFill>
                <a:ea typeface="ＭＳ Ｐゴシック" pitchFamily="34" charset="-128"/>
              </a:rPr>
              <a:t>All should:</a:t>
            </a:r>
          </a:p>
          <a:p>
            <a:pPr eaLnBrk="1" hangingPunct="1">
              <a:buSzTx/>
            </a:pPr>
            <a:r>
              <a:rPr lang="en-GB" altLang="en-US">
                <a:solidFill>
                  <a:schemeClr val="tx1"/>
                </a:solidFill>
                <a:ea typeface="ＭＳ Ｐゴシック" pitchFamily="34" charset="-128"/>
              </a:rPr>
              <a:t>be polite and professional </a:t>
            </a:r>
          </a:p>
          <a:p>
            <a:pPr eaLnBrk="1" hangingPunct="1">
              <a:buSzTx/>
            </a:pPr>
            <a:r>
              <a:rPr lang="en-GB" altLang="en-US">
                <a:solidFill>
                  <a:schemeClr val="tx1"/>
                </a:solidFill>
                <a:ea typeface="ＭＳ Ｐゴシック" pitchFamily="34" charset="-128"/>
              </a:rPr>
              <a:t>understand the process for issuing ballot papers</a:t>
            </a:r>
          </a:p>
          <a:p>
            <a:pPr marL="228600" lvl="1" indent="-228600" eaLnBrk="1" hangingPunct="1">
              <a:buSzTx/>
              <a:buFontTx/>
              <a:buChar char="•"/>
            </a:pPr>
            <a:r>
              <a:rPr lang="en-GB" altLang="en-US" sz="2400">
                <a:solidFill>
                  <a:schemeClr val="tx1"/>
                </a:solidFill>
                <a:ea typeface="ＭＳ Ｐゴシック" pitchFamily="34" charset="-128"/>
              </a:rPr>
              <a:t>dress appropriately</a:t>
            </a:r>
          </a:p>
          <a:p>
            <a:pPr marL="228600" lvl="1" indent="-228600" eaLnBrk="1" hangingPunct="1">
              <a:buSzTx/>
              <a:buFontTx/>
              <a:buChar char="•"/>
            </a:pPr>
            <a:r>
              <a:rPr lang="en-GB" altLang="en-US" sz="2400">
                <a:solidFill>
                  <a:schemeClr val="tx1"/>
                </a:solidFill>
                <a:ea typeface="ＭＳ Ｐゴシック" pitchFamily="34" charset="-128"/>
              </a:rPr>
              <a:t>follow any public health guidelines in place</a:t>
            </a:r>
          </a:p>
          <a:p>
            <a:pPr marL="228600" lvl="1" indent="-228600" eaLnBrk="1" hangingPunct="1">
              <a:buSzTx/>
              <a:buFontTx/>
              <a:buChar char="•"/>
            </a:pPr>
            <a:endParaRPr lang="en-GB" altLang="en-US" sz="2400">
              <a:solidFill>
                <a:schemeClr val="tx1"/>
              </a:solidFill>
              <a:ea typeface="ＭＳ Ｐゴシック" pitchFamily="34" charset="-128"/>
            </a:endParaRPr>
          </a:p>
          <a:p>
            <a:pPr eaLnBrk="1" hangingPunct="1">
              <a:buSzTx/>
            </a:pPr>
            <a:endParaRPr lang="en-GB" altLang="en-US" sz="2800">
              <a:solidFill>
                <a:schemeClr val="tx1"/>
              </a:solidFill>
              <a:ea typeface="ＭＳ Ｐゴシック" pitchFamily="34" charset="-128"/>
            </a:endParaRPr>
          </a:p>
          <a:p>
            <a:pPr marL="0" indent="0">
              <a:buSzTx/>
              <a:buFontTx/>
              <a:buNone/>
            </a:pPr>
            <a:endParaRPr lang="en-GB" altLang="en-US">
              <a:solidFill>
                <a:schemeClr val="tx1"/>
              </a:solidFill>
              <a:ea typeface="ＭＳ Ｐゴシック" pitchFamily="34" charset="-128"/>
            </a:endParaRP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9CB518D7-5439-6E8C-1FE1-B5253288C081}"/>
              </a:ext>
            </a:extLst>
          </p:cNvPr>
          <p:cNvSpPr>
            <a:spLocks noGrp="1"/>
          </p:cNvSpPr>
          <p:nvPr>
            <p:ph type="title"/>
          </p:nvPr>
        </p:nvSpPr>
        <p:spPr>
          <a:xfrm>
            <a:off x="395288" y="1844675"/>
            <a:ext cx="2516187" cy="4267200"/>
          </a:xfrm>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kern="1200">
                <a:ln w="9525" cap="flat" cmpd="sng" algn="ctr">
                  <a:noFill/>
                  <a:prstDash val="solid"/>
                  <a:round/>
                  <a:headEnd type="none" w="med" len="med"/>
                  <a:tailEnd type="none" w="med" len="med"/>
                </a:ln>
                <a:solidFill>
                  <a:srgbClr val="0099CC"/>
                </a:solidFill>
                <a:sym typeface="Wingdings"/>
              </a:rPr>
              <a:t>Staff in the polling station – coronavirus considerations</a:t>
            </a:r>
            <a:br>
              <a:rPr kern="1200">
                <a:ln w="9525" cap="flat" cmpd="sng" algn="ctr">
                  <a:noFill/>
                  <a:prstDash val="solid"/>
                  <a:round/>
                  <a:headEnd type="none" w="med" len="med"/>
                  <a:tailEnd type="none" w="med" len="med"/>
                </a:ln>
                <a:solidFill>
                  <a:srgbClr val="0099CC"/>
                </a:solidFill>
                <a:sym typeface="Wingdings"/>
              </a:rPr>
            </a:br>
            <a:br>
              <a:rPr kern="1200">
                <a:ln w="9525" cap="flat" cmpd="sng" algn="ctr">
                  <a:noFill/>
                  <a:prstDash val="solid"/>
                  <a:round/>
                  <a:headEnd type="none" w="med" len="med"/>
                  <a:tailEnd type="none" w="med" len="med"/>
                </a:ln>
                <a:solidFill>
                  <a:srgbClr val="0099CC"/>
                </a:solidFill>
                <a:sym typeface="Wingdings"/>
              </a:rPr>
            </a:br>
            <a:endParaRPr kern="1200">
              <a:ln w="9525" cap="flat" cmpd="sng" algn="ctr">
                <a:noFill/>
                <a:prstDash val="solid"/>
                <a:round/>
                <a:headEnd type="none" w="med" len="med"/>
                <a:tailEnd type="none" w="med" len="med"/>
              </a:ln>
              <a:solidFill>
                <a:srgbClr val="0099CC"/>
              </a:solidFill>
              <a:sym typeface="Wingdings"/>
            </a:endParaRPr>
          </a:p>
        </p:txBody>
      </p:sp>
      <p:sp>
        <p:nvSpPr>
          <p:cNvPr id="23555" name="Content Placeholder 2">
            <a:extLst>
              <a:ext uri="{FF2B5EF4-FFF2-40B4-BE49-F238E27FC236}">
                <a16:creationId xmlns:a16="http://schemas.microsoft.com/office/drawing/2014/main" id="{1065C1A2-329B-7D2D-4ABC-2AF47BEA7961}"/>
              </a:ext>
            </a:extLst>
          </p:cNvPr>
          <p:cNvSpPr>
            <a:spLocks noGrp="1"/>
          </p:cNvSpPr>
          <p:nvPr>
            <p:ph idx="1"/>
          </p:nvPr>
        </p:nvSpPr>
        <p:spPr>
          <a:xfrm>
            <a:off x="2911475" y="1844675"/>
            <a:ext cx="5943600" cy="4275138"/>
          </a:xfrm>
          <a:ln cap="flat" algn="ctr">
            <a:miter lim="800000"/>
            <a:headEnd type="none" w="med" len="med"/>
            <a:tailEnd type="none" w="med" len="med"/>
          </a:ln>
        </p:spPr>
        <p:txBody>
          <a:bodyPr/>
          <a:lstStyle/>
          <a:p>
            <a:pPr eaLnBrk="1" hangingPunct="1">
              <a:buSzTx/>
            </a:pPr>
            <a:r>
              <a:rPr lang="en-GB" altLang="en-US">
                <a:solidFill>
                  <a:schemeClr val="tx1"/>
                </a:solidFill>
                <a:ea typeface="ＭＳ Ｐゴシック" pitchFamily="34" charset="-128"/>
              </a:rPr>
              <a:t>Welcoming voters and alerting them to information notices relating to public health requirements</a:t>
            </a:r>
            <a:r>
              <a:rPr lang="en-GB" altLang="en-US">
                <a:solidFill>
                  <a:srgbClr val="FF0000"/>
                </a:solidFill>
                <a:ea typeface="ＭＳ Ｐゴシック" pitchFamily="34" charset="-128"/>
              </a:rPr>
              <a:t> </a:t>
            </a:r>
            <a:r>
              <a:rPr lang="en-GB" altLang="en-US">
                <a:ea typeface="ＭＳ Ｐゴシック" pitchFamily="34" charset="-128"/>
              </a:rPr>
              <a:t>such as keeping your distance where possible and face coverings</a:t>
            </a:r>
          </a:p>
          <a:p>
            <a:pPr eaLnBrk="1" hangingPunct="1">
              <a:buSzTx/>
            </a:pPr>
            <a:r>
              <a:rPr lang="en-US" altLang="en-US">
                <a:solidFill>
                  <a:schemeClr val="tx1"/>
                </a:solidFill>
                <a:ea typeface="ＭＳ Ｐゴシック" pitchFamily="34" charset="-128"/>
              </a:rPr>
              <a:t>Encouraging voters to clean their hands on entry and exit</a:t>
            </a:r>
          </a:p>
          <a:p>
            <a:pPr eaLnBrk="1" hangingPunct="1">
              <a:buSzTx/>
            </a:pPr>
            <a:r>
              <a:rPr lang="en-US" altLang="en-US">
                <a:solidFill>
                  <a:schemeClr val="tx1"/>
                </a:solidFill>
                <a:ea typeface="ＭＳ Ｐゴシック" pitchFamily="34" charset="-128"/>
              </a:rPr>
              <a:t>Providing information to voters about how they should navigate through the polling station</a:t>
            </a:r>
            <a:endParaRPr lang="en-GB" altLang="en-US">
              <a:solidFill>
                <a:schemeClr val="tx1"/>
              </a:solidFill>
              <a:ea typeface="ＭＳ Ｐゴシック" pitchFamily="34" charset="-128"/>
            </a:endParaRPr>
          </a:p>
          <a:p>
            <a:pPr eaLnBrk="1" hangingPunct="1">
              <a:buSzTx/>
            </a:pPr>
            <a:r>
              <a:rPr lang="en-US" altLang="en-US">
                <a:solidFill>
                  <a:schemeClr val="tx1"/>
                </a:solidFill>
                <a:ea typeface="ＭＳ Ｐゴシック" pitchFamily="34" charset="-128"/>
              </a:rPr>
              <a:t>Managing the flow of voters into and out of the station</a:t>
            </a:r>
            <a:endParaRPr lang="en-GB" altLang="en-US">
              <a:solidFill>
                <a:schemeClr val="tx1"/>
              </a:solidFill>
              <a:ea typeface="ＭＳ Ｐゴシック" pitchFamily="34" charset="-128"/>
            </a:endParaRPr>
          </a:p>
          <a:p>
            <a:pPr eaLnBrk="1" hangingPunct="1">
              <a:buSzTx/>
            </a:pPr>
            <a:endParaRPr lang="en-GB" altLang="en-US" sz="2800">
              <a:solidFill>
                <a:schemeClr val="tx1"/>
              </a:solidFill>
              <a:ea typeface="ＭＳ Ｐゴシック" pitchFamily="34" charset="-128"/>
            </a:endParaRPr>
          </a:p>
          <a:p>
            <a:pPr marL="0" indent="0">
              <a:buSzTx/>
              <a:buFontTx/>
              <a:buNone/>
            </a:pPr>
            <a:endParaRPr lang="en-GB" altLang="en-US">
              <a:solidFill>
                <a:schemeClr val="tx1"/>
              </a:solidFill>
              <a:ea typeface="ＭＳ Ｐゴシック" pitchFamily="34" charset="-128"/>
            </a:endParaRPr>
          </a:p>
        </p:txBody>
      </p:sp>
      <p:sp>
        <p:nvSpPr>
          <p:cNvPr id="23556" name="TextBox 3">
            <a:extLst>
              <a:ext uri="{FF2B5EF4-FFF2-40B4-BE49-F238E27FC236}">
                <a16:creationId xmlns:a16="http://schemas.microsoft.com/office/drawing/2014/main" id="{705B0980-FE83-9FD8-3106-5855680270EB}"/>
              </a:ext>
            </a:extLst>
          </p:cNvPr>
          <p:cNvSpPr txBox="1"/>
          <p:nvPr/>
        </p:nvSpPr>
        <p:spPr>
          <a:xfrm>
            <a:off x="539750" y="404813"/>
            <a:ext cx="2663825" cy="830262"/>
          </a:xfrm>
          <a:prstGeom prst="rect">
            <a:avLst/>
          </a:prstGeom>
          <a:noFill/>
          <a:ln w="9525" cap="flat" cmpd="sng" algn="ctr">
            <a:noFill/>
            <a:prstDash val="solid"/>
            <a:round/>
            <a:headEnd type="none" w="med" len="med"/>
            <a:tailEnd type="none" w="med" len="med"/>
          </a:ln>
        </p:spPr>
        <p:txBody>
          <a:bodyPr>
            <a:spAutoFit/>
          </a:bodyPr>
          <a:lstStyle/>
          <a:p>
            <a:pPr eaLnBrk="0" hangingPunct="0">
              <a:buSzTx/>
            </a:pPr>
            <a:r>
              <a:rPr lang="en-GB">
                <a:solidFill>
                  <a:srgbClr val="FF0000"/>
                </a:solidFill>
                <a:latin typeface="+mn-lt"/>
              </a:rPr>
              <a:t>[Slide to only be used if relevant]</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3D63A616-5ADD-940D-430A-840B88137928}"/>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Specific duties of the Presiding Officer</a:t>
            </a:r>
          </a:p>
        </p:txBody>
      </p:sp>
      <p:sp>
        <p:nvSpPr>
          <p:cNvPr id="25603" name="Content Placeholder 2">
            <a:extLst>
              <a:ext uri="{FF2B5EF4-FFF2-40B4-BE49-F238E27FC236}">
                <a16:creationId xmlns:a16="http://schemas.microsoft.com/office/drawing/2014/main" id="{F509AE22-7C4C-3788-5FB4-B63F60BDEB3E}"/>
              </a:ext>
            </a:extLst>
          </p:cNvPr>
          <p:cNvSpPr>
            <a:spLocks noGrp="1"/>
          </p:cNvSpPr>
          <p:nvPr>
            <p:ph idx="1"/>
          </p:nvPr>
        </p:nvSpPr>
        <p:spPr>
          <a:ln cap="flat" algn="ctr">
            <a:miter lim="800000"/>
            <a:headEnd type="none" w="med" len="med"/>
            <a:tailEnd type="none" w="med" len="med"/>
          </a:ln>
        </p:spPr>
        <p:txBody>
          <a:bodyPr/>
          <a:lstStyle/>
          <a:p>
            <a:pPr marL="0" indent="0">
              <a:buSzTx/>
              <a:buFontTx/>
              <a:buNone/>
            </a:pPr>
            <a:r>
              <a:rPr lang="en-GB" altLang="en-US">
                <a:solidFill>
                  <a:schemeClr val="tx1"/>
                </a:solidFill>
              </a:rPr>
              <a:t>Certain duties must only be carried out by the Presiding Officer when certain scenarios arise. These are:</a:t>
            </a:r>
          </a:p>
          <a:p>
            <a:pPr marL="0" indent="0">
              <a:buSzTx/>
              <a:buFontTx/>
              <a:buNone/>
            </a:pPr>
            <a:endParaRPr lang="en-GB" altLang="en-US">
              <a:solidFill>
                <a:schemeClr val="tx1"/>
              </a:solidFill>
            </a:endParaRPr>
          </a:p>
          <a:p>
            <a:pPr eaLnBrk="1" hangingPunct="1">
              <a:buSzTx/>
            </a:pPr>
            <a:r>
              <a:rPr lang="en-GB" altLang="en-US">
                <a:solidFill>
                  <a:schemeClr val="tx1"/>
                </a:solidFill>
                <a:ea typeface="ＭＳ Ｐゴシック" pitchFamily="34" charset="-128"/>
              </a:rPr>
              <a:t>Instructing a police officer to remove someone from the polling station (but they must be allowed to vote)</a:t>
            </a:r>
          </a:p>
          <a:p>
            <a:pPr eaLnBrk="1" hangingPunct="1">
              <a:buSzTx/>
            </a:pPr>
            <a:r>
              <a:rPr lang="en-GB" altLang="en-US">
                <a:solidFill>
                  <a:schemeClr val="tx1"/>
                </a:solidFill>
                <a:ea typeface="ＭＳ Ｐゴシック" pitchFamily="34" charset="-128"/>
              </a:rPr>
              <a:t>Limiting the number of accredited observers present at any one time</a:t>
            </a:r>
          </a:p>
          <a:p>
            <a:pPr marL="0" indent="0">
              <a:buSzTx/>
              <a:buFontTx/>
              <a:buNone/>
            </a:pPr>
            <a:endParaRPr lang="en-GB" altLang="en-US">
              <a:solidFill>
                <a:schemeClr val="tx1"/>
              </a:solidFill>
            </a:endParaRPr>
          </a:p>
          <a:p>
            <a:pPr marL="0" indent="0">
              <a:buSzTx/>
              <a:buFontTx/>
              <a:buNone/>
            </a:pPr>
            <a:endParaRPr lang="en-GB" altLang="en-US">
              <a:solidFill>
                <a:schemeClr val="tx1"/>
              </a:solidFill>
            </a:endParaRP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C8243958-9DB2-5F37-15C2-865B2E20CFB9}"/>
              </a:ext>
            </a:extLst>
          </p:cNvPr>
          <p:cNvSpPr>
            <a:spLocks noGrp="1" noChangeArrowheads="1"/>
          </p:cNvSpPr>
          <p:nvPr>
            <p:ph type="title"/>
          </p:nvPr>
        </p:nvSpPr>
        <p:spPr>
          <a:xfrm>
            <a:off x="323850" y="1844675"/>
            <a:ext cx="2516188"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Staying safe</a:t>
            </a:r>
          </a:p>
        </p:txBody>
      </p:sp>
      <p:sp>
        <p:nvSpPr>
          <p:cNvPr id="27651" name="Content Placeholder 2">
            <a:extLst>
              <a:ext uri="{FF2B5EF4-FFF2-40B4-BE49-F238E27FC236}">
                <a16:creationId xmlns:a16="http://schemas.microsoft.com/office/drawing/2014/main" id="{1EFA42A6-F5FC-EB86-B480-BF943B7F2D3A}"/>
              </a:ext>
            </a:extLst>
          </p:cNvPr>
          <p:cNvSpPr>
            <a:spLocks noGrp="1"/>
          </p:cNvSpPr>
          <p:nvPr>
            <p:ph idx="1"/>
          </p:nvPr>
        </p:nvSpPr>
        <p:spPr>
          <a:ln cap="flat" algn="ctr">
            <a:miter lim="800000"/>
            <a:headEnd type="none" w="med" len="med"/>
            <a:tailEnd type="none" w="med" len="med"/>
          </a:ln>
        </p:spPr>
        <p:txBody>
          <a:bodyPr/>
          <a:lstStyle/>
          <a:p>
            <a:pPr marL="0" indent="0" eaLnBrk="1" hangingPunct="1">
              <a:buSzTx/>
              <a:buFontTx/>
              <a:buNone/>
            </a:pPr>
            <a:r>
              <a:rPr lang="en-US" altLang="en-US">
                <a:solidFill>
                  <a:schemeClr val="tx1"/>
                </a:solidFill>
                <a:ea typeface="ＭＳ Ｐゴシック" pitchFamily="34" charset="-128"/>
              </a:rPr>
              <a:t>All staff throughout the day should:</a:t>
            </a:r>
          </a:p>
          <a:p>
            <a:pPr eaLnBrk="1" hangingPunct="1">
              <a:buSzTx/>
            </a:pPr>
            <a:r>
              <a:rPr lang="en-US" altLang="en-US">
                <a:solidFill>
                  <a:schemeClr val="tx1"/>
                </a:solidFill>
                <a:ea typeface="ＭＳ Ｐゴシック" pitchFamily="34" charset="-128"/>
              </a:rPr>
              <a:t>never put the safety of anyone inside the polling station at risk</a:t>
            </a:r>
          </a:p>
          <a:p>
            <a:pPr eaLnBrk="1" hangingPunct="1">
              <a:buSzTx/>
            </a:pPr>
            <a:r>
              <a:rPr lang="en-US" altLang="en-US">
                <a:solidFill>
                  <a:schemeClr val="tx1"/>
                </a:solidFill>
                <a:ea typeface="ＭＳ Ｐゴシック" pitchFamily="34" charset="-128"/>
              </a:rPr>
              <a:t>be aware of any potential risks to safety</a:t>
            </a:r>
          </a:p>
          <a:p>
            <a:pPr eaLnBrk="1" hangingPunct="1">
              <a:buSzTx/>
            </a:pPr>
            <a:r>
              <a:rPr lang="en-US" altLang="en-US">
                <a:solidFill>
                  <a:schemeClr val="tx1"/>
                </a:solidFill>
                <a:ea typeface="ＭＳ Ｐゴシック" pitchFamily="34" charset="-128"/>
              </a:rPr>
              <a:t>inspect the premises regularly</a:t>
            </a:r>
          </a:p>
          <a:p>
            <a:pPr eaLnBrk="1" hangingPunct="1">
              <a:buSzTx/>
            </a:pPr>
            <a:r>
              <a:rPr lang="en-US" altLang="en-US">
                <a:solidFill>
                  <a:schemeClr val="tx1"/>
                </a:solidFill>
                <a:ea typeface="ＭＳ Ｐゴシック" pitchFamily="34" charset="-128"/>
              </a:rPr>
              <a:t>if hazards are discovered – find a remedy</a:t>
            </a:r>
          </a:p>
          <a:p>
            <a:pPr eaLnBrk="1" hangingPunct="1">
              <a:buSzTx/>
            </a:pPr>
            <a:r>
              <a:rPr lang="en-US" altLang="en-US">
                <a:solidFill>
                  <a:schemeClr val="tx1"/>
                </a:solidFill>
                <a:ea typeface="ＭＳ Ｐゴシック" pitchFamily="34" charset="-128"/>
              </a:rPr>
              <a:t>if an accident occurs – follow procedures</a:t>
            </a:r>
          </a:p>
          <a:p>
            <a:pPr eaLnBrk="1" hangingPunct="1">
              <a:buSzTx/>
            </a:pPr>
            <a:r>
              <a:rPr lang="en-US" altLang="en-US">
                <a:solidFill>
                  <a:schemeClr val="tx1"/>
                </a:solidFill>
                <a:ea typeface="ＭＳ Ｐゴシック" pitchFamily="34" charset="-128"/>
              </a:rPr>
              <a:t>be careful when lifting heavy objects</a:t>
            </a:r>
          </a:p>
          <a:p>
            <a:pPr eaLnBrk="1" hangingPunct="1">
              <a:buSzTx/>
            </a:pPr>
            <a:r>
              <a:rPr lang="en-US" altLang="en-US">
                <a:solidFill>
                  <a:srgbClr val="FF0000"/>
                </a:solidFill>
                <a:ea typeface="ＭＳ Ｐゴシック" pitchFamily="34" charset="-128"/>
              </a:rPr>
              <a:t>[follow coronavirus public health advice]</a:t>
            </a:r>
          </a:p>
          <a:p>
            <a:pPr eaLnBrk="1" hangingPunct="1">
              <a:buSzTx/>
            </a:pPr>
            <a:endParaRPr lang="en-US" altLang="en-US">
              <a:solidFill>
                <a:schemeClr val="tx1"/>
              </a:solidFill>
              <a:ea typeface="ＭＳ Ｐゴシック" pitchFamily="34" charset="-128"/>
            </a:endParaRPr>
          </a:p>
          <a:p>
            <a:pPr>
              <a:buSzTx/>
            </a:pPr>
            <a:endParaRPr lang="en-GB" altLang="en-US">
              <a:solidFill>
                <a:schemeClr val="tx1"/>
              </a:solidFill>
              <a:ea typeface="ＭＳ Ｐゴシック" pitchFamily="34" charset="-128"/>
            </a:endParaRP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7481AF18-6A23-5FB6-2E6D-1760AF4E20E7}"/>
              </a:ext>
            </a:extLst>
          </p:cNvPr>
          <p:cNvSpPr>
            <a:spLocks noGrp="1"/>
          </p:cNvSpPr>
          <p:nvPr>
            <p:ph type="title"/>
          </p:nvPr>
        </p:nvSpPr>
        <p:spPr>
          <a:xfrm>
            <a:off x="323850" y="1844675"/>
            <a:ext cx="2516188" cy="4267200"/>
          </a:xfrm>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kern="1200">
                <a:ln w="9525" cap="flat" cmpd="sng" algn="ctr">
                  <a:noFill/>
                  <a:prstDash val="solid"/>
                  <a:round/>
                  <a:headEnd type="none" w="med" len="med"/>
                  <a:tailEnd type="none" w="med" len="med"/>
                </a:ln>
                <a:solidFill>
                  <a:srgbClr val="0099CC"/>
                </a:solidFill>
                <a:sym typeface="Wingdings"/>
              </a:rPr>
              <a:t>Staying safe – Covid considerations</a:t>
            </a:r>
          </a:p>
        </p:txBody>
      </p:sp>
      <p:sp>
        <p:nvSpPr>
          <p:cNvPr id="29699" name="Content Placeholder 2">
            <a:extLst>
              <a:ext uri="{FF2B5EF4-FFF2-40B4-BE49-F238E27FC236}">
                <a16:creationId xmlns:a16="http://schemas.microsoft.com/office/drawing/2014/main" id="{34287CBC-9B88-4814-5AF1-44F29DBCBEE7}"/>
              </a:ext>
            </a:extLst>
          </p:cNvPr>
          <p:cNvSpPr>
            <a:spLocks noGrp="1"/>
          </p:cNvSpPr>
          <p:nvPr>
            <p:ph idx="1"/>
          </p:nvPr>
        </p:nvSpPr>
        <p:spPr>
          <a:ln cap="flat" algn="ctr">
            <a:miter lim="800000"/>
            <a:headEnd type="none" w="med" len="med"/>
            <a:tailEnd type="none" w="med" len="med"/>
          </a:ln>
        </p:spPr>
        <p:txBody>
          <a:bodyPr/>
          <a:lstStyle/>
          <a:p>
            <a:pPr marL="0" indent="0" eaLnBrk="1" hangingPunct="1">
              <a:buSzTx/>
              <a:buFontTx/>
              <a:buNone/>
            </a:pPr>
            <a:r>
              <a:rPr lang="en-US" altLang="en-US" sz="2300">
                <a:solidFill>
                  <a:schemeClr val="tx1"/>
                </a:solidFill>
                <a:ea typeface="ＭＳ Ｐゴシック" pitchFamily="34" charset="-128"/>
              </a:rPr>
              <a:t>Public health principles that everyone should follow when in the polling station: </a:t>
            </a:r>
          </a:p>
          <a:p>
            <a:pPr eaLnBrk="1" hangingPunct="1">
              <a:buSzTx/>
            </a:pPr>
            <a:r>
              <a:rPr lang="en-US" altLang="en-US" sz="2300">
                <a:solidFill>
                  <a:schemeClr val="tx1"/>
                </a:solidFill>
                <a:ea typeface="ＭＳ Ｐゴシック" pitchFamily="34" charset="-128"/>
              </a:rPr>
              <a:t>keep your distance where possible</a:t>
            </a:r>
          </a:p>
          <a:p>
            <a:pPr eaLnBrk="1" hangingPunct="1">
              <a:buSzTx/>
            </a:pPr>
            <a:r>
              <a:rPr lang="en-US" altLang="en-US" sz="2300">
                <a:solidFill>
                  <a:schemeClr val="tx1"/>
                </a:solidFill>
                <a:ea typeface="ＭＳ Ｐゴシック" pitchFamily="34" charset="-128"/>
              </a:rPr>
              <a:t>clean hands regularly (including on entry and exit)</a:t>
            </a:r>
          </a:p>
          <a:p>
            <a:pPr eaLnBrk="1" hangingPunct="1">
              <a:buSzTx/>
            </a:pPr>
            <a:r>
              <a:rPr lang="en-US" altLang="en-US" sz="2300">
                <a:solidFill>
                  <a:schemeClr val="tx1"/>
                </a:solidFill>
                <a:ea typeface="ＭＳ Ｐゴシック" pitchFamily="34" charset="-128"/>
              </a:rPr>
              <a:t>avoid touching your face</a:t>
            </a:r>
          </a:p>
          <a:p>
            <a:pPr eaLnBrk="1" hangingPunct="1">
              <a:buSzTx/>
            </a:pPr>
            <a:r>
              <a:rPr lang="en-US" altLang="en-US" sz="2300">
                <a:solidFill>
                  <a:schemeClr val="tx1"/>
                </a:solidFill>
                <a:ea typeface="ＭＳ Ｐゴシック" pitchFamily="34" charset="-128"/>
              </a:rPr>
              <a:t>wear a face covering, where necessary </a:t>
            </a:r>
          </a:p>
          <a:p>
            <a:pPr eaLnBrk="1" hangingPunct="1">
              <a:buSzTx/>
            </a:pPr>
            <a:r>
              <a:rPr lang="en-US" altLang="en-US" sz="2300">
                <a:solidFill>
                  <a:schemeClr val="tx1"/>
                </a:solidFill>
                <a:ea typeface="ＭＳ Ｐゴシック" pitchFamily="34" charset="-128"/>
              </a:rPr>
              <a:t>no-one should attend the polling station if they are unwell, symptomatic with COVID-19, a confirmed case or are legally required to self-isolate</a:t>
            </a:r>
          </a:p>
          <a:p>
            <a:pPr>
              <a:buSzTx/>
            </a:pPr>
            <a:endParaRPr lang="en-GB" altLang="en-US">
              <a:solidFill>
                <a:schemeClr val="tx1"/>
              </a:solidFill>
              <a:ea typeface="ＭＳ Ｐゴシック" pitchFamily="34" charset="-128"/>
            </a:endParaRPr>
          </a:p>
        </p:txBody>
      </p:sp>
      <p:sp>
        <p:nvSpPr>
          <p:cNvPr id="29700" name="TextBox 3">
            <a:extLst>
              <a:ext uri="{FF2B5EF4-FFF2-40B4-BE49-F238E27FC236}">
                <a16:creationId xmlns:a16="http://schemas.microsoft.com/office/drawing/2014/main" id="{4F4B48F5-DF25-6710-645F-C26B91185EA3}"/>
              </a:ext>
            </a:extLst>
          </p:cNvPr>
          <p:cNvSpPr txBox="1"/>
          <p:nvPr/>
        </p:nvSpPr>
        <p:spPr>
          <a:xfrm>
            <a:off x="539750" y="404813"/>
            <a:ext cx="2663825" cy="830262"/>
          </a:xfrm>
          <a:prstGeom prst="rect">
            <a:avLst/>
          </a:prstGeom>
          <a:noFill/>
          <a:ln w="9525" cap="flat" cmpd="sng" algn="ctr">
            <a:noFill/>
            <a:prstDash val="solid"/>
            <a:round/>
            <a:headEnd type="none" w="med" len="med"/>
            <a:tailEnd type="none" w="med" len="med"/>
          </a:ln>
        </p:spPr>
        <p:txBody>
          <a:bodyPr>
            <a:spAutoFit/>
          </a:bodyPr>
          <a:lstStyle/>
          <a:p>
            <a:pPr eaLnBrk="0" hangingPunct="0">
              <a:buSzTx/>
            </a:pPr>
            <a:r>
              <a:rPr lang="en-GB">
                <a:solidFill>
                  <a:srgbClr val="FF0000"/>
                </a:solidFill>
                <a:latin typeface="+mn-lt"/>
              </a:rPr>
              <a:t>[Slide to only be used if relevant]</a:t>
            </a:r>
          </a:p>
        </p:txBody>
      </p:sp>
    </p:spTree>
  </p:cSld>
  <p:clrMapOvr>
    <a:masterClrMapping/>
  </p:clrMapOvr>
  <p:transition>
    <p:dissolve/>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22.02.14"/>
  <p:tag name="AS_TITLE" val="Aspose.Slides for .NET 4.0"/>
  <p:tag name="AS_VERSION" val="22.2"/>
</p:tagLst>
</file>

<file path=ppt/theme/theme1.xml><?xml version="1.0" encoding="utf-8"?>
<a:theme xmlns:a="http://schemas.openxmlformats.org/drawingml/2006/main" name="1_EC_Powerpoint">
  <a:themeElements>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1_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spDef>
    <a:ln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lnDef>
  </a:objectDefaults>
  <a:extraClrSchemeLst>
    <a:extraClrScheme>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EC_Powerpoint">
  <a:themeElements>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1_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spDef>
    <a:ln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lnDef>
  </a:objectDefaults>
  <a:extraClrSchemeLst>
    <a:extraClrScheme>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EC_Powerpoint">
  <a:themeElements>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1_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spDef>
    <a:ln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lnDef>
  </a:objectDefaults>
  <a:extraClrSchemeLst>
    <a:extraClrScheme>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EC_Powerpoint">
  <a:themeElements>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1_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spDef>
    <a:ln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lnDef>
  </a:objectDefaults>
  <a:extraClrSchemeLst>
    <a:extraClrScheme>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EC_Powerpoint">
  <a:themeElements>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1_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spDef>
    <a:ln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lnDef>
  </a:objectDefaults>
  <a:extraClrSchemeLst>
    <a:extraClrScheme>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2.xml><?xml version="1.0" encoding="utf-8"?>
<a:themeOverride xmlns:a="http://schemas.openxmlformats.org/drawingml/2006/main">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3.xml><?xml version="1.0" encoding="utf-8"?>
<a:themeOverride xmlns:a="http://schemas.openxmlformats.org/drawingml/2006/main">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4.xml><?xml version="1.0" encoding="utf-8"?>
<a:themeOverride xmlns:a="http://schemas.openxmlformats.org/drawingml/2006/main">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5.xml><?xml version="1.0" encoding="utf-8"?>
<a:themeOverride xmlns:a="http://schemas.openxmlformats.org/drawingml/2006/main">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LongProperties xmlns="http://schemas.microsoft.com/office/2006/metadata/longProperties">
  <LongProp xmlns="" name="TaxCatchAll"><![CDATA[129;#Parish and Community Council|feb58737-6019-4d88-99a1-4d64dedb4c5a;#145;#Elections ＆ Local Referendums|12fa5f29-3dbf-41bf-88ac-249dc2aed409;#133;#Supporting Resource|046fdab6-b44b-4f3d-aa13-e1a7611ba2d0;#53;#UK wide|6834a7d2-fb91-47b3-99a3-3181df52306f;#104;#2017|e743382d-a956-4c3d-b21e-8f088efd99a3;#128;#LGE|5ac8ba68-57e1-4f02-b248-dd89d9dc774c;#136;#RO|9ab7a96e-a7bd-4c42-99d8-e2b2fe25086a;#55;#Official|77462fb2-11a1-4cd5-8628-4e6081b9477e;#139;#Wales|067e2ff8-581f-4d30-81c0-e3b3fe8fc8a2;#2;#Local government elections|5a21ae26-924a-4744-a4dc-0e03c1213209;#52;#All staff|1a1e0e6e-8d96-4235-ac5f-9f1dcc3600b0;#51;#Electoral events|3cfbaf24-06a3-4a4a-89d4-419bd40c2206]]></LongProp>
</LongProperties>
</file>

<file path=customXml/item2.xml><?xml version="1.0" encoding="utf-8"?>
<ct:contentTypeSchema xmlns:ct="http://schemas.microsoft.com/office/2006/metadata/contentType" xmlns:ma="http://schemas.microsoft.com/office/2006/metadata/properties/metaAttributes" ct:_="" ma:_="" ma:contentTypeName="Guidance (EA)" ma:contentTypeID="0x010100AF3E272AA106CD4B8F8855EAE1DE43E30B01001BC1E6EA59883345AF1174D756CA94C5" ma:contentTypeVersion="47" ma:contentTypeDescription="For all EA Guidance" ma:contentTypeScope="" ma:versionID="9f620bbacc837c54acea90f62a93d6fd">
  <xsd:schema xmlns:xsd="http://www.w3.org/2001/XMLSchema" xmlns:xs="http://www.w3.org/2001/XMLSchema" xmlns:p="http://schemas.microsoft.com/office/2006/metadata/properties" xmlns:ns2="493acf16-e4f6-4c9b-a835-13355f79d791" xmlns:ns3="fc73922b-ee12-4d47-9fe9-79c993e89b0c" targetNamespace="http://schemas.microsoft.com/office/2006/metadata/properties" ma:root="true" ma:fieldsID="aacdbad98079903bd81c3b468da0b89f" ns2:_="" ns3:_="">
    <xsd:import namespace="493acf16-e4f6-4c9b-a835-13355f79d791"/>
    <xsd:import namespace="fc73922b-ee12-4d47-9fe9-79c993e89b0c"/>
    <xsd:element name="properties">
      <xsd:complexType>
        <xsd:sequence>
          <xsd:element name="documentManagement">
            <xsd:complexType>
              <xsd:all>
                <xsd:element ref="ns3:Language_x0020__x0028_EA_x0029_"/>
                <xsd:element ref="ns3:Owner" minOccurs="0"/>
                <xsd:element ref="ns3:ArticleName" minOccurs="0"/>
                <xsd:element ref="ns3:TaxCatchAll" minOccurs="0"/>
                <xsd:element ref="ns2:Original_x0020_Modified_x0020_By" minOccurs="0"/>
                <xsd:element ref="ns2:Original_x0020_Creator" minOccurs="0"/>
                <xsd:element ref="ns3:Retention" minOccurs="0"/>
                <xsd:element ref="ns3:j5093c87c62f4e2ea96105d295eed61a" minOccurs="0"/>
                <xsd:element ref="ns3:TaxCatchAllLabel" minOccurs="0"/>
                <xsd:element ref="ns3:k8d136f7c151492e9a8c9a3ff7eb0306" minOccurs="0"/>
                <xsd:element ref="ns3:o4f6c70134b64a99b8a9c18b6cabc6d3" minOccurs="0"/>
                <xsd:element ref="ns3:b78556a5ab004a83993a9660bce6152c" minOccurs="0"/>
                <xsd:element ref="ns3:b9ca678d06974d1b9a589aa70f41520a" minOccurs="0"/>
                <xsd:element ref="ns3:j4f12893337a4eac9e2d2c696f543b80" minOccurs="0"/>
                <xsd:element ref="ns3:nc1286104a3a4088847700fe2f03ac10" minOccurs="0"/>
                <xsd:element ref="ns3:p66823bc255a48c5b1111b08c7c3cd3f" minOccurs="0"/>
                <xsd:element ref="ns3:je831b0ab68147b593f643c3e92cd3da" minOccurs="0"/>
                <xsd:element ref="ns3:l31485a79714489ba1e137a3446044a9" minOccurs="0"/>
                <xsd:element ref="ns3:_dlc_DocId" minOccurs="0"/>
                <xsd:element ref="ns3:_dlc_DocIdUrl" minOccurs="0"/>
                <xsd:element ref="ns3:_dlc_DocIdPersistId"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3acf16-e4f6-4c9b-a835-13355f79d791" elementFormDefault="qualified">
    <xsd:import namespace="http://schemas.microsoft.com/office/2006/documentManagement/types"/>
    <xsd:import namespace="http://schemas.microsoft.com/office/infopath/2007/PartnerControls"/>
    <xsd:element name="Original_x0020_Modified_x0020_By" ma:index="20" nillable="true" ma:displayName="Original Modified By" ma:hidden="true" ma:internalName="Original_x0020_Modified_x0020_By" ma:readOnly="false">
      <xsd:simpleType>
        <xsd:restriction base="dms:Text"/>
      </xsd:simpleType>
    </xsd:element>
    <xsd:element name="Original_x0020_Creator" ma:index="22" nillable="true" ma:displayName="Original Creator" ma:hidden="true" ma:internalName="Original_x0020_Creator" ma:readOnly="false">
      <xsd:simpleType>
        <xsd:restriction base="dms:Text"/>
      </xsd:simpleType>
    </xsd:element>
    <xsd:element name="MediaServiceMetadata" ma:index="39" nillable="true" ma:displayName="MediaServiceMetadata" ma:hidden="true" ma:internalName="MediaServiceMetadata" ma:readOnly="true">
      <xsd:simpleType>
        <xsd:restriction base="dms:Note"/>
      </xsd:simpleType>
    </xsd:element>
    <xsd:element name="MediaServiceFastMetadata" ma:index="40" nillable="true" ma:displayName="MediaServiceFastMetadata" ma:hidden="true" ma:internalName="MediaServiceFastMetadata" ma:readOnly="true">
      <xsd:simpleType>
        <xsd:restriction base="dms:Note"/>
      </xsd:simpleType>
    </xsd:element>
    <xsd:element name="MediaServiceObjectDetectorVersions" ma:index="41" nillable="true" ma:displayName="MediaServiceObjectDetectorVersions" ma:hidden="true" ma:indexed="true" ma:internalName="MediaServiceObjectDetectorVersions" ma:readOnly="true">
      <xsd:simpleType>
        <xsd:restriction base="dms:Text"/>
      </xsd:simpleType>
    </xsd:element>
    <xsd:element name="lcf76f155ced4ddcb4097134ff3c332f" ma:index="43" nillable="true" ma:taxonomy="true" ma:internalName="lcf76f155ced4ddcb4097134ff3c332f" ma:taxonomyFieldName="MediaServiceImageTags" ma:displayName="Image Tags" ma:readOnly="false" ma:fieldId="{5cf76f15-5ced-4ddc-b409-7134ff3c332f}" ma:taxonomyMulti="true" ma:sspId="7c0fde62-7cba-4014-acb1-76457a673074" ma:termSetId="09814cd3-568e-fe90-9814-8d621ff8fb84" ma:anchorId="fba54fb3-c3e1-fe81-a776-ca4b69148c4d" ma:open="true" ma:isKeyword="false">
      <xsd:complexType>
        <xsd:sequence>
          <xsd:element ref="pc:Terms" minOccurs="0" maxOccurs="1"/>
        </xsd:sequence>
      </xsd:complexType>
    </xsd:element>
    <xsd:element name="MediaServiceDateTaken" ma:index="44" nillable="true" ma:displayName="MediaServiceDateTaken" ma:hidden="true" ma:indexed="true" ma:internalName="MediaServiceDateTaken" ma:readOnly="true">
      <xsd:simpleType>
        <xsd:restriction base="dms:Text"/>
      </xsd:simpleType>
    </xsd:element>
    <xsd:element name="MediaServiceOCR" ma:index="45" nillable="true" ma:displayName="Extracted Text" ma:internalName="MediaServiceOCR" ma:readOnly="true">
      <xsd:simpleType>
        <xsd:restriction base="dms:Note">
          <xsd:maxLength value="255"/>
        </xsd:restriction>
      </xsd:simpleType>
    </xsd:element>
    <xsd:element name="MediaServiceGenerationTime" ma:index="46" nillable="true" ma:displayName="MediaServiceGenerationTime" ma:hidden="true" ma:internalName="MediaServiceGenerationTime" ma:readOnly="true">
      <xsd:simpleType>
        <xsd:restriction base="dms:Text"/>
      </xsd:simpleType>
    </xsd:element>
    <xsd:element name="MediaServiceEventHashCode" ma:index="47" nillable="true" ma:displayName="MediaServiceEventHashCode" ma:hidden="true" ma:internalName="MediaServiceEventHashCode" ma:readOnly="true">
      <xsd:simpleType>
        <xsd:restriction base="dms:Text"/>
      </xsd:simpleType>
    </xsd:element>
    <xsd:element name="MediaServiceSearchProperties" ma:index="5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73922b-ee12-4d47-9fe9-79c993e89b0c" elementFormDefault="qualified">
    <xsd:import namespace="http://schemas.microsoft.com/office/2006/documentManagement/types"/>
    <xsd:import namespace="http://schemas.microsoft.com/office/infopath/2007/PartnerControls"/>
    <xsd:element name="Language_x0020__x0028_EA_x0029_" ma:index="6" ma:displayName="Language (EA)" ma:default="English" ma:format="Dropdown" ma:internalName="Language_x0020__x0028_EA_x0029_" ma:readOnly="false">
      <xsd:simpleType>
        <xsd:restriction base="dms:Choice">
          <xsd:enumeration value="English"/>
          <xsd:enumeration value="Welsh"/>
          <xsd:enumeration value="Bi-lingual"/>
        </xsd:restriction>
      </xsd:simpleType>
    </xsd:element>
    <xsd:element name="Owner" ma:index="7" nillable="true" ma:displayName="Owner" ma:list="UserInfo" ma:SharePointGroup="0" ma:internalName="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rticleName" ma:index="10" nillable="true" ma:displayName="Name" ma:hidden="true" ma:internalName="ArticleName" ma:readOnly="false">
      <xsd:simpleType>
        <xsd:restriction base="dms:Text"/>
      </xsd:simpleType>
    </xsd:element>
    <xsd:element name="TaxCatchAll" ma:index="12" nillable="true" ma:displayName="Taxonomy Catch All Column" ma:hidden="true" ma:list="{b3d0162d-4c3c-4564-b215-192c783a7803}" ma:internalName="TaxCatchAll" ma:readOnly="false" ma:showField="CatchAllData"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Retention" ma:index="24" nillable="true" ma:displayName="Retention" ma:default="7 years" ma:format="Dropdown" ma:hidden="true" ma:internalName="Retention" ma:readOnly="false">
      <xsd:simpleType>
        <xsd:restriction base="dms:Choice">
          <xsd:enumeration value="6 months"/>
          <xsd:enumeration value="1 year"/>
          <xsd:enumeration value="3 years"/>
          <xsd:enumeration value="7 years"/>
          <xsd:enumeration value="12 years"/>
          <xsd:enumeration value="100 years"/>
        </xsd:restriction>
      </xsd:simpleType>
    </xsd:element>
    <xsd:element name="j5093c87c62f4e2ea96105d295eed61a" ma:index="25" nillable="true" ma:taxonomy="true" ma:internalName="j5093c87c62f4e2ea96105d295eed61a" ma:taxonomyFieldName="GPMS_x0020_marking" ma:displayName="GPMS marking" ma:readOnly="false" ma:default="55;#Official|77462fb2-11a1-4cd5-8628-4e6081b9477e" ma:fieldId="{35093c87-c62f-4e2e-a961-05d295eed61a}" ma:sspId="7c0fde62-7cba-4014-acb1-76457a673074" ma:termSetId="1f343abd-db6c-4475-a574-cc7b5b5bdee2" ma:anchorId="00000000-0000-0000-0000-000000000000" ma:open="true" ma:isKeyword="false">
      <xsd:complexType>
        <xsd:sequence>
          <xsd:element ref="pc:Terms" minOccurs="0" maxOccurs="1"/>
        </xsd:sequence>
      </xsd:complexType>
    </xsd:element>
    <xsd:element name="TaxCatchAllLabel" ma:index="26" nillable="true" ma:displayName="Taxonomy Catch All Column1" ma:hidden="true" ma:list="{b3d0162d-4c3c-4564-b215-192c783a7803}" ma:internalName="TaxCatchAllLabel" ma:readOnly="true" ma:showField="CatchAllDataLabel"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k8d136f7c151492e9a8c9a3ff7eb0306" ma:index="27" nillable="true" ma:taxonomy="true" ma:internalName="k8d136f7c151492e9a8c9a3ff7eb0306" ma:taxonomyFieldName="ECSubject" ma:displayName="EC Subject" ma:readOnly="false" ma:fieldId="{48d136f7-c151-492e-9a8c-9a3ff7eb0306}" ma:taxonomyMulti="true" ma:sspId="7c0fde62-7cba-4014-acb1-76457a673074" ma:termSetId="0d5ca8a1-c45c-44af-a3cd-d024f1ba8d30" ma:anchorId="00000000-0000-0000-0000-000000000000" ma:open="false" ma:isKeyword="false">
      <xsd:complexType>
        <xsd:sequence>
          <xsd:element ref="pc:Terms" minOccurs="0" maxOccurs="1"/>
        </xsd:sequence>
      </xsd:complexType>
    </xsd:element>
    <xsd:element name="o4f6c70134b64a99b8a9c18b6cabc6d3" ma:index="28" nillable="true" ma:taxonomy="true" ma:internalName="o4f6c70134b64a99b8a9c18b6cabc6d3" ma:taxonomyFieldName="Calendar_x0020_Year" ma:displayName="Calendar Year" ma:readOnly="false" ma:default="54;#2018|26ca1e8c-16e7-413b-b05d-61c89da0dc68" ma:fieldId="{84f6c701-34b6-4a99-b8a9-c18b6cabc6d3}" ma:sspId="7c0fde62-7cba-4014-acb1-76457a673074" ma:termSetId="edba5c96-86f2-4f08-a5c2-e39c740b563b" ma:anchorId="00000000-0000-0000-0000-000000000000" ma:open="true" ma:isKeyword="false">
      <xsd:complexType>
        <xsd:sequence>
          <xsd:element ref="pc:Terms" minOccurs="0" maxOccurs="1"/>
        </xsd:sequence>
      </xsd:complexType>
    </xsd:element>
    <xsd:element name="b78556a5ab004a83993a9660bce6152c" ma:index="29" nillable="true" ma:taxonomy="true" ma:internalName="b78556a5ab004a83993a9660bce6152c" ma:taxonomyFieldName="Audience1" ma:displayName="Audience" ma:readOnly="false" ma:default="52;#All staff|1a1e0e6e-8d96-4235-ac5f-9f1dcc3600b0" ma:fieldId="{b78556a5-ab00-4a83-993a-9660bce6152c}" ma:taxonomyMulti="true" ma:sspId="7c0fde62-7cba-4014-acb1-76457a673074" ma:termSetId="12a82b95-0313-4ef6-8f09-a1fc7e7a5295" ma:anchorId="00000000-0000-0000-0000-000000000000" ma:open="false" ma:isKeyword="false">
      <xsd:complexType>
        <xsd:sequence>
          <xsd:element ref="pc:Terms" minOccurs="0" maxOccurs="1"/>
        </xsd:sequence>
      </xsd:complexType>
    </xsd:element>
    <xsd:element name="b9ca678d06974d1b9a589aa70f41520a" ma:index="30" nillable="true" ma:taxonomy="true" ma:internalName="b9ca678d06974d1b9a589aa70f41520a" ma:taxonomyFieldName="Countries" ma:displayName="Country" ma:readOnly="false" ma:default="53;#UK wide|6834a7d2-fb91-47b3-99a3-3181df52306f" ma:fieldId="{b9ca678d-0697-4d1b-9a58-9aa70f41520a}" ma:taxonomyMulti="true" ma:sspId="7c0fde62-7cba-4014-acb1-76457a673074" ma:termSetId="84dafbee-6db0-42d8-9610-c7f28f591f89" ma:anchorId="00000000-0000-0000-0000-000000000000" ma:open="false" ma:isKeyword="false">
      <xsd:complexType>
        <xsd:sequence>
          <xsd:element ref="pc:Terms" minOccurs="0" maxOccurs="1"/>
        </xsd:sequence>
      </xsd:complexType>
    </xsd:element>
    <xsd:element name="j4f12893337a4eac9e2d2c696f543b80" ma:index="31" nillable="true" ma:taxonomy="true" ma:internalName="j4f12893337a4eac9e2d2c696f543b80" ma:taxonomyFieldName="Financial_x0020_year" ma:displayName="Financial year" ma:readOnly="false" ma:fieldId="{34f12893-337a-4eac-9e2d-2c696f543b80}" ma:sspId="7c0fde62-7cba-4014-acb1-76457a673074" ma:termSetId="e63f34e3-1607-4f97-aade-c4ace54ed86c" ma:anchorId="00000000-0000-0000-0000-000000000000" ma:open="true" ma:isKeyword="false">
      <xsd:complexType>
        <xsd:sequence>
          <xsd:element ref="pc:Terms" minOccurs="0" maxOccurs="1"/>
        </xsd:sequence>
      </xsd:complexType>
    </xsd:element>
    <xsd:element name="nc1286104a3a4088847700fe2f03ac10" ma:index="32" ma:taxonomy="true" ma:internalName="nc1286104a3a4088847700fe2f03ac10" ma:taxonomyFieldName="Audience_x0020__x0028_EA_x0029_" ma:displayName="Audience (EA)" ma:readOnly="false" ma:fieldId="{7c128610-4a3a-4088-8477-00fe2f03ac10}" ma:taxonomyMulti="true" ma:sspId="7c0fde62-7cba-4014-acb1-76457a673074" ma:termSetId="22883ab1-20fa-409f-82a0-6cdff8d70e8a" ma:anchorId="5d5bd0c3-7875-465b-aaa0-f3c8899b7cc0" ma:open="false" ma:isKeyword="false">
      <xsd:complexType>
        <xsd:sequence>
          <xsd:element ref="pc:Terms" minOccurs="0" maxOccurs="1"/>
        </xsd:sequence>
      </xsd:complexType>
    </xsd:element>
    <xsd:element name="p66823bc255a48c5b1111b08c7c3cd3f" ma:index="33" ma:taxonomy="true" ma:internalName="p66823bc255a48c5b1111b08c7c3cd3f" ma:taxonomyFieldName="Event_x0020__x0028_EA_x0029_" ma:displayName="Event (EA)" ma:readOnly="false" ma:fieldId="{966823bc-255a-48c5-b111-1b08c7c3cd3f}" ma:taxonomyMulti="true" ma:sspId="7c0fde62-7cba-4014-acb1-76457a673074" ma:termSetId="22883ab1-20fa-409f-82a0-6cdff8d70e8a" ma:anchorId="048ff262-93eb-4a22-8161-7af91aebadd7" ma:open="false" ma:isKeyword="false">
      <xsd:complexType>
        <xsd:sequence>
          <xsd:element ref="pc:Terms" minOccurs="0" maxOccurs="1"/>
        </xsd:sequence>
      </xsd:complexType>
    </xsd:element>
    <xsd:element name="je831b0ab68147b593f643c3e92cd3da" ma:index="34" ma:taxonomy="true" ma:internalName="je831b0ab68147b593f643c3e92cd3da" ma:taxonomyFieldName="Area_x0020__x0028_EA_x0029_" ma:displayName="Area (EA)" ma:readOnly="false" ma:fieldId="{3e831b0a-b681-47b5-93f6-43c3e92cd3da}" ma:taxonomyMulti="true" ma:sspId="7c0fde62-7cba-4014-acb1-76457a673074" ma:termSetId="22883ab1-20fa-409f-82a0-6cdff8d70e8a" ma:anchorId="b01feb59-ce96-4bd5-a292-147479242a05" ma:open="false" ma:isKeyword="false">
      <xsd:complexType>
        <xsd:sequence>
          <xsd:element ref="pc:Terms" minOccurs="0" maxOccurs="1"/>
        </xsd:sequence>
      </xsd:complexType>
    </xsd:element>
    <xsd:element name="l31485a79714489ba1e137a3446044a9" ma:index="35" ma:taxonomy="true" ma:internalName="l31485a79714489ba1e137a3446044a9" ma:taxonomyFieldName="Guidance_x0020_type_x0020__x0028_EA_x0029_" ma:displayName="Guidance type (EA)" ma:indexed="true" ma:readOnly="false" ma:fieldId="{531485a7-9714-489b-a1e1-37a3446044a9}" ma:sspId="7c0fde62-7cba-4014-acb1-76457a673074" ma:termSetId="22883ab1-20fa-409f-82a0-6cdff8d70e8a" ma:anchorId="5db1a8b8-4c6c-44c9-aa98-67114c5e6289" ma:open="true" ma:isKeyword="false">
      <xsd:complexType>
        <xsd:sequence>
          <xsd:element ref="pc:Terms" minOccurs="0" maxOccurs="1"/>
        </xsd:sequence>
      </xsd:complexType>
    </xsd:element>
    <xsd:element name="_dlc_DocId" ma:index="36" nillable="true" ma:displayName="Document ID Value" ma:description="The value of the document ID assigned to this item." ma:indexed="true" ma:internalName="_dlc_DocId" ma:readOnly="true">
      <xsd:simpleType>
        <xsd:restriction base="dms:Text"/>
      </xsd:simpleType>
    </xsd:element>
    <xsd:element name="_dlc_DocIdUrl" ma:index="3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8" nillable="true" ma:displayName="Persist ID" ma:description="Keep ID on add." ma:hidden="true" ma:internalName="_dlc_DocIdPersistId" ma:readOnly="false">
      <xsd:simpleType>
        <xsd:restriction base="dms:Boolean"/>
      </xsd:simpleType>
    </xsd:element>
    <xsd:element name="SharedWithUsers" ma:index="4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4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p:properties xmlns:p="http://schemas.microsoft.com/office/2006/metadata/properties" xmlns:xsi="http://www.w3.org/2001/XMLSchema-instance" xmlns:pc="http://schemas.microsoft.com/office/infopath/2007/PartnerControls">
  <documentManagement>
    <_dlc_DocIdPersistId xmlns="fc73922b-ee12-4d47-9fe9-79c993e89b0c" xsi:nil="true"/>
    <p66823bc255a48c5b1111b08c7c3cd3f xmlns="fc73922b-ee12-4d47-9fe9-79c993e89b0c">
      <Terms xmlns="http://schemas.microsoft.com/office/infopath/2007/PartnerControls">
        <TermInfo xmlns="http://schemas.microsoft.com/office/infopath/2007/PartnerControls">
          <TermName xmlns="http://schemas.microsoft.com/office/infopath/2007/PartnerControls">LGE</TermName>
          <TermId xmlns="http://schemas.microsoft.com/office/infopath/2007/PartnerControls">5ac8ba68-57e1-4f02-b248-dd89d9dc774c</TermId>
        </TermInfo>
        <TermInfo xmlns="http://schemas.microsoft.com/office/infopath/2007/PartnerControls">
          <TermName xmlns="http://schemas.microsoft.com/office/infopath/2007/PartnerControls">Parish and Community Council</TermName>
          <TermId xmlns="http://schemas.microsoft.com/office/infopath/2007/PartnerControls">feb58737-6019-4d88-99a1-4d64dedb4c5a</TermId>
        </TermInfo>
      </Terms>
    </p66823bc255a48c5b1111b08c7c3cd3f>
    <j4f12893337a4eac9e2d2c696f543b80 xmlns="fc73922b-ee12-4d47-9fe9-79c993e89b0c">
      <Terms xmlns="http://schemas.microsoft.com/office/infopath/2007/PartnerControls"/>
    </j4f12893337a4eac9e2d2c696f543b80>
    <lcf76f155ced4ddcb4097134ff3c332f xmlns="493acf16-e4f6-4c9b-a835-13355f79d791">
      <Terms xmlns="http://schemas.microsoft.com/office/infopath/2007/PartnerControls"/>
    </lcf76f155ced4ddcb4097134ff3c332f>
    <TaxCatchAll xmlns="fc73922b-ee12-4d47-9fe9-79c993e89b0c">
      <Value>129</Value>
      <Value>145</Value>
      <Value>133</Value>
      <Value>53</Value>
      <Value>104</Value>
      <Value>128</Value>
      <Value>136</Value>
      <Value>55</Value>
      <Value>139</Value>
      <Value>2</Value>
      <Value>52</Value>
      <Value>51</Value>
    </TaxCatchAll>
    <k8d136f7c151492e9a8c9a3ff7eb0306 xmlns="fc73922b-ee12-4d47-9fe9-79c993e89b0c">
      <Terms xmlns="http://schemas.microsoft.com/office/infopath/2007/PartnerControls">
        <TermInfo xmlns="http://schemas.microsoft.com/office/infopath/2007/PartnerControls">
          <TermName xmlns="http://schemas.microsoft.com/office/infopath/2007/PartnerControls">Electoral events</TermName>
          <TermId xmlns="http://schemas.microsoft.com/office/infopath/2007/PartnerControls">3cfbaf24-06a3-4a4a-89d4-419bd40c2206</TermId>
        </TermInfo>
        <TermInfo xmlns="http://schemas.microsoft.com/office/infopath/2007/PartnerControls">
          <TermName xmlns="http://schemas.microsoft.com/office/infopath/2007/PartnerControls">Local government elections</TermName>
          <TermId xmlns="http://schemas.microsoft.com/office/infopath/2007/PartnerControls">5a21ae26-924a-4744-a4dc-0e03c1213209</TermId>
        </TermInfo>
      </Terms>
    </k8d136f7c151492e9a8c9a3ff7eb0306>
    <o4f6c70134b64a99b8a9c18b6cabc6d3 xmlns="fc73922b-ee12-4d47-9fe9-79c993e89b0c">
      <Terms xmlns="http://schemas.microsoft.com/office/infopath/2007/PartnerControls">
        <TermInfo xmlns="http://schemas.microsoft.com/office/infopath/2007/PartnerControls">
          <TermName xmlns="http://schemas.microsoft.com/office/infopath/2007/PartnerControls">2017</TermName>
          <TermId xmlns="http://schemas.microsoft.com/office/infopath/2007/PartnerControls">e743382d-a956-4c3d-b21e-8f088efd99a3</TermId>
        </TermInfo>
      </Terms>
    </o4f6c70134b64a99b8a9c18b6cabc6d3>
    <b9ca678d06974d1b9a589aa70f41520a xmlns="fc73922b-ee12-4d47-9fe9-79c993e89b0c">
      <Terms xmlns="http://schemas.microsoft.com/office/infopath/2007/PartnerControls">
        <TermInfo xmlns="http://schemas.microsoft.com/office/infopath/2007/PartnerControls">
          <TermName xmlns="http://schemas.microsoft.com/office/infopath/2007/PartnerControls">UK wide</TermName>
          <TermId xmlns="http://schemas.microsoft.com/office/infopath/2007/PartnerControls">6834a7d2-fb91-47b3-99a3-3181df52306f</TermId>
        </TermInfo>
      </Terms>
    </b9ca678d06974d1b9a589aa70f41520a>
    <Owner xmlns="fc73922b-ee12-4d47-9fe9-79c993e89b0c">
      <UserInfo>
        <DisplayName/>
        <AccountId>34</AccountId>
        <AccountType/>
      </UserInfo>
    </Owner>
    <Original_x0020_Modified_x0020_By xmlns="493acf16-e4f6-4c9b-a835-13355f79d791">Joanne Nelson</Original_x0020_Modified_x0020_By>
    <b78556a5ab004a83993a9660bce6152c xmlns="fc73922b-ee12-4d47-9fe9-79c993e89b0c">
      <Terms xmlns="http://schemas.microsoft.com/office/infopath/2007/PartnerControls">
        <TermInfo xmlns="http://schemas.microsoft.com/office/infopath/2007/PartnerControls">
          <TermName xmlns="http://schemas.microsoft.com/office/infopath/2007/PartnerControls">All staff</TermName>
          <TermId xmlns="http://schemas.microsoft.com/office/infopath/2007/PartnerControls">1a1e0e6e-8d96-4235-ac5f-9f1dcc3600b0</TermId>
        </TermInfo>
      </Terms>
    </b78556a5ab004a83993a9660bce6152c>
    <Language_x0020__x0028_EA_x0029_ xmlns="fc73922b-ee12-4d47-9fe9-79c993e89b0c">English</Language_x0020__x0028_EA_x0029_>
    <j5093c87c62f4e2ea96105d295eed61a xmlns="fc73922b-ee12-4d47-9fe9-79c993e89b0c">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77462fb2-11a1-4cd5-8628-4e6081b9477e</TermId>
        </TermInfo>
      </Terms>
    </j5093c87c62f4e2ea96105d295eed61a>
    <je831b0ab68147b593f643c3e92cd3da xmlns="fc73922b-ee12-4d47-9fe9-79c993e89b0c">
      <Terms xmlns="http://schemas.microsoft.com/office/infopath/2007/PartnerControls">
        <TermInfo xmlns="http://schemas.microsoft.com/office/infopath/2007/PartnerControls">
          <TermName xmlns="http://schemas.microsoft.com/office/infopath/2007/PartnerControls">Wales</TermName>
          <TermId xmlns="http://schemas.microsoft.com/office/infopath/2007/PartnerControls">067e2ff8-581f-4d30-81c0-e3b3fe8fc8a2</TermId>
        </TermInfo>
      </Terms>
    </je831b0ab68147b593f643c3e92cd3da>
    <Retention xmlns="fc73922b-ee12-4d47-9fe9-79c993e89b0c">7 years</Retention>
    <l31485a79714489ba1e137a3446044a9 xmlns="fc73922b-ee12-4d47-9fe9-79c993e89b0c">
      <Terms xmlns="http://schemas.microsoft.com/office/infopath/2007/PartnerControls">
        <TermInfo xmlns="http://schemas.microsoft.com/office/infopath/2007/PartnerControls">
          <TermName xmlns="http://schemas.microsoft.com/office/infopath/2007/PartnerControls">Supporting Resource</TermName>
          <TermId xmlns="http://schemas.microsoft.com/office/infopath/2007/PartnerControls">046fdab6-b44b-4f3d-aa13-e1a7611ba2d0</TermId>
        </TermInfo>
      </Terms>
    </l31485a79714489ba1e137a3446044a9>
    <ArticleName xmlns="fc73922b-ee12-4d47-9fe9-79c993e89b0c" xsi:nil="true"/>
    <Original_x0020_Creator xmlns="493acf16-e4f6-4c9b-a835-13355f79d791">Lizzie Tovey</Original_x0020_Creator>
    <nc1286104a3a4088847700fe2f03ac10 xmlns="fc73922b-ee12-4d47-9fe9-79c993e89b0c">
      <Terms xmlns="http://schemas.microsoft.com/office/infopath/2007/PartnerControls">
        <TermInfo xmlns="http://schemas.microsoft.com/office/infopath/2007/PartnerControls">
          <TermName xmlns="http://schemas.microsoft.com/office/infopath/2007/PartnerControls">RO</TermName>
          <TermId xmlns="http://schemas.microsoft.com/office/infopath/2007/PartnerControls">9ab7a96e-a7bd-4c42-99d8-e2b2fe25086a</TermId>
        </TermInfo>
      </Terms>
    </nc1286104a3a4088847700fe2f03ac10>
  </documentManagement>
</p:properties>
</file>

<file path=customXml/itemProps1.xml><?xml version="1.0" encoding="utf-8"?>
<ds:datastoreItem xmlns:ds="http://schemas.openxmlformats.org/officeDocument/2006/customXml" ds:itemID="{CD206F6E-F8BD-41DD-817B-550D51B8A028}">
  <ds:schemaRefs>
    <ds:schemaRef ds:uri="http://schemas.microsoft.com/office/2006/metadata/longProperties"/>
    <ds:schemaRef ds:uri=""/>
  </ds:schemaRefs>
</ds:datastoreItem>
</file>

<file path=customXml/itemProps2.xml><?xml version="1.0" encoding="utf-8"?>
<ds:datastoreItem xmlns:ds="http://schemas.openxmlformats.org/officeDocument/2006/customXml" ds:itemID="{BE7A3747-A216-4B5F-96B5-CC21F082FA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3acf16-e4f6-4c9b-a835-13355f79d791"/>
    <ds:schemaRef ds:uri="fc73922b-ee12-4d47-9fe9-79c993e89b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4707C5C-159E-43F2-BE47-F92CEE13E35E}">
  <ds:schemaRefs>
    <ds:schemaRef ds:uri="http://schemas.microsoft.com/sharepoint/v3/contenttype/forms"/>
  </ds:schemaRefs>
</ds:datastoreItem>
</file>

<file path=customXml/itemProps4.xml><?xml version="1.0" encoding="utf-8"?>
<ds:datastoreItem xmlns:ds="http://schemas.openxmlformats.org/officeDocument/2006/customXml" ds:itemID="{5A91B6B1-1277-4823-9953-A61854206363}">
  <ds:schemaRefs>
    <ds:schemaRef ds:uri="http://schemas.microsoft.com/sharepoint/events"/>
  </ds:schemaRefs>
</ds:datastoreItem>
</file>

<file path=customXml/itemProps5.xml><?xml version="1.0" encoding="utf-8"?>
<ds:datastoreItem xmlns:ds="http://schemas.openxmlformats.org/officeDocument/2006/customXml" ds:itemID="{3A73BA62-EA7E-4BED-8912-81C7744573A2}">
  <ds:schemaRefs>
    <ds:schemaRef ds:uri="http://schemas.microsoft.com/office/2006/metadata/properties"/>
    <ds:schemaRef ds:uri="fc73922b-ee12-4d47-9fe9-79c993e89b0c"/>
    <ds:schemaRef ds:uri="http://purl.org/dc/terms/"/>
    <ds:schemaRef ds:uri="http://purl.org/dc/elements/1.1/"/>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493acf16-e4f6-4c9b-a835-13355f79d791"/>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12501</TotalTime>
  <Words>9295</Words>
  <Application>Microsoft Office PowerPoint</Application>
  <PresentationFormat>On-screen Show (4:3)</PresentationFormat>
  <Paragraphs>800</Paragraphs>
  <Slides>42</Slides>
  <Notes>41</Notes>
  <HiddenSlides>0</HiddenSlides>
  <MMClips>0</MMClips>
  <ScaleCrop>false</ScaleCrop>
  <HeadingPairs>
    <vt:vector size="6" baseType="variant">
      <vt:variant>
        <vt:lpstr>Fonts Used</vt:lpstr>
      </vt:variant>
      <vt:variant>
        <vt:i4>9</vt:i4>
      </vt:variant>
      <vt:variant>
        <vt:lpstr>Theme</vt:lpstr>
      </vt:variant>
      <vt:variant>
        <vt:i4>5</vt:i4>
      </vt:variant>
      <vt:variant>
        <vt:lpstr>Slide Titles</vt:lpstr>
      </vt:variant>
      <vt:variant>
        <vt:i4>42</vt:i4>
      </vt:variant>
    </vt:vector>
  </HeadingPairs>
  <TitlesOfParts>
    <vt:vector size="56" baseType="lpstr">
      <vt:lpstr>Times</vt:lpstr>
      <vt:lpstr>ＭＳ Ｐゴシック</vt:lpstr>
      <vt:lpstr>Arial</vt:lpstr>
      <vt:lpstr>Wingdings</vt:lpstr>
      <vt:lpstr>Arial Bold</vt:lpstr>
      <vt:lpstr>Apple Casual</vt:lpstr>
      <vt:lpstr>Helvetica Neue</vt:lpstr>
      <vt:lpstr>Calibri</vt:lpstr>
      <vt:lpstr>Arial Unicode MS</vt:lpstr>
      <vt:lpstr>1_EC_Powerpoint</vt:lpstr>
      <vt:lpstr>2_EC_Powerpoint</vt:lpstr>
      <vt:lpstr>4_EC_Powerpoint</vt:lpstr>
      <vt:lpstr>5_EC_Powerpoint</vt:lpstr>
      <vt:lpstr>3_EC_Powerpoint</vt:lpstr>
      <vt:lpstr>Polling station staff training session</vt:lpstr>
      <vt:lpstr>Introduction </vt:lpstr>
      <vt:lpstr>Which elections are being held?</vt:lpstr>
      <vt:lpstr>Your role working in a polling station</vt:lpstr>
      <vt:lpstr>Staff in the polling station  </vt:lpstr>
      <vt:lpstr>Staff in the polling station – coronavirus considerations  </vt:lpstr>
      <vt:lpstr>Specific duties of the Presiding Officer</vt:lpstr>
      <vt:lpstr>Staying safe</vt:lpstr>
      <vt:lpstr>Staying safe – Covid considerations</vt:lpstr>
      <vt:lpstr>Staying safe – Covid considerations</vt:lpstr>
      <vt:lpstr>What happens if……..</vt:lpstr>
      <vt:lpstr>The polling station</vt:lpstr>
      <vt:lpstr>Polling station layouts </vt:lpstr>
      <vt:lpstr>Polling station layouts (cont’d)</vt:lpstr>
      <vt:lpstr>Polling station layouts (cont’d)</vt:lpstr>
      <vt:lpstr>Getting ready to open the polling station</vt:lpstr>
      <vt:lpstr>Who can enter the polling station?</vt:lpstr>
      <vt:lpstr>Accredited observers and Commission representatives</vt:lpstr>
      <vt:lpstr>Customer care</vt:lpstr>
      <vt:lpstr>Ensuring access for all voters – what you can do</vt:lpstr>
      <vt:lpstr>Ensuring access for all voters – supporting people with sight loss</vt:lpstr>
      <vt:lpstr>The experience of someone with a learning disability when they vote in a polling station  Charlotte – polling station https://www.youtube.com/watch?v=xmA_ZtYqGaE   Harry – polling station https://www.youtube.com/watch?v=-KjeqUkqj5Y </vt:lpstr>
      <vt:lpstr>Who can and cannot vote?</vt:lpstr>
      <vt:lpstr>Who is  eligible to vote at the polling station in the local government elections?</vt:lpstr>
      <vt:lpstr>Issuing the ballot papers</vt:lpstr>
      <vt:lpstr>Example Corresponding Number List (CNL)  </vt:lpstr>
      <vt:lpstr>Example reverse of ballot paper</vt:lpstr>
      <vt:lpstr>Marking the register  </vt:lpstr>
      <vt:lpstr>Anonymous electors [slide to be used only if relevant]</vt:lpstr>
      <vt:lpstr>Secrecy of the vote</vt:lpstr>
      <vt:lpstr>Marking the ballot paper for the local government election  </vt:lpstr>
      <vt:lpstr>If voters ask you how to vote…..</vt:lpstr>
      <vt:lpstr>What  happens if…?</vt:lpstr>
      <vt:lpstr>The  prescribed questions </vt:lpstr>
      <vt:lpstr>Postal votes </vt:lpstr>
      <vt:lpstr>Postal votes</vt:lpstr>
      <vt:lpstr>Close of poll</vt:lpstr>
      <vt:lpstr>Managing a queue</vt:lpstr>
      <vt:lpstr>Close of poll</vt:lpstr>
      <vt:lpstr>After close of poll </vt:lpstr>
      <vt:lpstr>Any questions? </vt:lpstr>
      <vt:lpstr>Additional information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Briefing for polling station staff LGW</dc:title>
  <dc:subject/>
  <dc:creator>TADS Ltd</dc:creator>
  <cp:keywords/>
  <dc:description/>
  <cp:lastModifiedBy>Helen Clark</cp:lastModifiedBy>
  <cp:revision>426</cp:revision>
  <cp:lastPrinted>2017-02-15T16:21:33Z</cp:lastPrinted>
  <dcterms:created xsi:type="dcterms:W3CDTF">1601-01-01T00:00:00Z</dcterms:created>
  <dcterms:modified xsi:type="dcterms:W3CDTF">2025-04-24T09:43:44Z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TX6SW6SUV4E4-666515829-3819</vt:lpwstr>
  </property>
  <property fmtid="{D5CDD505-2E9C-101B-9397-08002B2CF9AE}" pid="3" name="_dlc_DocIdItemGuid">
    <vt:lpwstr>0c4c24bc-9149-45cf-9c99-cb7bbe9e4a89</vt:lpwstr>
  </property>
  <property fmtid="{D5CDD505-2E9C-101B-9397-08002B2CF9AE}" pid="4" name="_dlc_DocIdUrl">
    <vt:lpwstr>https://electoralcommissionorguk.sharepoint.com/teams/CT_EAG/_layouts/15/DocIdRedir.aspx?ID=TX6SW6SUV4E4-666515829-3819, TX6SW6SUV4E4-666515829-3819</vt:lpwstr>
  </property>
  <property fmtid="{D5CDD505-2E9C-101B-9397-08002B2CF9AE}" pid="5" name="ApprovingBody">
    <vt:lpwstr/>
  </property>
  <property fmtid="{D5CDD505-2E9C-101B-9397-08002B2CF9AE}" pid="6" name="Area (EA)">
    <vt:lpwstr>139;#Wales|067e2ff8-581f-4d30-81c0-e3b3fe8fc8a2</vt:lpwstr>
  </property>
  <property fmtid="{D5CDD505-2E9C-101B-9397-08002B2CF9AE}" pid="7" name="Audience (EA)">
    <vt:lpwstr>136;#RO|9ab7a96e-a7bd-4c42-99d8-e2b2fe25086a</vt:lpwstr>
  </property>
  <property fmtid="{D5CDD505-2E9C-101B-9397-08002B2CF9AE}" pid="8" name="Audience1">
    <vt:lpwstr>52;#All staff|1a1e0e6e-8d96-4235-ac5f-9f1dcc3600b0</vt:lpwstr>
  </property>
  <property fmtid="{D5CDD505-2E9C-101B-9397-08002B2CF9AE}" pid="9" name="Calendar Year">
    <vt:lpwstr>104;#2017|e743382d-a956-4c3d-b21e-8f088efd99a3</vt:lpwstr>
  </property>
  <property fmtid="{D5CDD505-2E9C-101B-9397-08002B2CF9AE}" pid="10" name="Calendar_x0020_Year">
    <vt:lpwstr>2471;#2017|e743382d-a956-4c3d-b21e-8f088efd99a3</vt:lpwstr>
  </property>
  <property fmtid="{D5CDD505-2E9C-101B-9397-08002B2CF9AE}" pid="11" name="Category">
    <vt:lpwstr>1214;#WS4 - Project management|18e327e8-321d-489c-bcd8-b8fccebdb06e</vt:lpwstr>
  </property>
  <property fmtid="{D5CDD505-2E9C-101B-9397-08002B2CF9AE}" pid="12" name="ContentTypeId">
    <vt:lpwstr>0x010100DBF22B2F9E624BBA857B72BB0A0E4303008EA67E2CAF453C43BBC36316DB4AFBDD0082A45CD98045B340883FA36E513A30F7</vt:lpwstr>
  </property>
  <property fmtid="{D5CDD505-2E9C-101B-9397-08002B2CF9AE}" pid="13" name="ContractRef">
    <vt:lpwstr/>
  </property>
  <property fmtid="{D5CDD505-2E9C-101B-9397-08002B2CF9AE}" pid="14" name="Countries">
    <vt:lpwstr>53;#UK wide|6834a7d2-fb91-47b3-99a3-3181df52306f</vt:lpwstr>
  </property>
  <property fmtid="{D5CDD505-2E9C-101B-9397-08002B2CF9AE}" pid="15" name="d7e05c9ad6914a3c91fc7c6d52d321c1">
    <vt:lpwstr/>
  </property>
  <property fmtid="{D5CDD505-2E9C-101B-9397-08002B2CF9AE}" pid="16" name="display_urn:schemas-microsoft-com:office:office#Author">
    <vt:lpwstr>Claire Wardle</vt:lpwstr>
  </property>
  <property fmtid="{D5CDD505-2E9C-101B-9397-08002B2CF9AE}" pid="17" name="display_urn:schemas-microsoft-com:office:office#Editor">
    <vt:lpwstr>T1-Linkfixer</vt:lpwstr>
  </property>
  <property fmtid="{D5CDD505-2E9C-101B-9397-08002B2CF9AE}" pid="18" name="display_urn:schemas-microsoft-com:office:office#Owner">
    <vt:lpwstr>Lizzie Tovey</vt:lpwstr>
  </property>
  <property fmtid="{D5CDD505-2E9C-101B-9397-08002B2CF9AE}" pid="19" name="DocumentOwner">
    <vt:lpwstr/>
  </property>
  <property fmtid="{D5CDD505-2E9C-101B-9397-08002B2CF9AE}" pid="20" name="ECSubject">
    <vt:lpwstr>51;#Electoral events|3cfbaf24-06a3-4a4a-89d4-419bd40c2206;#2;#Local government elections|5a21ae26-924a-4744-a4dc-0e03c1213209</vt:lpwstr>
  </property>
  <property fmtid="{D5CDD505-2E9C-101B-9397-08002B2CF9AE}" pid="21" name="Electoral Event">
    <vt:lpwstr>20;#Local government elections|5a21ae26-924a-4744-a4dc-0e03c1213209</vt:lpwstr>
  </property>
  <property fmtid="{D5CDD505-2E9C-101B-9397-08002B2CF9AE}" pid="22" name="Event (EA)">
    <vt:lpwstr>128;#LGE|5ac8ba68-57e1-4f02-b248-dd89d9dc774c;#129;#Parish and Community Council|feb58737-6019-4d88-99a1-4d64dedb4c5a</vt:lpwstr>
  </property>
  <property fmtid="{D5CDD505-2E9C-101B-9397-08002B2CF9AE}" pid="23" name="f9169cbde8cd43d083a6796edf077c19">
    <vt:lpwstr>Local government elections|5a21ae26-924a-4744-a4dc-0e03c1213209</vt:lpwstr>
  </property>
  <property fmtid="{D5CDD505-2E9C-101B-9397-08002B2CF9AE}" pid="24" name="Financial_x0020_year">
    <vt:lpwstr/>
  </property>
  <property fmtid="{D5CDD505-2E9C-101B-9397-08002B2CF9AE}" pid="25" name="GPMS marking">
    <vt:lpwstr>55;#Official|77462fb2-11a1-4cd5-8628-4e6081b9477e</vt:lpwstr>
  </property>
  <property fmtid="{D5CDD505-2E9C-101B-9397-08002B2CF9AE}" pid="26" name="Guidance type (EA)">
    <vt:lpwstr>133;#Supporting Resource|046fdab6-b44b-4f3d-aa13-e1a7611ba2d0</vt:lpwstr>
  </property>
  <property fmtid="{D5CDD505-2E9C-101B-9397-08002B2CF9AE}" pid="27" name="h6fb27d4aac1450da7417332cd6c7000">
    <vt:lpwstr>WS4 - Project management|18e327e8-321d-489c-bcd8-b8fccebdb06e</vt:lpwstr>
  </property>
  <property fmtid="{D5CDD505-2E9C-101B-9397-08002B2CF9AE}" pid="28" name="i1810b1101b44b14bbc21f09779139fa">
    <vt:lpwstr/>
  </property>
  <property fmtid="{D5CDD505-2E9C-101B-9397-08002B2CF9AE}" pid="29" name="InvoiceNo">
    <vt:lpwstr/>
  </property>
  <property fmtid="{D5CDD505-2E9C-101B-9397-08002B2CF9AE}" pid="30" name="LINKTEK-CHUNK-1">
    <vt:lpwstr>010021{"F":2,"I":"FC03-10B6-7231-0EC0"}</vt:lpwstr>
  </property>
  <property fmtid="{D5CDD505-2E9C-101B-9397-08002B2CF9AE}" pid="31" name="Month">
    <vt:lpwstr/>
  </property>
  <property fmtid="{D5CDD505-2E9C-101B-9397-08002B2CF9AE}" pid="32" name="n1c1b04c02ef414ba7cc6e68c55f9e2a">
    <vt:lpwstr>WS3 - Returning officer delivery|4f69987c-b2ff-4198-93e6-f041bb695c6e</vt:lpwstr>
  </property>
  <property fmtid="{D5CDD505-2E9C-101B-9397-08002B2CF9AE}" pid="33" name="PeriodOfReview">
    <vt:lpwstr/>
  </property>
  <property fmtid="{D5CDD505-2E9C-101B-9397-08002B2CF9AE}" pid="34" name="pf1c3e1bd69e4157938b459bbd5820b8">
    <vt:lpwstr>Elections ＆ Local Referendums|12fa5f29-3dbf-41bf-88ac-249dc2aed409</vt:lpwstr>
  </property>
  <property fmtid="{D5CDD505-2E9C-101B-9397-08002B2CF9AE}" pid="35" name="PONo">
    <vt:lpwstr/>
  </property>
  <property fmtid="{D5CDD505-2E9C-101B-9397-08002B2CF9AE}" pid="36" name="PPM Name">
    <vt:lpwstr>145;#Elections ＆ Local Referendums|12fa5f29-3dbf-41bf-88ac-249dc2aed409</vt:lpwstr>
  </property>
  <property fmtid="{D5CDD505-2E9C-101B-9397-08002B2CF9AE}" pid="37" name="PPM_x0020_Name">
    <vt:lpwstr>377;#Elections ＆ Local Referendums|12fa5f29-3dbf-41bf-88ac-249dc2aed409</vt:lpwstr>
  </property>
  <property fmtid="{D5CDD505-2E9C-101B-9397-08002B2CF9AE}" pid="38" name="PPM_x0020_Stage">
    <vt:lpwstr/>
  </property>
  <property fmtid="{D5CDD505-2E9C-101B-9397-08002B2CF9AE}" pid="39" name="ProtectiveMarking">
    <vt:lpwstr>Not protectively marked</vt:lpwstr>
  </property>
  <property fmtid="{D5CDD505-2E9C-101B-9397-08002B2CF9AE}" pid="40" name="Supplier">
    <vt:lpwstr/>
  </property>
  <property fmtid="{D5CDD505-2E9C-101B-9397-08002B2CF9AE}" pid="41" name="TaxKeyword">
    <vt:lpwstr/>
  </property>
  <property fmtid="{D5CDD505-2E9C-101B-9397-08002B2CF9AE}" pid="42" name="TaxKeywordTaxHTField">
    <vt:lpwstr/>
  </property>
  <property fmtid="{D5CDD505-2E9C-101B-9397-08002B2CF9AE}" pid="43" name="Work stream">
    <vt:lpwstr>789;#WS3 - Returning officer delivery|4f69987c-b2ff-4198-93e6-f041bb695c6e</vt:lpwstr>
  </property>
  <property fmtid="{D5CDD505-2E9C-101B-9397-08002B2CF9AE}" pid="44" name="Work_x0020_stream">
    <vt:lpwstr>789;#WS3 - Returning officer delivery|4f69987c-b2ff-4198-93e6-f041bb695c6e</vt:lpwstr>
  </property>
  <property fmtid="{D5CDD505-2E9C-101B-9397-08002B2CF9AE}" pid="45" name="NextReviewDate ">
    <vt:lpwstr/>
  </property>
  <property fmtid="{D5CDD505-2E9C-101B-9397-08002B2CF9AE}" pid="46" name="DateOfIssue">
    <vt:lpwstr/>
  </property>
  <property fmtid="{D5CDD505-2E9C-101B-9397-08002B2CF9AE}" pid="47" name="Financial year">
    <vt:lpwstr/>
  </property>
  <property fmtid="{D5CDD505-2E9C-101B-9397-08002B2CF9AE}" pid="48" name="LastReviewDate">
    <vt:lpwstr/>
  </property>
</Properties>
</file>