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modernComment_14D_28878B17.xml" ContentType="application/vnd.ms-powerpoint.comments+xml"/>
  <Override PartName="/ppt/comments/modernComment_12E_DD23047A.xml" ContentType="application/vnd.ms-powerpoint.comments+xml"/>
  <Override PartName="/ppt/comments/modernComment_130_3187269A.xml" ContentType="application/vnd.ms-powerpoint.comments+xml"/>
  <Override PartName="/ppt/comments/modernComment_132_AE82A74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50_90C4440E.xml" ContentType="application/vnd.ms-powerpoint.comments+xml"/>
  <Override PartName="/ppt/comments/modernComment_151_2F1BBACE.xml" ContentType="application/vnd.ms-powerpoint.comments+xml"/>
  <Override PartName="/ppt/comments/modernComment_14A_3869C131.xml" ContentType="application/vnd.ms-powerpoint.comments+xml"/>
  <Override PartName="/ppt/comments/modernComment_13F_1A28308E.xml" ContentType="application/vnd.ms-powerpoint.comment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81" r:id="rId5"/>
    <p:sldMasterId id="2147483700" r:id="rId6"/>
    <p:sldMasterId id="2147483717" r:id="rId7"/>
  </p:sldMasterIdLst>
  <p:notesMasterIdLst>
    <p:notesMasterId r:id="rId38"/>
  </p:notesMasterIdLst>
  <p:sldIdLst>
    <p:sldId id="301" r:id="rId8"/>
    <p:sldId id="333" r:id="rId9"/>
    <p:sldId id="334" r:id="rId10"/>
    <p:sldId id="335"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22" r:id="rId27"/>
    <p:sldId id="323" r:id="rId28"/>
    <p:sldId id="324" r:id="rId29"/>
    <p:sldId id="325" r:id="rId30"/>
    <p:sldId id="336" r:id="rId31"/>
    <p:sldId id="327" r:id="rId32"/>
    <p:sldId id="337" r:id="rId33"/>
    <p:sldId id="330" r:id="rId34"/>
    <p:sldId id="332" r:id="rId35"/>
    <p:sldId id="319" r:id="rId36"/>
    <p:sldId id="321" r:id="rId37"/>
  </p:sldIdLst>
  <p:sldSz cx="6858000" cy="9907588"/>
  <p:notesSz cx="6858000" cy="9144000"/>
  <p:embeddedFontLst>
    <p:embeddedFont>
      <p:font typeface="Montserrat" panose="00000500000000000000" pitchFamily="2" charset="0"/>
      <p:regular r:id="rId39"/>
      <p:bold r:id="rId40"/>
      <p:italic r:id="rId41"/>
      <p:boldItalic r:id="rId42"/>
    </p:embeddedFont>
    <p:embeddedFont>
      <p:font typeface="Montserrat ExtraBold" panose="00000900000000000000" pitchFamily="2" charset="0"/>
      <p:bold r:id="rId43"/>
      <p:italic r:id="rId44"/>
      <p:bold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BF9928-B998-A525-507A-C83B6153F6B6}" name="Sarah Barker" initials="SB" userId="S::sbarker@electoralcommission.org.uk::0f2330d9-141e-4cf7-a7a2-784b278b1dec" providerId="AD"/>
  <p188:author id="{EEB6772B-5E20-09C1-94CC-03CF1A77CD4F}" name="Rebecca Davies" initials="RD" userId="S::rdavies@electoralcommission.org.uk::2cff74dd-ca6c-4ffa-9f0c-d8c1fdf1e9c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BFF"/>
    <a:srgbClr val="854985"/>
    <a:srgbClr val="00856D"/>
    <a:srgbClr val="00E7BD"/>
    <a:srgbClr val="CC6FCC"/>
    <a:srgbClr val="00C7A2"/>
    <a:srgbClr val="3049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8C569-A38B-45FB-AB30-8D02329B84C3}" v="40" dt="2024-02-01T16:17:04.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38"/>
    <p:restoredTop sz="96352"/>
  </p:normalViewPr>
  <p:slideViewPr>
    <p:cSldViewPr snapToGrid="0" snapToObjects="1">
      <p:cViewPr varScale="1">
        <p:scale>
          <a:sx n="74" d="100"/>
          <a:sy n="74" d="100"/>
        </p:scale>
        <p:origin x="864"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4.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6.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rgain Gwilym" userId="285f13f4-55af-43a1-8b10-100e4f23e4c9" providerId="ADAL" clId="{5088C569-A38B-45FB-AB30-8D02329B84C3}"/>
    <pc:docChg chg="undo redo custSel addSld delSld modSld">
      <pc:chgData name="Eurgain Gwilym" userId="285f13f4-55af-43a1-8b10-100e4f23e4c9" providerId="ADAL" clId="{5088C569-A38B-45FB-AB30-8D02329B84C3}" dt="2024-02-01T16:22:14.656" v="1507" actId="20577"/>
      <pc:docMkLst>
        <pc:docMk/>
      </pc:docMkLst>
      <pc:sldChg chg="modSp mod">
        <pc:chgData name="Eurgain Gwilym" userId="285f13f4-55af-43a1-8b10-100e4f23e4c9" providerId="ADAL" clId="{5088C569-A38B-45FB-AB30-8D02329B84C3}" dt="2024-02-01T15:26:07.172" v="550" actId="20577"/>
        <pc:sldMkLst>
          <pc:docMk/>
          <pc:sldMk cId="3710059642" sldId="302"/>
        </pc:sldMkLst>
        <pc:spChg chg="mod">
          <ac:chgData name="Eurgain Gwilym" userId="285f13f4-55af-43a1-8b10-100e4f23e4c9" providerId="ADAL" clId="{5088C569-A38B-45FB-AB30-8D02329B84C3}" dt="2024-02-01T15:26:07.172" v="550" actId="20577"/>
          <ac:spMkLst>
            <pc:docMk/>
            <pc:sldMk cId="3710059642" sldId="302"/>
            <ac:spMk id="10" creationId="{0961D9C0-7E77-B949-9F32-7D28C198A9DD}"/>
          </ac:spMkLst>
        </pc:spChg>
      </pc:sldChg>
      <pc:sldChg chg="modSp mod">
        <pc:chgData name="Eurgain Gwilym" userId="285f13f4-55af-43a1-8b10-100e4f23e4c9" providerId="ADAL" clId="{5088C569-A38B-45FB-AB30-8D02329B84C3}" dt="2024-02-01T15:48:41.296" v="793" actId="790"/>
        <pc:sldMkLst>
          <pc:docMk/>
          <pc:sldMk cId="2927798081" sldId="306"/>
        </pc:sldMkLst>
        <pc:spChg chg="mod">
          <ac:chgData name="Eurgain Gwilym" userId="285f13f4-55af-43a1-8b10-100e4f23e4c9" providerId="ADAL" clId="{5088C569-A38B-45FB-AB30-8D02329B84C3}" dt="2024-02-01T15:28:24.419" v="596" actId="790"/>
          <ac:spMkLst>
            <pc:docMk/>
            <pc:sldMk cId="2927798081" sldId="306"/>
            <ac:spMk id="2" creationId="{C7CE4C71-1F58-1348-827E-819402EBD93C}"/>
          </ac:spMkLst>
        </pc:spChg>
        <pc:spChg chg="mod">
          <ac:chgData name="Eurgain Gwilym" userId="285f13f4-55af-43a1-8b10-100e4f23e4c9" providerId="ADAL" clId="{5088C569-A38B-45FB-AB30-8D02329B84C3}" dt="2024-02-01T15:28:24.419" v="596" actId="790"/>
          <ac:spMkLst>
            <pc:docMk/>
            <pc:sldMk cId="2927798081" sldId="306"/>
            <ac:spMk id="4" creationId="{84F5EC71-6E8D-CF4E-94F6-F5C24088A190}"/>
          </ac:spMkLst>
        </pc:spChg>
        <pc:spChg chg="mod">
          <ac:chgData name="Eurgain Gwilym" userId="285f13f4-55af-43a1-8b10-100e4f23e4c9" providerId="ADAL" clId="{5088C569-A38B-45FB-AB30-8D02329B84C3}" dt="2024-02-01T15:47:15.217" v="747" actId="20577"/>
          <ac:spMkLst>
            <pc:docMk/>
            <pc:sldMk cId="2927798081" sldId="306"/>
            <ac:spMk id="10" creationId="{0961D9C0-7E77-B949-9F32-7D28C198A9DD}"/>
          </ac:spMkLst>
        </pc:spChg>
        <pc:spChg chg="mod">
          <ac:chgData name="Eurgain Gwilym" userId="285f13f4-55af-43a1-8b10-100e4f23e4c9" providerId="ADAL" clId="{5088C569-A38B-45FB-AB30-8D02329B84C3}" dt="2024-02-01T15:28:24.419" v="596" actId="790"/>
          <ac:spMkLst>
            <pc:docMk/>
            <pc:sldMk cId="2927798081" sldId="306"/>
            <ac:spMk id="11" creationId="{CD83C11D-2797-CB44-923D-9040EB92828A}"/>
          </ac:spMkLst>
        </pc:spChg>
        <pc:spChg chg="mod">
          <ac:chgData name="Eurgain Gwilym" userId="285f13f4-55af-43a1-8b10-100e4f23e4c9" providerId="ADAL" clId="{5088C569-A38B-45FB-AB30-8D02329B84C3}" dt="2024-02-01T15:45:41.342" v="746" actId="20577"/>
          <ac:spMkLst>
            <pc:docMk/>
            <pc:sldMk cId="2927798081" sldId="306"/>
            <ac:spMk id="12" creationId="{E59BC72A-2FFC-5846-BBB3-5246C21EB287}"/>
          </ac:spMkLst>
        </pc:spChg>
        <pc:spChg chg="mod">
          <ac:chgData name="Eurgain Gwilym" userId="285f13f4-55af-43a1-8b10-100e4f23e4c9" providerId="ADAL" clId="{5088C569-A38B-45FB-AB30-8D02329B84C3}" dt="2024-02-01T15:48:41.296" v="793" actId="790"/>
          <ac:spMkLst>
            <pc:docMk/>
            <pc:sldMk cId="2927798081" sldId="306"/>
            <ac:spMk id="19" creationId="{E59BC72A-2FFC-5846-BBB3-5246C21EB287}"/>
          </ac:spMkLst>
        </pc:spChg>
        <pc:spChg chg="mod">
          <ac:chgData name="Eurgain Gwilym" userId="285f13f4-55af-43a1-8b10-100e4f23e4c9" providerId="ADAL" clId="{5088C569-A38B-45FB-AB30-8D02329B84C3}" dt="2024-02-01T15:28:24.419" v="596" actId="790"/>
          <ac:spMkLst>
            <pc:docMk/>
            <pc:sldMk cId="2927798081" sldId="306"/>
            <ac:spMk id="22" creationId="{99F5B34B-6592-4D4F-952D-36174C304111}"/>
          </ac:spMkLst>
        </pc:spChg>
        <pc:spChg chg="mod">
          <ac:chgData name="Eurgain Gwilym" userId="285f13f4-55af-43a1-8b10-100e4f23e4c9" providerId="ADAL" clId="{5088C569-A38B-45FB-AB30-8D02329B84C3}" dt="2024-02-01T15:28:24.419" v="596" actId="790"/>
          <ac:spMkLst>
            <pc:docMk/>
            <pc:sldMk cId="2927798081" sldId="306"/>
            <ac:spMk id="24" creationId="{66BCF940-087F-3144-BEAB-C358DF3D65C0}"/>
          </ac:spMkLst>
        </pc:spChg>
        <pc:spChg chg="mod">
          <ac:chgData name="Eurgain Gwilym" userId="285f13f4-55af-43a1-8b10-100e4f23e4c9" providerId="ADAL" clId="{5088C569-A38B-45FB-AB30-8D02329B84C3}" dt="2024-02-01T15:28:24.419" v="596" actId="790"/>
          <ac:spMkLst>
            <pc:docMk/>
            <pc:sldMk cId="2927798081" sldId="306"/>
            <ac:spMk id="73" creationId="{BF2B8B90-F98D-3548-BEC6-00717E271B03}"/>
          </ac:spMkLst>
        </pc:spChg>
        <pc:spChg chg="mod">
          <ac:chgData name="Eurgain Gwilym" userId="285f13f4-55af-43a1-8b10-100e4f23e4c9" providerId="ADAL" clId="{5088C569-A38B-45FB-AB30-8D02329B84C3}" dt="2024-02-01T15:28:24.419" v="596" actId="790"/>
          <ac:spMkLst>
            <pc:docMk/>
            <pc:sldMk cId="2927798081" sldId="306"/>
            <ac:spMk id="74" creationId="{8E798763-ED7B-7D49-8C72-CA631024AF35}"/>
          </ac:spMkLst>
        </pc:spChg>
      </pc:sldChg>
      <pc:sldChg chg="modSp mod">
        <pc:chgData name="Eurgain Gwilym" userId="285f13f4-55af-43a1-8b10-100e4f23e4c9" providerId="ADAL" clId="{5088C569-A38B-45FB-AB30-8D02329B84C3}" dt="2024-02-01T15:58:34.872" v="1064" actId="1036"/>
        <pc:sldMkLst>
          <pc:docMk/>
          <pc:sldMk cId="4265329379" sldId="307"/>
        </pc:sldMkLst>
        <pc:spChg chg="mod">
          <ac:chgData name="Eurgain Gwilym" userId="285f13f4-55af-43a1-8b10-100e4f23e4c9" providerId="ADAL" clId="{5088C569-A38B-45FB-AB30-8D02329B84C3}" dt="2024-02-01T15:58:31.618" v="1060" actId="403"/>
          <ac:spMkLst>
            <pc:docMk/>
            <pc:sldMk cId="4265329379" sldId="307"/>
            <ac:spMk id="2" creationId="{C7CE4C71-1F58-1348-827E-819402EBD93C}"/>
          </ac:spMkLst>
        </pc:spChg>
        <pc:spChg chg="mod">
          <ac:chgData name="Eurgain Gwilym" userId="285f13f4-55af-43a1-8b10-100e4f23e4c9" providerId="ADAL" clId="{5088C569-A38B-45FB-AB30-8D02329B84C3}" dt="2024-02-01T15:57:39.697" v="1011" actId="1035"/>
          <ac:spMkLst>
            <pc:docMk/>
            <pc:sldMk cId="4265329379" sldId="307"/>
            <ac:spMk id="4" creationId="{84F5EC71-6E8D-CF4E-94F6-F5C24088A190}"/>
          </ac:spMkLst>
        </pc:spChg>
        <pc:spChg chg="mod">
          <ac:chgData name="Eurgain Gwilym" userId="285f13f4-55af-43a1-8b10-100e4f23e4c9" providerId="ADAL" clId="{5088C569-A38B-45FB-AB30-8D02329B84C3}" dt="2024-02-01T15:58:24.883" v="1059" actId="14100"/>
          <ac:spMkLst>
            <pc:docMk/>
            <pc:sldMk cId="4265329379" sldId="307"/>
            <ac:spMk id="12" creationId="{08771BB9-540F-F44D-887F-E008F7D85B11}"/>
          </ac:spMkLst>
        </pc:spChg>
        <pc:cxnChg chg="mod">
          <ac:chgData name="Eurgain Gwilym" userId="285f13f4-55af-43a1-8b10-100e4f23e4c9" providerId="ADAL" clId="{5088C569-A38B-45FB-AB30-8D02329B84C3}" dt="2024-02-01T15:58:34.872" v="1064" actId="1036"/>
          <ac:cxnSpMkLst>
            <pc:docMk/>
            <pc:sldMk cId="4265329379" sldId="307"/>
            <ac:cxnSpMk id="6" creationId="{6CCB46BF-25CA-A341-88AF-AD73F03647A9}"/>
          </ac:cxnSpMkLst>
        </pc:cxnChg>
      </pc:sldChg>
      <pc:sldChg chg="modSp mod">
        <pc:chgData name="Eurgain Gwilym" userId="285f13f4-55af-43a1-8b10-100e4f23e4c9" providerId="ADAL" clId="{5088C569-A38B-45FB-AB30-8D02329B84C3}" dt="2024-02-01T16:01:00.955" v="1065" actId="20577"/>
        <pc:sldMkLst>
          <pc:docMk/>
          <pc:sldMk cId="3952464791" sldId="312"/>
        </pc:sldMkLst>
        <pc:spChg chg="mod">
          <ac:chgData name="Eurgain Gwilym" userId="285f13f4-55af-43a1-8b10-100e4f23e4c9" providerId="ADAL" clId="{5088C569-A38B-45FB-AB30-8D02329B84C3}" dt="2024-02-01T16:01:00.955" v="1065" actId="20577"/>
          <ac:spMkLst>
            <pc:docMk/>
            <pc:sldMk cId="3952464791" sldId="312"/>
            <ac:spMk id="10" creationId="{0961D9C0-7E77-B949-9F32-7D28C198A9DD}"/>
          </ac:spMkLst>
        </pc:spChg>
      </pc:sldChg>
      <pc:sldChg chg="modSp mod">
        <pc:chgData name="Eurgain Gwilym" userId="285f13f4-55af-43a1-8b10-100e4f23e4c9" providerId="ADAL" clId="{5088C569-A38B-45FB-AB30-8D02329B84C3}" dt="2024-02-01T16:03:22.388" v="1187" actId="790"/>
        <pc:sldMkLst>
          <pc:docMk/>
          <pc:sldMk cId="3039711564" sldId="315"/>
        </pc:sldMkLst>
        <pc:spChg chg="mod">
          <ac:chgData name="Eurgain Gwilym" userId="285f13f4-55af-43a1-8b10-100e4f23e4c9" providerId="ADAL" clId="{5088C569-A38B-45FB-AB30-8D02329B84C3}" dt="2024-02-01T16:02:12.330" v="1066" actId="20577"/>
          <ac:spMkLst>
            <pc:docMk/>
            <pc:sldMk cId="3039711564" sldId="315"/>
            <ac:spMk id="10" creationId="{0961D9C0-7E77-B949-9F32-7D28C198A9DD}"/>
          </ac:spMkLst>
        </pc:spChg>
        <pc:spChg chg="mod">
          <ac:chgData name="Eurgain Gwilym" userId="285f13f4-55af-43a1-8b10-100e4f23e4c9" providerId="ADAL" clId="{5088C569-A38B-45FB-AB30-8D02329B84C3}" dt="2024-02-01T16:03:22.388" v="1187" actId="790"/>
          <ac:spMkLst>
            <pc:docMk/>
            <pc:sldMk cId="3039711564" sldId="315"/>
            <ac:spMk id="24" creationId="{66BCF940-087F-3144-BEAB-C358DF3D65C0}"/>
          </ac:spMkLst>
        </pc:spChg>
      </pc:sldChg>
      <pc:sldChg chg="del">
        <pc:chgData name="Eurgain Gwilym" userId="285f13f4-55af-43a1-8b10-100e4f23e4c9" providerId="ADAL" clId="{5088C569-A38B-45FB-AB30-8D02329B84C3}" dt="2024-02-01T16:16:52.051" v="1452" actId="47"/>
        <pc:sldMkLst>
          <pc:docMk/>
          <pc:sldMk cId="3329709339" sldId="317"/>
        </pc:sldMkLst>
      </pc:sldChg>
      <pc:sldChg chg="del">
        <pc:chgData name="Eurgain Gwilym" userId="285f13f4-55af-43a1-8b10-100e4f23e4c9" providerId="ADAL" clId="{5088C569-A38B-45FB-AB30-8D02329B84C3}" dt="2024-02-01T16:17:10.032" v="1453" actId="47"/>
        <pc:sldMkLst>
          <pc:docMk/>
          <pc:sldMk cId="2474912820" sldId="318"/>
        </pc:sldMkLst>
      </pc:sldChg>
      <pc:sldChg chg="modSp mod">
        <pc:chgData name="Eurgain Gwilym" userId="285f13f4-55af-43a1-8b10-100e4f23e4c9" providerId="ADAL" clId="{5088C569-A38B-45FB-AB30-8D02329B84C3}" dt="2024-02-01T16:04:25.997" v="1201" actId="790"/>
        <pc:sldMkLst>
          <pc:docMk/>
          <pc:sldMk cId="4095740334" sldId="325"/>
        </pc:sldMkLst>
        <pc:spChg chg="mod">
          <ac:chgData name="Eurgain Gwilym" userId="285f13f4-55af-43a1-8b10-100e4f23e4c9" providerId="ADAL" clId="{5088C569-A38B-45FB-AB30-8D02329B84C3}" dt="2024-02-01T16:03:52.219" v="1188" actId="20577"/>
          <ac:spMkLst>
            <pc:docMk/>
            <pc:sldMk cId="4095740334" sldId="325"/>
            <ac:spMk id="10" creationId="{0961D9C0-7E77-B949-9F32-7D28C198A9DD}"/>
          </ac:spMkLst>
        </pc:spChg>
        <pc:spChg chg="mod">
          <ac:chgData name="Eurgain Gwilym" userId="285f13f4-55af-43a1-8b10-100e4f23e4c9" providerId="ADAL" clId="{5088C569-A38B-45FB-AB30-8D02329B84C3}" dt="2024-02-01T16:04:18.663" v="1200" actId="1036"/>
          <ac:spMkLst>
            <pc:docMk/>
            <pc:sldMk cId="4095740334" sldId="325"/>
            <ac:spMk id="12" creationId="{E59BC72A-2FFC-5846-BBB3-5246C21EB287}"/>
          </ac:spMkLst>
        </pc:spChg>
        <pc:spChg chg="mod">
          <ac:chgData name="Eurgain Gwilym" userId="285f13f4-55af-43a1-8b10-100e4f23e4c9" providerId="ADAL" clId="{5088C569-A38B-45FB-AB30-8D02329B84C3}" dt="2024-02-01T16:04:25.997" v="1201" actId="790"/>
          <ac:spMkLst>
            <pc:docMk/>
            <pc:sldMk cId="4095740334" sldId="325"/>
            <ac:spMk id="24" creationId="{66BCF940-087F-3144-BEAB-C358DF3D65C0}"/>
          </ac:spMkLst>
        </pc:spChg>
      </pc:sldChg>
      <pc:sldChg chg="del">
        <pc:chgData name="Eurgain Gwilym" userId="285f13f4-55af-43a1-8b10-100e4f23e4c9" providerId="ADAL" clId="{5088C569-A38B-45FB-AB30-8D02329B84C3}" dt="2024-02-01T16:06:23.169" v="1202" actId="2696"/>
        <pc:sldMkLst>
          <pc:docMk/>
          <pc:sldMk cId="2428781582" sldId="326"/>
        </pc:sldMkLst>
      </pc:sldChg>
      <pc:sldChg chg="del">
        <pc:chgData name="Eurgain Gwilym" userId="285f13f4-55af-43a1-8b10-100e4f23e4c9" providerId="ADAL" clId="{5088C569-A38B-45FB-AB30-8D02329B84C3}" dt="2024-02-01T16:15:26.852" v="1406" actId="47"/>
        <pc:sldMkLst>
          <pc:docMk/>
          <pc:sldMk cId="3150630166" sldId="328"/>
        </pc:sldMkLst>
      </pc:sldChg>
      <pc:sldChg chg="del">
        <pc:chgData name="Eurgain Gwilym" userId="285f13f4-55af-43a1-8b10-100e4f23e4c9" providerId="ADAL" clId="{5088C569-A38B-45FB-AB30-8D02329B84C3}" dt="2024-02-01T16:16:38.768" v="1449" actId="47"/>
        <pc:sldMkLst>
          <pc:docMk/>
          <pc:sldMk cId="4032018802" sldId="329"/>
        </pc:sldMkLst>
      </pc:sldChg>
      <pc:sldChg chg="del">
        <pc:chgData name="Eurgain Gwilym" userId="285f13f4-55af-43a1-8b10-100e4f23e4c9" providerId="ADAL" clId="{5088C569-A38B-45FB-AB30-8D02329B84C3}" dt="2024-02-01T16:16:49.251" v="1450" actId="47"/>
        <pc:sldMkLst>
          <pc:docMk/>
          <pc:sldMk cId="348751037" sldId="330"/>
        </pc:sldMkLst>
      </pc:sldChg>
      <pc:sldChg chg="modSp mod">
        <pc:chgData name="Eurgain Gwilym" userId="285f13f4-55af-43a1-8b10-100e4f23e4c9" providerId="ADAL" clId="{5088C569-A38B-45FB-AB30-8D02329B84C3}" dt="2024-02-01T16:22:14.656" v="1507" actId="20577"/>
        <pc:sldMkLst>
          <pc:docMk/>
          <pc:sldMk cId="946454833" sldId="330"/>
        </pc:sldMkLst>
        <pc:spChg chg="mod">
          <ac:chgData name="Eurgain Gwilym" userId="285f13f4-55af-43a1-8b10-100e4f23e4c9" providerId="ADAL" clId="{5088C569-A38B-45FB-AB30-8D02329B84C3}" dt="2024-02-01T16:21:13.572" v="1471" actId="20577"/>
          <ac:spMkLst>
            <pc:docMk/>
            <pc:sldMk cId="946454833" sldId="330"/>
            <ac:spMk id="3" creationId="{00000000-0000-0000-0000-000000000000}"/>
          </ac:spMkLst>
        </pc:spChg>
        <pc:spChg chg="mod">
          <ac:chgData name="Eurgain Gwilym" userId="285f13f4-55af-43a1-8b10-100e4f23e4c9" providerId="ADAL" clId="{5088C569-A38B-45FB-AB30-8D02329B84C3}" dt="2024-02-01T16:22:14.656" v="1507" actId="20577"/>
          <ac:spMkLst>
            <pc:docMk/>
            <pc:sldMk cId="946454833" sldId="330"/>
            <ac:spMk id="5" creationId="{00000000-0000-0000-0000-000000000000}"/>
          </ac:spMkLst>
        </pc:spChg>
        <pc:spChg chg="mod">
          <ac:chgData name="Eurgain Gwilym" userId="285f13f4-55af-43a1-8b10-100e4f23e4c9" providerId="ADAL" clId="{5088C569-A38B-45FB-AB30-8D02329B84C3}" dt="2024-02-01T16:21:18.591" v="1488" actId="20577"/>
          <ac:spMkLst>
            <pc:docMk/>
            <pc:sldMk cId="946454833" sldId="330"/>
            <ac:spMk id="7" creationId="{00000000-0000-0000-0000-000000000000}"/>
          </ac:spMkLst>
        </pc:spChg>
      </pc:sldChg>
      <pc:sldChg chg="del">
        <pc:chgData name="Eurgain Gwilym" userId="285f13f4-55af-43a1-8b10-100e4f23e4c9" providerId="ADAL" clId="{5088C569-A38B-45FB-AB30-8D02329B84C3}" dt="2024-02-01T16:16:50.579" v="1451" actId="47"/>
        <pc:sldMkLst>
          <pc:docMk/>
          <pc:sldMk cId="3118187946" sldId="331"/>
        </pc:sldMkLst>
      </pc:sldChg>
      <pc:sldChg chg="modSp mod">
        <pc:chgData name="Eurgain Gwilym" userId="285f13f4-55af-43a1-8b10-100e4f23e4c9" providerId="ADAL" clId="{5088C569-A38B-45FB-AB30-8D02329B84C3}" dt="2024-02-01T14:46:26.271" v="135" actId="790"/>
        <pc:sldMkLst>
          <pc:docMk/>
          <pc:sldMk cId="679971607" sldId="333"/>
        </pc:sldMkLst>
        <pc:spChg chg="mod">
          <ac:chgData name="Eurgain Gwilym" userId="285f13f4-55af-43a1-8b10-100e4f23e4c9" providerId="ADAL" clId="{5088C569-A38B-45FB-AB30-8D02329B84C3}" dt="2024-02-01T14:46:26.271" v="135" actId="790"/>
          <ac:spMkLst>
            <pc:docMk/>
            <pc:sldMk cId="679971607" sldId="333"/>
            <ac:spMk id="4" creationId="{84F5EC71-6E8D-CF4E-94F6-F5C24088A190}"/>
          </ac:spMkLst>
        </pc:spChg>
        <pc:spChg chg="mod">
          <ac:chgData name="Eurgain Gwilym" userId="285f13f4-55af-43a1-8b10-100e4f23e4c9" providerId="ADAL" clId="{5088C569-A38B-45FB-AB30-8D02329B84C3}" dt="2024-02-01T14:46:26.271" v="135" actId="790"/>
          <ac:spMkLst>
            <pc:docMk/>
            <pc:sldMk cId="679971607" sldId="333"/>
            <ac:spMk id="11" creationId="{CD83C11D-2797-CB44-923D-9040EB92828A}"/>
          </ac:spMkLst>
        </pc:spChg>
        <pc:spChg chg="mod">
          <ac:chgData name="Eurgain Gwilym" userId="285f13f4-55af-43a1-8b10-100e4f23e4c9" providerId="ADAL" clId="{5088C569-A38B-45FB-AB30-8D02329B84C3}" dt="2024-02-01T14:46:26.271" v="135" actId="790"/>
          <ac:spMkLst>
            <pc:docMk/>
            <pc:sldMk cId="679971607" sldId="333"/>
            <ac:spMk id="22" creationId="{99F5B34B-6592-4D4F-952D-36174C304111}"/>
          </ac:spMkLst>
        </pc:spChg>
        <pc:spChg chg="mod">
          <ac:chgData name="Eurgain Gwilym" userId="285f13f4-55af-43a1-8b10-100e4f23e4c9" providerId="ADAL" clId="{5088C569-A38B-45FB-AB30-8D02329B84C3}" dt="2024-02-01T14:46:26.271" v="135" actId="790"/>
          <ac:spMkLst>
            <pc:docMk/>
            <pc:sldMk cId="679971607" sldId="333"/>
            <ac:spMk id="73" creationId="{BF2B8B90-F98D-3548-BEC6-00717E271B03}"/>
          </ac:spMkLst>
        </pc:spChg>
        <pc:spChg chg="mod">
          <ac:chgData name="Eurgain Gwilym" userId="285f13f4-55af-43a1-8b10-100e4f23e4c9" providerId="ADAL" clId="{5088C569-A38B-45FB-AB30-8D02329B84C3}" dt="2024-02-01T14:46:26.271" v="135" actId="790"/>
          <ac:spMkLst>
            <pc:docMk/>
            <pc:sldMk cId="679971607" sldId="333"/>
            <ac:spMk id="74" creationId="{8E798763-ED7B-7D49-8C72-CA631024AF35}"/>
          </ac:spMkLst>
        </pc:spChg>
      </pc:sldChg>
      <pc:sldChg chg="addSp delSp modSp mod">
        <pc:chgData name="Eurgain Gwilym" userId="285f13f4-55af-43a1-8b10-100e4f23e4c9" providerId="ADAL" clId="{5088C569-A38B-45FB-AB30-8D02329B84C3}" dt="2024-02-01T15:19:16.099" v="420" actId="790"/>
        <pc:sldMkLst>
          <pc:docMk/>
          <pc:sldMk cId="2416933105" sldId="334"/>
        </pc:sldMkLst>
        <pc:spChg chg="mod">
          <ac:chgData name="Eurgain Gwilym" userId="285f13f4-55af-43a1-8b10-100e4f23e4c9" providerId="ADAL" clId="{5088C569-A38B-45FB-AB30-8D02329B84C3}" dt="2024-02-01T15:19:06.463" v="419" actId="790"/>
          <ac:spMkLst>
            <pc:docMk/>
            <pc:sldMk cId="2416933105" sldId="334"/>
            <ac:spMk id="2" creationId="{C84D58FC-95E5-22FC-A427-C5A4440B3DEF}"/>
          </ac:spMkLst>
        </pc:spChg>
        <pc:spChg chg="mod">
          <ac:chgData name="Eurgain Gwilym" userId="285f13f4-55af-43a1-8b10-100e4f23e4c9" providerId="ADAL" clId="{5088C569-A38B-45FB-AB30-8D02329B84C3}" dt="2024-02-01T15:19:06.463" v="419" actId="790"/>
          <ac:spMkLst>
            <pc:docMk/>
            <pc:sldMk cId="2416933105" sldId="334"/>
            <ac:spMk id="4" creationId="{84F5EC71-6E8D-CF4E-94F6-F5C24088A190}"/>
          </ac:spMkLst>
        </pc:spChg>
        <pc:spChg chg="add del mod">
          <ac:chgData name="Eurgain Gwilym" userId="285f13f4-55af-43a1-8b10-100e4f23e4c9" providerId="ADAL" clId="{5088C569-A38B-45FB-AB30-8D02329B84C3}" dt="2024-02-01T14:47:18.595" v="141" actId="478"/>
          <ac:spMkLst>
            <pc:docMk/>
            <pc:sldMk cId="2416933105" sldId="334"/>
            <ac:spMk id="5" creationId="{D03F5330-0612-9365-AED1-E0B3360ED6A0}"/>
          </ac:spMkLst>
        </pc:spChg>
        <pc:spChg chg="add mod ord">
          <ac:chgData name="Eurgain Gwilym" userId="285f13f4-55af-43a1-8b10-100e4f23e4c9" providerId="ADAL" clId="{5088C569-A38B-45FB-AB30-8D02329B84C3}" dt="2024-02-01T14:47:16.622" v="140"/>
          <ac:spMkLst>
            <pc:docMk/>
            <pc:sldMk cId="2416933105" sldId="334"/>
            <ac:spMk id="7" creationId="{B09C5AD1-2F6E-5B01-99AB-B896A2FBE6DB}"/>
          </ac:spMkLst>
        </pc:spChg>
        <pc:spChg chg="add mod">
          <ac:chgData name="Eurgain Gwilym" userId="285f13f4-55af-43a1-8b10-100e4f23e4c9" providerId="ADAL" clId="{5088C569-A38B-45FB-AB30-8D02329B84C3}" dt="2024-02-01T15:19:06.463" v="419" actId="790"/>
          <ac:spMkLst>
            <pc:docMk/>
            <pc:sldMk cId="2416933105" sldId="334"/>
            <ac:spMk id="8" creationId="{7E46FF1B-398B-FBDC-62B2-6FB3F71FBB50}"/>
          </ac:spMkLst>
        </pc:spChg>
        <pc:spChg chg="add mod">
          <ac:chgData name="Eurgain Gwilym" userId="285f13f4-55af-43a1-8b10-100e4f23e4c9" providerId="ADAL" clId="{5088C569-A38B-45FB-AB30-8D02329B84C3}" dt="2024-02-01T15:19:06.463" v="419" actId="790"/>
          <ac:spMkLst>
            <pc:docMk/>
            <pc:sldMk cId="2416933105" sldId="334"/>
            <ac:spMk id="9" creationId="{B06427AE-FE97-74A2-8443-B129FB155CD1}"/>
          </ac:spMkLst>
        </pc:spChg>
        <pc:spChg chg="del">
          <ac:chgData name="Eurgain Gwilym" userId="285f13f4-55af-43a1-8b10-100e4f23e4c9" providerId="ADAL" clId="{5088C569-A38B-45FB-AB30-8D02329B84C3}" dt="2024-02-01T14:49:08.819" v="148" actId="478"/>
          <ac:spMkLst>
            <pc:docMk/>
            <pc:sldMk cId="2416933105" sldId="334"/>
            <ac:spMk id="11" creationId="{CD83C11D-2797-CB44-923D-9040EB92828A}"/>
          </ac:spMkLst>
        </pc:spChg>
        <pc:spChg chg="del">
          <ac:chgData name="Eurgain Gwilym" userId="285f13f4-55af-43a1-8b10-100e4f23e4c9" providerId="ADAL" clId="{5088C569-A38B-45FB-AB30-8D02329B84C3}" dt="2024-02-01T14:47:02.417" v="136" actId="478"/>
          <ac:spMkLst>
            <pc:docMk/>
            <pc:sldMk cId="2416933105" sldId="334"/>
            <ac:spMk id="22" creationId="{99F5B34B-6592-4D4F-952D-36174C304111}"/>
          </ac:spMkLst>
        </pc:spChg>
        <pc:spChg chg="mod">
          <ac:chgData name="Eurgain Gwilym" userId="285f13f4-55af-43a1-8b10-100e4f23e4c9" providerId="ADAL" clId="{5088C569-A38B-45FB-AB30-8D02329B84C3}" dt="2024-02-01T15:19:06.463" v="419" actId="790"/>
          <ac:spMkLst>
            <pc:docMk/>
            <pc:sldMk cId="2416933105" sldId="334"/>
            <ac:spMk id="74" creationId="{8E798763-ED7B-7D49-8C72-CA631024AF35}"/>
          </ac:spMkLst>
        </pc:spChg>
        <pc:graphicFrameChg chg="mod modGraphic">
          <ac:chgData name="Eurgain Gwilym" userId="285f13f4-55af-43a1-8b10-100e4f23e4c9" providerId="ADAL" clId="{5088C569-A38B-45FB-AB30-8D02329B84C3}" dt="2024-02-01T15:19:16.099" v="420" actId="790"/>
          <ac:graphicFrameMkLst>
            <pc:docMk/>
            <pc:sldMk cId="2416933105" sldId="334"/>
            <ac:graphicFrameMk id="6" creationId="{06FE30BC-7D87-FED4-8A15-C7B2BDF884E0}"/>
          </ac:graphicFrameMkLst>
        </pc:graphicFrameChg>
      </pc:sldChg>
      <pc:sldChg chg="addSp delSp modSp mod">
        <pc:chgData name="Eurgain Gwilym" userId="285f13f4-55af-43a1-8b10-100e4f23e4c9" providerId="ADAL" clId="{5088C569-A38B-45FB-AB30-8D02329B84C3}" dt="2024-02-01T15:24:22.186" v="549" actId="790"/>
        <pc:sldMkLst>
          <pc:docMk/>
          <pc:sldMk cId="3331327148" sldId="335"/>
        </pc:sldMkLst>
        <pc:spChg chg="del mod">
          <ac:chgData name="Eurgain Gwilym" userId="285f13f4-55af-43a1-8b10-100e4f23e4c9" providerId="ADAL" clId="{5088C569-A38B-45FB-AB30-8D02329B84C3}" dt="2024-02-01T14:51:24.662" v="173" actId="478"/>
          <ac:spMkLst>
            <pc:docMk/>
            <pc:sldMk cId="3331327148" sldId="335"/>
            <ac:spMk id="2" creationId="{C84D58FC-95E5-22FC-A427-C5A4440B3DEF}"/>
          </ac:spMkLst>
        </pc:spChg>
        <pc:spChg chg="mod">
          <ac:chgData name="Eurgain Gwilym" userId="285f13f4-55af-43a1-8b10-100e4f23e4c9" providerId="ADAL" clId="{5088C569-A38B-45FB-AB30-8D02329B84C3}" dt="2024-02-01T14:51:17.287" v="172" actId="790"/>
          <ac:spMkLst>
            <pc:docMk/>
            <pc:sldMk cId="3331327148" sldId="335"/>
            <ac:spMk id="4" creationId="{84F5EC71-6E8D-CF4E-94F6-F5C24088A190}"/>
          </ac:spMkLst>
        </pc:spChg>
        <pc:spChg chg="add del mod">
          <ac:chgData name="Eurgain Gwilym" userId="285f13f4-55af-43a1-8b10-100e4f23e4c9" providerId="ADAL" clId="{5088C569-A38B-45FB-AB30-8D02329B84C3}" dt="2024-02-01T14:47:27.638" v="144" actId="478"/>
          <ac:spMkLst>
            <pc:docMk/>
            <pc:sldMk cId="3331327148" sldId="335"/>
            <ac:spMk id="5" creationId="{69EC33F1-2F7B-5C45-B886-60AFD644CAAB}"/>
          </ac:spMkLst>
        </pc:spChg>
        <pc:spChg chg="add mod">
          <ac:chgData name="Eurgain Gwilym" userId="285f13f4-55af-43a1-8b10-100e4f23e4c9" providerId="ADAL" clId="{5088C569-A38B-45FB-AB30-8D02329B84C3}" dt="2024-02-01T14:51:17.287" v="172" actId="790"/>
          <ac:spMkLst>
            <pc:docMk/>
            <pc:sldMk cId="3331327148" sldId="335"/>
            <ac:spMk id="7" creationId="{74B09281-B379-7CD1-E6F5-2CC59A439302}"/>
          </ac:spMkLst>
        </pc:spChg>
        <pc:spChg chg="add mod">
          <ac:chgData name="Eurgain Gwilym" userId="285f13f4-55af-43a1-8b10-100e4f23e4c9" providerId="ADAL" clId="{5088C569-A38B-45FB-AB30-8D02329B84C3}" dt="2024-02-01T14:51:17.287" v="172" actId="790"/>
          <ac:spMkLst>
            <pc:docMk/>
            <pc:sldMk cId="3331327148" sldId="335"/>
            <ac:spMk id="8" creationId="{CDCCD473-0D1D-F95E-FCBB-CDE1E2F28AD8}"/>
          </ac:spMkLst>
        </pc:spChg>
        <pc:spChg chg="add mod">
          <ac:chgData name="Eurgain Gwilym" userId="285f13f4-55af-43a1-8b10-100e4f23e4c9" providerId="ADAL" clId="{5088C569-A38B-45FB-AB30-8D02329B84C3}" dt="2024-02-01T14:51:24.956" v="174"/>
          <ac:spMkLst>
            <pc:docMk/>
            <pc:sldMk cId="3331327148" sldId="335"/>
            <ac:spMk id="9" creationId="{DB7154C6-862B-13EF-5DF9-BFA9E8BF2C39}"/>
          </ac:spMkLst>
        </pc:spChg>
        <pc:spChg chg="del">
          <ac:chgData name="Eurgain Gwilym" userId="285f13f4-55af-43a1-8b10-100e4f23e4c9" providerId="ADAL" clId="{5088C569-A38B-45FB-AB30-8D02329B84C3}" dt="2024-02-01T14:49:13.845" v="150" actId="478"/>
          <ac:spMkLst>
            <pc:docMk/>
            <pc:sldMk cId="3331327148" sldId="335"/>
            <ac:spMk id="11" creationId="{CD83C11D-2797-CB44-923D-9040EB92828A}"/>
          </ac:spMkLst>
        </pc:spChg>
        <pc:spChg chg="del">
          <ac:chgData name="Eurgain Gwilym" userId="285f13f4-55af-43a1-8b10-100e4f23e4c9" providerId="ADAL" clId="{5088C569-A38B-45FB-AB30-8D02329B84C3}" dt="2024-02-01T14:47:23.574" v="143" actId="478"/>
          <ac:spMkLst>
            <pc:docMk/>
            <pc:sldMk cId="3331327148" sldId="335"/>
            <ac:spMk id="22" creationId="{99F5B34B-6592-4D4F-952D-36174C304111}"/>
          </ac:spMkLst>
        </pc:spChg>
        <pc:spChg chg="mod">
          <ac:chgData name="Eurgain Gwilym" userId="285f13f4-55af-43a1-8b10-100e4f23e4c9" providerId="ADAL" clId="{5088C569-A38B-45FB-AB30-8D02329B84C3}" dt="2024-02-01T14:51:17.287" v="172" actId="790"/>
          <ac:spMkLst>
            <pc:docMk/>
            <pc:sldMk cId="3331327148" sldId="335"/>
            <ac:spMk id="74" creationId="{8E798763-ED7B-7D49-8C72-CA631024AF35}"/>
          </ac:spMkLst>
        </pc:spChg>
        <pc:graphicFrameChg chg="mod modGraphic">
          <ac:chgData name="Eurgain Gwilym" userId="285f13f4-55af-43a1-8b10-100e4f23e4c9" providerId="ADAL" clId="{5088C569-A38B-45FB-AB30-8D02329B84C3}" dt="2024-02-01T15:24:22.186" v="549" actId="790"/>
          <ac:graphicFrameMkLst>
            <pc:docMk/>
            <pc:sldMk cId="3331327148" sldId="335"/>
            <ac:graphicFrameMk id="6" creationId="{06FE30BC-7D87-FED4-8A15-C7B2BDF884E0}"/>
          </ac:graphicFrameMkLst>
        </pc:graphicFrameChg>
      </pc:sldChg>
      <pc:sldChg chg="modSp add del mod">
        <pc:chgData name="Eurgain Gwilym" userId="285f13f4-55af-43a1-8b10-100e4f23e4c9" providerId="ADAL" clId="{5088C569-A38B-45FB-AB30-8D02329B84C3}" dt="2024-02-01T16:13:45.503" v="1405" actId="20577"/>
        <pc:sldMkLst>
          <pc:docMk/>
          <pc:sldMk cId="2428781582" sldId="336"/>
        </pc:sldMkLst>
        <pc:spChg chg="mod">
          <ac:chgData name="Eurgain Gwilym" userId="285f13f4-55af-43a1-8b10-100e4f23e4c9" providerId="ADAL" clId="{5088C569-A38B-45FB-AB30-8D02329B84C3}" dt="2024-02-01T16:12:04.247" v="1352" actId="790"/>
          <ac:spMkLst>
            <pc:docMk/>
            <pc:sldMk cId="2428781582" sldId="336"/>
            <ac:spMk id="2" creationId="{C7CE4C71-1F58-1348-827E-819402EBD93C}"/>
          </ac:spMkLst>
        </pc:spChg>
        <pc:spChg chg="mod">
          <ac:chgData name="Eurgain Gwilym" userId="285f13f4-55af-43a1-8b10-100e4f23e4c9" providerId="ADAL" clId="{5088C569-A38B-45FB-AB30-8D02329B84C3}" dt="2024-02-01T16:12:04.247" v="1352" actId="790"/>
          <ac:spMkLst>
            <pc:docMk/>
            <pc:sldMk cId="2428781582" sldId="336"/>
            <ac:spMk id="4" creationId="{84F5EC71-6E8D-CF4E-94F6-F5C24088A190}"/>
          </ac:spMkLst>
        </pc:spChg>
        <pc:spChg chg="mod">
          <ac:chgData name="Eurgain Gwilym" userId="285f13f4-55af-43a1-8b10-100e4f23e4c9" providerId="ADAL" clId="{5088C569-A38B-45FB-AB30-8D02329B84C3}" dt="2024-02-01T16:12:14.348" v="1386" actId="20577"/>
          <ac:spMkLst>
            <pc:docMk/>
            <pc:sldMk cId="2428781582" sldId="336"/>
            <ac:spMk id="11" creationId="{CD83C11D-2797-CB44-923D-9040EB92828A}"/>
          </ac:spMkLst>
        </pc:spChg>
        <pc:spChg chg="mod">
          <ac:chgData name="Eurgain Gwilym" userId="285f13f4-55af-43a1-8b10-100e4f23e4c9" providerId="ADAL" clId="{5088C569-A38B-45FB-AB30-8D02329B84C3}" dt="2024-02-01T16:12:04.247" v="1352" actId="790"/>
          <ac:spMkLst>
            <pc:docMk/>
            <pc:sldMk cId="2428781582" sldId="336"/>
            <ac:spMk id="14" creationId="{2BC76952-C0E5-7F43-A778-388809B89C72}"/>
          </ac:spMkLst>
        </pc:spChg>
        <pc:spChg chg="mod">
          <ac:chgData name="Eurgain Gwilym" userId="285f13f4-55af-43a1-8b10-100e4f23e4c9" providerId="ADAL" clId="{5088C569-A38B-45FB-AB30-8D02329B84C3}" dt="2024-02-01T16:13:45.503" v="1405" actId="20577"/>
          <ac:spMkLst>
            <pc:docMk/>
            <pc:sldMk cId="2428781582" sldId="336"/>
            <ac:spMk id="19" creationId="{2BC76952-C0E5-7F43-A778-388809B89C72}"/>
          </ac:spMkLst>
        </pc:spChg>
        <pc:spChg chg="mod">
          <ac:chgData name="Eurgain Gwilym" userId="285f13f4-55af-43a1-8b10-100e4f23e4c9" providerId="ADAL" clId="{5088C569-A38B-45FB-AB30-8D02329B84C3}" dt="2024-02-01T16:12:04.247" v="1352" actId="790"/>
          <ac:spMkLst>
            <pc:docMk/>
            <pc:sldMk cId="2428781582" sldId="336"/>
            <ac:spMk id="22" creationId="{99F5B34B-6592-4D4F-952D-36174C304111}"/>
          </ac:spMkLst>
        </pc:spChg>
        <pc:spChg chg="mod">
          <ac:chgData name="Eurgain Gwilym" userId="285f13f4-55af-43a1-8b10-100e4f23e4c9" providerId="ADAL" clId="{5088C569-A38B-45FB-AB30-8D02329B84C3}" dt="2024-02-01T16:12:04.247" v="1352" actId="790"/>
          <ac:spMkLst>
            <pc:docMk/>
            <pc:sldMk cId="2428781582" sldId="336"/>
            <ac:spMk id="74" creationId="{8E798763-ED7B-7D49-8C72-CA631024AF35}"/>
          </ac:spMkLst>
        </pc:spChg>
      </pc:sldChg>
      <pc:sldChg chg="modSp mod">
        <pc:chgData name="Eurgain Gwilym" userId="285f13f4-55af-43a1-8b10-100e4f23e4c9" providerId="ADAL" clId="{5088C569-A38B-45FB-AB30-8D02329B84C3}" dt="2024-02-01T16:16:09.294" v="1448" actId="20577"/>
        <pc:sldMkLst>
          <pc:docMk/>
          <pc:sldMk cId="790346446" sldId="337"/>
        </pc:sldMkLst>
        <pc:spChg chg="mod">
          <ac:chgData name="Eurgain Gwilym" userId="285f13f4-55af-43a1-8b10-100e4f23e4c9" providerId="ADAL" clId="{5088C569-A38B-45FB-AB30-8D02329B84C3}" dt="2024-02-01T16:15:46.796" v="1427" actId="20577"/>
          <ac:spMkLst>
            <pc:docMk/>
            <pc:sldMk cId="790346446" sldId="337"/>
            <ac:spMk id="3" creationId="{00000000-0000-0000-0000-000000000000}"/>
          </ac:spMkLst>
        </pc:spChg>
        <pc:spChg chg="mod">
          <ac:chgData name="Eurgain Gwilym" userId="285f13f4-55af-43a1-8b10-100e4f23e4c9" providerId="ADAL" clId="{5088C569-A38B-45FB-AB30-8D02329B84C3}" dt="2024-02-01T16:15:55.650" v="1446" actId="20577"/>
          <ac:spMkLst>
            <pc:docMk/>
            <pc:sldMk cId="790346446" sldId="337"/>
            <ac:spMk id="7" creationId="{00000000-0000-0000-0000-000000000000}"/>
          </ac:spMkLst>
        </pc:spChg>
        <pc:spChg chg="mod">
          <ac:chgData name="Eurgain Gwilym" userId="285f13f4-55af-43a1-8b10-100e4f23e4c9" providerId="ADAL" clId="{5088C569-A38B-45FB-AB30-8D02329B84C3}" dt="2024-02-01T16:16:09.294" v="1448" actId="20577"/>
          <ac:spMkLst>
            <pc:docMk/>
            <pc:sldMk cId="790346446" sldId="337"/>
            <ac:spMk id="11" creationId="{173B1668-66F1-C24F-44D7-BC281F730F1A}"/>
          </ac:spMkLst>
        </pc:spChg>
      </pc:sldChg>
    </pc:docChg>
  </pc:docChgLst>
</pc:chgInfo>
</file>

<file path=ppt/comments/modernComment_12E_DD23047A.xml><?xml version="1.0" encoding="utf-8"?>
<p188:cmLst xmlns:a="http://schemas.openxmlformats.org/drawingml/2006/main" xmlns:r="http://schemas.openxmlformats.org/officeDocument/2006/relationships" xmlns:p188="http://schemas.microsoft.com/office/powerpoint/2018/8/main">
  <p188:cm id="{FE0AFD4B-EC74-4636-87C3-2153B60093EF}" authorId="{EEB6772B-5E20-09C1-94CC-03CF1A77CD4F}" status="resolved" created="2025-07-03T09:51:40.536" complete="100000">
    <ac:deMkLst xmlns:ac="http://schemas.microsoft.com/office/drawing/2013/main/command">
      <pc:docMk xmlns:pc="http://schemas.microsoft.com/office/powerpoint/2013/main/command"/>
      <pc:sldMk xmlns:pc="http://schemas.microsoft.com/office/powerpoint/2013/main/command" cId="3710059642" sldId="302"/>
      <ac:spMk id="12" creationId="{E59BC72A-2FFC-5846-BBB3-5246C21EB287}"/>
    </ac:deMkLst>
    <p188:txBody>
      <a:bodyPr/>
      <a:lstStyle/>
      <a:p>
        <a:r>
          <a:rPr lang="en-GB"/>
          <a:t>This will need to be updated with new video link.</a:t>
        </a:r>
      </a:p>
    </p188:txBody>
  </p188:cm>
</p188:cmLst>
</file>

<file path=ppt/comments/modernComment_130_3187269A.xml><?xml version="1.0" encoding="utf-8"?>
<p188:cmLst xmlns:a="http://schemas.openxmlformats.org/drawingml/2006/main" xmlns:r="http://schemas.openxmlformats.org/officeDocument/2006/relationships" xmlns:p188="http://schemas.microsoft.com/office/powerpoint/2018/8/main">
  <p188:cm id="{4CD54740-0EBD-40FE-96DB-6150BAED74A3}" authorId="{EEB6772B-5E20-09C1-94CC-03CF1A77CD4F}" status="resolved" created="2025-07-03T10:48:08.999" complete="100000">
    <ac:txMkLst xmlns:ac="http://schemas.microsoft.com/office/drawing/2013/main/command">
      <pc:docMk xmlns:pc="http://schemas.microsoft.com/office/powerpoint/2013/main/command"/>
      <pc:sldMk xmlns:pc="http://schemas.microsoft.com/office/powerpoint/2013/main/command" cId="830940826" sldId="304"/>
      <ac:spMk id="16" creationId="{7811CEEB-3E07-E341-AFAE-CE46C6306EBD}"/>
      <ac:txMk cp="21" len="17">
        <ac:context len="1251" hash="3097037533"/>
      </ac:txMk>
    </ac:txMkLst>
    <p188:pos x="1228524" y="487457"/>
    <p188:txBody>
      <a:bodyPr/>
      <a:lstStyle/>
      <a:p>
        <a:r>
          <a:rPr lang="en-GB"/>
          <a:t>This will need to be updated with new video link “Dy bleidlais yng Nghymru”.</a:t>
        </a:r>
      </a:p>
    </p188:txBody>
  </p188:cm>
</p188:cmLst>
</file>

<file path=ppt/comments/modernComment_132_AE82A741.xml><?xml version="1.0" encoding="utf-8"?>
<p188:cmLst xmlns:a="http://schemas.openxmlformats.org/drawingml/2006/main" xmlns:r="http://schemas.openxmlformats.org/officeDocument/2006/relationships" xmlns:p188="http://schemas.microsoft.com/office/powerpoint/2018/8/main">
  <p188:cm id="{2B2F862D-E861-401C-8C22-6E1899CBC830}" authorId="{EEB6772B-5E20-09C1-94CC-03CF1A77CD4F}" status="resolved" created="2025-07-03T11:16:01.367" complete="100000">
    <ac:txMkLst xmlns:ac="http://schemas.microsoft.com/office/drawing/2013/main/command">
      <pc:docMk xmlns:pc="http://schemas.microsoft.com/office/powerpoint/2013/main/command"/>
      <pc:sldMk xmlns:pc="http://schemas.microsoft.com/office/powerpoint/2013/main/command" cId="2927798081" sldId="306"/>
      <ac:spMk id="12" creationId="{E59BC72A-2FFC-5846-BBB3-5246C21EB287}"/>
      <ac:txMk cp="19" len="33">
        <ac:context len="250" hash="3951260018"/>
      </ac:txMk>
    </ac:txMkLst>
    <p188:pos x="2941415" y="614598"/>
    <p188:txBody>
      <a:bodyPr/>
      <a:lstStyle/>
      <a:p>
        <a:r>
          <a:rPr lang="en-GB"/>
          <a:t>Link updated (links mixed up).</a:t>
        </a:r>
      </a:p>
    </p188:txBody>
  </p188:cm>
  <p188:cm id="{81435A96-4CA0-4C12-B491-A35AAE4D533D}" authorId="{EEB6772B-5E20-09C1-94CC-03CF1A77CD4F}" status="resolved" created="2025-07-03T11:17:46.452" complete="100000">
    <ac:txMkLst xmlns:ac="http://schemas.microsoft.com/office/drawing/2013/main/command">
      <pc:docMk xmlns:pc="http://schemas.microsoft.com/office/powerpoint/2013/main/command"/>
      <pc:sldMk xmlns:pc="http://schemas.microsoft.com/office/powerpoint/2013/main/command" cId="2927798081" sldId="306"/>
      <ac:spMk id="12" creationId="{E59BC72A-2FFC-5846-BBB3-5246C21EB287}"/>
      <ac:txMk cp="210" len="38">
        <ac:context len="250" hash="3951260018"/>
      </ac:txMk>
    </ac:txMkLst>
    <p188:pos x="2567928" y="2585066"/>
    <p188:txBody>
      <a:bodyPr/>
      <a:lstStyle/>
      <a:p>
        <a:r>
          <a:rPr lang="en-GB"/>
          <a:t>Link attached.</a:t>
        </a:r>
      </a:p>
    </p188:txBody>
  </p188:cm>
</p188:cmLst>
</file>

<file path=ppt/comments/modernComment_13F_1A28308E.xml><?xml version="1.0" encoding="utf-8"?>
<p188:cmLst xmlns:a="http://schemas.openxmlformats.org/drawingml/2006/main" xmlns:r="http://schemas.openxmlformats.org/officeDocument/2006/relationships" xmlns:p188="http://schemas.microsoft.com/office/powerpoint/2018/8/main">
  <p188:cm id="{5D82EF5E-7F37-40C3-8F78-E9FA450FFE69}" authorId="{EEB6772B-5E20-09C1-94CC-03CF1A77CD4F}" status="resolved" created="2025-07-03T12:48:02.995" complete="100000">
    <ac:txMkLst xmlns:ac="http://schemas.microsoft.com/office/drawing/2013/main/command">
      <pc:docMk xmlns:pc="http://schemas.microsoft.com/office/powerpoint/2013/main/command"/>
      <pc:sldMk xmlns:pc="http://schemas.microsoft.com/office/powerpoint/2013/main/command" cId="438841486" sldId="319"/>
      <ac:spMk id="19" creationId="{2BC76952-C0E5-7F43-A778-388809B89C72}"/>
      <ac:txMk cp="1369" len="50">
        <ac:context len="1448" hash="1738628833"/>
      </ac:txMk>
    </ac:txMkLst>
    <p188:pos x="5852039" y="5239765"/>
    <p188:txBody>
      <a:bodyPr/>
      <a:lstStyle/>
      <a:p>
        <a:r>
          <a:rPr lang="en-GB"/>
          <a:t>Link amended</a:t>
        </a:r>
      </a:p>
    </p188:txBody>
  </p188:cm>
</p188:cmLst>
</file>

<file path=ppt/comments/modernComment_14A_3869C131.xml><?xml version="1.0" encoding="utf-8"?>
<p188:cmLst xmlns:a="http://schemas.openxmlformats.org/drawingml/2006/main" xmlns:r="http://schemas.openxmlformats.org/officeDocument/2006/relationships" xmlns:p188="http://schemas.microsoft.com/office/powerpoint/2018/8/main">
  <p188:cm id="{DC525B53-994D-4A98-8358-E763569F46A2}" authorId="{C8BF9928-B998-A525-507A-C83B6153F6B6}" created="2023-12-08T12:49:58.141">
    <pc:sldMkLst xmlns:pc="http://schemas.microsoft.com/office/powerpoint/2013/main/command">
      <pc:docMk/>
      <pc:sldMk cId="946454833" sldId="330"/>
    </pc:sldMkLst>
    <p188:txBody>
      <a:bodyPr/>
      <a:lstStyle/>
      <a:p>
        <a:r>
          <a:rPr lang="en-GB"/>
          <a:t>New slide (replaced previous campaign examples)
I'll update with Welsh language versions of these images later</a:t>
        </a:r>
      </a:p>
    </p188:txBody>
  </p188:cm>
</p188:cmLst>
</file>

<file path=ppt/comments/modernComment_14D_28878B17.xml><?xml version="1.0" encoding="utf-8"?>
<p188:cmLst xmlns:a="http://schemas.openxmlformats.org/drawingml/2006/main" xmlns:r="http://schemas.openxmlformats.org/officeDocument/2006/relationships" xmlns:p188="http://schemas.microsoft.com/office/powerpoint/2018/8/main">
  <p188:cm id="{A8D5C077-04EC-4143-B5CF-9D554DBD0DC5}" authorId="{C8BF9928-B998-A525-507A-C83B6153F6B6}" created="2023-12-08T12:25:56.584">
    <pc:sldMkLst xmlns:pc="http://schemas.microsoft.com/office/powerpoint/2013/main/command">
      <pc:docMk/>
      <pc:sldMk cId="679971607" sldId="325"/>
    </pc:sldMkLst>
    <p188:txBody>
      <a:bodyPr/>
      <a:lstStyle/>
      <a:p>
        <a:r>
          <a:rPr lang="en-GB"/>
          <a:t>Slides 2-4 are new to this document. However, all the content has been taken from this already translated web page: https://www.electoralcommission.org.uk/cy/croeso-i-dy-bleidlais/resources-educators/cwricwlwm-i-gymru</a:t>
        </a:r>
      </a:p>
    </p188:txBody>
  </p188:cm>
</p188:cmLst>
</file>

<file path=ppt/comments/modernComment_150_90C4440E.xml><?xml version="1.0" encoding="utf-8"?>
<p188:cmLst xmlns:a="http://schemas.openxmlformats.org/drawingml/2006/main" xmlns:r="http://schemas.openxmlformats.org/officeDocument/2006/relationships" xmlns:p188="http://schemas.microsoft.com/office/powerpoint/2018/8/main">
  <p188:cm id="{E5BC811B-BA2F-4871-A1CE-E700E89398BC}" authorId="{C8BF9928-B998-A525-507A-C83B6153F6B6}" created="2023-12-08T12:48:18.385">
    <pc:sldMkLst xmlns:pc="http://schemas.microsoft.com/office/powerpoint/2013/main/command">
      <pc:docMk/>
      <pc:sldMk cId="2428781582" sldId="312"/>
    </pc:sldMkLst>
    <p188:txBody>
      <a:bodyPr/>
      <a:lstStyle/>
      <a:p>
        <a:r>
          <a:rPr lang="en-GB"/>
          <a:t>New slide (replaced previous version)</a:t>
        </a:r>
      </a:p>
    </p188:txBody>
  </p188:cm>
  <p188:cm id="{1ACD767D-E828-4B2B-9C22-561C65756223}" authorId="{EEB6772B-5E20-09C1-94CC-03CF1A77CD4F}" status="resolved" created="2025-07-03T12:33:37.410" complete="100000">
    <ac:txMkLst xmlns:ac="http://schemas.microsoft.com/office/drawing/2013/main/command">
      <pc:docMk xmlns:pc="http://schemas.microsoft.com/office/powerpoint/2013/main/command"/>
      <pc:sldMk xmlns:pc="http://schemas.microsoft.com/office/powerpoint/2013/main/command" cId="2428781582" sldId="336"/>
      <ac:spMk id="19" creationId="{2BC76952-C0E5-7F43-A778-388809B89C72}"/>
      <ac:txMk cp="232" len="131">
        <ac:context len="788" hash="3858162493"/>
      </ac:txMk>
    </ac:txMkLst>
    <p188:pos x="3018687" y="1865500"/>
    <p188:txBody>
      <a:bodyPr/>
      <a:lstStyle/>
      <a:p>
        <a:r>
          <a:rPr lang="en-GB"/>
          <a:t>Statistics updated</a:t>
        </a:r>
      </a:p>
    </p188:txBody>
  </p188:cm>
</p188:cmLst>
</file>

<file path=ppt/comments/modernComment_151_2F1BBACE.xml><?xml version="1.0" encoding="utf-8"?>
<p188:cmLst xmlns:a="http://schemas.openxmlformats.org/drawingml/2006/main" xmlns:r="http://schemas.openxmlformats.org/officeDocument/2006/relationships" xmlns:p188="http://schemas.microsoft.com/office/powerpoint/2018/8/main">
  <p188:cm id="{B295B911-61F0-44E5-B57A-60B14737B2A4}" authorId="{C8BF9928-B998-A525-507A-C83B6153F6B6}" created="2023-12-08T12:49:38.220">
    <pc:sldMkLst xmlns:pc="http://schemas.microsoft.com/office/powerpoint/2013/main/command">
      <pc:docMk/>
      <pc:sldMk cId="790346446" sldId="329"/>
    </pc:sldMkLst>
    <p188:txBody>
      <a:bodyPr/>
      <a:lstStyle/>
      <a:p>
        <a:r>
          <a:rPr lang="en-GB"/>
          <a:t>New slide (replaced previous campaign examples)
I'll update with Welsh language versions of these images later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BC6E0-504C-484A-9635-60258220F455}" type="datetimeFigureOut">
              <a:rPr lang="en-US" smtClean="0"/>
              <a:t>9/23/2025</a:t>
            </a:fld>
            <a:endParaRPr lang="en-US"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15B3A-9956-8E49-A16A-B6E31DADAE9F}" type="slidenum">
              <a:rPr lang="en-US" smtClean="0"/>
              <a:t>‹#›</a:t>
            </a:fld>
            <a:endParaRPr lang="en-US" dirty="0"/>
          </a:p>
        </p:txBody>
      </p:sp>
    </p:spTree>
    <p:extLst>
      <p:ext uri="{BB962C8B-B14F-4D97-AF65-F5344CB8AC3E}">
        <p14:creationId xmlns:p14="http://schemas.microsoft.com/office/powerpoint/2010/main" val="32870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b="0" i="0"/>
            </a:pPr>
            <a:fld id="{24CBE4DE-AC86-4CB0-9CAB-42E22213AB8A}" type="slidenum">
              <a:rPr lang="en-US" smtClean="0"/>
              <a:t>12</a:t>
            </a:fld>
            <a:endParaRPr lang="en-US"/>
          </a:p>
        </p:txBody>
      </p:sp>
    </p:spTree>
    <p:extLst>
      <p:ext uri="{BB962C8B-B14F-4D97-AF65-F5344CB8AC3E}">
        <p14:creationId xmlns:p14="http://schemas.microsoft.com/office/powerpoint/2010/main" val="403094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b="0" i="0"/>
            </a:pPr>
            <a:fld id="{BEC4D922-B3D1-4E78-BAE9-D39995E8904F}" type="slidenum">
              <a:rPr lang="en-US" smtClean="0"/>
              <a:t>13</a:t>
            </a:fld>
            <a:endParaRPr lang="en-US"/>
          </a:p>
        </p:txBody>
      </p:sp>
    </p:spTree>
    <p:extLst>
      <p:ext uri="{BB962C8B-B14F-4D97-AF65-F5344CB8AC3E}">
        <p14:creationId xmlns:p14="http://schemas.microsoft.com/office/powerpoint/2010/main" val="29252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b="0" i="0"/>
            </a:pPr>
            <a:fld id="{063A48D2-FEB0-4589-82A4-C0B2D7101F1E}" type="slidenum">
              <a:rPr lang="en-US" smtClean="0"/>
              <a:t>14</a:t>
            </a:fld>
            <a:endParaRPr lang="en-US"/>
          </a:p>
        </p:txBody>
      </p:sp>
    </p:spTree>
    <p:extLst>
      <p:ext uri="{BB962C8B-B14F-4D97-AF65-F5344CB8AC3E}">
        <p14:creationId xmlns:p14="http://schemas.microsoft.com/office/powerpoint/2010/main" val="53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b="0" i="0"/>
            </a:pPr>
            <a:fld id="{BBD6E7D4-DE9F-4BE0-AE62-2EB1DD382879}" type="slidenum">
              <a:rPr lang="en-US" smtClean="0"/>
              <a:t>22</a:t>
            </a:fld>
            <a:endParaRPr lang="en-US"/>
          </a:p>
        </p:txBody>
      </p:sp>
    </p:spTree>
    <p:extLst>
      <p:ext uri="{BB962C8B-B14F-4D97-AF65-F5344CB8AC3E}">
        <p14:creationId xmlns:p14="http://schemas.microsoft.com/office/powerpoint/2010/main" val="222887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b="0" i="0"/>
            </a:pPr>
            <a:fld id="{CAB990D2-01D9-43EC-9D82-14BBE64F3CAE}" type="slidenum">
              <a:rPr lang="en-US" smtClean="0"/>
              <a:t>30</a:t>
            </a:fld>
            <a:endParaRPr lang="en-US"/>
          </a:p>
        </p:txBody>
      </p:sp>
    </p:spTree>
    <p:extLst>
      <p:ext uri="{BB962C8B-B14F-4D97-AF65-F5344CB8AC3E}">
        <p14:creationId xmlns:p14="http://schemas.microsoft.com/office/powerpoint/2010/main" val="2798009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rgbClr val="00E7BD"/>
        </a:solidFill>
        <a:effectLst/>
      </p:bgPr>
    </p:bg>
    <p:spTree>
      <p:nvGrpSpPr>
        <p:cNvPr id="1" name=""/>
        <p:cNvGrpSpPr/>
        <p:nvPr/>
      </p:nvGrpSpPr>
      <p:grpSpPr>
        <a:xfrm>
          <a:off x="0" y="0"/>
          <a:ext cx="0" cy="0"/>
          <a:chOff x="0" y="0"/>
          <a:chExt cx="0" cy="0"/>
        </a:xfrm>
      </p:grpSpPr>
      <p:grpSp>
        <p:nvGrpSpPr>
          <p:cNvPr id="4" name="Logo" descr="Y Comisiwn Etholiadol Logo">
            <a:extLst>
              <a:ext uri="{FF2B5EF4-FFF2-40B4-BE49-F238E27FC236}">
                <a16:creationId xmlns:a16="http://schemas.microsoft.com/office/drawing/2014/main" id="{CBA4815D-E572-C244-90F4-557BACE9A99F}"/>
              </a:ext>
            </a:extLst>
          </p:cNvPr>
          <p:cNvGrpSpPr/>
          <p:nvPr userDrawn="1"/>
        </p:nvGrpSpPr>
        <p:grpSpPr>
          <a:xfrm>
            <a:off x="4884516" y="0"/>
            <a:ext cx="1745672" cy="1283856"/>
            <a:chOff x="4884516" y="0"/>
            <a:chExt cx="1745672" cy="1283856"/>
          </a:xfrm>
        </p:grpSpPr>
        <p:sp>
          <p:nvSpPr>
            <p:cNvPr id="14" name="Rectangle 13">
              <a:extLst>
                <a:ext uri="{FF2B5EF4-FFF2-40B4-BE49-F238E27FC236}">
                  <a16:creationId xmlns:a16="http://schemas.microsoft.com/office/drawing/2014/main" id="{D6A4987E-6B5E-E943-9025-B993053B4BA5}"/>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LOGO" descr="A picture containing logo&#10;&#10;Description automatically generated">
              <a:extLst>
                <a:ext uri="{FF2B5EF4-FFF2-40B4-BE49-F238E27FC236}">
                  <a16:creationId xmlns:a16="http://schemas.microsoft.com/office/drawing/2014/main" id="{FECB1911-57B5-ED46-8410-7B3B7252A273}"/>
                </a:ext>
              </a:extLst>
            </p:cNvPr>
            <p:cNvPicPr>
              <a:picLocks noChangeAspect="1"/>
            </p:cNvPicPr>
            <p:nvPr userDrawn="1"/>
          </p:nvPicPr>
          <p:blipFill>
            <a:blip r:embed="rId2"/>
            <a:stretch>
              <a:fillRect/>
            </a:stretch>
          </p:blipFill>
          <p:spPr>
            <a:xfrm>
              <a:off x="5034987" y="416689"/>
              <a:ext cx="1127880" cy="712444"/>
            </a:xfrm>
            <a:prstGeom prst="rect">
              <a:avLst/>
            </a:prstGeom>
          </p:spPr>
        </p:pic>
      </p:grpSp>
      <p:pic>
        <p:nvPicPr>
          <p:cNvPr id="20" name="Front Cover Image 2">
            <a:extLst>
              <a:ext uri="{FF2B5EF4-FFF2-40B4-BE49-F238E27FC236}">
                <a16:creationId xmlns:a16="http://schemas.microsoft.com/office/drawing/2014/main" id="{964F62DD-EB38-CD4A-9EA4-C67E0B288689}"/>
              </a:ext>
              <a:ext uri="{C183D7F6-B498-43B3-948B-1728B52AA6E4}">
                <adec:decorative xmlns:adec="http://schemas.microsoft.com/office/drawing/2017/decorative" val="1"/>
              </a:ext>
            </a:extLst>
          </p:cNvPr>
          <p:cNvPicPr>
            <a:picLocks noChangeAspect="1"/>
          </p:cNvPicPr>
          <p:nvPr userDrawn="1"/>
        </p:nvPicPr>
        <p:blipFill rotWithShape="1">
          <a:blip r:embed="rId3"/>
          <a:srcRect l="3463" r="3463" b="2122"/>
          <a:stretch/>
        </p:blipFill>
        <p:spPr>
          <a:xfrm>
            <a:off x="604176" y="5456522"/>
            <a:ext cx="4453961" cy="4451066"/>
          </a:xfrm>
          <a:prstGeom prst="rect">
            <a:avLst/>
          </a:prstGeom>
        </p:spPr>
      </p:pic>
      <p:sp>
        <p:nvSpPr>
          <p:cNvPr id="2" name="Front Cover Title" descr="Document title"/>
          <p:cNvSpPr>
            <a:spLocks noGrp="1"/>
          </p:cNvSpPr>
          <p:nvPr>
            <p:ph type="ctrTitle" hasCustomPrompt="1"/>
          </p:nvPr>
        </p:nvSpPr>
        <p:spPr>
          <a:xfrm>
            <a:off x="334468" y="2304533"/>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3" name="Subtitle 2" descr="Document subtitle"/>
          <p:cNvSpPr>
            <a:spLocks noGrp="1"/>
          </p:cNvSpPr>
          <p:nvPr>
            <p:ph type="subTitle" idx="1"/>
          </p:nvPr>
        </p:nvSpPr>
        <p:spPr>
          <a:xfrm>
            <a:off x="334468" y="4016930"/>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16" name="Picture 15">
            <a:extLst>
              <a:ext uri="{FF2B5EF4-FFF2-40B4-BE49-F238E27FC236}">
                <a16:creationId xmlns:a16="http://schemas.microsoft.com/office/drawing/2014/main" id="{23C0AEA3-30D3-F641-8677-44CC7EBD3767}"/>
              </a:ext>
            </a:extLst>
          </p:cNvPr>
          <p:cNvPicPr>
            <a:picLocks noChangeAspect="1"/>
          </p:cNvPicPr>
          <p:nvPr userDrawn="1"/>
        </p:nvPicPr>
        <p:blipFill rotWithShape="1">
          <a:blip r:embed="rId4"/>
          <a:srcRect t="-934" r="4664" b="-1"/>
          <a:stretch/>
        </p:blipFill>
        <p:spPr>
          <a:xfrm>
            <a:off x="192775" y="9168309"/>
            <a:ext cx="4639307" cy="428765"/>
          </a:xfrm>
          <a:prstGeom prst="rect">
            <a:avLst/>
          </a:prstGeom>
        </p:spPr>
      </p:pic>
      <p:pic>
        <p:nvPicPr>
          <p:cNvPr id="21" name="Front Cover Image 1" descr="Image of teenage girl">
            <a:extLst>
              <a:ext uri="{FF2B5EF4-FFF2-40B4-BE49-F238E27FC236}">
                <a16:creationId xmlns:a16="http://schemas.microsoft.com/office/drawing/2014/main" id="{F7936BAC-492B-AD4E-B23C-241D4354985E}"/>
              </a:ext>
              <a:ext uri="{C183D7F6-B498-43B3-948B-1728B52AA6E4}">
                <adec:decorative xmlns:adec="http://schemas.microsoft.com/office/drawing/2017/decorative" val="0"/>
              </a:ext>
            </a:extLst>
          </p:cNvPr>
          <p:cNvPicPr>
            <a:picLocks noChangeAspect="1"/>
          </p:cNvPicPr>
          <p:nvPr userDrawn="1"/>
        </p:nvPicPr>
        <p:blipFill rotWithShape="1">
          <a:blip r:embed="rId5"/>
          <a:srcRect l="36758" t="2860" r="2620" b="8187"/>
          <a:stretch/>
        </p:blipFill>
        <p:spPr>
          <a:xfrm flipH="1">
            <a:off x="2016885" y="4068841"/>
            <a:ext cx="4852689" cy="5838747"/>
          </a:xfrm>
          <a:prstGeom prst="rect">
            <a:avLst/>
          </a:prstGeom>
        </p:spPr>
      </p:pic>
      <p:pic>
        <p:nvPicPr>
          <p:cNvPr id="22" name="Picture 21" descr="A black and white sign&#10;&#10;Description automatically generated with low confidence">
            <a:extLst>
              <a:ext uri="{FF2B5EF4-FFF2-40B4-BE49-F238E27FC236}">
                <a16:creationId xmlns:a16="http://schemas.microsoft.com/office/drawing/2014/main" id="{89CFA46F-C6AC-3A40-90D3-CD70C4D6693A}"/>
              </a:ext>
            </a:extLst>
          </p:cNvPr>
          <p:cNvPicPr>
            <a:picLocks noChangeAspect="1"/>
          </p:cNvPicPr>
          <p:nvPr userDrawn="1"/>
        </p:nvPicPr>
        <p:blipFill>
          <a:blip r:embed="rId6"/>
          <a:stretch>
            <a:fillRect/>
          </a:stretch>
        </p:blipFill>
        <p:spPr>
          <a:xfrm>
            <a:off x="4219984" y="9152170"/>
            <a:ext cx="2246659" cy="468054"/>
          </a:xfrm>
          <a:prstGeom prst="rect">
            <a:avLst/>
          </a:prstGeom>
        </p:spPr>
      </p:pic>
      <p:sp>
        <p:nvSpPr>
          <p:cNvPr id="17" name="URL">
            <a:extLst>
              <a:ext uri="{FF2B5EF4-FFF2-40B4-BE49-F238E27FC236}">
                <a16:creationId xmlns:a16="http://schemas.microsoft.com/office/drawing/2014/main" id="{6E4DAC0C-97E1-084C-9A14-A1B203BD0327}"/>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spTree>
    <p:extLst>
      <p:ext uri="{BB962C8B-B14F-4D97-AF65-F5344CB8AC3E}">
        <p14:creationId xmlns:p14="http://schemas.microsoft.com/office/powerpoint/2010/main" val="423244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B Vocab Box">
    <p:spTree>
      <p:nvGrpSpPr>
        <p:cNvPr id="1" name=""/>
        <p:cNvGrpSpPr/>
        <p:nvPr/>
      </p:nvGrpSpPr>
      <p:grpSpPr>
        <a:xfrm>
          <a:off x="0" y="0"/>
          <a:ext cx="0" cy="0"/>
          <a:chOff x="0" y="0"/>
          <a:chExt cx="0" cy="0"/>
        </a:xfrm>
      </p:grpSpPr>
      <p:sp>
        <p:nvSpPr>
          <p:cNvPr id="22" name="Chapter Number" descr="Chapter number">
            <a:extLst>
              <a:ext uri="{FF2B5EF4-FFF2-40B4-BE49-F238E27FC236}">
                <a16:creationId xmlns:a16="http://schemas.microsoft.com/office/drawing/2014/main" id="{0FADDB35-4D49-D74C-8AD3-FF983FF32F68}"/>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1" name="Title 1" descr="Page title">
            <a:extLst>
              <a:ext uri="{FF2B5EF4-FFF2-40B4-BE49-F238E27FC236}">
                <a16:creationId xmlns:a16="http://schemas.microsoft.com/office/drawing/2014/main" id="{2EBE0C30-B437-0C4A-81A1-FA6149A4065D}"/>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0" name="Sub header">
            <a:extLst>
              <a:ext uri="{FF2B5EF4-FFF2-40B4-BE49-F238E27FC236}">
                <a16:creationId xmlns:a16="http://schemas.microsoft.com/office/drawing/2014/main" id="{0C7A661D-9A23-DC43-99F1-8A7D0FF33988}"/>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9" name="Content Placeholder 2" descr="Content&#10;">
            <a:extLst>
              <a:ext uri="{FF2B5EF4-FFF2-40B4-BE49-F238E27FC236}">
                <a16:creationId xmlns:a16="http://schemas.microsoft.com/office/drawing/2014/main" id="{D492F5C0-88BE-CB4C-99FA-9C86171CFAF0}"/>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Accent Box">
            <a:extLst>
              <a:ext uri="{FF2B5EF4-FFF2-40B4-BE49-F238E27FC236}">
                <a16:creationId xmlns:a16="http://schemas.microsoft.com/office/drawing/2014/main" id="{751CE661-FBD2-0645-82D8-DD6E55FFB53F}"/>
              </a:ext>
            </a:extLst>
          </p:cNvPr>
          <p:cNvSpPr>
            <a:spLocks noGrp="1"/>
          </p:cNvSpPr>
          <p:nvPr>
            <p:ph idx="16"/>
          </p:nvPr>
        </p:nvSpPr>
        <p:spPr>
          <a:xfrm>
            <a:off x="447472" y="6863787"/>
            <a:ext cx="5954196" cy="1725136"/>
          </a:xfrm>
          <a:solidFill>
            <a:srgbClr val="00E7BD">
              <a:alpha val="14000"/>
            </a:srgbClr>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0" indent="0">
              <a:lnSpc>
                <a:spcPct val="100000"/>
              </a:lnSpc>
              <a:spcAft>
                <a:spcPts val="200"/>
              </a:spcAft>
              <a:buNone/>
              <a:defRPr sz="1200" b="0">
                <a:latin typeface="Montserrat" pitchFamily="2" charset="77"/>
              </a:defRPr>
            </a:lvl1pPr>
            <a:lvl2pPr marL="0" indent="0">
              <a:lnSpc>
                <a:spcPct val="100000"/>
              </a:lnSpc>
              <a:spcAft>
                <a:spcPts val="200"/>
              </a:spcAft>
              <a:buNone/>
              <a:defRPr sz="1200" b="0">
                <a:latin typeface="Montserrat" pitchFamily="2" charset="77"/>
              </a:defRPr>
            </a:lvl2pPr>
            <a:lvl3pPr marL="80550" indent="0">
              <a:lnSpc>
                <a:spcPct val="100000"/>
              </a:lnSpc>
              <a:spcAft>
                <a:spcPts val="200"/>
              </a:spcAft>
              <a:buNone/>
              <a:defRPr sz="1200" b="0">
                <a:latin typeface="Montserrat" pitchFamily="2" charset="77"/>
              </a:defRPr>
            </a:lvl3pPr>
            <a:lvl4pPr marL="188550" indent="0">
              <a:lnSpc>
                <a:spcPct val="100000"/>
              </a:lnSpc>
              <a:spcAft>
                <a:spcPts val="200"/>
              </a:spcAft>
              <a:buNone/>
              <a:defRPr sz="1200" b="0">
                <a:latin typeface="Montserrat" pitchFamily="2" charset="77"/>
              </a:defRPr>
            </a:lvl4pPr>
            <a:lvl5pPr marL="260550" indent="0">
              <a:lnSpc>
                <a:spcPct val="100000"/>
              </a:lnSpc>
              <a:spcAft>
                <a:spcPts val="200"/>
              </a:spcAft>
              <a:buNone/>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Picture 13">
            <a:extLst>
              <a:ext uri="{FF2B5EF4-FFF2-40B4-BE49-F238E27FC236}">
                <a16:creationId xmlns:a16="http://schemas.microsoft.com/office/drawing/2014/main" id="{A2D12A97-DD93-DE41-8A9A-A1397A3F020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7" name="Footer Placeholder 4">
            <a:extLst>
              <a:ext uri="{FF2B5EF4-FFF2-40B4-BE49-F238E27FC236}">
                <a16:creationId xmlns:a16="http://schemas.microsoft.com/office/drawing/2014/main" id="{C1A01064-9E0B-D849-9C28-A21E0BB9C108}"/>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8" name="Slide Number Placeholder 5">
            <a:extLst>
              <a:ext uri="{FF2B5EF4-FFF2-40B4-BE49-F238E27FC236}">
                <a16:creationId xmlns:a16="http://schemas.microsoft.com/office/drawing/2014/main" id="{00E1FC9C-2D53-1141-A8CD-429C93D33B21}"/>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6" name="Document Type">
            <a:extLst>
              <a:ext uri="{FF2B5EF4-FFF2-40B4-BE49-F238E27FC236}">
                <a16:creationId xmlns:a16="http://schemas.microsoft.com/office/drawing/2014/main" id="{07C2129C-D2DF-FC44-9561-A5F142F47D4F}"/>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419989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A Top Tip">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49A9A034-D072-D24E-AA0A-7F1540B0C08A}"/>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0D94C214-1355-4449-830F-E2A9D01F0943}"/>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er">
            <a:extLst>
              <a:ext uri="{FF2B5EF4-FFF2-40B4-BE49-F238E27FC236}">
                <a16:creationId xmlns:a16="http://schemas.microsoft.com/office/drawing/2014/main" id="{02177B94-F5AE-E145-B79C-FAA2E7F63587}"/>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Placeholder 2" descr="Content&#10;">
            <a:extLst>
              <a:ext uri="{FF2B5EF4-FFF2-40B4-BE49-F238E27FC236}">
                <a16:creationId xmlns:a16="http://schemas.microsoft.com/office/drawing/2014/main" id="{CEA407CA-99E2-FC48-B4C4-D0F7B458B06A}"/>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2" y="6863787"/>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Picture 13">
            <a:extLst>
              <a:ext uri="{FF2B5EF4-FFF2-40B4-BE49-F238E27FC236}">
                <a16:creationId xmlns:a16="http://schemas.microsoft.com/office/drawing/2014/main" id="{C5AFF79A-8415-0B4E-8A94-DB4072CAE4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6" name="Footer Placeholder 4">
            <a:extLst>
              <a:ext uri="{FF2B5EF4-FFF2-40B4-BE49-F238E27FC236}">
                <a16:creationId xmlns:a16="http://schemas.microsoft.com/office/drawing/2014/main" id="{B9264148-E09A-4D49-A024-6EFDCA201C7E}"/>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570C6785-D53F-8E4F-BFCA-5E9CB3124388}"/>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C904E3CE-A8A5-A540-807C-E207B8EA39C2}"/>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155961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4B Top Tip">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C6758C12-22F0-264A-9ED2-9B971E120C0B}"/>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 name="Title 1" descr="Page title"/>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6" name="Sub header">
            <a:extLst>
              <a:ext uri="{FF2B5EF4-FFF2-40B4-BE49-F238E27FC236}">
                <a16:creationId xmlns:a16="http://schemas.microsoft.com/office/drawing/2014/main" id="{AC113B2C-645C-8141-A461-8D9F540F5CD5}"/>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3" name="Content Placeholder 2" descr="Content&#10;">
            <a:extLst>
              <a:ext uri="{FF2B5EF4-FFF2-40B4-BE49-F238E27FC236}">
                <a16:creationId xmlns:a16="http://schemas.microsoft.com/office/drawing/2014/main" id="{B64F7B95-D9BF-0245-922B-22C1796B5287}"/>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1" y="6863787"/>
            <a:ext cx="5930179" cy="818274"/>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Picture 13">
            <a:extLst>
              <a:ext uri="{FF2B5EF4-FFF2-40B4-BE49-F238E27FC236}">
                <a16:creationId xmlns:a16="http://schemas.microsoft.com/office/drawing/2014/main" id="{C9A842E0-B738-5B45-A2E1-F4F803A5BE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09991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5A Table">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CEE8B95A-F2C6-C84E-87B7-B678DD3FAD9C}"/>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4" name="Title 1" descr="Page title">
            <a:extLst>
              <a:ext uri="{FF2B5EF4-FFF2-40B4-BE49-F238E27FC236}">
                <a16:creationId xmlns:a16="http://schemas.microsoft.com/office/drawing/2014/main" id="{577DCE9B-030F-FF4D-B222-6546901F8328}"/>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9" name="Table Placeholder 8">
            <a:extLst>
              <a:ext uri="{FF2B5EF4-FFF2-40B4-BE49-F238E27FC236}">
                <a16:creationId xmlns:a16="http://schemas.microsoft.com/office/drawing/2014/main" id="{7D463A73-B77F-0849-BBCD-7FE04757BC84}"/>
              </a:ext>
            </a:extLst>
          </p:cNvPr>
          <p:cNvSpPr>
            <a:spLocks noGrp="1"/>
          </p:cNvSpPr>
          <p:nvPr>
            <p:ph type="tbl" sz="quarter" idx="15"/>
          </p:nvPr>
        </p:nvSpPr>
        <p:spPr>
          <a:xfrm>
            <a:off x="459912" y="2465408"/>
            <a:ext cx="5926601" cy="6065134"/>
          </a:xfrm>
        </p:spPr>
        <p:txBody>
          <a:bodyPr>
            <a:normAutofit/>
          </a:bodyPr>
          <a:lstStyle>
            <a:lvl1pPr marL="0">
              <a:spcBef>
                <a:spcPts val="0"/>
              </a:spcBef>
              <a:spcAft>
                <a:spcPts val="1000"/>
              </a:spcAft>
              <a:defRPr sz="1200"/>
            </a:lvl1pPr>
          </a:lstStyle>
          <a:p>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1" name="Picture 10">
            <a:extLst>
              <a:ext uri="{FF2B5EF4-FFF2-40B4-BE49-F238E27FC236}">
                <a16:creationId xmlns:a16="http://schemas.microsoft.com/office/drawing/2014/main" id="{1E539256-E87C-824E-9C58-38A60424474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2" name="Footer Placeholder 4">
            <a:extLst>
              <a:ext uri="{FF2B5EF4-FFF2-40B4-BE49-F238E27FC236}">
                <a16:creationId xmlns:a16="http://schemas.microsoft.com/office/drawing/2014/main" id="{F1733156-A994-D74B-BC03-26A79BA1027B}"/>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3" name="Slide Number Placeholder 5">
            <a:extLst>
              <a:ext uri="{FF2B5EF4-FFF2-40B4-BE49-F238E27FC236}">
                <a16:creationId xmlns:a16="http://schemas.microsoft.com/office/drawing/2014/main" id="{39F283DB-9207-8542-8A99-31AE4603E963}"/>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6" name="Document Type">
            <a:extLst>
              <a:ext uri="{FF2B5EF4-FFF2-40B4-BE49-F238E27FC236}">
                <a16:creationId xmlns:a16="http://schemas.microsoft.com/office/drawing/2014/main" id="{9B263650-0420-1B40-AF65-86D89BE1ABB8}"/>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18589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A Student Fill">
    <p:spTree>
      <p:nvGrpSpPr>
        <p:cNvPr id="1" name=""/>
        <p:cNvGrpSpPr/>
        <p:nvPr/>
      </p:nvGrpSpPr>
      <p:grpSpPr>
        <a:xfrm>
          <a:off x="0" y="0"/>
          <a:ext cx="0" cy="0"/>
          <a:chOff x="0" y="0"/>
          <a:chExt cx="0" cy="0"/>
        </a:xfrm>
      </p:grpSpPr>
      <p:sp>
        <p:nvSpPr>
          <p:cNvPr id="17" name="Chapter Number" descr="Chapter number">
            <a:extLst>
              <a:ext uri="{FF2B5EF4-FFF2-40B4-BE49-F238E27FC236}">
                <a16:creationId xmlns:a16="http://schemas.microsoft.com/office/drawing/2014/main" id="{B8AD39A9-D386-874F-91FF-245336CA32F6}"/>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6" name="Title 1" descr="Page title">
            <a:extLst>
              <a:ext uri="{FF2B5EF4-FFF2-40B4-BE49-F238E27FC236}">
                <a16:creationId xmlns:a16="http://schemas.microsoft.com/office/drawing/2014/main" id="{B5393E57-4B00-6444-A14A-02193742A9F3}"/>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3" name="Text Placeholder 2">
            <a:extLst>
              <a:ext uri="{FF2B5EF4-FFF2-40B4-BE49-F238E27FC236}">
                <a16:creationId xmlns:a16="http://schemas.microsoft.com/office/drawing/2014/main" id="{23B0EB2B-C2F2-A647-B5FD-3118FAFC44BC}"/>
              </a:ext>
            </a:extLst>
          </p:cNvPr>
          <p:cNvSpPr>
            <a:spLocks noGrp="1"/>
          </p:cNvSpPr>
          <p:nvPr>
            <p:ph type="body" sz="quarter" idx="15"/>
          </p:nvPr>
        </p:nvSpPr>
        <p:spPr>
          <a:xfrm>
            <a:off x="471488" y="2395538"/>
            <a:ext cx="5905500" cy="6065837"/>
          </a:xfrm>
          <a:solidFill>
            <a:srgbClr val="00E7BD">
              <a:alpha val="14000"/>
            </a:srgbClr>
          </a:solidFill>
        </p:spPr>
        <p:txBody>
          <a:bodyPr>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2">
            <a:extLst>
              <a:ext uri="{FF2B5EF4-FFF2-40B4-BE49-F238E27FC236}">
                <a16:creationId xmlns:a16="http://schemas.microsoft.com/office/drawing/2014/main" id="{6CF85258-5489-064A-A7CB-DFF2B6FF224F}"/>
              </a:ext>
            </a:extLst>
          </p:cNvPr>
          <p:cNvSpPr>
            <a:spLocks noGrp="1"/>
          </p:cNvSpPr>
          <p:nvPr>
            <p:ph type="body" sz="quarter" idx="16"/>
          </p:nvPr>
        </p:nvSpPr>
        <p:spPr>
          <a:xfrm>
            <a:off x="590309" y="4308470"/>
            <a:ext cx="5648445" cy="1323439"/>
          </a:xfrm>
          <a:solidFill>
            <a:schemeClr val="bg1"/>
          </a:solidFill>
        </p:spPr>
        <p:txBody>
          <a:bodyPr>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2" name="Picture 11">
            <a:extLst>
              <a:ext uri="{FF2B5EF4-FFF2-40B4-BE49-F238E27FC236}">
                <a16:creationId xmlns:a16="http://schemas.microsoft.com/office/drawing/2014/main" id="{BD3A6E12-03E8-4843-A3F6-DE37AA3FC2F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4" name="Footer Placeholder 4">
            <a:extLst>
              <a:ext uri="{FF2B5EF4-FFF2-40B4-BE49-F238E27FC236}">
                <a16:creationId xmlns:a16="http://schemas.microsoft.com/office/drawing/2014/main" id="{56D26BB4-9E0E-E142-AC00-929B45BE28DA}"/>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5" name="Slide Number Placeholder 5">
            <a:extLst>
              <a:ext uri="{FF2B5EF4-FFF2-40B4-BE49-F238E27FC236}">
                <a16:creationId xmlns:a16="http://schemas.microsoft.com/office/drawing/2014/main" id="{01A551E7-BA2C-AD4D-B66E-D91E616E1B8D}"/>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0" name="Document Type">
            <a:extLst>
              <a:ext uri="{FF2B5EF4-FFF2-40B4-BE49-F238E27FC236}">
                <a16:creationId xmlns:a16="http://schemas.microsoft.com/office/drawing/2014/main" id="{E10E517C-A60C-6840-A3F0-943059DC9AB6}"/>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1963145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rgbClr val="FF8B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16A41-FD0E-A748-B20F-62DD434544F9}"/>
              </a:ext>
              <a:ext uri="{C183D7F6-B498-43B3-948B-1728B52AA6E4}">
                <adec:decorative xmlns:adec="http://schemas.microsoft.com/office/drawing/2017/decorative" val="1"/>
              </a:ext>
            </a:extLst>
          </p:cNvPr>
          <p:cNvPicPr>
            <a:picLocks noChangeAspect="1"/>
          </p:cNvPicPr>
          <p:nvPr userDrawn="1"/>
        </p:nvPicPr>
        <p:blipFill rotWithShape="1">
          <a:blip r:embed="rId2"/>
          <a:srcRect l="3463" r="3463" b="2122"/>
          <a:stretch/>
        </p:blipFill>
        <p:spPr>
          <a:xfrm>
            <a:off x="604176" y="5456522"/>
            <a:ext cx="4453961" cy="4451066"/>
          </a:xfrm>
          <a:prstGeom prst="rect">
            <a:avLst/>
          </a:prstGeom>
        </p:spPr>
      </p:pic>
      <p:pic>
        <p:nvPicPr>
          <p:cNvPr id="16" name="Picture 15">
            <a:extLst>
              <a:ext uri="{FF2B5EF4-FFF2-40B4-BE49-F238E27FC236}">
                <a16:creationId xmlns:a16="http://schemas.microsoft.com/office/drawing/2014/main" id="{23C0AEA3-30D3-F641-8677-44CC7EBD3767}"/>
              </a:ext>
            </a:extLst>
          </p:cNvPr>
          <p:cNvPicPr>
            <a:picLocks noChangeAspect="1"/>
          </p:cNvPicPr>
          <p:nvPr userDrawn="1"/>
        </p:nvPicPr>
        <p:blipFill rotWithShape="1">
          <a:blip r:embed="rId3"/>
          <a:srcRect t="-934" r="4664" b="-1"/>
          <a:stretch/>
        </p:blipFill>
        <p:spPr>
          <a:xfrm>
            <a:off x="192775" y="9168309"/>
            <a:ext cx="4639307" cy="428765"/>
          </a:xfrm>
          <a:prstGeom prst="rect">
            <a:avLst/>
          </a:prstGeom>
        </p:spPr>
      </p:pic>
      <p:pic>
        <p:nvPicPr>
          <p:cNvPr id="10" name="Picture 9" descr="Image of teenage girl">
            <a:extLst>
              <a:ext uri="{FF2B5EF4-FFF2-40B4-BE49-F238E27FC236}">
                <a16:creationId xmlns:a16="http://schemas.microsoft.com/office/drawing/2014/main" id="{28F36175-EA8B-C843-BB76-7EEDC3A419C8}"/>
              </a:ext>
            </a:extLst>
          </p:cNvPr>
          <p:cNvPicPr>
            <a:picLocks noChangeAspect="1"/>
          </p:cNvPicPr>
          <p:nvPr userDrawn="1"/>
        </p:nvPicPr>
        <p:blipFill rotWithShape="1">
          <a:blip r:embed="rId4"/>
          <a:srcRect l="36758" t="2860" r="2620" b="8187"/>
          <a:stretch/>
        </p:blipFill>
        <p:spPr>
          <a:xfrm flipH="1">
            <a:off x="2016885" y="4068841"/>
            <a:ext cx="4852689" cy="5838747"/>
          </a:xfrm>
          <a:prstGeom prst="rect">
            <a:avLst/>
          </a:prstGeom>
        </p:spPr>
      </p:pic>
      <p:pic>
        <p:nvPicPr>
          <p:cNvPr id="25" name="Picture 24" descr="A black and white sign&#10;&#10;Description automatically generated with low confidence">
            <a:extLst>
              <a:ext uri="{FF2B5EF4-FFF2-40B4-BE49-F238E27FC236}">
                <a16:creationId xmlns:a16="http://schemas.microsoft.com/office/drawing/2014/main" id="{E4BD97D2-5EAB-2742-8246-081C79CB3814}"/>
              </a:ext>
            </a:extLst>
          </p:cNvPr>
          <p:cNvPicPr>
            <a:picLocks noChangeAspect="1"/>
          </p:cNvPicPr>
          <p:nvPr userDrawn="1"/>
        </p:nvPicPr>
        <p:blipFill>
          <a:blip r:embed="rId5"/>
          <a:stretch>
            <a:fillRect/>
          </a:stretch>
        </p:blipFill>
        <p:spPr>
          <a:xfrm>
            <a:off x="4219984" y="9152170"/>
            <a:ext cx="2246659" cy="468054"/>
          </a:xfrm>
          <a:prstGeom prst="rect">
            <a:avLst/>
          </a:prstGeom>
        </p:spPr>
      </p:pic>
      <p:sp>
        <p:nvSpPr>
          <p:cNvPr id="21" name="Title 1" descr="Document title">
            <a:extLst>
              <a:ext uri="{FF2B5EF4-FFF2-40B4-BE49-F238E27FC236}">
                <a16:creationId xmlns:a16="http://schemas.microsoft.com/office/drawing/2014/main" id="{1F05F9CD-C9BC-3546-83E5-15D9F235886E}"/>
              </a:ext>
            </a:extLst>
          </p:cNvPr>
          <p:cNvSpPr>
            <a:spLocks noGrp="1"/>
          </p:cNvSpPr>
          <p:nvPr>
            <p:ph type="ctrTitle" hasCustomPrompt="1"/>
          </p:nvPr>
        </p:nvSpPr>
        <p:spPr>
          <a:xfrm>
            <a:off x="334468" y="2846748"/>
            <a:ext cx="4550048" cy="1712397"/>
          </a:xfrm>
        </p:spPr>
        <p:txBody>
          <a:bodyPr lIns="90000" tIns="90000" rIns="90000" bIns="90000"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22" name="Subtitle 2" descr="Document subtitle">
            <a:extLst>
              <a:ext uri="{FF2B5EF4-FFF2-40B4-BE49-F238E27FC236}">
                <a16:creationId xmlns:a16="http://schemas.microsoft.com/office/drawing/2014/main" id="{F64F0772-38A8-354A-839D-C60E6231C054}"/>
              </a:ext>
            </a:extLst>
          </p:cNvPr>
          <p:cNvSpPr>
            <a:spLocks noGrp="1"/>
          </p:cNvSpPr>
          <p:nvPr>
            <p:ph type="subTitle" idx="1"/>
          </p:nvPr>
        </p:nvSpPr>
        <p:spPr>
          <a:xfrm>
            <a:off x="334468" y="4489695"/>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24" name="URL">
            <a:extLst>
              <a:ext uri="{FF2B5EF4-FFF2-40B4-BE49-F238E27FC236}">
                <a16:creationId xmlns:a16="http://schemas.microsoft.com/office/drawing/2014/main" id="{C8A01E9D-647E-7347-8760-5D87EAF07ECB}"/>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grpSp>
        <p:nvGrpSpPr>
          <p:cNvPr id="11" name="Logo">
            <a:extLst>
              <a:ext uri="{FF2B5EF4-FFF2-40B4-BE49-F238E27FC236}">
                <a16:creationId xmlns:a16="http://schemas.microsoft.com/office/drawing/2014/main" id="{5B36E704-F443-004C-8073-BD82A3CEFC8E}"/>
              </a:ext>
            </a:extLst>
          </p:cNvPr>
          <p:cNvGrpSpPr/>
          <p:nvPr userDrawn="1"/>
        </p:nvGrpSpPr>
        <p:grpSpPr>
          <a:xfrm>
            <a:off x="4884516" y="0"/>
            <a:ext cx="1745672" cy="1283856"/>
            <a:chOff x="4884516" y="0"/>
            <a:chExt cx="1745672" cy="1283856"/>
          </a:xfrm>
        </p:grpSpPr>
        <p:sp>
          <p:nvSpPr>
            <p:cNvPr id="12" name="Rectangle 11">
              <a:extLst>
                <a:ext uri="{FF2B5EF4-FFF2-40B4-BE49-F238E27FC236}">
                  <a16:creationId xmlns:a16="http://schemas.microsoft.com/office/drawing/2014/main" id="{91138AD7-D1CC-444D-ABED-9348C101F7A7}"/>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LOGO" descr="A picture containing logo&#10;&#10;Description automatically generated">
              <a:extLst>
                <a:ext uri="{FF2B5EF4-FFF2-40B4-BE49-F238E27FC236}">
                  <a16:creationId xmlns:a16="http://schemas.microsoft.com/office/drawing/2014/main" id="{12EF2AEA-9757-394F-B123-96C87AB7A256}"/>
                </a:ext>
              </a:extLst>
            </p:cNvPr>
            <p:cNvPicPr>
              <a:picLocks noChangeAspect="1"/>
            </p:cNvPicPr>
            <p:nvPr userDrawn="1"/>
          </p:nvPicPr>
          <p:blipFill>
            <a:blip r:embed="rId6"/>
            <a:stretch>
              <a:fillRect/>
            </a:stretch>
          </p:blipFill>
          <p:spPr>
            <a:xfrm>
              <a:off x="5034987" y="416689"/>
              <a:ext cx="1127880" cy="712444"/>
            </a:xfrm>
            <a:prstGeom prst="rect">
              <a:avLst/>
            </a:prstGeom>
          </p:spPr>
        </p:pic>
      </p:grpSp>
    </p:spTree>
    <p:extLst>
      <p:ext uri="{BB962C8B-B14F-4D97-AF65-F5344CB8AC3E}">
        <p14:creationId xmlns:p14="http://schemas.microsoft.com/office/powerpoint/2010/main" val="174670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rgbClr val="FF8BFF"/>
        </a:solidFill>
        <a:effectLst/>
      </p:bgPr>
    </p:bg>
    <p:spTree>
      <p:nvGrpSpPr>
        <p:cNvPr id="1" name=""/>
        <p:cNvGrpSpPr/>
        <p:nvPr/>
      </p:nvGrpSpPr>
      <p:grpSpPr>
        <a:xfrm>
          <a:off x="0" y="0"/>
          <a:ext cx="0" cy="0"/>
          <a:chOff x="0" y="0"/>
          <a:chExt cx="0" cy="0"/>
        </a:xfrm>
      </p:grpSpPr>
      <p:sp>
        <p:nvSpPr>
          <p:cNvPr id="27" name="Title 1" descr="Document title">
            <a:extLst>
              <a:ext uri="{FF2B5EF4-FFF2-40B4-BE49-F238E27FC236}">
                <a16:creationId xmlns:a16="http://schemas.microsoft.com/office/drawing/2014/main" id="{B6BA0AD6-C80C-C54F-90B4-A9305D473555}"/>
              </a:ext>
            </a:extLst>
          </p:cNvPr>
          <p:cNvSpPr>
            <a:spLocks noGrp="1"/>
          </p:cNvSpPr>
          <p:nvPr>
            <p:ph type="ctrTitle" hasCustomPrompt="1"/>
          </p:nvPr>
        </p:nvSpPr>
        <p:spPr>
          <a:xfrm>
            <a:off x="334468" y="2846748"/>
            <a:ext cx="4550048" cy="1712397"/>
          </a:xfrm>
        </p:spPr>
        <p:txBody>
          <a:bodyPr lIns="90000" tIns="90000" rIns="90000" bIns="90000"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28" name="Subtitle 2" descr="Document subtitle">
            <a:extLst>
              <a:ext uri="{FF2B5EF4-FFF2-40B4-BE49-F238E27FC236}">
                <a16:creationId xmlns:a16="http://schemas.microsoft.com/office/drawing/2014/main" id="{91BC840C-E02B-2A47-AE61-A8C42B99950A}"/>
              </a:ext>
            </a:extLst>
          </p:cNvPr>
          <p:cNvSpPr>
            <a:spLocks noGrp="1"/>
          </p:cNvSpPr>
          <p:nvPr>
            <p:ph type="subTitle" idx="1"/>
          </p:nvPr>
        </p:nvSpPr>
        <p:spPr>
          <a:xfrm>
            <a:off x="334468" y="4489695"/>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15" name="Picture 14" descr="Image of teenage boy">
            <a:extLst>
              <a:ext uri="{FF2B5EF4-FFF2-40B4-BE49-F238E27FC236}">
                <a16:creationId xmlns:a16="http://schemas.microsoft.com/office/drawing/2014/main" id="{B35F2631-CA38-244F-A752-18738C5C85BE}"/>
              </a:ext>
            </a:extLst>
          </p:cNvPr>
          <p:cNvPicPr>
            <a:picLocks noChangeAspect="1"/>
          </p:cNvPicPr>
          <p:nvPr userDrawn="1"/>
        </p:nvPicPr>
        <p:blipFill rotWithShape="1">
          <a:blip r:embed="rId2"/>
          <a:srcRect l="3463" r="3463" b="2122"/>
          <a:stretch/>
        </p:blipFill>
        <p:spPr>
          <a:xfrm>
            <a:off x="604176" y="5456522"/>
            <a:ext cx="4453961" cy="4451066"/>
          </a:xfrm>
          <a:prstGeom prst="rect">
            <a:avLst/>
          </a:prstGeom>
        </p:spPr>
      </p:pic>
      <p:pic>
        <p:nvPicPr>
          <p:cNvPr id="16" name="Picture 15">
            <a:extLst>
              <a:ext uri="{FF2B5EF4-FFF2-40B4-BE49-F238E27FC236}">
                <a16:creationId xmlns:a16="http://schemas.microsoft.com/office/drawing/2014/main" id="{23C0AEA3-30D3-F641-8677-44CC7EBD3767}"/>
              </a:ext>
            </a:extLst>
          </p:cNvPr>
          <p:cNvPicPr>
            <a:picLocks noChangeAspect="1"/>
          </p:cNvPicPr>
          <p:nvPr userDrawn="1"/>
        </p:nvPicPr>
        <p:blipFill rotWithShape="1">
          <a:blip r:embed="rId3"/>
          <a:srcRect t="-934" r="4664" b="-1"/>
          <a:stretch/>
        </p:blipFill>
        <p:spPr>
          <a:xfrm>
            <a:off x="192775" y="9168309"/>
            <a:ext cx="4639307" cy="428765"/>
          </a:xfrm>
          <a:prstGeom prst="rect">
            <a:avLst/>
          </a:prstGeom>
        </p:spPr>
      </p:pic>
      <p:sp>
        <p:nvSpPr>
          <p:cNvPr id="36" name="URL">
            <a:extLst>
              <a:ext uri="{FF2B5EF4-FFF2-40B4-BE49-F238E27FC236}">
                <a16:creationId xmlns:a16="http://schemas.microsoft.com/office/drawing/2014/main" id="{6457BE63-7D7A-6748-9656-342DFD4E3CFA}"/>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pic>
        <p:nvPicPr>
          <p:cNvPr id="23" name="Picture 22" descr="Image of teenage girl">
            <a:extLst>
              <a:ext uri="{FF2B5EF4-FFF2-40B4-BE49-F238E27FC236}">
                <a16:creationId xmlns:a16="http://schemas.microsoft.com/office/drawing/2014/main" id="{CAF6D8F0-80B3-9146-8F92-A9A7C870713F}"/>
              </a:ext>
            </a:extLst>
          </p:cNvPr>
          <p:cNvPicPr>
            <a:picLocks noChangeAspect="1"/>
          </p:cNvPicPr>
          <p:nvPr userDrawn="1"/>
        </p:nvPicPr>
        <p:blipFill rotWithShape="1">
          <a:blip r:embed="rId4"/>
          <a:srcRect l="36758" t="2860" r="2620" b="8187"/>
          <a:stretch/>
        </p:blipFill>
        <p:spPr>
          <a:xfrm flipH="1">
            <a:off x="2016885" y="4068841"/>
            <a:ext cx="4852689" cy="5838747"/>
          </a:xfrm>
          <a:prstGeom prst="rect">
            <a:avLst/>
          </a:prstGeom>
        </p:spPr>
      </p:pic>
      <p:sp>
        <p:nvSpPr>
          <p:cNvPr id="29" name="Text Placeholder 4">
            <a:extLst>
              <a:ext uri="{FF2B5EF4-FFF2-40B4-BE49-F238E27FC236}">
                <a16:creationId xmlns:a16="http://schemas.microsoft.com/office/drawing/2014/main" id="{97FE53CE-D540-8146-A811-1E87CDEDBBE5}"/>
              </a:ext>
              <a:ext uri="{C183D7F6-B498-43B3-948B-1728B52AA6E4}">
                <adec:decorative xmlns:adec="http://schemas.microsoft.com/office/drawing/2017/decorative" val="1"/>
              </a:ext>
            </a:extLst>
          </p:cNvPr>
          <p:cNvSpPr>
            <a:spLocks noGrp="1"/>
          </p:cNvSpPr>
          <p:nvPr>
            <p:ph type="body" sz="quarter" idx="10" hasCustomPrompt="1"/>
          </p:nvPr>
        </p:nvSpPr>
        <p:spPr>
          <a:xfrm>
            <a:off x="334468" y="2172732"/>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0" name="Text Placeholder 4">
            <a:extLst>
              <a:ext uri="{FF2B5EF4-FFF2-40B4-BE49-F238E27FC236}">
                <a16:creationId xmlns:a16="http://schemas.microsoft.com/office/drawing/2014/main" id="{4A21C5B9-22FF-C34A-9210-A2CFD280BD94}"/>
              </a:ext>
              <a:ext uri="{C183D7F6-B498-43B3-948B-1728B52AA6E4}">
                <adec:decorative xmlns:adec="http://schemas.microsoft.com/office/drawing/2017/decorative" val="1"/>
              </a:ext>
            </a:extLst>
          </p:cNvPr>
          <p:cNvSpPr>
            <a:spLocks noGrp="1"/>
          </p:cNvSpPr>
          <p:nvPr>
            <p:ph type="body" sz="quarter" idx="11" hasCustomPrompt="1"/>
          </p:nvPr>
        </p:nvSpPr>
        <p:spPr>
          <a:xfrm>
            <a:off x="334468" y="1651871"/>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1" name="Text Placeholder 4">
            <a:extLst>
              <a:ext uri="{FF2B5EF4-FFF2-40B4-BE49-F238E27FC236}">
                <a16:creationId xmlns:a16="http://schemas.microsoft.com/office/drawing/2014/main" id="{3DCEEADE-0A63-614D-BF38-772EDDA0E3D1}"/>
              </a:ext>
              <a:ext uri="{C183D7F6-B498-43B3-948B-1728B52AA6E4}">
                <adec:decorative xmlns:adec="http://schemas.microsoft.com/office/drawing/2017/decorative" val="1"/>
              </a:ext>
            </a:extLst>
          </p:cNvPr>
          <p:cNvSpPr>
            <a:spLocks noGrp="1"/>
          </p:cNvSpPr>
          <p:nvPr>
            <p:ph type="body" sz="quarter" idx="12" hasCustomPrompt="1"/>
          </p:nvPr>
        </p:nvSpPr>
        <p:spPr>
          <a:xfrm>
            <a:off x="334468" y="1142585"/>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2" name="Text Placeholder 4">
            <a:extLst>
              <a:ext uri="{FF2B5EF4-FFF2-40B4-BE49-F238E27FC236}">
                <a16:creationId xmlns:a16="http://schemas.microsoft.com/office/drawing/2014/main" id="{68CC7AFC-AC39-F146-8CA3-F718D7814C8B}"/>
              </a:ext>
              <a:ext uri="{C183D7F6-B498-43B3-948B-1728B52AA6E4}">
                <adec:decorative xmlns:adec="http://schemas.microsoft.com/office/drawing/2017/decorative" val="1"/>
              </a:ext>
            </a:extLst>
          </p:cNvPr>
          <p:cNvSpPr>
            <a:spLocks noGrp="1"/>
          </p:cNvSpPr>
          <p:nvPr>
            <p:ph type="body" sz="quarter" idx="13" hasCustomPrompt="1"/>
          </p:nvPr>
        </p:nvSpPr>
        <p:spPr>
          <a:xfrm>
            <a:off x="334468" y="621724"/>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3" name="Text Placeholder 4">
            <a:extLst>
              <a:ext uri="{FF2B5EF4-FFF2-40B4-BE49-F238E27FC236}">
                <a16:creationId xmlns:a16="http://schemas.microsoft.com/office/drawing/2014/main" id="{1D0D4442-E2B0-F345-9B15-E811FC0B4F2A}"/>
              </a:ext>
              <a:ext uri="{C183D7F6-B498-43B3-948B-1728B52AA6E4}">
                <adec:decorative xmlns:adec="http://schemas.microsoft.com/office/drawing/2017/decorative" val="1"/>
              </a:ext>
            </a:extLst>
          </p:cNvPr>
          <p:cNvSpPr>
            <a:spLocks noGrp="1"/>
          </p:cNvSpPr>
          <p:nvPr>
            <p:ph type="body" sz="quarter" idx="14" hasCustomPrompt="1"/>
          </p:nvPr>
        </p:nvSpPr>
        <p:spPr>
          <a:xfrm>
            <a:off x="334468" y="100863"/>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pic>
        <p:nvPicPr>
          <p:cNvPr id="38" name="Picture 37" descr="A black and white sign&#10;&#10;Description automatically generated with low confidence">
            <a:extLst>
              <a:ext uri="{FF2B5EF4-FFF2-40B4-BE49-F238E27FC236}">
                <a16:creationId xmlns:a16="http://schemas.microsoft.com/office/drawing/2014/main" id="{C0CE0C16-C2F1-754B-AF29-3975F760BAF1}"/>
              </a:ext>
            </a:extLst>
          </p:cNvPr>
          <p:cNvPicPr>
            <a:picLocks noChangeAspect="1"/>
          </p:cNvPicPr>
          <p:nvPr userDrawn="1"/>
        </p:nvPicPr>
        <p:blipFill>
          <a:blip r:embed="rId5"/>
          <a:stretch>
            <a:fillRect/>
          </a:stretch>
        </p:blipFill>
        <p:spPr>
          <a:xfrm>
            <a:off x="4219984" y="9152170"/>
            <a:ext cx="2246659" cy="468054"/>
          </a:xfrm>
          <a:prstGeom prst="rect">
            <a:avLst/>
          </a:prstGeom>
        </p:spPr>
      </p:pic>
      <p:grpSp>
        <p:nvGrpSpPr>
          <p:cNvPr id="17" name="Logo">
            <a:extLst>
              <a:ext uri="{FF2B5EF4-FFF2-40B4-BE49-F238E27FC236}">
                <a16:creationId xmlns:a16="http://schemas.microsoft.com/office/drawing/2014/main" id="{24D6A2F2-F208-3744-8B90-2882FBD2EC7D}"/>
              </a:ext>
            </a:extLst>
          </p:cNvPr>
          <p:cNvGrpSpPr/>
          <p:nvPr userDrawn="1"/>
        </p:nvGrpSpPr>
        <p:grpSpPr>
          <a:xfrm>
            <a:off x="4884516" y="0"/>
            <a:ext cx="1745672" cy="1283856"/>
            <a:chOff x="4884516" y="0"/>
            <a:chExt cx="1745672" cy="1283856"/>
          </a:xfrm>
        </p:grpSpPr>
        <p:sp>
          <p:nvSpPr>
            <p:cNvPr id="18" name="Rectangle 17">
              <a:extLst>
                <a:ext uri="{FF2B5EF4-FFF2-40B4-BE49-F238E27FC236}">
                  <a16:creationId xmlns:a16="http://schemas.microsoft.com/office/drawing/2014/main" id="{9F1F8F65-B3F2-C340-88F5-3AA23E81804B}"/>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LOGO" descr="A picture containing logo&#10;&#10;Description automatically generated">
              <a:extLst>
                <a:ext uri="{FF2B5EF4-FFF2-40B4-BE49-F238E27FC236}">
                  <a16:creationId xmlns:a16="http://schemas.microsoft.com/office/drawing/2014/main" id="{1DA6C3F0-0A4A-3B42-A785-CCC4E645304B}"/>
                </a:ext>
              </a:extLst>
            </p:cNvPr>
            <p:cNvPicPr>
              <a:picLocks noChangeAspect="1"/>
            </p:cNvPicPr>
            <p:nvPr userDrawn="1"/>
          </p:nvPicPr>
          <p:blipFill>
            <a:blip r:embed="rId6"/>
            <a:stretch>
              <a:fillRect/>
            </a:stretch>
          </p:blipFill>
          <p:spPr>
            <a:xfrm>
              <a:off x="5034987" y="416689"/>
              <a:ext cx="1127880" cy="712444"/>
            </a:xfrm>
            <a:prstGeom prst="rect">
              <a:avLst/>
            </a:prstGeom>
          </p:spPr>
        </p:pic>
      </p:grpSp>
    </p:spTree>
    <p:extLst>
      <p:ext uri="{BB962C8B-B14F-4D97-AF65-F5344CB8AC3E}">
        <p14:creationId xmlns:p14="http://schemas.microsoft.com/office/powerpoint/2010/main" val="2803175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A">
    <p:spTree>
      <p:nvGrpSpPr>
        <p:cNvPr id="1" name=""/>
        <p:cNvGrpSpPr/>
        <p:nvPr/>
      </p:nvGrpSpPr>
      <p:grpSpPr>
        <a:xfrm>
          <a:off x="0" y="0"/>
          <a:ext cx="0" cy="0"/>
          <a:chOff x="0" y="0"/>
          <a:chExt cx="0" cy="0"/>
        </a:xfrm>
      </p:grpSpPr>
      <p:sp>
        <p:nvSpPr>
          <p:cNvPr id="19" name="Chapter Number" descr="Chapter number">
            <a:extLst>
              <a:ext uri="{FF2B5EF4-FFF2-40B4-BE49-F238E27FC236}">
                <a16:creationId xmlns:a16="http://schemas.microsoft.com/office/drawing/2014/main" id="{53188263-FA33-BA48-95F0-B985EBABEDE3}"/>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18" name="Title 1" descr="Page title">
            <a:extLst>
              <a:ext uri="{FF2B5EF4-FFF2-40B4-BE49-F238E27FC236}">
                <a16:creationId xmlns:a16="http://schemas.microsoft.com/office/drawing/2014/main" id="{C29E8D65-42C1-A84E-8BB3-02C1DB1C5B34}"/>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7" name="Sub heading">
            <a:extLst>
              <a:ext uri="{FF2B5EF4-FFF2-40B4-BE49-F238E27FC236}">
                <a16:creationId xmlns:a16="http://schemas.microsoft.com/office/drawing/2014/main" id="{E7827500-C197-6E49-92F0-4EFA715EC25A}"/>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6" name="Content" descr="Content&#10;">
            <a:extLst>
              <a:ext uri="{FF2B5EF4-FFF2-40B4-BE49-F238E27FC236}">
                <a16:creationId xmlns:a16="http://schemas.microsoft.com/office/drawing/2014/main" id="{42103CD3-3CB6-B34C-AD8A-512CE099D9E1}"/>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2" name="Picture 11">
            <a:extLst>
              <a:ext uri="{FF2B5EF4-FFF2-40B4-BE49-F238E27FC236}">
                <a16:creationId xmlns:a16="http://schemas.microsoft.com/office/drawing/2014/main" id="{DB99F4CA-834E-C64A-8AF0-0C5DF56580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3" name="Footer Placeholder 4">
            <a:extLst>
              <a:ext uri="{FF2B5EF4-FFF2-40B4-BE49-F238E27FC236}">
                <a16:creationId xmlns:a16="http://schemas.microsoft.com/office/drawing/2014/main" id="{C32489F8-3A56-3D46-AB75-CE8E92D8984D}"/>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4" name="Slide Number Placeholder 5">
            <a:extLst>
              <a:ext uri="{FF2B5EF4-FFF2-40B4-BE49-F238E27FC236}">
                <a16:creationId xmlns:a16="http://schemas.microsoft.com/office/drawing/2014/main" id="{11FE95F5-733D-9044-8684-C3858298A3CC}"/>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0" name="Document Type">
            <a:extLst>
              <a:ext uri="{FF2B5EF4-FFF2-40B4-BE49-F238E27FC236}">
                <a16:creationId xmlns:a16="http://schemas.microsoft.com/office/drawing/2014/main" id="{82990E5C-DB18-4E43-B051-4B4AFDA20BBA}"/>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50072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1A">
    <p:spTree>
      <p:nvGrpSpPr>
        <p:cNvPr id="1" name=""/>
        <p:cNvGrpSpPr/>
        <p:nvPr/>
      </p:nvGrpSpPr>
      <p:grpSpPr>
        <a:xfrm>
          <a:off x="0" y="0"/>
          <a:ext cx="0" cy="0"/>
          <a:chOff x="0" y="0"/>
          <a:chExt cx="0" cy="0"/>
        </a:xfrm>
      </p:grpSpPr>
      <p:sp>
        <p:nvSpPr>
          <p:cNvPr id="12" name="Content Placeholder 2" descr="Content&#10;">
            <a:extLst>
              <a:ext uri="{FF2B5EF4-FFF2-40B4-BE49-F238E27FC236}">
                <a16:creationId xmlns:a16="http://schemas.microsoft.com/office/drawing/2014/main" id="{8198009A-AFD7-144B-B30A-70470CED2BE7}"/>
              </a:ext>
            </a:extLst>
          </p:cNvPr>
          <p:cNvSpPr>
            <a:spLocks noGrp="1"/>
          </p:cNvSpPr>
          <p:nvPr>
            <p:ph idx="1"/>
          </p:nvPr>
        </p:nvSpPr>
        <p:spPr>
          <a:xfrm>
            <a:off x="471488" y="729205"/>
            <a:ext cx="5906163" cy="78597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Picture 13">
            <a:extLst>
              <a:ext uri="{FF2B5EF4-FFF2-40B4-BE49-F238E27FC236}">
                <a16:creationId xmlns:a16="http://schemas.microsoft.com/office/drawing/2014/main" id="{5AAAFDC1-3043-3D40-B2BD-FE9EE16CB86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9" name="Footer Placeholder 4">
            <a:extLst>
              <a:ext uri="{FF2B5EF4-FFF2-40B4-BE49-F238E27FC236}">
                <a16:creationId xmlns:a16="http://schemas.microsoft.com/office/drawing/2014/main" id="{CB0847FE-64BE-2648-9823-A7B41E18627F}"/>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0" name="Slide Number Placeholder 5">
            <a:extLst>
              <a:ext uri="{FF2B5EF4-FFF2-40B4-BE49-F238E27FC236}">
                <a16:creationId xmlns:a16="http://schemas.microsoft.com/office/drawing/2014/main" id="{525D98AA-F0AC-824C-BD34-CC266648C4F3}"/>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1" name="Document Type">
            <a:extLst>
              <a:ext uri="{FF2B5EF4-FFF2-40B4-BE49-F238E27FC236}">
                <a16:creationId xmlns:a16="http://schemas.microsoft.com/office/drawing/2014/main" id="{89E4B746-47B4-4B4B-9F35-80560BC0AE5B}"/>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426951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A + Image A">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5E68ABC9-55AB-C249-815F-030FBAE0894A}"/>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469D83EF-BBC0-B447-B0FD-07D6F05FE43E}"/>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ing">
            <a:extLst>
              <a:ext uri="{FF2B5EF4-FFF2-40B4-BE49-F238E27FC236}">
                <a16:creationId xmlns:a16="http://schemas.microsoft.com/office/drawing/2014/main" id="{4E2E3C8B-5A68-6B48-9C3C-EC376307567E}"/>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descr="Content&#10;">
            <a:extLst>
              <a:ext uri="{FF2B5EF4-FFF2-40B4-BE49-F238E27FC236}">
                <a16:creationId xmlns:a16="http://schemas.microsoft.com/office/drawing/2014/main" id="{8B273975-5C7F-B849-96B3-1D68B50A7561}"/>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31" name="Picture 30" descr="A boy with rucksack over one shoulder">
            <a:extLst>
              <a:ext uri="{FF2B5EF4-FFF2-40B4-BE49-F238E27FC236}">
                <a16:creationId xmlns:a16="http://schemas.microsoft.com/office/drawing/2014/main" id="{95AD7EDB-9B96-184F-9098-B58B5083DA65}"/>
              </a:ext>
            </a:extLst>
          </p:cNvPr>
          <p:cNvPicPr>
            <a:picLocks noChangeAspect="1"/>
          </p:cNvPicPr>
          <p:nvPr userDrawn="1"/>
        </p:nvPicPr>
        <p:blipFill rotWithShape="1">
          <a:blip r:embed="rId2"/>
          <a:srcRect l="7159" t="1669" r="30301" b="40361"/>
          <a:stretch/>
        </p:blipFill>
        <p:spPr>
          <a:xfrm>
            <a:off x="3399803" y="6071837"/>
            <a:ext cx="3458197" cy="3835752"/>
          </a:xfrm>
          <a:prstGeom prst="rect">
            <a:avLst/>
          </a:prstGeom>
        </p:spPr>
      </p:pic>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6" name="Picture 15">
            <a:extLst>
              <a:ext uri="{FF2B5EF4-FFF2-40B4-BE49-F238E27FC236}">
                <a16:creationId xmlns:a16="http://schemas.microsoft.com/office/drawing/2014/main" id="{A4213BF2-29DB-C440-BDC3-39078494FA3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37942" y="9213588"/>
            <a:ext cx="1951851" cy="406636"/>
          </a:xfrm>
          <a:prstGeom prst="rect">
            <a:avLst/>
          </a:prstGeom>
        </p:spPr>
      </p:pic>
      <p:sp>
        <p:nvSpPr>
          <p:cNvPr id="13" name="Footer Placeholder 4">
            <a:extLst>
              <a:ext uri="{FF2B5EF4-FFF2-40B4-BE49-F238E27FC236}">
                <a16:creationId xmlns:a16="http://schemas.microsoft.com/office/drawing/2014/main" id="{AC005A93-64A4-E84B-B203-41C7F8FF3DED}"/>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F731E153-A74B-4143-9FA6-C64DB783E0B9}"/>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0658BFEE-F329-F943-B4A6-D689F7992AF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36418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rgbClr val="00E7BD"/>
        </a:solidFill>
        <a:effectLst/>
      </p:bgPr>
    </p:bg>
    <p:spTree>
      <p:nvGrpSpPr>
        <p:cNvPr id="1" name=""/>
        <p:cNvGrpSpPr/>
        <p:nvPr/>
      </p:nvGrpSpPr>
      <p:grpSpPr>
        <a:xfrm>
          <a:off x="0" y="0"/>
          <a:ext cx="0" cy="0"/>
          <a:chOff x="0" y="0"/>
          <a:chExt cx="0" cy="0"/>
        </a:xfrm>
      </p:grpSpPr>
      <p:grpSp>
        <p:nvGrpSpPr>
          <p:cNvPr id="4" name="Logo" descr="Y Comisiwn Etholiadol Logo">
            <a:extLst>
              <a:ext uri="{FF2B5EF4-FFF2-40B4-BE49-F238E27FC236}">
                <a16:creationId xmlns:a16="http://schemas.microsoft.com/office/drawing/2014/main" id="{09C062E6-9976-C349-9AB2-9EA62062CBC3}"/>
              </a:ext>
            </a:extLst>
          </p:cNvPr>
          <p:cNvGrpSpPr/>
          <p:nvPr userDrawn="1"/>
        </p:nvGrpSpPr>
        <p:grpSpPr>
          <a:xfrm>
            <a:off x="4884516" y="0"/>
            <a:ext cx="1745672" cy="1283856"/>
            <a:chOff x="4884516" y="0"/>
            <a:chExt cx="1745672" cy="1283856"/>
          </a:xfrm>
        </p:grpSpPr>
        <p:sp>
          <p:nvSpPr>
            <p:cNvPr id="31" name="Rectangle 30">
              <a:extLst>
                <a:ext uri="{FF2B5EF4-FFF2-40B4-BE49-F238E27FC236}">
                  <a16:creationId xmlns:a16="http://schemas.microsoft.com/office/drawing/2014/main" id="{B062462F-A1D0-D84F-A7A8-215C403DC12E}"/>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logo&#10;&#10;Description automatically generated">
              <a:extLst>
                <a:ext uri="{FF2B5EF4-FFF2-40B4-BE49-F238E27FC236}">
                  <a16:creationId xmlns:a16="http://schemas.microsoft.com/office/drawing/2014/main" id="{BDDF5D09-027E-904E-B761-63CC3DEB9DCE}"/>
                </a:ext>
              </a:extLst>
            </p:cNvPr>
            <p:cNvPicPr>
              <a:picLocks noChangeAspect="1"/>
            </p:cNvPicPr>
            <p:nvPr userDrawn="1"/>
          </p:nvPicPr>
          <p:blipFill>
            <a:blip r:embed="rId2"/>
            <a:stretch>
              <a:fillRect/>
            </a:stretch>
          </p:blipFill>
          <p:spPr>
            <a:xfrm>
              <a:off x="5034987" y="416689"/>
              <a:ext cx="1127880" cy="712444"/>
            </a:xfrm>
            <a:prstGeom prst="rect">
              <a:avLst/>
            </a:prstGeom>
          </p:spPr>
        </p:pic>
      </p:grpSp>
      <p:sp>
        <p:nvSpPr>
          <p:cNvPr id="2" name="Title 1" descr="Document title"/>
          <p:cNvSpPr>
            <a:spLocks noGrp="1"/>
          </p:cNvSpPr>
          <p:nvPr>
            <p:ph type="ctrTitle" hasCustomPrompt="1"/>
          </p:nvPr>
        </p:nvSpPr>
        <p:spPr>
          <a:xfrm>
            <a:off x="334468" y="2777298"/>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3" name="Subtitle 2" descr="Document subtitle"/>
          <p:cNvSpPr>
            <a:spLocks noGrp="1"/>
          </p:cNvSpPr>
          <p:nvPr>
            <p:ph type="subTitle" idx="1"/>
          </p:nvPr>
        </p:nvSpPr>
        <p:spPr>
          <a:xfrm>
            <a:off x="334468" y="4489695"/>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5" name="Text Placeholder 4">
            <a:extLst>
              <a:ext uri="{FF2B5EF4-FFF2-40B4-BE49-F238E27FC236}">
                <a16:creationId xmlns:a16="http://schemas.microsoft.com/office/drawing/2014/main" id="{9FB0A2DD-E00D-A64E-88EA-DD700A191CFD}"/>
              </a:ext>
              <a:ext uri="{C183D7F6-B498-43B3-948B-1728B52AA6E4}">
                <adec:decorative xmlns:adec="http://schemas.microsoft.com/office/drawing/2017/decorative" val="1"/>
              </a:ext>
            </a:extLst>
          </p:cNvPr>
          <p:cNvSpPr>
            <a:spLocks noGrp="1"/>
          </p:cNvSpPr>
          <p:nvPr>
            <p:ph type="body" sz="quarter" idx="10" hasCustomPrompt="1"/>
          </p:nvPr>
        </p:nvSpPr>
        <p:spPr>
          <a:xfrm>
            <a:off x="334468" y="2172732"/>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19" name="Text Placeholder 4">
            <a:extLst>
              <a:ext uri="{FF2B5EF4-FFF2-40B4-BE49-F238E27FC236}">
                <a16:creationId xmlns:a16="http://schemas.microsoft.com/office/drawing/2014/main" id="{702623A1-2496-384A-9D36-0DEC5E6EC276}"/>
              </a:ext>
              <a:ext uri="{C183D7F6-B498-43B3-948B-1728B52AA6E4}">
                <adec:decorative xmlns:adec="http://schemas.microsoft.com/office/drawing/2017/decorative" val="1"/>
              </a:ext>
            </a:extLst>
          </p:cNvPr>
          <p:cNvSpPr>
            <a:spLocks noGrp="1"/>
          </p:cNvSpPr>
          <p:nvPr>
            <p:ph type="body" sz="quarter" idx="11" hasCustomPrompt="1"/>
          </p:nvPr>
        </p:nvSpPr>
        <p:spPr>
          <a:xfrm>
            <a:off x="334468" y="1651871"/>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20" name="Text Placeholder 4">
            <a:extLst>
              <a:ext uri="{FF2B5EF4-FFF2-40B4-BE49-F238E27FC236}">
                <a16:creationId xmlns:a16="http://schemas.microsoft.com/office/drawing/2014/main" id="{D921A58A-2AAA-CB48-A58D-FE6DC932E26F}"/>
              </a:ext>
              <a:ext uri="{C183D7F6-B498-43B3-948B-1728B52AA6E4}">
                <adec:decorative xmlns:adec="http://schemas.microsoft.com/office/drawing/2017/decorative" val="1"/>
              </a:ext>
            </a:extLst>
          </p:cNvPr>
          <p:cNvSpPr>
            <a:spLocks noGrp="1"/>
          </p:cNvSpPr>
          <p:nvPr>
            <p:ph type="body" sz="quarter" idx="12" hasCustomPrompt="1"/>
          </p:nvPr>
        </p:nvSpPr>
        <p:spPr>
          <a:xfrm>
            <a:off x="334468" y="1142585"/>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21" name="Text Placeholder 4">
            <a:extLst>
              <a:ext uri="{FF2B5EF4-FFF2-40B4-BE49-F238E27FC236}">
                <a16:creationId xmlns:a16="http://schemas.microsoft.com/office/drawing/2014/main" id="{2FA2D491-46E5-4B48-9951-5DEE51CF30E6}"/>
              </a:ext>
              <a:ext uri="{C183D7F6-B498-43B3-948B-1728B52AA6E4}">
                <adec:decorative xmlns:adec="http://schemas.microsoft.com/office/drawing/2017/decorative" val="1"/>
              </a:ext>
            </a:extLst>
          </p:cNvPr>
          <p:cNvSpPr>
            <a:spLocks noGrp="1"/>
          </p:cNvSpPr>
          <p:nvPr>
            <p:ph type="body" sz="quarter" idx="13" hasCustomPrompt="1"/>
          </p:nvPr>
        </p:nvSpPr>
        <p:spPr>
          <a:xfrm>
            <a:off x="334468" y="621724"/>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22" name="Text Placeholder 4">
            <a:extLst>
              <a:ext uri="{FF2B5EF4-FFF2-40B4-BE49-F238E27FC236}">
                <a16:creationId xmlns:a16="http://schemas.microsoft.com/office/drawing/2014/main" id="{3D3584E0-0453-3D41-A0C2-7F03F35FF97C}"/>
              </a:ext>
              <a:ext uri="{C183D7F6-B498-43B3-948B-1728B52AA6E4}">
                <adec:decorative xmlns:adec="http://schemas.microsoft.com/office/drawing/2017/decorative" val="1"/>
              </a:ext>
            </a:extLst>
          </p:cNvPr>
          <p:cNvSpPr>
            <a:spLocks noGrp="1"/>
          </p:cNvSpPr>
          <p:nvPr>
            <p:ph type="body" sz="quarter" idx="14" hasCustomPrompt="1"/>
          </p:nvPr>
        </p:nvSpPr>
        <p:spPr>
          <a:xfrm>
            <a:off x="334468" y="100863"/>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pic>
        <p:nvPicPr>
          <p:cNvPr id="18" name="Front Cover Image 2">
            <a:extLst>
              <a:ext uri="{FF2B5EF4-FFF2-40B4-BE49-F238E27FC236}">
                <a16:creationId xmlns:a16="http://schemas.microsoft.com/office/drawing/2014/main" id="{6D151AED-9526-3D4C-A6E4-C5559889ABA6}"/>
              </a:ext>
              <a:ext uri="{C183D7F6-B498-43B3-948B-1728B52AA6E4}">
                <adec:decorative xmlns:adec="http://schemas.microsoft.com/office/drawing/2017/decorative" val="1"/>
              </a:ext>
            </a:extLst>
          </p:cNvPr>
          <p:cNvPicPr>
            <a:picLocks noChangeAspect="1"/>
          </p:cNvPicPr>
          <p:nvPr userDrawn="1"/>
        </p:nvPicPr>
        <p:blipFill rotWithShape="1">
          <a:blip r:embed="rId3"/>
          <a:srcRect l="3463" r="3463" b="2122"/>
          <a:stretch/>
        </p:blipFill>
        <p:spPr>
          <a:xfrm>
            <a:off x="604176" y="5456522"/>
            <a:ext cx="4453961" cy="4451066"/>
          </a:xfrm>
          <a:prstGeom prst="rect">
            <a:avLst/>
          </a:prstGeom>
        </p:spPr>
      </p:pic>
      <p:pic>
        <p:nvPicPr>
          <p:cNvPr id="26" name="Picture 25">
            <a:extLst>
              <a:ext uri="{FF2B5EF4-FFF2-40B4-BE49-F238E27FC236}">
                <a16:creationId xmlns:a16="http://schemas.microsoft.com/office/drawing/2014/main" id="{0CBA1030-3064-E44A-9FE3-9E21BFC888DE}"/>
              </a:ext>
            </a:extLst>
          </p:cNvPr>
          <p:cNvPicPr>
            <a:picLocks noChangeAspect="1"/>
          </p:cNvPicPr>
          <p:nvPr userDrawn="1"/>
        </p:nvPicPr>
        <p:blipFill rotWithShape="1">
          <a:blip r:embed="rId4"/>
          <a:srcRect t="-934" r="4664" b="-1"/>
          <a:stretch/>
        </p:blipFill>
        <p:spPr>
          <a:xfrm>
            <a:off x="192775" y="9168309"/>
            <a:ext cx="4639307" cy="428765"/>
          </a:xfrm>
          <a:prstGeom prst="rect">
            <a:avLst/>
          </a:prstGeom>
        </p:spPr>
      </p:pic>
      <p:pic>
        <p:nvPicPr>
          <p:cNvPr id="27" name="Front Cover Image 1" descr="Image of teenage girl">
            <a:extLst>
              <a:ext uri="{FF2B5EF4-FFF2-40B4-BE49-F238E27FC236}">
                <a16:creationId xmlns:a16="http://schemas.microsoft.com/office/drawing/2014/main" id="{62964ADC-B7F1-D24C-9CC6-CB4C57437A77}"/>
              </a:ext>
              <a:ext uri="{C183D7F6-B498-43B3-948B-1728B52AA6E4}">
                <adec:decorative xmlns:adec="http://schemas.microsoft.com/office/drawing/2017/decorative" val="0"/>
              </a:ext>
            </a:extLst>
          </p:cNvPr>
          <p:cNvPicPr>
            <a:picLocks noChangeAspect="1"/>
          </p:cNvPicPr>
          <p:nvPr userDrawn="1"/>
        </p:nvPicPr>
        <p:blipFill rotWithShape="1">
          <a:blip r:embed="rId5"/>
          <a:srcRect l="36758" t="2860" r="2620" b="8187"/>
          <a:stretch/>
        </p:blipFill>
        <p:spPr>
          <a:xfrm flipH="1">
            <a:off x="2016885" y="4068841"/>
            <a:ext cx="4852689" cy="5838747"/>
          </a:xfrm>
          <a:prstGeom prst="rect">
            <a:avLst/>
          </a:prstGeom>
        </p:spPr>
      </p:pic>
      <p:pic>
        <p:nvPicPr>
          <p:cNvPr id="28" name="Picture 27" descr="A black and white sign&#10;&#10;Description automatically generated with low confidence">
            <a:extLst>
              <a:ext uri="{FF2B5EF4-FFF2-40B4-BE49-F238E27FC236}">
                <a16:creationId xmlns:a16="http://schemas.microsoft.com/office/drawing/2014/main" id="{24FF250E-F021-AE4A-BF3A-E2F11A0325A0}"/>
              </a:ext>
            </a:extLst>
          </p:cNvPr>
          <p:cNvPicPr>
            <a:picLocks noChangeAspect="1"/>
          </p:cNvPicPr>
          <p:nvPr userDrawn="1"/>
        </p:nvPicPr>
        <p:blipFill>
          <a:blip r:embed="rId6"/>
          <a:stretch>
            <a:fillRect/>
          </a:stretch>
        </p:blipFill>
        <p:spPr>
          <a:xfrm>
            <a:off x="4219984" y="9152170"/>
            <a:ext cx="2246659" cy="468054"/>
          </a:xfrm>
          <a:prstGeom prst="rect">
            <a:avLst/>
          </a:prstGeom>
        </p:spPr>
      </p:pic>
      <p:sp>
        <p:nvSpPr>
          <p:cNvPr id="29" name="URL">
            <a:extLst>
              <a:ext uri="{FF2B5EF4-FFF2-40B4-BE49-F238E27FC236}">
                <a16:creationId xmlns:a16="http://schemas.microsoft.com/office/drawing/2014/main" id="{E59233D4-0683-944E-A7A7-89DA9A1CB709}"/>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spTree>
    <p:extLst>
      <p:ext uri="{BB962C8B-B14F-4D97-AF65-F5344CB8AC3E}">
        <p14:creationId xmlns:p14="http://schemas.microsoft.com/office/powerpoint/2010/main" val="895212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A + Image B">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DEC8C663-7C1E-A84D-A2E2-1B5E821F24CE}"/>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5C533626-AB87-AC4A-A460-700F6B38A72A}"/>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ing">
            <a:extLst>
              <a:ext uri="{FF2B5EF4-FFF2-40B4-BE49-F238E27FC236}">
                <a16:creationId xmlns:a16="http://schemas.microsoft.com/office/drawing/2014/main" id="{09EF1145-F182-1F46-AEED-36A568B71FA5}"/>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descr="Content&#10;">
            <a:extLst>
              <a:ext uri="{FF2B5EF4-FFF2-40B4-BE49-F238E27FC236}">
                <a16:creationId xmlns:a16="http://schemas.microsoft.com/office/drawing/2014/main" id="{3FA4FD51-AC69-9843-92D7-7CD64545944E}"/>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2" name="Picture 11" descr="A girl in glasses pondering with her finger on her chin">
            <a:extLst>
              <a:ext uri="{FF2B5EF4-FFF2-40B4-BE49-F238E27FC236}">
                <a16:creationId xmlns:a16="http://schemas.microsoft.com/office/drawing/2014/main" id="{BD7595A0-7D40-A240-A481-51717C724F92}"/>
              </a:ext>
            </a:extLst>
          </p:cNvPr>
          <p:cNvPicPr>
            <a:picLocks noChangeAspect="1"/>
          </p:cNvPicPr>
          <p:nvPr userDrawn="1"/>
        </p:nvPicPr>
        <p:blipFill rotWithShape="1">
          <a:blip r:embed="rId2"/>
          <a:srcRect r="18535"/>
          <a:stretch/>
        </p:blipFill>
        <p:spPr>
          <a:xfrm>
            <a:off x="3877519" y="5566025"/>
            <a:ext cx="2980481" cy="4341562"/>
          </a:xfrm>
          <a:prstGeom prst="rect">
            <a:avLst/>
          </a:prstGeom>
        </p:spPr>
      </p:pic>
      <p:pic>
        <p:nvPicPr>
          <p:cNvPr id="17" name="Picture 16">
            <a:extLst>
              <a:ext uri="{FF2B5EF4-FFF2-40B4-BE49-F238E27FC236}">
                <a16:creationId xmlns:a16="http://schemas.microsoft.com/office/drawing/2014/main" id="{3E82382D-171B-E94C-8EF7-05658B62080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37942" y="9213588"/>
            <a:ext cx="1951851" cy="406636"/>
          </a:xfrm>
          <a:prstGeom prst="rect">
            <a:avLst/>
          </a:prstGeom>
        </p:spPr>
      </p:pic>
      <p:sp>
        <p:nvSpPr>
          <p:cNvPr id="13" name="Footer Placeholder 4">
            <a:extLst>
              <a:ext uri="{FF2B5EF4-FFF2-40B4-BE49-F238E27FC236}">
                <a16:creationId xmlns:a16="http://schemas.microsoft.com/office/drawing/2014/main" id="{8290597A-5CDB-A442-8070-ABD3E34D68BF}"/>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4" name="Slide Number Placeholder 5">
            <a:extLst>
              <a:ext uri="{FF2B5EF4-FFF2-40B4-BE49-F238E27FC236}">
                <a16:creationId xmlns:a16="http://schemas.microsoft.com/office/drawing/2014/main" id="{A2365FB4-714B-124E-991F-FA82529F945A}"/>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FA5A7962-CD60-2E42-948E-F74A90BBBE4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714292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A + Image C">
    <p:spTree>
      <p:nvGrpSpPr>
        <p:cNvPr id="1" name=""/>
        <p:cNvGrpSpPr/>
        <p:nvPr/>
      </p:nvGrpSpPr>
      <p:grpSpPr>
        <a:xfrm>
          <a:off x="0" y="0"/>
          <a:ext cx="0" cy="0"/>
          <a:chOff x="0" y="0"/>
          <a:chExt cx="0" cy="0"/>
        </a:xfrm>
      </p:grpSpPr>
      <p:sp>
        <p:nvSpPr>
          <p:cNvPr id="22" name="Chapter Number" descr="Chapter number">
            <a:extLst>
              <a:ext uri="{FF2B5EF4-FFF2-40B4-BE49-F238E27FC236}">
                <a16:creationId xmlns:a16="http://schemas.microsoft.com/office/drawing/2014/main" id="{F174A9DA-52C7-2C49-83B7-1518CC8AFABB}"/>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1" name="Title 1" descr="Page title">
            <a:extLst>
              <a:ext uri="{FF2B5EF4-FFF2-40B4-BE49-F238E27FC236}">
                <a16:creationId xmlns:a16="http://schemas.microsoft.com/office/drawing/2014/main" id="{2E725EE3-E80B-1843-8198-81ECDDD4923C}"/>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0" name="Sub heading">
            <a:extLst>
              <a:ext uri="{FF2B5EF4-FFF2-40B4-BE49-F238E27FC236}">
                <a16:creationId xmlns:a16="http://schemas.microsoft.com/office/drawing/2014/main" id="{BC0C6AB4-F601-FA41-A4A4-F886A6A3E1AE}"/>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9" name="Content" descr="Content&#10;">
            <a:extLst>
              <a:ext uri="{FF2B5EF4-FFF2-40B4-BE49-F238E27FC236}">
                <a16:creationId xmlns:a16="http://schemas.microsoft.com/office/drawing/2014/main" id="{A328BC5C-B05D-E74A-AE37-EC119D4F1FA5}"/>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6" name="Picture 15" descr="A girl with glasses and rucksack over one shoulder">
            <a:extLst>
              <a:ext uri="{FF2B5EF4-FFF2-40B4-BE49-F238E27FC236}">
                <a16:creationId xmlns:a16="http://schemas.microsoft.com/office/drawing/2014/main" id="{B2268155-F4CD-9442-B576-2B0A93093178}"/>
              </a:ext>
            </a:extLst>
          </p:cNvPr>
          <p:cNvPicPr>
            <a:picLocks noChangeAspect="1"/>
          </p:cNvPicPr>
          <p:nvPr userDrawn="1"/>
        </p:nvPicPr>
        <p:blipFill rotWithShape="1">
          <a:blip r:embed="rId2"/>
          <a:srcRect r="10786" b="9890"/>
          <a:stretch/>
        </p:blipFill>
        <p:spPr>
          <a:xfrm>
            <a:off x="4057286" y="5765861"/>
            <a:ext cx="2812290" cy="4141725"/>
          </a:xfrm>
          <a:prstGeom prst="rect">
            <a:avLst/>
          </a:prstGeom>
        </p:spPr>
      </p:pic>
      <p:pic>
        <p:nvPicPr>
          <p:cNvPr id="18" name="Picture 17">
            <a:extLst>
              <a:ext uri="{FF2B5EF4-FFF2-40B4-BE49-F238E27FC236}">
                <a16:creationId xmlns:a16="http://schemas.microsoft.com/office/drawing/2014/main" id="{29FE69E1-780C-F249-ACED-F8901B9F963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37942" y="9213588"/>
            <a:ext cx="1951851" cy="406636"/>
          </a:xfrm>
          <a:prstGeom prst="rect">
            <a:avLst/>
          </a:prstGeom>
        </p:spPr>
      </p:pic>
      <p:sp>
        <p:nvSpPr>
          <p:cNvPr id="13" name="Footer Placeholder 4">
            <a:extLst>
              <a:ext uri="{FF2B5EF4-FFF2-40B4-BE49-F238E27FC236}">
                <a16:creationId xmlns:a16="http://schemas.microsoft.com/office/drawing/2014/main" id="{11FB5E51-CAC8-284D-8CE7-5F20EC015B34}"/>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637B24AF-9F56-AA49-BCB6-60C03A802BA6}"/>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5" name="Document Type">
            <a:extLst>
              <a:ext uri="{FF2B5EF4-FFF2-40B4-BE49-F238E27FC236}">
                <a16:creationId xmlns:a16="http://schemas.microsoft.com/office/drawing/2014/main" id="{9BD18C34-B4C6-D941-BCF1-90E206EB3AF9}"/>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331829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Sub Page">
    <p:spTree>
      <p:nvGrpSpPr>
        <p:cNvPr id="1" name=""/>
        <p:cNvGrpSpPr/>
        <p:nvPr/>
      </p:nvGrpSpPr>
      <p:grpSpPr>
        <a:xfrm>
          <a:off x="0" y="0"/>
          <a:ext cx="0" cy="0"/>
          <a:chOff x="0" y="0"/>
          <a:chExt cx="0" cy="0"/>
        </a:xfrm>
      </p:grpSpPr>
      <p:sp>
        <p:nvSpPr>
          <p:cNvPr id="12" name="Title 1" descr="Page title">
            <a:extLst>
              <a:ext uri="{FF2B5EF4-FFF2-40B4-BE49-F238E27FC236}">
                <a16:creationId xmlns:a16="http://schemas.microsoft.com/office/drawing/2014/main" id="{A14962C8-BF13-0A44-98D6-8051946B1899}"/>
              </a:ext>
            </a:extLst>
          </p:cNvPr>
          <p:cNvSpPr>
            <a:spLocks noGrp="1"/>
          </p:cNvSpPr>
          <p:nvPr>
            <p:ph type="title" hasCustomPrompt="1"/>
          </p:nvPr>
        </p:nvSpPr>
        <p:spPr>
          <a:xfrm>
            <a:off x="471487" y="917140"/>
            <a:ext cx="5906164" cy="401525"/>
          </a:xfrm>
          <a:ln>
            <a:noFill/>
          </a:ln>
        </p:spPr>
        <p:txBody>
          <a:bodyPr lIns="0" tIns="0" rIns="0" bIns="0" anchor="t">
            <a:noAutofit/>
          </a:bodyPr>
          <a:lstStyle>
            <a:lvl1pPr>
              <a:defRPr sz="1600"/>
            </a:lvl1pPr>
          </a:lstStyle>
          <a:p>
            <a:r>
              <a:rPr lang="en-GB" dirty="0"/>
              <a:t>Title to go here</a:t>
            </a:r>
            <a:br>
              <a:rPr lang="en-GB" dirty="0"/>
            </a:br>
            <a:r>
              <a:rPr lang="en-GB" dirty="0"/>
              <a:t>double line</a:t>
            </a:r>
            <a:endParaRPr lang="en-US" dirty="0"/>
          </a:p>
        </p:txBody>
      </p:sp>
      <p:sp>
        <p:nvSpPr>
          <p:cNvPr id="14" name="Sub header">
            <a:extLst>
              <a:ext uri="{FF2B5EF4-FFF2-40B4-BE49-F238E27FC236}">
                <a16:creationId xmlns:a16="http://schemas.microsoft.com/office/drawing/2014/main" id="{33D78028-8013-6449-BACD-834246D59308}"/>
              </a:ext>
            </a:extLst>
          </p:cNvPr>
          <p:cNvSpPr>
            <a:spLocks noGrp="1"/>
          </p:cNvSpPr>
          <p:nvPr>
            <p:ph idx="15" hasCustomPrompt="1"/>
          </p:nvPr>
        </p:nvSpPr>
        <p:spPr>
          <a:xfrm>
            <a:off x="471488" y="1493134"/>
            <a:ext cx="5906163" cy="821803"/>
          </a:xfrm>
        </p:spPr>
        <p:txBody>
          <a:bodyPr lIns="0" tIns="0" rIns="0" bIns="0" numCol="1" spcCol="360000">
            <a:noAutofit/>
          </a:bodyPr>
          <a:lstStyle>
            <a:lvl1pPr marL="0" indent="0">
              <a:lnSpc>
                <a:spcPct val="100000"/>
              </a:lnSpc>
              <a:buNone/>
              <a:defRPr sz="1200" b="0">
                <a:latin typeface="Montserrat" pitchFamily="2" charset="77"/>
              </a:defRPr>
            </a:lvl1pPr>
            <a:lvl2pPr>
              <a:lnSpc>
                <a:spcPct val="100000"/>
              </a:lnSpc>
              <a:defRPr sz="1000" b="0">
                <a:latin typeface="Montserrat" pitchFamily="2" charset="77"/>
              </a:defRPr>
            </a:lvl2pPr>
            <a:lvl3pPr>
              <a:lnSpc>
                <a:spcPct val="100000"/>
              </a:lnSpc>
              <a:defRPr sz="1000" b="0">
                <a:latin typeface="Montserrat" pitchFamily="2" charset="77"/>
              </a:defRPr>
            </a:lvl3pPr>
            <a:lvl4pPr>
              <a:lnSpc>
                <a:spcPct val="100000"/>
              </a:lnSpc>
              <a:defRPr sz="1000" b="0">
                <a:latin typeface="Montserrat" pitchFamily="2" charset="77"/>
              </a:defRPr>
            </a:lvl4pPr>
            <a:lvl5pPr>
              <a:lnSpc>
                <a:spcPct val="100000"/>
              </a:lnSpc>
              <a:defRPr sz="1000" b="0">
                <a:latin typeface="Montserrat" pitchFamily="2" charset="77"/>
              </a:defRPr>
            </a:lvl5pPr>
          </a:lstStyle>
          <a:p>
            <a:pPr>
              <a:lnSpc>
                <a:spcPct val="100000"/>
              </a:lnSpc>
            </a:pPr>
            <a:r>
              <a:rPr lang="en-GB" sz="1000" b="0" dirty="0">
                <a:latin typeface="Montserrat" pitchFamily="2" charset="77"/>
              </a:rPr>
              <a:t>A subtitle can go here. Donec </a:t>
            </a:r>
            <a:r>
              <a:rPr lang="en-GB" sz="1000" b="0" dirty="0" err="1">
                <a:latin typeface="Montserrat" pitchFamily="2" charset="77"/>
              </a:rPr>
              <a:t>eu</a:t>
            </a:r>
            <a:r>
              <a:rPr lang="en-GB" sz="1000" b="0" dirty="0">
                <a:latin typeface="Montserrat" pitchFamily="2" charset="77"/>
              </a:rPr>
              <a:t> mi </a:t>
            </a:r>
            <a:r>
              <a:rPr lang="en-GB" sz="1000" b="0" dirty="0" err="1">
                <a:latin typeface="Montserrat" pitchFamily="2" charset="77"/>
              </a:rPr>
              <a:t>euismod</a:t>
            </a:r>
            <a:r>
              <a:rPr lang="en-GB" sz="1000" b="0" dirty="0">
                <a:latin typeface="Montserrat" pitchFamily="2" charset="77"/>
              </a:rPr>
              <a:t>, </a:t>
            </a:r>
            <a:r>
              <a:rPr lang="en-GB" sz="1000" b="0" dirty="0" err="1">
                <a:latin typeface="Montserrat" pitchFamily="2" charset="77"/>
              </a:rPr>
              <a:t>euismod</a:t>
            </a:r>
            <a:r>
              <a:rPr lang="en-GB" sz="1000" b="0" dirty="0">
                <a:latin typeface="Montserrat" pitchFamily="2" charset="77"/>
              </a:rPr>
              <a:t> </a:t>
            </a:r>
            <a:r>
              <a:rPr lang="en-GB" sz="1000" b="0" dirty="0" err="1">
                <a:latin typeface="Montserrat" pitchFamily="2" charset="77"/>
              </a:rPr>
              <a:t>leo</a:t>
            </a:r>
            <a:r>
              <a:rPr lang="en-GB" sz="1000" b="0" dirty="0">
                <a:latin typeface="Montserrat" pitchFamily="2" charset="77"/>
              </a:rPr>
              <a:t> ac, </a:t>
            </a:r>
            <a:r>
              <a:rPr lang="en-GB" sz="1000" b="0" dirty="0" err="1">
                <a:latin typeface="Montserrat" pitchFamily="2" charset="77"/>
              </a:rPr>
              <a:t>feugiat</a:t>
            </a:r>
            <a:r>
              <a:rPr lang="en-GB" sz="1000" b="0" dirty="0">
                <a:latin typeface="Montserrat" pitchFamily="2" charset="77"/>
              </a:rPr>
              <a:t> libero. </a:t>
            </a:r>
            <a:r>
              <a:rPr lang="en-GB" sz="1000" b="0" dirty="0" err="1">
                <a:latin typeface="Montserrat" pitchFamily="2" charset="77"/>
              </a:rPr>
              <a:t>Phasellus</a:t>
            </a:r>
            <a:r>
              <a:rPr lang="en-GB" sz="1000" b="0" dirty="0">
                <a:latin typeface="Montserrat" pitchFamily="2" charset="77"/>
              </a:rPr>
              <a:t> </a:t>
            </a:r>
            <a:r>
              <a:rPr lang="en-GB" sz="1000" b="0" dirty="0" err="1">
                <a:latin typeface="Montserrat" pitchFamily="2" charset="77"/>
              </a:rPr>
              <a:t>volutpat</a:t>
            </a:r>
            <a:r>
              <a:rPr lang="en-GB" sz="1000" b="0" dirty="0">
                <a:latin typeface="Montserrat" pitchFamily="2" charset="77"/>
              </a:rPr>
              <a:t> at </a:t>
            </a:r>
            <a:r>
              <a:rPr lang="en-GB" sz="1000" b="0" dirty="0" err="1">
                <a:latin typeface="Montserrat" pitchFamily="2" charset="77"/>
              </a:rPr>
              <a:t>tellus</a:t>
            </a:r>
            <a:r>
              <a:rPr lang="en-GB" sz="1000" b="0" dirty="0">
                <a:latin typeface="Montserrat" pitchFamily="2" charset="77"/>
              </a:rPr>
              <a:t> </a:t>
            </a:r>
            <a:r>
              <a:rPr lang="en-GB" sz="1000" b="0" dirty="0" err="1">
                <a:latin typeface="Montserrat" pitchFamily="2" charset="77"/>
              </a:rPr>
              <a:t>eu</a:t>
            </a:r>
            <a:r>
              <a:rPr lang="en-GB" sz="1000" b="0" dirty="0">
                <a:latin typeface="Montserrat" pitchFamily="2" charset="77"/>
              </a:rPr>
              <a:t> </a:t>
            </a:r>
            <a:r>
              <a:rPr lang="en-GB" sz="1000" b="0" dirty="0" err="1">
                <a:latin typeface="Montserrat" pitchFamily="2" charset="77"/>
              </a:rPr>
              <a:t>commodo</a:t>
            </a:r>
            <a:r>
              <a:rPr lang="en-GB" sz="1000" b="0" dirty="0">
                <a:latin typeface="Montserrat" pitchFamily="2" charset="77"/>
              </a:rPr>
              <a:t>. </a:t>
            </a:r>
            <a:r>
              <a:rPr lang="en-GB" sz="1000" b="0" dirty="0" err="1">
                <a:latin typeface="Montserrat" pitchFamily="2" charset="77"/>
              </a:rPr>
              <a:t>Phasellus</a:t>
            </a:r>
            <a:r>
              <a:rPr lang="en-GB" sz="1000" b="0" dirty="0">
                <a:latin typeface="Montserrat" pitchFamily="2" charset="77"/>
              </a:rPr>
              <a:t> libero dui, vestibulum vitae </a:t>
            </a:r>
            <a:r>
              <a:rPr lang="en-GB" sz="1000" b="0" dirty="0" err="1">
                <a:latin typeface="Montserrat" pitchFamily="2" charset="77"/>
              </a:rPr>
              <a:t>urna</a:t>
            </a:r>
            <a:r>
              <a:rPr lang="en-GB" sz="1000" b="0" dirty="0">
                <a:latin typeface="Montserrat" pitchFamily="2" charset="77"/>
              </a:rPr>
              <a:t> in, vestibulum </a:t>
            </a:r>
            <a:r>
              <a:rPr lang="en-GB" sz="1000" b="0" dirty="0" err="1">
                <a:latin typeface="Montserrat" pitchFamily="2" charset="77"/>
              </a:rPr>
              <a:t>tincidunt</a:t>
            </a:r>
            <a:r>
              <a:rPr lang="en-GB" sz="1000" b="0" dirty="0">
                <a:latin typeface="Montserrat" pitchFamily="2" charset="77"/>
              </a:rPr>
              <a:t> </a:t>
            </a:r>
            <a:r>
              <a:rPr lang="en-GB" sz="1000" b="0" dirty="0" err="1">
                <a:latin typeface="Montserrat" pitchFamily="2" charset="77"/>
              </a:rPr>
              <a:t>sapien</a:t>
            </a:r>
            <a:r>
              <a:rPr lang="en-GB" sz="1000" b="0" dirty="0">
                <a:latin typeface="Montserrat" pitchFamily="2" charset="77"/>
              </a:rPr>
              <a:t>. </a:t>
            </a:r>
            <a:endParaRPr lang="en-US" sz="1000" b="0" dirty="0">
              <a:latin typeface="Montserrat" pitchFamily="2" charset="77"/>
            </a:endParaRPr>
          </a:p>
        </p:txBody>
      </p:sp>
      <p:sp>
        <p:nvSpPr>
          <p:cNvPr id="13" name="Content Placeholder 2" descr="Content&#10;">
            <a:extLst>
              <a:ext uri="{FF2B5EF4-FFF2-40B4-BE49-F238E27FC236}">
                <a16:creationId xmlns:a16="http://schemas.microsoft.com/office/drawing/2014/main" id="{835E1D61-5524-884E-9D9A-F64024F29007}"/>
              </a:ext>
            </a:extLst>
          </p:cNvPr>
          <p:cNvSpPr>
            <a:spLocks noGrp="1"/>
          </p:cNvSpPr>
          <p:nvPr>
            <p:ph idx="1"/>
          </p:nvPr>
        </p:nvSpPr>
        <p:spPr>
          <a:xfrm>
            <a:off x="471488" y="30276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5" name="Picture 14">
            <a:extLst>
              <a:ext uri="{FF2B5EF4-FFF2-40B4-BE49-F238E27FC236}">
                <a16:creationId xmlns:a16="http://schemas.microsoft.com/office/drawing/2014/main" id="{3AC6E1AD-1682-D140-9882-79DE8C9021E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889464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A Vocab Box">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DB5540E1-11FF-EA4F-9F3A-4824D6CE6F25}"/>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546D1066-F610-1D49-B1C1-AF4B677C31CC}"/>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ing">
            <a:extLst>
              <a:ext uri="{FF2B5EF4-FFF2-40B4-BE49-F238E27FC236}">
                <a16:creationId xmlns:a16="http://schemas.microsoft.com/office/drawing/2014/main" id="{AA517601-EDC7-FF46-9EBA-63E287C699FC}"/>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descr="Content&#10;">
            <a:extLst>
              <a:ext uri="{FF2B5EF4-FFF2-40B4-BE49-F238E27FC236}">
                <a16:creationId xmlns:a16="http://schemas.microsoft.com/office/drawing/2014/main" id="{2E7C35FF-532D-0148-9E32-5BFD8E068D82}"/>
              </a:ext>
            </a:extLst>
          </p:cNvPr>
          <p:cNvSpPr>
            <a:spLocks noGrp="1"/>
          </p:cNvSpPr>
          <p:nvPr>
            <p:ph idx="1"/>
          </p:nvPr>
        </p:nvSpPr>
        <p:spPr>
          <a:xfrm>
            <a:off x="471488" y="3029137"/>
            <a:ext cx="5906163" cy="3649455"/>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Accent Box">
            <a:extLst>
              <a:ext uri="{FF2B5EF4-FFF2-40B4-BE49-F238E27FC236}">
                <a16:creationId xmlns:a16="http://schemas.microsoft.com/office/drawing/2014/main" id="{751CE661-FBD2-0645-82D8-DD6E55FFB53F}"/>
              </a:ext>
            </a:extLst>
          </p:cNvPr>
          <p:cNvSpPr>
            <a:spLocks noGrp="1"/>
          </p:cNvSpPr>
          <p:nvPr>
            <p:ph idx="16"/>
          </p:nvPr>
        </p:nvSpPr>
        <p:spPr>
          <a:xfrm>
            <a:off x="447472" y="6863787"/>
            <a:ext cx="5954196" cy="1725136"/>
          </a:xfrm>
          <a:noFill/>
          <a:ln w="25400">
            <a:solidFill>
              <a:srgbClr val="FF8BFF"/>
            </a:solid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0" indent="0">
              <a:lnSpc>
                <a:spcPct val="100000"/>
              </a:lnSpc>
              <a:buNone/>
              <a:defRPr sz="1200" b="0">
                <a:latin typeface="Montserrat" pitchFamily="2" charset="77"/>
              </a:defRPr>
            </a:lvl1pPr>
            <a:lvl2pPr marL="0" indent="0">
              <a:lnSpc>
                <a:spcPct val="100000"/>
              </a:lnSpc>
              <a:buNone/>
              <a:defRPr sz="1200" b="0">
                <a:latin typeface="Montserrat" pitchFamily="2" charset="77"/>
              </a:defRPr>
            </a:lvl2pPr>
            <a:lvl3pPr marL="80550" indent="0">
              <a:lnSpc>
                <a:spcPct val="100000"/>
              </a:lnSpc>
              <a:buNone/>
              <a:defRPr sz="1200" b="0">
                <a:latin typeface="Montserrat" pitchFamily="2" charset="77"/>
              </a:defRPr>
            </a:lvl3pPr>
            <a:lvl4pPr marL="188550" indent="0">
              <a:lnSpc>
                <a:spcPct val="100000"/>
              </a:lnSpc>
              <a:buNone/>
              <a:defRPr sz="1200" b="0">
                <a:latin typeface="Montserrat" pitchFamily="2" charset="77"/>
              </a:defRPr>
            </a:lvl4pPr>
            <a:lvl5pPr marL="260550" indent="0">
              <a:lnSpc>
                <a:spcPct val="100000"/>
              </a:lnSpc>
              <a:buNone/>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7" name="Picture 16">
            <a:extLst>
              <a:ext uri="{FF2B5EF4-FFF2-40B4-BE49-F238E27FC236}">
                <a16:creationId xmlns:a16="http://schemas.microsoft.com/office/drawing/2014/main" id="{468286D2-5150-8F47-9005-34BB24F70C7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3" name="Footer Placeholder 4">
            <a:extLst>
              <a:ext uri="{FF2B5EF4-FFF2-40B4-BE49-F238E27FC236}">
                <a16:creationId xmlns:a16="http://schemas.microsoft.com/office/drawing/2014/main" id="{F08A38B7-DECA-2B48-83C2-FFDEA2FD8CF5}"/>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4" name="Slide Number Placeholder 5">
            <a:extLst>
              <a:ext uri="{FF2B5EF4-FFF2-40B4-BE49-F238E27FC236}">
                <a16:creationId xmlns:a16="http://schemas.microsoft.com/office/drawing/2014/main" id="{48DFC187-FB0B-4F41-8031-269B8E56ABDF}"/>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BA5294C1-D1FB-584D-86FA-20D0263A44E7}"/>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3960459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B Vocab Box">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889EF569-A9ED-044E-9C6E-4483FC2F70C0}"/>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44C7C2EA-87EA-C249-81F7-C45ED8ACDC34}"/>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ing">
            <a:extLst>
              <a:ext uri="{FF2B5EF4-FFF2-40B4-BE49-F238E27FC236}">
                <a16:creationId xmlns:a16="http://schemas.microsoft.com/office/drawing/2014/main" id="{8BB9B0FD-37EB-B248-992D-BC61FCB7B967}"/>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descr="Content&#10;">
            <a:extLst>
              <a:ext uri="{FF2B5EF4-FFF2-40B4-BE49-F238E27FC236}">
                <a16:creationId xmlns:a16="http://schemas.microsoft.com/office/drawing/2014/main" id="{C196B054-369A-934B-A040-F3ACAE182F9E}"/>
              </a:ext>
            </a:extLst>
          </p:cNvPr>
          <p:cNvSpPr>
            <a:spLocks noGrp="1"/>
          </p:cNvSpPr>
          <p:nvPr>
            <p:ph idx="1"/>
          </p:nvPr>
        </p:nvSpPr>
        <p:spPr>
          <a:xfrm>
            <a:off x="471488" y="3029137"/>
            <a:ext cx="5906163" cy="3802930"/>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751CE661-FBD2-0645-82D8-DD6E55FFB53F}"/>
              </a:ext>
            </a:extLst>
          </p:cNvPr>
          <p:cNvSpPr>
            <a:spLocks noGrp="1"/>
          </p:cNvSpPr>
          <p:nvPr>
            <p:ph idx="16"/>
          </p:nvPr>
        </p:nvSpPr>
        <p:spPr>
          <a:xfrm>
            <a:off x="471486" y="6863788"/>
            <a:ext cx="5930181" cy="1725136"/>
          </a:xfrm>
          <a:solidFill>
            <a:srgbClr val="FF8BFF">
              <a:alpha val="14000"/>
            </a:srgbClr>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171450" indent="-171450">
              <a:lnSpc>
                <a:spcPct val="100000"/>
              </a:lnSpc>
              <a:buFont typeface="Wingdings" pitchFamily="2" charset="2"/>
              <a:buChar char="§"/>
              <a:defRPr sz="1200" b="0">
                <a:latin typeface="Montserrat" pitchFamily="2" charset="77"/>
              </a:defRPr>
            </a:lvl1pPr>
            <a:lvl2pPr marL="171450" indent="-171450">
              <a:lnSpc>
                <a:spcPct val="100000"/>
              </a:lnSpc>
              <a:buFont typeface="Wingdings" pitchFamily="2" charset="2"/>
              <a:buChar char="§"/>
              <a:defRPr sz="1200" b="0">
                <a:latin typeface="Montserrat" pitchFamily="2" charset="77"/>
              </a:defRPr>
            </a:lvl2pPr>
            <a:lvl3pPr marL="252000" indent="-171450">
              <a:lnSpc>
                <a:spcPct val="100000"/>
              </a:lnSpc>
              <a:buFont typeface="Wingdings" pitchFamily="2" charset="2"/>
              <a:buChar char="§"/>
              <a:defRPr sz="1200" b="0">
                <a:latin typeface="Montserrat" pitchFamily="2" charset="77"/>
              </a:defRPr>
            </a:lvl3pPr>
            <a:lvl4pPr marL="360000" indent="-171450">
              <a:lnSpc>
                <a:spcPct val="100000"/>
              </a:lnSpc>
              <a:buFont typeface="Wingdings" pitchFamily="2" charset="2"/>
              <a:buChar char="§"/>
              <a:defRPr sz="1200" b="0">
                <a:latin typeface="Montserrat" pitchFamily="2" charset="77"/>
              </a:defRPr>
            </a:lvl4pPr>
            <a:lvl5pPr marL="432000" indent="-171450">
              <a:lnSpc>
                <a:spcPct val="100000"/>
              </a:lnSpc>
              <a:buFont typeface="Wingdings" pitchFamily="2" charset="2"/>
              <a:buChar char="§"/>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1"/>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17385"/>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6" name="Picture 15">
            <a:extLst>
              <a:ext uri="{FF2B5EF4-FFF2-40B4-BE49-F238E27FC236}">
                <a16:creationId xmlns:a16="http://schemas.microsoft.com/office/drawing/2014/main" id="{5F83A1E9-F7EB-D241-9FBA-89362AD605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3" name="Footer Placeholder 4">
            <a:extLst>
              <a:ext uri="{FF2B5EF4-FFF2-40B4-BE49-F238E27FC236}">
                <a16:creationId xmlns:a16="http://schemas.microsoft.com/office/drawing/2014/main" id="{5E46F96E-8235-4142-A13D-D3863FD9B749}"/>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E4BA7F63-B372-A147-8E9C-7495FA71F813}"/>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C3361FDC-E735-834D-B866-6BB40B375F72}"/>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3881786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4A Top Tip">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FF9CEAD0-863F-B045-9EAC-A8C38C164682}"/>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C79FF93B-3A95-D949-9572-F3D896DECEE0}"/>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ing">
            <a:extLst>
              <a:ext uri="{FF2B5EF4-FFF2-40B4-BE49-F238E27FC236}">
                <a16:creationId xmlns:a16="http://schemas.microsoft.com/office/drawing/2014/main" id="{FAF84E74-F730-BE4A-94D3-93E93C9F938F}"/>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descr="Content&#10;">
            <a:extLst>
              <a:ext uri="{FF2B5EF4-FFF2-40B4-BE49-F238E27FC236}">
                <a16:creationId xmlns:a16="http://schemas.microsoft.com/office/drawing/2014/main" id="{0ABB9BCC-A8FA-7F4C-8239-402A9460C7DA}"/>
              </a:ext>
            </a:extLst>
          </p:cNvPr>
          <p:cNvSpPr>
            <a:spLocks noGrp="1"/>
          </p:cNvSpPr>
          <p:nvPr>
            <p:ph idx="1"/>
          </p:nvPr>
        </p:nvSpPr>
        <p:spPr>
          <a:xfrm>
            <a:off x="471488" y="3029137"/>
            <a:ext cx="5906163" cy="3802930"/>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2" y="6863787"/>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6" name="Picture 15">
            <a:extLst>
              <a:ext uri="{FF2B5EF4-FFF2-40B4-BE49-F238E27FC236}">
                <a16:creationId xmlns:a16="http://schemas.microsoft.com/office/drawing/2014/main" id="{7D1B5524-0832-5E42-956F-B15B301EDB5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3" name="Footer Placeholder 4">
            <a:extLst>
              <a:ext uri="{FF2B5EF4-FFF2-40B4-BE49-F238E27FC236}">
                <a16:creationId xmlns:a16="http://schemas.microsoft.com/office/drawing/2014/main" id="{34BA0274-8CE5-B44D-BB39-F451A1ABB9B7}"/>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080D7BF5-D3B4-E944-8EC3-C8445D45AC97}"/>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9140D79B-4D4A-0744-BCA2-3DB8243C700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1523068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4B Top Tip">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B6211266-E6F3-AF4A-A5A9-F451653AA5AA}"/>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09083E59-4DBD-714B-8F29-20371DDFE5EB}"/>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ing">
            <a:extLst>
              <a:ext uri="{FF2B5EF4-FFF2-40B4-BE49-F238E27FC236}">
                <a16:creationId xmlns:a16="http://schemas.microsoft.com/office/drawing/2014/main" id="{96AF9540-CC43-2242-9494-A929591E3466}"/>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descr="Content&#10;">
            <a:extLst>
              <a:ext uri="{FF2B5EF4-FFF2-40B4-BE49-F238E27FC236}">
                <a16:creationId xmlns:a16="http://schemas.microsoft.com/office/drawing/2014/main" id="{952C000E-DBF0-A545-9670-502221DE9E3A}"/>
              </a:ext>
            </a:extLst>
          </p:cNvPr>
          <p:cNvSpPr>
            <a:spLocks noGrp="1"/>
          </p:cNvSpPr>
          <p:nvPr>
            <p:ph idx="1"/>
          </p:nvPr>
        </p:nvSpPr>
        <p:spPr>
          <a:xfrm>
            <a:off x="471488" y="3029137"/>
            <a:ext cx="5906163" cy="3834648"/>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1" y="6863787"/>
            <a:ext cx="5930179" cy="818274"/>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Picture 13">
            <a:extLst>
              <a:ext uri="{FF2B5EF4-FFF2-40B4-BE49-F238E27FC236}">
                <a16:creationId xmlns:a16="http://schemas.microsoft.com/office/drawing/2014/main" id="{877749CC-1A71-CD4A-BCAC-27C5523BEF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6" name="Footer Placeholder 4">
            <a:extLst>
              <a:ext uri="{FF2B5EF4-FFF2-40B4-BE49-F238E27FC236}">
                <a16:creationId xmlns:a16="http://schemas.microsoft.com/office/drawing/2014/main" id="{7BEC65BD-28D0-9A48-AE56-D04B3247A4EA}"/>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1EB44265-1A63-704B-A243-A515EE99C5BA}"/>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8AC35E98-E602-4B46-A258-B82B6FE4898E}"/>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446758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4A Table">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702D228C-3677-F946-8D9B-3DB70A0B3D84}"/>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14" name="Title 1" descr="Page title">
            <a:extLst>
              <a:ext uri="{FF2B5EF4-FFF2-40B4-BE49-F238E27FC236}">
                <a16:creationId xmlns:a16="http://schemas.microsoft.com/office/drawing/2014/main" id="{9E4B30E5-D46C-8441-B332-FE298C3AF60A}"/>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9" name="Table Placeholder 8">
            <a:extLst>
              <a:ext uri="{FF2B5EF4-FFF2-40B4-BE49-F238E27FC236}">
                <a16:creationId xmlns:a16="http://schemas.microsoft.com/office/drawing/2014/main" id="{7D463A73-B77F-0849-BBCD-7FE04757BC84}"/>
              </a:ext>
            </a:extLst>
          </p:cNvPr>
          <p:cNvSpPr>
            <a:spLocks noGrp="1"/>
          </p:cNvSpPr>
          <p:nvPr>
            <p:ph type="tbl" sz="quarter" idx="15"/>
          </p:nvPr>
        </p:nvSpPr>
        <p:spPr>
          <a:xfrm>
            <a:off x="459912" y="2465408"/>
            <a:ext cx="5926601" cy="6065134"/>
          </a:xfrm>
        </p:spPr>
        <p:txBody>
          <a:bodyPr/>
          <a:lstStyle>
            <a:lvl1pPr marL="0">
              <a:spcBef>
                <a:spcPts val="0"/>
              </a:spcBef>
              <a:defRPr/>
            </a:lvl1pPr>
          </a:lstStyle>
          <a:p>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1" name="Picture 10">
            <a:extLst>
              <a:ext uri="{FF2B5EF4-FFF2-40B4-BE49-F238E27FC236}">
                <a16:creationId xmlns:a16="http://schemas.microsoft.com/office/drawing/2014/main" id="{0078D879-A6F2-6143-9CFF-D95FB989911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12" name="Footer Placeholder 4">
            <a:extLst>
              <a:ext uri="{FF2B5EF4-FFF2-40B4-BE49-F238E27FC236}">
                <a16:creationId xmlns:a16="http://schemas.microsoft.com/office/drawing/2014/main" id="{71D82909-2E52-D441-8083-6430AC0D2EDC}"/>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3" name="Slide Number Placeholder 5">
            <a:extLst>
              <a:ext uri="{FF2B5EF4-FFF2-40B4-BE49-F238E27FC236}">
                <a16:creationId xmlns:a16="http://schemas.microsoft.com/office/drawing/2014/main" id="{3FD85A28-59C4-164F-87A8-1CDAB92DAE60}"/>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6" name="Document Type">
            <a:extLst>
              <a:ext uri="{FF2B5EF4-FFF2-40B4-BE49-F238E27FC236}">
                <a16:creationId xmlns:a16="http://schemas.microsoft.com/office/drawing/2014/main" id="{B14316B8-9894-8047-A4CA-5B7B6E379C2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911955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5A Student Fill">
    <p:spTree>
      <p:nvGrpSpPr>
        <p:cNvPr id="1" name=""/>
        <p:cNvGrpSpPr/>
        <p:nvPr/>
      </p:nvGrpSpPr>
      <p:grpSpPr>
        <a:xfrm>
          <a:off x="0" y="0"/>
          <a:ext cx="0" cy="0"/>
          <a:chOff x="0" y="0"/>
          <a:chExt cx="0" cy="0"/>
        </a:xfrm>
      </p:grpSpPr>
      <p:sp>
        <p:nvSpPr>
          <p:cNvPr id="28" name="Chapter Number" descr="Chapter number">
            <a:extLst>
              <a:ext uri="{FF2B5EF4-FFF2-40B4-BE49-F238E27FC236}">
                <a16:creationId xmlns:a16="http://schemas.microsoft.com/office/drawing/2014/main" id="{9F02A167-E732-404E-A22B-FB6726F50C0C}"/>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7" name="Title 1" descr="Page title">
            <a:extLst>
              <a:ext uri="{FF2B5EF4-FFF2-40B4-BE49-F238E27FC236}">
                <a16:creationId xmlns:a16="http://schemas.microsoft.com/office/drawing/2014/main" id="{A10EC58D-F987-3C4F-B93F-060C5BCBA672}"/>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5" name="Text Placeholder 2">
            <a:extLst>
              <a:ext uri="{FF2B5EF4-FFF2-40B4-BE49-F238E27FC236}">
                <a16:creationId xmlns:a16="http://schemas.microsoft.com/office/drawing/2014/main" id="{E0F334CA-2023-904E-A48F-F3C268238EB2}"/>
              </a:ext>
            </a:extLst>
          </p:cNvPr>
          <p:cNvSpPr>
            <a:spLocks noGrp="1"/>
          </p:cNvSpPr>
          <p:nvPr>
            <p:ph type="body" sz="quarter" idx="16"/>
          </p:nvPr>
        </p:nvSpPr>
        <p:spPr>
          <a:xfrm>
            <a:off x="471488" y="2395538"/>
            <a:ext cx="5905500" cy="6065837"/>
          </a:xfrm>
          <a:solidFill>
            <a:srgbClr val="FF8BFF">
              <a:alpha val="14000"/>
            </a:srgbClr>
          </a:solidFill>
        </p:spPr>
        <p:txBody>
          <a:bodyPr lIns="90000" tIns="90000" rIns="90000" bIns="90000">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2">
            <a:extLst>
              <a:ext uri="{FF2B5EF4-FFF2-40B4-BE49-F238E27FC236}">
                <a16:creationId xmlns:a16="http://schemas.microsoft.com/office/drawing/2014/main" id="{4EB58372-1F62-7748-94A8-076BEDF4BCF9}"/>
              </a:ext>
            </a:extLst>
          </p:cNvPr>
          <p:cNvSpPr>
            <a:spLocks noGrp="1"/>
          </p:cNvSpPr>
          <p:nvPr>
            <p:ph type="body" sz="quarter" idx="17"/>
          </p:nvPr>
        </p:nvSpPr>
        <p:spPr>
          <a:xfrm>
            <a:off x="590309" y="4308470"/>
            <a:ext cx="5648445" cy="1412864"/>
          </a:xfrm>
          <a:solidFill>
            <a:schemeClr val="bg1"/>
          </a:solidFill>
        </p:spPr>
        <p:txBody>
          <a:bodyPr lIns="90000" tIns="90000" rIns="90000" bIns="90000">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7" name="Picture 16">
            <a:extLst>
              <a:ext uri="{FF2B5EF4-FFF2-40B4-BE49-F238E27FC236}">
                <a16:creationId xmlns:a16="http://schemas.microsoft.com/office/drawing/2014/main" id="{F2F213A9-F345-4748-A46E-9971159C724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25" name="Footer Placeholder 4">
            <a:extLst>
              <a:ext uri="{FF2B5EF4-FFF2-40B4-BE49-F238E27FC236}">
                <a16:creationId xmlns:a16="http://schemas.microsoft.com/office/drawing/2014/main" id="{019D7EFB-54BB-BD4A-849A-5E06702CEE0B}"/>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26" name="Slide Number Placeholder 5">
            <a:extLst>
              <a:ext uri="{FF2B5EF4-FFF2-40B4-BE49-F238E27FC236}">
                <a16:creationId xmlns:a16="http://schemas.microsoft.com/office/drawing/2014/main" id="{9B855290-8A80-9C46-9F81-8318A6DD67E9}"/>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9" name="Document Type">
            <a:extLst>
              <a:ext uri="{FF2B5EF4-FFF2-40B4-BE49-F238E27FC236}">
                <a16:creationId xmlns:a16="http://schemas.microsoft.com/office/drawing/2014/main" id="{E49399D0-8341-2540-9933-FCEE452D9678}"/>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3989275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rgbClr val="00E7BD"/>
        </a:solidFill>
        <a:effectLst/>
      </p:bgPr>
    </p:bg>
    <p:spTree>
      <p:nvGrpSpPr>
        <p:cNvPr id="1" name=""/>
        <p:cNvGrpSpPr/>
        <p:nvPr/>
      </p:nvGrpSpPr>
      <p:grpSpPr>
        <a:xfrm>
          <a:off x="0" y="0"/>
          <a:ext cx="0" cy="0"/>
          <a:chOff x="0" y="0"/>
          <a:chExt cx="0" cy="0"/>
        </a:xfrm>
      </p:grpSpPr>
      <p:sp>
        <p:nvSpPr>
          <p:cNvPr id="2" name="Title 1" descr="Document title"/>
          <p:cNvSpPr>
            <a:spLocks noGrp="1"/>
          </p:cNvSpPr>
          <p:nvPr>
            <p:ph type="ctrTitle" hasCustomPrompt="1"/>
          </p:nvPr>
        </p:nvSpPr>
        <p:spPr>
          <a:xfrm>
            <a:off x="334468" y="2304533"/>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DOCUMENT ASSETS</a:t>
            </a:r>
            <a:endParaRPr lang="en-US" dirty="0"/>
          </a:p>
        </p:txBody>
      </p:sp>
      <p:sp>
        <p:nvSpPr>
          <p:cNvPr id="3" name="Subtitle 2" descr="Document subtitle"/>
          <p:cNvSpPr>
            <a:spLocks noGrp="1"/>
          </p:cNvSpPr>
          <p:nvPr>
            <p:ph type="subTitle" idx="1"/>
          </p:nvPr>
        </p:nvSpPr>
        <p:spPr>
          <a:xfrm>
            <a:off x="334468" y="4016930"/>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16" name="Picture 15">
            <a:extLst>
              <a:ext uri="{FF2B5EF4-FFF2-40B4-BE49-F238E27FC236}">
                <a16:creationId xmlns:a16="http://schemas.microsoft.com/office/drawing/2014/main" id="{23C0AEA3-30D3-F641-8677-44CC7EBD3767}"/>
              </a:ext>
            </a:extLst>
          </p:cNvPr>
          <p:cNvPicPr>
            <a:picLocks noChangeAspect="1"/>
          </p:cNvPicPr>
          <p:nvPr userDrawn="1"/>
        </p:nvPicPr>
        <p:blipFill rotWithShape="1">
          <a:blip r:embed="rId2"/>
          <a:srcRect t="-934" r="4664" b="-1"/>
          <a:stretch/>
        </p:blipFill>
        <p:spPr>
          <a:xfrm>
            <a:off x="192775" y="9168309"/>
            <a:ext cx="4639307" cy="428765"/>
          </a:xfrm>
          <a:prstGeom prst="rect">
            <a:avLst/>
          </a:prstGeom>
        </p:spPr>
      </p:pic>
      <p:sp>
        <p:nvSpPr>
          <p:cNvPr id="17" name="URL">
            <a:extLst>
              <a:ext uri="{FF2B5EF4-FFF2-40B4-BE49-F238E27FC236}">
                <a16:creationId xmlns:a16="http://schemas.microsoft.com/office/drawing/2014/main" id="{6E4DAC0C-97E1-084C-9A14-A1B203BD0327}"/>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pic>
        <p:nvPicPr>
          <p:cNvPr id="11" name="Front Cover Image" descr="A girl in glasses pondering with her finger on her chin">
            <a:extLst>
              <a:ext uri="{FF2B5EF4-FFF2-40B4-BE49-F238E27FC236}">
                <a16:creationId xmlns:a16="http://schemas.microsoft.com/office/drawing/2014/main" id="{D76F0895-2B98-2B46-BAF5-91B818BDAF12}"/>
              </a:ext>
            </a:extLst>
          </p:cNvPr>
          <p:cNvPicPr>
            <a:picLocks noChangeAspect="1"/>
          </p:cNvPicPr>
          <p:nvPr userDrawn="1"/>
        </p:nvPicPr>
        <p:blipFill rotWithShape="1">
          <a:blip r:embed="rId3"/>
          <a:srcRect r="18535"/>
          <a:stretch/>
        </p:blipFill>
        <p:spPr>
          <a:xfrm>
            <a:off x="2779576" y="3949829"/>
            <a:ext cx="4089999" cy="5957758"/>
          </a:xfrm>
          <a:prstGeom prst="rect">
            <a:avLst/>
          </a:prstGeom>
        </p:spPr>
      </p:pic>
      <p:pic>
        <p:nvPicPr>
          <p:cNvPr id="12" name="Picture 11">
            <a:extLst>
              <a:ext uri="{FF2B5EF4-FFF2-40B4-BE49-F238E27FC236}">
                <a16:creationId xmlns:a16="http://schemas.microsoft.com/office/drawing/2014/main" id="{220AC213-C2B2-3242-AC35-481F7A0303C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219984" y="9152170"/>
            <a:ext cx="2246659" cy="468054"/>
          </a:xfrm>
          <a:prstGeom prst="rect">
            <a:avLst/>
          </a:prstGeom>
        </p:spPr>
      </p:pic>
      <p:grpSp>
        <p:nvGrpSpPr>
          <p:cNvPr id="10" name="Logo">
            <a:extLst>
              <a:ext uri="{FF2B5EF4-FFF2-40B4-BE49-F238E27FC236}">
                <a16:creationId xmlns:a16="http://schemas.microsoft.com/office/drawing/2014/main" id="{626C3139-CC58-3948-93F0-7737D8906A88}"/>
              </a:ext>
            </a:extLst>
          </p:cNvPr>
          <p:cNvGrpSpPr/>
          <p:nvPr userDrawn="1"/>
        </p:nvGrpSpPr>
        <p:grpSpPr>
          <a:xfrm>
            <a:off x="4884516" y="0"/>
            <a:ext cx="1745672" cy="1283856"/>
            <a:chOff x="4884516" y="0"/>
            <a:chExt cx="1745672" cy="1283856"/>
          </a:xfrm>
        </p:grpSpPr>
        <p:sp>
          <p:nvSpPr>
            <p:cNvPr id="13" name="Rectangle 12">
              <a:extLst>
                <a:ext uri="{FF2B5EF4-FFF2-40B4-BE49-F238E27FC236}">
                  <a16:creationId xmlns:a16="http://schemas.microsoft.com/office/drawing/2014/main" id="{2E4F9CFD-2F7D-0344-A91E-B41148CB4193}"/>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LOGO" descr="A picture containing logo&#10;&#10;Description automatically generated">
              <a:extLst>
                <a:ext uri="{FF2B5EF4-FFF2-40B4-BE49-F238E27FC236}">
                  <a16:creationId xmlns:a16="http://schemas.microsoft.com/office/drawing/2014/main" id="{D6E38384-4721-8B4D-AF5D-D9D1A86314FF}"/>
                </a:ext>
              </a:extLst>
            </p:cNvPr>
            <p:cNvPicPr>
              <a:picLocks noChangeAspect="1"/>
            </p:cNvPicPr>
            <p:nvPr userDrawn="1"/>
          </p:nvPicPr>
          <p:blipFill>
            <a:blip r:embed="rId5"/>
            <a:stretch>
              <a:fillRect/>
            </a:stretch>
          </p:blipFill>
          <p:spPr>
            <a:xfrm>
              <a:off x="5034987" y="416689"/>
              <a:ext cx="1127880" cy="712444"/>
            </a:xfrm>
            <a:prstGeom prst="rect">
              <a:avLst/>
            </a:prstGeom>
          </p:spPr>
        </p:pic>
      </p:grpSp>
    </p:spTree>
    <p:extLst>
      <p:ext uri="{BB962C8B-B14F-4D97-AF65-F5344CB8AC3E}">
        <p14:creationId xmlns:p14="http://schemas.microsoft.com/office/powerpoint/2010/main" val="360607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A">
    <p:spTree>
      <p:nvGrpSpPr>
        <p:cNvPr id="1" name=""/>
        <p:cNvGrpSpPr/>
        <p:nvPr/>
      </p:nvGrpSpPr>
      <p:grpSpPr>
        <a:xfrm>
          <a:off x="0" y="0"/>
          <a:ext cx="0" cy="0"/>
          <a:chOff x="0" y="0"/>
          <a:chExt cx="0" cy="0"/>
        </a:xfrm>
      </p:grpSpPr>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
        <p:nvSpPr>
          <p:cNvPr id="15" name="Chapter Number" descr="Chapter number">
            <a:extLst>
              <a:ext uri="{FF2B5EF4-FFF2-40B4-BE49-F238E27FC236}">
                <a16:creationId xmlns:a16="http://schemas.microsoft.com/office/drawing/2014/main" id="{C6758C12-22F0-264A-9ED2-9B971E120C0B}"/>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 name="Title 1" descr="Page title"/>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6" name="Sub heading">
            <a:extLst>
              <a:ext uri="{FF2B5EF4-FFF2-40B4-BE49-F238E27FC236}">
                <a16:creationId xmlns:a16="http://schemas.microsoft.com/office/drawing/2014/main" id="{AC113B2C-645C-8141-A461-8D9F540F5CD5}"/>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2" name="Content" descr="Content&#10;">
            <a:extLst>
              <a:ext uri="{FF2B5EF4-FFF2-40B4-BE49-F238E27FC236}">
                <a16:creationId xmlns:a16="http://schemas.microsoft.com/office/drawing/2014/main" id="{A53B4A87-CAC6-1749-899D-A201C2D83CC7}"/>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8" name="Picture 17">
            <a:extLst>
              <a:ext uri="{FF2B5EF4-FFF2-40B4-BE49-F238E27FC236}">
                <a16:creationId xmlns:a16="http://schemas.microsoft.com/office/drawing/2014/main" id="{18BCEEBD-833F-1E4E-AC2F-C6F9F665E7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2200517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1A">
    <p:spTree>
      <p:nvGrpSpPr>
        <p:cNvPr id="1" name=""/>
        <p:cNvGrpSpPr/>
        <p:nvPr/>
      </p:nvGrpSpPr>
      <p:grpSpPr>
        <a:xfrm>
          <a:off x="0" y="0"/>
          <a:ext cx="0" cy="0"/>
          <a:chOff x="0" y="0"/>
          <a:chExt cx="0" cy="0"/>
        </a:xfrm>
      </p:grpSpPr>
      <p:sp>
        <p:nvSpPr>
          <p:cNvPr id="27" name="Title 1" descr="Page title">
            <a:extLst>
              <a:ext uri="{FF2B5EF4-FFF2-40B4-BE49-F238E27FC236}">
                <a16:creationId xmlns:a16="http://schemas.microsoft.com/office/drawing/2014/main" id="{1F18F430-DD2D-ED49-98F7-971D278437CB}"/>
              </a:ext>
            </a:extLst>
          </p:cNvPr>
          <p:cNvSpPr>
            <a:spLocks noGrp="1"/>
          </p:cNvSpPr>
          <p:nvPr>
            <p:ph type="title" hasCustomPrompt="1"/>
          </p:nvPr>
        </p:nvSpPr>
        <p:spPr>
          <a:xfrm>
            <a:off x="471487" y="797804"/>
            <a:ext cx="5906164" cy="537486"/>
          </a:xfrm>
          <a:ln>
            <a:noFill/>
          </a:ln>
        </p:spPr>
        <p:txBody>
          <a:bodyPr lIns="0" tIns="0" rIns="0" bIns="0" anchor="t">
            <a:noAutofit/>
          </a:bodyPr>
          <a:lstStyle>
            <a:lvl1pPr>
              <a:defRPr sz="2800"/>
            </a:lvl1pPr>
          </a:lstStyle>
          <a:p>
            <a:r>
              <a:rPr lang="en-GB" dirty="0"/>
              <a:t>Pull boxes</a:t>
            </a:r>
            <a:endParaRPr lang="en-US" dirty="0"/>
          </a:p>
        </p:txBody>
      </p:sp>
      <p:sp>
        <p:nvSpPr>
          <p:cNvPr id="12" name="Content Placeholder 2" descr="Content&#10;">
            <a:extLst>
              <a:ext uri="{FF2B5EF4-FFF2-40B4-BE49-F238E27FC236}">
                <a16:creationId xmlns:a16="http://schemas.microsoft.com/office/drawing/2014/main" id="{A53B4A87-CAC6-1749-899D-A201C2D83CC7}"/>
              </a:ext>
            </a:extLst>
          </p:cNvPr>
          <p:cNvSpPr>
            <a:spLocks noGrp="1"/>
          </p:cNvSpPr>
          <p:nvPr>
            <p:ph idx="1"/>
          </p:nvPr>
        </p:nvSpPr>
        <p:spPr>
          <a:xfrm>
            <a:off x="471489" y="1426288"/>
            <a:ext cx="2850446" cy="1412864"/>
          </a:xfrm>
          <a:solidFill>
            <a:srgbClr val="00E7BD">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2" descr="Content&#10;">
            <a:extLst>
              <a:ext uri="{FF2B5EF4-FFF2-40B4-BE49-F238E27FC236}">
                <a16:creationId xmlns:a16="http://schemas.microsoft.com/office/drawing/2014/main" id="{8BC6EC23-515D-E742-87E3-6FC7C1EFE80C}"/>
              </a:ext>
            </a:extLst>
          </p:cNvPr>
          <p:cNvSpPr>
            <a:spLocks noGrp="1"/>
          </p:cNvSpPr>
          <p:nvPr>
            <p:ph idx="24"/>
          </p:nvPr>
        </p:nvSpPr>
        <p:spPr>
          <a:xfrm>
            <a:off x="3527205" y="1426288"/>
            <a:ext cx="2850446" cy="1412864"/>
          </a:xfrm>
          <a:solidFill>
            <a:srgbClr val="00E7BD">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2" descr="Content&#10;">
            <a:extLst>
              <a:ext uri="{FF2B5EF4-FFF2-40B4-BE49-F238E27FC236}">
                <a16:creationId xmlns:a16="http://schemas.microsoft.com/office/drawing/2014/main" id="{C642B3AE-A999-2242-8D36-CD2F832C25B4}"/>
              </a:ext>
            </a:extLst>
          </p:cNvPr>
          <p:cNvSpPr>
            <a:spLocks noGrp="1"/>
          </p:cNvSpPr>
          <p:nvPr>
            <p:ph idx="23"/>
          </p:nvPr>
        </p:nvSpPr>
        <p:spPr>
          <a:xfrm>
            <a:off x="471488" y="3009699"/>
            <a:ext cx="5906161" cy="1412864"/>
          </a:xfrm>
          <a:solidFill>
            <a:srgbClr val="00E7BD">
              <a:alpha val="9000"/>
            </a:srgbClr>
          </a:solidFill>
        </p:spPr>
        <p:txBody>
          <a:bodyPr wrap="square"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Top Tip">
            <a:extLst>
              <a:ext uri="{FF2B5EF4-FFF2-40B4-BE49-F238E27FC236}">
                <a16:creationId xmlns:a16="http://schemas.microsoft.com/office/drawing/2014/main" id="{B375502D-1206-874D-90C8-D14F0D6598C9}"/>
              </a:ext>
            </a:extLst>
          </p:cNvPr>
          <p:cNvSpPr>
            <a:spLocks noGrp="1"/>
          </p:cNvSpPr>
          <p:nvPr>
            <p:ph idx="25" hasCustomPrompt="1"/>
          </p:nvPr>
        </p:nvSpPr>
        <p:spPr>
          <a:xfrm>
            <a:off x="3503188"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28" name="Top Tip">
            <a:extLst>
              <a:ext uri="{FF2B5EF4-FFF2-40B4-BE49-F238E27FC236}">
                <a16:creationId xmlns:a16="http://schemas.microsoft.com/office/drawing/2014/main" id="{A333F141-03EC-4041-821E-38D9EF936642}"/>
              </a:ext>
            </a:extLst>
          </p:cNvPr>
          <p:cNvSpPr>
            <a:spLocks noGrp="1"/>
          </p:cNvSpPr>
          <p:nvPr>
            <p:ph idx="16" hasCustomPrompt="1"/>
          </p:nvPr>
        </p:nvSpPr>
        <p:spPr>
          <a:xfrm>
            <a:off x="447472"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30" name="Top TIp">
            <a:extLst>
              <a:ext uri="{FF2B5EF4-FFF2-40B4-BE49-F238E27FC236}">
                <a16:creationId xmlns:a16="http://schemas.microsoft.com/office/drawing/2014/main" id="{905D6DD1-F57B-CC48-BD8B-F4D5D1900C4A}"/>
              </a:ext>
            </a:extLst>
          </p:cNvPr>
          <p:cNvSpPr>
            <a:spLocks noGrp="1"/>
          </p:cNvSpPr>
          <p:nvPr>
            <p:ph idx="26" hasCustomPrompt="1"/>
          </p:nvPr>
        </p:nvSpPr>
        <p:spPr>
          <a:xfrm>
            <a:off x="447471" y="5750578"/>
            <a:ext cx="5930177" cy="715681"/>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31" name="Text Placeholder 2">
            <a:extLst>
              <a:ext uri="{FF2B5EF4-FFF2-40B4-BE49-F238E27FC236}">
                <a16:creationId xmlns:a16="http://schemas.microsoft.com/office/drawing/2014/main" id="{3E78B363-2E1D-604E-B420-8FE711FC7DEF}"/>
              </a:ext>
            </a:extLst>
          </p:cNvPr>
          <p:cNvSpPr>
            <a:spLocks noGrp="1"/>
          </p:cNvSpPr>
          <p:nvPr>
            <p:ph type="body" sz="quarter" idx="15"/>
          </p:nvPr>
        </p:nvSpPr>
        <p:spPr>
          <a:xfrm>
            <a:off x="446811" y="6632362"/>
            <a:ext cx="5930177" cy="1986125"/>
          </a:xfrm>
          <a:solidFill>
            <a:srgbClr val="00E7BD">
              <a:alpha val="14000"/>
            </a:srgbClr>
          </a:solidFill>
        </p:spPr>
        <p:txBody>
          <a:bodyPr lIns="90000" tIns="90000" rIns="90000" bIns="90000">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endParaRPr lang="en-US" dirty="0"/>
          </a:p>
        </p:txBody>
      </p:sp>
      <p:sp>
        <p:nvSpPr>
          <p:cNvPr id="32" name="Text Placeholder 2">
            <a:extLst>
              <a:ext uri="{FF2B5EF4-FFF2-40B4-BE49-F238E27FC236}">
                <a16:creationId xmlns:a16="http://schemas.microsoft.com/office/drawing/2014/main" id="{FB3B033D-89E6-C64A-A154-D8E49277EEC1}"/>
              </a:ext>
            </a:extLst>
          </p:cNvPr>
          <p:cNvSpPr>
            <a:spLocks noGrp="1"/>
          </p:cNvSpPr>
          <p:nvPr>
            <p:ph type="body" sz="quarter" idx="27"/>
          </p:nvPr>
        </p:nvSpPr>
        <p:spPr>
          <a:xfrm>
            <a:off x="567159" y="7066550"/>
            <a:ext cx="5683170" cy="1414749"/>
          </a:xfrm>
          <a:solidFill>
            <a:schemeClr val="bg1"/>
          </a:solidFill>
        </p:spPr>
        <p:txBody>
          <a:bodyPr wrap="square" lIns="90000" tIns="90000" rIns="90000" bIns="90000">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4" name="Text Placeholder 21">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33" name="Picture 32">
            <a:extLst>
              <a:ext uri="{FF2B5EF4-FFF2-40B4-BE49-F238E27FC236}">
                <a16:creationId xmlns:a16="http://schemas.microsoft.com/office/drawing/2014/main" id="{1B189F0F-43EC-F943-942D-39B75BDA8AF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2418324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1A">
    <p:bg>
      <p:bgPr>
        <a:solidFill>
          <a:srgbClr val="FF8BFF"/>
        </a:solidFill>
        <a:effectLst/>
      </p:bgPr>
    </p:bg>
    <p:spTree>
      <p:nvGrpSpPr>
        <p:cNvPr id="1" name=""/>
        <p:cNvGrpSpPr/>
        <p:nvPr/>
      </p:nvGrpSpPr>
      <p:grpSpPr>
        <a:xfrm>
          <a:off x="0" y="0"/>
          <a:ext cx="0" cy="0"/>
          <a:chOff x="0" y="0"/>
          <a:chExt cx="0" cy="0"/>
        </a:xfrm>
      </p:grpSpPr>
      <p:sp>
        <p:nvSpPr>
          <p:cNvPr id="18" name="Title 1" descr="Document title">
            <a:extLst>
              <a:ext uri="{FF2B5EF4-FFF2-40B4-BE49-F238E27FC236}">
                <a16:creationId xmlns:a16="http://schemas.microsoft.com/office/drawing/2014/main" id="{33873F94-DC39-F24C-A02B-071758F04699}"/>
              </a:ext>
            </a:extLst>
          </p:cNvPr>
          <p:cNvSpPr>
            <a:spLocks noGrp="1"/>
          </p:cNvSpPr>
          <p:nvPr>
            <p:ph type="ctrTitle" hasCustomPrompt="1"/>
          </p:nvPr>
        </p:nvSpPr>
        <p:spPr>
          <a:xfrm>
            <a:off x="334468" y="2304533"/>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DOCUMENT ASSETS</a:t>
            </a:r>
            <a:endParaRPr lang="en-US" dirty="0"/>
          </a:p>
        </p:txBody>
      </p:sp>
      <p:sp>
        <p:nvSpPr>
          <p:cNvPr id="19" name="Subtitle 2" descr="Document subtitle">
            <a:extLst>
              <a:ext uri="{FF2B5EF4-FFF2-40B4-BE49-F238E27FC236}">
                <a16:creationId xmlns:a16="http://schemas.microsoft.com/office/drawing/2014/main" id="{53705427-1E2C-B046-B9B7-BAD8912A7624}"/>
              </a:ext>
            </a:extLst>
          </p:cNvPr>
          <p:cNvSpPr>
            <a:spLocks noGrp="1"/>
          </p:cNvSpPr>
          <p:nvPr>
            <p:ph type="subTitle" idx="1"/>
          </p:nvPr>
        </p:nvSpPr>
        <p:spPr>
          <a:xfrm>
            <a:off x="334468" y="4016930"/>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20" name="Picture 19">
            <a:extLst>
              <a:ext uri="{FF2B5EF4-FFF2-40B4-BE49-F238E27FC236}">
                <a16:creationId xmlns:a16="http://schemas.microsoft.com/office/drawing/2014/main" id="{BDD3C88E-E124-8144-95B1-FB658A264ECD}"/>
              </a:ext>
              <a:ext uri="{C183D7F6-B498-43B3-948B-1728B52AA6E4}">
                <adec:decorative xmlns:adec="http://schemas.microsoft.com/office/drawing/2017/decorative" val="1"/>
              </a:ext>
            </a:extLst>
          </p:cNvPr>
          <p:cNvPicPr>
            <a:picLocks noChangeAspect="1"/>
          </p:cNvPicPr>
          <p:nvPr userDrawn="1"/>
        </p:nvPicPr>
        <p:blipFill rotWithShape="1">
          <a:blip r:embed="rId2"/>
          <a:srcRect t="-934" r="4664" b="-1"/>
          <a:stretch/>
        </p:blipFill>
        <p:spPr>
          <a:xfrm>
            <a:off x="192775" y="9168309"/>
            <a:ext cx="4639307" cy="428765"/>
          </a:xfrm>
          <a:prstGeom prst="rect">
            <a:avLst/>
          </a:prstGeom>
        </p:spPr>
      </p:pic>
      <p:sp>
        <p:nvSpPr>
          <p:cNvPr id="26" name="URL">
            <a:extLst>
              <a:ext uri="{FF2B5EF4-FFF2-40B4-BE49-F238E27FC236}">
                <a16:creationId xmlns:a16="http://schemas.microsoft.com/office/drawing/2014/main" id="{9AFC29F8-C43F-AA49-B082-C294EBA97CE0}"/>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pic>
        <p:nvPicPr>
          <p:cNvPr id="34" name="Front Cover Image" descr="A girl in glasses pondering with her finger on her chin">
            <a:extLst>
              <a:ext uri="{FF2B5EF4-FFF2-40B4-BE49-F238E27FC236}">
                <a16:creationId xmlns:a16="http://schemas.microsoft.com/office/drawing/2014/main" id="{75CF52E9-A851-374E-9776-20EC7D4CB9B9}"/>
              </a:ext>
            </a:extLst>
          </p:cNvPr>
          <p:cNvPicPr>
            <a:picLocks noChangeAspect="1"/>
          </p:cNvPicPr>
          <p:nvPr userDrawn="1"/>
        </p:nvPicPr>
        <p:blipFill rotWithShape="1">
          <a:blip r:embed="rId3"/>
          <a:srcRect r="18535"/>
          <a:stretch/>
        </p:blipFill>
        <p:spPr>
          <a:xfrm>
            <a:off x="2779576" y="3949829"/>
            <a:ext cx="4089999" cy="5957758"/>
          </a:xfrm>
          <a:prstGeom prst="rect">
            <a:avLst/>
          </a:prstGeom>
        </p:spPr>
      </p:pic>
      <p:pic>
        <p:nvPicPr>
          <p:cNvPr id="35" name="Logo">
            <a:extLst>
              <a:ext uri="{FF2B5EF4-FFF2-40B4-BE49-F238E27FC236}">
                <a16:creationId xmlns:a16="http://schemas.microsoft.com/office/drawing/2014/main" id="{F3FA4E5E-F1E4-254F-A8EF-EE2CC8872C0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219984" y="9152170"/>
            <a:ext cx="2246659" cy="468054"/>
          </a:xfrm>
          <a:prstGeom prst="rect">
            <a:avLst/>
          </a:prstGeom>
        </p:spPr>
      </p:pic>
      <p:grpSp>
        <p:nvGrpSpPr>
          <p:cNvPr id="10" name="Logo">
            <a:extLst>
              <a:ext uri="{FF2B5EF4-FFF2-40B4-BE49-F238E27FC236}">
                <a16:creationId xmlns:a16="http://schemas.microsoft.com/office/drawing/2014/main" id="{914290E0-6362-784C-BCA3-2FDFF4B34DB7}"/>
              </a:ext>
            </a:extLst>
          </p:cNvPr>
          <p:cNvGrpSpPr/>
          <p:nvPr userDrawn="1"/>
        </p:nvGrpSpPr>
        <p:grpSpPr>
          <a:xfrm>
            <a:off x="4884516" y="0"/>
            <a:ext cx="1745672" cy="1283856"/>
            <a:chOff x="4884516" y="0"/>
            <a:chExt cx="1745672" cy="1283856"/>
          </a:xfrm>
        </p:grpSpPr>
        <p:sp>
          <p:nvSpPr>
            <p:cNvPr id="11" name="Rectangle 10">
              <a:extLst>
                <a:ext uri="{FF2B5EF4-FFF2-40B4-BE49-F238E27FC236}">
                  <a16:creationId xmlns:a16="http://schemas.microsoft.com/office/drawing/2014/main" id="{AB1FAF70-9284-984E-913D-8B6A29A108E3}"/>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LOGO" descr="A picture containing logo&#10;&#10;Description automatically generated">
              <a:extLst>
                <a:ext uri="{FF2B5EF4-FFF2-40B4-BE49-F238E27FC236}">
                  <a16:creationId xmlns:a16="http://schemas.microsoft.com/office/drawing/2014/main" id="{4BE7F6CC-465B-444E-A503-133FBE717420}"/>
                </a:ext>
              </a:extLst>
            </p:cNvPr>
            <p:cNvPicPr>
              <a:picLocks noChangeAspect="1"/>
            </p:cNvPicPr>
            <p:nvPr userDrawn="1"/>
          </p:nvPicPr>
          <p:blipFill>
            <a:blip r:embed="rId5"/>
            <a:stretch>
              <a:fillRect/>
            </a:stretch>
          </p:blipFill>
          <p:spPr>
            <a:xfrm>
              <a:off x="5034987" y="416689"/>
              <a:ext cx="1127880" cy="712444"/>
            </a:xfrm>
            <a:prstGeom prst="rect">
              <a:avLst/>
            </a:prstGeom>
          </p:spPr>
        </p:pic>
      </p:grpSp>
    </p:spTree>
    <p:extLst>
      <p:ext uri="{BB962C8B-B14F-4D97-AF65-F5344CB8AC3E}">
        <p14:creationId xmlns:p14="http://schemas.microsoft.com/office/powerpoint/2010/main" val="3544897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1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7" name="Picture 16">
            <a:extLst>
              <a:ext uri="{FF2B5EF4-FFF2-40B4-BE49-F238E27FC236}">
                <a16:creationId xmlns:a16="http://schemas.microsoft.com/office/drawing/2014/main" id="{1AA7DBAC-D2F5-B646-ABF5-AED48D13C6D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31" name="Text Placeholder 2">
            <a:extLst>
              <a:ext uri="{FF2B5EF4-FFF2-40B4-BE49-F238E27FC236}">
                <a16:creationId xmlns:a16="http://schemas.microsoft.com/office/drawing/2014/main" id="{3E78B363-2E1D-604E-B420-8FE711FC7DEF}"/>
              </a:ext>
            </a:extLst>
          </p:cNvPr>
          <p:cNvSpPr>
            <a:spLocks noGrp="1"/>
          </p:cNvSpPr>
          <p:nvPr>
            <p:ph type="body" sz="quarter" idx="15"/>
          </p:nvPr>
        </p:nvSpPr>
        <p:spPr>
          <a:xfrm>
            <a:off x="446811" y="6632362"/>
            <a:ext cx="5930177" cy="1986125"/>
          </a:xfrm>
          <a:solidFill>
            <a:srgbClr val="FF8BFF">
              <a:alpha val="14000"/>
            </a:srgbClr>
          </a:solidFill>
        </p:spPr>
        <p:txBody>
          <a:bodyPr lIns="90000" tIns="90000" rIns="90000" bIns="90000">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endParaRPr lang="en-US" dirty="0"/>
          </a:p>
        </p:txBody>
      </p:sp>
      <p:sp>
        <p:nvSpPr>
          <p:cNvPr id="32" name="Text Placeholder 2">
            <a:extLst>
              <a:ext uri="{FF2B5EF4-FFF2-40B4-BE49-F238E27FC236}">
                <a16:creationId xmlns:a16="http://schemas.microsoft.com/office/drawing/2014/main" id="{FB3B033D-89E6-C64A-A154-D8E49277EEC1}"/>
              </a:ext>
            </a:extLst>
          </p:cNvPr>
          <p:cNvSpPr>
            <a:spLocks noGrp="1"/>
          </p:cNvSpPr>
          <p:nvPr>
            <p:ph type="body" sz="quarter" idx="27"/>
          </p:nvPr>
        </p:nvSpPr>
        <p:spPr>
          <a:xfrm>
            <a:off x="567159" y="7066550"/>
            <a:ext cx="5683170" cy="1414749"/>
          </a:xfrm>
          <a:solidFill>
            <a:schemeClr val="bg1"/>
          </a:solidFill>
        </p:spPr>
        <p:txBody>
          <a:bodyPr wrap="square" lIns="90000" tIns="90000" rIns="90000" bIns="90000">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8" name="Top Tip">
            <a:extLst>
              <a:ext uri="{FF2B5EF4-FFF2-40B4-BE49-F238E27FC236}">
                <a16:creationId xmlns:a16="http://schemas.microsoft.com/office/drawing/2014/main" id="{A333F141-03EC-4041-821E-38D9EF936642}"/>
              </a:ext>
            </a:extLst>
          </p:cNvPr>
          <p:cNvSpPr>
            <a:spLocks noGrp="1"/>
          </p:cNvSpPr>
          <p:nvPr>
            <p:ph idx="16" hasCustomPrompt="1"/>
          </p:nvPr>
        </p:nvSpPr>
        <p:spPr>
          <a:xfrm>
            <a:off x="447472"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29" name="Top Tip">
            <a:extLst>
              <a:ext uri="{FF2B5EF4-FFF2-40B4-BE49-F238E27FC236}">
                <a16:creationId xmlns:a16="http://schemas.microsoft.com/office/drawing/2014/main" id="{B375502D-1206-874D-90C8-D14F0D6598C9}"/>
              </a:ext>
            </a:extLst>
          </p:cNvPr>
          <p:cNvSpPr>
            <a:spLocks noGrp="1"/>
          </p:cNvSpPr>
          <p:nvPr>
            <p:ph idx="25" hasCustomPrompt="1"/>
          </p:nvPr>
        </p:nvSpPr>
        <p:spPr>
          <a:xfrm>
            <a:off x="3503188"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30" name="Top Tip">
            <a:extLst>
              <a:ext uri="{FF2B5EF4-FFF2-40B4-BE49-F238E27FC236}">
                <a16:creationId xmlns:a16="http://schemas.microsoft.com/office/drawing/2014/main" id="{905D6DD1-F57B-CC48-BD8B-F4D5D1900C4A}"/>
              </a:ext>
            </a:extLst>
          </p:cNvPr>
          <p:cNvSpPr>
            <a:spLocks noGrp="1"/>
          </p:cNvSpPr>
          <p:nvPr>
            <p:ph idx="26" hasCustomPrompt="1"/>
          </p:nvPr>
        </p:nvSpPr>
        <p:spPr>
          <a:xfrm>
            <a:off x="447471" y="5750578"/>
            <a:ext cx="5930177" cy="715681"/>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21" name="Content Placeholder 2" descr="Content&#10;">
            <a:extLst>
              <a:ext uri="{FF2B5EF4-FFF2-40B4-BE49-F238E27FC236}">
                <a16:creationId xmlns:a16="http://schemas.microsoft.com/office/drawing/2014/main" id="{C642B3AE-A999-2242-8D36-CD2F832C25B4}"/>
              </a:ext>
            </a:extLst>
          </p:cNvPr>
          <p:cNvSpPr>
            <a:spLocks noGrp="1"/>
          </p:cNvSpPr>
          <p:nvPr>
            <p:ph idx="23"/>
          </p:nvPr>
        </p:nvSpPr>
        <p:spPr>
          <a:xfrm>
            <a:off x="471488" y="3009699"/>
            <a:ext cx="5906161" cy="1412864"/>
          </a:xfrm>
          <a:solidFill>
            <a:srgbClr val="FF8BFF">
              <a:alpha val="9000"/>
            </a:srgbClr>
          </a:solidFill>
        </p:spPr>
        <p:txBody>
          <a:bodyPr wrap="square"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descr="Content&#10;">
            <a:extLst>
              <a:ext uri="{FF2B5EF4-FFF2-40B4-BE49-F238E27FC236}">
                <a16:creationId xmlns:a16="http://schemas.microsoft.com/office/drawing/2014/main" id="{A53B4A87-CAC6-1749-899D-A201C2D83CC7}"/>
              </a:ext>
            </a:extLst>
          </p:cNvPr>
          <p:cNvSpPr>
            <a:spLocks noGrp="1"/>
          </p:cNvSpPr>
          <p:nvPr>
            <p:ph idx="1"/>
          </p:nvPr>
        </p:nvSpPr>
        <p:spPr>
          <a:xfrm>
            <a:off x="471489" y="1426288"/>
            <a:ext cx="2850446" cy="1412864"/>
          </a:xfrm>
          <a:solidFill>
            <a:srgbClr val="FF8BFF">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2" descr="Content&#10;">
            <a:extLst>
              <a:ext uri="{FF2B5EF4-FFF2-40B4-BE49-F238E27FC236}">
                <a16:creationId xmlns:a16="http://schemas.microsoft.com/office/drawing/2014/main" id="{8BC6EC23-515D-E742-87E3-6FC7C1EFE80C}"/>
              </a:ext>
            </a:extLst>
          </p:cNvPr>
          <p:cNvSpPr>
            <a:spLocks noGrp="1"/>
          </p:cNvSpPr>
          <p:nvPr>
            <p:ph idx="24"/>
          </p:nvPr>
        </p:nvSpPr>
        <p:spPr>
          <a:xfrm>
            <a:off x="3527205" y="1426288"/>
            <a:ext cx="2850446" cy="1412864"/>
          </a:xfrm>
          <a:solidFill>
            <a:srgbClr val="FF8BFF">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tle 1" descr="Page title">
            <a:extLst>
              <a:ext uri="{FF2B5EF4-FFF2-40B4-BE49-F238E27FC236}">
                <a16:creationId xmlns:a16="http://schemas.microsoft.com/office/drawing/2014/main" id="{1F18F430-DD2D-ED49-98F7-971D278437CB}"/>
              </a:ext>
            </a:extLst>
          </p:cNvPr>
          <p:cNvSpPr>
            <a:spLocks noGrp="1"/>
          </p:cNvSpPr>
          <p:nvPr>
            <p:ph type="title" hasCustomPrompt="1"/>
          </p:nvPr>
        </p:nvSpPr>
        <p:spPr>
          <a:xfrm>
            <a:off x="471487" y="797804"/>
            <a:ext cx="5906164" cy="537486"/>
          </a:xfrm>
          <a:ln>
            <a:noFill/>
          </a:ln>
        </p:spPr>
        <p:txBody>
          <a:bodyPr lIns="0" tIns="0" rIns="0" bIns="0" anchor="t">
            <a:noAutofit/>
          </a:bodyPr>
          <a:lstStyle>
            <a:lvl1pPr>
              <a:defRPr sz="2800"/>
            </a:lvl1pPr>
          </a:lstStyle>
          <a:p>
            <a:r>
              <a:rPr lang="en-GB" dirty="0"/>
              <a:t>Pull boxes</a:t>
            </a:r>
            <a:endParaRPr lang="en-US" dirty="0"/>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60891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1A">
    <p:spTree>
      <p:nvGrpSpPr>
        <p:cNvPr id="1" name=""/>
        <p:cNvGrpSpPr/>
        <p:nvPr/>
      </p:nvGrpSpPr>
      <p:grpSpPr>
        <a:xfrm>
          <a:off x="0" y="0"/>
          <a:ext cx="0" cy="0"/>
          <a:chOff x="0" y="0"/>
          <a:chExt cx="0" cy="0"/>
        </a:xfrm>
      </p:grpSpPr>
      <p:sp>
        <p:nvSpPr>
          <p:cNvPr id="12" name="Content Placeholder 2" descr="Content&#10;">
            <a:extLst>
              <a:ext uri="{FF2B5EF4-FFF2-40B4-BE49-F238E27FC236}">
                <a16:creationId xmlns:a16="http://schemas.microsoft.com/office/drawing/2014/main" id="{A53B4A87-CAC6-1749-899D-A201C2D83CC7}"/>
              </a:ext>
            </a:extLst>
          </p:cNvPr>
          <p:cNvSpPr>
            <a:spLocks noGrp="1"/>
          </p:cNvSpPr>
          <p:nvPr>
            <p:ph idx="1"/>
          </p:nvPr>
        </p:nvSpPr>
        <p:spPr>
          <a:xfrm>
            <a:off x="471488" y="729205"/>
            <a:ext cx="5906163" cy="78597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3" name="Picture 12">
            <a:extLst>
              <a:ext uri="{FF2B5EF4-FFF2-40B4-BE49-F238E27FC236}">
                <a16:creationId xmlns:a16="http://schemas.microsoft.com/office/drawing/2014/main" id="{F7A181DC-E311-FC4E-9D0F-82D043DBAD8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187950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A + Image A">
    <p:spTree>
      <p:nvGrpSpPr>
        <p:cNvPr id="1" name=""/>
        <p:cNvGrpSpPr/>
        <p:nvPr/>
      </p:nvGrpSpPr>
      <p:grpSpPr>
        <a:xfrm>
          <a:off x="0" y="0"/>
          <a:ext cx="0" cy="0"/>
          <a:chOff x="0" y="0"/>
          <a:chExt cx="0" cy="0"/>
        </a:xfrm>
      </p:grpSpPr>
      <p:sp>
        <p:nvSpPr>
          <p:cNvPr id="19" name="Chapter Number" descr="Chapter number">
            <a:extLst>
              <a:ext uri="{FF2B5EF4-FFF2-40B4-BE49-F238E27FC236}">
                <a16:creationId xmlns:a16="http://schemas.microsoft.com/office/drawing/2014/main" id="{6900B05D-FBF8-D04E-8E7A-9AF5A6E12B8A}"/>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8" name="Title 1" descr="Page title">
            <a:extLst>
              <a:ext uri="{FF2B5EF4-FFF2-40B4-BE49-F238E27FC236}">
                <a16:creationId xmlns:a16="http://schemas.microsoft.com/office/drawing/2014/main" id="{2C4C4C8B-24C3-BF4F-A4D7-C3D5FA896062}"/>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7" name="Sub header">
            <a:extLst>
              <a:ext uri="{FF2B5EF4-FFF2-40B4-BE49-F238E27FC236}">
                <a16:creationId xmlns:a16="http://schemas.microsoft.com/office/drawing/2014/main" id="{B488A0C4-9DD7-A646-80B4-E3C1DA45AB19}"/>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4" name="Content Placeholder 2" descr="Content&#10;">
            <a:extLst>
              <a:ext uri="{FF2B5EF4-FFF2-40B4-BE49-F238E27FC236}">
                <a16:creationId xmlns:a16="http://schemas.microsoft.com/office/drawing/2014/main" id="{80FDF9EA-C188-7445-B7F1-1B6D9475AF4D}"/>
              </a:ext>
            </a:extLst>
          </p:cNvPr>
          <p:cNvSpPr>
            <a:spLocks noGrp="1"/>
          </p:cNvSpPr>
          <p:nvPr>
            <p:ph idx="1"/>
          </p:nvPr>
        </p:nvSpPr>
        <p:spPr>
          <a:xfrm>
            <a:off x="471488" y="32184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31" name="Picture 30" descr="A boy with rucksack over one shoulder">
            <a:extLst>
              <a:ext uri="{FF2B5EF4-FFF2-40B4-BE49-F238E27FC236}">
                <a16:creationId xmlns:a16="http://schemas.microsoft.com/office/drawing/2014/main" id="{95AD7EDB-9B96-184F-9098-B58B5083DA65}"/>
              </a:ext>
              <a:ext uri="{C183D7F6-B498-43B3-948B-1728B52AA6E4}">
                <adec:decorative xmlns:adec="http://schemas.microsoft.com/office/drawing/2017/decorative" val="0"/>
              </a:ext>
            </a:extLst>
          </p:cNvPr>
          <p:cNvPicPr>
            <a:picLocks noChangeAspect="1"/>
          </p:cNvPicPr>
          <p:nvPr userDrawn="1"/>
        </p:nvPicPr>
        <p:blipFill rotWithShape="1">
          <a:blip r:embed="rId2"/>
          <a:srcRect l="7159" t="1669" r="30301" b="40361"/>
          <a:stretch/>
        </p:blipFill>
        <p:spPr>
          <a:xfrm>
            <a:off x="3399803" y="6071837"/>
            <a:ext cx="3458197" cy="3835752"/>
          </a:xfrm>
          <a:prstGeom prst="rect">
            <a:avLst/>
          </a:prstGeom>
        </p:spPr>
      </p:pic>
      <p:pic>
        <p:nvPicPr>
          <p:cNvPr id="16" name="Picture 15">
            <a:extLst>
              <a:ext uri="{FF2B5EF4-FFF2-40B4-BE49-F238E27FC236}">
                <a16:creationId xmlns:a16="http://schemas.microsoft.com/office/drawing/2014/main" id="{7992EEFE-0EAE-B946-AA20-A98BECEB943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37942" y="9213588"/>
            <a:ext cx="1951851" cy="406636"/>
          </a:xfrm>
          <a:prstGeom prst="rect">
            <a:avLst/>
          </a:prstGeom>
        </p:spPr>
      </p:pic>
      <p:sp>
        <p:nvSpPr>
          <p:cNvPr id="20" name="Document Type">
            <a:extLst>
              <a:ext uri="{FF2B5EF4-FFF2-40B4-BE49-F238E27FC236}">
                <a16:creationId xmlns:a16="http://schemas.microsoft.com/office/drawing/2014/main" id="{FCCD99AA-316E-3440-86A8-CC200D0CE80E}"/>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4753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A + Image B">
    <p:spTree>
      <p:nvGrpSpPr>
        <p:cNvPr id="1" name=""/>
        <p:cNvGrpSpPr/>
        <p:nvPr/>
      </p:nvGrpSpPr>
      <p:grpSpPr>
        <a:xfrm>
          <a:off x="0" y="0"/>
          <a:ext cx="0" cy="0"/>
          <a:chOff x="0" y="0"/>
          <a:chExt cx="0" cy="0"/>
        </a:xfrm>
      </p:grpSpPr>
      <p:sp>
        <p:nvSpPr>
          <p:cNvPr id="19" name="Chapter Number" descr="Chapter number">
            <a:extLst>
              <a:ext uri="{FF2B5EF4-FFF2-40B4-BE49-F238E27FC236}">
                <a16:creationId xmlns:a16="http://schemas.microsoft.com/office/drawing/2014/main" id="{EF5E6EB3-EE50-D245-B6FF-7A2399864622}"/>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7" name="Title 1" descr="Page title">
            <a:extLst>
              <a:ext uri="{FF2B5EF4-FFF2-40B4-BE49-F238E27FC236}">
                <a16:creationId xmlns:a16="http://schemas.microsoft.com/office/drawing/2014/main" id="{C51B8462-BEC7-8148-B559-0E74CC724F66}"/>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4" name="Sub header">
            <a:extLst>
              <a:ext uri="{FF2B5EF4-FFF2-40B4-BE49-F238E27FC236}">
                <a16:creationId xmlns:a16="http://schemas.microsoft.com/office/drawing/2014/main" id="{C7B30D19-0FA6-154F-9EB0-C2AA4D2120D0}"/>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3" name="Content Placeholder 2" descr="Content&#10;">
            <a:extLst>
              <a:ext uri="{FF2B5EF4-FFF2-40B4-BE49-F238E27FC236}">
                <a16:creationId xmlns:a16="http://schemas.microsoft.com/office/drawing/2014/main" id="{9C2D3B1F-A066-9346-91A2-881F1993E973}"/>
              </a:ext>
            </a:extLst>
          </p:cNvPr>
          <p:cNvSpPr>
            <a:spLocks noGrp="1"/>
          </p:cNvSpPr>
          <p:nvPr>
            <p:ph idx="1"/>
          </p:nvPr>
        </p:nvSpPr>
        <p:spPr>
          <a:xfrm>
            <a:off x="471488" y="32184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2" name="Picture 11" descr="A girl in glasses pondering with her finger on her chin">
            <a:extLst>
              <a:ext uri="{FF2B5EF4-FFF2-40B4-BE49-F238E27FC236}">
                <a16:creationId xmlns:a16="http://schemas.microsoft.com/office/drawing/2014/main" id="{89D52C8B-ED8A-994D-8A12-48F13F50CE33}"/>
              </a:ext>
            </a:extLst>
          </p:cNvPr>
          <p:cNvPicPr>
            <a:picLocks noChangeAspect="1"/>
          </p:cNvPicPr>
          <p:nvPr userDrawn="1"/>
        </p:nvPicPr>
        <p:blipFill rotWithShape="1">
          <a:blip r:embed="rId2"/>
          <a:srcRect r="18535"/>
          <a:stretch/>
        </p:blipFill>
        <p:spPr>
          <a:xfrm>
            <a:off x="3877519" y="5566025"/>
            <a:ext cx="2980481" cy="4341562"/>
          </a:xfrm>
          <a:prstGeom prst="rect">
            <a:avLst/>
          </a:prstGeom>
        </p:spPr>
      </p:pic>
      <p:pic>
        <p:nvPicPr>
          <p:cNvPr id="18" name="Picture 17">
            <a:extLst>
              <a:ext uri="{FF2B5EF4-FFF2-40B4-BE49-F238E27FC236}">
                <a16:creationId xmlns:a16="http://schemas.microsoft.com/office/drawing/2014/main" id="{CF928E7C-2092-AB4C-BB76-17B007D464E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37942" y="9213588"/>
            <a:ext cx="1951851" cy="406636"/>
          </a:xfrm>
          <a:prstGeom prst="rect">
            <a:avLst/>
          </a:prstGeom>
        </p:spPr>
      </p:pic>
      <p:sp>
        <p:nvSpPr>
          <p:cNvPr id="20" name="Document Type">
            <a:extLst>
              <a:ext uri="{FF2B5EF4-FFF2-40B4-BE49-F238E27FC236}">
                <a16:creationId xmlns:a16="http://schemas.microsoft.com/office/drawing/2014/main" id="{8F32B1BD-E640-F444-B6FA-87E52C12DA74}"/>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54407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A + Image C">
    <p:spTree>
      <p:nvGrpSpPr>
        <p:cNvPr id="1" name=""/>
        <p:cNvGrpSpPr/>
        <p:nvPr/>
      </p:nvGrpSpPr>
      <p:grpSpPr>
        <a:xfrm>
          <a:off x="0" y="0"/>
          <a:ext cx="0" cy="0"/>
          <a:chOff x="0" y="0"/>
          <a:chExt cx="0" cy="0"/>
        </a:xfrm>
      </p:grpSpPr>
      <p:sp>
        <p:nvSpPr>
          <p:cNvPr id="20" name="Chapter Number" descr="Chapter number">
            <a:extLst>
              <a:ext uri="{FF2B5EF4-FFF2-40B4-BE49-F238E27FC236}">
                <a16:creationId xmlns:a16="http://schemas.microsoft.com/office/drawing/2014/main" id="{60A7605B-B143-134B-9DA8-34B64185D86C}"/>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8" name="Title 1" descr="Page title">
            <a:extLst>
              <a:ext uri="{FF2B5EF4-FFF2-40B4-BE49-F238E27FC236}">
                <a16:creationId xmlns:a16="http://schemas.microsoft.com/office/drawing/2014/main" id="{74984A66-FA2C-7845-8762-E54E665E22D6}"/>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7" name="Sub header">
            <a:extLst>
              <a:ext uri="{FF2B5EF4-FFF2-40B4-BE49-F238E27FC236}">
                <a16:creationId xmlns:a16="http://schemas.microsoft.com/office/drawing/2014/main" id="{2DA20DCF-E792-7540-9533-02C1922CAA7F}"/>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3" name="Content Placeholder 2" descr="Content&#10;">
            <a:extLst>
              <a:ext uri="{FF2B5EF4-FFF2-40B4-BE49-F238E27FC236}">
                <a16:creationId xmlns:a16="http://schemas.microsoft.com/office/drawing/2014/main" id="{89E327DD-CA29-D841-8C7B-89BA012165E6}"/>
              </a:ext>
            </a:extLst>
          </p:cNvPr>
          <p:cNvSpPr>
            <a:spLocks noGrp="1"/>
          </p:cNvSpPr>
          <p:nvPr>
            <p:ph idx="1"/>
          </p:nvPr>
        </p:nvSpPr>
        <p:spPr>
          <a:xfrm>
            <a:off x="471488" y="32184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6724"/>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6" name="Picture 15" descr="A girl with glasses and rucksack over one shoulder">
            <a:extLst>
              <a:ext uri="{FF2B5EF4-FFF2-40B4-BE49-F238E27FC236}">
                <a16:creationId xmlns:a16="http://schemas.microsoft.com/office/drawing/2014/main" id="{C371C010-4043-854F-A623-0E5B1D6E91D8}"/>
              </a:ext>
            </a:extLst>
          </p:cNvPr>
          <p:cNvPicPr>
            <a:picLocks noChangeAspect="1"/>
          </p:cNvPicPr>
          <p:nvPr userDrawn="1"/>
        </p:nvPicPr>
        <p:blipFill rotWithShape="1">
          <a:blip r:embed="rId2"/>
          <a:srcRect r="10786" b="9890"/>
          <a:stretch/>
        </p:blipFill>
        <p:spPr>
          <a:xfrm>
            <a:off x="4057286" y="5765861"/>
            <a:ext cx="2812290" cy="4141725"/>
          </a:xfrm>
          <a:prstGeom prst="rect">
            <a:avLst/>
          </a:prstGeom>
        </p:spPr>
      </p:pic>
      <p:pic>
        <p:nvPicPr>
          <p:cNvPr id="19" name="Picture 18">
            <a:extLst>
              <a:ext uri="{FF2B5EF4-FFF2-40B4-BE49-F238E27FC236}">
                <a16:creationId xmlns:a16="http://schemas.microsoft.com/office/drawing/2014/main" id="{3F0AA5C3-D0F7-1142-B212-AA3ECA7BDD0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37942" y="9213588"/>
            <a:ext cx="1951851" cy="406636"/>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1" name="Document Type">
            <a:extLst>
              <a:ext uri="{FF2B5EF4-FFF2-40B4-BE49-F238E27FC236}">
                <a16:creationId xmlns:a16="http://schemas.microsoft.com/office/drawing/2014/main" id="{731AEAE8-DFC5-7D46-AA93-F5336B3FEDD9}"/>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86535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Sub Page">
    <p:spTree>
      <p:nvGrpSpPr>
        <p:cNvPr id="1" name=""/>
        <p:cNvGrpSpPr/>
        <p:nvPr/>
      </p:nvGrpSpPr>
      <p:grpSpPr>
        <a:xfrm>
          <a:off x="0" y="0"/>
          <a:ext cx="0" cy="0"/>
          <a:chOff x="0" y="0"/>
          <a:chExt cx="0" cy="0"/>
        </a:xfrm>
      </p:grpSpPr>
      <p:sp>
        <p:nvSpPr>
          <p:cNvPr id="12" name="Title" descr="Page title">
            <a:extLst>
              <a:ext uri="{FF2B5EF4-FFF2-40B4-BE49-F238E27FC236}">
                <a16:creationId xmlns:a16="http://schemas.microsoft.com/office/drawing/2014/main" id="{A14962C8-BF13-0A44-98D6-8051946B1899}"/>
              </a:ext>
            </a:extLst>
          </p:cNvPr>
          <p:cNvSpPr>
            <a:spLocks noGrp="1"/>
          </p:cNvSpPr>
          <p:nvPr>
            <p:ph type="title" hasCustomPrompt="1"/>
          </p:nvPr>
        </p:nvSpPr>
        <p:spPr>
          <a:xfrm>
            <a:off x="471487" y="917140"/>
            <a:ext cx="5906164" cy="401525"/>
          </a:xfrm>
          <a:ln>
            <a:noFill/>
          </a:ln>
        </p:spPr>
        <p:txBody>
          <a:bodyPr lIns="0" tIns="0" rIns="0" bIns="0" anchor="t">
            <a:noAutofit/>
          </a:bodyPr>
          <a:lstStyle>
            <a:lvl1pPr>
              <a:defRPr sz="1600"/>
            </a:lvl1pPr>
          </a:lstStyle>
          <a:p>
            <a:r>
              <a:rPr lang="en-GB" dirty="0"/>
              <a:t>Title to go here</a:t>
            </a:r>
            <a:br>
              <a:rPr lang="en-GB" dirty="0"/>
            </a:br>
            <a:r>
              <a:rPr lang="en-GB" dirty="0"/>
              <a:t>double line</a:t>
            </a:r>
            <a:endParaRPr lang="en-US" dirty="0"/>
          </a:p>
        </p:txBody>
      </p:sp>
      <p:sp>
        <p:nvSpPr>
          <p:cNvPr id="15" name="Sub header">
            <a:extLst>
              <a:ext uri="{FF2B5EF4-FFF2-40B4-BE49-F238E27FC236}">
                <a16:creationId xmlns:a16="http://schemas.microsoft.com/office/drawing/2014/main" id="{B53D54D2-99E3-3441-A333-A5FB5C48899F}"/>
              </a:ext>
            </a:extLst>
          </p:cNvPr>
          <p:cNvSpPr>
            <a:spLocks noGrp="1"/>
          </p:cNvSpPr>
          <p:nvPr>
            <p:ph type="body" sz="quarter" idx="16"/>
          </p:nvPr>
        </p:nvSpPr>
        <p:spPr>
          <a:xfrm>
            <a:off x="471488" y="1488936"/>
            <a:ext cx="5905500" cy="733403"/>
          </a:xfrm>
        </p:spPr>
        <p:txBody>
          <a:bodyPr lIns="0" tIns="0" rIns="0" bIns="0"/>
          <a:lstStyle>
            <a:lvl1pPr marL="0" indent="0">
              <a:buNone/>
              <a:defRPr/>
            </a:lvl1pPr>
            <a:lvl2pPr marL="0" indent="0">
              <a:buNone/>
              <a:defRPr/>
            </a:lvl2pPr>
            <a:lvl3pPr marL="80550" indent="0">
              <a:buNone/>
              <a:defRPr/>
            </a:lvl3pPr>
            <a:lvl4pPr marL="188550" indent="0">
              <a:buNone/>
              <a:defRPr/>
            </a:lvl4pPr>
            <a:lvl5pPr marL="260550" indent="0">
              <a:buNone/>
              <a:defRPr/>
            </a:lvl5pPr>
          </a:lstStyle>
          <a:p>
            <a:pPr lvl="0"/>
            <a:r>
              <a:rPr lang="en-GB" dirty="0"/>
              <a:t>Click to edit Master text styles</a:t>
            </a:r>
          </a:p>
        </p:txBody>
      </p:sp>
      <p:sp>
        <p:nvSpPr>
          <p:cNvPr id="11" name="Content Placeholder 2" descr="Content&#10;">
            <a:extLst>
              <a:ext uri="{FF2B5EF4-FFF2-40B4-BE49-F238E27FC236}">
                <a16:creationId xmlns:a16="http://schemas.microsoft.com/office/drawing/2014/main" id="{EDBC5FF4-E7B9-A246-938F-C64C5354F3E4}"/>
              </a:ext>
            </a:extLst>
          </p:cNvPr>
          <p:cNvSpPr>
            <a:spLocks noGrp="1"/>
          </p:cNvSpPr>
          <p:nvPr>
            <p:ph idx="1"/>
          </p:nvPr>
        </p:nvSpPr>
        <p:spPr>
          <a:xfrm>
            <a:off x="471488" y="2570400"/>
            <a:ext cx="5906163" cy="6019343"/>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8" name="Picture 17">
            <a:extLst>
              <a:ext uri="{FF2B5EF4-FFF2-40B4-BE49-F238E27FC236}">
                <a16:creationId xmlns:a16="http://schemas.microsoft.com/office/drawing/2014/main" id="{82868964-0D3F-EA4E-96AD-8A80A86AAF1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3761196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A Vocab Box">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C6758C12-22F0-264A-9ED2-9B971E120C0B}"/>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 name="Title 1" descr="Page title"/>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6" name="Sub header">
            <a:extLst>
              <a:ext uri="{FF2B5EF4-FFF2-40B4-BE49-F238E27FC236}">
                <a16:creationId xmlns:a16="http://schemas.microsoft.com/office/drawing/2014/main" id="{AC113B2C-645C-8141-A461-8D9F540F5CD5}"/>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3" name="Content Placeholder 2" descr="Content&#10;">
            <a:extLst>
              <a:ext uri="{FF2B5EF4-FFF2-40B4-BE49-F238E27FC236}">
                <a16:creationId xmlns:a16="http://schemas.microsoft.com/office/drawing/2014/main" id="{20BE4151-248C-8A4A-97C4-390AA2E43891}"/>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Accent Box">
            <a:extLst>
              <a:ext uri="{FF2B5EF4-FFF2-40B4-BE49-F238E27FC236}">
                <a16:creationId xmlns:a16="http://schemas.microsoft.com/office/drawing/2014/main" id="{751CE661-FBD2-0645-82D8-DD6E55FFB53F}"/>
              </a:ext>
            </a:extLst>
          </p:cNvPr>
          <p:cNvSpPr>
            <a:spLocks noGrp="1"/>
          </p:cNvSpPr>
          <p:nvPr>
            <p:ph idx="16"/>
          </p:nvPr>
        </p:nvSpPr>
        <p:spPr>
          <a:xfrm>
            <a:off x="447472" y="6863787"/>
            <a:ext cx="5954196" cy="1725136"/>
          </a:xfrm>
          <a:noFill/>
          <a:ln w="25400">
            <a:solidFill>
              <a:srgbClr val="00E7BD"/>
            </a:solid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0" indent="0">
              <a:lnSpc>
                <a:spcPct val="100000"/>
              </a:lnSpc>
              <a:spcAft>
                <a:spcPts val="200"/>
              </a:spcAft>
              <a:buNone/>
              <a:defRPr sz="1200" b="0">
                <a:latin typeface="Montserrat" pitchFamily="2" charset="77"/>
              </a:defRPr>
            </a:lvl1pPr>
            <a:lvl2pPr marL="0" indent="0">
              <a:lnSpc>
                <a:spcPct val="100000"/>
              </a:lnSpc>
              <a:spcAft>
                <a:spcPts val="200"/>
              </a:spcAft>
              <a:buNone/>
              <a:defRPr sz="1200" b="0">
                <a:latin typeface="Montserrat" pitchFamily="2" charset="77"/>
              </a:defRPr>
            </a:lvl2pPr>
            <a:lvl3pPr marL="80550" indent="0">
              <a:lnSpc>
                <a:spcPct val="100000"/>
              </a:lnSpc>
              <a:spcAft>
                <a:spcPts val="200"/>
              </a:spcAft>
              <a:buNone/>
              <a:defRPr sz="1200" b="0">
                <a:latin typeface="Montserrat" pitchFamily="2" charset="77"/>
              </a:defRPr>
            </a:lvl3pPr>
            <a:lvl4pPr marL="188550" indent="0">
              <a:lnSpc>
                <a:spcPct val="100000"/>
              </a:lnSpc>
              <a:spcAft>
                <a:spcPts val="200"/>
              </a:spcAft>
              <a:buNone/>
              <a:defRPr sz="1200" b="0">
                <a:latin typeface="Montserrat" pitchFamily="2" charset="77"/>
              </a:defRPr>
            </a:lvl4pPr>
            <a:lvl5pPr marL="260550" indent="0">
              <a:lnSpc>
                <a:spcPct val="100000"/>
              </a:lnSpc>
              <a:spcAft>
                <a:spcPts val="200"/>
              </a:spcAft>
              <a:buNone/>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4" name="Logo">
            <a:extLst>
              <a:ext uri="{FF2B5EF4-FFF2-40B4-BE49-F238E27FC236}">
                <a16:creationId xmlns:a16="http://schemas.microsoft.com/office/drawing/2014/main" id="{8A15D732-CAFA-0B4C-854C-25DC99210B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37942" y="9213588"/>
            <a:ext cx="1951851" cy="406636"/>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282861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dirty="0"/>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dirty="0"/>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dirty="0"/>
          </a:p>
        </p:txBody>
      </p:sp>
      <p:sp>
        <p:nvSpPr>
          <p:cNvPr id="3" name="Text Placeholder 2"/>
          <p:cNvSpPr>
            <a:spLocks noGrp="1"/>
          </p:cNvSpPr>
          <p:nvPr>
            <p:ph type="body" idx="1"/>
          </p:nvPr>
        </p:nvSpPr>
        <p:spPr>
          <a:xfrm>
            <a:off x="471488" y="3218400"/>
            <a:ext cx="5915025" cy="6286274"/>
          </a:xfrm>
          <a:prstGeom prst="rect">
            <a:avLst/>
          </a:prstGeom>
        </p:spPr>
        <p:txBody>
          <a:bodyPr vert="horz" wrap="square" lIns="90000" tIns="90000" rIns="90000" bIns="9000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p:cNvSpPr>
            <a:spLocks noGrp="1"/>
          </p:cNvSpPr>
          <p:nvPr>
            <p:ph type="title"/>
          </p:nvPr>
        </p:nvSpPr>
        <p:spPr>
          <a:xfrm>
            <a:off x="471488" y="527490"/>
            <a:ext cx="5915025" cy="1915009"/>
          </a:xfrm>
          <a:prstGeom prst="rect">
            <a:avLst/>
          </a:prstGeom>
        </p:spPr>
        <p:txBody>
          <a:bodyPr vert="horz" lIns="90000" tIns="90000" rIns="90000" bIns="9000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753864276"/>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2" r:id="rId3"/>
    <p:sldLayoutId id="2147483697" r:id="rId4"/>
    <p:sldLayoutId id="2147483662" r:id="rId5"/>
    <p:sldLayoutId id="2147483694" r:id="rId6"/>
    <p:sldLayoutId id="2147483695" r:id="rId7"/>
    <p:sldLayoutId id="2147483680" r:id="rId8"/>
    <p:sldLayoutId id="2147483673" r:id="rId9"/>
    <p:sldLayoutId id="2147483676" r:id="rId10"/>
    <p:sldLayoutId id="2147483677" r:id="rId11"/>
    <p:sldLayoutId id="2147483678" r:id="rId12"/>
    <p:sldLayoutId id="2147483675" r:id="rId13"/>
    <p:sldLayoutId id="2147483679" r:id="rId14"/>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descr="Content"/>
          <p:cNvSpPr>
            <a:spLocks noGrp="1"/>
          </p:cNvSpPr>
          <p:nvPr>
            <p:ph type="body" idx="1"/>
          </p:nvPr>
        </p:nvSpPr>
        <p:spPr>
          <a:xfrm>
            <a:off x="471488" y="2637436"/>
            <a:ext cx="5915025" cy="6286274"/>
          </a:xfrm>
          <a:prstGeom prst="rect">
            <a:avLst/>
          </a:prstGeom>
        </p:spPr>
        <p:txBody>
          <a:bodyPr vert="horz" wrap="square"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dirty="0"/>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dirty="0"/>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10026125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5" r:id="rId3"/>
    <p:sldLayoutId id="2147483698" r:id="rId4"/>
    <p:sldLayoutId id="2147483684" r:id="rId5"/>
    <p:sldLayoutId id="2147483693" r:id="rId6"/>
    <p:sldLayoutId id="2147483696" r:id="rId7"/>
    <p:sldLayoutId id="2147483686" r:id="rId8"/>
    <p:sldLayoutId id="2147483687" r:id="rId9"/>
    <p:sldLayoutId id="2147483688" r:id="rId10"/>
    <p:sldLayoutId id="2147483689" r:id="rId11"/>
    <p:sldLayoutId id="2147483690" r:id="rId12"/>
    <p:sldLayoutId id="2147483691" r:id="rId13"/>
    <p:sldLayoutId id="2147483692" r:id="rId14"/>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1488" y="3218400"/>
            <a:ext cx="5915025" cy="6286274"/>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dirty="0"/>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dirty="0"/>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3673296130"/>
      </p:ext>
    </p:extLst>
  </p:cSld>
  <p:clrMap bg1="lt1" tx1="dk1" bg2="lt2" tx2="dk2" accent1="accent1" accent2="accent2" accent3="accent3" accent4="accent4" accent5="accent5" accent6="accent6" hlink="hlink" folHlink="folHlink"/>
  <p:sldLayoutIdLst>
    <p:sldLayoutId id="2147483721" r:id="rId1"/>
    <p:sldLayoutId id="2147483716" r:id="rId2"/>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3218400"/>
            <a:ext cx="5915025" cy="6286274"/>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dirty="0"/>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dirty="0"/>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3334012818"/>
      </p:ext>
    </p:extLst>
  </p:cSld>
  <p:clrMap bg1="lt1" tx1="dk1" bg2="lt2" tx2="dk2" accent1="accent1" accent2="accent2" accent3="accent3" accent4="accent4" accent5="accent5" accent6="accent6" hlink="hlink" folHlink="folHlink"/>
  <p:sldLayoutIdLst>
    <p:sldLayoutId id="2147483722" r:id="rId1"/>
    <p:sldLayoutId id="2147483718" r:id="rId2"/>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JXAdOgIPl9o&amp;t=0s" TargetMode="External"/><Relationship Id="rId2" Type="http://schemas.openxmlformats.org/officeDocument/2006/relationships/hyperlink" Target="http://www.museum.wales/articles/1897/Here-comes-the-Devil-Welsh-Suffrage-and-the-Suffragettes"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electoralcommission.org.uk/cy/adnoddau/adnoddau-i-bobl-ifanc/pwy-syn-gyfrifol" TargetMode="External"/><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hyperlink" Target="https://www.gov.uk/cofrestru-i-bleidleisio" TargetMode="External"/><Relationship Id="rId4" Type="http://schemas.openxmlformats.org/officeDocument/2006/relationships/hyperlink" Target="https://www.electoralcommission.org.uk/welcome-your-vote/resources-14-18-year-olds/your-vot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8gA39IsJn4U&amp;t=0s"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8gA39IsJn4U&amp;t=0s" TargetMode="External"/><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hyperlink" Target="https://www.gov.uk/cofrestru-i-bleidleisi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hwb.gov.wales/cwricwlwm-i-gymru/" TargetMode="External"/><Relationship Id="rId2" Type="http://schemas.microsoft.com/office/2018/10/relationships/comments" Target="../comments/modernComment_14D_28878B17.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www.gov.uk/cofrestru-i-bleidleisio"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50_90C4440E.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cofrestru-i-bleidleisio" TargetMode="Externa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51_2F1BBACE.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4A_3869C13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hyperlink" Target="https://www.gov.uk/cofrestru-i-bleidleisio"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v.uk/cofrestru-i-bleidleisio" TargetMode="External"/><Relationship Id="rId2" Type="http://schemas.microsoft.com/office/2018/10/relationships/comments" Target="../comments/modernComment_13F_1A28308E.xml"/><Relationship Id="rId1" Type="http://schemas.openxmlformats.org/officeDocument/2006/relationships/slideLayout" Target="../slideLayouts/slideLayout9.xml"/><Relationship Id="rId4" Type="http://schemas.openxmlformats.org/officeDocument/2006/relationships/hyperlink" Target="https://www.youtube.com/watch?v=8gA39IsJn4U&amp;list=PLm0G6YKL5VxICxsda9-6SoIfmA6SLiVHr&amp;index=14"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hwb.gov.wales/cwricwlwm-i-gymru/fframweithiau-sgiliau-trawsgwricwlaidd/#literacy-and-numeracy-framework"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bAZExjMjCkk" TargetMode="External"/><Relationship Id="rId2" Type="http://schemas.microsoft.com/office/2018/10/relationships/comments" Target="../comments/modernComment_12E_DD23047A.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30_3187269A.xml"/><Relationship Id="rId1" Type="http://schemas.openxmlformats.org/officeDocument/2006/relationships/slideLayout" Target="../slideLayouts/slideLayout9.xml"/><Relationship Id="rId6" Type="http://schemas.openxmlformats.org/officeDocument/2006/relationships/hyperlink" Target="https://www.gov.uk/cofrestru-i-bleidleisio" TargetMode="External"/><Relationship Id="rId5" Type="http://schemas.openxmlformats.org/officeDocument/2006/relationships/hyperlink" Target="http://www.electoralcommission.org.uk/welcome-your-vote/resources-14-18-year-olds/your-vote" TargetMode="External"/><Relationship Id="rId4" Type="http://schemas.openxmlformats.org/officeDocument/2006/relationships/hyperlink" Target="https://www.youtube.com/watch?v=bAZExjMjCk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senedd.wales/find-a-member-of-the-senedd" TargetMode="External"/><Relationship Id="rId2" Type="http://schemas.openxmlformats.org/officeDocument/2006/relationships/hyperlink" Target="https://senedd.cymru/dod-o-hyd-i-aelod-o-r-senedd/" TargetMode="External"/><Relationship Id="rId1" Type="http://schemas.openxmlformats.org/officeDocument/2006/relationships/slideLayout" Target="../slideLayouts/slideLayout11.xml"/><Relationship Id="rId4" Type="http://schemas.openxmlformats.org/officeDocument/2006/relationships/hyperlink" Target="http://www.members.parliament.uk/FindYourMP"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lettersofnote.com/2015/10/16/give-women-the-vote/" TargetMode="External"/><Relationship Id="rId2" Type="http://schemas.microsoft.com/office/2018/10/relationships/comments" Target="../comments/modernComment_132_AE82A741.xml"/><Relationship Id="rId1" Type="http://schemas.openxmlformats.org/officeDocument/2006/relationships/slideLayout" Target="../slideLayouts/slideLayout3.xml"/><Relationship Id="rId5" Type="http://schemas.openxmlformats.org/officeDocument/2006/relationships/hyperlink" Target="https://www.electoralcommission.org.uk/cy/adnoddau/adnoddau-i-bobl-ifanc/pwy-syn-gyfrifol" TargetMode="External"/><Relationship Id="rId4" Type="http://schemas.openxmlformats.org/officeDocument/2006/relationships/hyperlink" Target="https://www.youtube.com/watch?v=JXAdOgIPl9o&amp;t=0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D0787E0-C47E-3141-B722-8BEFC0917F63}"/>
              </a:ext>
            </a:extLst>
          </p:cNvPr>
          <p:cNvSpPr>
            <a:spLocks noGrp="1"/>
          </p:cNvSpPr>
          <p:nvPr>
            <p:ph type="body" sz="quarter" idx="10"/>
          </p:nvPr>
        </p:nvSpPr>
        <p:spPr>
          <a:xfrm>
            <a:off x="334468" y="2172732"/>
            <a:ext cx="4347908" cy="743463"/>
          </a:xfrm>
        </p:spPr>
        <p:txBody>
          <a:bodyPr/>
          <a:lstStyle/>
          <a:p>
            <a:pPr>
              <a:defRPr b="0" i="0"/>
            </a:pPr>
            <a:r>
              <a:rPr lang="1106" b="1"/>
              <a:t>CROESO I</a:t>
            </a:r>
            <a:endParaRPr lang="en-US"/>
          </a:p>
        </p:txBody>
      </p:sp>
      <p:sp>
        <p:nvSpPr>
          <p:cNvPr id="4" name="Text Placeholder 3">
            <a:extLst>
              <a:ext uri="{FF2B5EF4-FFF2-40B4-BE49-F238E27FC236}">
                <a16:creationId xmlns:a16="http://schemas.microsoft.com/office/drawing/2014/main" id="{28A268A9-8054-C946-AC99-A11D6BC986F0}"/>
              </a:ext>
            </a:extLst>
          </p:cNvPr>
          <p:cNvSpPr>
            <a:spLocks noGrp="1"/>
          </p:cNvSpPr>
          <p:nvPr>
            <p:ph type="body" sz="quarter" idx="11"/>
          </p:nvPr>
        </p:nvSpPr>
        <p:spPr>
          <a:xfrm>
            <a:off x="340522" y="2684317"/>
            <a:ext cx="4347908" cy="743463"/>
          </a:xfrm>
        </p:spPr>
        <p:txBody>
          <a:bodyPr/>
          <a:lstStyle/>
          <a:p>
            <a:pPr>
              <a:defRPr b="0" i="0"/>
            </a:pPr>
            <a:r>
              <a:rPr lang="1106" b="1"/>
              <a:t>CROESO I</a:t>
            </a:r>
          </a:p>
          <a:p>
            <a:endParaRPr lang="en-US"/>
          </a:p>
        </p:txBody>
      </p:sp>
      <p:sp>
        <p:nvSpPr>
          <p:cNvPr id="5" name="Text Placeholder 4">
            <a:extLst>
              <a:ext uri="{FF2B5EF4-FFF2-40B4-BE49-F238E27FC236}">
                <a16:creationId xmlns:a16="http://schemas.microsoft.com/office/drawing/2014/main" id="{0D08AC7B-605D-614A-88A4-39F458535FEA}"/>
              </a:ext>
            </a:extLst>
          </p:cNvPr>
          <p:cNvSpPr>
            <a:spLocks noGrp="1"/>
          </p:cNvSpPr>
          <p:nvPr>
            <p:ph type="body" sz="quarter" idx="12"/>
          </p:nvPr>
        </p:nvSpPr>
        <p:spPr>
          <a:xfrm>
            <a:off x="328414" y="1661147"/>
            <a:ext cx="4347908" cy="743463"/>
          </a:xfrm>
        </p:spPr>
        <p:txBody>
          <a:bodyPr/>
          <a:lstStyle/>
          <a:p>
            <a:pPr>
              <a:defRPr b="0" i="0"/>
            </a:pPr>
            <a:r>
              <a:rPr lang="1106" b="1"/>
              <a:t>CROESO I</a:t>
            </a:r>
          </a:p>
        </p:txBody>
      </p:sp>
      <p:sp>
        <p:nvSpPr>
          <p:cNvPr id="8" name="Text Placeholder 7">
            <a:extLst>
              <a:ext uri="{FF2B5EF4-FFF2-40B4-BE49-F238E27FC236}">
                <a16:creationId xmlns:a16="http://schemas.microsoft.com/office/drawing/2014/main" id="{8A71BED9-A295-DF49-8ED8-7CFE294C6517}"/>
              </a:ext>
            </a:extLst>
          </p:cNvPr>
          <p:cNvSpPr>
            <a:spLocks noGrp="1"/>
          </p:cNvSpPr>
          <p:nvPr>
            <p:ph type="body" sz="quarter" idx="13"/>
          </p:nvPr>
        </p:nvSpPr>
        <p:spPr>
          <a:xfrm>
            <a:off x="286424" y="1126585"/>
            <a:ext cx="4347908" cy="743463"/>
          </a:xfrm>
        </p:spPr>
        <p:txBody>
          <a:bodyPr/>
          <a:lstStyle/>
          <a:p>
            <a:pPr>
              <a:defRPr b="0" i="0"/>
            </a:pPr>
            <a:r>
              <a:rPr lang="1106" b="1"/>
              <a:t>CROESO I</a:t>
            </a:r>
          </a:p>
        </p:txBody>
      </p:sp>
      <p:sp>
        <p:nvSpPr>
          <p:cNvPr id="9" name="Text Placeholder 8">
            <a:extLst>
              <a:ext uri="{FF2B5EF4-FFF2-40B4-BE49-F238E27FC236}">
                <a16:creationId xmlns:a16="http://schemas.microsoft.com/office/drawing/2014/main" id="{EF8940B6-F56B-C347-9513-FBD68FA1DAB8}"/>
              </a:ext>
            </a:extLst>
          </p:cNvPr>
          <p:cNvSpPr>
            <a:spLocks noGrp="1"/>
          </p:cNvSpPr>
          <p:nvPr>
            <p:ph type="body" sz="quarter" idx="14"/>
          </p:nvPr>
        </p:nvSpPr>
        <p:spPr>
          <a:xfrm>
            <a:off x="286424" y="615000"/>
            <a:ext cx="4347908" cy="743463"/>
          </a:xfrm>
        </p:spPr>
        <p:txBody>
          <a:bodyPr/>
          <a:lstStyle/>
          <a:p>
            <a:pPr>
              <a:defRPr b="0" i="0"/>
            </a:pPr>
            <a:r>
              <a:rPr lang="1106" b="1"/>
              <a:t>CROESO I</a:t>
            </a:r>
            <a:endParaRPr lang="en-US"/>
          </a:p>
        </p:txBody>
      </p:sp>
      <p:sp>
        <p:nvSpPr>
          <p:cNvPr id="38" name="Text Placeholder 37">
            <a:extLst>
              <a:ext uri="{FF2B5EF4-FFF2-40B4-BE49-F238E27FC236}">
                <a16:creationId xmlns:a16="http://schemas.microsoft.com/office/drawing/2014/main" id="{56E56AB1-A21B-C640-B5F7-F9DB720FB93B}"/>
              </a:ext>
            </a:extLst>
          </p:cNvPr>
          <p:cNvSpPr>
            <a:spLocks noGrp="1"/>
          </p:cNvSpPr>
          <p:nvPr>
            <p:ph type="body" sz="quarter" idx="15"/>
          </p:nvPr>
        </p:nvSpPr>
        <p:spPr>
          <a:xfrm>
            <a:off x="420732" y="9346640"/>
            <a:ext cx="2627268" cy="193697"/>
          </a:xfrm>
        </p:spPr>
        <p:txBody>
          <a:bodyPr>
            <a:noAutofit/>
          </a:bodyPr>
          <a:lstStyle/>
          <a:p>
            <a:pPr>
              <a:defRPr b="0" i="0"/>
            </a:pPr>
            <a:r>
              <a:rPr lang="1106" sz="900" b="1"/>
              <a:t>comisiwnetholiadol.org.uk/dysgu</a:t>
            </a:r>
            <a:endParaRPr lang="en-US" sz="900"/>
          </a:p>
        </p:txBody>
      </p:sp>
      <p:sp>
        <p:nvSpPr>
          <p:cNvPr id="37" name="Subtitle 36">
            <a:extLst>
              <a:ext uri="{FF2B5EF4-FFF2-40B4-BE49-F238E27FC236}">
                <a16:creationId xmlns:a16="http://schemas.microsoft.com/office/drawing/2014/main" id="{963D26CF-4ACB-2C4A-B8E8-A63EC4402212}"/>
              </a:ext>
            </a:extLst>
          </p:cNvPr>
          <p:cNvSpPr>
            <a:spLocks noGrp="1"/>
          </p:cNvSpPr>
          <p:nvPr>
            <p:ph type="subTitle" idx="1"/>
          </p:nvPr>
        </p:nvSpPr>
        <p:spPr>
          <a:xfrm>
            <a:off x="388566" y="4324808"/>
            <a:ext cx="4251820" cy="1016548"/>
          </a:xfrm>
        </p:spPr>
        <p:txBody>
          <a:bodyPr>
            <a:normAutofit lnSpcReduction="10000"/>
          </a:bodyPr>
          <a:lstStyle/>
          <a:p>
            <a:pPr>
              <a:defRPr b="0" i="0"/>
            </a:pPr>
            <a:r>
              <a:rPr lang="1106" b="1" dirty="0"/>
              <a:t>Dilyniant dysgu</a:t>
            </a:r>
          </a:p>
          <a:p>
            <a:pPr>
              <a:defRPr b="0" i="0"/>
            </a:pPr>
            <a:r>
              <a:rPr lang="1106" b="1" dirty="0"/>
              <a:t>Addas i Flwyddyn 10+</a:t>
            </a:r>
          </a:p>
          <a:p>
            <a:pPr>
              <a:defRPr b="0" i="0"/>
            </a:pPr>
            <a:r>
              <a:rPr lang="1106" b="1" dirty="0"/>
              <a:t>Yn gysylltiedig â'r Cwricwlwm i Gymru</a:t>
            </a:r>
            <a:endParaRPr lang="en-US" dirty="0"/>
          </a:p>
        </p:txBody>
      </p:sp>
      <p:sp>
        <p:nvSpPr>
          <p:cNvPr id="36" name="Title 35">
            <a:extLst>
              <a:ext uri="{FF2B5EF4-FFF2-40B4-BE49-F238E27FC236}">
                <a16:creationId xmlns:a16="http://schemas.microsoft.com/office/drawing/2014/main" id="{312BDC33-01D7-F743-8C6C-FF8ECF55A3D3}"/>
              </a:ext>
            </a:extLst>
          </p:cNvPr>
          <p:cNvSpPr>
            <a:spLocks noGrp="1"/>
          </p:cNvSpPr>
          <p:nvPr>
            <p:ph type="ctrTitle"/>
          </p:nvPr>
        </p:nvSpPr>
        <p:spPr/>
        <p:txBody>
          <a:bodyPr/>
          <a:lstStyle/>
          <a:p>
            <a:pPr>
              <a:defRPr b="0" i="0"/>
            </a:pPr>
            <a:r>
              <a:rPr lang="1106" b="1"/>
              <a:t>Croeso i dy bleidlais</a:t>
            </a:r>
            <a:endParaRPr lang="en-US"/>
          </a:p>
        </p:txBody>
      </p:sp>
    </p:spTree>
    <p:extLst>
      <p:ext uri="{BB962C8B-B14F-4D97-AF65-F5344CB8AC3E}">
        <p14:creationId xmlns:p14="http://schemas.microsoft.com/office/powerpoint/2010/main" val="3100860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765616"/>
            <a:ext cx="5906164" cy="806620"/>
          </a:xfrm>
        </p:spPr>
        <p:txBody>
          <a:bodyPr>
            <a:normAutofit/>
          </a:bodyPr>
          <a:lstStyle/>
          <a:p>
            <a:pPr>
              <a:defRPr b="0" i="0"/>
            </a:pPr>
            <a:r>
              <a:rPr lang="1106" b="1" dirty="0"/>
              <a:t>Ein democratiaeth</a:t>
            </a:r>
            <a:endParaRPr lang="en-US" dirty="0"/>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Ein democratiaeth</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D6E519BF-7E19-48D1-A47B-CCF9069BE160}" type="slidenum">
              <a:rPr lang="en-US" b="0" smtClean="0"/>
              <a:t>10</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419735"/>
            <a:ext cx="5906164" cy="337128"/>
          </a:xfrm>
        </p:spPr>
        <p:txBody>
          <a:bodyPr/>
          <a:lstStyle/>
          <a:p>
            <a:pPr>
              <a:defRPr b="0" i="0"/>
            </a:pPr>
            <a:r>
              <a:rPr lang="1106" b="1" dirty="0"/>
              <a:t>02.</a:t>
            </a:r>
            <a:endParaRPr lang="en-US" dirty="0"/>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12289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8771BB9-540F-F44D-887F-E008F7D85B11}"/>
              </a:ext>
            </a:extLst>
          </p:cNvPr>
          <p:cNvSpPr>
            <a:spLocks noGrp="1"/>
          </p:cNvSpPr>
          <p:nvPr>
            <p:ph idx="1"/>
          </p:nvPr>
        </p:nvSpPr>
        <p:spPr>
          <a:xfrm>
            <a:off x="485774" y="1162311"/>
            <a:ext cx="5905500" cy="7666450"/>
          </a:xfrm>
        </p:spPr>
        <p:txBody>
          <a:bodyPr numCol="2" spcCol="360000">
            <a:noAutofit/>
          </a:bodyPr>
          <a:lstStyle/>
          <a:p>
            <a:pPr lvl="0">
              <a:defRPr b="0" i="0"/>
            </a:pPr>
            <a:r>
              <a:rPr lang="1106" b="1" dirty="0"/>
              <a:t>I ddechrau</a:t>
            </a:r>
          </a:p>
          <a:p>
            <a:pPr marL="0" indent="0">
              <a:buNone/>
              <a:defRPr b="0" i="0"/>
            </a:pPr>
            <a:r>
              <a:rPr lang="1106" dirty="0"/>
              <a:t>Cyflwynwch y term ‘yr hawl i bleidleisio’ gan ddefnyddio ras geiriadur, gêm llenwi'r bylchau (</a:t>
            </a:r>
            <a:r>
              <a:rPr lang="1106" i="1" dirty="0"/>
              <a:t>hangman</a:t>
            </a:r>
            <a:r>
              <a:rPr lang="1106" dirty="0"/>
              <a:t>) neu'r daflen geirfa allweddol ar gyfer yr uned hon.</a:t>
            </a:r>
          </a:p>
          <a:p>
            <a:pPr marL="0" indent="0">
              <a:buNone/>
              <a:defRPr b="0" i="0"/>
            </a:pPr>
            <a:r>
              <a:rPr lang="cy-GB" dirty="0"/>
              <a:t>Rhannwch y llythyr gan </a:t>
            </a:r>
            <a:r>
              <a:rPr lang="cy-GB" dirty="0" err="1"/>
              <a:t>Bertha</a:t>
            </a:r>
            <a:r>
              <a:rPr lang="cy-GB" dirty="0"/>
              <a:t> </a:t>
            </a:r>
            <a:r>
              <a:rPr lang="cy-GB" dirty="0" err="1"/>
              <a:t>Brewster</a:t>
            </a:r>
            <a:r>
              <a:rPr lang="cy-GB" dirty="0"/>
              <a:t> gyda’r dosbarth a thrafodwch yr hyn mae’r awdur yn gofyn amdano a sut mae’n gwneud ei phwynt.</a:t>
            </a:r>
            <a:endParaRPr lang="cy-GB" dirty="0">
              <a:hlinkClick r:id="rId2"/>
            </a:endParaRPr>
          </a:p>
          <a:p>
            <a:pPr marL="0" indent="0">
              <a:buNone/>
              <a:defRPr b="0" i="0"/>
            </a:pPr>
            <a:r>
              <a:rPr lang="1106" dirty="0"/>
              <a:t>Gallai cwestiynau ysgogi gynnwys:</a:t>
            </a:r>
          </a:p>
          <a:p>
            <a:pPr>
              <a:defRPr b="0" i="0"/>
            </a:pPr>
            <a:r>
              <a:rPr lang="1106" dirty="0"/>
              <a:t>unrhyw eiriau neu ymadroddion nad oedd y myfyrwyr eisoes yn eu gwybod</a:t>
            </a:r>
          </a:p>
          <a:p>
            <a:pPr>
              <a:defRPr b="0" i="0"/>
            </a:pPr>
            <a:r>
              <a:rPr lang="1106" dirty="0"/>
              <a:t>dros beth roedd y Swffragetiaid yn brwydro?</a:t>
            </a:r>
            <a:endParaRPr lang="en-GB" dirty="0"/>
          </a:p>
          <a:p>
            <a:pPr>
              <a:defRPr b="0" i="0"/>
            </a:pPr>
            <a:r>
              <a:rPr lang="en-GB" dirty="0"/>
              <a:t>pa </a:t>
            </a:r>
            <a:r>
              <a:rPr lang="en-GB" dirty="0" err="1"/>
              <a:t>emosiynau</a:t>
            </a:r>
            <a:r>
              <a:rPr lang="en-GB" dirty="0"/>
              <a:t> </a:t>
            </a:r>
            <a:r>
              <a:rPr lang="en-GB" dirty="0" err="1"/>
              <a:t>ydych</a:t>
            </a:r>
            <a:r>
              <a:rPr lang="en-GB" dirty="0"/>
              <a:t> </a:t>
            </a:r>
            <a:r>
              <a:rPr lang="en-GB" dirty="0" err="1"/>
              <a:t>chi’n</a:t>
            </a:r>
            <a:r>
              <a:rPr lang="en-GB" dirty="0"/>
              <a:t> </a:t>
            </a:r>
            <a:r>
              <a:rPr lang="en-GB" dirty="0" err="1"/>
              <a:t>eu</a:t>
            </a:r>
            <a:r>
              <a:rPr lang="en-GB" dirty="0"/>
              <a:t> </a:t>
            </a:r>
            <a:r>
              <a:rPr lang="en-GB" dirty="0" err="1"/>
              <a:t>teimlo</a:t>
            </a:r>
            <a:r>
              <a:rPr lang="en-GB" dirty="0"/>
              <a:t> </a:t>
            </a:r>
            <a:r>
              <a:rPr lang="en-GB" dirty="0" err="1"/>
              <a:t>fel</a:t>
            </a:r>
            <a:r>
              <a:rPr lang="en-GB" dirty="0"/>
              <a:t> </a:t>
            </a:r>
            <a:r>
              <a:rPr lang="en-GB" dirty="0" err="1"/>
              <a:t>darllenydd</a:t>
            </a:r>
            <a:r>
              <a:rPr lang="en-GB" dirty="0"/>
              <a:t>? </a:t>
            </a:r>
            <a:r>
              <a:rPr lang="cy-GB" sz="1200" b="0" dirty="0"/>
              <a:t>Pam ydych chi'n meddwl y ceisiodd </a:t>
            </a:r>
            <a:r>
              <a:rPr lang="cy-GB" sz="1200" b="0" dirty="0" err="1"/>
              <a:t>Bertha</a:t>
            </a:r>
            <a:r>
              <a:rPr lang="cy-GB" sz="1200" b="0" dirty="0"/>
              <a:t> ysgogi'r emosiynau hyn? </a:t>
            </a:r>
          </a:p>
          <a:p>
            <a:pPr marL="0" indent="0">
              <a:buNone/>
              <a:defRPr b="0" i="0"/>
            </a:pPr>
            <a:r>
              <a:rPr lang="1106" b="1" dirty="0"/>
              <a:t>Ll</a:t>
            </a:r>
            <a:r>
              <a:rPr lang="en-GB" b="1" dirty="0" err="1"/>
              <a:t>i</a:t>
            </a:r>
            <a:r>
              <a:rPr lang="1106" b="1" dirty="0"/>
              <a:t>nell amser – gweithgaredd grŵp</a:t>
            </a:r>
          </a:p>
          <a:p>
            <a:pPr marL="0" lvl="0" indent="0">
              <a:buNone/>
              <a:defRPr b="0" i="0"/>
            </a:pPr>
            <a:r>
              <a:rPr lang="1106" dirty="0"/>
              <a:t>Mewn grwpiau bach, rhowch y cardiau o'r gweithgaredd llinell amser i'r myfyrwyr. Dylent osod yr etholiadau mewn trefn gronolegol.</a:t>
            </a:r>
          </a:p>
          <a:p>
            <a:pPr marL="0" lvl="0" indent="0">
              <a:buNone/>
              <a:defRPr b="0" i="0"/>
            </a:pPr>
            <a:r>
              <a:rPr lang="1106" dirty="0"/>
              <a:t>Ar ôl i chi fynd drwy'r atebion cywir gyda'r dosbarth, trafodwch. Gallai cwestiynau ysgogi gynnwys: </a:t>
            </a:r>
          </a:p>
          <a:p>
            <a:pPr>
              <a:defRPr b="0" i="0"/>
            </a:pPr>
            <a:r>
              <a:rPr lang="1106" dirty="0"/>
              <a:t>a oes unrhyw ddyddiadau yn peri syndod? </a:t>
            </a:r>
          </a:p>
          <a:p>
            <a:pPr>
              <a:defRPr b="0" i="0"/>
            </a:pPr>
            <a:endParaRPr lang="en-GB" dirty="0"/>
          </a:p>
          <a:p>
            <a:pPr>
              <a:defRPr b="0" i="0"/>
            </a:pPr>
            <a:r>
              <a:rPr lang="1106" dirty="0"/>
              <a:t>a ydynt yn sylwi ar unrhyw batrymau neu fylchau? </a:t>
            </a:r>
          </a:p>
          <a:p>
            <a:pPr>
              <a:defRPr b="0" i="0"/>
            </a:pPr>
            <a:r>
              <a:rPr lang="1106" dirty="0"/>
              <a:t>a oes unrhyw ‘ddigwyddiadau cyntaf’ eraill o ran etholiadau yr hoffent ddysgu mwy amdanynt?</a:t>
            </a:r>
          </a:p>
          <a:p>
            <a:pPr lvl="0">
              <a:defRPr b="0" i="0"/>
            </a:pPr>
            <a:r>
              <a:rPr lang="1106" b="1" dirty="0"/>
              <a:t>Trafodaeth</a:t>
            </a:r>
          </a:p>
          <a:p>
            <a:pPr marL="0" lvl="0" indent="0">
              <a:buNone/>
              <a:defRPr b="0" i="0"/>
            </a:pPr>
            <a:r>
              <a:rPr lang="1106" dirty="0"/>
              <a:t>Sut mae gwleidyddion yn cael eu hethol? </a:t>
            </a:r>
          </a:p>
          <a:p>
            <a:pPr marL="0" lvl="0" indent="0">
              <a:buNone/>
              <a:defRPr b="0" i="0"/>
            </a:pPr>
            <a:r>
              <a:rPr lang="1106" dirty="0"/>
              <a:t>Trafodwch fel dosbarth er mwyn cynhyrchu syniadau cychwynnol. </a:t>
            </a:r>
          </a:p>
          <a:p>
            <a:pPr marL="0" lvl="0" indent="0">
              <a:buNone/>
              <a:defRPr b="0" i="0"/>
            </a:pPr>
            <a:r>
              <a:rPr lang="1106" dirty="0"/>
              <a:t>Dylech atgoffa'r myfyrwyr ein bod yn pleidleisio dros berson mewn rhai etholiadau ond, yn aml, ein bod yn pleidleisio dros gynrychiolydd plaid wleidyddol. </a:t>
            </a:r>
            <a:r>
              <a:rPr lang="1106" dirty="0">
                <a:hlinkClick r:id="rId3"/>
              </a:rPr>
              <a:t>Gwyliwch y ffilm hon am ymgyrchu yn ystod etholiadau</a:t>
            </a:r>
            <a:r>
              <a:rPr lang="1106" dirty="0"/>
              <a:t> ac atebwch unrhyw gwestiynau sy'n codi.</a:t>
            </a:r>
          </a:p>
          <a:p>
            <a:pPr marL="0" lvl="0" indent="0">
              <a:buNone/>
              <a:defRPr b="0" i="0"/>
            </a:pPr>
            <a:r>
              <a:rPr lang="1106" b="1" dirty="0"/>
              <a:t>Pwy sy'n dy Gynrychioli?</a:t>
            </a:r>
          </a:p>
          <a:p>
            <a:pPr marL="0" lvl="0" indent="0">
              <a:buNone/>
              <a:defRPr b="0" i="0"/>
            </a:pPr>
            <a:r>
              <a:rPr lang="1106" dirty="0"/>
              <a:t>Mewn parau, dylai'r myfyrwyr edrych ar y rhestr y gwnaethant ei chynhyrchu ar gyfer y daflen waith ‘Pwy sy'n dy Gynrychioli?’. </a:t>
            </a:r>
          </a:p>
          <a:p>
            <a:pPr marL="0" lvl="0" indent="0">
              <a:buNone/>
              <a:defRPr b="0" i="0"/>
            </a:pPr>
            <a:r>
              <a:rPr lang="1106" dirty="0"/>
              <a:t>Drwy drafod, dylai'r myfyrwyr benderfynu a ydynt yn teimlo bod y rhestr yn cynrychioli eu cymuned. Gallai cwestiynau ysgogi defnyddiol gynnwys: </a:t>
            </a:r>
          </a:p>
          <a:p>
            <a:pPr>
              <a:defRPr b="0" i="0"/>
            </a:pPr>
            <a:r>
              <a:rPr lang="1106" dirty="0"/>
              <a:t>a oes gan y bobl sydd wedi'u rhestru yma gefndir teuluol ac addysgol tebyg i chi neu i rywun o'ch cymuned?</a:t>
            </a:r>
          </a:p>
        </p:txBody>
      </p:sp>
    </p:spTree>
    <p:extLst>
      <p:ext uri="{BB962C8B-B14F-4D97-AF65-F5344CB8AC3E}">
        <p14:creationId xmlns:p14="http://schemas.microsoft.com/office/powerpoint/2010/main" val="4265329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3538195" y="2101192"/>
            <a:ext cx="2957512" cy="4299607"/>
          </a:xfrm>
        </p:spPr>
        <p:txBody>
          <a:bodyPr wrap="square" numCol="1">
            <a:noAutofit/>
          </a:bodyPr>
          <a:lstStyle/>
          <a:p>
            <a:pPr>
              <a:spcBef>
                <a:spcPct val="0"/>
              </a:spcBef>
              <a:spcAft>
                <a:spcPts val="600"/>
              </a:spcAft>
              <a:defRPr b="0" i="0"/>
            </a:pPr>
            <a:r>
              <a:rPr lang="1106" sz="1100" b="1" dirty="0">
                <a:latin typeface="Montserrat ExtraBold" pitchFamily="2" charset="77"/>
              </a:rPr>
              <a:t>Geirfa Allweddol</a:t>
            </a:r>
          </a:p>
          <a:p>
            <a:pPr>
              <a:spcBef>
                <a:spcPct val="0"/>
              </a:spcBef>
              <a:defRPr b="0" i="0"/>
            </a:pPr>
            <a:r>
              <a:rPr lang="1106" sz="1100" b="1" dirty="0"/>
              <a:t>Democratiaeth</a:t>
            </a:r>
          </a:p>
          <a:p>
            <a:pPr>
              <a:spcBef>
                <a:spcPct val="0"/>
              </a:spcBef>
              <a:spcAft>
                <a:spcPts val="600"/>
              </a:spcAft>
              <a:defRPr b="0" i="0"/>
            </a:pPr>
            <a:r>
              <a:rPr lang="1106" sz="1100" dirty="0"/>
              <a:t>System lywodraethol lle mae pobl yn pleidleisio i ethol y bobl sy'n eu cynrychioli.</a:t>
            </a:r>
            <a:endParaRPr lang="en-US" sz="1100" dirty="0"/>
          </a:p>
          <a:p>
            <a:pPr>
              <a:spcBef>
                <a:spcPct val="0"/>
              </a:spcBef>
              <a:spcAft>
                <a:spcPts val="600"/>
              </a:spcAft>
              <a:defRPr b="0" i="0"/>
            </a:pPr>
            <a:r>
              <a:rPr lang="1106" sz="1100" b="1" dirty="0"/>
              <a:t>Yr hawl i bleidleisio</a:t>
            </a:r>
            <a:endParaRPr lang="en-US" sz="1100" b="1" dirty="0"/>
          </a:p>
          <a:p>
            <a:pPr>
              <a:spcBef>
                <a:spcPct val="0"/>
              </a:spcBef>
              <a:spcAft>
                <a:spcPts val="600"/>
              </a:spcAft>
              <a:defRPr b="0" i="0"/>
            </a:pPr>
            <a:r>
              <a:rPr lang="1106" sz="1100" dirty="0"/>
              <a:t>Yr hawl i bleidleisio mewn etholiad gwleidyddol.</a:t>
            </a:r>
          </a:p>
          <a:p>
            <a:pPr>
              <a:spcBef>
                <a:spcPct val="0"/>
              </a:spcBef>
              <a:spcAft>
                <a:spcPts val="600"/>
              </a:spcAft>
              <a:defRPr b="0" i="0"/>
            </a:pPr>
            <a:r>
              <a:rPr lang="1106" sz="1100" b="1" dirty="0"/>
              <a:t>Swffragét</a:t>
            </a:r>
          </a:p>
          <a:p>
            <a:pPr>
              <a:spcBef>
                <a:spcPct val="0"/>
              </a:spcBef>
              <a:spcAft>
                <a:spcPts val="600"/>
              </a:spcAft>
              <a:defRPr b="0" i="0"/>
            </a:pPr>
            <a:r>
              <a:rPr lang="1106" sz="1100" dirty="0"/>
              <a:t>Yr enw a roddir i fenywod a frwydrodd dros eu hawl i bleidleisio.</a:t>
            </a:r>
          </a:p>
          <a:p>
            <a:pPr>
              <a:spcBef>
                <a:spcPct val="0"/>
              </a:spcBef>
              <a:spcAft>
                <a:spcPts val="600"/>
              </a:spcAft>
              <a:defRPr b="0" i="0"/>
            </a:pPr>
            <a:r>
              <a:rPr lang="1106" sz="1100" b="1" dirty="0"/>
              <a:t>Deddf Cynrychiolaeth y Bobl</a:t>
            </a:r>
          </a:p>
          <a:p>
            <a:pPr>
              <a:spcBef>
                <a:spcPct val="0"/>
              </a:spcBef>
              <a:spcAft>
                <a:spcPts val="600"/>
              </a:spcAft>
              <a:defRPr b="0" i="0"/>
            </a:pPr>
            <a:r>
              <a:rPr lang="1106" sz="1100" dirty="0"/>
              <a:t>Y ddeddf a basiwyd yn 1918 a roddodd ganiatâd i rai menywod bleidleisio. Cafodd y ddeddf ei diweddaru yn 1928 er mwyn caniatáu i bob menyw dros 21 oed bleidleisio.</a:t>
            </a:r>
            <a:endParaRPr lang="en-US" sz="1100" dirty="0"/>
          </a:p>
          <a:p>
            <a:pPr>
              <a:spcBef>
                <a:spcPct val="0"/>
              </a:spcBef>
              <a:spcAft>
                <a:spcPts val="600"/>
              </a:spcAft>
              <a:defRPr b="0" i="0"/>
            </a:pPr>
            <a:r>
              <a:rPr lang="1106" sz="1100" b="1" dirty="0"/>
              <a:t>Ymgyrchu</a:t>
            </a:r>
          </a:p>
          <a:p>
            <a:pPr>
              <a:spcBef>
                <a:spcPct val="0"/>
              </a:spcBef>
              <a:spcAft>
                <a:spcPts val="600"/>
              </a:spcAft>
              <a:defRPr b="0" i="0"/>
            </a:pPr>
            <a:r>
              <a:rPr lang="1106" sz="1100" dirty="0"/>
              <a:t>Gweithgareddau sy'n annog pobl i gefnogi mater neu blaid wleidyddol.</a:t>
            </a:r>
          </a:p>
          <a:p>
            <a:pPr>
              <a:spcBef>
                <a:spcPts val="800"/>
              </a:spcBef>
              <a:spcAft>
                <a:spcPts val="200"/>
              </a:spcAft>
            </a:pPr>
            <a:endParaRPr lang="en-US" sz="1100" dirty="0"/>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pPr>
              <a:defRPr b="0" i="0"/>
            </a:pPr>
            <a:r>
              <a:rPr lang="1106" b="1"/>
              <a:t>Ein democratiaeth</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Ein democratiaeth</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F10A2CAC-366E-4B3E-B4C6-31847E49D80D}" type="slidenum">
              <a:rPr lang="en-US" b="0" smtClean="0"/>
              <a:t>11</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pPr>
              <a:defRPr b="0" i="0"/>
            </a:pPr>
            <a:r>
              <a:rPr lang="1106" b="1"/>
              <a:t>02.</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97AF46C-EBBF-E944-9FE1-131A75871FC7}"/>
              </a:ext>
            </a:extLst>
          </p:cNvPr>
          <p:cNvGrpSpPr/>
          <p:nvPr/>
        </p:nvGrpSpPr>
        <p:grpSpPr>
          <a:xfrm>
            <a:off x="6099937" y="2082327"/>
            <a:ext cx="323704" cy="337072"/>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6B48E37C-73BF-AA42-A9A4-647D785E4629}"/>
              </a:ext>
            </a:extLst>
          </p:cNvPr>
          <p:cNvPicPr>
            <a:picLocks noChangeAspect="1"/>
          </p:cNvPicPr>
          <p:nvPr/>
        </p:nvPicPr>
        <p:blipFill>
          <a:blip r:embed="rId2"/>
          <a:srcRect r="14626"/>
          <a:stretch>
            <a:fillRect/>
          </a:stretch>
        </p:blipFill>
        <p:spPr>
          <a:xfrm>
            <a:off x="3634451" y="6487447"/>
            <a:ext cx="2752062" cy="2213763"/>
          </a:xfrm>
          <a:prstGeom prst="rect">
            <a:avLst/>
          </a:prstGeom>
        </p:spPr>
      </p:pic>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2957512" cy="6600017"/>
          </a:xfrm>
        </p:spPr>
        <p:txBody>
          <a:bodyPr numCol="1" spcCol="360000">
            <a:noAutofit/>
          </a:bodyPr>
          <a:lstStyle/>
          <a:p>
            <a:pPr>
              <a:defRPr b="0" i="0"/>
            </a:pPr>
            <a:r>
              <a:rPr lang="1106" dirty="0"/>
              <a:t>a oes unrhyw bethau tebyg neu wahanol rhwng y cynrychiolwyr ar eich rhestr?</a:t>
            </a:r>
          </a:p>
          <a:p>
            <a:pPr>
              <a:defRPr b="0" i="0"/>
            </a:pPr>
            <a:r>
              <a:rPr lang="1106" dirty="0"/>
              <a:t>a oes nifer cyfartal o ddynion a menywod ar y rhestr?</a:t>
            </a:r>
          </a:p>
          <a:p>
            <a:pPr>
              <a:defRPr b="0" i="0"/>
            </a:pPr>
            <a:r>
              <a:rPr lang="1106" dirty="0"/>
              <a:t>a ydych yn cytuno â barn wleidyddol y bobl sy'n eich cynrychioli?</a:t>
            </a:r>
          </a:p>
          <a:p>
            <a:pPr marL="0" indent="0">
              <a:buNone/>
              <a:defRPr b="0" i="0"/>
            </a:pPr>
            <a:r>
              <a:rPr lang="1106" b="1" dirty="0"/>
              <a:t>Her: </a:t>
            </a:r>
          </a:p>
          <a:p>
            <a:pPr>
              <a:defRPr b="0" i="0"/>
            </a:pPr>
            <a:r>
              <a:rPr lang="1106" dirty="0"/>
              <a:t>a fyddai pawb yn eich cymuned yn teimlo eu bod yn cael eu cynrychioli mewn rhyw ffordd gan y bobl ar y rhestr hon?</a:t>
            </a:r>
          </a:p>
          <a:p>
            <a:pPr>
              <a:defRPr b="0" i="0"/>
            </a:pPr>
            <a:r>
              <a:rPr lang="1106" dirty="0"/>
              <a:t>pe bai rhywun yn teimlo nad yw'r bobl ar y rhestr yn ei gynrychioli, pa gamau posibl y gallai eu cymryd? (Er enghraifft, defnyddio ei bleidlais neu sefyll etholiad ei hun)</a:t>
            </a:r>
            <a:endParaRPr lang="en-GB" b="1" dirty="0"/>
          </a:p>
          <a:p>
            <a:pPr lvl="0">
              <a:defRPr b="0" i="0"/>
            </a:pPr>
            <a:r>
              <a:rPr lang="1106" b="1" dirty="0"/>
              <a:t>I gloi</a:t>
            </a:r>
            <a:endParaRPr lang="en-GB" b="1" dirty="0"/>
          </a:p>
          <a:p>
            <a:pPr marL="0" indent="0">
              <a:buNone/>
              <a:defRPr b="0" i="0"/>
            </a:pPr>
            <a:r>
              <a:rPr lang="1106" dirty="0">
                <a:hlinkClick r:id="rId3"/>
              </a:rPr>
              <a:t>Cwblhewch </a:t>
            </a:r>
            <a:r>
              <a:rPr lang="en-GB" dirty="0">
                <a:hlinkClick r:id="rId3"/>
              </a:rPr>
              <a:t>g</a:t>
            </a:r>
            <a:r>
              <a:rPr lang="1106" dirty="0">
                <a:hlinkClick r:id="rId3"/>
              </a:rPr>
              <a:t>wis </a:t>
            </a:r>
            <a:r>
              <a:rPr lang="1106" dirty="0"/>
              <a:t>fel dosbarth a thrafodwch unrhyw atebion anghywir.</a:t>
            </a:r>
            <a:endParaRPr lang="1106" dirty="0">
              <a:hlinkClick r:id="rId4"/>
            </a:endParaRPr>
          </a:p>
          <a:p>
            <a:pPr marL="0" indent="0">
              <a:buNone/>
              <a:defRPr b="0" i="0"/>
            </a:pPr>
            <a:r>
              <a:rPr lang="1106" dirty="0"/>
              <a:t>Fel arall, tynnwch rai o'r cwestiynau dienw allan – atebwch nhw eich hun, rhowch gyfle i'r myfyrwyr eu hateb neu chwiliwch am yr atebion ar-lein gyda'ch gilydd.</a:t>
            </a:r>
          </a:p>
          <a:p>
            <a:pPr marL="0" indent="0">
              <a:buNone/>
              <a:defRPr b="0" i="0"/>
            </a:pPr>
            <a:r>
              <a:rPr lang="1106" dirty="0"/>
              <a:t>Cofiwch atgoffa'r myfyrwyr i gofrestru i bleidleisio yn </a:t>
            </a:r>
            <a:r>
              <a:rPr lang="1106" dirty="0">
                <a:hlinkClick r:id="rId5"/>
              </a:rPr>
              <a:t>gov.uk/cofrestru-i-bleidleisio</a:t>
            </a:r>
            <a:endParaRPr lang="en-US" dirty="0"/>
          </a:p>
        </p:txBody>
      </p:sp>
    </p:spTree>
    <p:extLst>
      <p:ext uri="{BB962C8B-B14F-4D97-AF65-F5344CB8AC3E}">
        <p14:creationId xmlns:p14="http://schemas.microsoft.com/office/powerpoint/2010/main" val="3468821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pPr>
              <a:defRPr b="0" i="0"/>
            </a:pPr>
            <a:r>
              <a:rPr lang="1106" b="1"/>
              <a:t>Ein democratiaeth</a:t>
            </a:r>
            <a:endParaRPr lang="en-US"/>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pPr>
              <a:defRPr b="0" i="0"/>
            </a:pPr>
            <a:fld id="{7FF4DE57-B649-43FA-9361-BD09C97DAB2D}" type="slidenum">
              <a:rPr lang="en-US" b="0" smtClean="0"/>
              <a:t>12</a:t>
            </a:fld>
            <a:endParaRPr lang="en-US"/>
          </a:p>
        </p:txBody>
      </p:sp>
      <p:graphicFrame>
        <p:nvGraphicFramePr>
          <p:cNvPr id="3" name="Content Placeholder 2"/>
          <p:cNvGraphicFramePr>
            <a:graphicFrameLocks noGrp="1"/>
          </p:cNvGraphicFramePr>
          <p:nvPr>
            <p:ph idx="1"/>
          </p:nvPr>
        </p:nvGraphicFramePr>
        <p:xfrm>
          <a:off x="471487" y="1950113"/>
          <a:ext cx="5906163" cy="6647074"/>
        </p:xfrm>
        <a:graphic>
          <a:graphicData uri="http://schemas.openxmlformats.org/drawingml/2006/table">
            <a:tbl>
              <a:tblPr bandRow="1">
                <a:tableStyleId>{5C22544A-7EE6-4342-B048-85BDC9FD1C3A}</a:tableStyleId>
              </a:tblPr>
              <a:tblGrid>
                <a:gridCol w="2821955">
                  <a:extLst>
                    <a:ext uri="{9D8B030D-6E8A-4147-A177-3AD203B41FA5}">
                      <a16:colId xmlns:a16="http://schemas.microsoft.com/office/drawing/2014/main" val="4188372822"/>
                    </a:ext>
                  </a:extLst>
                </a:gridCol>
                <a:gridCol w="221517">
                  <a:extLst>
                    <a:ext uri="{9D8B030D-6E8A-4147-A177-3AD203B41FA5}">
                      <a16:colId xmlns:a16="http://schemas.microsoft.com/office/drawing/2014/main" val="1028229880"/>
                    </a:ext>
                  </a:extLst>
                </a:gridCol>
                <a:gridCol w="2862691">
                  <a:extLst>
                    <a:ext uri="{9D8B030D-6E8A-4147-A177-3AD203B41FA5}">
                      <a16:colId xmlns:a16="http://schemas.microsoft.com/office/drawing/2014/main" val="2675777768"/>
                    </a:ext>
                  </a:extLst>
                </a:gridCol>
              </a:tblGrid>
              <a:tr h="77704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 wlad gyntaf i ostwng yr oedran pleidleisio i 16 oed</a:t>
                      </a:r>
                      <a:endParaRPr lang="en-GB" sz="1200">
                        <a:latin typeface="Montserrat" panose="020B0604020202020204" charset="0"/>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Enillodd pobl frodorol yr hawl i bleidleisio yn etholiadau Awstralia</a:t>
                      </a:r>
                      <a:endParaRPr lang="en-GB" sz="1200">
                        <a:latin typeface="Montserrat" panose="020B0604020202020204" charset="0"/>
                      </a:endParaRPr>
                    </a:p>
                    <a:p>
                      <a:endParaRPr lang="en-GB" sz="1200">
                        <a:latin typeface="Montserrat" pitchFamily="2" charset="77"/>
                      </a:endParaRPr>
                    </a:p>
                  </a:txBody>
                  <a:tcPr>
                    <a:solidFill>
                      <a:srgbClr val="E7FAF4"/>
                    </a:solidFill>
                  </a:tcPr>
                </a:tc>
                <a:extLst>
                  <a:ext uri="{0D108BD9-81ED-4DB2-BD59-A6C34878D82A}">
                    <a16:rowId xmlns:a16="http://schemas.microsoft.com/office/drawing/2014/main" val="3915950913"/>
                  </a:ext>
                </a:extLst>
              </a:tr>
              <a:tr h="321618">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3277331775"/>
                  </a:ext>
                </a:extLst>
              </a:tr>
              <a:tr h="897582">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etholiad cyntaf a gofnodwyd erioed</a:t>
                      </a:r>
                    </a:p>
                    <a:p>
                      <a:endParaRPr lang="en-GB" sz="1200">
                        <a:latin typeface="Montserrat" pitchFamily="2" charset="77"/>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Roedd pobl ifanc 16 ac 17 oed yn gallu pleidleisio yn etholiadau Senedd Cymru am y tro cyntaf</a:t>
                      </a:r>
                    </a:p>
                    <a:p>
                      <a:endParaRPr lang="en-GB" sz="1200">
                        <a:latin typeface="Montserrat" pitchFamily="2" charset="77"/>
                      </a:endParaRPr>
                    </a:p>
                  </a:txBody>
                  <a:tcPr>
                    <a:solidFill>
                      <a:srgbClr val="E7FAF4"/>
                    </a:solidFill>
                  </a:tcPr>
                </a:tc>
                <a:extLst>
                  <a:ext uri="{0D108BD9-81ED-4DB2-BD59-A6C34878D82A}">
                    <a16:rowId xmlns:a16="http://schemas.microsoft.com/office/drawing/2014/main" val="154750090"/>
                  </a:ext>
                </a:extLst>
              </a:tr>
              <a:tr h="356354">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2478994470"/>
                  </a:ext>
                </a:extLst>
              </a:tr>
              <a:tr h="943057">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etholiad cyntaf yn India ar ôl i'r wlad ennill annibyniaeth o awdurdod trefedigaethol Prydeinig </a:t>
                      </a:r>
                    </a:p>
                    <a:p>
                      <a:endParaRPr lang="en-GB" sz="1200">
                        <a:latin typeface="Montserrat" pitchFamily="2" charset="77"/>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Cafodd yr oedran pleidleisio yn y DU ei ostwng o 21 i 18 oed</a:t>
                      </a:r>
                      <a:endParaRPr lang="en-GB" sz="1200">
                        <a:latin typeface="Montserrat" panose="020B0604020202020204" charset="0"/>
                      </a:endParaRPr>
                    </a:p>
                    <a:p>
                      <a:endParaRPr lang="en-GB" sz="1200">
                        <a:latin typeface="Montserrat" pitchFamily="2" charset="77"/>
                      </a:endParaRPr>
                    </a:p>
                  </a:txBody>
                  <a:tcPr>
                    <a:solidFill>
                      <a:srgbClr val="E7FAF4"/>
                    </a:solidFill>
                  </a:tcPr>
                </a:tc>
                <a:extLst>
                  <a:ext uri="{0D108BD9-81ED-4DB2-BD59-A6C34878D82A}">
                    <a16:rowId xmlns:a16="http://schemas.microsoft.com/office/drawing/2014/main" val="1126531228"/>
                  </a:ext>
                </a:extLst>
              </a:tr>
              <a:tr h="356354">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385832286"/>
                  </a:ext>
                </a:extLst>
              </a:tr>
              <a:tr h="87888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Caniatawyd i rai menywod bleidleisio yn etholiadau'r DU</a:t>
                      </a:r>
                    </a:p>
                    <a:p>
                      <a:endParaRPr lang="en-GB" sz="1200">
                        <a:latin typeface="Montserrat" pitchFamily="2" charset="77"/>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etholiad cyntaf a gofnodwyd lle roedd dinasyddion Du yn Ne Affrica yn gallu pleidleisio </a:t>
                      </a:r>
                      <a:endParaRPr lang="en-GB" sz="1200">
                        <a:latin typeface="Montserrat" panose="020B0604020202020204" charset="0"/>
                      </a:endParaRPr>
                    </a:p>
                  </a:txBody>
                  <a:tcPr>
                    <a:solidFill>
                      <a:srgbClr val="E7FAF4"/>
                    </a:solidFill>
                  </a:tcPr>
                </a:tc>
                <a:extLst>
                  <a:ext uri="{0D108BD9-81ED-4DB2-BD59-A6C34878D82A}">
                    <a16:rowId xmlns:a16="http://schemas.microsoft.com/office/drawing/2014/main" val="1840362775"/>
                  </a:ext>
                </a:extLst>
              </a:tr>
              <a:tr h="356354">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3154274342"/>
                  </a:ext>
                </a:extLst>
              </a:tr>
              <a:tr h="782636">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 senedd genedlaethol gyntaf i ethol mwy o gynrychiolwyr benywaidd na rhai gwrywaidd</a:t>
                      </a:r>
                      <a:endParaRPr lang="en-GB" sz="1200">
                        <a:latin typeface="Montserrat" panose="020B0604020202020204" charset="0"/>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etholiad datganoledig cyntaf yng Nghymru</a:t>
                      </a:r>
                    </a:p>
                    <a:p>
                      <a:endParaRPr lang="en-GB" sz="1200">
                        <a:latin typeface="Montserrat" pitchFamily="2" charset="77"/>
                      </a:endParaRPr>
                    </a:p>
                  </a:txBody>
                  <a:tcPr>
                    <a:solidFill>
                      <a:srgbClr val="E7FAF4"/>
                    </a:solidFill>
                  </a:tcPr>
                </a:tc>
                <a:extLst>
                  <a:ext uri="{0D108BD9-81ED-4DB2-BD59-A6C34878D82A}">
                    <a16:rowId xmlns:a16="http://schemas.microsoft.com/office/drawing/2014/main" val="2097408828"/>
                  </a:ext>
                </a:extLst>
              </a:tr>
              <a:tr h="0">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4184045268"/>
                  </a:ext>
                </a:extLst>
              </a:tr>
              <a:tr h="356354">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 menywod cyntaf yn y byd a gafodd yr hawl i bleidleisio, heb unrhyw amodau</a:t>
                      </a: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Aelod Seneddol Du cyntaf a gafodd ei ethol yn y DU</a:t>
                      </a:r>
                      <a:endParaRPr lang="en-GB" sz="1200">
                        <a:latin typeface="Montserrat" panose="020B0604020202020204" charset="0"/>
                      </a:endParaRPr>
                    </a:p>
                    <a:p>
                      <a:endParaRPr lang="en-GB" sz="1200">
                        <a:latin typeface="Montserrat" pitchFamily="2" charset="77"/>
                      </a:endParaRPr>
                    </a:p>
                  </a:txBody>
                  <a:tcPr>
                    <a:solidFill>
                      <a:srgbClr val="E7FAF4"/>
                    </a:solidFill>
                  </a:tcPr>
                </a:tc>
                <a:extLst>
                  <a:ext uri="{0D108BD9-81ED-4DB2-BD59-A6C34878D82A}">
                    <a16:rowId xmlns:a16="http://schemas.microsoft.com/office/drawing/2014/main" val="62658981"/>
                  </a:ext>
                </a:extLst>
              </a:tr>
            </a:tbl>
          </a:graphicData>
        </a:graphic>
      </p:graphicFrame>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423452"/>
            <a:ext cx="5906163" cy="639150"/>
          </a:xfrm>
        </p:spPr>
        <p:txBody>
          <a:bodyPr/>
          <a:lstStyle/>
          <a:p>
            <a:pPr>
              <a:defRPr b="0" i="0"/>
            </a:pPr>
            <a:r>
              <a:rPr lang="1106"/>
              <a:t>Torrwch y digwyddiadau allan a'u gosod mewn trefn gronolegol o'r un cynharaf i'r un diweddaraf.</a:t>
            </a:r>
            <a:endParaRPr lang="en-US"/>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885531"/>
            <a:ext cx="5906164" cy="806620"/>
          </a:xfrm>
        </p:spPr>
        <p:txBody>
          <a:bodyPr/>
          <a:lstStyle/>
          <a:p>
            <a:pPr>
              <a:defRPr b="0" i="0"/>
            </a:pPr>
            <a:r>
              <a:rPr lang="1106" b="1"/>
              <a:t>Ein democratiaeth</a:t>
            </a:r>
            <a:endParaRPr lang="en-US"/>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495554"/>
            <a:ext cx="5905500" cy="336550"/>
          </a:xfrm>
        </p:spPr>
        <p:txBody>
          <a:bodyPr/>
          <a:lstStyle/>
          <a:p>
            <a:pPr>
              <a:defRPr b="0" i="0"/>
            </a:pPr>
            <a:r>
              <a:rPr lang="1106" b="1"/>
              <a:t>02.</a:t>
            </a:r>
            <a:endParaRPr lang="en-US"/>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pPr>
              <a:defRPr b="0" i="0"/>
            </a:pPr>
            <a:r>
              <a:rPr lang="1106" b="1"/>
              <a:t>TAFLEN WAITH</a:t>
            </a:r>
            <a:endParaRPr lang="en-US"/>
          </a:p>
        </p:txBody>
      </p:sp>
    </p:spTree>
    <p:extLst>
      <p:ext uri="{BB962C8B-B14F-4D97-AF65-F5344CB8AC3E}">
        <p14:creationId xmlns:p14="http://schemas.microsoft.com/office/powerpoint/2010/main" val="3719906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pPr>
              <a:defRPr b="0" i="0"/>
            </a:pPr>
            <a:r>
              <a:rPr lang="1106" b="1"/>
              <a:t>Ein democratiaeth</a:t>
            </a:r>
            <a:endParaRPr lang="en-US"/>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pPr>
              <a:defRPr b="0" i="0"/>
            </a:pPr>
            <a:fld id="{E79B3D4C-11B9-4CEE-820C-55BA7A4E5B5C}" type="slidenum">
              <a:rPr lang="en-US" b="0" smtClean="0"/>
              <a:t>13</a:t>
            </a:fld>
            <a:endParaRPr lang="en-US"/>
          </a:p>
        </p:txBody>
      </p:sp>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288841"/>
            <a:ext cx="5906163" cy="639150"/>
          </a:xfrm>
        </p:spPr>
        <p:txBody>
          <a:bodyPr/>
          <a:lstStyle/>
          <a:p>
            <a:pPr>
              <a:defRPr b="0" i="0"/>
            </a:pPr>
            <a:r>
              <a:rPr lang="1106"/>
              <a:t>Yr atebion cywir ar gyfer y gweithgaredd llinell amser.</a:t>
            </a:r>
            <a:endParaRPr lang="en-US"/>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885531"/>
            <a:ext cx="5906164" cy="806620"/>
          </a:xfrm>
        </p:spPr>
        <p:txBody>
          <a:bodyPr/>
          <a:lstStyle/>
          <a:p>
            <a:pPr>
              <a:defRPr b="0" i="0"/>
            </a:pPr>
            <a:r>
              <a:rPr lang="1106" b="1"/>
              <a:t>Ein democratiaeth</a:t>
            </a:r>
            <a:endParaRPr lang="en-US"/>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495554"/>
            <a:ext cx="5905500" cy="336550"/>
          </a:xfrm>
        </p:spPr>
        <p:txBody>
          <a:bodyPr/>
          <a:lstStyle/>
          <a:p>
            <a:pPr>
              <a:defRPr b="0" i="0"/>
            </a:pPr>
            <a:r>
              <a:rPr lang="1106" b="1"/>
              <a:t>02.</a:t>
            </a:r>
            <a:endParaRPr lang="en-US"/>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pPr>
              <a:defRPr b="0" i="0"/>
            </a:pPr>
            <a:r>
              <a:rPr lang="1106" b="1"/>
              <a:t>TAFLEN WAITH</a:t>
            </a:r>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67170566"/>
              </p:ext>
            </p:extLst>
          </p:nvPr>
        </p:nvGraphicFramePr>
        <p:xfrm>
          <a:off x="471486" y="1608416"/>
          <a:ext cx="5905500" cy="7117662"/>
        </p:xfrm>
        <a:graphic>
          <a:graphicData uri="http://schemas.openxmlformats.org/drawingml/2006/table">
            <a:tbl>
              <a:tblPr bandRow="1">
                <a:tableStyleId>{5C22544A-7EE6-4342-B048-85BDC9FD1C3A}</a:tableStyleId>
              </a:tblPr>
              <a:tblGrid>
                <a:gridCol w="2913396">
                  <a:extLst>
                    <a:ext uri="{9D8B030D-6E8A-4147-A177-3AD203B41FA5}">
                      <a16:colId xmlns:a16="http://schemas.microsoft.com/office/drawing/2014/main" val="3371017680"/>
                    </a:ext>
                  </a:extLst>
                </a:gridCol>
                <a:gridCol w="208280">
                  <a:extLst>
                    <a:ext uri="{9D8B030D-6E8A-4147-A177-3AD203B41FA5}">
                      <a16:colId xmlns:a16="http://schemas.microsoft.com/office/drawing/2014/main" val="529174598"/>
                    </a:ext>
                  </a:extLst>
                </a:gridCol>
                <a:gridCol w="2783824">
                  <a:extLst>
                    <a:ext uri="{9D8B030D-6E8A-4147-A177-3AD203B41FA5}">
                      <a16:colId xmlns:a16="http://schemas.microsoft.com/office/drawing/2014/main" val="1183630161"/>
                    </a:ext>
                  </a:extLst>
                </a:gridCol>
              </a:tblGrid>
              <a:tr h="375145">
                <a:tc>
                  <a:txBody>
                    <a:bodyPr/>
                    <a:lstStyle/>
                    <a:p>
                      <a:pPr>
                        <a:defRPr b="0" i="0"/>
                      </a:pPr>
                      <a:r>
                        <a:rPr lang="1106" sz="1100" dirty="0">
                          <a:latin typeface="Montserrat" panose="020B0604020202020204" charset="0"/>
                        </a:rPr>
                        <a:t>Yr etholiad cyntaf a gofnodwyd erioed</a:t>
                      </a:r>
                    </a:p>
                    <a:p>
                      <a:endParaRPr lang="en-GB" sz="1100" dirty="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754 CC yn yr Hen Roeg</a:t>
                      </a:r>
                      <a:endParaRPr lang="en-GB" sz="1100">
                        <a:latin typeface="Montserrat" pitchFamily="2" charset="77"/>
                      </a:endParaRPr>
                    </a:p>
                  </a:txBody>
                  <a:tcPr/>
                </a:tc>
                <a:extLst>
                  <a:ext uri="{0D108BD9-81ED-4DB2-BD59-A6C34878D82A}">
                    <a16:rowId xmlns:a16="http://schemas.microsoft.com/office/drawing/2014/main" val="798820206"/>
                  </a:ext>
                </a:extLst>
              </a:tr>
              <a:tr h="508758">
                <a:tc>
                  <a:txBody>
                    <a:bodyPr/>
                    <a:lstStyle/>
                    <a:p>
                      <a:pPr>
                        <a:defRPr b="0" i="0"/>
                      </a:pPr>
                      <a:r>
                        <a:rPr lang="1106" sz="1100">
                          <a:latin typeface="Montserrat" panose="020B0604020202020204" charset="0"/>
                        </a:rPr>
                        <a:t>Yr Aelod Seneddol Du cyntaf a gafodd ei ethol yn y DU</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1832 – John Stewart, Aelod Seneddol Ceidwadol ar gyfer Lymington, 1832-1847</a:t>
                      </a:r>
                      <a:endParaRPr lang="en-GB" sz="1100">
                        <a:latin typeface="Montserrat" pitchFamily="2" charset="77"/>
                      </a:endParaRPr>
                    </a:p>
                  </a:txBody>
                  <a:tcPr/>
                </a:tc>
                <a:extLst>
                  <a:ext uri="{0D108BD9-81ED-4DB2-BD59-A6C34878D82A}">
                    <a16:rowId xmlns:a16="http://schemas.microsoft.com/office/drawing/2014/main" val="4181407609"/>
                  </a:ext>
                </a:extLst>
              </a:tr>
              <a:tr h="508758">
                <a:tc>
                  <a:txBody>
                    <a:bodyPr/>
                    <a:lstStyle/>
                    <a:p>
                      <a:pPr>
                        <a:defRPr b="0" i="0"/>
                      </a:pPr>
                      <a:r>
                        <a:rPr lang="1106" sz="1100">
                          <a:latin typeface="Montserrat" panose="020B0604020202020204" charset="0"/>
                        </a:rPr>
                        <a:t>Y menywod cyntaf yn y byd a gafodd yr hawl i bleidleisio, heb unrhyw amodau</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1893 – enillodd pobl Maori brodorol ac ymsefydlwyr Ewropeaidd yn Seland Newydd yr hawl i bleidleisio</a:t>
                      </a:r>
                      <a:endParaRPr lang="en-GB" sz="1100">
                        <a:latin typeface="Montserrat" pitchFamily="2" charset="77"/>
                      </a:endParaRPr>
                    </a:p>
                  </a:txBody>
                  <a:tcPr/>
                </a:tc>
                <a:extLst>
                  <a:ext uri="{0D108BD9-81ED-4DB2-BD59-A6C34878D82A}">
                    <a16:rowId xmlns:a16="http://schemas.microsoft.com/office/drawing/2014/main" val="2283282857"/>
                  </a:ext>
                </a:extLst>
              </a:tr>
              <a:tr h="664211">
                <a:tc>
                  <a:txBody>
                    <a:bodyPr/>
                    <a:lstStyle/>
                    <a:p>
                      <a:pPr>
                        <a:defRPr b="0" i="0"/>
                      </a:pPr>
                      <a:r>
                        <a:rPr lang="1106" sz="1100">
                          <a:latin typeface="Montserrat" panose="020B0604020202020204" charset="0"/>
                        </a:rPr>
                        <a:t>Caniatawyd i rai menywod bleidleisio yn etholiadau'r DU</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1918 (cafodd menywod yr un hawliau pleidleisio â dynion yn 1928)</a:t>
                      </a:r>
                      <a:endParaRPr lang="en-GB" sz="1100">
                        <a:latin typeface="Montserrat" pitchFamily="2" charset="77"/>
                      </a:endParaRPr>
                    </a:p>
                  </a:txBody>
                  <a:tcPr/>
                </a:tc>
                <a:extLst>
                  <a:ext uri="{0D108BD9-81ED-4DB2-BD59-A6C34878D82A}">
                    <a16:rowId xmlns:a16="http://schemas.microsoft.com/office/drawing/2014/main" val="1660341203"/>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100">
                          <a:latin typeface="Montserrat" panose="020B0604020202020204" charset="0"/>
                        </a:rPr>
                        <a:t>Yr etholiad cyntaf yn India ar ôl i'r wlad ennill annibyniaeth o awdurdod trefedigaethol Prydeinig</a:t>
                      </a: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1951 – 52</a:t>
                      </a:r>
                      <a:endParaRPr lang="en-GB" sz="1100">
                        <a:latin typeface="Montserrat" pitchFamily="2" charset="77"/>
                      </a:endParaRPr>
                    </a:p>
                  </a:txBody>
                  <a:tcPr/>
                </a:tc>
                <a:extLst>
                  <a:ext uri="{0D108BD9-81ED-4DB2-BD59-A6C34878D82A}">
                    <a16:rowId xmlns:a16="http://schemas.microsoft.com/office/drawing/2014/main" val="4070127260"/>
                  </a:ext>
                </a:extLst>
              </a:tr>
              <a:tr h="558528">
                <a:tc>
                  <a:txBody>
                    <a:bodyPr/>
                    <a:lstStyle/>
                    <a:p>
                      <a:pPr>
                        <a:defRPr b="0" i="0"/>
                      </a:pPr>
                      <a:r>
                        <a:rPr lang="1106" sz="1100">
                          <a:latin typeface="Montserrat" panose="020B0604020202020204" charset="0"/>
                        </a:rPr>
                        <a:t>Enillodd pobl frodorol yr hawl i bleidleisio yn etholiadau Awstralia</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1962</a:t>
                      </a:r>
                      <a:endParaRPr lang="en-GB" sz="1100">
                        <a:latin typeface="Montserrat" pitchFamily="2" charset="77"/>
                      </a:endParaRPr>
                    </a:p>
                  </a:txBody>
                  <a:tcPr/>
                </a:tc>
                <a:extLst>
                  <a:ext uri="{0D108BD9-81ED-4DB2-BD59-A6C34878D82A}">
                    <a16:rowId xmlns:a16="http://schemas.microsoft.com/office/drawing/2014/main" val="405847212"/>
                  </a:ext>
                </a:extLst>
              </a:tr>
              <a:tr h="508758">
                <a:tc>
                  <a:txBody>
                    <a:bodyPr/>
                    <a:lstStyle/>
                    <a:p>
                      <a:pPr>
                        <a:defRPr b="0" i="0"/>
                      </a:pPr>
                      <a:r>
                        <a:rPr lang="1106" sz="1100">
                          <a:latin typeface="Montserrat" panose="020B0604020202020204" charset="0"/>
                        </a:rPr>
                        <a:t>Cafodd yr oedran pleidleisio yn y DU ei ostwng o 21 i 18 oed</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1970</a:t>
                      </a:r>
                      <a:endParaRPr lang="en-GB" sz="1100">
                        <a:latin typeface="Montserrat" pitchFamily="2" charset="77"/>
                      </a:endParaRPr>
                    </a:p>
                  </a:txBody>
                  <a:tcPr/>
                </a:tc>
                <a:extLst>
                  <a:ext uri="{0D108BD9-81ED-4DB2-BD59-A6C34878D82A}">
                    <a16:rowId xmlns:a16="http://schemas.microsoft.com/office/drawing/2014/main" val="2220254515"/>
                  </a:ext>
                </a:extLst>
              </a:tr>
              <a:tr h="508758">
                <a:tc>
                  <a:txBody>
                    <a:bodyPr/>
                    <a:lstStyle/>
                    <a:p>
                      <a:pPr>
                        <a:defRPr b="0" i="0"/>
                      </a:pPr>
                      <a:r>
                        <a:rPr lang="1106" sz="1100">
                          <a:latin typeface="Montserrat" panose="020B0604020202020204" charset="0"/>
                        </a:rPr>
                        <a:t>Y wlad gyntaf i ostwng yr oedran pleidleisio i 16 oed</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1984 – Nicaragua</a:t>
                      </a:r>
                      <a:endParaRPr lang="en-GB" sz="1100">
                        <a:latin typeface="Montserrat" pitchFamily="2" charset="77"/>
                      </a:endParaRPr>
                    </a:p>
                  </a:txBody>
                  <a:tcPr/>
                </a:tc>
                <a:extLst>
                  <a:ext uri="{0D108BD9-81ED-4DB2-BD59-A6C34878D82A}">
                    <a16:rowId xmlns:a16="http://schemas.microsoft.com/office/drawing/2014/main" val="2039119378"/>
                  </a:ext>
                </a:extLst>
              </a:tr>
              <a:tr h="508758">
                <a:tc>
                  <a:txBody>
                    <a:bodyPr/>
                    <a:lstStyle/>
                    <a:p>
                      <a:pPr>
                        <a:defRPr b="0" i="0"/>
                      </a:pPr>
                      <a:r>
                        <a:rPr lang="1106" sz="1100">
                          <a:latin typeface="Montserrat" panose="020B0604020202020204" charset="0"/>
                        </a:rPr>
                        <a:t>Yr etholiad cyntaf a gofnodwyd lle roedd dinasyddion Du yn Ne Affrica yn gallu pleidleisio</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1994 – cafodd yr ANC (</a:t>
                      </a:r>
                      <a:r>
                        <a:rPr lang="1106" sz="1100" i="1">
                          <a:latin typeface="Montserrat" panose="020B0604020202020204" charset="0"/>
                        </a:rPr>
                        <a:t>African National Congress</a:t>
                      </a:r>
                      <a:r>
                        <a:rPr lang="1106" sz="1100">
                          <a:latin typeface="Montserrat" panose="020B0604020202020204" charset="0"/>
                        </a:rPr>
                        <a:t>) ei hethol a daeth Nelson Mandela yn Arlywydd</a:t>
                      </a:r>
                      <a:endParaRPr lang="en-GB" sz="1100">
                        <a:latin typeface="Montserrat" pitchFamily="2" charset="77"/>
                      </a:endParaRPr>
                    </a:p>
                  </a:txBody>
                  <a:tcPr/>
                </a:tc>
                <a:extLst>
                  <a:ext uri="{0D108BD9-81ED-4DB2-BD59-A6C34878D82A}">
                    <a16:rowId xmlns:a16="http://schemas.microsoft.com/office/drawing/2014/main" val="755961242"/>
                  </a:ext>
                </a:extLst>
              </a:tr>
              <a:tr h="716887">
                <a:tc>
                  <a:txBody>
                    <a:bodyPr/>
                    <a:lstStyle/>
                    <a:p>
                      <a:pPr>
                        <a:defRPr b="0" i="0"/>
                      </a:pPr>
                      <a:r>
                        <a:rPr lang="1106" sz="1100">
                          <a:latin typeface="Montserrat" panose="020B0604020202020204" charset="0"/>
                        </a:rPr>
                        <a:t>Yr etholiad datganoledig cyntaf yng Nghymru</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1999 – fel Cynulliad Cenedlaethol Cymru cyn iddo newid i'r Senedd</a:t>
                      </a:r>
                      <a:endParaRPr lang="en-GB" sz="1100">
                        <a:latin typeface="Montserrat" pitchFamily="2" charset="77"/>
                      </a:endParaRPr>
                    </a:p>
                  </a:txBody>
                  <a:tcPr/>
                </a:tc>
                <a:extLst>
                  <a:ext uri="{0D108BD9-81ED-4DB2-BD59-A6C34878D82A}">
                    <a16:rowId xmlns:a16="http://schemas.microsoft.com/office/drawing/2014/main" val="2424999726"/>
                  </a:ext>
                </a:extLst>
              </a:tr>
              <a:tr h="716887">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100">
                          <a:latin typeface="Montserrat" panose="020B0604020202020204" charset="0"/>
                        </a:rPr>
                        <a:t>Y senedd genedlaethol gyntaf i ethol mwy o gynrychiolwyr benywaidd na rhai gwrywaidd</a:t>
                      </a:r>
                      <a:endParaRPr lang="en-GB" sz="1100">
                        <a:latin typeface="Montserrat" panose="020B0604020202020204" charset="0"/>
                      </a:endParaRPr>
                    </a:p>
                    <a:p>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a:latin typeface="Montserrat" panose="020B0604020202020204" charset="0"/>
                        </a:rPr>
                        <a:t>2008 – yn Rwanda</a:t>
                      </a:r>
                      <a:endParaRPr lang="en-GB" sz="1100">
                        <a:latin typeface="Montserrat" pitchFamily="2" charset="77"/>
                      </a:endParaRPr>
                    </a:p>
                  </a:txBody>
                  <a:tcPr/>
                </a:tc>
                <a:extLst>
                  <a:ext uri="{0D108BD9-81ED-4DB2-BD59-A6C34878D82A}">
                    <a16:rowId xmlns:a16="http://schemas.microsoft.com/office/drawing/2014/main" val="347642715"/>
                  </a:ext>
                </a:extLst>
              </a:tr>
              <a:tr h="508758">
                <a:tc>
                  <a:txBody>
                    <a:bodyPr/>
                    <a:lstStyle/>
                    <a:p>
                      <a:pPr>
                        <a:defRPr b="0" i="0"/>
                      </a:pPr>
                      <a:r>
                        <a:rPr lang="1106" sz="1100">
                          <a:latin typeface="Montserrat" panose="020B0604020202020204" charset="0"/>
                        </a:rPr>
                        <a:t>Roedd pobl ifanc 16 ac 17 oed yn gallu pleidleisio yn etholiadau Senedd Cymru am y tro cyntaf</a:t>
                      </a:r>
                      <a:endParaRPr lang="en-GB" sz="1100">
                        <a:latin typeface="Montserrat" pitchFamily="2" charset="77"/>
                      </a:endParaRPr>
                    </a:p>
                  </a:txBody>
                  <a:tcPr/>
                </a:tc>
                <a:tc>
                  <a:txBody>
                    <a:bodyPr/>
                    <a:lstStyle/>
                    <a:p>
                      <a:endParaRPr lang="en-GB" sz="1100">
                        <a:latin typeface="Montserrat" pitchFamily="2" charset="77"/>
                      </a:endParaRPr>
                    </a:p>
                  </a:txBody>
                  <a:tcPr>
                    <a:noFill/>
                  </a:tcPr>
                </a:tc>
                <a:tc>
                  <a:txBody>
                    <a:bodyPr/>
                    <a:lstStyle/>
                    <a:p>
                      <a:pPr>
                        <a:defRPr b="0" i="0"/>
                      </a:pPr>
                      <a:r>
                        <a:rPr lang="1106" sz="1100" dirty="0">
                          <a:latin typeface="Montserrat" panose="020B0604020202020204" charset="0"/>
                        </a:rPr>
                        <a:t>2021</a:t>
                      </a:r>
                      <a:endParaRPr lang="en-GB" sz="1100" dirty="0">
                        <a:latin typeface="Montserrat" pitchFamily="2" charset="77"/>
                      </a:endParaRPr>
                    </a:p>
                  </a:txBody>
                  <a:tcPr/>
                </a:tc>
                <a:extLst>
                  <a:ext uri="{0D108BD9-81ED-4DB2-BD59-A6C34878D82A}">
                    <a16:rowId xmlns:a16="http://schemas.microsoft.com/office/drawing/2014/main" val="689655962"/>
                  </a:ext>
                </a:extLst>
              </a:tr>
            </a:tbl>
          </a:graphicData>
        </a:graphic>
      </p:graphicFrame>
    </p:spTree>
    <p:extLst>
      <p:ext uri="{BB962C8B-B14F-4D97-AF65-F5344CB8AC3E}">
        <p14:creationId xmlns:p14="http://schemas.microsoft.com/office/powerpoint/2010/main" val="224952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pPr>
              <a:defRPr b="0" i="0"/>
            </a:pPr>
            <a:r>
              <a:rPr lang="1106" b="1"/>
              <a:t>Ein democratiaeth</a:t>
            </a:r>
            <a:endParaRPr lang="en-US"/>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pPr>
              <a:defRPr b="0" i="0"/>
            </a:pPr>
            <a:fld id="{A0577C7F-3963-4BEA-AB58-7D40DD50F5C4}" type="slidenum">
              <a:rPr lang="en-US" b="0" smtClean="0"/>
              <a:t>14</a:t>
            </a:fld>
            <a:endParaRPr lang="en-US"/>
          </a:p>
        </p:txBody>
      </p:sp>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744292"/>
            <a:ext cx="5906163" cy="639150"/>
          </a:xfrm>
        </p:spPr>
        <p:txBody>
          <a:bodyPr/>
          <a:lstStyle/>
          <a:p>
            <a:pPr>
              <a:defRPr b="0" i="0"/>
            </a:pPr>
            <a:r>
              <a:rPr lang="1106"/>
              <a:t>Parwch yr etholiad â'r flwyddyn gywir</a:t>
            </a:r>
            <a:endParaRPr lang="en-US"/>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1206371"/>
            <a:ext cx="5906164" cy="806620"/>
          </a:xfrm>
        </p:spPr>
        <p:txBody>
          <a:bodyPr/>
          <a:lstStyle/>
          <a:p>
            <a:pPr>
              <a:defRPr b="0" i="0"/>
            </a:pPr>
            <a:r>
              <a:rPr lang="1106" b="1"/>
              <a:t>Ein democratiaeth</a:t>
            </a:r>
            <a:endParaRPr lang="en-US"/>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816394"/>
            <a:ext cx="5905500" cy="336550"/>
          </a:xfrm>
        </p:spPr>
        <p:txBody>
          <a:bodyPr/>
          <a:lstStyle/>
          <a:p>
            <a:pPr>
              <a:defRPr b="0" i="0"/>
            </a:pPr>
            <a:r>
              <a:rPr lang="1106" b="1"/>
              <a:t>02.</a:t>
            </a:r>
            <a:endParaRPr lang="en-US"/>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pPr>
              <a:defRPr b="0" i="0"/>
            </a:pPr>
            <a:r>
              <a:rPr lang="1106" b="1"/>
              <a:t>TAFLEN WAITH</a:t>
            </a:r>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41261996"/>
              </p:ext>
            </p:extLst>
          </p:nvPr>
        </p:nvGraphicFramePr>
        <p:xfrm>
          <a:off x="474382" y="2050737"/>
          <a:ext cx="5905500" cy="6809069"/>
        </p:xfrm>
        <a:graphic>
          <a:graphicData uri="http://schemas.openxmlformats.org/drawingml/2006/table">
            <a:tbl>
              <a:tblPr bandRow="1">
                <a:tableStyleId>{5C22544A-7EE6-4342-B048-85BDC9FD1C3A}</a:tableStyleId>
              </a:tblPr>
              <a:tblGrid>
                <a:gridCol w="3776776">
                  <a:extLst>
                    <a:ext uri="{9D8B030D-6E8A-4147-A177-3AD203B41FA5}">
                      <a16:colId xmlns:a16="http://schemas.microsoft.com/office/drawing/2014/main" val="3371017680"/>
                    </a:ext>
                  </a:extLst>
                </a:gridCol>
                <a:gridCol w="673768">
                  <a:extLst>
                    <a:ext uri="{9D8B030D-6E8A-4147-A177-3AD203B41FA5}">
                      <a16:colId xmlns:a16="http://schemas.microsoft.com/office/drawing/2014/main" val="529174598"/>
                    </a:ext>
                  </a:extLst>
                </a:gridCol>
                <a:gridCol w="1454956">
                  <a:extLst>
                    <a:ext uri="{9D8B030D-6E8A-4147-A177-3AD203B41FA5}">
                      <a16:colId xmlns:a16="http://schemas.microsoft.com/office/drawing/2014/main" val="1183630161"/>
                    </a:ext>
                  </a:extLst>
                </a:gridCol>
              </a:tblGrid>
              <a:tr h="375145">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Y wlad gyntaf i ostwng yr oedran pleidleisio i 16 oed</a:t>
                      </a:r>
                      <a:endParaRPr lang="en-GB" sz="1200" dirty="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754 CC</a:t>
                      </a:r>
                      <a:endParaRPr lang="en-GB" sz="1200">
                        <a:latin typeface="Montserrat" panose="020B0604020202020204" charset="0"/>
                      </a:endParaRPr>
                    </a:p>
                  </a:txBody>
                  <a:tcPr/>
                </a:tc>
                <a:extLst>
                  <a:ext uri="{0D108BD9-81ED-4DB2-BD59-A6C34878D82A}">
                    <a16:rowId xmlns:a16="http://schemas.microsoft.com/office/drawing/2014/main" val="798820206"/>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Enillodd pobl frodorol yr hawl i bleidleisio yn etholiadau Awstralia</a:t>
                      </a:r>
                      <a:endParaRPr lang="en-GB" sz="1200" dirty="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1832 </a:t>
                      </a:r>
                      <a:endParaRPr lang="en-GB" sz="1200">
                        <a:latin typeface="Montserrat" panose="020B0604020202020204" charset="0"/>
                      </a:endParaRPr>
                    </a:p>
                  </a:txBody>
                  <a:tcPr/>
                </a:tc>
                <a:extLst>
                  <a:ext uri="{0D108BD9-81ED-4DB2-BD59-A6C34878D82A}">
                    <a16:rowId xmlns:a16="http://schemas.microsoft.com/office/drawing/2014/main" val="4181407609"/>
                  </a:ext>
                </a:extLst>
              </a:tr>
              <a:tr h="508758">
                <a:tc>
                  <a:txBody>
                    <a:bodyPr/>
                    <a:lstStyle/>
                    <a:p>
                      <a:pPr>
                        <a:defRPr b="0" i="0"/>
                      </a:pPr>
                      <a:r>
                        <a:rPr lang="1106" sz="1200">
                          <a:latin typeface="Montserrat" panose="020B0604020202020204" charset="0"/>
                        </a:rPr>
                        <a:t>Yr etholiad cyntaf a gofnodwyd erioed</a:t>
                      </a: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2008</a:t>
                      </a:r>
                      <a:endParaRPr lang="en-GB" sz="1200">
                        <a:latin typeface="Montserrat" panose="020B0604020202020204" charset="0"/>
                      </a:endParaRPr>
                    </a:p>
                  </a:txBody>
                  <a:tcPr/>
                </a:tc>
                <a:extLst>
                  <a:ext uri="{0D108BD9-81ED-4DB2-BD59-A6C34878D82A}">
                    <a16:rowId xmlns:a16="http://schemas.microsoft.com/office/drawing/2014/main" val="2283282857"/>
                  </a:ext>
                </a:extLst>
              </a:tr>
              <a:tr h="567837">
                <a:tc>
                  <a:txBody>
                    <a:bodyPr/>
                    <a:lstStyle/>
                    <a:p>
                      <a:pPr>
                        <a:defRPr b="0" i="0"/>
                      </a:pPr>
                      <a:r>
                        <a:rPr lang="1106" sz="1200">
                          <a:latin typeface="Montserrat" panose="020B0604020202020204" charset="0"/>
                        </a:rPr>
                        <a:t>Roedd pobl ifanc 16 ac 17 oed yn gallu pleidleisio yn etholiadau Senedd Cymru am y tro cyntaf</a:t>
                      </a:r>
                      <a:endParaRPr lang="en-GB" sz="120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1893</a:t>
                      </a:r>
                      <a:endParaRPr lang="en-GB" sz="1200">
                        <a:latin typeface="Montserrat" panose="020B0604020202020204" charset="0"/>
                      </a:endParaRPr>
                    </a:p>
                  </a:txBody>
                  <a:tcPr/>
                </a:tc>
                <a:extLst>
                  <a:ext uri="{0D108BD9-81ED-4DB2-BD59-A6C34878D82A}">
                    <a16:rowId xmlns:a16="http://schemas.microsoft.com/office/drawing/2014/main" val="1660341203"/>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etholiad cyntaf yn India ar ôl i'r wlad ennill annibyniaeth o awdurdod trefedigaethol Prydeinig</a:t>
                      </a: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1918 </a:t>
                      </a:r>
                      <a:endParaRPr lang="en-GB" sz="1200">
                        <a:latin typeface="Montserrat" panose="020B0604020202020204" charset="0"/>
                      </a:endParaRPr>
                    </a:p>
                  </a:txBody>
                  <a:tcPr/>
                </a:tc>
                <a:extLst>
                  <a:ext uri="{0D108BD9-81ED-4DB2-BD59-A6C34878D82A}">
                    <a16:rowId xmlns:a16="http://schemas.microsoft.com/office/drawing/2014/main" val="4070127260"/>
                  </a:ext>
                </a:extLst>
              </a:tr>
              <a:tr h="581543">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Cafodd yr oedran pleidleisio yn y DU ei ostwng o 21 i 18 oed</a:t>
                      </a:r>
                      <a:endParaRPr lang="en-GB" sz="120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1951 – 52</a:t>
                      </a:r>
                      <a:endParaRPr lang="en-GB" sz="1200">
                        <a:latin typeface="Montserrat" panose="020B0604020202020204" charset="0"/>
                      </a:endParaRPr>
                    </a:p>
                  </a:txBody>
                  <a:tcPr/>
                </a:tc>
                <a:extLst>
                  <a:ext uri="{0D108BD9-81ED-4DB2-BD59-A6C34878D82A}">
                    <a16:rowId xmlns:a16="http://schemas.microsoft.com/office/drawing/2014/main" val="405847212"/>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Caniatawyd i rai menywod bleidleisio yn etholiadau'r DU</a:t>
                      </a: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1962</a:t>
                      </a:r>
                      <a:endParaRPr lang="en-GB" sz="1200">
                        <a:latin typeface="Montserrat" panose="020B0604020202020204" charset="0"/>
                      </a:endParaRPr>
                    </a:p>
                  </a:txBody>
                  <a:tcPr/>
                </a:tc>
                <a:extLst>
                  <a:ext uri="{0D108BD9-81ED-4DB2-BD59-A6C34878D82A}">
                    <a16:rowId xmlns:a16="http://schemas.microsoft.com/office/drawing/2014/main" val="2220254515"/>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etholiad cyntaf a gofnodwyd lle roedd dinasyddion Du yn Ne Affrica yn gallu pleidleisio</a:t>
                      </a:r>
                      <a:endParaRPr lang="en-GB" sz="120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1970</a:t>
                      </a:r>
                      <a:endParaRPr lang="en-GB" sz="1200">
                        <a:latin typeface="Montserrat" panose="020B0604020202020204" charset="0"/>
                      </a:endParaRPr>
                    </a:p>
                  </a:txBody>
                  <a:tcPr/>
                </a:tc>
                <a:extLst>
                  <a:ext uri="{0D108BD9-81ED-4DB2-BD59-A6C34878D82A}">
                    <a16:rowId xmlns:a16="http://schemas.microsoft.com/office/drawing/2014/main" val="2039119378"/>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 senedd genedlaethol gyntaf i ethol mwy o gynrychiolwyr benywaidd na rhai gwrywaidd</a:t>
                      </a:r>
                      <a:endParaRPr lang="en-GB" sz="120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1984</a:t>
                      </a:r>
                      <a:endParaRPr lang="en-GB" sz="1200">
                        <a:latin typeface="Montserrat" panose="020B0604020202020204" charset="0"/>
                      </a:endParaRPr>
                    </a:p>
                  </a:txBody>
                  <a:tcPr/>
                </a:tc>
                <a:extLst>
                  <a:ext uri="{0D108BD9-81ED-4DB2-BD59-A6C34878D82A}">
                    <a16:rowId xmlns:a16="http://schemas.microsoft.com/office/drawing/2014/main" val="755961242"/>
                  </a:ext>
                </a:extLst>
              </a:tr>
              <a:tr h="549332">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etholiad datganoledig cyntaf yng Nghymru</a:t>
                      </a: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1994</a:t>
                      </a:r>
                      <a:endParaRPr lang="en-GB" sz="1200">
                        <a:latin typeface="Montserrat" panose="020B0604020202020204" charset="0"/>
                      </a:endParaRPr>
                    </a:p>
                  </a:txBody>
                  <a:tcPr/>
                </a:tc>
                <a:extLst>
                  <a:ext uri="{0D108BD9-81ED-4DB2-BD59-A6C34878D82A}">
                    <a16:rowId xmlns:a16="http://schemas.microsoft.com/office/drawing/2014/main" val="2424999726"/>
                  </a:ext>
                </a:extLst>
              </a:tr>
              <a:tr h="625642">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 menywod cyntaf yn y byd a gafodd yr hawl i bleidleisio, heb unrhyw amodau</a:t>
                      </a:r>
                    </a:p>
                  </a:txBody>
                  <a:tcPr/>
                </a:tc>
                <a:tc>
                  <a:txBody>
                    <a:bodyPr/>
                    <a:lstStyle/>
                    <a:p>
                      <a:endParaRPr lang="en-GB" sz="1200">
                        <a:latin typeface="Montserrat" panose="020B0604020202020204" charset="0"/>
                      </a:endParaRPr>
                    </a:p>
                  </a:txBody>
                  <a:tcPr>
                    <a:noFill/>
                  </a:tcPr>
                </a:tc>
                <a:tc>
                  <a:txBody>
                    <a:bodyPr/>
                    <a:lstStyle/>
                    <a:p>
                      <a:pPr>
                        <a:defRPr b="0" i="0"/>
                      </a:pPr>
                      <a:r>
                        <a:rPr lang="1106" sz="1200">
                          <a:latin typeface="Montserrat" panose="020B0604020202020204" charset="0"/>
                        </a:rPr>
                        <a:t>1999</a:t>
                      </a:r>
                      <a:endParaRPr lang="en-GB" sz="1200">
                        <a:latin typeface="Montserrat" panose="020B0604020202020204" charset="0"/>
                      </a:endParaRPr>
                    </a:p>
                  </a:txBody>
                  <a:tcPr/>
                </a:tc>
                <a:extLst>
                  <a:ext uri="{0D108BD9-81ED-4DB2-BD59-A6C34878D82A}">
                    <a16:rowId xmlns:a16="http://schemas.microsoft.com/office/drawing/2014/main" val="347642715"/>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Yr Aelod Seneddol Du cyntaf a gafodd ei ethol yn y DU</a:t>
                      </a:r>
                      <a:endParaRPr lang="en-GB" sz="1200">
                        <a:latin typeface="Montserrat" panose="020B0604020202020204" charset="0"/>
                      </a:endParaRPr>
                    </a:p>
                    <a:p>
                      <a:endParaRPr lang="en-GB" sz="120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pPr>
                        <a:defRPr b="0" i="0"/>
                      </a:pPr>
                      <a:r>
                        <a:rPr lang="1106" sz="1200" dirty="0">
                          <a:latin typeface="Montserrat" panose="020B0604020202020204" charset="0"/>
                        </a:rPr>
                        <a:t>2021</a:t>
                      </a:r>
                      <a:endParaRPr lang="en-GB" sz="1200" dirty="0">
                        <a:latin typeface="Montserrat" panose="020B0604020202020204" charset="0"/>
                      </a:endParaRPr>
                    </a:p>
                  </a:txBody>
                  <a:tcPr/>
                </a:tc>
                <a:extLst>
                  <a:ext uri="{0D108BD9-81ED-4DB2-BD59-A6C34878D82A}">
                    <a16:rowId xmlns:a16="http://schemas.microsoft.com/office/drawing/2014/main" val="689655962"/>
                  </a:ext>
                </a:extLst>
              </a:tr>
            </a:tbl>
          </a:graphicData>
        </a:graphic>
      </p:graphicFrame>
    </p:spTree>
    <p:extLst>
      <p:ext uri="{BB962C8B-B14F-4D97-AF65-F5344CB8AC3E}">
        <p14:creationId xmlns:p14="http://schemas.microsoft.com/office/powerpoint/2010/main" val="2942775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1106" b="1"/>
              <a:t>Pŵer pobl</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1106" b="1"/>
              <a:t>Pŵer pobl</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69168F67-22FF-4D03-AE8F-8A5D5154D78D}" type="slidenum">
              <a:rPr lang="en-US" b="0" smtClean="0"/>
              <a:t>15</a:t>
            </a:fld>
            <a:endParaRPr lang="en-US"/>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pPr>
              <a:defRPr b="0" i="0"/>
            </a:pPr>
            <a:r>
              <a:rPr lang="1106" b="1"/>
              <a:t>03.</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pPr>
              <a:defRPr b="0" i="0"/>
            </a:pPr>
            <a:r>
              <a:rPr lang="1106" b="1"/>
              <a:t>CYNLLUN GWERS</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2257636"/>
            <a:ext cx="5906163" cy="639150"/>
          </a:xfrm>
        </p:spPr>
        <p:txBody>
          <a:bodyPr/>
          <a:lstStyle/>
          <a:p>
            <a:pPr>
              <a:defRPr b="0" i="0"/>
            </a:pPr>
            <a:r>
              <a:rPr lang="1106">
                <a:latin typeface="Montserrat" panose="020B0604020202020204" charset="0"/>
              </a:rPr>
              <a:t>Bydd y myfyrwyr yn ystyried rôl pleidleisio drwy baratoi ar gyfer dadl a chymryd rhan ynddi.</a:t>
            </a:r>
            <a:endParaRPr lang="en-US" sz="120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95465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705378" cy="694198"/>
          </a:xfrm>
        </p:spPr>
        <p:txBody>
          <a:bodyPr numCol="1" spcCol="360000">
            <a:spAutoFit/>
          </a:bodyPr>
          <a:lstStyle/>
          <a:p>
            <a:pPr marL="0" indent="0">
              <a:lnSpc>
                <a:spcPct val="110000"/>
              </a:lnSpc>
              <a:buNone/>
              <a:defRPr b="0" i="0"/>
            </a:pPr>
            <a:r>
              <a:rPr lang="1106" b="1"/>
              <a:t>Amcan dysgu:</a:t>
            </a:r>
            <a:br>
              <a:rPr lang="1106" b="1"/>
            </a:br>
            <a:r>
              <a:rPr lang="1106" b="0"/>
              <a:t>Bydd y myfyrwyr yn gallu trafod pwysigrwydd pleidleisio.</a:t>
            </a:r>
            <a:endParaRPr lang="en-US"/>
          </a:p>
        </p:txBody>
      </p:sp>
      <p:sp>
        <p:nvSpPr>
          <p:cNvPr id="10" name="Content Placeholder 2">
            <a:extLst>
              <a:ext uri="{FF2B5EF4-FFF2-40B4-BE49-F238E27FC236}">
                <a16:creationId xmlns:a16="http://schemas.microsoft.com/office/drawing/2014/main" id="{0961D9C0-7E77-B949-9F32-7D28C198A9DD}"/>
              </a:ext>
            </a:extLst>
          </p:cNvPr>
          <p:cNvSpPr txBox="1"/>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defRPr b="0" i="0"/>
            </a:pPr>
            <a:r>
              <a:rPr lang="1106" b="1" dirty="0"/>
              <a:t>Amser gofynnol:</a:t>
            </a:r>
            <a:br>
              <a:rPr lang="1106" b="1" dirty="0"/>
            </a:br>
            <a:r>
              <a:rPr lang="1106" b="0" dirty="0"/>
              <a:t>60 munud</a:t>
            </a:r>
            <a:endParaRPr lang="en-US" dirty="0"/>
          </a:p>
          <a:p>
            <a:pPr marL="0" indent="0">
              <a:lnSpc>
                <a:spcPct val="110000"/>
              </a:lnSpc>
              <a:buFont typeface="Wingdings" pitchFamily="2" charset="2"/>
              <a:buNone/>
              <a:defRPr b="0" i="0"/>
            </a:pPr>
            <a:r>
              <a:rPr lang="1106" b="1" dirty="0"/>
              <a:t>Opsiynau ar gyfer gwahaniaethu:</a:t>
            </a:r>
          </a:p>
          <a:p>
            <a:pPr marL="0" indent="0">
              <a:lnSpc>
                <a:spcPct val="110000"/>
              </a:lnSpc>
              <a:buNone/>
              <a:defRPr b="0" i="0"/>
            </a:pPr>
            <a:r>
              <a:rPr lang="1106" dirty="0"/>
              <a:t>Caiff gweithgareddau ar gyfer ehangu a herio eu hawgrymu drwyddi draw.</a:t>
            </a:r>
          </a:p>
        </p:txBody>
      </p:sp>
      <p:sp>
        <p:nvSpPr>
          <p:cNvPr id="12" name="Content Placeholder 2">
            <a:extLst>
              <a:ext uri="{FF2B5EF4-FFF2-40B4-BE49-F238E27FC236}">
                <a16:creationId xmlns:a16="http://schemas.microsoft.com/office/drawing/2014/main" id="{E59BC72A-2FFC-5846-BBB3-5246C21EB287}"/>
              </a:ext>
            </a:extLst>
          </p:cNvPr>
          <p:cNvSpPr txBox="1"/>
          <p:nvPr/>
        </p:nvSpPr>
        <p:spPr>
          <a:xfrm>
            <a:off x="471486" y="4047554"/>
            <a:ext cx="2963432" cy="2431604"/>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1106" b="1" dirty="0"/>
              <a:t>Adnoddau gofynnol:</a:t>
            </a:r>
            <a:endParaRPr lang="en-US" b="1" dirty="0"/>
          </a:p>
          <a:p>
            <a:pPr>
              <a:defRPr b="0" i="0"/>
            </a:pPr>
            <a:r>
              <a:rPr lang="1106" dirty="0"/>
              <a:t>pedwar darn o bapur wedi'u labelu â'r geiriau ‘yn ddig’, ‘yn wael’, ‘yn drist’ ac ‘yn falch’ neu ar fyrddau gwyn unigol</a:t>
            </a:r>
          </a:p>
          <a:p>
            <a:pPr>
              <a:defRPr b="0" i="0"/>
            </a:pPr>
            <a:r>
              <a:rPr lang="1106" dirty="0"/>
              <a:t>deunyddiau i baratoi ar gyfer dadl – er enghraifft, mynediad i'r rhyngrwyd, nodiadau gludiog, neu binnau ysgrifennu lliw</a:t>
            </a:r>
            <a:endParaRPr lang="en-GB" sz="1800" dirty="0"/>
          </a:p>
          <a:p>
            <a:pPr>
              <a:defRPr b="0" i="0"/>
            </a:pPr>
            <a:r>
              <a:rPr lang="en-GB" dirty="0">
                <a:hlinkClick r:id="rId2"/>
              </a:rPr>
              <a:t>f</a:t>
            </a:r>
            <a:r>
              <a:rPr lang="1106" dirty="0">
                <a:hlinkClick r:id="rId2"/>
              </a:rPr>
              <a:t>film</a:t>
            </a:r>
            <a:r>
              <a:rPr lang="en-GB" dirty="0">
                <a:hlinkClick r:id="rId2"/>
              </a:rPr>
              <a:t> </a:t>
            </a:r>
            <a:r>
              <a:rPr lang="en-GB" dirty="0" err="1">
                <a:hlinkClick r:id="rId2"/>
              </a:rPr>
              <a:t>ar</a:t>
            </a:r>
            <a:r>
              <a:rPr lang="en-GB" dirty="0">
                <a:hlinkClick r:id="rId2"/>
              </a:rPr>
              <a:t> s</a:t>
            </a:r>
            <a:r>
              <a:rPr lang="1106" dirty="0">
                <a:hlinkClick r:id="rId2"/>
              </a:rPr>
              <a:t>ut i gofrestru i bleidleisio</a:t>
            </a:r>
            <a:endParaRPr lang="en-GB" dirty="0"/>
          </a:p>
        </p:txBody>
      </p:sp>
    </p:spTree>
    <p:extLst>
      <p:ext uri="{BB962C8B-B14F-4D97-AF65-F5344CB8AC3E}">
        <p14:creationId xmlns:p14="http://schemas.microsoft.com/office/powerpoint/2010/main" val="3952464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1106" b="1"/>
              <a:t>Pŵer pobl</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2F28FD3F-6E2E-4026-9565-B79F6766C976}" type="slidenum">
              <a:rPr lang="en-US" b="0" smtClean="0"/>
              <a:t>16</a:t>
            </a:fld>
            <a:endParaRPr lang="en-US"/>
          </a:p>
        </p:txBody>
      </p:sp>
      <p:sp>
        <p:nvSpPr>
          <p:cNvPr id="108" name="Content Placeholder 72" descr="Sub header">
            <a:extLst>
              <a:ext uri="{FF2B5EF4-FFF2-40B4-BE49-F238E27FC236}">
                <a16:creationId xmlns:a16="http://schemas.microsoft.com/office/drawing/2014/main" id="{3BD20A53-A353-414A-8117-0967F4C84C32}"/>
              </a:ext>
            </a:extLst>
          </p:cNvPr>
          <p:cNvSpPr>
            <a:spLocks noGrp="1"/>
          </p:cNvSpPr>
          <p:nvPr>
            <p:ph idx="1"/>
          </p:nvPr>
        </p:nvSpPr>
        <p:spPr>
          <a:xfrm>
            <a:off x="471488" y="2002698"/>
            <a:ext cx="5905500" cy="6937050"/>
          </a:xfrm>
        </p:spPr>
        <p:txBody>
          <a:bodyPr/>
          <a:lstStyle/>
          <a:p>
            <a:pPr lvl="0">
              <a:defRPr b="0" i="0"/>
            </a:pPr>
            <a:r>
              <a:rPr lang="1106" b="1"/>
              <a:t>Y rheolau sylfaenol </a:t>
            </a:r>
          </a:p>
          <a:p>
            <a:pPr marL="0" lvl="0" indent="0">
              <a:buNone/>
              <a:defRPr b="0" i="0"/>
            </a:pPr>
            <a:r>
              <a:rPr lang="1106"/>
              <a:t>Sefydlwch reolau sylfaenol ar gyfer trafodaethau. Dylech atgoffa'r myfyrwyr nad oes rhaid iddynt gytuno â'i gilydd, ond bod rhaid iddynt barchu barn ei gilydd. </a:t>
            </a:r>
          </a:p>
          <a:p>
            <a:pPr marL="0" lvl="0" indent="0">
              <a:buNone/>
              <a:defRPr b="0" i="0"/>
            </a:pPr>
            <a:r>
              <a:rPr lang="1106"/>
              <a:t>Efallai y byddai'n ddefnyddiol cadw'r rhestr hon o reolau sylfaenol ar wal waith neu mewn man gweladwy yn yr ystafell er mwyn cyfeirio'n ôl ati drwy gydol yr uned hon.</a:t>
            </a:r>
            <a:endParaRPr lang="en-US"/>
          </a:p>
          <a:p>
            <a:pPr lvl="0">
              <a:defRPr b="0" i="0"/>
            </a:pPr>
            <a:r>
              <a:rPr lang="1106" b="1"/>
              <a:t>I ddechrau</a:t>
            </a:r>
          </a:p>
          <a:p>
            <a:pPr marL="0" indent="0">
              <a:buNone/>
              <a:defRPr b="0" i="0"/>
            </a:pPr>
            <a:r>
              <a:rPr lang="1106"/>
              <a:t>Rhowch fyfyriwr sydd wedi gwirfoddoli ym mlaen yr ystafell a rhowch bedwar arwydd iddo: ‘yn ddig’, ‘yn wael’, ‘yn drist’ ac ‘yn falch’.</a:t>
            </a:r>
          </a:p>
          <a:p>
            <a:pPr marL="0" indent="0">
              <a:buNone/>
              <a:defRPr b="0" i="0"/>
            </a:pPr>
            <a:r>
              <a:rPr lang="1106"/>
              <a:t>Rhannwch amrywiaeth o ddatganiadau â'r myfyriwr. Gofynnwch iddo godi'r arwydd sy'n disgrifio orau sut mae'n teimlo am y datganiad ac esbonio ei ymateb. </a:t>
            </a:r>
          </a:p>
          <a:p>
            <a:pPr marL="0" indent="0">
              <a:buNone/>
              <a:defRPr b="0" i="0"/>
            </a:pPr>
            <a:r>
              <a:rPr lang="1106"/>
              <a:t>Gallai datganiadau gynnwys:</a:t>
            </a:r>
          </a:p>
          <a:p>
            <a:pPr>
              <a:defRPr b="0" i="0"/>
            </a:pPr>
            <a:r>
              <a:rPr lang="1106"/>
              <a:t>dylai pleidleisio fod yn orfodol</a:t>
            </a:r>
          </a:p>
          <a:p>
            <a:pPr>
              <a:defRPr b="0" i="0"/>
            </a:pPr>
            <a:r>
              <a:rPr lang="1106"/>
              <a:t>nid oes gan bobl ifanc ddiddordeb mewn gwleidyddiaeth</a:t>
            </a:r>
          </a:p>
          <a:p>
            <a:pPr>
              <a:defRPr b="0" i="0"/>
            </a:pPr>
            <a:r>
              <a:rPr lang="1106"/>
              <a:t>gall pobl ifanc yng Nghymru bleidleisio pan fyddant yn 16 oed</a:t>
            </a:r>
          </a:p>
          <a:p>
            <a:pPr>
              <a:defRPr b="0" i="0"/>
            </a:pPr>
            <a:r>
              <a:rPr lang="1106"/>
              <a:t>yr oedran gofynnol ar gyfer pleidleisio yn etholiadau Senedd y DU yw 18 oed</a:t>
            </a:r>
          </a:p>
          <a:p>
            <a:pPr>
              <a:defRPr b="0" i="0"/>
            </a:pPr>
            <a:r>
              <a:rPr lang="1106"/>
              <a:t>mae gwleidyddiaeth yn ddiflas</a:t>
            </a:r>
          </a:p>
          <a:p>
            <a:pPr>
              <a:defRPr b="0" i="0"/>
            </a:pPr>
            <a:r>
              <a:rPr lang="1106"/>
              <a:t>nid oes gan bawb yn y byd yr hawl i bleidleisio</a:t>
            </a:r>
          </a:p>
          <a:p>
            <a:pPr marL="0" lvl="0" indent="0">
              <a:buNone/>
              <a:defRPr b="0" i="0"/>
            </a:pPr>
            <a:r>
              <a:rPr lang="1106"/>
              <a:t>Rhowch gyfle i'r myfyrwyr eraill gamu i flaen y dosbarth ac ymateb – efallai y byddant am ymateb yn wahanol i rai o'r datganiadau. Dylech annog gweddill y dosbarth i gynnig datganiadau am wleidyddiaeth.</a:t>
            </a:r>
          </a:p>
          <a:p>
            <a:pPr marL="0" lvl="0" indent="0">
              <a:buNone/>
              <a:defRPr b="0" i="0"/>
            </a:pPr>
            <a:r>
              <a:rPr lang="1106"/>
              <a:t>Fel arall, gallech roi'r cyfle i'r dosbarth cyfan ymateb gan ddefnyddio byrddau gwyn unigol neu lableu pedair cornel yr ystafell â'r geiriau ‘yn ddig’, ‘yn wael’, ‘yn drist’ ac ‘yn falch’ a gofyn i'r myfyrwyr symud i'r gornel sy'n disgrifio eu hymateb orau.</a:t>
            </a:r>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1106" b="1"/>
              <a:t>Pŵer pobl</a:t>
            </a:r>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688"/>
            <a:ext cx="5905500" cy="336550"/>
          </a:xfrm>
        </p:spPr>
        <p:txBody>
          <a:bodyPr/>
          <a:lstStyle/>
          <a:p>
            <a:pPr>
              <a:defRPr b="0" i="0"/>
            </a:pPr>
            <a:r>
              <a:rPr lang="1106" b="1"/>
              <a:t>03.</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663" y="66675"/>
            <a:ext cx="2465387" cy="255588"/>
          </a:xfrm>
        </p:spPr>
        <p:txBody>
          <a:bodyPr>
            <a:normAutofit/>
          </a:bodyPr>
          <a:lstStyle/>
          <a:p>
            <a:pPr>
              <a:defRPr b="0" i="0"/>
            </a:pPr>
            <a:r>
              <a:rPr lang="1106" b="1"/>
              <a:t>CYNLLUN GWERS</a:t>
            </a:r>
            <a:endParaRPr lang="en-US"/>
          </a:p>
        </p:txBody>
      </p:sp>
      <p:cxnSp>
        <p:nvCxnSpPr>
          <p:cNvPr id="109" name="Straight Connector 108">
            <a:extLst>
              <a:ext uri="{FF2B5EF4-FFF2-40B4-BE49-F238E27FC236}">
                <a16:creationId xmlns:a16="http://schemas.microsoft.com/office/drawing/2014/main" id="{EC88648B-5B43-524F-8F92-392DC896CE1E}"/>
              </a:ext>
            </a:extLst>
          </p:cNvPr>
          <p:cNvCxnSpPr/>
          <p:nvPr/>
        </p:nvCxnSpPr>
        <p:spPr>
          <a:xfrm>
            <a:off x="470825" y="1847756"/>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817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074825"/>
            <a:ext cx="5906164" cy="806620"/>
          </a:xfrm>
        </p:spPr>
        <p:txBody>
          <a:bodyPr>
            <a:normAutofit/>
          </a:bodyPr>
          <a:lstStyle/>
          <a:p>
            <a:pPr>
              <a:defRPr b="0" i="0"/>
            </a:pPr>
            <a:r>
              <a:rPr lang="1106" b="1"/>
              <a:t>Pŵer pobl</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Pŵer pobl</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448F59B5-E290-41BF-B5F6-AD2BF20ABF30}" type="slidenum">
              <a:rPr lang="en-US" b="0" smtClean="0"/>
              <a:t>17</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684876"/>
            <a:ext cx="5906164" cy="337128"/>
          </a:xfrm>
        </p:spPr>
        <p:txBody>
          <a:bodyPr/>
          <a:lstStyle/>
          <a:p>
            <a:pPr>
              <a:defRPr b="0" i="0"/>
            </a:pPr>
            <a:r>
              <a:rPr lang="1106" b="1" dirty="0"/>
              <a:t>03.</a:t>
            </a:r>
            <a:endParaRPr lang="en-US" dirty="0"/>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sp>
        <p:nvSpPr>
          <p:cNvPr id="5"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470821" y="5243626"/>
            <a:ext cx="5917984" cy="3690855"/>
          </a:xfrm>
          <a:solidFill>
            <a:srgbClr val="00E7BD">
              <a:alpha val="14000"/>
            </a:srgbClr>
          </a:solidFill>
          <a:ln>
            <a:noFill/>
          </a:ln>
        </p:spPr>
        <p:txBody>
          <a:bodyPr wrap="square" numCol="1">
            <a:spAutoFit/>
          </a:bodyPr>
          <a:lstStyle/>
          <a:p>
            <a:pPr>
              <a:spcBef>
                <a:spcPts val="800"/>
              </a:spcBef>
              <a:spcAft>
                <a:spcPts val="200"/>
              </a:spcAft>
              <a:defRPr b="0" i="0"/>
            </a:pPr>
            <a:r>
              <a:rPr lang="1106" sz="1100" b="1" dirty="0"/>
              <a:t>Dadl dosbarth cyfan</a:t>
            </a:r>
            <a:br>
              <a:rPr lang="1106" sz="1100" b="1" dirty="0"/>
            </a:br>
            <a:r>
              <a:rPr lang="1106" sz="1100" b="0" dirty="0"/>
              <a:t>Rhannwch y dosbarth yn ddau dîm a gofynnwch iddynt ethol dau gynrychiolydd. Bydd y siaradwr cyntaf o blaid y cynnig yn gwneud sylwadau agoriadol, wedi'i ddilyn gan y siaradwr cyntaf yn erbyn y cynnig, yr ail siaradwr o blaid y cynnig a'r ail siaradwr yn erbyn y cynnig. Yna bydd y drafodaeth yn agored i'r llawr a rhoddir cyfle i'r timau wneud datganiadau a gofyn cwestiynau yn herio safbwynt ei gilydd. Bydd cadeirydd (athro neu banel myfyrwyr) yn crynhoi ac yn penderfynu ar y tîm buddugol.</a:t>
            </a:r>
          </a:p>
          <a:p>
            <a:pPr>
              <a:spcBef>
                <a:spcPts val="800"/>
              </a:spcBef>
              <a:defRPr b="0" i="0"/>
            </a:pPr>
            <a:r>
              <a:rPr lang="1106" sz="1100" b="1" dirty="0">
                <a:latin typeface="Montserrat ExtraBold" pitchFamily="2" charset="77"/>
              </a:rPr>
              <a:t>Powlen pysgodyn aur</a:t>
            </a:r>
            <a:br>
              <a:rPr lang="1106" sz="1100" b="1" dirty="0">
                <a:latin typeface="Montserrat ExtraBold" pitchFamily="2" charset="77"/>
              </a:rPr>
            </a:br>
            <a:r>
              <a:rPr lang="1106" sz="1100" dirty="0"/>
              <a:t>Mae grŵp bach o fyfyrwyr yn eistedd yng nghanol yr ystafell ac yn dadlau safbwyntiau gwrthwynebol, tra bo gweddill y dosbarth yn eistedd o'u hamgylch ac yn gwrando'n weithredol. Gallai'r gwrandawyr gefnogi eu hymgeisydd drwy ddarparu nodiadau gludiog. Ardderchog ar gyfer modelu trafodaeth dda ac ehangu'r gweithgaredd.</a:t>
            </a:r>
            <a:endParaRPr lang="en-US" sz="1100" dirty="0"/>
          </a:p>
          <a:p>
            <a:pPr>
              <a:spcBef>
                <a:spcPts val="800"/>
              </a:spcBef>
              <a:spcAft>
                <a:spcPts val="200"/>
              </a:spcAft>
              <a:defRPr b="0" i="0"/>
            </a:pPr>
            <a:r>
              <a:rPr lang="1106" sz="1100" b="1" dirty="0"/>
              <a:t>Tri yn Sgwrsio</a:t>
            </a:r>
            <a:br>
              <a:rPr lang="1106" sz="1100" b="1" dirty="0"/>
            </a:br>
            <a:r>
              <a:rPr lang="1106" sz="1100" b="0" dirty="0"/>
              <a:t>Mewn grwpiau o dri, mae'r myfyrwyr yn cymryd eu tro i ymgymryd â rôl Cefnogwr, Gwrthwynebydd a Chrynhöwr. Mae'r Cefnogwr a'r Gwrthwynebydd yn dadlau o blaid eu safbwynt ac mae'r Crynhöwr yn dangos sgiliau gwrando gweithredol ac yn gofyn cwestiynau treiddgar.</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0821" y="152611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40883685-621A-BC47-A9A2-490BEFA4D53B}"/>
              </a:ext>
            </a:extLst>
          </p:cNvPr>
          <p:cNvPicPr>
            <a:picLocks noChangeAspect="1"/>
          </p:cNvPicPr>
          <p:nvPr/>
        </p:nvPicPr>
        <p:blipFill>
          <a:blip r:embed="rId2"/>
          <a:srcRect l="65612" t="17864" r="-1" b="16452"/>
          <a:stretch>
            <a:fillRect/>
          </a:stretch>
        </p:blipFill>
        <p:spPr>
          <a:xfrm>
            <a:off x="0" y="5223606"/>
            <a:ext cx="567520" cy="624222"/>
          </a:xfrm>
          <a:prstGeom prst="rect">
            <a:avLst/>
          </a:prstGeom>
        </p:spPr>
      </p:pic>
      <p:sp>
        <p:nvSpPr>
          <p:cNvPr id="12" name="Content Placeholder 2">
            <a:extLst>
              <a:ext uri="{FF2B5EF4-FFF2-40B4-BE49-F238E27FC236}">
                <a16:creationId xmlns:a16="http://schemas.microsoft.com/office/drawing/2014/main" id="{08771BB9-540F-F44D-887F-E008F7D85B11}"/>
              </a:ext>
            </a:extLst>
          </p:cNvPr>
          <p:cNvSpPr>
            <a:spLocks noGrp="1"/>
          </p:cNvSpPr>
          <p:nvPr>
            <p:ph idx="1"/>
          </p:nvPr>
        </p:nvSpPr>
        <p:spPr>
          <a:xfrm>
            <a:off x="470821" y="1559353"/>
            <a:ext cx="5905500" cy="3646845"/>
          </a:xfrm>
        </p:spPr>
        <p:txBody>
          <a:bodyPr numCol="2" spcCol="360000">
            <a:noAutofit/>
          </a:bodyPr>
          <a:lstStyle/>
          <a:p>
            <a:pPr lvl="0">
              <a:defRPr b="0" i="0"/>
            </a:pPr>
            <a:r>
              <a:rPr lang="1106" sz="1100" b="1" dirty="0"/>
              <a:t>Paratoi ar gyfer dadl</a:t>
            </a:r>
          </a:p>
          <a:p>
            <a:pPr marL="0" indent="0">
              <a:buNone/>
              <a:defRPr b="0" i="0"/>
            </a:pPr>
            <a:r>
              <a:rPr lang="1106" sz="1100" dirty="0"/>
              <a:t>Rhannwch y dosbarth yn ddau dîm a rhowch amser iddynt baratoi ar gyfer dadl yn seiliedig ar y datganiad canlynol:</a:t>
            </a:r>
          </a:p>
          <a:p>
            <a:pPr marL="0" indent="0">
              <a:buNone/>
              <a:defRPr b="0" i="0"/>
            </a:pPr>
            <a:r>
              <a:rPr lang="1106" sz="1100" dirty="0"/>
              <a:t>“Dylai pawb ddefnyddio eu pleidlais</a:t>
            </a:r>
          </a:p>
          <a:p>
            <a:pPr marL="0" indent="0">
              <a:buNone/>
              <a:defRPr b="0" i="0"/>
            </a:pPr>
            <a:r>
              <a:rPr lang="1106" sz="1100" dirty="0"/>
              <a:t>Efallai y bydd angen mynediad i'r rhyngrwyd, nodiadau gludiog, dalennau mawr o bapur a deunyddiau eraill arnynt.</a:t>
            </a:r>
            <a:endParaRPr lang="en-GB" sz="1100" dirty="0"/>
          </a:p>
          <a:p>
            <a:pPr lvl="0">
              <a:defRPr b="0" i="0"/>
            </a:pPr>
            <a:r>
              <a:rPr lang="1106" sz="1100" b="1" dirty="0"/>
              <a:t>Dadl</a:t>
            </a:r>
          </a:p>
          <a:p>
            <a:pPr marL="0" lvl="0" indent="0">
              <a:buNone/>
              <a:defRPr b="0" i="0"/>
            </a:pPr>
            <a:r>
              <a:rPr lang="1106" sz="1100" dirty="0"/>
              <a:t>Cynhaliwch ddadl dosbarth gan ddefnyddio pa ffurf bynnag y byddwch yn ei defnyddio fel arfer. Fel arall, dewiswch un o'r opsiynau o'r blwch isod.</a:t>
            </a:r>
          </a:p>
          <a:p>
            <a:pPr marL="0" indent="0">
              <a:buNone/>
              <a:defRPr b="0" i="0"/>
            </a:pPr>
            <a:br>
              <a:rPr lang="en-GB" sz="1100" dirty="0"/>
            </a:br>
            <a:br>
              <a:rPr lang="en-GB" sz="1100" dirty="0"/>
            </a:br>
            <a:br>
              <a:rPr lang="en-GB" sz="1100" dirty="0"/>
            </a:br>
            <a:r>
              <a:rPr lang="1106" sz="1100" dirty="0"/>
              <a:t>Gofynnwch i'r myfyrwyr fyfyrio ar b'un a oeddent yn cytuno neu'n anghytuno'n bersonol â chanlyniad y ddadl.</a:t>
            </a:r>
          </a:p>
          <a:p>
            <a:pPr>
              <a:defRPr b="0" i="0"/>
            </a:pPr>
            <a:r>
              <a:rPr lang="1106" sz="1100" b="1" dirty="0"/>
              <a:t>I gloi</a:t>
            </a:r>
          </a:p>
          <a:p>
            <a:pPr marL="0" indent="0">
              <a:buNone/>
              <a:defRPr b="0" i="0"/>
            </a:pPr>
            <a:r>
              <a:rPr lang="1106" sz="1100" dirty="0">
                <a:hlinkClick r:id="rId3"/>
              </a:rPr>
              <a:t>Gwyliwch y ffilm ar sut i gofrestru i bleidleisio.</a:t>
            </a:r>
            <a:endParaRPr lang="en-GB" sz="1100" dirty="0"/>
          </a:p>
          <a:p>
            <a:pPr marL="0" indent="0">
              <a:buNone/>
              <a:defRPr b="0" i="0"/>
            </a:pPr>
            <a:r>
              <a:rPr lang="1106" sz="1100" dirty="0"/>
              <a:t>Esboniwch i'r myfyrwyr yn y dosbarth eu bod am ddylunio ymgyrch i annog pobl ifanc i gofrestru i bleidleisio.</a:t>
            </a:r>
          </a:p>
          <a:p>
            <a:pPr marL="0" indent="0">
              <a:buNone/>
              <a:defRPr b="0" i="0"/>
            </a:pPr>
            <a:r>
              <a:rPr lang="1106" sz="1100" dirty="0"/>
              <a:t>Cofiwch atgoffa'r myfyrwyr i gofrestru i bleidleisio yn </a:t>
            </a:r>
            <a:r>
              <a:rPr lang="1106" sz="1100" dirty="0">
                <a:hlinkClick r:id="rId4"/>
              </a:rPr>
              <a:t>gov.uk/cofrestru-i-bleidleisio</a:t>
            </a:r>
            <a:endParaRPr lang="en-GB" sz="1100" dirty="0"/>
          </a:p>
          <a:p>
            <a:pPr>
              <a:defRPr b="0" i="0"/>
            </a:pPr>
            <a:r>
              <a:rPr lang="1106" sz="1100" b="1" dirty="0"/>
              <a:t>Gwaith cartref (dewisol)</a:t>
            </a:r>
            <a:endParaRPr lang="en-US" sz="1100" dirty="0"/>
          </a:p>
          <a:p>
            <a:pPr marL="0" indent="0">
              <a:lnSpc>
                <a:spcPct val="110000"/>
              </a:lnSpc>
              <a:spcBef>
                <a:spcPct val="0"/>
              </a:spcBef>
              <a:buNone/>
              <a:defRPr b="0" i="0"/>
            </a:pPr>
            <a:r>
              <a:rPr lang="1106" sz="1100" dirty="0"/>
              <a:t>Cyn y wers nesaf, dylent lunio rhestr o rai o'r rhwystrau posibl y gallai fod angen iddynt eu goresgyn yn eu hymgyrch.</a:t>
            </a:r>
          </a:p>
          <a:p>
            <a:pPr marL="0" indent="0">
              <a:lnSpc>
                <a:spcPct val="110000"/>
              </a:lnSpc>
              <a:spcBef>
                <a:spcPct val="0"/>
              </a:spcBef>
              <a:buNone/>
            </a:pPr>
            <a:endParaRPr lang="en-US" sz="1100" dirty="0"/>
          </a:p>
          <a:p>
            <a:pPr marL="0" indent="0">
              <a:lnSpc>
                <a:spcPct val="110000"/>
              </a:lnSpc>
              <a:spcBef>
                <a:spcPct val="0"/>
              </a:spcBef>
              <a:buNone/>
            </a:pPr>
            <a:endParaRPr lang="en-US" sz="1100" dirty="0"/>
          </a:p>
        </p:txBody>
      </p:sp>
    </p:spTree>
    <p:extLst>
      <p:ext uri="{BB962C8B-B14F-4D97-AF65-F5344CB8AC3E}">
        <p14:creationId xmlns:p14="http://schemas.microsoft.com/office/powerpoint/2010/main" val="835424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1106" b="1"/>
              <a:t>Ymgyrchu</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1106" b="1"/>
              <a:t>Ymgyrchu</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A13E440D-AF2F-4A53-AD32-1FF06B51ADF5}" type="slidenum">
              <a:rPr lang="en-US" b="0" smtClean="0"/>
              <a:t>18</a:t>
            </a:fld>
            <a:endParaRPr lang="en-US"/>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pPr>
              <a:defRPr b="0" i="0"/>
            </a:pPr>
            <a:r>
              <a:rPr lang="1106" b="1"/>
              <a:t>04.</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pPr>
              <a:defRPr b="0" i="0"/>
            </a:pPr>
            <a:r>
              <a:rPr lang="1106" b="1"/>
              <a:t>CYNLLUN GWERS</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2257636"/>
            <a:ext cx="5906163" cy="639150"/>
          </a:xfrm>
        </p:spPr>
        <p:txBody>
          <a:bodyPr/>
          <a:lstStyle/>
          <a:p>
            <a:pPr>
              <a:defRPr b="0" i="0"/>
            </a:pPr>
            <a:r>
              <a:rPr lang="1106">
                <a:latin typeface="Montserrat" panose="020B0604020202020204" charset="0"/>
              </a:rPr>
              <a:t>Bydd y myfyrwyr yn deall ystyr ymgyrchu gwleidyddol ac yn ystyried yr hyn sy'n dylanwadu ar bobl i bleidleisio.</a:t>
            </a:r>
            <a:endParaRPr lang="en-US" sz="120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896786"/>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705378" cy="1959660"/>
          </a:xfrm>
        </p:spPr>
        <p:txBody>
          <a:bodyPr numCol="1" spcCol="360000">
            <a:spAutoFit/>
          </a:bodyPr>
          <a:lstStyle/>
          <a:p>
            <a:pPr marL="0" indent="0">
              <a:lnSpc>
                <a:spcPct val="110000"/>
              </a:lnSpc>
              <a:buNone/>
              <a:defRPr b="0" i="0"/>
            </a:pPr>
            <a:r>
              <a:rPr lang="cy-GB" b="1" dirty="0"/>
              <a:t>Amcan dysgu:</a:t>
            </a:r>
            <a:br>
              <a:rPr lang="cy-GB" b="1" dirty="0"/>
            </a:br>
            <a:r>
              <a:rPr lang="cy-GB" b="0" dirty="0"/>
              <a:t>Bydd y myfyrwyr yn gallu dadansoddi pwy sydd â'r pŵer yn eu cymuned.</a:t>
            </a:r>
          </a:p>
          <a:p>
            <a:pPr marL="0" indent="0">
              <a:lnSpc>
                <a:spcPct val="110000"/>
              </a:lnSpc>
              <a:buNone/>
              <a:defRPr b="0" i="0"/>
            </a:pPr>
            <a:r>
              <a:rPr lang="cy-GB" dirty="0"/>
              <a:t>Bydd y myfyrwyr yn trafod y ffactorau sy’n dylanwadu ar ddewisiadau pleidleisio pobl</a:t>
            </a:r>
          </a:p>
          <a:p>
            <a:pPr marL="0" indent="0">
              <a:lnSpc>
                <a:spcPct val="110000"/>
              </a:lnSpc>
              <a:buNone/>
            </a:pPr>
            <a:endParaRPr lang="cy-GB" dirty="0"/>
          </a:p>
        </p:txBody>
      </p:sp>
      <p:sp>
        <p:nvSpPr>
          <p:cNvPr id="10" name="Content Placeholder 2">
            <a:extLst>
              <a:ext uri="{FF2B5EF4-FFF2-40B4-BE49-F238E27FC236}">
                <a16:creationId xmlns:a16="http://schemas.microsoft.com/office/drawing/2014/main" id="{0961D9C0-7E77-B949-9F32-7D28C198A9DD}"/>
              </a:ext>
            </a:extLst>
          </p:cNvPr>
          <p:cNvSpPr txBox="1"/>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defRPr b="0" i="0"/>
            </a:pPr>
            <a:r>
              <a:rPr lang="1106" b="1" dirty="0"/>
              <a:t>Amser gofynnol:</a:t>
            </a:r>
            <a:br>
              <a:rPr lang="1106" b="1" dirty="0"/>
            </a:br>
            <a:r>
              <a:rPr lang="1106" b="0" dirty="0"/>
              <a:t>60 munud</a:t>
            </a:r>
            <a:endParaRPr lang="en-US" dirty="0"/>
          </a:p>
          <a:p>
            <a:pPr marL="0" indent="0">
              <a:lnSpc>
                <a:spcPct val="110000"/>
              </a:lnSpc>
              <a:buFont typeface="Wingdings" pitchFamily="2" charset="2"/>
              <a:buNone/>
              <a:defRPr b="0" i="0"/>
            </a:pPr>
            <a:r>
              <a:rPr lang="1106" b="1" dirty="0"/>
              <a:t>Opsiynau ar gyfer gwahaniaethu:</a:t>
            </a:r>
          </a:p>
          <a:p>
            <a:pPr marL="0" indent="0">
              <a:lnSpc>
                <a:spcPct val="110000"/>
              </a:lnSpc>
              <a:buNone/>
              <a:defRPr b="0" i="0"/>
            </a:pPr>
            <a:r>
              <a:rPr lang="1106" dirty="0"/>
              <a:t>Caiff gweithgareddau ar gyfer ehangu a herio eu hawgrymu drwyddi draw.</a:t>
            </a:r>
          </a:p>
        </p:txBody>
      </p:sp>
      <p:sp>
        <p:nvSpPr>
          <p:cNvPr id="12" name="Content Placeholder 2">
            <a:extLst>
              <a:ext uri="{FF2B5EF4-FFF2-40B4-BE49-F238E27FC236}">
                <a16:creationId xmlns:a16="http://schemas.microsoft.com/office/drawing/2014/main" id="{E59BC72A-2FFC-5846-BBB3-5246C21EB287}"/>
              </a:ext>
            </a:extLst>
          </p:cNvPr>
          <p:cNvSpPr txBox="1"/>
          <p:nvPr/>
        </p:nvSpPr>
        <p:spPr>
          <a:xfrm>
            <a:off x="390465" y="5302665"/>
            <a:ext cx="2963432" cy="1007523"/>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1106" b="1"/>
              <a:t>Adnoddau gofynnol:</a:t>
            </a:r>
          </a:p>
          <a:p>
            <a:pPr>
              <a:lnSpc>
                <a:spcPct val="110000"/>
              </a:lnSpc>
              <a:defRPr b="0" i="0"/>
            </a:pPr>
            <a:r>
              <a:rPr lang="1106"/>
              <a:t>Taflen waith bingo gwleidyddol</a:t>
            </a:r>
            <a:endParaRPr lang="en-US"/>
          </a:p>
          <a:p>
            <a:pPr>
              <a:defRPr b="0" i="0"/>
            </a:pPr>
            <a:r>
              <a:rPr lang="1106"/>
              <a:t>Cardiau ‘Beth sy'n Dylanwadu?’</a:t>
            </a:r>
            <a:endParaRPr lang="en-GB" sz="1800"/>
          </a:p>
        </p:txBody>
      </p:sp>
    </p:spTree>
    <p:extLst>
      <p:ext uri="{BB962C8B-B14F-4D97-AF65-F5344CB8AC3E}">
        <p14:creationId xmlns:p14="http://schemas.microsoft.com/office/powerpoint/2010/main" val="3039711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pPr>
              <a:defRPr b="0" i="0"/>
            </a:pPr>
            <a:r>
              <a:rPr lang="1106" b="1"/>
              <a:t>Ymgyrchu</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Ymgyrchu</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53CA8707-03A1-49A2-9CD2-9FEAF0ED84E7}" type="slidenum">
              <a:rPr lang="en-US" b="0" smtClean="0"/>
              <a:t>19</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pPr>
              <a:defRPr b="0" i="0"/>
            </a:pPr>
            <a:r>
              <a:rPr lang="1106" b="1"/>
              <a:t>04.</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5906164" cy="6282749"/>
          </a:xfrm>
        </p:spPr>
        <p:txBody>
          <a:bodyPr numCol="2" spcCol="360000">
            <a:noAutofit/>
          </a:bodyPr>
          <a:lstStyle/>
          <a:p>
            <a:pPr>
              <a:defRPr b="0" i="0"/>
            </a:pPr>
            <a:r>
              <a:rPr lang="1106" sz="1150" b="1" dirty="0"/>
              <a:t>I ddechrau</a:t>
            </a:r>
          </a:p>
          <a:p>
            <a:pPr marL="0" indent="0">
              <a:buNone/>
              <a:defRPr b="0" i="0"/>
            </a:pPr>
            <a:r>
              <a:rPr lang="1106" sz="1150" dirty="0"/>
              <a:t>Rhowch daflen ‘bingo gwleidyddol’ i bob myfyriwr a gadael iddo symud o gwmpas yr ystafell er mwyn dod o hyd i gyd-fyfyriwr ar gyfer pob datganiad. Dylai'r myfyrwyr geisio cael enw gwahanol ar gyfer pob un.</a:t>
            </a:r>
          </a:p>
          <a:p>
            <a:pPr>
              <a:defRPr b="0" i="0"/>
            </a:pPr>
            <a:r>
              <a:rPr lang="1106" sz="1150" b="1" dirty="0"/>
              <a:t>Gweithgaredd grŵp ‘Beth sy'n Dylanwadu?’</a:t>
            </a:r>
          </a:p>
          <a:p>
            <a:pPr marL="0" indent="0">
              <a:buNone/>
              <a:defRPr b="0" i="0"/>
            </a:pPr>
            <a:r>
              <a:rPr lang="1106" sz="1150" dirty="0"/>
              <a:t>Mewn grwpiau bach, rhowch set o gardiau ‘Beth sy'n Dylanwadu?’ i'r myfyrwyr. </a:t>
            </a:r>
            <a:endParaRPr lang="en-GB" sz="1150" dirty="0"/>
          </a:p>
          <a:p>
            <a:pPr marL="0" indent="0">
              <a:buNone/>
              <a:defRPr b="0" i="0"/>
            </a:pPr>
            <a:r>
              <a:rPr lang="1106" sz="1150" dirty="0"/>
              <a:t>Efallai y byddai'n fuddiol dechrau gyda thrafodaeth dosbarth am yr hyn sy'n dylanwadu ar brosesau penderfynu yn ein bywydau pob dydd. Er enghraifft, sut rydym yn dewis beth i'w wylio ar y teledu neu beth rydym am ei wneud ar y penwythnos?</a:t>
            </a:r>
          </a:p>
          <a:p>
            <a:pPr marL="0" indent="0">
              <a:buNone/>
              <a:defRPr b="0" i="0"/>
            </a:pPr>
            <a:r>
              <a:rPr lang="1106" sz="1150" dirty="0"/>
              <a:t>Yn eu grwpiau, dylai'r myfyrwyr ddychmygu bod etholiad yfory a'u bod wedi penderfynu pleidleisio. Gofynnwch iddynt ddewis y tri phrif beth a allai ddylanwadu ar ba ymgeisydd neu blaid wleidyddol fydd yn cael eu pleidlais.</a:t>
            </a:r>
          </a:p>
          <a:p>
            <a:pPr marL="0" indent="0">
              <a:buNone/>
              <a:defRPr b="0" i="0"/>
            </a:pPr>
            <a:r>
              <a:rPr lang="1106" sz="1150" dirty="0"/>
              <a:t>Dewch yn ôl at eich gilydd fel dosbarth i drafod pam y gwnaethant ddewis dylanwadau penodol. </a:t>
            </a:r>
            <a:endParaRPr lang="en-GB" sz="1150" dirty="0"/>
          </a:p>
          <a:p>
            <a:pPr marL="0" indent="0">
              <a:buNone/>
              <a:defRPr b="0" i="0"/>
            </a:pPr>
            <a:r>
              <a:rPr lang="1106" sz="1150" b="1" dirty="0"/>
              <a:t>Her:</a:t>
            </a:r>
            <a:r>
              <a:rPr lang="1106" sz="1150" b="0" dirty="0"/>
              <a:t> a oes unrhyw ddylanwadau eraill nad ydynt wedi'u rhestru ar y cardiau a allai effeithio ar eu dewis?</a:t>
            </a:r>
          </a:p>
          <a:p>
            <a:pPr>
              <a:buFont typeface="Arial" panose="020B0604020202020204" pitchFamily="34" charset="0"/>
              <a:buChar char="•"/>
              <a:defRPr b="0" i="0"/>
            </a:pPr>
            <a:r>
              <a:rPr lang="1106" sz="1150" b="1" dirty="0"/>
              <a:t>Gwaith ymchwil </a:t>
            </a:r>
          </a:p>
          <a:p>
            <a:pPr marL="0" indent="0">
              <a:buNone/>
              <a:defRPr b="0" i="0"/>
            </a:pPr>
            <a:r>
              <a:rPr lang="1106" sz="1150" dirty="0"/>
              <a:t>Dylech atgoffa'r myfyrwyr y byddant yn cynllunio ymgyrch.  Byddwn yn defnyddio'r hyn rydym wedi'i ddysgu am y ffordd y mae pleidiau gwleidyddol yn ymgyrchu ac yn ei gymhwyso i senario wahanol. Byddwn yn ymgyrchu i annog myfyrwyr i gofrestru i bleidleisio.</a:t>
            </a:r>
          </a:p>
          <a:p>
            <a:pPr marL="0" indent="0">
              <a:buNone/>
              <a:defRPr b="0" i="0"/>
            </a:pPr>
            <a:r>
              <a:rPr lang="1106" sz="1150" dirty="0"/>
              <a:t>Y cam cyntaf yw nodi'r rhwystrau posibl a allai atal pobl ifanc rhag cofrestru i bleidleisio. Gallant wneud hyn drwy gyfweld â'u cyd-fyfyrwyr. (Gellid ehangu hyn i fod yn dasg gwaith cartref hefyd er mwyn i'r myfyrwyr gasglu mwy o ddata.)</a:t>
            </a:r>
          </a:p>
          <a:p>
            <a:pPr marL="0" indent="0">
              <a:buNone/>
              <a:defRPr b="0" i="0"/>
            </a:pPr>
            <a:r>
              <a:rPr lang="1106" sz="1150" dirty="0"/>
              <a:t>Dylech atgoffa'r myfyrwyr pa mor bwysig yw gofyn cwestiynau penagored ac, os bydd angen, gallwch lunio cwestiynau ymchwil fel dosbarth. Gallai enghreifftiau gynnwys:</a:t>
            </a:r>
          </a:p>
          <a:p>
            <a:pPr>
              <a:buFont typeface="Arial" panose="020B0604020202020204" pitchFamily="34" charset="0"/>
              <a:buChar char="•"/>
              <a:defRPr b="0" i="0"/>
            </a:pPr>
            <a:r>
              <a:rPr lang="1106" sz="1150" dirty="0"/>
              <a:t>wyt ti wedi cofrestru i bleidleisio? Pam/pam ddim?</a:t>
            </a:r>
          </a:p>
          <a:p>
            <a:pPr>
              <a:buFont typeface="Arial" panose="020B0604020202020204" pitchFamily="34" charset="0"/>
              <a:buChar char="•"/>
              <a:defRPr b="0" i="0"/>
            </a:pPr>
            <a:r>
              <a:rPr lang="1106" sz="1150" dirty="0"/>
              <a:t>wyt ti'n bwriadu cofrestru i bleidleisio cyn dy ben-blwydd yn 16 oed/cyn yr etholiad nesaf? Pam/pam ddim?</a:t>
            </a:r>
          </a:p>
          <a:p>
            <a:pPr>
              <a:buFont typeface="Arial" panose="020B0604020202020204" pitchFamily="34" charset="0"/>
              <a:buChar char="•"/>
              <a:defRPr b="0" i="0"/>
            </a:pPr>
            <a:r>
              <a:rPr lang="1106" sz="1150" dirty="0"/>
              <a:t>beth allai dy atal di neu dy ffrindiau rhag cofrestru i bleidleisio? </a:t>
            </a:r>
          </a:p>
          <a:p>
            <a:pPr marL="0" indent="0">
              <a:buNone/>
            </a:pPr>
            <a:endParaRPr lang="en-GB" sz="1150" dirty="0"/>
          </a:p>
          <a:p>
            <a:pPr marL="0" indent="0">
              <a:buNone/>
            </a:pPr>
            <a:endParaRPr lang="en-GB" sz="1150" dirty="0"/>
          </a:p>
        </p:txBody>
      </p:sp>
    </p:spTree>
    <p:extLst>
      <p:ext uri="{BB962C8B-B14F-4D97-AF65-F5344CB8AC3E}">
        <p14:creationId xmlns:p14="http://schemas.microsoft.com/office/powerpoint/2010/main" val="1170116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cy-GB" dirty="0"/>
              <a:t>Mapio cwricwlwm</a:t>
            </a:r>
          </a:p>
        </p:txBody>
      </p:sp>
      <p:sp>
        <p:nvSpPr>
          <p:cNvPr id="74" name="Slide Number">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cy-GB" smtClean="0"/>
              <a:pPr/>
              <a:t>2</a:t>
            </a:fld>
            <a:endParaRPr lang="cy-GB" dirty="0"/>
          </a:p>
        </p:txBody>
      </p:sp>
      <p:sp>
        <p:nvSpPr>
          <p:cNvPr id="73" name="Sub title" descr="Sub header">
            <a:extLst>
              <a:ext uri="{FF2B5EF4-FFF2-40B4-BE49-F238E27FC236}">
                <a16:creationId xmlns:a16="http://schemas.microsoft.com/office/drawing/2014/main" id="{BF2B8B90-F98D-3548-BEC6-00717E271B03}"/>
              </a:ext>
            </a:extLst>
          </p:cNvPr>
          <p:cNvSpPr>
            <a:spLocks noGrp="1"/>
          </p:cNvSpPr>
          <p:nvPr>
            <p:ph idx="15"/>
          </p:nvPr>
        </p:nvSpPr>
        <p:spPr>
          <a:xfrm>
            <a:off x="475918" y="1309285"/>
            <a:ext cx="5906163" cy="6079528"/>
          </a:xfrm>
        </p:spPr>
        <p:txBody>
          <a:bodyPr/>
          <a:lstStyle/>
          <a:p>
            <a:pPr algn="l"/>
            <a:r>
              <a:rPr lang="cy-GB" sz="1200" b="0" i="0" dirty="0">
                <a:solidFill>
                  <a:srgbClr val="000000"/>
                </a:solidFill>
                <a:effectLst/>
                <a:latin typeface="Montserrat" panose="00000500000000000000" pitchFamily="2" charset="0"/>
              </a:rPr>
              <a:t>Bydd addysg ddemocrataidd dda yn sicrhau bod gan holl ddisgyblion y cyfleoedd sydd eu hangen arnynt i ddod yn “ddinasyddion egwyddorol, gwybodus sydd yn deall ac yn arfer eu cyfrifoldebau a’u hawliau dynol a democrataidd” (</a:t>
            </a:r>
            <a:r>
              <a:rPr lang="cy-GB" sz="1200" u="sng" dirty="0">
                <a:solidFill>
                  <a:srgbClr val="19809E"/>
                </a:solidFill>
                <a:latin typeface="Montserrat" panose="00000500000000000000" pitchFamily="2" charset="0"/>
                <a:hlinkClick r:id="rId3"/>
              </a:rPr>
              <a:t>Cwricwlwm i Gymru</a:t>
            </a:r>
            <a:r>
              <a:rPr lang="cy-GB" sz="1200" b="0" i="0" dirty="0">
                <a:solidFill>
                  <a:srgbClr val="000000"/>
                </a:solidFill>
                <a:effectLst/>
                <a:latin typeface="Montserrat" panose="00000500000000000000" pitchFamily="2" charset="0"/>
              </a:rPr>
              <a:t>).</a:t>
            </a:r>
          </a:p>
          <a:p>
            <a:pPr algn="l"/>
            <a:r>
              <a:rPr lang="cy-GB" sz="1200" b="0" i="0" dirty="0">
                <a:solidFill>
                  <a:srgbClr val="000000"/>
                </a:solidFill>
                <a:effectLst/>
                <a:latin typeface="Montserrat" panose="00000500000000000000" pitchFamily="2" charset="0"/>
              </a:rPr>
              <a:t>Gall ysgolion gefnogi cynnydd trwy ddysgu am ddemocratiaeth i ddysgwyr ond hefyd trwy roi cyfleoedd iddynt ddysgu ddemocratiaeth trwy greu diwylliant ysgol gyfranogol. Trwy adolygiad llenyddiaeth, mae'r Comisiwn Etholiadol wedi nodi 6 egwyddor ar gyfer addysg ddemocrataidd dda.</a:t>
            </a:r>
          </a:p>
          <a:p>
            <a:pPr algn="l">
              <a:buFont typeface="Arial" panose="020B0604020202020204" pitchFamily="34" charset="0"/>
              <a:buChar char="•"/>
            </a:pPr>
            <a:r>
              <a:rPr lang="cy-GB" sz="1200" dirty="0">
                <a:solidFill>
                  <a:srgbClr val="000000"/>
                </a:solidFill>
                <a:latin typeface="Montserrat" panose="00000500000000000000" pitchFamily="2" charset="0"/>
              </a:rPr>
              <a:t> </a:t>
            </a:r>
            <a:r>
              <a:rPr lang="cy-GB" sz="1200" b="0" i="0" dirty="0">
                <a:solidFill>
                  <a:srgbClr val="000000"/>
                </a:solidFill>
                <a:effectLst/>
                <a:latin typeface="Montserrat" panose="00000500000000000000" pitchFamily="2" charset="0"/>
              </a:rPr>
              <a:t>Egwyddor 1: Dysgu am ddemocratiaeth</a:t>
            </a:r>
          </a:p>
          <a:p>
            <a:pPr algn="l">
              <a:buFont typeface="Arial" panose="020B0604020202020204" pitchFamily="34" charset="0"/>
              <a:buChar char="•"/>
            </a:pPr>
            <a:r>
              <a:rPr lang="cy-GB" sz="1200" b="0" i="0" dirty="0">
                <a:solidFill>
                  <a:srgbClr val="000000"/>
                </a:solidFill>
                <a:effectLst/>
                <a:latin typeface="Montserrat" panose="00000500000000000000" pitchFamily="2" charset="0"/>
              </a:rPr>
              <a:t> Egwyddor 2: Cymryd rhan mewn prosesau democrataidd</a:t>
            </a:r>
          </a:p>
          <a:p>
            <a:pPr algn="l">
              <a:buFont typeface="Arial" panose="020B0604020202020204" pitchFamily="34" charset="0"/>
              <a:buChar char="•"/>
            </a:pPr>
            <a:r>
              <a:rPr lang="cy-GB" sz="1200" b="0" i="0" dirty="0">
                <a:solidFill>
                  <a:srgbClr val="000000"/>
                </a:solidFill>
                <a:effectLst/>
                <a:latin typeface="Montserrat" panose="00000500000000000000" pitchFamily="2" charset="0"/>
              </a:rPr>
              <a:t> Egwyddor 3: Defnyddio’u llais mewn trafodaethau agored</a:t>
            </a:r>
          </a:p>
          <a:p>
            <a:pPr algn="l">
              <a:buFont typeface="Arial" panose="020B0604020202020204" pitchFamily="34" charset="0"/>
              <a:buChar char="•"/>
            </a:pPr>
            <a:r>
              <a:rPr lang="cy-GB" sz="1200" b="0" i="0" dirty="0">
                <a:solidFill>
                  <a:srgbClr val="000000"/>
                </a:solidFill>
                <a:effectLst/>
                <a:latin typeface="Montserrat" panose="00000500000000000000" pitchFamily="2" charset="0"/>
              </a:rPr>
              <a:t> Egwyddor 4: Cyfrannu i’w cymuned</a:t>
            </a:r>
          </a:p>
          <a:p>
            <a:pPr algn="l">
              <a:buFont typeface="Arial" panose="020B0604020202020204" pitchFamily="34" charset="0"/>
              <a:buChar char="•"/>
            </a:pPr>
            <a:r>
              <a:rPr lang="cy-GB" sz="1200" b="0" i="0" dirty="0">
                <a:solidFill>
                  <a:srgbClr val="000000"/>
                </a:solidFill>
                <a:effectLst/>
                <a:latin typeface="Montserrat" panose="00000500000000000000" pitchFamily="2" charset="0"/>
              </a:rPr>
              <a:t> Egwyddor 5: Bod yn rhan o ddiwylliant cynhwysol</a:t>
            </a:r>
          </a:p>
          <a:p>
            <a:pPr algn="l">
              <a:buFont typeface="Arial" panose="020B0604020202020204" pitchFamily="34" charset="0"/>
              <a:buChar char="•"/>
            </a:pPr>
            <a:r>
              <a:rPr lang="cy-GB" sz="1200" b="0" i="0" dirty="0">
                <a:solidFill>
                  <a:srgbClr val="000000"/>
                </a:solidFill>
                <a:effectLst/>
                <a:latin typeface="Montserrat" panose="00000500000000000000" pitchFamily="2" charset="0"/>
              </a:rPr>
              <a:t> Egwyddor 6: Cymryd rhan yn y broses gwneud penderfyniadau</a:t>
            </a:r>
          </a:p>
          <a:p>
            <a:pPr algn="l"/>
            <a:r>
              <a:rPr lang="cy-GB" sz="1200" b="0" i="0" dirty="0">
                <a:solidFill>
                  <a:srgbClr val="000000"/>
                </a:solidFill>
                <a:effectLst/>
                <a:latin typeface="Montserrat" panose="00000500000000000000" pitchFamily="2" charset="0"/>
              </a:rPr>
              <a:t>Yn ogystal â'r egwyddorion hyn, mae'r dystiolaeth yn glir bod ymrwymiad y pennaeth i gyfranogiad ystyrlon trwy gydol y flwyddyn yn hanfodol. Mae hyn yn cynnwys datblygu diwylliant ysgol sy’n wirioneddol gyfranogol sy'n grymuso dysgwyr yn fwriadol, yn hytrach na'i ddefnyddio fel ffordd o reoli neu fel ffordd o ddynwared democratiaeth.</a:t>
            </a:r>
          </a:p>
        </p:txBody>
      </p:sp>
      <p:sp>
        <p:nvSpPr>
          <p:cNvPr id="4" name="Chapter Number"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390465" y="534274"/>
            <a:ext cx="5906164" cy="337128"/>
          </a:xfrm>
        </p:spPr>
        <p:txBody>
          <a:bodyPr/>
          <a:lstStyle/>
          <a:p>
            <a:r>
              <a:rPr lang="cy-GB" dirty="0"/>
              <a:t>Mapio cwricwlwm</a:t>
            </a:r>
          </a:p>
        </p:txBody>
      </p:sp>
      <p:sp>
        <p:nvSpPr>
          <p:cNvPr id="22" name="Document type">
            <a:extLst>
              <a:ext uri="{FF2B5EF4-FFF2-40B4-BE49-F238E27FC236}">
                <a16:creationId xmlns:a16="http://schemas.microsoft.com/office/drawing/2014/main" id="{99F5B34B-6592-4D4F-952D-36174C304111}"/>
              </a:ext>
            </a:extLst>
          </p:cNvPr>
          <p:cNvSpPr>
            <a:spLocks noGrp="1"/>
          </p:cNvSpPr>
          <p:nvPr>
            <p:ph type="body" sz="quarter" idx="14"/>
          </p:nvPr>
        </p:nvSpPr>
        <p:spPr>
          <a:xfrm>
            <a:off x="487082" y="67163"/>
            <a:ext cx="2466051" cy="255733"/>
          </a:xfrm>
        </p:spPr>
        <p:txBody>
          <a:bodyPr>
            <a:normAutofit/>
          </a:bodyPr>
          <a:lstStyle/>
          <a:p>
            <a:r>
              <a:rPr lang="cy-GB" dirty="0"/>
              <a:t>MAPIO CWRICWLWM - CYMRU</a:t>
            </a:r>
          </a:p>
        </p:txBody>
      </p:sp>
    </p:spTree>
    <p:extLst>
      <p:ext uri="{BB962C8B-B14F-4D97-AF65-F5344CB8AC3E}">
        <p14:creationId xmlns:p14="http://schemas.microsoft.com/office/powerpoint/2010/main" val="679971607"/>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defRPr b="0" i="0"/>
            </a:pPr>
            <a:r>
              <a:rPr lang="1106" b="1"/>
              <a:t>04.</a:t>
            </a:r>
            <a:endParaRPr lang="en-GB"/>
          </a:p>
        </p:txBody>
      </p:sp>
      <p:sp>
        <p:nvSpPr>
          <p:cNvPr id="3" name="Title 2"/>
          <p:cNvSpPr>
            <a:spLocks noGrp="1"/>
          </p:cNvSpPr>
          <p:nvPr>
            <p:ph type="title"/>
          </p:nvPr>
        </p:nvSpPr>
        <p:spPr>
          <a:xfrm>
            <a:off x="471487" y="1318665"/>
            <a:ext cx="6129728" cy="806620"/>
          </a:xfrm>
        </p:spPr>
        <p:txBody>
          <a:bodyPr/>
          <a:lstStyle/>
          <a:p>
            <a:pPr>
              <a:defRPr b="0" i="0"/>
            </a:pPr>
            <a:r>
              <a:rPr lang="1106" b="1" dirty="0"/>
              <a:t>Cardiau ‘Beth sy'n Dylanwadu?’</a:t>
            </a:r>
            <a:endParaRPr lang="en-GB" dirty="0"/>
          </a:p>
        </p:txBody>
      </p:sp>
      <p:graphicFrame>
        <p:nvGraphicFramePr>
          <p:cNvPr id="10" name="Content Placeholder 9"/>
          <p:cNvGraphicFramePr>
            <a:graphicFrameLocks noGrp="1"/>
          </p:cNvGraphicFramePr>
          <p:nvPr>
            <p:ph idx="15"/>
          </p:nvPr>
        </p:nvGraphicFramePr>
        <p:xfrm>
          <a:off x="390465" y="2317316"/>
          <a:ext cx="6210750" cy="6131437"/>
        </p:xfrm>
        <a:graphic>
          <a:graphicData uri="http://schemas.openxmlformats.org/drawingml/2006/table">
            <a:tbl>
              <a:tblPr bandRow="1">
                <a:tableStyleId>{5C22544A-7EE6-4342-B048-85BDC9FD1C3A}</a:tableStyleId>
              </a:tblPr>
              <a:tblGrid>
                <a:gridCol w="1242150">
                  <a:extLst>
                    <a:ext uri="{9D8B030D-6E8A-4147-A177-3AD203B41FA5}">
                      <a16:colId xmlns:a16="http://schemas.microsoft.com/office/drawing/2014/main" val="644092825"/>
                    </a:ext>
                  </a:extLst>
                </a:gridCol>
                <a:gridCol w="1242150">
                  <a:extLst>
                    <a:ext uri="{9D8B030D-6E8A-4147-A177-3AD203B41FA5}">
                      <a16:colId xmlns:a16="http://schemas.microsoft.com/office/drawing/2014/main" val="2281324966"/>
                    </a:ext>
                  </a:extLst>
                </a:gridCol>
                <a:gridCol w="1242150">
                  <a:extLst>
                    <a:ext uri="{9D8B030D-6E8A-4147-A177-3AD203B41FA5}">
                      <a16:colId xmlns:a16="http://schemas.microsoft.com/office/drawing/2014/main" val="2747574106"/>
                    </a:ext>
                  </a:extLst>
                </a:gridCol>
                <a:gridCol w="1242150">
                  <a:extLst>
                    <a:ext uri="{9D8B030D-6E8A-4147-A177-3AD203B41FA5}">
                      <a16:colId xmlns:a16="http://schemas.microsoft.com/office/drawing/2014/main" val="3577896009"/>
                    </a:ext>
                  </a:extLst>
                </a:gridCol>
                <a:gridCol w="1242150">
                  <a:extLst>
                    <a:ext uri="{9D8B030D-6E8A-4147-A177-3AD203B41FA5}">
                      <a16:colId xmlns:a16="http://schemas.microsoft.com/office/drawing/2014/main" val="3770580631"/>
                    </a:ext>
                  </a:extLst>
                </a:gridCol>
              </a:tblGrid>
              <a:tr h="1442846">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b="0">
                          <a:solidFill>
                            <a:schemeClr val="tx1"/>
                          </a:solidFill>
                          <a:latin typeface="Montserrat" pitchFamily="2" charset="77"/>
                        </a:rPr>
                        <a:t>Barn oedolion gartref </a:t>
                      </a:r>
                      <a:endParaRPr lang="en-US" sz="1200" b="0">
                        <a:solidFill>
                          <a:schemeClr val="tx1"/>
                        </a:solidFill>
                        <a:latin typeface="Montserrat" pitchFamily="2" charset="77"/>
                      </a:endParaRPr>
                    </a:p>
                    <a:p>
                      <a:endParaRPr lang="en-GB" sz="1200" b="0">
                        <a:solidFill>
                          <a:schemeClr val="tx1"/>
                        </a:solidFill>
                      </a:endParaRPr>
                    </a:p>
                  </a:txBody>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b="0">
                          <a:solidFill>
                            <a:schemeClr val="tx1"/>
                          </a:solidFill>
                          <a:latin typeface="Montserrat" pitchFamily="2" charset="77"/>
                        </a:rPr>
                        <a:t>Yr hyn y mae ymgeiswyr yn ei ddweud y maent am ei wneud i bobl ifanc</a:t>
                      </a:r>
                      <a:endParaRPr lang="en-US" sz="1200" b="0">
                        <a:solidFill>
                          <a:schemeClr val="tx1"/>
                        </a:solidFill>
                        <a:latin typeface="Montserrat" pitchFamily="2" charset="77"/>
                      </a:endParaRPr>
                    </a:p>
                    <a:p>
                      <a:endParaRPr lang="en-GB" sz="1200" b="0">
                        <a:solidFill>
                          <a:schemeClr val="tx1"/>
                        </a:solidFill>
                      </a:endParaRPr>
                    </a:p>
                  </a:txBody>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b="0">
                          <a:solidFill>
                            <a:schemeClr val="tx1"/>
                          </a:solidFill>
                          <a:latin typeface="Montserrat" pitchFamily="2" charset="77"/>
                        </a:rPr>
                        <a:t>Arweinwyr pleidiau gwleidyddol</a:t>
                      </a:r>
                      <a:endParaRPr lang="en-US" sz="1200" b="0">
                        <a:solidFill>
                          <a:schemeClr val="tx1"/>
                        </a:solidFill>
                        <a:latin typeface="Montserrat" pitchFamily="2" charset="77"/>
                      </a:endParaRPr>
                    </a:p>
                    <a:p>
                      <a:endParaRPr lang="en-GB" sz="1200" b="0">
                        <a:solidFill>
                          <a:schemeClr val="tx1"/>
                        </a:solidFill>
                      </a:endParaRPr>
                    </a:p>
                  </a:txBody>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b="0">
                          <a:solidFill>
                            <a:schemeClr val="tx1"/>
                          </a:solidFill>
                          <a:latin typeface="Montserrat" pitchFamily="2" charset="77"/>
                        </a:rPr>
                        <a:t>Pwy sydd fwyaf poblogaidd</a:t>
                      </a:r>
                    </a:p>
                    <a:p>
                      <a:endParaRPr lang="en-GB" sz="1200" b="0">
                        <a:solidFill>
                          <a:schemeClr val="tx1"/>
                        </a:solidFill>
                      </a:endParaRPr>
                    </a:p>
                  </a:txBody>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b="0">
                          <a:solidFill>
                            <a:schemeClr val="tx1"/>
                          </a:solidFill>
                          <a:latin typeface="Montserrat" pitchFamily="2" charset="77"/>
                        </a:rPr>
                        <a:t>Barn fy ffrindiau</a:t>
                      </a:r>
                      <a:endParaRPr lang="en-US" sz="1200" b="0">
                        <a:solidFill>
                          <a:schemeClr val="tx1"/>
                        </a:solidFill>
                        <a:latin typeface="Montserrat" pitchFamily="2" charset="77"/>
                      </a:endParaRPr>
                    </a:p>
                    <a:p>
                      <a:endParaRPr lang="en-GB" sz="1200" b="0">
                        <a:solidFill>
                          <a:schemeClr val="tx1"/>
                        </a:solidFill>
                      </a:endParaRPr>
                    </a:p>
                  </a:txBody>
                  <a:tcPr/>
                </a:tc>
                <a:extLst>
                  <a:ext uri="{0D108BD9-81ED-4DB2-BD59-A6C34878D82A}">
                    <a16:rowId xmlns:a16="http://schemas.microsoft.com/office/drawing/2014/main" val="3668931260"/>
                  </a:ext>
                </a:extLst>
              </a:tr>
              <a:tr h="1618417">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itchFamily="2" charset="77"/>
                        </a:rPr>
                        <a:t>Pa mor ddibynadwy yw ymgeisydd gwleidyddol neu blaid wleidyddol yn fy marn i</a:t>
                      </a:r>
                      <a:endParaRPr lang="en-US" sz="1200">
                        <a:latin typeface="Montserrat" pitchFamily="2" charset="77"/>
                      </a:endParaRPr>
                    </a:p>
                    <a:p>
                      <a:endParaRPr lang="en-GB" sz="1200"/>
                    </a:p>
                  </a:txBody>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itchFamily="2" charset="77"/>
                        </a:rPr>
                        <a:t>Yr hyn rwyf wedi'i weld ar y teledu</a:t>
                      </a:r>
                    </a:p>
                    <a:p>
                      <a:endParaRPr lang="en-GB" sz="1200"/>
                    </a:p>
                  </a:txBody>
                  <a:tcPr/>
                </a:tc>
                <a:tc>
                  <a:txBody>
                    <a:bodyPr/>
                    <a:lstStyle/>
                    <a:p>
                      <a:pPr>
                        <a:defRPr b="0" i="0"/>
                      </a:pPr>
                      <a:r>
                        <a:rPr lang="1106" sz="1200">
                          <a:latin typeface="Montserrat" pitchFamily="2" charset="77"/>
                        </a:rPr>
                        <a:t>Fy mhrofiad personol o blaid wleidyddol neu ymgeisydd gwleidyddol</a:t>
                      </a:r>
                      <a:endParaRPr lang="en-US" sz="1200">
                        <a:latin typeface="Montserrat" panose="020B0604020202020204" charset="0"/>
                      </a:endParaRPr>
                    </a:p>
                  </a:txBody>
                  <a:tcPr/>
                </a:tc>
                <a:tc>
                  <a:txBody>
                    <a:bodyPr/>
                    <a:lstStyle/>
                    <a:p>
                      <a:pPr>
                        <a:defRPr b="0" i="0"/>
                      </a:pPr>
                      <a:r>
                        <a:rPr lang="1106" sz="1200">
                          <a:latin typeface="Montserrat" pitchFamily="2" charset="77"/>
                        </a:rPr>
                        <a:t>Yr hyn rwyf wedi'i ddarllen ar-lein ac mewn papurau newydd</a:t>
                      </a:r>
                      <a:endParaRPr lang="en-US" sz="1200">
                        <a:latin typeface="Montserrat" panose="020B0604020202020204" charset="0"/>
                      </a:endParaRPr>
                    </a:p>
                  </a:txBody>
                  <a:tcPr/>
                </a:tc>
                <a:tc>
                  <a:txBody>
                    <a:bodyPr/>
                    <a:lstStyle/>
                    <a:p>
                      <a:pPr>
                        <a:defRPr b="0" i="0"/>
                      </a:pPr>
                      <a:r>
                        <a:rPr lang="1106" sz="1200">
                          <a:latin typeface="Montserrat" pitchFamily="2" charset="77"/>
                        </a:rPr>
                        <a:t>Yr ymgyrch etholiadol</a:t>
                      </a:r>
                      <a:endParaRPr lang="en-US" sz="1200">
                        <a:latin typeface="Montserrat" panose="020B0604020202020204" charset="0"/>
                      </a:endParaRPr>
                    </a:p>
                  </a:txBody>
                  <a:tcPr/>
                </a:tc>
                <a:extLst>
                  <a:ext uri="{0D108BD9-81ED-4DB2-BD59-A6C34878D82A}">
                    <a16:rowId xmlns:a16="http://schemas.microsoft.com/office/drawing/2014/main" val="2328232518"/>
                  </a:ext>
                </a:extLst>
              </a:tr>
              <a:tr h="1428015">
                <a:tc>
                  <a:txBody>
                    <a:bodyPr/>
                    <a:lstStyle/>
                    <a:p>
                      <a:pPr>
                        <a:defRPr b="0" i="0"/>
                      </a:pPr>
                      <a:r>
                        <a:rPr lang="1106" sz="1200">
                          <a:latin typeface="Montserrat" pitchFamily="2" charset="77"/>
                        </a:rPr>
                        <a:t>Swydd flaenorol ymgeisydd </a:t>
                      </a:r>
                      <a:endParaRPr lang="en-US" sz="1200">
                        <a:latin typeface="Montserrat" panose="020B0604020202020204" charset="0"/>
                      </a:endParaRPr>
                    </a:p>
                  </a:txBody>
                  <a:tcPr/>
                </a:tc>
                <a:tc>
                  <a:txBody>
                    <a:bodyPr/>
                    <a:lstStyle/>
                    <a:p>
                      <a:pPr>
                        <a:defRPr b="0" i="0"/>
                      </a:pPr>
                      <a:r>
                        <a:rPr lang="1106" sz="1200">
                          <a:latin typeface="Montserrat" pitchFamily="2" charset="77"/>
                        </a:rPr>
                        <a:t>Fy swydd	</a:t>
                      </a:r>
                      <a:endParaRPr lang="en-US" sz="1200">
                        <a:latin typeface="Montserrat" panose="020B0604020202020204" charset="0"/>
                      </a:endParaRPr>
                    </a:p>
                  </a:txBody>
                  <a:tcPr/>
                </a:tc>
                <a:tc>
                  <a:txBody>
                    <a:bodyPr/>
                    <a:lstStyle/>
                    <a:p>
                      <a:pPr>
                        <a:defRPr b="0" i="0"/>
                      </a:pPr>
                      <a:r>
                        <a:rPr lang="1106" sz="1200">
                          <a:latin typeface="Montserrat" pitchFamily="2" charset="77"/>
                        </a:rPr>
                        <a:t>Siarad ag ymgyrchydd plaid wleidyddol pan fydd yn curo ar fy nrws</a:t>
                      </a:r>
                      <a:endParaRPr lang="en-US" sz="1200">
                        <a:latin typeface="Montserrat" panose="020B0604020202020204" charset="0"/>
                      </a:endParaRPr>
                    </a:p>
                  </a:txBody>
                  <a:tcPr/>
                </a:tc>
                <a:tc>
                  <a:txBody>
                    <a:bodyPr/>
                    <a:lstStyle/>
                    <a:p>
                      <a:pPr>
                        <a:defRPr b="0" i="0"/>
                      </a:pPr>
                      <a:r>
                        <a:rPr lang="1106" sz="1200">
                          <a:latin typeface="Montserrat" pitchFamily="2" charset="77"/>
                        </a:rPr>
                        <a:t>Polisïau neu faniffestos y pleidiau gwleidyddol </a:t>
                      </a:r>
                      <a:endParaRPr lang="en-US" sz="1200">
                        <a:latin typeface="Montserrat" panose="020B0604020202020204" charset="0"/>
                      </a:endParaRPr>
                    </a:p>
                  </a:txBody>
                  <a:tcPr/>
                </a:tc>
                <a:tc>
                  <a:txBody>
                    <a:bodyPr/>
                    <a:lstStyle/>
                    <a:p>
                      <a:pPr>
                        <a:defRPr b="0" i="0"/>
                      </a:pPr>
                      <a:r>
                        <a:rPr lang="1106" sz="1200">
                          <a:latin typeface="Montserrat" pitchFamily="2" charset="77"/>
                        </a:rPr>
                        <a:t>Cyfarfod ymgeisydd</a:t>
                      </a:r>
                      <a:endParaRPr lang="en-US" sz="1200">
                        <a:latin typeface="Montserrat" panose="020B0604020202020204" charset="0"/>
                      </a:endParaRPr>
                    </a:p>
                  </a:txBody>
                  <a:tcPr/>
                </a:tc>
                <a:extLst>
                  <a:ext uri="{0D108BD9-81ED-4DB2-BD59-A6C34878D82A}">
                    <a16:rowId xmlns:a16="http://schemas.microsoft.com/office/drawing/2014/main" val="2904568450"/>
                  </a:ext>
                </a:extLst>
              </a:tr>
              <a:tr h="856809">
                <a:tc>
                  <a:txBody>
                    <a:bodyPr/>
                    <a:lstStyle/>
                    <a:p>
                      <a:pPr>
                        <a:defRPr b="0" i="0"/>
                      </a:pPr>
                      <a:r>
                        <a:rPr lang="1106" sz="1200">
                          <a:latin typeface="Montserrat" pitchFamily="2" charset="77"/>
                        </a:rPr>
                        <a:t>Oedran ymgeisydd</a:t>
                      </a:r>
                      <a:endParaRPr lang="en-US" sz="1200">
                        <a:latin typeface="Montserrat" panose="020B0604020202020204" charset="0"/>
                      </a:endParaRPr>
                    </a:p>
                  </a:txBody>
                  <a:tcPr/>
                </a:tc>
                <a:tc>
                  <a:txBody>
                    <a:bodyPr/>
                    <a:lstStyle/>
                    <a:p>
                      <a:pPr>
                        <a:defRPr b="0" i="0"/>
                      </a:pPr>
                      <a:r>
                        <a:rPr lang="1106" sz="1200">
                          <a:latin typeface="Montserrat" pitchFamily="2" charset="77"/>
                        </a:rPr>
                        <a:t>Fy oedran</a:t>
                      </a:r>
                      <a:endParaRPr lang="en-US" sz="1200">
                        <a:latin typeface="Montserrat" panose="020B0604020202020204" charset="0"/>
                      </a:endParaRPr>
                    </a:p>
                  </a:txBody>
                  <a:tcPr/>
                </a:tc>
                <a:tc>
                  <a:txBody>
                    <a:bodyPr/>
                    <a:lstStyle/>
                    <a:p>
                      <a:pPr>
                        <a:defRPr b="0" i="0"/>
                      </a:pPr>
                      <a:r>
                        <a:rPr lang="1106" sz="1200">
                          <a:latin typeface="Montserrat" pitchFamily="2" charset="77"/>
                        </a:rPr>
                        <a:t>Cefndir addysgol ymgeisydd</a:t>
                      </a:r>
                      <a:endParaRPr lang="en-US" sz="1200">
                        <a:latin typeface="Montserrat" panose="020B0604020202020204" charset="0"/>
                      </a:endParaRPr>
                    </a:p>
                  </a:txBody>
                  <a:tcPr/>
                </a:tc>
                <a:tc>
                  <a:txBody>
                    <a:bodyPr/>
                    <a:lstStyle/>
                    <a:p>
                      <a:pPr>
                        <a:defRPr b="0" i="0"/>
                      </a:pPr>
                      <a:r>
                        <a:rPr lang="1106" sz="1200">
                          <a:latin typeface="Montserrat" pitchFamily="2" charset="77"/>
                        </a:rPr>
                        <a:t>Fy rhywedd</a:t>
                      </a:r>
                      <a:endParaRPr lang="en-US" sz="1200">
                        <a:latin typeface="Montserrat" panose="020B0604020202020204" charset="0"/>
                      </a:endParaRPr>
                    </a:p>
                  </a:txBody>
                  <a:tcPr/>
                </a:tc>
                <a:tc>
                  <a:txBody>
                    <a:bodyPr/>
                    <a:lstStyle/>
                    <a:p>
                      <a:pPr>
                        <a:defRPr b="0" i="0"/>
                      </a:pPr>
                      <a:r>
                        <a:rPr lang="1106" sz="1200">
                          <a:latin typeface="Montserrat" pitchFamily="2" charset="77"/>
                        </a:rPr>
                        <a:t>Enwogion neu ddylanwadwyr</a:t>
                      </a:r>
                      <a:endParaRPr lang="en-US" sz="1200">
                        <a:latin typeface="Montserrat" panose="020B0604020202020204" charset="0"/>
                      </a:endParaRPr>
                    </a:p>
                  </a:txBody>
                  <a:tcPr/>
                </a:tc>
                <a:extLst>
                  <a:ext uri="{0D108BD9-81ED-4DB2-BD59-A6C34878D82A}">
                    <a16:rowId xmlns:a16="http://schemas.microsoft.com/office/drawing/2014/main" val="321459178"/>
                  </a:ext>
                </a:extLst>
              </a:tr>
              <a:tr h="666407">
                <a:tc>
                  <a:txBody>
                    <a:bodyPr/>
                    <a:lstStyle/>
                    <a:p>
                      <a:pPr>
                        <a:defRPr b="0" i="0"/>
                      </a:pPr>
                      <a:r>
                        <a:rPr lang="1106" sz="1200">
                          <a:latin typeface="Montserrat" pitchFamily="2" charset="77"/>
                        </a:rPr>
                        <a:t>Taflenni</a:t>
                      </a:r>
                      <a:endParaRPr lang="en-US" sz="1200">
                        <a:latin typeface="Montserrat" panose="020B0604020202020204" charset="0"/>
                      </a:endParaRPr>
                    </a:p>
                  </a:txBody>
                  <a:tcPr/>
                </a:tc>
                <a:tc>
                  <a:txBody>
                    <a:bodyPr/>
                    <a:lstStyle/>
                    <a:p>
                      <a:pPr>
                        <a:defRPr b="0" i="0"/>
                      </a:pPr>
                      <a:r>
                        <a:rPr lang="1106" sz="1200">
                          <a:latin typeface="Montserrat" pitchFamily="2" charset="77"/>
                        </a:rPr>
                        <a:t>Ble mae ymgeisydd yn byw</a:t>
                      </a:r>
                      <a:endParaRPr lang="en-US" sz="1200">
                        <a:latin typeface="Montserrat" panose="020B0604020202020204" charset="0"/>
                      </a:endParaRPr>
                    </a:p>
                  </a:txBody>
                  <a:tcPr/>
                </a:tc>
                <a:tc>
                  <a:txBody>
                    <a:bodyPr/>
                    <a:lstStyle/>
                    <a:p>
                      <a:pPr>
                        <a:defRPr b="0" i="0"/>
                      </a:pPr>
                      <a:r>
                        <a:rPr lang="1106" sz="1200">
                          <a:latin typeface="Montserrat" pitchFamily="2" charset="77"/>
                        </a:rPr>
                        <a:t>Fy nghefndir</a:t>
                      </a:r>
                      <a:endParaRPr lang="en-US" sz="1200">
                        <a:latin typeface="Montserrat" panose="020B0604020202020204" charset="0"/>
                      </a:endParaRPr>
                    </a:p>
                  </a:txBody>
                  <a:tcPr/>
                </a:tc>
                <a:tc>
                  <a:txBody>
                    <a:bodyPr/>
                    <a:lstStyle/>
                    <a:p>
                      <a:pPr>
                        <a:defRPr b="0" i="0"/>
                      </a:pPr>
                      <a:r>
                        <a:rPr lang="1106" sz="1200">
                          <a:latin typeface="Montserrat" pitchFamily="2" charset="77"/>
                        </a:rPr>
                        <a:t>Cefndir ymgeisydd </a:t>
                      </a:r>
                      <a:endParaRPr lang="en-US" sz="1200">
                        <a:latin typeface="Montserrat" panose="020B0604020202020204" charset="0"/>
                      </a:endParaRPr>
                    </a:p>
                  </a:txBody>
                  <a:tcPr/>
                </a:tc>
                <a:tc>
                  <a:txBody>
                    <a:bodyPr/>
                    <a:lstStyle/>
                    <a:p>
                      <a:pPr>
                        <a:defRPr b="0" i="0"/>
                      </a:pPr>
                      <a:r>
                        <a:rPr lang="1106" sz="1200">
                          <a:latin typeface="Montserrat" pitchFamily="2" charset="77"/>
                        </a:rPr>
                        <a:t>Sut mae ymgeisydd yn edrych</a:t>
                      </a:r>
                      <a:endParaRPr lang="en-US" sz="1200">
                        <a:latin typeface="Montserrat" panose="020B0604020202020204" charset="0"/>
                      </a:endParaRPr>
                    </a:p>
                  </a:txBody>
                  <a:tcPr/>
                </a:tc>
                <a:extLst>
                  <a:ext uri="{0D108BD9-81ED-4DB2-BD59-A6C34878D82A}">
                    <a16:rowId xmlns:a16="http://schemas.microsoft.com/office/drawing/2014/main" val="3665223546"/>
                  </a:ext>
                </a:extLst>
              </a:tr>
            </a:tbl>
          </a:graphicData>
        </a:graphic>
      </p:graphicFrame>
      <p:sp>
        <p:nvSpPr>
          <p:cNvPr id="6" name="Text Placeholder 5"/>
          <p:cNvSpPr>
            <a:spLocks noGrp="1"/>
          </p:cNvSpPr>
          <p:nvPr>
            <p:ph type="body" sz="quarter" idx="14"/>
          </p:nvPr>
        </p:nvSpPr>
        <p:spPr/>
        <p:txBody>
          <a:bodyPr/>
          <a:lstStyle/>
          <a:p>
            <a:pPr>
              <a:defRPr b="0" i="0"/>
            </a:pPr>
            <a:r>
              <a:rPr lang="1106" b="1"/>
              <a:t>TAFLEN WAITH</a:t>
            </a:r>
            <a:endParaRPr lang="en-GB"/>
          </a:p>
        </p:txBody>
      </p:sp>
      <p:sp>
        <p:nvSpPr>
          <p:cNvPr id="7" name="Footer Placeholder 6"/>
          <p:cNvSpPr>
            <a:spLocks noGrp="1"/>
          </p:cNvSpPr>
          <p:nvPr>
            <p:ph type="ftr" sz="quarter" idx="11"/>
          </p:nvPr>
        </p:nvSpPr>
        <p:spPr/>
        <p:txBody>
          <a:bodyPr/>
          <a:lstStyle/>
          <a:p>
            <a:pPr>
              <a:defRPr b="0" i="0"/>
            </a:pPr>
            <a:r>
              <a:rPr lang="1106" b="1"/>
              <a:t>Ymgyrchu</a:t>
            </a:r>
            <a:endParaRPr lang="en-US"/>
          </a:p>
        </p:txBody>
      </p:sp>
      <p:sp>
        <p:nvSpPr>
          <p:cNvPr id="8" name="Slide Number Placeholder 7"/>
          <p:cNvSpPr>
            <a:spLocks noGrp="1"/>
          </p:cNvSpPr>
          <p:nvPr>
            <p:ph type="sldNum" sz="quarter" idx="12"/>
          </p:nvPr>
        </p:nvSpPr>
        <p:spPr/>
        <p:txBody>
          <a:bodyPr/>
          <a:lstStyle/>
          <a:p>
            <a:pPr>
              <a:defRPr b="0" i="0"/>
            </a:pPr>
            <a:fld id="{520FF813-FAB6-47A8-BA7D-27162E13C23C}" type="slidenum">
              <a:rPr lang="en-US" b="0" smtClean="0"/>
              <a:t>20</a:t>
            </a:fld>
            <a:endParaRPr lang="en-US"/>
          </a:p>
        </p:txBody>
      </p:sp>
    </p:spTree>
    <p:extLst>
      <p:ext uri="{BB962C8B-B14F-4D97-AF65-F5344CB8AC3E}">
        <p14:creationId xmlns:p14="http://schemas.microsoft.com/office/powerpoint/2010/main" val="1141684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pPr>
              <a:defRPr b="0" i="0"/>
            </a:pPr>
            <a:r>
              <a:rPr lang="1106" b="1"/>
              <a:t>04.</a:t>
            </a:r>
            <a:endParaRPr lang="en-US"/>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1106" b="1"/>
              <a:t>Ymgyrchu</a:t>
            </a:r>
            <a:endParaRPr lang="en-US"/>
          </a:p>
        </p:txBody>
      </p:sp>
      <p:sp>
        <p:nvSpPr>
          <p:cNvPr id="39" name="Content Placeholder 38">
            <a:extLst>
              <a:ext uri="{FF2B5EF4-FFF2-40B4-BE49-F238E27FC236}">
                <a16:creationId xmlns:a16="http://schemas.microsoft.com/office/drawing/2014/main" id="{5D831FA7-C1C0-5E4D-B52A-54298A069EF9}"/>
              </a:ext>
            </a:extLst>
          </p:cNvPr>
          <p:cNvSpPr>
            <a:spLocks noGrp="1"/>
          </p:cNvSpPr>
          <p:nvPr>
            <p:ph idx="1"/>
          </p:nvPr>
        </p:nvSpPr>
        <p:spPr>
          <a:xfrm>
            <a:off x="471488" y="2125284"/>
            <a:ext cx="5905500" cy="6798421"/>
          </a:xfrm>
        </p:spPr>
        <p:txBody>
          <a:bodyPr/>
          <a:lstStyle/>
          <a:p>
            <a:pPr>
              <a:defRPr b="0" i="0"/>
            </a:pPr>
            <a:r>
              <a:rPr lang="1106" b="1" dirty="0"/>
              <a:t>Cynllunio ymgyrch</a:t>
            </a:r>
          </a:p>
          <a:p>
            <a:pPr marL="0" indent="0">
              <a:buNone/>
              <a:defRPr b="0" i="0"/>
            </a:pPr>
            <a:r>
              <a:rPr lang="1106" dirty="0"/>
              <a:t>Rhowch y myfyrwyr mewn timau ymgyrchu. Unwaith y byddant wedi cwblhau eu gwaith ymchwil, gofynnwch i'r tîm gymharu'r ymatebion a llunio rhestr o'r rhwystrau y mae pobl ifanc yn eu hwynebu mewn perthynas â chofrestru i bleidleisio. A wnaeth unrhyw rai o'r rhwystrau hyn godi mwy nag unwaith? </a:t>
            </a:r>
          </a:p>
          <a:p>
            <a:pPr marL="0" indent="0">
              <a:buNone/>
              <a:defRPr b="0" i="0"/>
            </a:pPr>
            <a:r>
              <a:rPr lang="1106" dirty="0"/>
              <a:t>Dylai'r timau ddewis y rhwystr mwyaf arwyddocaol y maent am ei herio gyda'u hymgyrch a dylunio ‘neges allweddol’, er enghraifft, y syniad y maent am i bobl ei gael o'r ymgyrch.</a:t>
            </a:r>
          </a:p>
          <a:p>
            <a:pPr marL="0" indent="0">
              <a:buNone/>
              <a:defRPr b="0" i="0"/>
            </a:pPr>
            <a:r>
              <a:rPr lang="1106" dirty="0"/>
              <a:t>Yna dylent gynllunio gweithgareddau a fydd yn annog pobl 14 oed neu drosodd i gofrestru i bleidleisio yn eu barn nhw.  </a:t>
            </a:r>
          </a:p>
          <a:p>
            <a:pPr marL="0" indent="0">
              <a:buNone/>
              <a:defRPr b="0" i="0"/>
            </a:pPr>
            <a:r>
              <a:rPr lang="1106" b="1" dirty="0"/>
              <a:t>Cymorth ychwanegol: </a:t>
            </a:r>
            <a:r>
              <a:rPr lang="1106" b="0" dirty="0"/>
              <a:t>gall y myfyrwyr ddefnyddio'r cardiau ‘Beth sy'n Dylanwadu?’ </a:t>
            </a:r>
            <a:endParaRPr lang="en-GB" b="0" dirty="0"/>
          </a:p>
          <a:p>
            <a:pPr marL="0" indent="0">
              <a:buNone/>
              <a:defRPr b="0" i="0"/>
            </a:pPr>
            <a:endParaRPr lang="en-GB" dirty="0"/>
          </a:p>
          <a:p>
            <a:pPr marL="0" indent="0">
              <a:buNone/>
              <a:defRPr b="0" i="0"/>
            </a:pPr>
            <a:endParaRPr lang="en-GB" b="0" dirty="0"/>
          </a:p>
          <a:p>
            <a:pPr marL="0" indent="0">
              <a:buNone/>
              <a:defRPr b="0" i="0"/>
            </a:pPr>
            <a:endParaRPr lang="en-GB" dirty="0"/>
          </a:p>
          <a:p>
            <a:pPr marL="0" indent="0">
              <a:buNone/>
              <a:defRPr b="0" i="0"/>
            </a:pPr>
            <a:endParaRPr lang="en-GB" b="0" dirty="0"/>
          </a:p>
          <a:p>
            <a:pPr marL="0" indent="0">
              <a:buNone/>
              <a:defRPr b="0" i="0"/>
            </a:pPr>
            <a:endParaRPr lang="en-GB" dirty="0"/>
          </a:p>
          <a:p>
            <a:pPr marL="0" indent="0">
              <a:buNone/>
              <a:defRPr b="0" i="0"/>
            </a:pPr>
            <a:endParaRPr lang="en-GB" b="0" dirty="0"/>
          </a:p>
          <a:p>
            <a:pPr marL="0" indent="0">
              <a:buNone/>
              <a:defRPr b="0" i="0"/>
            </a:pPr>
            <a:r>
              <a:rPr lang="1106" b="0" dirty="0"/>
              <a:t>ac ailedrych ar y ffilm am ymgyrchu gwleidyddol o'r ail wers yn yr uned hon i'w helpu i feddwl am syniadau ar gyfer eu hymgyrch.</a:t>
            </a:r>
            <a:br>
              <a:rPr lang="en-GB" b="0" dirty="0"/>
            </a:br>
            <a:endParaRPr lang="en-GB" dirty="0"/>
          </a:p>
          <a:p>
            <a:pPr>
              <a:defRPr b="0" i="0"/>
            </a:pPr>
            <a:r>
              <a:rPr lang="1106" b="1" dirty="0"/>
              <a:t>I gloi</a:t>
            </a:r>
            <a:endParaRPr lang="en-US" b="1" dirty="0"/>
          </a:p>
          <a:p>
            <a:pPr marL="0" indent="0">
              <a:buNone/>
              <a:defRPr b="0" i="0"/>
            </a:pPr>
            <a:r>
              <a:rPr lang="1106" dirty="0"/>
              <a:t>Rhowch 60 eiliad i bob tîm i rannu ei ganfyddiadau a chynnig negeseuon allweddol yr ymgyrch.</a:t>
            </a:r>
          </a:p>
          <a:p>
            <a:pPr marL="0" indent="0">
              <a:buNone/>
              <a:defRPr b="0" i="0"/>
            </a:pPr>
            <a:r>
              <a:rPr lang="1106" dirty="0"/>
              <a:t>Gall gweddill y dosbarth gael y cyfle i roi adborth cadarnhaol ac adeiladol gan ddefnyddio'r fframwaith adborth y mae'r myfyrwyr yn gyfarwydd ag ef.</a:t>
            </a:r>
          </a:p>
          <a:p>
            <a:pPr marL="0" indent="0">
              <a:buNone/>
              <a:defRPr b="0" i="0"/>
            </a:pPr>
            <a:r>
              <a:rPr lang="1106" dirty="0"/>
              <a:t>Cofiwch atgoffa'r myfyrwyr i gofrestru i bleidleisio yn </a:t>
            </a:r>
            <a:r>
              <a:rPr lang="1106" dirty="0">
                <a:hlinkClick r:id="rId2"/>
              </a:rPr>
              <a:t>gov.uk/cofrestru-i-bleidleisio</a:t>
            </a:r>
            <a:endParaRPr lang="en-US" dirty="0"/>
          </a:p>
          <a:p>
            <a:endParaRPr lang="en-US" dirty="0"/>
          </a:p>
          <a:p>
            <a:pPr marL="0" indent="0">
              <a:buNone/>
            </a:pPr>
            <a:endParaRPr lang="en-US" dirty="0"/>
          </a:p>
          <a:p>
            <a:pPr marL="0" indent="0">
              <a:buNone/>
            </a:pPr>
            <a:endParaRPr lang="en-US" dirty="0"/>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1106" b="1"/>
              <a:t>Ymgyrchu</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3E35B0FA-A201-4629-BC2E-5B893364F59D}" type="slidenum">
              <a:rPr lang="en-US" b="0" smtClean="0"/>
              <a:t>21</a:t>
            </a:fld>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Autofit/>
          </a:bodyPr>
          <a:lstStyle/>
          <a:p>
            <a:pPr>
              <a:defRPr b="0" i="0"/>
            </a:pPr>
            <a:r>
              <a:rPr lang="1106" b="1"/>
              <a:t>CYNLLUN GWERS</a:t>
            </a:r>
            <a:endParaRPr lang="en-US"/>
          </a:p>
        </p:txBody>
      </p:sp>
      <p:cxnSp>
        <p:nvCxnSpPr>
          <p:cNvPr id="109" name="Straight Connector 108">
            <a:extLst>
              <a:ext uri="{FF2B5EF4-FFF2-40B4-BE49-F238E27FC236}">
                <a16:creationId xmlns:a16="http://schemas.microsoft.com/office/drawing/2014/main" id="{EC88648B-5B43-524F-8F92-392DC896CE1E}"/>
              </a:ext>
            </a:extLst>
          </p:cNvPr>
          <p:cNvCxnSpPr/>
          <p:nvPr/>
        </p:nvCxnSpPr>
        <p:spPr>
          <a:xfrm>
            <a:off x="470825" y="187261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E59BC72A-2FFC-5846-BBB3-5246C21EB287}"/>
              </a:ext>
            </a:extLst>
          </p:cNvPr>
          <p:cNvSpPr txBox="1"/>
          <p:nvPr/>
        </p:nvSpPr>
        <p:spPr>
          <a:xfrm>
            <a:off x="460474" y="7326210"/>
            <a:ext cx="2963432" cy="1476113"/>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1106" b="1"/>
              <a:t>Meini prawf llwyddiant:</a:t>
            </a:r>
            <a:endParaRPr lang="en-US" b="1"/>
          </a:p>
          <a:p>
            <a:pPr>
              <a:defRPr b="0" i="0"/>
            </a:pPr>
            <a:r>
              <a:rPr lang="1106"/>
              <a:t>rhestr o rwystrau </a:t>
            </a:r>
          </a:p>
          <a:p>
            <a:pPr>
              <a:defRPr b="0" i="0"/>
            </a:pPr>
            <a:r>
              <a:rPr lang="1106"/>
              <a:t>neges allweddol</a:t>
            </a:r>
          </a:p>
          <a:p>
            <a:pPr>
              <a:defRPr b="0" i="0"/>
            </a:pPr>
            <a:r>
              <a:rPr lang="1106"/>
              <a:t>cynllun gweithgareddau ymgyrchu</a:t>
            </a:r>
            <a:endParaRPr lang="en-GB"/>
          </a:p>
        </p:txBody>
      </p:sp>
    </p:spTree>
    <p:extLst>
      <p:ext uri="{BB962C8B-B14F-4D97-AF65-F5344CB8AC3E}">
        <p14:creationId xmlns:p14="http://schemas.microsoft.com/office/powerpoint/2010/main" val="1962198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pPr>
              <a:defRPr b="0" i="0"/>
            </a:pPr>
            <a:r>
              <a:rPr lang="1106" b="1"/>
              <a:t>Ymgyrchu</a:t>
            </a:r>
            <a:endParaRPr lang="en-US"/>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pPr>
              <a:defRPr b="0" i="0"/>
            </a:pPr>
            <a:fld id="{722BBE5C-93C4-4B5C-B626-AC47E4E95A9F}" type="slidenum">
              <a:rPr lang="en-US" b="0" smtClean="0"/>
              <a:t>22</a:t>
            </a:fld>
            <a:endParaRPr lang="en-US"/>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240118771"/>
              </p:ext>
            </p:extLst>
          </p:nvPr>
        </p:nvGraphicFramePr>
        <p:xfrm>
          <a:off x="536684" y="1312613"/>
          <a:ext cx="5906163" cy="7526737"/>
        </p:xfrm>
        <a:graphic>
          <a:graphicData uri="http://schemas.openxmlformats.org/drawingml/2006/table">
            <a:tbl>
              <a:tblPr bandRow="1">
                <a:tableStyleId>{5C22544A-7EE6-4342-B048-85BDC9FD1C3A}</a:tableStyleId>
              </a:tblPr>
              <a:tblGrid>
                <a:gridCol w="2821955">
                  <a:extLst>
                    <a:ext uri="{9D8B030D-6E8A-4147-A177-3AD203B41FA5}">
                      <a16:colId xmlns:a16="http://schemas.microsoft.com/office/drawing/2014/main" val="4188372822"/>
                    </a:ext>
                  </a:extLst>
                </a:gridCol>
                <a:gridCol w="221517">
                  <a:extLst>
                    <a:ext uri="{9D8B030D-6E8A-4147-A177-3AD203B41FA5}">
                      <a16:colId xmlns:a16="http://schemas.microsoft.com/office/drawing/2014/main" val="1028229880"/>
                    </a:ext>
                  </a:extLst>
                </a:gridCol>
                <a:gridCol w="2862691">
                  <a:extLst>
                    <a:ext uri="{9D8B030D-6E8A-4147-A177-3AD203B41FA5}">
                      <a16:colId xmlns:a16="http://schemas.microsoft.com/office/drawing/2014/main" val="2675777768"/>
                    </a:ext>
                  </a:extLst>
                </a:gridCol>
              </a:tblGrid>
              <a:tr h="77704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sydd wedi cwrdd â gwleidydd</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sy'n gallu enwi Prif Weinidog Cymru</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itchFamily="2" charset="77"/>
                      </a:endParaRPr>
                    </a:p>
                  </a:txBody>
                  <a:tcPr>
                    <a:solidFill>
                      <a:srgbClr val="E7FAF4"/>
                    </a:solidFill>
                  </a:tcPr>
                </a:tc>
                <a:extLst>
                  <a:ext uri="{0D108BD9-81ED-4DB2-BD59-A6C34878D82A}">
                    <a16:rowId xmlns:a16="http://schemas.microsoft.com/office/drawing/2014/main" val="3915950913"/>
                  </a:ext>
                </a:extLst>
              </a:tr>
              <a:tr h="0">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3277331775"/>
                  </a:ext>
                </a:extLst>
              </a:tr>
              <a:tr h="897582">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cymryd rhan mewn ffug etholiad yn yr ysgol neu'r coleg</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itchFamily="2" charset="77"/>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sydd wedi llofnodi</a:t>
                      </a:r>
                      <a:r>
                        <a:rPr lang="en-GB" sz="1200" dirty="0">
                          <a:latin typeface="Montserrat" panose="020B0604020202020204" charset="0"/>
                        </a:rPr>
                        <a:t> </a:t>
                      </a:r>
                      <a:r>
                        <a:rPr lang="1106" sz="1200" dirty="0">
                          <a:latin typeface="Montserrat" panose="020B0604020202020204" charset="0"/>
                        </a:rPr>
                        <a:t>deiseb</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endParaRPr lang="en-GB" sz="1200" dirty="0">
                        <a:latin typeface="Montserrat" pitchFamily="2" charset="77"/>
                      </a:endParaRPr>
                    </a:p>
                  </a:txBody>
                  <a:tcPr>
                    <a:solidFill>
                      <a:srgbClr val="E7FAF4"/>
                    </a:solidFill>
                  </a:tcPr>
                </a:tc>
                <a:extLst>
                  <a:ext uri="{0D108BD9-81ED-4DB2-BD59-A6C34878D82A}">
                    <a16:rowId xmlns:a16="http://schemas.microsoft.com/office/drawing/2014/main" val="154750090"/>
                  </a:ext>
                </a:extLst>
              </a:tr>
              <a:tr h="0">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2478994470"/>
                  </a:ext>
                </a:extLst>
              </a:tr>
              <a:tr h="943057">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sy'n gallu enwi </a:t>
                      </a:r>
                      <a:r>
                        <a:rPr lang="en-GB" sz="1200" dirty="0">
                          <a:latin typeface="Montserrat" panose="020B0604020202020204" charset="0"/>
                        </a:rPr>
                        <a:t>un o’</a:t>
                      </a:r>
                      <a:r>
                        <a:rPr lang="1106" sz="1200" dirty="0">
                          <a:latin typeface="Montserrat" panose="020B0604020202020204" charset="0"/>
                        </a:rPr>
                        <a:t>i Aelod</a:t>
                      </a:r>
                      <a:r>
                        <a:rPr lang="en-GB" sz="1200" dirty="0">
                          <a:latin typeface="Montserrat" panose="020B0604020202020204" charset="0"/>
                        </a:rPr>
                        <a:t>au</a:t>
                      </a:r>
                      <a:r>
                        <a:rPr lang="1106" sz="1200" dirty="0">
                          <a:latin typeface="Montserrat" panose="020B0604020202020204" charset="0"/>
                        </a:rPr>
                        <a:t> o'r Senedd</a:t>
                      </a: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endParaRPr lang="en-GB" sz="1200" dirty="0">
                        <a:latin typeface="Montserrat" pitchFamily="2" charset="77"/>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sydd wedi bod ar orymdaith</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endParaRPr lang="en-GB" sz="1200" dirty="0">
                        <a:latin typeface="Montserrat" pitchFamily="2" charset="77"/>
                      </a:endParaRPr>
                    </a:p>
                  </a:txBody>
                  <a:tcPr>
                    <a:solidFill>
                      <a:srgbClr val="E7FAF4"/>
                    </a:solidFill>
                  </a:tcPr>
                </a:tc>
                <a:extLst>
                  <a:ext uri="{0D108BD9-81ED-4DB2-BD59-A6C34878D82A}">
                    <a16:rowId xmlns:a16="http://schemas.microsoft.com/office/drawing/2014/main" val="1126531228"/>
                  </a:ext>
                </a:extLst>
              </a:tr>
              <a:tr h="0">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385832286"/>
                  </a:ext>
                </a:extLst>
              </a:tr>
              <a:tr h="878888">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gwneud araith</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itchFamily="2" charset="77"/>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sy'n bwriadu pleidleisio neu wedi pleidleisio mewn etholiad</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p>
                  </a:txBody>
                  <a:tcPr>
                    <a:solidFill>
                      <a:srgbClr val="E7FAF4"/>
                    </a:solidFill>
                  </a:tcPr>
                </a:tc>
                <a:extLst>
                  <a:ext uri="{0D108BD9-81ED-4DB2-BD59-A6C34878D82A}">
                    <a16:rowId xmlns:a16="http://schemas.microsoft.com/office/drawing/2014/main" val="1840362775"/>
                  </a:ext>
                </a:extLst>
              </a:tr>
              <a:tr h="0">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3154274342"/>
                  </a:ext>
                </a:extLst>
              </a:tr>
              <a:tr h="782636">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sydd wedi rhoi</a:t>
                      </a:r>
                      <a:r>
                        <a:rPr lang="en-GB" sz="1200" dirty="0">
                          <a:latin typeface="Montserrat" panose="020B0604020202020204" charset="0"/>
                        </a:rPr>
                        <a:t> </a:t>
                      </a:r>
                      <a:r>
                        <a:rPr lang="1106" sz="1200" dirty="0">
                          <a:latin typeface="Montserrat" panose="020B0604020202020204" charset="0"/>
                        </a:rPr>
                        <a:t>arian i elusen yn ystod y </a:t>
                      </a: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tri mis diwethaf</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itchFamily="2" charset="77"/>
                      </a:endParaRP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sydd â diddordeb mewn</a:t>
                      </a:r>
                      <a:r>
                        <a:rPr lang="en-GB" sz="1200" dirty="0">
                          <a:latin typeface="Montserrat" panose="020B0604020202020204" charset="0"/>
                        </a:rPr>
                        <a:t> </a:t>
                      </a:r>
                      <a:r>
                        <a:rPr lang="1106" sz="1200" dirty="0">
                          <a:latin typeface="Montserrat" panose="020B0604020202020204" charset="0"/>
                        </a:rPr>
                        <a:t>materion amgylcheddol</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endParaRPr lang="en-GB" sz="1200" dirty="0">
                        <a:latin typeface="Montserrat" pitchFamily="2" charset="77"/>
                      </a:endParaRPr>
                    </a:p>
                  </a:txBody>
                  <a:tcPr>
                    <a:solidFill>
                      <a:srgbClr val="E7FAF4"/>
                    </a:solidFill>
                  </a:tcPr>
                </a:tc>
                <a:extLst>
                  <a:ext uri="{0D108BD9-81ED-4DB2-BD59-A6C34878D82A}">
                    <a16:rowId xmlns:a16="http://schemas.microsoft.com/office/drawing/2014/main" val="2097408828"/>
                  </a:ext>
                </a:extLst>
              </a:tr>
              <a:tr h="0">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tc>
                  <a:txBody>
                    <a:bodyPr/>
                    <a:lstStyle/>
                    <a:p>
                      <a:endParaRPr lang="en-GB" sz="1200">
                        <a:latin typeface="Montserrat" pitchFamily="2" charset="77"/>
                      </a:endParaRPr>
                    </a:p>
                  </a:txBody>
                  <a:tcPr>
                    <a:noFill/>
                  </a:tcPr>
                </a:tc>
                <a:extLst>
                  <a:ext uri="{0D108BD9-81ED-4DB2-BD59-A6C34878D82A}">
                    <a16:rowId xmlns:a16="http://schemas.microsoft.com/office/drawing/2014/main" val="4184045268"/>
                  </a:ext>
                </a:extLst>
              </a:tr>
              <a:tr h="356354">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sy'n gallu enwi pedair</a:t>
                      </a:r>
                      <a:r>
                        <a:rPr lang="en-GB" sz="1200" dirty="0">
                          <a:latin typeface="Montserrat" panose="020B0604020202020204" charset="0"/>
                        </a:rPr>
                        <a:t> </a:t>
                      </a:r>
                      <a:r>
                        <a:rPr lang="1106" sz="1200" dirty="0">
                          <a:latin typeface="Montserrat" panose="020B0604020202020204" charset="0"/>
                        </a:rPr>
                        <a:t>plaid wleidyddol </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p>
                  </a:txBody>
                  <a:tcPr>
                    <a:solidFill>
                      <a:srgbClr val="E7FAF4"/>
                    </a:solidFill>
                  </a:tcPr>
                </a:tc>
                <a:tc>
                  <a:txBody>
                    <a:bodyPr/>
                    <a:lstStyle/>
                    <a:p>
                      <a:endParaRPr lang="en-GB" sz="1200">
                        <a:latin typeface="Montserrat" pitchFamily="2" charset="77"/>
                      </a:endParaRPr>
                    </a:p>
                  </a:txBody>
                  <a:tcP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Dewch o hyd i rywun sy'n gallu enwi ei gynghorydd lleol</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dirty="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Enw:</a:t>
                      </a:r>
                      <a:endParaRPr lang="en-GB" sz="1200" dirty="0">
                        <a:latin typeface="Montserrat" pitchFamily="2" charset="77"/>
                      </a:endParaRPr>
                    </a:p>
                  </a:txBody>
                  <a:tcPr>
                    <a:solidFill>
                      <a:srgbClr val="E7FAF4"/>
                    </a:solidFill>
                  </a:tcPr>
                </a:tc>
                <a:extLst>
                  <a:ext uri="{0D108BD9-81ED-4DB2-BD59-A6C34878D82A}">
                    <a16:rowId xmlns:a16="http://schemas.microsoft.com/office/drawing/2014/main" val="62658981"/>
                  </a:ext>
                </a:extLst>
              </a:tr>
            </a:tbl>
          </a:graphicData>
        </a:graphic>
      </p:graphicFrame>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885531"/>
            <a:ext cx="5906164" cy="806620"/>
          </a:xfrm>
        </p:spPr>
        <p:txBody>
          <a:bodyPr/>
          <a:lstStyle/>
          <a:p>
            <a:pPr>
              <a:defRPr b="0" i="0"/>
            </a:pPr>
            <a:r>
              <a:rPr lang="1106" b="1"/>
              <a:t>Bingo Gwleidyddol</a:t>
            </a:r>
            <a:endParaRPr lang="en-US"/>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495554"/>
            <a:ext cx="5905500" cy="336550"/>
          </a:xfrm>
        </p:spPr>
        <p:txBody>
          <a:bodyPr/>
          <a:lstStyle/>
          <a:p>
            <a:pPr>
              <a:defRPr b="0" i="0"/>
            </a:pPr>
            <a:r>
              <a:rPr lang="1106" b="1"/>
              <a:t>04.</a:t>
            </a:r>
            <a:endParaRPr lang="en-US"/>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pPr>
              <a:defRPr b="0" i="0"/>
            </a:pPr>
            <a:r>
              <a:rPr lang="1106" b="1"/>
              <a:t>TAFLEN WAITH</a:t>
            </a:r>
            <a:endParaRPr lang="en-US"/>
          </a:p>
        </p:txBody>
      </p:sp>
    </p:spTree>
    <p:extLst>
      <p:ext uri="{BB962C8B-B14F-4D97-AF65-F5344CB8AC3E}">
        <p14:creationId xmlns:p14="http://schemas.microsoft.com/office/powerpoint/2010/main" val="3646899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1106" b="1"/>
              <a:t>Cynllunio ymgyrch</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1106" b="1"/>
              <a:t>Cynllunio ymgyrch</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7B5D1743-255B-473B-9300-DCE27FF0487C}" type="slidenum">
              <a:rPr lang="en-US" b="0" smtClean="0"/>
              <a:t>23</a:t>
            </a:fld>
            <a:endParaRPr lang="en-US"/>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pPr>
              <a:defRPr b="0" i="0"/>
            </a:pPr>
            <a:r>
              <a:rPr lang="1106" b="1"/>
              <a:t>05.</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pPr>
              <a:defRPr b="0" i="0"/>
            </a:pPr>
            <a:r>
              <a:rPr lang="1106" b="1"/>
              <a:t>CYNLLUN GWERS</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2257636"/>
            <a:ext cx="5906163" cy="639150"/>
          </a:xfrm>
        </p:spPr>
        <p:txBody>
          <a:bodyPr/>
          <a:lstStyle/>
          <a:p>
            <a:pPr>
              <a:defRPr b="0" i="0"/>
            </a:pPr>
            <a:r>
              <a:rPr lang="1106">
                <a:latin typeface="Montserrat" panose="020B0604020202020204" charset="0"/>
              </a:rPr>
              <a:t>Bydd y myfyrwyr yn gweithio mewn timau i gynhyrchu deunyddiau ymgyrchu.</a:t>
            </a:r>
            <a:endParaRPr lang="en-US">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95465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705378" cy="1093782"/>
          </a:xfrm>
        </p:spPr>
        <p:txBody>
          <a:bodyPr numCol="1" spcCol="360000">
            <a:spAutoFit/>
          </a:bodyPr>
          <a:lstStyle/>
          <a:p>
            <a:pPr marL="0" indent="0">
              <a:lnSpc>
                <a:spcPct val="110000"/>
              </a:lnSpc>
              <a:buNone/>
              <a:defRPr b="0" i="0"/>
            </a:pPr>
            <a:r>
              <a:rPr lang="cy-GB" b="1" dirty="0"/>
              <a:t>Amcan dysgu:</a:t>
            </a:r>
            <a:br>
              <a:rPr lang="cy-GB" b="1" dirty="0"/>
            </a:br>
            <a:r>
              <a:rPr lang="cy-GB" b="0" dirty="0"/>
              <a:t>Bydd myfyrwyr yn gallu cynhyrchu deunyddiau ymgyrchu perswadiol i annog pawb i gofrestru i bleidleisio.</a:t>
            </a:r>
            <a:endParaRPr lang="cy-GB" dirty="0"/>
          </a:p>
        </p:txBody>
      </p:sp>
      <p:sp>
        <p:nvSpPr>
          <p:cNvPr id="10" name="Content Placeholder 2">
            <a:extLst>
              <a:ext uri="{FF2B5EF4-FFF2-40B4-BE49-F238E27FC236}">
                <a16:creationId xmlns:a16="http://schemas.microsoft.com/office/drawing/2014/main" id="{0961D9C0-7E77-B949-9F32-7D28C198A9DD}"/>
              </a:ext>
            </a:extLst>
          </p:cNvPr>
          <p:cNvSpPr txBox="1"/>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defRPr b="0" i="0"/>
            </a:pPr>
            <a:r>
              <a:rPr lang="1106" b="1" dirty="0"/>
              <a:t>Amser gofynnol:</a:t>
            </a:r>
            <a:br>
              <a:rPr lang="1106" b="1" dirty="0"/>
            </a:br>
            <a:r>
              <a:rPr lang="1106" b="0" dirty="0"/>
              <a:t>60 munud</a:t>
            </a:r>
            <a:endParaRPr lang="en-US" dirty="0"/>
          </a:p>
          <a:p>
            <a:pPr marL="0" indent="0">
              <a:lnSpc>
                <a:spcPct val="110000"/>
              </a:lnSpc>
              <a:buFont typeface="Wingdings" pitchFamily="2" charset="2"/>
              <a:buNone/>
              <a:defRPr b="0" i="0"/>
            </a:pPr>
            <a:r>
              <a:rPr lang="1106" b="1" dirty="0"/>
              <a:t>Opsiynau ar gyfer gwahaniaethu:</a:t>
            </a:r>
          </a:p>
          <a:p>
            <a:pPr marL="0" indent="0">
              <a:lnSpc>
                <a:spcPct val="110000"/>
              </a:lnSpc>
              <a:buNone/>
              <a:defRPr b="0" i="0"/>
            </a:pPr>
            <a:r>
              <a:rPr lang="1106" dirty="0"/>
              <a:t>Caiff gweithgareddau ar gyfer ehangu a herio eu hawgrymu drwyddi draw.</a:t>
            </a:r>
          </a:p>
        </p:txBody>
      </p:sp>
      <p:sp>
        <p:nvSpPr>
          <p:cNvPr id="12" name="Content Placeholder 2">
            <a:extLst>
              <a:ext uri="{FF2B5EF4-FFF2-40B4-BE49-F238E27FC236}">
                <a16:creationId xmlns:a16="http://schemas.microsoft.com/office/drawing/2014/main" id="{E59BC72A-2FFC-5846-BBB3-5246C21EB287}"/>
              </a:ext>
            </a:extLst>
          </p:cNvPr>
          <p:cNvSpPr txBox="1"/>
          <p:nvPr/>
        </p:nvSpPr>
        <p:spPr>
          <a:xfrm>
            <a:off x="471486" y="4168741"/>
            <a:ext cx="2963432" cy="1659175"/>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1106" b="1"/>
              <a:t>Adnoddau gofynnol:</a:t>
            </a:r>
            <a:endParaRPr lang="en-US" b="1"/>
          </a:p>
          <a:p>
            <a:pPr>
              <a:defRPr b="0" i="0"/>
            </a:pPr>
            <a:r>
              <a:rPr lang="1106"/>
              <a:t>taflenni gwaith enghreifftiau o bosteri ymgyrchu</a:t>
            </a:r>
          </a:p>
          <a:p>
            <a:pPr>
              <a:defRPr b="0" i="0"/>
            </a:pPr>
            <a:r>
              <a:rPr lang="1106"/>
              <a:t>deunyddiau ar gyfer creu posteri, fel papur siwgr a phinnau ffelt</a:t>
            </a:r>
            <a:endParaRPr lang="en-GB"/>
          </a:p>
          <a:p>
            <a:pPr>
              <a:defRPr b="0" i="0"/>
            </a:pPr>
            <a:r>
              <a:rPr lang="1106"/>
              <a:t>mynediad i'r rhyngrwyd</a:t>
            </a:r>
            <a:endParaRPr lang="en-GB"/>
          </a:p>
        </p:txBody>
      </p:sp>
    </p:spTree>
    <p:extLst>
      <p:ext uri="{BB962C8B-B14F-4D97-AF65-F5344CB8AC3E}">
        <p14:creationId xmlns:p14="http://schemas.microsoft.com/office/powerpoint/2010/main" val="409574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r>
              <a:rPr lang="cy-GB" dirty="0"/>
              <a:t>Cynllunio ymgyrch</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cy-GB" dirty="0"/>
              <a:t>Cynllunio ymgyrch</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cy-GB" smtClean="0"/>
              <a:pPr/>
              <a:t>24</a:t>
            </a:fld>
            <a:endParaRPr lang="cy-GB"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r>
              <a:rPr lang="cy-GB" dirty="0"/>
              <a:t>05.</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cy-GB" dirty="0"/>
              <a:t>LESSON PLAN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2957512" cy="6487727"/>
          </a:xfrm>
        </p:spPr>
        <p:txBody>
          <a:bodyPr numCol="1" spcCol="360000">
            <a:noAutofit/>
          </a:bodyPr>
          <a:lstStyle/>
          <a:p>
            <a:pPr marL="0" indent="0">
              <a:buNone/>
            </a:pPr>
            <a:r>
              <a:rPr lang="cy-GB" b="0" i="0" dirty="0">
                <a:solidFill>
                  <a:srgbClr val="3C4043"/>
                </a:solidFill>
                <a:effectLst/>
                <a:latin typeface="Montserrat" panose="00000500000000000000" pitchFamily="2" charset="0"/>
              </a:rPr>
              <a:t>Mae'r Comisiwn Etholiadol yn herio eich myfyrwyr i gynnal ymgyrch i gael pobl ifanc i gofrestru i bleidleisio.</a:t>
            </a:r>
            <a:endParaRPr lang="cy-GB" sz="1200" b="0" dirty="0">
              <a:latin typeface="Montserrat" panose="00000500000000000000" pitchFamily="2" charset="0"/>
            </a:endParaRPr>
          </a:p>
          <a:p>
            <a:pPr marL="0" indent="0">
              <a:buNone/>
            </a:pPr>
            <a:r>
              <a:rPr lang="cy-GB" sz="1200" b="1" dirty="0">
                <a:latin typeface="Montserrat" panose="00000500000000000000" pitchFamily="2" charset="0"/>
              </a:rPr>
              <a:t>I ddechrau</a:t>
            </a:r>
          </a:p>
          <a:p>
            <a:pPr marL="0" indent="0">
              <a:buNone/>
            </a:pPr>
            <a:r>
              <a:rPr lang="cy-GB" b="0" i="0" dirty="0">
                <a:solidFill>
                  <a:srgbClr val="3C4043"/>
                </a:solidFill>
                <a:effectLst/>
                <a:latin typeface="Montserrat" panose="00000500000000000000" pitchFamily="2" charset="0"/>
              </a:rPr>
              <a:t>Eglurwch i'r dosbarth mai pobl ifanc yw'r grŵp oedran sydd leiaf tebygol o fod wedi cofrestru i bleidleisio.</a:t>
            </a:r>
            <a:r>
              <a:rPr lang="cy-GB" dirty="0">
                <a:latin typeface="Montserrat" panose="00000500000000000000" pitchFamily="2" charset="0"/>
              </a:rPr>
              <a:t> </a:t>
            </a:r>
          </a:p>
          <a:p>
            <a:pPr marL="0" indent="0">
              <a:buNone/>
            </a:pPr>
            <a:r>
              <a:rPr lang="cy-GB" dirty="0">
                <a:latin typeface="Montserrat" panose="00000500000000000000" pitchFamily="2" charset="0"/>
              </a:rPr>
              <a:t>Yn 2024:</a:t>
            </a:r>
          </a:p>
          <a:p>
            <a:r>
              <a:rPr lang="cy-GB" b="0" i="0" dirty="0">
                <a:solidFill>
                  <a:srgbClr val="3C4043"/>
                </a:solidFill>
                <a:effectLst/>
                <a:latin typeface="Montserrat" panose="00000500000000000000" pitchFamily="2" charset="0"/>
              </a:rPr>
              <a:t>Roedd </a:t>
            </a:r>
            <a:r>
              <a:rPr lang="cy-GB" dirty="0">
                <a:solidFill>
                  <a:srgbClr val="3C4043"/>
                </a:solidFill>
                <a:latin typeface="Montserrat" panose="00000500000000000000" pitchFamily="2" charset="0"/>
              </a:rPr>
              <a:t>43</a:t>
            </a:r>
            <a:r>
              <a:rPr lang="cy-GB" b="0" i="0" dirty="0">
                <a:solidFill>
                  <a:srgbClr val="3C4043"/>
                </a:solidFill>
                <a:effectLst/>
                <a:latin typeface="Montserrat" panose="00000500000000000000" pitchFamily="2" charset="0"/>
              </a:rPr>
              <a:t>% o bobl 16-17 oed yng Nghymru wedi cofrestru i bleidleisio</a:t>
            </a:r>
            <a:endParaRPr lang="cy-GB" dirty="0">
              <a:solidFill>
                <a:srgbClr val="3C4043"/>
              </a:solidFill>
              <a:latin typeface="Montserrat" panose="00000500000000000000" pitchFamily="2" charset="0"/>
            </a:endParaRPr>
          </a:p>
          <a:p>
            <a:r>
              <a:rPr lang="cy-GB" b="0" i="0" dirty="0">
                <a:solidFill>
                  <a:srgbClr val="3C4043"/>
                </a:solidFill>
                <a:effectLst/>
                <a:latin typeface="Montserrat" panose="00000500000000000000" pitchFamily="2" charset="0"/>
              </a:rPr>
              <a:t>Roedd 97% o bobl 65+ oed wedi cofrestru i bleidleisio</a:t>
            </a:r>
            <a:r>
              <a:rPr lang="cy-GB" sz="1200" b="0" dirty="0">
                <a:latin typeface="Montserrat" panose="00000500000000000000" pitchFamily="2" charset="0"/>
              </a:rPr>
              <a:t> </a:t>
            </a:r>
          </a:p>
          <a:p>
            <a:pPr marL="0" indent="0">
              <a:buNone/>
            </a:pPr>
            <a:r>
              <a:rPr lang="cy-GB" b="0" i="0" dirty="0">
                <a:solidFill>
                  <a:srgbClr val="3C4043"/>
                </a:solidFill>
                <a:effectLst/>
                <a:latin typeface="Montserrat" panose="00000500000000000000" pitchFamily="2" charset="0"/>
              </a:rPr>
              <a:t>Gofynnwch i’r dosbarth sut mae hyn yn gwneud iddyn nhw deimlo.</a:t>
            </a:r>
            <a:endParaRPr lang="cy-GB" dirty="0">
              <a:latin typeface="Montserrat" panose="00000500000000000000" pitchFamily="2" charset="0"/>
            </a:endParaRPr>
          </a:p>
          <a:p>
            <a:pPr marL="0" indent="0">
              <a:buNone/>
            </a:pPr>
            <a:r>
              <a:rPr lang="cy-GB" b="1" i="0" dirty="0">
                <a:solidFill>
                  <a:srgbClr val="3C4043"/>
                </a:solidFill>
                <a:effectLst/>
                <a:latin typeface="Montserrat" panose="00000500000000000000" pitchFamily="2" charset="0"/>
              </a:rPr>
              <a:t>Dadansoddiad ymgyrch</a:t>
            </a:r>
            <a:endParaRPr lang="cy-GB" b="1" dirty="0">
              <a:latin typeface="Montserrat" panose="00000500000000000000" pitchFamily="2" charset="0"/>
            </a:endParaRPr>
          </a:p>
          <a:p>
            <a:pPr marL="0" indent="0">
              <a:buNone/>
            </a:pPr>
            <a:r>
              <a:rPr lang="cy-GB" b="0" i="0" dirty="0">
                <a:solidFill>
                  <a:srgbClr val="3C4043"/>
                </a:solidFill>
                <a:effectLst/>
                <a:latin typeface="Montserrat" panose="00000500000000000000" pitchFamily="2" charset="0"/>
              </a:rPr>
              <a:t>Mewn parau, gofynnwch i fyfyrwyr edrych ar yr enghreifftiau o ymgyrchoedd cofrestru pleidleiswyr a ddarparwyd. Dylent anelu at ddadansoddi pa mor effeithiol yw'r poster.</a:t>
            </a:r>
            <a:endParaRPr lang="cy-GB" dirty="0">
              <a:latin typeface="Montserrat" panose="00000500000000000000" pitchFamily="2" charset="0"/>
            </a:endParaRPr>
          </a:p>
          <a:p>
            <a:pPr marL="0" indent="0">
              <a:buNone/>
            </a:pPr>
            <a:r>
              <a:rPr lang="cy-GB" b="0" i="0" dirty="0">
                <a:solidFill>
                  <a:srgbClr val="3C4043"/>
                </a:solidFill>
                <a:effectLst/>
                <a:latin typeface="Montserrat" panose="00000500000000000000" pitchFamily="2" charset="0"/>
              </a:rPr>
              <a:t>Gallai’r cwestiynau ysgogi hyn fod yn ddefnyddiol:</a:t>
            </a:r>
            <a:endParaRPr lang="cy-GB" dirty="0">
              <a:latin typeface="Montserrat" panose="00000500000000000000" pitchFamily="2" charset="0"/>
            </a:endParaRPr>
          </a:p>
          <a:p>
            <a:r>
              <a:rPr lang="cy-GB" dirty="0">
                <a:solidFill>
                  <a:srgbClr val="3C4043"/>
                </a:solidFill>
                <a:latin typeface="Montserrat" panose="00000500000000000000" pitchFamily="2" charset="0"/>
              </a:rPr>
              <a:t>P</a:t>
            </a:r>
            <a:r>
              <a:rPr lang="cy-GB" b="0" i="0" dirty="0">
                <a:solidFill>
                  <a:srgbClr val="3C4043"/>
                </a:solidFill>
                <a:effectLst/>
                <a:latin typeface="Montserrat" panose="00000500000000000000" pitchFamily="2" charset="0"/>
              </a:rPr>
              <a:t>a liwiau a ddefnyddiwyd? Pam?</a:t>
            </a:r>
          </a:p>
          <a:p>
            <a:r>
              <a:rPr lang="cy-GB" dirty="0">
                <a:solidFill>
                  <a:srgbClr val="3C4043"/>
                </a:solidFill>
                <a:latin typeface="Montserrat" panose="00000500000000000000" pitchFamily="2" charset="0"/>
              </a:rPr>
              <a:t>P</a:t>
            </a:r>
            <a:r>
              <a:rPr lang="cy-GB" b="0" i="0" dirty="0">
                <a:solidFill>
                  <a:srgbClr val="3C4043"/>
                </a:solidFill>
                <a:effectLst/>
                <a:latin typeface="Montserrat" panose="00000500000000000000" pitchFamily="2" charset="0"/>
              </a:rPr>
              <a:t>a ddelweddau neu symbolau a ddefnyddiwyd? Pa neges mae hyn yn ei rhoi i'r gwyliwr?</a:t>
            </a:r>
            <a:endParaRPr lang="cy-GB" dirty="0">
              <a:latin typeface="Montserrat" panose="00000500000000000000" pitchFamily="2" charset="0"/>
            </a:endParaRPr>
          </a:p>
          <a:p>
            <a:endParaRPr lang="cy-GB" dirty="0"/>
          </a:p>
          <a:p>
            <a:pPr marL="0" indent="0">
              <a:buNone/>
            </a:pPr>
            <a:endParaRPr lang="cy-GB" dirty="0"/>
          </a:p>
          <a:p>
            <a:r>
              <a:rPr lang="cy-GB" dirty="0"/>
              <a:t>‘</a:t>
            </a:r>
          </a:p>
        </p:txBody>
      </p:sp>
      <p:sp>
        <p:nvSpPr>
          <p:cNvPr id="14" name="Content Placeholder 2">
            <a:extLst>
              <a:ext uri="{FF2B5EF4-FFF2-40B4-BE49-F238E27FC236}">
                <a16:creationId xmlns:a16="http://schemas.microsoft.com/office/drawing/2014/main" id="{2BC76952-C0E5-7F43-A778-388809B89C72}"/>
              </a:ext>
            </a:extLst>
          </p:cNvPr>
          <p:cNvSpPr>
            <a:spLocks noGrp="1"/>
          </p:cNvSpPr>
          <p:nvPr>
            <p:ph idx="1"/>
          </p:nvPr>
        </p:nvSpPr>
        <p:spPr>
          <a:xfrm>
            <a:off x="3634451" y="2125285"/>
            <a:ext cx="2957511" cy="5938059"/>
          </a:xfrm>
        </p:spPr>
        <p:txBody>
          <a:bodyPr numCol="1" spcCol="360000">
            <a:noAutofit/>
          </a:bodyPr>
          <a:lstStyle/>
          <a:p>
            <a:r>
              <a:rPr lang="cy-GB" dirty="0"/>
              <a:t>beth mae'r testun yn ei ddweud? Pa neges mae hyn yn ei rhoi i'r gwyliwr?</a:t>
            </a:r>
          </a:p>
          <a:p>
            <a:r>
              <a:rPr lang="cy-GB" dirty="0"/>
              <a:t>sut mae'r testun yn ymddangos? Pa argraff mae hyn yn ei roi i'r gwyliwr?</a:t>
            </a:r>
          </a:p>
          <a:p>
            <a:r>
              <a:rPr lang="cy-GB" dirty="0"/>
              <a:t>ydy poster yr ymgyrch yn effeithiol? Pam / pam lai?</a:t>
            </a:r>
          </a:p>
          <a:p>
            <a:pPr marL="0" indent="0">
              <a:buNone/>
            </a:pPr>
            <a:r>
              <a:rPr lang="cy-GB" dirty="0"/>
              <a:t>Rhowch barau at ei gilydd i gymharu eu posteri a phenderfynu pa boster sydd fwyaf effeithiol.</a:t>
            </a:r>
          </a:p>
          <a:p>
            <a:pPr marL="0" indent="0">
              <a:buNone/>
            </a:pPr>
            <a:endParaRPr lang="cy-GB" dirty="0"/>
          </a:p>
          <a:p>
            <a:pPr marL="0" indent="0">
              <a:buNone/>
            </a:pPr>
            <a:endParaRPr lang="cy-GB" dirty="0"/>
          </a:p>
          <a:p>
            <a:pPr marL="0" indent="0">
              <a:buNone/>
            </a:pPr>
            <a:endParaRPr lang="cy-GB" dirty="0"/>
          </a:p>
        </p:txBody>
      </p:sp>
    </p:spTree>
    <p:extLst>
      <p:ext uri="{BB962C8B-B14F-4D97-AF65-F5344CB8AC3E}">
        <p14:creationId xmlns:p14="http://schemas.microsoft.com/office/powerpoint/2010/main" val="2428781582"/>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105305"/>
            <a:ext cx="5906164" cy="806620"/>
          </a:xfrm>
        </p:spPr>
        <p:txBody>
          <a:bodyPr>
            <a:normAutofit/>
          </a:bodyPr>
          <a:lstStyle/>
          <a:p>
            <a:pPr>
              <a:defRPr b="0" i="0"/>
            </a:pPr>
            <a:r>
              <a:rPr lang="1106" b="1"/>
              <a:t>Cynllunio ymgyrch</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Cynllunio ymgyrch</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328D652E-3132-4C09-88DA-1E1D295B4CFD}" type="slidenum">
              <a:rPr lang="en-US" b="0" smtClean="0"/>
              <a:t>25</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715356"/>
            <a:ext cx="5906164" cy="337128"/>
          </a:xfrm>
        </p:spPr>
        <p:txBody>
          <a:bodyPr/>
          <a:lstStyle/>
          <a:p>
            <a:pPr>
              <a:defRPr b="0" i="0"/>
            </a:pPr>
            <a:r>
              <a:rPr lang="1106" b="1"/>
              <a:t>05.</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sp>
        <p:nvSpPr>
          <p:cNvPr id="5"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480606" y="4238874"/>
            <a:ext cx="6088282" cy="4684835"/>
          </a:xfrm>
        </p:spPr>
        <p:txBody>
          <a:bodyPr wrap="square" numCol="2">
            <a:noAutofit/>
          </a:bodyPr>
          <a:lstStyle/>
          <a:p>
            <a:pPr>
              <a:spcBef>
                <a:spcPct val="0"/>
              </a:spcBef>
              <a:spcAft>
                <a:spcPts val="200"/>
              </a:spcAft>
              <a:defRPr b="0" i="0"/>
            </a:pPr>
            <a:r>
              <a:rPr lang="1106" sz="1100" b="1" dirty="0">
                <a:latin typeface="Montserrat ExtraBold" pitchFamily="2" charset="77"/>
              </a:rPr>
              <a:t>Rheolwr ymgyrchu</a:t>
            </a:r>
          </a:p>
          <a:p>
            <a:pPr>
              <a:spcBef>
                <a:spcPct val="0"/>
              </a:spcBef>
              <a:spcAft>
                <a:spcPts val="200"/>
              </a:spcAft>
              <a:defRPr b="0" i="0"/>
            </a:pPr>
            <a:r>
              <a:rPr lang="1106" sz="1100" dirty="0"/>
              <a:t>Mae rolau yn cynnwys: arweinyddiaeth a gwneud penderfyniadau terfynol, sicrhau bod y gweithgarwch a gynlluniwyd yn mynd rhagddo, cysylltu ag unrhyw uwch-randdeiliaid, fel y cynghorydd lleol, Aelod o'r Senedd neu'r Aelod Seneddol.</a:t>
            </a:r>
            <a:endParaRPr lang="en-US" sz="1100" dirty="0"/>
          </a:p>
          <a:p>
            <a:pPr>
              <a:spcBef>
                <a:spcPts val="800"/>
              </a:spcBef>
              <a:spcAft>
                <a:spcPts val="200"/>
              </a:spcAft>
              <a:defRPr b="0" i="0"/>
            </a:pPr>
            <a:r>
              <a:rPr lang="1106" sz="1100" b="1" dirty="0"/>
              <a:t>Dylunydd</a:t>
            </a:r>
            <a:br>
              <a:rPr lang="1106" sz="1100" b="1" dirty="0"/>
            </a:br>
            <a:r>
              <a:rPr lang="1106" sz="1100" b="0" dirty="0"/>
              <a:t>Bydd yr unigolyn hwn yn penderfynu pa liwiau, delweddau a symbolau fydd fwyaf effeithiol, yn cynhyrchu deunyddiau fel posteri neu daflenni, ac yn cynllunio byrddau arddangos.</a:t>
            </a:r>
            <a:endParaRPr lang="en-US" sz="1100" b="1" dirty="0">
              <a:latin typeface="Montserrat ExtraBold" pitchFamily="2" charset="77"/>
            </a:endParaRPr>
          </a:p>
          <a:p>
            <a:pPr>
              <a:spcBef>
                <a:spcPts val="800"/>
              </a:spcBef>
              <a:defRPr b="0" i="0"/>
            </a:pPr>
            <a:r>
              <a:rPr lang="1106" sz="1100" b="1" dirty="0"/>
              <a:t>Trefnydd</a:t>
            </a:r>
            <a:br>
              <a:rPr lang="1106" sz="1100" b="1" dirty="0"/>
            </a:br>
            <a:r>
              <a:rPr lang="1106" sz="1100" b="0" dirty="0"/>
              <a:t>Bydd yr unigolyn hwn yn sicrhau'r caniatâd perthnasol, er enghraifft i ddefnyddio byrddau arddangos, i gynnal sesiwn wybodaeth yn y llyfrgell, i'r grŵp roi areithiau yn ystod y cyfnod cofrestru. </a:t>
            </a:r>
          </a:p>
          <a:p>
            <a:pPr>
              <a:spcBef>
                <a:spcPts val="800"/>
              </a:spcBef>
              <a:spcAft>
                <a:spcPts val="200"/>
              </a:spcAft>
              <a:defRPr b="0" i="0"/>
            </a:pPr>
            <a:r>
              <a:rPr lang="1106" sz="1100" b="1" dirty="0"/>
              <a:t>Ysgrifennwr areithiau</a:t>
            </a:r>
            <a:br>
              <a:rPr lang="1106" sz="1100" b="1" dirty="0"/>
            </a:br>
            <a:r>
              <a:rPr lang="1106" sz="1100" b="0" dirty="0"/>
              <a:t>Bydd yr unigolyn hwn yn ysgrifennu areithiau neu'n paratoi cyflwyniadau a gaiff eu cyflwyno i'r myfyrwyr eraill naill ai ganddo'i hun neu gan y rheolwr ymgyrchu. Mae'n bosibl hefyd y bydd yn ysgrifennu llythyrau at randdeiliaid, fel tiwtoriaid dosbarth neu swyddogion.</a:t>
            </a:r>
          </a:p>
          <a:p>
            <a:pPr>
              <a:spcBef>
                <a:spcPts val="800"/>
              </a:spcBef>
              <a:defRPr b="0" i="0"/>
            </a:pPr>
            <a:r>
              <a:rPr lang="1106" sz="1100" b="1" dirty="0"/>
              <a:t>Ymchwilydd</a:t>
            </a:r>
            <a:br>
              <a:rPr lang="1106" sz="1100" b="1" dirty="0"/>
            </a:br>
            <a:r>
              <a:rPr lang="1106" sz="1100" b="0" dirty="0"/>
              <a:t>Bydd yr unigolyn hwn yn profi deunyddiau (fel poster, llinellau o araith) er mwyn gwneud yn siŵr eu bod yn cyfleu'r neges allweddol yn effeithiol. Bydd yn siarad â myfyrwyr yn ystod digwyddiadau ymgyrchu neu ar eu hôl i weld a ydynt wedi penderfynu cofrestru i bleidleisio a chasglu adborth ar yr ymgyrch.</a:t>
            </a:r>
            <a:endParaRPr lang="en-US" sz="1100" dirty="0"/>
          </a:p>
          <a:p>
            <a:pPr>
              <a:spcBef>
                <a:spcPts val="800"/>
              </a:spcBef>
              <a:defRPr b="0" i="0"/>
            </a:pPr>
            <a:r>
              <a:rPr lang="1106" sz="1100" b="1" dirty="0"/>
              <a:t>Rheolwr y cyfryngau/cyfryngau cymdeithasol</a:t>
            </a:r>
            <a:br>
              <a:rPr lang="1106" sz="1100" b="1" dirty="0"/>
            </a:br>
            <a:r>
              <a:rPr lang="1106" sz="1100" b="0" dirty="0"/>
              <a:t>Bydd yr unigolyn hwn yn ysgrifennu erthygl ar gyfer blog neu bapur newydd yr ysgol, yn cynllunio i feddiannu cyfrif Twitter yr ysgol am ddiwrnod, yn ysgrifennu llythyr i bapur newydd lleol neu e-grawn y mae llawer o fyfyrwyr yn ei ddarllen er mwyn hyrwyddo'r ymgyrch.</a:t>
            </a:r>
            <a:endParaRPr lang="en-US" sz="1100" dirty="0"/>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67449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40883685-621A-BC47-A9A2-490BEFA4D53B}"/>
              </a:ext>
            </a:extLst>
          </p:cNvPr>
          <p:cNvPicPr>
            <a:picLocks noChangeAspect="1"/>
          </p:cNvPicPr>
          <p:nvPr/>
        </p:nvPicPr>
        <p:blipFill>
          <a:blip r:embed="rId2"/>
          <a:srcRect l="65612" t="17864" r="-1" b="16452"/>
          <a:stretch>
            <a:fillRect/>
          </a:stretch>
        </p:blipFill>
        <p:spPr>
          <a:xfrm>
            <a:off x="24417" y="4113809"/>
            <a:ext cx="567520" cy="624222"/>
          </a:xfrm>
          <a:prstGeom prst="rect">
            <a:avLst/>
          </a:prstGeom>
        </p:spPr>
      </p:pic>
      <p:grpSp>
        <p:nvGrpSpPr>
          <p:cNvPr id="18" name="Group 17">
            <a:extLst>
              <a:ext uri="{FF2B5EF4-FFF2-40B4-BE49-F238E27FC236}">
                <a16:creationId xmlns:a16="http://schemas.microsoft.com/office/drawing/2014/main" id="{E97AF46C-EBBF-E944-9FE1-131A75871FC7}"/>
              </a:ext>
            </a:extLst>
          </p:cNvPr>
          <p:cNvGrpSpPr/>
          <p:nvPr/>
        </p:nvGrpSpPr>
        <p:grpSpPr>
          <a:xfrm>
            <a:off x="6256521" y="4213110"/>
            <a:ext cx="323704" cy="323704"/>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2">
            <a:extLst>
              <a:ext uri="{FF2B5EF4-FFF2-40B4-BE49-F238E27FC236}">
                <a16:creationId xmlns:a16="http://schemas.microsoft.com/office/drawing/2014/main" id="{7811CEEB-3E07-E341-AFAE-CE46C6306EBD}"/>
              </a:ext>
            </a:extLst>
          </p:cNvPr>
          <p:cNvSpPr>
            <a:spLocks noGrp="1"/>
          </p:cNvSpPr>
          <p:nvPr>
            <p:ph idx="1"/>
          </p:nvPr>
        </p:nvSpPr>
        <p:spPr>
          <a:xfrm>
            <a:off x="520035" y="1783122"/>
            <a:ext cx="5905500" cy="1600049"/>
          </a:xfrm>
        </p:spPr>
        <p:txBody>
          <a:bodyPr numCol="2" spcCol="360000">
            <a:noAutofit/>
          </a:bodyPr>
          <a:lstStyle/>
          <a:p>
            <a:pPr>
              <a:defRPr b="0" i="0"/>
            </a:pPr>
            <a:r>
              <a:rPr lang="1106" sz="1100" b="1" dirty="0"/>
              <a:t>Cynllunio ymgyrch – gweithgaredd grŵp</a:t>
            </a:r>
            <a:endParaRPr lang="en-GB" sz="1100" b="1" dirty="0"/>
          </a:p>
          <a:p>
            <a:pPr marL="0" indent="0">
              <a:buNone/>
              <a:defRPr b="0" i="0"/>
            </a:pPr>
            <a:r>
              <a:rPr lang="1106" sz="1100" dirty="0"/>
              <a:t>Yn eu timau ymgyrchu, dylai'r myfyrwyr ailedrych ar y gweithgareddau a gynlluniwyd ganddynt a dechrau gweithio ar gynhyrchu unrhyw ddeunyddiau, fel posteri ymgyrchu, ysgrifennu araith neu gyflwyniad ar gyfer gwasanaeth, sicrhau caniatâd i osod arddangosfa yn yr ysgol. </a:t>
            </a:r>
          </a:p>
          <a:p>
            <a:pPr marL="0" indent="0">
              <a:buNone/>
              <a:defRPr b="0" i="0"/>
            </a:pPr>
            <a:r>
              <a:rPr lang="1106" sz="1100" dirty="0"/>
              <a:t>Dylech atgoffa'r myfyrwyr i edrych yn ôl ar y neges allweddol y gwnaethant ei llunio yn y wers ddiwethaf a sicrhau eu bod yn canolbwyntio ar nod eu hymgyrch: annog myfyrwyr 14 oed a throsodd i gofrestru i bleidleisio yn </a:t>
            </a:r>
            <a:r>
              <a:rPr lang="1106" sz="1100" dirty="0">
                <a:hlinkClick r:id="rId3"/>
              </a:rPr>
              <a:t>gov.uk/cofrestru-i-bleidleisio </a:t>
            </a:r>
            <a:endParaRPr lang="en-GB" sz="1100" dirty="0"/>
          </a:p>
          <a:p>
            <a:pPr marL="0" indent="0">
              <a:buNone/>
              <a:defRPr b="0" i="0"/>
            </a:pPr>
            <a:r>
              <a:rPr lang="1106" sz="1100" dirty="0"/>
              <a:t>Caiff rhai rolau posibl ar gyfer y tîm eu hamlinellu isod. Mae'n debyg y bydd angen rheolwr ymgyrchu a dylunydd ar bob tîm, ond mae'r rolau eraill yn ddewisol yn dibynnu ar gynllun ymgyrchu'r tîm, ac efallai y bydd gan bob myfyriwr sawl rôl.</a:t>
            </a:r>
            <a:endParaRPr lang="en-GB" sz="1100" dirty="0"/>
          </a:p>
          <a:p>
            <a:pPr marL="0" indent="0">
              <a:lnSpc>
                <a:spcPct val="110000"/>
              </a:lnSpc>
              <a:spcBef>
                <a:spcPct val="0"/>
              </a:spcBef>
              <a:buNone/>
            </a:pPr>
            <a:endParaRPr lang="en-US" sz="1100" dirty="0"/>
          </a:p>
        </p:txBody>
      </p:sp>
    </p:spTree>
    <p:extLst>
      <p:ext uri="{BB962C8B-B14F-4D97-AF65-F5344CB8AC3E}">
        <p14:creationId xmlns:p14="http://schemas.microsoft.com/office/powerpoint/2010/main" val="3874406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05.</a:t>
            </a:r>
          </a:p>
        </p:txBody>
      </p:sp>
      <p:sp>
        <p:nvSpPr>
          <p:cNvPr id="3" name="Title 2"/>
          <p:cNvSpPr>
            <a:spLocks noGrp="1"/>
          </p:cNvSpPr>
          <p:nvPr>
            <p:ph type="title"/>
          </p:nvPr>
        </p:nvSpPr>
        <p:spPr/>
        <p:txBody>
          <a:bodyPr/>
          <a:lstStyle/>
          <a:p>
            <a:r>
              <a:rPr lang="en-GB" dirty="0" err="1"/>
              <a:t>Cynllunio</a:t>
            </a:r>
            <a:r>
              <a:rPr lang="en-GB" dirty="0"/>
              <a:t> </a:t>
            </a:r>
            <a:r>
              <a:rPr lang="en-GB" dirty="0" err="1"/>
              <a:t>ymgyrch</a:t>
            </a:r>
            <a:endParaRPr lang="en-GB" dirty="0"/>
          </a:p>
        </p:txBody>
      </p:sp>
      <p:sp>
        <p:nvSpPr>
          <p:cNvPr id="7" name="Footer Placeholder 6"/>
          <p:cNvSpPr>
            <a:spLocks noGrp="1"/>
          </p:cNvSpPr>
          <p:nvPr>
            <p:ph type="ftr" sz="quarter" idx="11"/>
          </p:nvPr>
        </p:nvSpPr>
        <p:spPr/>
        <p:txBody>
          <a:bodyPr/>
          <a:lstStyle/>
          <a:p>
            <a:r>
              <a:rPr lang="en-US" dirty="0" err="1"/>
              <a:t>Cynllunio</a:t>
            </a:r>
            <a:r>
              <a:rPr lang="en-US" dirty="0"/>
              <a:t> </a:t>
            </a:r>
            <a:r>
              <a:rPr lang="en-US" dirty="0" err="1"/>
              <a:t>ymgyrch</a:t>
            </a:r>
            <a:endParaRPr lang="en-US" dirty="0"/>
          </a:p>
        </p:txBody>
      </p:sp>
      <p:sp>
        <p:nvSpPr>
          <p:cNvPr id="8" name="Slide Number Placeholder 7"/>
          <p:cNvSpPr>
            <a:spLocks noGrp="1"/>
          </p:cNvSpPr>
          <p:nvPr>
            <p:ph type="sldNum" sz="quarter" idx="12"/>
          </p:nvPr>
        </p:nvSpPr>
        <p:spPr/>
        <p:txBody>
          <a:bodyPr/>
          <a:lstStyle/>
          <a:p>
            <a:fld id="{F7145DB1-CFD2-D946-8DB8-48A07C891EE2}" type="slidenum">
              <a:rPr lang="en-US" smtClean="0"/>
              <a:pPr/>
              <a:t>26</a:t>
            </a:fld>
            <a:endParaRPr lang="en-US" dirty="0"/>
          </a:p>
        </p:txBody>
      </p:sp>
      <p:sp>
        <p:nvSpPr>
          <p:cNvPr id="11" name="Content Placeholder 4">
            <a:extLst>
              <a:ext uri="{FF2B5EF4-FFF2-40B4-BE49-F238E27FC236}">
                <a16:creationId xmlns:a16="http://schemas.microsoft.com/office/drawing/2014/main" id="{173B1668-66F1-C24F-44D7-BC281F730F1A}"/>
              </a:ext>
            </a:extLst>
          </p:cNvPr>
          <p:cNvSpPr txBox="1">
            <a:spLocks/>
          </p:cNvSpPr>
          <p:nvPr/>
        </p:nvSpPr>
        <p:spPr>
          <a:xfrm>
            <a:off x="474382" y="8271432"/>
            <a:ext cx="5906163" cy="639150"/>
          </a:xfrm>
          <a:prstGeom prst="rect">
            <a:avLst/>
          </a:prstGeom>
        </p:spPr>
        <p:txBody>
          <a:bodyPr vert="horz" wrap="square" lIns="0" tIns="0" rIns="0" bIns="0" numCol="1" rtlCol="0">
            <a:noAutofit/>
          </a:bodyPr>
          <a:lstStyle>
            <a:lvl1pPr marL="0" indent="0" algn="l" defTabSz="685800" rtl="0" eaLnBrk="1" latinLnBrk="0" hangingPunct="1">
              <a:lnSpc>
                <a:spcPct val="100000"/>
              </a:lnSpc>
              <a:spcBef>
                <a:spcPts val="750"/>
              </a:spcBef>
              <a:spcAft>
                <a:spcPts val="200"/>
              </a:spcAft>
              <a:buClr>
                <a:srgbClr val="00E7BD"/>
              </a:buClr>
              <a:buFont typeface="Wingdings" pitchFamily="2" charset="2"/>
              <a:buNone/>
              <a:defRPr sz="1400" b="0" i="0" kern="1200">
                <a:solidFill>
                  <a:schemeClr val="tx1"/>
                </a:solidFill>
                <a:latin typeface="Montserrat" pitchFamily="2" charset="77"/>
                <a:ea typeface="+mn-ea"/>
                <a:cs typeface="+mn-cs"/>
              </a:defRPr>
            </a:lvl1pPr>
            <a:lvl2pPr marL="342900" indent="0" algn="l" defTabSz="685800" rtl="0" eaLnBrk="1" latinLnBrk="0" hangingPunct="1">
              <a:lnSpc>
                <a:spcPct val="100000"/>
              </a:lnSpc>
              <a:spcBef>
                <a:spcPts val="375"/>
              </a:spcBef>
              <a:spcAft>
                <a:spcPts val="200"/>
              </a:spcAft>
              <a:buClr>
                <a:srgbClr val="00E7BD"/>
              </a:buClr>
              <a:buFont typeface="Wingdings" pitchFamily="2" charset="2"/>
              <a:buNone/>
              <a:defRPr sz="14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1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1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err="1"/>
              <a:t>Cynlluniwyd</a:t>
            </a:r>
            <a:r>
              <a:rPr lang="en-GB" dirty="0"/>
              <a:t> </a:t>
            </a:r>
            <a:r>
              <a:rPr lang="en-GB" dirty="0" err="1"/>
              <a:t>ymgyrch</a:t>
            </a:r>
            <a:r>
              <a:rPr lang="en-GB" dirty="0"/>
              <a:t> y </a:t>
            </a:r>
            <a:r>
              <a:rPr lang="en-GB" dirty="0" err="1"/>
              <a:t>Comisiwn</a:t>
            </a:r>
            <a:r>
              <a:rPr lang="en-GB" dirty="0"/>
              <a:t> </a:t>
            </a:r>
            <a:r>
              <a:rPr lang="en-GB" dirty="0" err="1"/>
              <a:t>Etholiadol</a:t>
            </a:r>
            <a:r>
              <a:rPr lang="en-GB" dirty="0"/>
              <a:t> </a:t>
            </a:r>
            <a:r>
              <a:rPr lang="en-GB" dirty="0" err="1"/>
              <a:t>i</a:t>
            </a:r>
            <a:r>
              <a:rPr lang="en-GB" dirty="0"/>
              <a:t> </a:t>
            </a:r>
            <a:r>
              <a:rPr lang="en-GB" dirty="0" err="1"/>
              <a:t>annog</a:t>
            </a:r>
            <a:r>
              <a:rPr lang="en-GB" dirty="0"/>
              <a:t> </a:t>
            </a:r>
            <a:r>
              <a:rPr lang="en-GB" dirty="0" err="1"/>
              <a:t>pobl</a:t>
            </a:r>
            <a:r>
              <a:rPr lang="en-GB" dirty="0"/>
              <a:t> </a:t>
            </a:r>
            <a:r>
              <a:rPr lang="en-GB" dirty="0" err="1"/>
              <a:t>ifanc</a:t>
            </a:r>
            <a:r>
              <a:rPr lang="en-GB" dirty="0"/>
              <a:t> </a:t>
            </a:r>
            <a:r>
              <a:rPr lang="en-GB" dirty="0" err="1"/>
              <a:t>i</a:t>
            </a:r>
            <a:r>
              <a:rPr lang="en-GB" dirty="0"/>
              <a:t> </a:t>
            </a:r>
            <a:r>
              <a:rPr lang="en-GB" dirty="0" err="1"/>
              <a:t>gofrestru</a:t>
            </a:r>
            <a:r>
              <a:rPr lang="en-GB" dirty="0"/>
              <a:t> </a:t>
            </a:r>
            <a:r>
              <a:rPr lang="en-GB" dirty="0" err="1"/>
              <a:t>i</a:t>
            </a:r>
            <a:r>
              <a:rPr lang="en-GB" dirty="0"/>
              <a:t> </a:t>
            </a:r>
            <a:r>
              <a:rPr lang="en-GB" dirty="0" err="1"/>
              <a:t>bleidleisio</a:t>
            </a:r>
            <a:r>
              <a:rPr lang="en-GB" dirty="0"/>
              <a:t>.</a:t>
            </a:r>
          </a:p>
        </p:txBody>
      </p:sp>
      <p:pic>
        <p:nvPicPr>
          <p:cNvPr id="6" name="Picture 5" descr="A person smiling with black text&#10;&#10;AI-generated content may be incorrect.">
            <a:extLst>
              <a:ext uri="{FF2B5EF4-FFF2-40B4-BE49-F238E27FC236}">
                <a16:creationId xmlns:a16="http://schemas.microsoft.com/office/drawing/2014/main" id="{ECE54733-5E1A-9885-633B-E23A5C03486D}"/>
              </a:ext>
            </a:extLst>
          </p:cNvPr>
          <p:cNvPicPr>
            <a:picLocks noChangeAspect="1"/>
          </p:cNvPicPr>
          <p:nvPr/>
        </p:nvPicPr>
        <p:blipFill>
          <a:blip r:embed="rId3"/>
          <a:stretch>
            <a:fillRect/>
          </a:stretch>
        </p:blipFill>
        <p:spPr>
          <a:xfrm>
            <a:off x="2409559" y="2258202"/>
            <a:ext cx="2087972" cy="2953284"/>
          </a:xfrm>
          <a:prstGeom prst="rect">
            <a:avLst/>
          </a:prstGeom>
        </p:spPr>
      </p:pic>
      <p:pic>
        <p:nvPicPr>
          <p:cNvPr id="9" name="Picture 8" descr="A person with a green background&#10;&#10;AI-generated content may be incorrect.">
            <a:extLst>
              <a:ext uri="{FF2B5EF4-FFF2-40B4-BE49-F238E27FC236}">
                <a16:creationId xmlns:a16="http://schemas.microsoft.com/office/drawing/2014/main" id="{F31BF5F3-FE57-E6FE-3C34-0E273B7B8BE3}"/>
              </a:ext>
            </a:extLst>
          </p:cNvPr>
          <p:cNvPicPr>
            <a:picLocks noChangeAspect="1"/>
          </p:cNvPicPr>
          <p:nvPr/>
        </p:nvPicPr>
        <p:blipFill>
          <a:blip r:embed="rId4"/>
          <a:stretch>
            <a:fillRect/>
          </a:stretch>
        </p:blipFill>
        <p:spPr>
          <a:xfrm>
            <a:off x="226752" y="2258202"/>
            <a:ext cx="2087971" cy="2953283"/>
          </a:xfrm>
          <a:prstGeom prst="rect">
            <a:avLst/>
          </a:prstGeom>
        </p:spPr>
      </p:pic>
      <p:pic>
        <p:nvPicPr>
          <p:cNvPr id="12" name="Picture 11" descr="A child smiling with black text&#10;&#10;AI-generated content may be incorrect.">
            <a:extLst>
              <a:ext uri="{FF2B5EF4-FFF2-40B4-BE49-F238E27FC236}">
                <a16:creationId xmlns:a16="http://schemas.microsoft.com/office/drawing/2014/main" id="{3AE789C9-85AA-B4FA-3E19-B893B0B55C35}"/>
              </a:ext>
            </a:extLst>
          </p:cNvPr>
          <p:cNvPicPr>
            <a:picLocks noChangeAspect="1"/>
          </p:cNvPicPr>
          <p:nvPr/>
        </p:nvPicPr>
        <p:blipFill>
          <a:blip r:embed="rId5"/>
          <a:stretch>
            <a:fillRect/>
          </a:stretch>
        </p:blipFill>
        <p:spPr>
          <a:xfrm>
            <a:off x="4592367" y="2245075"/>
            <a:ext cx="2087972" cy="2953284"/>
          </a:xfrm>
          <a:prstGeom prst="rect">
            <a:avLst/>
          </a:prstGeom>
        </p:spPr>
      </p:pic>
    </p:spTree>
    <p:extLst>
      <p:ext uri="{BB962C8B-B14F-4D97-AF65-F5344CB8AC3E}">
        <p14:creationId xmlns:p14="http://schemas.microsoft.com/office/powerpoint/2010/main" val="790346446"/>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05.</a:t>
            </a:r>
          </a:p>
        </p:txBody>
      </p:sp>
      <p:sp>
        <p:nvSpPr>
          <p:cNvPr id="3" name="Title 2"/>
          <p:cNvSpPr>
            <a:spLocks noGrp="1"/>
          </p:cNvSpPr>
          <p:nvPr>
            <p:ph type="title"/>
          </p:nvPr>
        </p:nvSpPr>
        <p:spPr/>
        <p:txBody>
          <a:bodyPr/>
          <a:lstStyle/>
          <a:p>
            <a:r>
              <a:rPr lang="en-GB" dirty="0" err="1"/>
              <a:t>Cynllunio</a:t>
            </a:r>
            <a:r>
              <a:rPr lang="en-GB" dirty="0"/>
              <a:t> </a:t>
            </a:r>
            <a:r>
              <a:rPr lang="en-GB" dirty="0" err="1"/>
              <a:t>ymgyrch</a:t>
            </a:r>
            <a:endParaRPr lang="en-GB" dirty="0"/>
          </a:p>
        </p:txBody>
      </p:sp>
      <p:sp>
        <p:nvSpPr>
          <p:cNvPr id="5" name="Content Placeholder 4"/>
          <p:cNvSpPr>
            <a:spLocks noGrp="1"/>
          </p:cNvSpPr>
          <p:nvPr>
            <p:ph idx="15"/>
          </p:nvPr>
        </p:nvSpPr>
        <p:spPr>
          <a:xfrm>
            <a:off x="466563" y="7964982"/>
            <a:ext cx="5906163" cy="983879"/>
          </a:xfrm>
        </p:spPr>
        <p:txBody>
          <a:bodyPr/>
          <a:lstStyle/>
          <a:p>
            <a:r>
              <a:rPr lang="en-GB" b="0" dirty="0" err="1"/>
              <a:t>Cynhaliodd</a:t>
            </a:r>
            <a:r>
              <a:rPr lang="en-GB" b="0" dirty="0"/>
              <a:t> y </a:t>
            </a:r>
            <a:r>
              <a:rPr lang="en-GB" b="0" dirty="0" err="1"/>
              <a:t>Comisiwn</a:t>
            </a:r>
            <a:r>
              <a:rPr lang="en-GB" b="0" dirty="0"/>
              <a:t> </a:t>
            </a:r>
            <a:r>
              <a:rPr lang="en-GB" b="0" dirty="0" err="1"/>
              <a:t>Etholiadol</a:t>
            </a:r>
            <a:r>
              <a:rPr lang="en-GB" b="0" dirty="0"/>
              <a:t> </a:t>
            </a:r>
            <a:r>
              <a:rPr lang="en-GB" b="0" dirty="0" err="1"/>
              <a:t>ymgyrch</a:t>
            </a:r>
            <a:r>
              <a:rPr lang="en-GB" b="0" dirty="0"/>
              <a:t> </a:t>
            </a:r>
            <a:r>
              <a:rPr lang="en-GB" b="0" dirty="0" err="1"/>
              <a:t>ar</a:t>
            </a:r>
            <a:r>
              <a:rPr lang="en-GB" b="0" dirty="0"/>
              <a:t> draws y DU </a:t>
            </a:r>
            <a:r>
              <a:rPr lang="en-GB" b="0" dirty="0" err="1"/>
              <a:t>i</a:t>
            </a:r>
            <a:r>
              <a:rPr lang="en-GB" b="0" dirty="0"/>
              <a:t> </a:t>
            </a:r>
            <a:r>
              <a:rPr lang="en-GB" b="0" dirty="0" err="1"/>
              <a:t>gael</a:t>
            </a:r>
            <a:r>
              <a:rPr lang="en-GB" b="0" dirty="0"/>
              <a:t> </a:t>
            </a:r>
            <a:r>
              <a:rPr lang="en-GB" b="0" dirty="0" err="1"/>
              <a:t>pawb</a:t>
            </a:r>
            <a:r>
              <a:rPr lang="en-GB" b="0" dirty="0"/>
              <a:t> </a:t>
            </a:r>
            <a:r>
              <a:rPr lang="en-GB" b="0" dirty="0" err="1"/>
              <a:t>i</a:t>
            </a:r>
            <a:r>
              <a:rPr lang="en-GB" b="0" dirty="0"/>
              <a:t> </a:t>
            </a:r>
            <a:r>
              <a:rPr lang="en-GB" b="0" dirty="0" err="1"/>
              <a:t>gofrestru</a:t>
            </a:r>
            <a:r>
              <a:rPr lang="en-GB" b="0" dirty="0"/>
              <a:t> </a:t>
            </a:r>
            <a:r>
              <a:rPr lang="en-GB" b="0" dirty="0" err="1"/>
              <a:t>i</a:t>
            </a:r>
            <a:r>
              <a:rPr lang="en-GB" b="0" dirty="0"/>
              <a:t> </a:t>
            </a:r>
            <a:r>
              <a:rPr lang="en-GB" b="0" dirty="0" err="1"/>
              <a:t>bleidleisio</a:t>
            </a:r>
            <a:r>
              <a:rPr lang="en-GB" b="0" dirty="0"/>
              <a:t>. </a:t>
            </a:r>
            <a:r>
              <a:rPr lang="en-GB" b="0" dirty="0" err="1"/>
              <a:t>Enw'r</a:t>
            </a:r>
            <a:r>
              <a:rPr lang="en-GB" b="0" dirty="0"/>
              <a:t> </a:t>
            </a:r>
            <a:r>
              <a:rPr lang="en-GB" b="0" dirty="0" err="1"/>
              <a:t>ymgyrch</a:t>
            </a:r>
            <a:r>
              <a:rPr lang="en-GB" b="0" dirty="0"/>
              <a:t> hon </a:t>
            </a:r>
            <a:r>
              <a:rPr lang="en-GB" b="0" dirty="0" err="1"/>
              <a:t>yw</a:t>
            </a:r>
            <a:r>
              <a:rPr lang="en-GB" b="0" dirty="0"/>
              <a:t> “</a:t>
            </a:r>
            <a:r>
              <a:rPr lang="en-GB" b="0" dirty="0" err="1"/>
              <a:t>Dangos</a:t>
            </a:r>
            <a:r>
              <a:rPr lang="en-GB" b="0" dirty="0"/>
              <a:t> </a:t>
            </a:r>
            <a:r>
              <a:rPr lang="en-GB" b="0" dirty="0" err="1"/>
              <a:t>e’n</a:t>
            </a:r>
            <a:r>
              <a:rPr lang="en-GB" b="0" dirty="0"/>
              <a:t> Falch”</a:t>
            </a:r>
            <a:r>
              <a:rPr lang="en-GB" dirty="0"/>
              <a:t>. Mae </a:t>
            </a:r>
            <a:r>
              <a:rPr lang="en-GB" dirty="0" err="1"/>
              <a:t>wedi'i</a:t>
            </a:r>
            <a:r>
              <a:rPr lang="en-GB" dirty="0"/>
              <a:t> </a:t>
            </a:r>
            <a:r>
              <a:rPr lang="en-GB" dirty="0" err="1"/>
              <a:t>gynllunio</a:t>
            </a:r>
            <a:r>
              <a:rPr lang="en-GB" dirty="0"/>
              <a:t> </a:t>
            </a:r>
            <a:r>
              <a:rPr lang="en-GB" dirty="0" err="1"/>
              <a:t>i</a:t>
            </a:r>
            <a:r>
              <a:rPr lang="en-GB" dirty="0"/>
              <a:t> </a:t>
            </a:r>
            <a:r>
              <a:rPr lang="en-GB" dirty="0" err="1"/>
              <a:t>wneud</a:t>
            </a:r>
            <a:r>
              <a:rPr lang="en-GB" dirty="0"/>
              <a:t> </a:t>
            </a:r>
            <a:r>
              <a:rPr lang="en-GB" dirty="0" err="1"/>
              <a:t>i</a:t>
            </a:r>
            <a:r>
              <a:rPr lang="en-GB" dirty="0"/>
              <a:t> chi </a:t>
            </a:r>
            <a:r>
              <a:rPr lang="en-GB" dirty="0" err="1"/>
              <a:t>deimlo</a:t>
            </a:r>
            <a:r>
              <a:rPr lang="en-GB" dirty="0"/>
              <a:t> bod </a:t>
            </a:r>
            <a:r>
              <a:rPr lang="en-GB" dirty="0" err="1"/>
              <a:t>cofrestru</a:t>
            </a:r>
            <a:r>
              <a:rPr lang="en-GB" dirty="0"/>
              <a:t> a </a:t>
            </a:r>
            <a:r>
              <a:rPr lang="en-GB" dirty="0" err="1"/>
              <a:t>phleidleisio</a:t>
            </a:r>
            <a:r>
              <a:rPr lang="en-GB" dirty="0"/>
              <a:t> </a:t>
            </a:r>
            <a:r>
              <a:rPr lang="en-GB" dirty="0" err="1"/>
              <a:t>yn</a:t>
            </a:r>
            <a:r>
              <a:rPr lang="en-GB" dirty="0"/>
              <a:t> </a:t>
            </a:r>
            <a:r>
              <a:rPr lang="en-GB" dirty="0" err="1"/>
              <a:t>rhywbeth</a:t>
            </a:r>
            <a:r>
              <a:rPr lang="en-GB" dirty="0"/>
              <a:t> </a:t>
            </a:r>
            <a:r>
              <a:rPr lang="en-GB" dirty="0" err="1"/>
              <a:t>i</a:t>
            </a:r>
            <a:r>
              <a:rPr lang="en-GB" dirty="0"/>
              <a:t> </a:t>
            </a:r>
            <a:r>
              <a:rPr lang="en-GB" dirty="0" err="1"/>
              <a:t>ymfalchïo</a:t>
            </a:r>
            <a:r>
              <a:rPr lang="en-GB" dirty="0"/>
              <a:t> </a:t>
            </a:r>
            <a:r>
              <a:rPr lang="en-GB" dirty="0" err="1"/>
              <a:t>ynddo</a:t>
            </a:r>
            <a:r>
              <a:rPr lang="en-GB" dirty="0"/>
              <a:t>.</a:t>
            </a:r>
            <a:endParaRPr lang="en-GB" b="0" dirty="0"/>
          </a:p>
        </p:txBody>
      </p:sp>
      <p:sp>
        <p:nvSpPr>
          <p:cNvPr id="7" name="Footer Placeholder 6"/>
          <p:cNvSpPr>
            <a:spLocks noGrp="1"/>
          </p:cNvSpPr>
          <p:nvPr>
            <p:ph type="ftr" sz="quarter" idx="11"/>
          </p:nvPr>
        </p:nvSpPr>
        <p:spPr/>
        <p:txBody>
          <a:bodyPr/>
          <a:lstStyle/>
          <a:p>
            <a:r>
              <a:rPr lang="en-US" dirty="0" err="1"/>
              <a:t>Cynllunio</a:t>
            </a:r>
            <a:r>
              <a:rPr lang="en-US" dirty="0"/>
              <a:t> </a:t>
            </a:r>
            <a:r>
              <a:rPr lang="en-US" dirty="0" err="1"/>
              <a:t>ymgyrch</a:t>
            </a:r>
            <a:endParaRPr lang="en-US" dirty="0"/>
          </a:p>
        </p:txBody>
      </p:sp>
      <p:sp>
        <p:nvSpPr>
          <p:cNvPr id="8" name="Slide Number Placeholder 7"/>
          <p:cNvSpPr>
            <a:spLocks noGrp="1"/>
          </p:cNvSpPr>
          <p:nvPr>
            <p:ph type="sldNum" sz="quarter" idx="12"/>
          </p:nvPr>
        </p:nvSpPr>
        <p:spPr/>
        <p:txBody>
          <a:bodyPr/>
          <a:lstStyle/>
          <a:p>
            <a:fld id="{F7145DB1-CFD2-D946-8DB8-48A07C891EE2}" type="slidenum">
              <a:rPr lang="en-US" smtClean="0"/>
              <a:pPr/>
              <a:t>27</a:t>
            </a:fld>
            <a:endParaRPr lang="en-US" dirty="0"/>
          </a:p>
        </p:txBody>
      </p:sp>
      <p:pic>
        <p:nvPicPr>
          <p:cNvPr id="4" name="Picture 3" descr="A person standing in front of a sign&#10;&#10;AI-generated content may be incorrect.">
            <a:extLst>
              <a:ext uri="{FF2B5EF4-FFF2-40B4-BE49-F238E27FC236}">
                <a16:creationId xmlns:a16="http://schemas.microsoft.com/office/drawing/2014/main" id="{10046A5B-7EB3-3209-F8C2-F0D043419270}"/>
              </a:ext>
            </a:extLst>
          </p:cNvPr>
          <p:cNvPicPr>
            <a:picLocks noChangeAspect="1"/>
          </p:cNvPicPr>
          <p:nvPr/>
        </p:nvPicPr>
        <p:blipFill>
          <a:blip r:embed="rId3"/>
          <a:stretch>
            <a:fillRect/>
          </a:stretch>
        </p:blipFill>
        <p:spPr>
          <a:xfrm>
            <a:off x="3489766" y="4011898"/>
            <a:ext cx="2980533" cy="1807489"/>
          </a:xfrm>
          <a:prstGeom prst="rect">
            <a:avLst/>
          </a:prstGeom>
        </p:spPr>
      </p:pic>
      <p:pic>
        <p:nvPicPr>
          <p:cNvPr id="10" name="Picture 9" descr="A person wearing a purple sweater and blue glasses&#10;&#10;AI-generated content may be incorrect.">
            <a:extLst>
              <a:ext uri="{FF2B5EF4-FFF2-40B4-BE49-F238E27FC236}">
                <a16:creationId xmlns:a16="http://schemas.microsoft.com/office/drawing/2014/main" id="{4F56D36E-A0E0-B892-C6C4-54D72DA33354}"/>
              </a:ext>
            </a:extLst>
          </p:cNvPr>
          <p:cNvPicPr>
            <a:picLocks noChangeAspect="1"/>
          </p:cNvPicPr>
          <p:nvPr/>
        </p:nvPicPr>
        <p:blipFill>
          <a:blip r:embed="rId4"/>
          <a:stretch>
            <a:fillRect/>
          </a:stretch>
        </p:blipFill>
        <p:spPr>
          <a:xfrm>
            <a:off x="310205" y="2030415"/>
            <a:ext cx="3020834" cy="1807489"/>
          </a:xfrm>
          <a:prstGeom prst="rect">
            <a:avLst/>
          </a:prstGeom>
        </p:spPr>
      </p:pic>
      <p:pic>
        <p:nvPicPr>
          <p:cNvPr id="11" name="Picture 10" descr="A person kneeling next to a sign&#10;&#10;AI-generated content may be incorrect.">
            <a:extLst>
              <a:ext uri="{FF2B5EF4-FFF2-40B4-BE49-F238E27FC236}">
                <a16:creationId xmlns:a16="http://schemas.microsoft.com/office/drawing/2014/main" id="{872C273A-3FF9-F357-0AA5-4D23E24C1066}"/>
              </a:ext>
            </a:extLst>
          </p:cNvPr>
          <p:cNvPicPr>
            <a:picLocks noChangeAspect="1"/>
          </p:cNvPicPr>
          <p:nvPr/>
        </p:nvPicPr>
        <p:blipFill>
          <a:blip r:embed="rId5"/>
          <a:stretch>
            <a:fillRect/>
          </a:stretch>
        </p:blipFill>
        <p:spPr>
          <a:xfrm>
            <a:off x="3489766" y="2029073"/>
            <a:ext cx="2980533" cy="1807489"/>
          </a:xfrm>
          <a:prstGeom prst="rect">
            <a:avLst/>
          </a:prstGeom>
        </p:spPr>
      </p:pic>
      <p:pic>
        <p:nvPicPr>
          <p:cNvPr id="12" name="Picture 11" descr="A couple of people in a library&#10;&#10;AI-generated content may be incorrect.">
            <a:extLst>
              <a:ext uri="{FF2B5EF4-FFF2-40B4-BE49-F238E27FC236}">
                <a16:creationId xmlns:a16="http://schemas.microsoft.com/office/drawing/2014/main" id="{D3A9A7D0-7848-E519-1A8F-0C308013D106}"/>
              </a:ext>
            </a:extLst>
          </p:cNvPr>
          <p:cNvPicPr>
            <a:picLocks noChangeAspect="1"/>
          </p:cNvPicPr>
          <p:nvPr/>
        </p:nvPicPr>
        <p:blipFill>
          <a:blip r:embed="rId6"/>
          <a:stretch>
            <a:fillRect/>
          </a:stretch>
        </p:blipFill>
        <p:spPr>
          <a:xfrm>
            <a:off x="350335" y="4011898"/>
            <a:ext cx="2980704" cy="1807489"/>
          </a:xfrm>
          <a:prstGeom prst="rect">
            <a:avLst/>
          </a:prstGeom>
        </p:spPr>
      </p:pic>
    </p:spTree>
    <p:extLst>
      <p:ext uri="{BB962C8B-B14F-4D97-AF65-F5344CB8AC3E}">
        <p14:creationId xmlns:p14="http://schemas.microsoft.com/office/powerpoint/2010/main" val="946454833"/>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1106" b="1"/>
              <a:t>Democratiaeth ar waith</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1106" b="1"/>
              <a:t>Democratiaeth ar waith</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15E35CC6-7FAD-47DF-A24A-36F228896A0E}" type="slidenum">
              <a:rPr lang="en-US" b="0" smtClean="0"/>
              <a:t>28</a:t>
            </a:fld>
            <a:endParaRPr lang="en-US"/>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pPr>
              <a:defRPr b="0" i="0"/>
            </a:pPr>
            <a:r>
              <a:rPr lang="1106" b="1"/>
              <a:t>06.</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pPr>
              <a:defRPr b="0" i="0"/>
            </a:pPr>
            <a:r>
              <a:rPr lang="1106" b="1"/>
              <a:t>CYNLLUN GWERS</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59913" y="2040754"/>
            <a:ext cx="5906163" cy="639150"/>
          </a:xfrm>
        </p:spPr>
        <p:txBody>
          <a:bodyPr/>
          <a:lstStyle/>
          <a:p>
            <a:pPr>
              <a:defRPr b="0" i="0"/>
            </a:pPr>
            <a:r>
              <a:rPr lang="1106">
                <a:latin typeface="Montserrat" panose="020B0604020202020204" charset="0"/>
              </a:rPr>
              <a:t>Bydd y myfyrwyr yn cyflwyno eu hymgyrchoedd ac yn myfyrio ar yr hyn sy'n gwneud ymgyrch yn llwyddiannus, a byddant yn cael y cyfle i gofrestru i bleidleisio.</a:t>
            </a:r>
            <a:endParaRPr lang="en-US" sz="120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59912" y="2858407"/>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705378" cy="2224553"/>
          </a:xfrm>
        </p:spPr>
        <p:txBody>
          <a:bodyPr numCol="1" spcCol="360000">
            <a:spAutoFit/>
          </a:bodyPr>
          <a:lstStyle/>
          <a:p>
            <a:pPr marL="0" indent="0">
              <a:lnSpc>
                <a:spcPct val="110000"/>
              </a:lnSpc>
              <a:buNone/>
              <a:defRPr b="0" i="0"/>
            </a:pPr>
            <a:r>
              <a:rPr lang="1106"/>
              <a:t>Efallai y byddai'n ddefnyddiol i'r wers hon gael ei chynnal sawl wythnos ar ôl i'r myfyrwyr gyflwyno eu hymgyrch yn yr ysgol, er mwyn rhoi cyfle iddynt drafod unrhyw adborth neu lwyddiannau.</a:t>
            </a:r>
            <a:endParaRPr lang="en-US" b="1"/>
          </a:p>
          <a:p>
            <a:pPr marL="0" indent="0">
              <a:lnSpc>
                <a:spcPct val="110000"/>
              </a:lnSpc>
              <a:buNone/>
              <a:defRPr b="0" i="0"/>
            </a:pPr>
            <a:r>
              <a:rPr lang="1106" b="1"/>
              <a:t>Amcan dysgu:</a:t>
            </a:r>
            <a:br>
              <a:rPr lang="1106" b="1"/>
            </a:br>
            <a:r>
              <a:rPr lang="1106" b="0"/>
              <a:t>Bydd y myfyrwyr yn gallu myfyrio ar ba mor effeithiol oedd eu hymgyrchoedd.</a:t>
            </a:r>
            <a:endParaRPr lang="en-US"/>
          </a:p>
        </p:txBody>
      </p:sp>
      <p:sp>
        <p:nvSpPr>
          <p:cNvPr id="10" name="Content Placeholder 2">
            <a:extLst>
              <a:ext uri="{FF2B5EF4-FFF2-40B4-BE49-F238E27FC236}">
                <a16:creationId xmlns:a16="http://schemas.microsoft.com/office/drawing/2014/main" id="{0961D9C0-7E77-B949-9F32-7D28C198A9DD}"/>
              </a:ext>
            </a:extLst>
          </p:cNvPr>
          <p:cNvSpPr txBox="1"/>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defRPr b="0" i="0"/>
            </a:pPr>
            <a:r>
              <a:rPr lang="1106" b="1" dirty="0"/>
              <a:t>Amser gofynnol:</a:t>
            </a:r>
            <a:br>
              <a:rPr lang="1106" b="1" dirty="0"/>
            </a:br>
            <a:r>
              <a:rPr lang="1106" b="0" dirty="0"/>
              <a:t>60 munud</a:t>
            </a:r>
            <a:endParaRPr lang="en-US" dirty="0"/>
          </a:p>
          <a:p>
            <a:pPr marL="0" indent="0">
              <a:lnSpc>
                <a:spcPct val="110000"/>
              </a:lnSpc>
              <a:buFont typeface="Wingdings" pitchFamily="2" charset="2"/>
              <a:buNone/>
              <a:defRPr b="0" i="0"/>
            </a:pPr>
            <a:r>
              <a:rPr lang="1106" b="1" dirty="0"/>
              <a:t>Opsiynau ar gyfer gwahaniaethu:</a:t>
            </a:r>
          </a:p>
          <a:p>
            <a:pPr marL="0" indent="0">
              <a:lnSpc>
                <a:spcPct val="110000"/>
              </a:lnSpc>
              <a:buNone/>
              <a:defRPr b="0" i="0"/>
            </a:pPr>
            <a:r>
              <a:rPr lang="1106" dirty="0"/>
              <a:t>Rydym wedi awgrymu bod y bobl ifanc yn cynnal eu hymgyrchoedd cyn dod yn ôl at ei gilydd i gymryd rhan yn y sesiwn hon.  Opsiwn arall yw cynnal y sesiwn hon gyntaf a chaiff yr ymgyrch fuddugol ei chyflwyno gan y dosbarth drwy'r ysgol.</a:t>
            </a:r>
            <a:endParaRPr lang="en-US" dirty="0"/>
          </a:p>
          <a:p>
            <a:pPr marL="0" indent="0">
              <a:lnSpc>
                <a:spcPct val="110000"/>
              </a:lnSpc>
              <a:buFont typeface="Wingdings" pitchFamily="2" charset="2"/>
              <a:buNone/>
            </a:pPr>
            <a:endParaRPr lang="en-US" dirty="0">
              <a:solidFill>
                <a:srgbClr val="FF0000"/>
              </a:solidFill>
            </a:endParaRPr>
          </a:p>
          <a:p>
            <a:pPr marL="0" indent="0">
              <a:lnSpc>
                <a:spcPct val="110000"/>
              </a:lnSpc>
              <a:buFont typeface="Wingdings" pitchFamily="2" charset="2"/>
              <a:buNone/>
            </a:pPr>
            <a:endParaRPr lang="en-US" dirty="0">
              <a:solidFill>
                <a:srgbClr val="FF0000"/>
              </a:solidFill>
            </a:endParaRPr>
          </a:p>
        </p:txBody>
      </p:sp>
      <p:sp>
        <p:nvSpPr>
          <p:cNvPr id="12" name="Content Placeholder 2">
            <a:extLst>
              <a:ext uri="{FF2B5EF4-FFF2-40B4-BE49-F238E27FC236}">
                <a16:creationId xmlns:a16="http://schemas.microsoft.com/office/drawing/2014/main" id="{E59BC72A-2FFC-5846-BBB3-5246C21EB287}"/>
              </a:ext>
            </a:extLst>
          </p:cNvPr>
          <p:cNvSpPr txBox="1"/>
          <p:nvPr/>
        </p:nvSpPr>
        <p:spPr>
          <a:xfrm>
            <a:off x="471486" y="5475136"/>
            <a:ext cx="2963432" cy="1934032"/>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1106" b="1" dirty="0"/>
              <a:t>Adnoddau gofynnol:</a:t>
            </a:r>
            <a:endParaRPr lang="en-US" b="1" dirty="0"/>
          </a:p>
          <a:p>
            <a:pPr>
              <a:defRPr b="0" i="0"/>
            </a:pPr>
            <a:r>
              <a:rPr lang="1106" dirty="0"/>
              <a:t>deunyddiau i gynhyrchu cyflwyniad ar gyfer pob ymgyrch os bydd angen (gellid gosod y dasg hon fel gwaith cartref cyn y wers)</a:t>
            </a:r>
          </a:p>
          <a:p>
            <a:pPr>
              <a:defRPr b="0" i="0"/>
            </a:pPr>
            <a:r>
              <a:rPr lang="1106" dirty="0"/>
              <a:t>mynediad i'r rhyngrwyd er mwyn </a:t>
            </a:r>
            <a:r>
              <a:rPr lang="1106" dirty="0">
                <a:hlinkClick r:id="rId2"/>
              </a:rPr>
              <a:t>cofrestru i bleidleisio</a:t>
            </a:r>
            <a:endParaRPr lang="en-GB" dirty="0"/>
          </a:p>
        </p:txBody>
      </p:sp>
    </p:spTree>
    <p:extLst>
      <p:ext uri="{BB962C8B-B14F-4D97-AF65-F5344CB8AC3E}">
        <p14:creationId xmlns:p14="http://schemas.microsoft.com/office/powerpoint/2010/main" val="59632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pPr>
              <a:defRPr b="0" i="0"/>
            </a:pPr>
            <a:r>
              <a:rPr lang="1106" b="1"/>
              <a:t>Democratiaeth ar waith</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Democratiaeth ar waith</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35B87823-923B-42F0-B33E-4FA1FF8527AE}" type="slidenum">
              <a:rPr lang="en-US" b="0" smtClean="0"/>
              <a:t>29</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pPr>
              <a:defRPr b="0" i="0"/>
            </a:pPr>
            <a:r>
              <a:rPr lang="1106" b="1"/>
              <a:t>06.</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5906164" cy="6662096"/>
          </a:xfrm>
        </p:spPr>
        <p:txBody>
          <a:bodyPr numCol="2" spcCol="360000">
            <a:noAutofit/>
          </a:bodyPr>
          <a:lstStyle/>
          <a:p>
            <a:pPr>
              <a:defRPr b="0" i="0"/>
            </a:pPr>
            <a:r>
              <a:rPr lang="1106" b="1" dirty="0"/>
              <a:t>I ddechrau</a:t>
            </a:r>
          </a:p>
          <a:p>
            <a:pPr marL="0" lvl="0" indent="0">
              <a:buNone/>
              <a:defRPr b="0" i="0"/>
            </a:pPr>
            <a:r>
              <a:rPr lang="1106" dirty="0"/>
              <a:t>Gofynnwch i'r myfyrwyr ymateb i'r cwestiynau canlynol drwy godi llaw:</a:t>
            </a:r>
          </a:p>
          <a:p>
            <a:pPr>
              <a:defRPr b="0" i="0"/>
            </a:pPr>
            <a:r>
              <a:rPr lang="1106" dirty="0"/>
              <a:t>pwy a oedd eisoes wedi cofrestru i bleidleisio cyn y tymor hwn?</a:t>
            </a:r>
          </a:p>
          <a:p>
            <a:pPr>
              <a:defRPr b="0" i="0"/>
            </a:pPr>
            <a:r>
              <a:rPr lang="1106" dirty="0"/>
              <a:t>pwy sy'n bwriadu cofrestru i bleidleisio nawr?</a:t>
            </a:r>
          </a:p>
          <a:p>
            <a:pPr>
              <a:defRPr b="0" i="0"/>
            </a:pPr>
            <a:r>
              <a:rPr lang="1106" dirty="0"/>
              <a:t>pwy sydd ddim yn bwriadu cofrestru i bleidleisio?</a:t>
            </a:r>
          </a:p>
          <a:p>
            <a:pPr marL="0" indent="0">
              <a:buNone/>
              <a:defRPr b="0" i="0"/>
            </a:pPr>
            <a:r>
              <a:rPr lang="1106" dirty="0"/>
              <a:t>Gofynnwch i'r myfyrwyr rannu eu rhesymau (gan eu hatgoffa o'r rheolau sylfaenol ar gyfer trafodaeth barchus os bydd angen).</a:t>
            </a:r>
          </a:p>
          <a:p>
            <a:pPr>
              <a:defRPr b="0" i="0"/>
            </a:pPr>
            <a:r>
              <a:rPr lang="1106" b="1" dirty="0"/>
              <a:t>Cyflwyniadau'r timau</a:t>
            </a:r>
          </a:p>
          <a:p>
            <a:pPr marL="0" indent="0">
              <a:buNone/>
              <a:defRPr b="0" i="0"/>
            </a:pPr>
            <a:r>
              <a:rPr lang="1106" dirty="0"/>
              <a:t>Gofynnwch i bob tîm gyflwyno ei ymgyrch i weddill y dosbarth. Byddai'n ddefnyddiol i aelodau'r tîm gynnwys:</a:t>
            </a:r>
          </a:p>
          <a:p>
            <a:pPr>
              <a:defRPr b="0" i="0"/>
            </a:pPr>
            <a:r>
              <a:rPr lang="1106" dirty="0"/>
              <a:t>beth oedd eu neges allweddol?</a:t>
            </a:r>
          </a:p>
          <a:p>
            <a:pPr>
              <a:defRPr b="0" i="0"/>
            </a:pPr>
            <a:r>
              <a:rPr lang="1106" dirty="0"/>
              <a:t>pa ddeunyddiau y gwnaethant eu defnyddio (er enghraifft, rhannu posteri neu ddyfyniad o lythyr neu araith)</a:t>
            </a:r>
          </a:p>
          <a:p>
            <a:pPr>
              <a:defRPr b="0" i="0"/>
            </a:pPr>
            <a:r>
              <a:rPr lang="1106" dirty="0"/>
              <a:t>pa weithgareddau ymgyrchu y gwnaethant eu cyflwyno?</a:t>
            </a:r>
          </a:p>
          <a:p>
            <a:pPr>
              <a:defRPr b="0" i="0"/>
            </a:pPr>
            <a:r>
              <a:rPr lang="1106" dirty="0"/>
              <a:t>beth oedd yn effeithiol iawn am eu hymgyrch?</a:t>
            </a:r>
          </a:p>
          <a:p>
            <a:pPr>
              <a:defRPr b="0" i="0"/>
            </a:pPr>
            <a:r>
              <a:rPr lang="1106" dirty="0"/>
              <a:t>beth na weithiodd neu a oedd yn anoddach na'r disgwyl? </a:t>
            </a:r>
          </a:p>
          <a:p>
            <a:pPr>
              <a:defRPr b="0" i="0"/>
            </a:pPr>
            <a:r>
              <a:rPr lang="1106" dirty="0"/>
              <a:t>a wnaeth unrhyw beth newid o'u cynllun ymgyrchu?</a:t>
            </a:r>
          </a:p>
          <a:p>
            <a:pPr>
              <a:defRPr b="0" i="0"/>
            </a:pPr>
            <a:r>
              <a:rPr lang="1106" dirty="0"/>
              <a:t>a gawsant unrhyw adborth ar yr ymgyrch? A ydynt yn gwybod am unrhyw fyfyrwyr sydd wedi cofrestru i bleidleisio o ganlyniad i'w hymgyrch?</a:t>
            </a:r>
            <a:endParaRPr lang="en-GB" dirty="0"/>
          </a:p>
          <a:p>
            <a:pPr>
              <a:defRPr b="0" i="0"/>
            </a:pPr>
            <a:r>
              <a:rPr lang="1106" b="1" dirty="0"/>
              <a:t>Pleidleisio</a:t>
            </a:r>
          </a:p>
          <a:p>
            <a:pPr marL="0" indent="0">
              <a:buNone/>
              <a:defRPr b="0" i="0"/>
            </a:pPr>
            <a:r>
              <a:rPr lang="1106" dirty="0"/>
              <a:t>Fel dosbarth neu mewn grwpiau, trafodwch pa ymgyrchoedd oedd fwyaf effeithiol a pham. A oedd elfennau tebyg yn yr ymgyrchoedd mwyaf llwyddiannus?</a:t>
            </a:r>
          </a:p>
          <a:p>
            <a:pPr marL="0" indent="0">
              <a:buNone/>
              <a:defRPr b="0" i="0"/>
            </a:pPr>
            <a:r>
              <a:rPr lang="1106" dirty="0"/>
              <a:t>Fel dosbarth, pleidleisiwch dros yr ymgyrch fwyaf llwyddiannus drwy roi enwau'r rheolwyr ymgyrchu ar y papurau pleidleisio.</a:t>
            </a:r>
          </a:p>
          <a:p>
            <a:pPr>
              <a:defRPr b="0" i="0"/>
            </a:pPr>
            <a:r>
              <a:rPr lang="1106" b="1" dirty="0"/>
              <a:t>Cofrestru i bleidleisio</a:t>
            </a:r>
          </a:p>
          <a:p>
            <a:pPr marL="0" lvl="0" indent="0">
              <a:buNone/>
              <a:defRPr b="0" i="0"/>
            </a:pPr>
            <a:r>
              <a:rPr lang="1106" dirty="0"/>
              <a:t>Rhowch gyfle i'r myfyrwyr gofrestru i bleidleisio ar-lein yn </a:t>
            </a:r>
            <a:r>
              <a:rPr lang="1106" dirty="0">
                <a:hlinkClick r:id="rId3"/>
              </a:rPr>
              <a:t>gov.uk/cofrestru-i-bleidleisio</a:t>
            </a:r>
            <a:endParaRPr lang="en-GB" dirty="0"/>
          </a:p>
          <a:p>
            <a:pPr marL="0" lvl="0" indent="0">
              <a:buNone/>
              <a:defRPr b="0" i="0"/>
            </a:pPr>
            <a:r>
              <a:rPr lang="1106" dirty="0">
                <a:hlinkClick r:id="rId4"/>
              </a:rPr>
              <a:t>Gwyliwch y ffilm ar sut i gofrestru i bleidleisio</a:t>
            </a:r>
            <a:r>
              <a:rPr lang="1106" dirty="0"/>
              <a:t> eto, os bydd yn ddefnyddiol.</a:t>
            </a:r>
            <a:endParaRPr lang="en-GB" dirty="0"/>
          </a:p>
        </p:txBody>
      </p:sp>
    </p:spTree>
    <p:extLst>
      <p:ext uri="{BB962C8B-B14F-4D97-AF65-F5344CB8AC3E}">
        <p14:creationId xmlns:p14="http://schemas.microsoft.com/office/powerpoint/2010/main" val="438841486"/>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cy-GB" smtClean="0"/>
              <a:pPr/>
              <a:t>3</a:t>
            </a:fld>
            <a:endParaRPr lang="cy-GB" dirty="0"/>
          </a:p>
        </p:txBody>
      </p:sp>
      <p:sp>
        <p:nvSpPr>
          <p:cNvPr id="4" name="Chapter Number"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494694"/>
            <a:ext cx="5906164" cy="337128"/>
          </a:xfrm>
        </p:spPr>
        <p:txBody>
          <a:bodyPr/>
          <a:lstStyle/>
          <a:p>
            <a:r>
              <a:rPr lang="cy-GB" sz="2000" dirty="0"/>
              <a:t>Mapio cwricwlwm</a:t>
            </a:r>
          </a:p>
        </p:txBody>
      </p:sp>
      <p:sp>
        <p:nvSpPr>
          <p:cNvPr id="2" name="TextBox 1">
            <a:extLst>
              <a:ext uri="{FF2B5EF4-FFF2-40B4-BE49-F238E27FC236}">
                <a16:creationId xmlns:a16="http://schemas.microsoft.com/office/drawing/2014/main" id="{C84D58FC-95E5-22FC-A427-C5A4440B3DEF}"/>
              </a:ext>
            </a:extLst>
          </p:cNvPr>
          <p:cNvSpPr txBox="1"/>
          <p:nvPr/>
        </p:nvSpPr>
        <p:spPr>
          <a:xfrm>
            <a:off x="474382" y="831822"/>
            <a:ext cx="6116918" cy="584775"/>
          </a:xfrm>
          <a:prstGeom prst="rect">
            <a:avLst/>
          </a:prstGeom>
          <a:noFill/>
        </p:spPr>
        <p:txBody>
          <a:bodyPr wrap="square" rtlCol="0">
            <a:spAutoFit/>
          </a:bodyPr>
          <a:lstStyle/>
          <a:p>
            <a:r>
              <a:rPr lang="cy-GB" sz="1600" b="0" i="0" dirty="0">
                <a:solidFill>
                  <a:srgbClr val="000000"/>
                </a:solidFill>
                <a:effectLst/>
                <a:latin typeface="Montserrat" panose="00000500000000000000" pitchFamily="2" charset="0"/>
              </a:rPr>
              <a:t>Gosod addysg ddemocrataidd yn y Cwricwlwm i Gymru</a:t>
            </a:r>
            <a:r>
              <a:rPr lang="cy-GB" sz="1600" dirty="0">
                <a:solidFill>
                  <a:srgbClr val="000000"/>
                </a:solidFill>
                <a:latin typeface="Montserrat" panose="00000500000000000000" pitchFamily="2" charset="0"/>
              </a:rPr>
              <a:t>: Dyniaethau</a:t>
            </a:r>
            <a:endParaRPr lang="cy-GB" sz="1600"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06FE30BC-7D87-FED4-8A15-C7B2BDF884E0}"/>
              </a:ext>
            </a:extLst>
          </p:cNvPr>
          <p:cNvGraphicFramePr>
            <a:graphicFrameLocks noGrp="1"/>
          </p:cNvGraphicFramePr>
          <p:nvPr>
            <p:extLst>
              <p:ext uri="{D42A27DB-BD31-4B8C-83A1-F6EECF244321}">
                <p14:modId xmlns:p14="http://schemas.microsoft.com/office/powerpoint/2010/main" val="3129074019"/>
              </p:ext>
            </p:extLst>
          </p:nvPr>
        </p:nvGraphicFramePr>
        <p:xfrm>
          <a:off x="573247" y="1416597"/>
          <a:ext cx="5833038" cy="7680960"/>
        </p:xfrm>
        <a:graphic>
          <a:graphicData uri="http://schemas.openxmlformats.org/drawingml/2006/table">
            <a:tbl>
              <a:tblPr bandRow="1">
                <a:tableStyleId>{5C22544A-7EE6-4342-B048-85BDC9FD1C3A}</a:tableStyleId>
              </a:tblPr>
              <a:tblGrid>
                <a:gridCol w="1570625">
                  <a:extLst>
                    <a:ext uri="{9D8B030D-6E8A-4147-A177-3AD203B41FA5}">
                      <a16:colId xmlns:a16="http://schemas.microsoft.com/office/drawing/2014/main" val="783360054"/>
                    </a:ext>
                  </a:extLst>
                </a:gridCol>
                <a:gridCol w="4262413">
                  <a:extLst>
                    <a:ext uri="{9D8B030D-6E8A-4147-A177-3AD203B41FA5}">
                      <a16:colId xmlns:a16="http://schemas.microsoft.com/office/drawing/2014/main" val="2025954468"/>
                    </a:ext>
                  </a:extLst>
                </a:gridCol>
              </a:tblGrid>
              <a:tr h="1683846">
                <a:tc>
                  <a:txBody>
                    <a:bodyPr/>
                    <a:lstStyle/>
                    <a:p>
                      <a:r>
                        <a:rPr lang="cy-GB" sz="1200" noProof="0" dirty="0">
                          <a:latin typeface="Montserrat" panose="00000500000000000000" pitchFamily="2" charset="0"/>
                        </a:rPr>
                        <a:t>Datganiadau o’r hyn sy’n bwysig</a:t>
                      </a:r>
                    </a:p>
                  </a:txBody>
                  <a:tcPr/>
                </a:tc>
                <a:tc>
                  <a:txBody>
                    <a:bodyPr/>
                    <a:lstStyle/>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Mae dinasyddion gwybodus, hunanymwybodol yn mynd i’r afael â’r heriau a’r cyfleoedd sy’n wynebu dynoliaeth, ac yn gallu cymryd camau  </a:t>
                      </a:r>
                      <a:br>
                        <a:rPr lang="cy-GB" sz="1200" b="0" i="0" kern="1200" noProof="0" dirty="0">
                          <a:solidFill>
                            <a:schemeClr val="dk1"/>
                          </a:solidFill>
                          <a:effectLst/>
                          <a:latin typeface="Montserrat" panose="00000500000000000000" pitchFamily="2" charset="0"/>
                          <a:ea typeface="+mn-ea"/>
                          <a:cs typeface="+mn-cs"/>
                        </a:rPr>
                      </a:br>
                      <a:r>
                        <a:rPr lang="cy-GB" sz="1200" b="0" i="0" kern="1200" noProof="0" dirty="0">
                          <a:solidFill>
                            <a:schemeClr val="dk1"/>
                          </a:solidFill>
                          <a:effectLst/>
                          <a:latin typeface="Montserrat" panose="00000500000000000000" pitchFamily="2" charset="0"/>
                          <a:ea typeface="+mn-ea"/>
                          <a:cs typeface="+mn-cs"/>
                        </a:rPr>
                        <a:t>ystyrlon ac egwyddorol</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Mae cymdeithasau dynol yn gymhleth ac yn amrywiol, ac wedi’u llunio gan weithredoedd a chredoau dynol.</a:t>
                      </a:r>
                    </a:p>
                    <a:p>
                      <a:pPr marL="285750" indent="-285750">
                        <a:buFont typeface="Arial" panose="020B0604020202020204" pitchFamily="34" charset="0"/>
                        <a:buChar char="•"/>
                      </a:pPr>
                      <a:endParaRPr lang="cy-GB" sz="1200" b="0" i="0" kern="1200" noProof="0" dirty="0">
                        <a:solidFill>
                          <a:schemeClr val="dk1"/>
                        </a:solidFill>
                        <a:effectLst/>
                        <a:latin typeface="Montserrat" panose="00000500000000000000" pitchFamily="2" charset="0"/>
                        <a:ea typeface="+mn-ea"/>
                        <a:cs typeface="+mn-cs"/>
                      </a:endParaRPr>
                    </a:p>
                    <a:p>
                      <a:endParaRPr lang="cy-GB" sz="1200" noProof="0" dirty="0">
                        <a:latin typeface="Montserrat" panose="00000500000000000000" pitchFamily="2" charset="0"/>
                      </a:endParaRPr>
                    </a:p>
                  </a:txBody>
                  <a:tcPr/>
                </a:tc>
                <a:extLst>
                  <a:ext uri="{0D108BD9-81ED-4DB2-BD59-A6C34878D82A}">
                    <a16:rowId xmlns:a16="http://schemas.microsoft.com/office/drawing/2014/main" val="1217024922"/>
                  </a:ext>
                </a:extLst>
              </a:tr>
              <a:tr h="1506599">
                <a:tc>
                  <a:txBody>
                    <a:bodyPr/>
                    <a:lstStyle/>
                    <a:p>
                      <a:r>
                        <a:rPr lang="cy-GB" sz="1200" noProof="0" dirty="0">
                          <a:latin typeface="Montserrat" panose="00000500000000000000" pitchFamily="2" charset="0"/>
                        </a:rPr>
                        <a:t>Sgiliau trawsgwricwlaidd</a:t>
                      </a:r>
                    </a:p>
                  </a:txBody>
                  <a:tcPr/>
                </a:tc>
                <a:tc>
                  <a:txBody>
                    <a:bodyPr/>
                    <a:lstStyle/>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Siarad (gweler y</a:t>
                      </a:r>
                      <a:r>
                        <a:rPr lang="cy-GB" sz="1200" b="0" i="0" kern="1200" noProof="0" dirty="0">
                          <a:solidFill>
                            <a:schemeClr val="dk1"/>
                          </a:solidFill>
                          <a:effectLst/>
                          <a:latin typeface="Montserrat" panose="00000500000000000000" pitchFamily="2" charset="0"/>
                          <a:ea typeface="+mn-ea"/>
                          <a:cs typeface="+mn-cs"/>
                          <a:hlinkClick r:id="rId2"/>
                        </a:rPr>
                        <a:t> </a:t>
                      </a:r>
                      <a:r>
                        <a:rPr lang="cy-GB" sz="1200" b="0" i="0" u="sng" strike="noStrike" kern="1200" noProof="0" dirty="0">
                          <a:solidFill>
                            <a:schemeClr val="dk1"/>
                          </a:solidFill>
                          <a:effectLst/>
                          <a:latin typeface="Montserrat" panose="00000500000000000000" pitchFamily="2" charset="0"/>
                          <a:ea typeface="+mn-ea"/>
                          <a:cs typeface="+mn-cs"/>
                          <a:hlinkClick r:id="rId2"/>
                        </a:rPr>
                        <a:t>Fframwaith Llythrennedd a Rhifedd</a:t>
                      </a:r>
                      <a:r>
                        <a:rPr lang="cy-GB" sz="1200" b="0" i="0" u="none" strike="noStrike" kern="1200" noProof="0" dirty="0">
                          <a:solidFill>
                            <a:schemeClr val="dk1"/>
                          </a:solidFill>
                          <a:effectLst/>
                          <a:latin typeface="Montserrat" panose="00000500000000000000" pitchFamily="2" charset="0"/>
                          <a:ea typeface="+mn-ea"/>
                          <a:cs typeface="+mn-cs"/>
                        </a:rPr>
                        <a:t>)</a:t>
                      </a:r>
                      <a:endParaRPr lang="cy-GB" sz="1200" b="0" i="0" kern="1200" noProof="0" dirty="0">
                        <a:solidFill>
                          <a:schemeClr val="dk1"/>
                        </a:solidFill>
                        <a:effectLst/>
                        <a:latin typeface="Montserrat" panose="00000500000000000000" pitchFamily="2" charset="0"/>
                        <a:ea typeface="+mn-ea"/>
                        <a:cs typeface="+mn-cs"/>
                      </a:endParaRP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Cynhyrchu cynnwys digidol (gweler y </a:t>
                      </a:r>
                      <a:r>
                        <a:rPr lang="cy-GB" sz="1200" b="0" i="0" u="sng" strike="noStrike" kern="1200" noProof="0" dirty="0">
                          <a:solidFill>
                            <a:schemeClr val="dk1"/>
                          </a:solidFill>
                          <a:effectLst/>
                          <a:latin typeface="Montserrat" panose="00000500000000000000" pitchFamily="2" charset="0"/>
                          <a:ea typeface="+mn-ea"/>
                          <a:cs typeface="+mn-cs"/>
                          <a:hlinkClick r:id="rId2"/>
                        </a:rPr>
                        <a:t>Fframwaith Cymhwysedd Digidol</a:t>
                      </a:r>
                      <a:r>
                        <a:rPr lang="cy-GB" sz="1200" b="0" i="0" kern="1200" noProof="0" dirty="0">
                          <a:solidFill>
                            <a:schemeClr val="dk1"/>
                          </a:solidFill>
                          <a:effectLst/>
                          <a:latin typeface="Montserrat" panose="00000500000000000000" pitchFamily="2" charset="0"/>
                          <a:ea typeface="+mn-ea"/>
                          <a:cs typeface="+mn-cs"/>
                        </a:rPr>
                        <a:t>)</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Sgiliau annatod: creadigrwydd ac </a:t>
                      </a:r>
                      <a:r>
                        <a:rPr lang="cy-GB" sz="1200" b="0" i="0" kern="1200" noProof="0" dirty="0" err="1">
                          <a:solidFill>
                            <a:schemeClr val="dk1"/>
                          </a:solidFill>
                          <a:effectLst/>
                          <a:latin typeface="Montserrat" panose="00000500000000000000" pitchFamily="2" charset="0"/>
                          <a:ea typeface="+mn-ea"/>
                          <a:cs typeface="+mn-cs"/>
                        </a:rPr>
                        <a:t>arloesedd</a:t>
                      </a:r>
                      <a:r>
                        <a:rPr lang="cy-GB" sz="1200" b="0" i="0" kern="1200" noProof="0" dirty="0">
                          <a:solidFill>
                            <a:schemeClr val="dk1"/>
                          </a:solidFill>
                          <a:effectLst/>
                          <a:latin typeface="Montserrat" panose="00000500000000000000" pitchFamily="2" charset="0"/>
                          <a:ea typeface="+mn-ea"/>
                          <a:cs typeface="+mn-cs"/>
                        </a:rPr>
                        <a:t>, meddwl beirniadol a datrys problemau </a:t>
                      </a:r>
                    </a:p>
                    <a:p>
                      <a:pPr marL="0" indent="0">
                        <a:buFont typeface="Arial" panose="020B0604020202020204" pitchFamily="34" charset="0"/>
                        <a:buNone/>
                      </a:pPr>
                      <a:br>
                        <a:rPr lang="cy-GB" sz="1200" b="0" i="0" kern="1200" noProof="0" dirty="0">
                          <a:solidFill>
                            <a:schemeClr val="dk1"/>
                          </a:solidFill>
                          <a:effectLst/>
                          <a:latin typeface="Montserrat" panose="00000500000000000000" pitchFamily="2" charset="0"/>
                          <a:ea typeface="+mn-ea"/>
                          <a:cs typeface="+mn-cs"/>
                        </a:rPr>
                      </a:br>
                      <a:r>
                        <a:rPr lang="cy-GB" sz="1200" b="0" i="0" kern="1200" noProof="0" dirty="0">
                          <a:solidFill>
                            <a:schemeClr val="dk1"/>
                          </a:solidFill>
                          <a:effectLst/>
                          <a:latin typeface="Montserrat" panose="00000500000000000000" pitchFamily="2" charset="0"/>
                          <a:ea typeface="+mn-ea"/>
                          <a:cs typeface="+mn-cs"/>
                        </a:rPr>
                        <a:t> </a:t>
                      </a:r>
                    </a:p>
                  </a:txBody>
                  <a:tcPr/>
                </a:tc>
                <a:extLst>
                  <a:ext uri="{0D108BD9-81ED-4DB2-BD59-A6C34878D82A}">
                    <a16:rowId xmlns:a16="http://schemas.microsoft.com/office/drawing/2014/main" val="349138013"/>
                  </a:ext>
                </a:extLst>
              </a:tr>
              <a:tr h="974858">
                <a:tc>
                  <a:txBody>
                    <a:bodyPr/>
                    <a:lstStyle/>
                    <a:p>
                      <a:r>
                        <a:rPr lang="cy-GB" sz="1200" noProof="0" dirty="0">
                          <a:latin typeface="Montserrat" panose="00000500000000000000" pitchFamily="2" charset="0"/>
                        </a:rPr>
                        <a:t>Meysydd penodol i’w hystyried</a:t>
                      </a:r>
                    </a:p>
                  </a:txBody>
                  <a:tcPr/>
                </a:tc>
                <a:tc>
                  <a:txBody>
                    <a:bodyPr/>
                    <a:lstStyle/>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Safbwyntiau lleol, cenedlaethol a’r byd ehangach, gan gynnwys Gwleidyddiaeth Cymru</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Meddwl dwfn a myfyrio </a:t>
                      </a:r>
                    </a:p>
                    <a:p>
                      <a:pPr marL="285750" indent="-285750">
                        <a:buFont typeface="Arial" panose="020B0604020202020204" pitchFamily="34" charset="0"/>
                        <a:buChar char="•"/>
                      </a:pPr>
                      <a:endParaRPr lang="cy-GB" sz="1200" b="0" i="0" kern="1200" noProof="0" dirty="0">
                        <a:solidFill>
                          <a:schemeClr val="dk1"/>
                        </a:solidFill>
                        <a:effectLst/>
                        <a:latin typeface="Montserrat" panose="00000500000000000000" pitchFamily="2" charset="0"/>
                        <a:ea typeface="+mn-ea"/>
                        <a:cs typeface="+mn-cs"/>
                      </a:endParaRPr>
                    </a:p>
                    <a:p>
                      <a:pPr marL="285750" indent="-285750">
                        <a:buFont typeface="Arial" panose="020B0604020202020204" pitchFamily="34" charset="0"/>
                        <a:buChar char="•"/>
                      </a:pPr>
                      <a:endParaRPr lang="cy-GB" sz="1200" noProof="0" dirty="0">
                        <a:latin typeface="Montserrat" panose="00000500000000000000" pitchFamily="2" charset="0"/>
                      </a:endParaRPr>
                    </a:p>
                  </a:txBody>
                  <a:tcPr/>
                </a:tc>
                <a:extLst>
                  <a:ext uri="{0D108BD9-81ED-4DB2-BD59-A6C34878D82A}">
                    <a16:rowId xmlns:a16="http://schemas.microsoft.com/office/drawing/2014/main" val="532521503"/>
                  </a:ext>
                </a:extLst>
              </a:tr>
              <a:tr h="3101822">
                <a:tc>
                  <a:txBody>
                    <a:bodyPr/>
                    <a:lstStyle/>
                    <a:p>
                      <a:r>
                        <a:rPr lang="cy-GB" sz="1200" noProof="0" dirty="0">
                          <a:latin typeface="Montserrat" panose="00000500000000000000" pitchFamily="2" charset="0"/>
                        </a:rPr>
                        <a:t>Astudiaethau cymdeithasol</a:t>
                      </a:r>
                    </a:p>
                  </a:txBody>
                  <a:tcPr/>
                </a:tc>
                <a:tc>
                  <a:txBody>
                    <a:bodyPr/>
                    <a:lstStyle/>
                    <a:p>
                      <a:pPr marL="171450" indent="-1714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Datblygu dealltwriaeth o'r ddisgyblaeth a'i gwerth</a:t>
                      </a:r>
                    </a:p>
                    <a:p>
                      <a:pPr marL="171450" indent="-1714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Annog dealltwriaeth gysyniadol o'r byd trwy ddysgu am bobl a'u gwerthoedd, ar adegau ac mewn lleoliadau ac amgylchiadau gwahanol</a:t>
                      </a:r>
                    </a:p>
                    <a:p>
                      <a:pPr marL="171450" indent="-1714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Darparu cyd-destunau cyfoethog i archwilio materion cymdeithasol, hunaniaeth, hawliau a chyfrifoldebau, a threfniadaeth gymdeithasol</a:t>
                      </a:r>
                    </a:p>
                    <a:p>
                      <a:pPr marL="171450" indent="-1714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Annog cyfranogiad gweithgar ac ymgysylltu â materion cymdeithasol trwy ymholi cymdeithasol, trafodaethau a gweithredu cymdeithasol</a:t>
                      </a:r>
                    </a:p>
                    <a:p>
                      <a:pPr marL="171450" indent="-1714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Datblygu dealltwriaeth o sut mae systemau llywodraethu yng Nghymru yn gweithredu ac yn effeithio ar fywydau pobl, a sut maent yn cymharu â systemau eraill</a:t>
                      </a:r>
                    </a:p>
                    <a:p>
                      <a:pPr marL="171450" indent="-1714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Archwilio cysyniadau llywodraethu, hawliau, cydraddoldeb, anghydraddoldeb, ethnigrwydd, rhyw a thlodi</a:t>
                      </a:r>
                    </a:p>
                    <a:p>
                      <a:endParaRPr lang="cy-GB" sz="1200" noProof="0" dirty="0">
                        <a:latin typeface="Montserrat" panose="00000500000000000000" pitchFamily="2" charset="0"/>
                      </a:endParaRPr>
                    </a:p>
                  </a:txBody>
                  <a:tcPr/>
                </a:tc>
                <a:extLst>
                  <a:ext uri="{0D108BD9-81ED-4DB2-BD59-A6C34878D82A}">
                    <a16:rowId xmlns:a16="http://schemas.microsoft.com/office/drawing/2014/main" val="3330166274"/>
                  </a:ext>
                </a:extLst>
              </a:tr>
            </a:tbl>
          </a:graphicData>
        </a:graphic>
      </p:graphicFrame>
      <p:sp>
        <p:nvSpPr>
          <p:cNvPr id="8" name="Document type">
            <a:extLst>
              <a:ext uri="{FF2B5EF4-FFF2-40B4-BE49-F238E27FC236}">
                <a16:creationId xmlns:a16="http://schemas.microsoft.com/office/drawing/2014/main" id="{7E46FF1B-398B-FBDC-62B2-6FB3F71FBB50}"/>
              </a:ext>
            </a:extLst>
          </p:cNvPr>
          <p:cNvSpPr>
            <a:spLocks noGrp="1"/>
          </p:cNvSpPr>
          <p:nvPr>
            <p:ph type="body" sz="quarter" idx="14"/>
          </p:nvPr>
        </p:nvSpPr>
        <p:spPr>
          <a:xfrm>
            <a:off x="487082" y="67163"/>
            <a:ext cx="2466051" cy="255733"/>
          </a:xfrm>
        </p:spPr>
        <p:txBody>
          <a:bodyPr>
            <a:normAutofit/>
          </a:bodyPr>
          <a:lstStyle/>
          <a:p>
            <a:r>
              <a:rPr lang="cy-GB" dirty="0"/>
              <a:t>MAPIO CWRICWLWM - CYMRU</a:t>
            </a:r>
          </a:p>
        </p:txBody>
      </p:sp>
      <p:sp>
        <p:nvSpPr>
          <p:cNvPr id="9" name="Footer Placeholder 10">
            <a:extLst>
              <a:ext uri="{FF2B5EF4-FFF2-40B4-BE49-F238E27FC236}">
                <a16:creationId xmlns:a16="http://schemas.microsoft.com/office/drawing/2014/main" id="{B06427AE-FE97-74A2-8443-B129FB155CD1}"/>
              </a:ext>
            </a:extLst>
          </p:cNvPr>
          <p:cNvSpPr>
            <a:spLocks noGrp="1"/>
          </p:cNvSpPr>
          <p:nvPr>
            <p:ph type="ftr" sz="quarter" idx="11"/>
          </p:nvPr>
        </p:nvSpPr>
        <p:spPr>
          <a:xfrm>
            <a:off x="957985" y="8923709"/>
            <a:ext cx="2531781" cy="983880"/>
          </a:xfrm>
        </p:spPr>
        <p:txBody>
          <a:bodyPr/>
          <a:lstStyle/>
          <a:p>
            <a:r>
              <a:rPr lang="cy-GB" dirty="0"/>
              <a:t>Mapio cwricwlwm</a:t>
            </a:r>
          </a:p>
        </p:txBody>
      </p:sp>
    </p:spTree>
    <p:extLst>
      <p:ext uri="{BB962C8B-B14F-4D97-AF65-F5344CB8AC3E}">
        <p14:creationId xmlns:p14="http://schemas.microsoft.com/office/powerpoint/2010/main" val="2416933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pPr>
              <a:defRPr b="0" i="0"/>
            </a:pPr>
            <a:r>
              <a:rPr lang="1106" b="1"/>
              <a:t>Democratiaeth ar waith</a:t>
            </a:r>
            <a:endParaRPr lang="en-US"/>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pPr>
              <a:defRPr b="0" i="0"/>
            </a:pPr>
            <a:fld id="{2634FC22-8D4F-4044-80D1-FC1D0FC3DF8D}" type="slidenum">
              <a:rPr lang="en-US" b="0" smtClean="0"/>
              <a:t>30</a:t>
            </a:fld>
            <a:endParaRPr lang="en-US"/>
          </a:p>
        </p:txBody>
      </p:sp>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744292"/>
            <a:ext cx="5906163" cy="639150"/>
          </a:xfrm>
        </p:spPr>
        <p:txBody>
          <a:bodyPr/>
          <a:lstStyle/>
          <a:p>
            <a:pPr>
              <a:defRPr b="0" i="0"/>
            </a:pPr>
            <a:r>
              <a:rPr lang="1106"/>
              <a:t>Gofynnwch i'r myfyrwyr bleidleisio dros eu hoff ymgyrch. Rhowch enwau'r rheolwyr ymgyrchu yn y golofn ar y chwith ar y papur pleidleisio enghreifftiol hwn.</a:t>
            </a:r>
            <a:endParaRPr lang="en-US"/>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1206371"/>
            <a:ext cx="5906164" cy="806620"/>
          </a:xfrm>
        </p:spPr>
        <p:txBody>
          <a:bodyPr/>
          <a:lstStyle/>
          <a:p>
            <a:pPr>
              <a:defRPr b="0" i="0"/>
            </a:pPr>
            <a:r>
              <a:rPr lang="1106" b="1"/>
              <a:t>Democratiaeth ar waith</a:t>
            </a:r>
            <a:endParaRPr lang="en-US"/>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816394"/>
            <a:ext cx="5905500" cy="336550"/>
          </a:xfrm>
        </p:spPr>
        <p:txBody>
          <a:bodyPr/>
          <a:lstStyle/>
          <a:p>
            <a:pPr>
              <a:defRPr b="0" i="0"/>
            </a:pPr>
            <a:r>
              <a:rPr lang="1106" b="1"/>
              <a:t>06.</a:t>
            </a:r>
            <a:endParaRPr lang="en-US"/>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pPr>
              <a:defRPr b="0" i="0"/>
            </a:pPr>
            <a:r>
              <a:rPr lang="1106" b="1"/>
              <a:t>TAFLEN WAITH</a:t>
            </a:r>
            <a:endParaRPr lang="en-US"/>
          </a:p>
        </p:txBody>
      </p:sp>
      <p:graphicFrame>
        <p:nvGraphicFramePr>
          <p:cNvPr id="8" name="Content Placeholder 7"/>
          <p:cNvGraphicFramePr>
            <a:graphicFrameLocks noGrp="1"/>
          </p:cNvGraphicFramePr>
          <p:nvPr>
            <p:ph idx="1"/>
          </p:nvPr>
        </p:nvGraphicFramePr>
        <p:xfrm>
          <a:off x="471487" y="2545845"/>
          <a:ext cx="5903269" cy="3632342"/>
        </p:xfrm>
        <a:graphic>
          <a:graphicData uri="http://schemas.openxmlformats.org/drawingml/2006/table">
            <a:tbl>
              <a:tblPr firstRow="1" bandRow="1">
                <a:tableStyleId>{5C22544A-7EE6-4342-B048-85BDC9FD1C3A}</a:tableStyleId>
              </a:tblPr>
              <a:tblGrid>
                <a:gridCol w="4395692">
                  <a:extLst>
                    <a:ext uri="{9D8B030D-6E8A-4147-A177-3AD203B41FA5}">
                      <a16:colId xmlns:a16="http://schemas.microsoft.com/office/drawing/2014/main" val="3371017680"/>
                    </a:ext>
                  </a:extLst>
                </a:gridCol>
                <a:gridCol w="1507577">
                  <a:extLst>
                    <a:ext uri="{9D8B030D-6E8A-4147-A177-3AD203B41FA5}">
                      <a16:colId xmlns:a16="http://schemas.microsoft.com/office/drawing/2014/main" val="1183630161"/>
                    </a:ext>
                  </a:extLst>
                </a:gridCol>
              </a:tblGrid>
              <a:tr h="375145">
                <a:tc gridSpan="2">
                  <a:txBody>
                    <a:bodyPr/>
                    <a:lstStyle/>
                    <a:p>
                      <a:pPr marL="0" marR="0" lvl="0" indent="0" algn="ctr" defTabSz="685800" rtl="0" eaLnBrk="1" fontAlgn="auto" latinLnBrk="0" hangingPunct="1">
                        <a:lnSpc>
                          <a:spcPct val="100000"/>
                        </a:lnSpc>
                        <a:spcBef>
                          <a:spcPct val="0"/>
                        </a:spcBef>
                        <a:spcAft>
                          <a:spcPct val="0"/>
                        </a:spcAft>
                        <a:buClrTx/>
                        <a:buSzTx/>
                        <a:buFontTx/>
                        <a:buNone/>
                        <a:defRPr b="0" i="0"/>
                      </a:pPr>
                      <a:r>
                        <a:rPr lang="1106" b="0">
                          <a:solidFill>
                            <a:schemeClr val="tx1"/>
                          </a:solidFill>
                          <a:latin typeface="Montserrat" panose="020B0604020202020204" charset="0"/>
                        </a:rPr>
                        <a:t>Pleidleisiwch dros eich hoff ymgeisydd drwy roi ‘X’ yn y blwch </a:t>
                      </a:r>
                      <a:endParaRPr lang="en-GB" b="0">
                        <a:solidFill>
                          <a:schemeClr val="tx1"/>
                        </a:solidFill>
                        <a:latin typeface="Montserrat" panose="020B0604020202020204" charset="0"/>
                      </a:endParaRPr>
                    </a:p>
                  </a:txBody>
                  <a:tcPr/>
                </a:tc>
                <a:tc hMerge="1">
                  <a:txBody>
                    <a:bodyPr/>
                    <a:lstStyle/>
                    <a:p>
                      <a:endParaRPr lang="en-GB"/>
                    </a:p>
                  </a:txBody>
                  <a:tcPr/>
                </a:tc>
                <a:extLst>
                  <a:ext uri="{0D108BD9-81ED-4DB2-BD59-A6C34878D82A}">
                    <a16:rowId xmlns:a16="http://schemas.microsoft.com/office/drawing/2014/main" val="798820206"/>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4181407609"/>
                  </a:ext>
                </a:extLst>
              </a:tr>
              <a:tr h="508758">
                <a:tc>
                  <a:txBody>
                    <a:bodyPr/>
                    <a:lstStyle/>
                    <a:p>
                      <a:endParaRPr lang="en-GB" baseline="0"/>
                    </a:p>
                  </a:txBody>
                  <a:tcPr/>
                </a:tc>
                <a:tc>
                  <a:txBody>
                    <a:bodyPr/>
                    <a:lstStyle/>
                    <a:p>
                      <a:endParaRPr lang="en-GB"/>
                    </a:p>
                  </a:txBody>
                  <a:tcPr/>
                </a:tc>
                <a:extLst>
                  <a:ext uri="{0D108BD9-81ED-4DB2-BD59-A6C34878D82A}">
                    <a16:rowId xmlns:a16="http://schemas.microsoft.com/office/drawing/2014/main" val="2283282857"/>
                  </a:ext>
                </a:extLst>
              </a:tr>
              <a:tr h="567837">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1660341203"/>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4070127260"/>
                  </a:ext>
                </a:extLst>
              </a:tr>
              <a:tr h="581543">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405847212"/>
                  </a:ext>
                </a:extLst>
              </a:tr>
              <a:tr h="581543">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1113180991"/>
                  </a:ext>
                </a:extLst>
              </a:tr>
            </a:tbl>
          </a:graphicData>
        </a:graphic>
      </p:graphicFrame>
    </p:spTree>
    <p:extLst>
      <p:ext uri="{BB962C8B-B14F-4D97-AF65-F5344CB8AC3E}">
        <p14:creationId xmlns:p14="http://schemas.microsoft.com/office/powerpoint/2010/main" val="1555421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cy-GB" smtClean="0"/>
              <a:pPr/>
              <a:t>4</a:t>
            </a:fld>
            <a:endParaRPr lang="cy-GB" dirty="0"/>
          </a:p>
        </p:txBody>
      </p:sp>
      <p:sp>
        <p:nvSpPr>
          <p:cNvPr id="4" name="Chapter Number"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494694"/>
            <a:ext cx="5906164" cy="337128"/>
          </a:xfrm>
        </p:spPr>
        <p:txBody>
          <a:bodyPr/>
          <a:lstStyle/>
          <a:p>
            <a:r>
              <a:rPr lang="cy-GB" dirty="0"/>
              <a:t>Mapio cwricwlwm</a:t>
            </a:r>
          </a:p>
        </p:txBody>
      </p:sp>
      <p:graphicFrame>
        <p:nvGraphicFramePr>
          <p:cNvPr id="6" name="Table 5">
            <a:extLst>
              <a:ext uri="{FF2B5EF4-FFF2-40B4-BE49-F238E27FC236}">
                <a16:creationId xmlns:a16="http://schemas.microsoft.com/office/drawing/2014/main" id="{06FE30BC-7D87-FED4-8A15-C7B2BDF884E0}"/>
              </a:ext>
            </a:extLst>
          </p:cNvPr>
          <p:cNvGraphicFramePr>
            <a:graphicFrameLocks noGrp="1"/>
          </p:cNvGraphicFramePr>
          <p:nvPr>
            <p:extLst>
              <p:ext uri="{D42A27DB-BD31-4B8C-83A1-F6EECF244321}">
                <p14:modId xmlns:p14="http://schemas.microsoft.com/office/powerpoint/2010/main" val="3223295585"/>
              </p:ext>
            </p:extLst>
          </p:nvPr>
        </p:nvGraphicFramePr>
        <p:xfrm>
          <a:off x="544614" y="1656580"/>
          <a:ext cx="5833038" cy="5486400"/>
        </p:xfrm>
        <a:graphic>
          <a:graphicData uri="http://schemas.openxmlformats.org/drawingml/2006/table">
            <a:tbl>
              <a:tblPr bandRow="1">
                <a:tableStyleId>{5C22544A-7EE6-4342-B048-85BDC9FD1C3A}</a:tableStyleId>
              </a:tblPr>
              <a:tblGrid>
                <a:gridCol w="1385786">
                  <a:extLst>
                    <a:ext uri="{9D8B030D-6E8A-4147-A177-3AD203B41FA5}">
                      <a16:colId xmlns:a16="http://schemas.microsoft.com/office/drawing/2014/main" val="783360054"/>
                    </a:ext>
                  </a:extLst>
                </a:gridCol>
                <a:gridCol w="4447252">
                  <a:extLst>
                    <a:ext uri="{9D8B030D-6E8A-4147-A177-3AD203B41FA5}">
                      <a16:colId xmlns:a16="http://schemas.microsoft.com/office/drawing/2014/main" val="2025954468"/>
                    </a:ext>
                  </a:extLst>
                </a:gridCol>
              </a:tblGrid>
              <a:tr h="844775">
                <a:tc>
                  <a:txBody>
                    <a:bodyPr/>
                    <a:lstStyle/>
                    <a:p>
                      <a:r>
                        <a:rPr lang="cy-GB" sz="1200" noProof="0" dirty="0">
                          <a:latin typeface="Montserrat" panose="00000500000000000000" pitchFamily="2" charset="0"/>
                        </a:rPr>
                        <a:t>Ystyriaethau ar gyfer darparu profiadau dysgu</a:t>
                      </a:r>
                    </a:p>
                  </a:txBody>
                  <a:tcPr/>
                </a:tc>
                <a:tc>
                  <a:txBody>
                    <a:bodyPr/>
                    <a:lstStyle/>
                    <a:p>
                      <a:r>
                        <a:rPr lang="cy-GB" sz="1200" b="0" i="0" kern="1200" noProof="0" dirty="0">
                          <a:solidFill>
                            <a:schemeClr val="dk1"/>
                          </a:solidFill>
                          <a:effectLst/>
                          <a:latin typeface="Montserrat" panose="00000500000000000000" pitchFamily="2" charset="0"/>
                          <a:ea typeface="+mn-ea"/>
                          <a:cs typeface="+mn-cs"/>
                        </a:rPr>
                        <a:t>Ystod o gyfleoedd i ymweld ac archwilio, gan gynnwys:</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mannau o bwysigrwydd gwleidyddol, crefyddol neu ysbrydol</a:t>
                      </a:r>
                    </a:p>
                    <a:p>
                      <a:r>
                        <a:rPr lang="cy-GB" sz="1200" b="0" i="0" kern="1200" noProof="0" dirty="0">
                          <a:solidFill>
                            <a:schemeClr val="dk1"/>
                          </a:solidFill>
                          <a:effectLst/>
                          <a:latin typeface="Montserrat" panose="00000500000000000000" pitchFamily="2" charset="0"/>
                          <a:ea typeface="+mn-ea"/>
                          <a:cs typeface="+mn-cs"/>
                        </a:rPr>
                        <a:t>Ystod o gyfleoedd i ymgysylltu ag:</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arweinwyr gwleidyddol, busnes, cymunedol a/neu ddiwylliannol</a:t>
                      </a:r>
                    </a:p>
                    <a:p>
                      <a:r>
                        <a:rPr lang="cy-GB" sz="1200" b="0" i="0" kern="1200" noProof="0" dirty="0">
                          <a:solidFill>
                            <a:schemeClr val="dk1"/>
                          </a:solidFill>
                          <a:effectLst/>
                          <a:latin typeface="Montserrat" panose="00000500000000000000" pitchFamily="2" charset="0"/>
                          <a:ea typeface="+mn-ea"/>
                          <a:cs typeface="+mn-cs"/>
                        </a:rPr>
                        <a:t>Ystod o gyfleoedd i arsylwi neu gymryd rhan mewn:</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prosiectau gweithredu cymdeithasol</a:t>
                      </a:r>
                    </a:p>
                    <a:p>
                      <a:pPr marL="0" indent="0">
                        <a:buFont typeface="Arial" panose="020B0604020202020204" pitchFamily="34" charset="0"/>
                        <a:buNone/>
                      </a:pPr>
                      <a:endParaRPr lang="cy-GB" sz="1200" b="0" i="0" kern="1200" noProof="0" dirty="0">
                        <a:solidFill>
                          <a:schemeClr val="dk1"/>
                        </a:solidFill>
                        <a:effectLst/>
                        <a:latin typeface="Montserrat" panose="00000500000000000000" pitchFamily="2" charset="0"/>
                        <a:ea typeface="+mn-ea"/>
                        <a:cs typeface="+mn-cs"/>
                      </a:endParaRPr>
                    </a:p>
                    <a:p>
                      <a:endParaRPr lang="cy-GB" sz="1200" noProof="0" dirty="0">
                        <a:latin typeface="Montserrat" panose="00000500000000000000" pitchFamily="2" charset="0"/>
                      </a:endParaRPr>
                    </a:p>
                  </a:txBody>
                  <a:tcPr/>
                </a:tc>
                <a:extLst>
                  <a:ext uri="{0D108BD9-81ED-4DB2-BD59-A6C34878D82A}">
                    <a16:rowId xmlns:a16="http://schemas.microsoft.com/office/drawing/2014/main" val="3067475011"/>
                  </a:ext>
                </a:extLst>
              </a:tr>
              <a:tr h="8447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cy-GB" sz="1200" b="0" i="0" kern="1200" noProof="0" dirty="0">
                          <a:solidFill>
                            <a:schemeClr val="dk1"/>
                          </a:solidFill>
                          <a:effectLst/>
                          <a:latin typeface="Montserrat" panose="00000500000000000000" pitchFamily="2" charset="0"/>
                          <a:ea typeface="+mn-ea"/>
                          <a:cs typeface="+mn-cs"/>
                        </a:rPr>
                        <a:t>Themâu trawsbynciol</a:t>
                      </a:r>
                    </a:p>
                    <a:p>
                      <a:endParaRPr lang="cy-GB" sz="1200" noProof="0" dirty="0">
                        <a:latin typeface="Montserrat" panose="00000500000000000000" pitchFamily="2" charset="0"/>
                      </a:endParaRPr>
                    </a:p>
                  </a:txBody>
                  <a:tcPr/>
                </a:tc>
                <a:tc>
                  <a:txBody>
                    <a:bodyPr/>
                    <a:lstStyle/>
                    <a:p>
                      <a:r>
                        <a:rPr lang="cy-GB" sz="1200" b="0" i="0" kern="1200" noProof="0" dirty="0">
                          <a:solidFill>
                            <a:schemeClr val="dk1"/>
                          </a:solidFill>
                          <a:effectLst/>
                          <a:latin typeface="Montserrat" panose="00000500000000000000" pitchFamily="2" charset="0"/>
                          <a:ea typeface="+mn-ea"/>
                          <a:cs typeface="+mn-cs"/>
                        </a:rPr>
                        <a:t>Cyd-destunau lleol, cenedlaethol a rhyngwladol </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Mae cyd-destunau lleol, cenedlaethol a rhyngwladol yn hanfodol ac yn ffurfio rhan o'r egwyddorion allweddol sy'n ymwneud â'r dewis o gynnwys.</a:t>
                      </a:r>
                    </a:p>
                    <a:p>
                      <a:r>
                        <a:rPr lang="cy-GB" sz="1200" b="0" i="0" kern="1200" noProof="0" dirty="0">
                          <a:solidFill>
                            <a:schemeClr val="dk1"/>
                          </a:solidFill>
                          <a:effectLst/>
                          <a:latin typeface="Montserrat" panose="00000500000000000000" pitchFamily="2" charset="0"/>
                          <a:ea typeface="+mn-ea"/>
                          <a:cs typeface="+mn-cs"/>
                        </a:rPr>
                        <a:t>Addysg hawliau dynol ac amrywiaeth </a:t>
                      </a:r>
                    </a:p>
                    <a:p>
                      <a:pPr marL="285750" indent="-285750">
                        <a:buFont typeface="Arial" panose="020B0604020202020204" pitchFamily="34" charset="0"/>
                        <a:buChar char="•"/>
                      </a:pPr>
                      <a:r>
                        <a:rPr lang="cy-GB" sz="1200" b="0" i="0" kern="1200" noProof="0" dirty="0">
                          <a:solidFill>
                            <a:schemeClr val="dk1"/>
                          </a:solidFill>
                          <a:effectLst/>
                          <a:latin typeface="Montserrat" panose="00000500000000000000" pitchFamily="2" charset="0"/>
                          <a:ea typeface="+mn-ea"/>
                          <a:cs typeface="+mn-cs"/>
                        </a:rPr>
                        <a:t>Gall profiadau helpu dysgwyr ddatblygu dealltwriaeth o'u cyfrifoldebau fel dinasyddion Cymru, amrywiaeth Cymru, ac ymwybyddiaeth o sut mae dehongliadau o hawliau dynol, gwerthoedd, moeseg, athroniaethau, a safbwyntiau crefyddol ac anghrefyddol yn dylanwadu ar eu hawliau eu hunain. Yn y Maes hwn, dylai fod cyfleoedd i ddatblygu dealltwriaeth o Gonfensiwn y Cenhedloedd Unedig ar Hawliau'r Plentyn (CCUHP) ac annog dysgwyr i gydnabod eu hawliau eu hunain ac eraill.</a:t>
                      </a:r>
                    </a:p>
                    <a:p>
                      <a:pPr marL="0" indent="0">
                        <a:buFont typeface="Arial" panose="020B0604020202020204" pitchFamily="34" charset="0"/>
                        <a:buNone/>
                      </a:pPr>
                      <a:br>
                        <a:rPr lang="cy-GB" sz="1200" b="0" i="0" kern="1200" noProof="0" dirty="0">
                          <a:solidFill>
                            <a:schemeClr val="dk1"/>
                          </a:solidFill>
                          <a:effectLst/>
                          <a:latin typeface="Montserrat" panose="00000500000000000000" pitchFamily="2" charset="0"/>
                          <a:ea typeface="+mn-ea"/>
                          <a:cs typeface="+mn-cs"/>
                        </a:rPr>
                      </a:br>
                      <a:endParaRPr lang="cy-GB" sz="1200" b="0" i="0" kern="1200" noProof="0" dirty="0">
                        <a:solidFill>
                          <a:schemeClr val="dk1"/>
                        </a:solidFill>
                        <a:effectLst/>
                        <a:latin typeface="Montserrat" panose="00000500000000000000" pitchFamily="2" charset="0"/>
                        <a:ea typeface="+mn-ea"/>
                        <a:cs typeface="+mn-cs"/>
                      </a:endParaRPr>
                    </a:p>
                  </a:txBody>
                  <a:tcPr/>
                </a:tc>
                <a:extLst>
                  <a:ext uri="{0D108BD9-81ED-4DB2-BD59-A6C34878D82A}">
                    <a16:rowId xmlns:a16="http://schemas.microsoft.com/office/drawing/2014/main" val="2732836562"/>
                  </a:ext>
                </a:extLst>
              </a:tr>
            </a:tbl>
          </a:graphicData>
        </a:graphic>
      </p:graphicFrame>
      <p:sp>
        <p:nvSpPr>
          <p:cNvPr id="7" name="Document type">
            <a:extLst>
              <a:ext uri="{FF2B5EF4-FFF2-40B4-BE49-F238E27FC236}">
                <a16:creationId xmlns:a16="http://schemas.microsoft.com/office/drawing/2014/main" id="{74B09281-B379-7CD1-E6F5-2CC59A439302}"/>
              </a:ext>
            </a:extLst>
          </p:cNvPr>
          <p:cNvSpPr>
            <a:spLocks noGrp="1"/>
          </p:cNvSpPr>
          <p:nvPr>
            <p:ph type="body" sz="quarter" idx="14"/>
          </p:nvPr>
        </p:nvSpPr>
        <p:spPr>
          <a:xfrm>
            <a:off x="487082" y="67163"/>
            <a:ext cx="2466051" cy="255733"/>
          </a:xfrm>
        </p:spPr>
        <p:txBody>
          <a:bodyPr>
            <a:normAutofit/>
          </a:bodyPr>
          <a:lstStyle/>
          <a:p>
            <a:r>
              <a:rPr lang="cy-GB" dirty="0"/>
              <a:t>MAPIO CWRICWLWM - CYMRU</a:t>
            </a:r>
          </a:p>
        </p:txBody>
      </p:sp>
      <p:sp>
        <p:nvSpPr>
          <p:cNvPr id="8" name="Footer Placeholder 10">
            <a:extLst>
              <a:ext uri="{FF2B5EF4-FFF2-40B4-BE49-F238E27FC236}">
                <a16:creationId xmlns:a16="http://schemas.microsoft.com/office/drawing/2014/main" id="{CDCCD473-0D1D-F95E-FCBB-CDE1E2F28AD8}"/>
              </a:ext>
            </a:extLst>
          </p:cNvPr>
          <p:cNvSpPr>
            <a:spLocks noGrp="1"/>
          </p:cNvSpPr>
          <p:nvPr>
            <p:ph type="ftr" sz="quarter" idx="11"/>
          </p:nvPr>
        </p:nvSpPr>
        <p:spPr>
          <a:xfrm>
            <a:off x="957985" y="8923709"/>
            <a:ext cx="2531781" cy="983880"/>
          </a:xfrm>
        </p:spPr>
        <p:txBody>
          <a:bodyPr/>
          <a:lstStyle/>
          <a:p>
            <a:r>
              <a:rPr lang="cy-GB" dirty="0"/>
              <a:t>Mapio cwricwlwm</a:t>
            </a:r>
          </a:p>
        </p:txBody>
      </p:sp>
      <p:sp>
        <p:nvSpPr>
          <p:cNvPr id="9" name="TextBox 8">
            <a:extLst>
              <a:ext uri="{FF2B5EF4-FFF2-40B4-BE49-F238E27FC236}">
                <a16:creationId xmlns:a16="http://schemas.microsoft.com/office/drawing/2014/main" id="{DB7154C6-862B-13EF-5DF9-BFA9E8BF2C39}"/>
              </a:ext>
            </a:extLst>
          </p:cNvPr>
          <p:cNvSpPr txBox="1"/>
          <p:nvPr/>
        </p:nvSpPr>
        <p:spPr>
          <a:xfrm>
            <a:off x="474382" y="911158"/>
            <a:ext cx="6116918" cy="646331"/>
          </a:xfrm>
          <a:prstGeom prst="rect">
            <a:avLst/>
          </a:prstGeom>
          <a:noFill/>
        </p:spPr>
        <p:txBody>
          <a:bodyPr wrap="square" rtlCol="0">
            <a:spAutoFit/>
          </a:bodyPr>
          <a:lstStyle/>
          <a:p>
            <a:r>
              <a:rPr lang="cy-GB" b="0" i="0" dirty="0">
                <a:solidFill>
                  <a:srgbClr val="000000"/>
                </a:solidFill>
                <a:effectLst/>
                <a:latin typeface="Montserrat" panose="00000500000000000000" pitchFamily="2" charset="0"/>
              </a:rPr>
              <a:t>Gosod addysg ddemocrataidd yn y Cwricwlwm i Gymru</a:t>
            </a:r>
            <a:r>
              <a:rPr lang="cy-GB" dirty="0">
                <a:solidFill>
                  <a:srgbClr val="000000"/>
                </a:solidFill>
                <a:latin typeface="Montserrat" panose="00000500000000000000" pitchFamily="2" charset="0"/>
              </a:rPr>
              <a:t>: Dyniaethau</a:t>
            </a:r>
            <a:endParaRPr lang="cy-GB" dirty="0">
              <a:latin typeface="Montserrat" panose="00000500000000000000" pitchFamily="2" charset="0"/>
            </a:endParaRPr>
          </a:p>
        </p:txBody>
      </p:sp>
    </p:spTree>
    <p:extLst>
      <p:ext uri="{BB962C8B-B14F-4D97-AF65-F5344CB8AC3E}">
        <p14:creationId xmlns:p14="http://schemas.microsoft.com/office/powerpoint/2010/main" val="333132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1106" b="1"/>
              <a:t>Dy bleidlais</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1106" b="1"/>
              <a:t>Dy bleidlais</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F457D64E-5BF7-4575-BC2F-28C6653F824C}" type="slidenum">
              <a:rPr lang="en-US" b="0" smtClean="0"/>
              <a:t>5</a:t>
            </a:fld>
            <a:endParaRPr lang="en-US"/>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pPr>
              <a:defRPr b="0" i="0"/>
            </a:pPr>
            <a:r>
              <a:rPr lang="1106" b="1"/>
              <a:t>01.</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pPr>
              <a:defRPr b="0" i="0"/>
            </a:pPr>
            <a:r>
              <a:rPr lang="1106" b="1"/>
              <a:t>CYNLLUN GWERS</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2257636"/>
            <a:ext cx="5906163" cy="639150"/>
          </a:xfrm>
        </p:spPr>
        <p:txBody>
          <a:bodyPr/>
          <a:lstStyle/>
          <a:p>
            <a:pPr>
              <a:defRPr b="0" i="0"/>
            </a:pPr>
            <a:r>
              <a:rPr lang="1106">
                <a:latin typeface="Montserrat" panose="020B0604020202020204" charset="0"/>
              </a:rPr>
              <a:t>Bydd y myfyrwyr yn defnyddio sgiliau amgyffred a dadansoddi i nodi a deall sut mae gwleidyddiaeth yn effeithio ar eu bywydau a pha wleidyddion sy'n eu cynrychioli.</a:t>
            </a:r>
            <a:endParaRPr lang="en-US" sz="120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95465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705378" cy="1298305"/>
          </a:xfrm>
        </p:spPr>
        <p:txBody>
          <a:bodyPr numCol="1" spcCol="360000">
            <a:spAutoFit/>
          </a:bodyPr>
          <a:lstStyle/>
          <a:p>
            <a:pPr marL="0" indent="0">
              <a:lnSpc>
                <a:spcPct val="110000"/>
              </a:lnSpc>
              <a:buNone/>
              <a:defRPr b="0" i="0"/>
            </a:pPr>
            <a:r>
              <a:rPr lang="1106" b="1"/>
              <a:t>Amcan dysgu:</a:t>
            </a:r>
            <a:br>
              <a:rPr lang="1106" b="1"/>
            </a:br>
            <a:r>
              <a:rPr lang="1106" b="0"/>
              <a:t>Bydd y myfyrwyr yn gallu nodi materion a gaiff eu rheoli gan Senedd Cymru a Senedd y DU, a deall sut y caiff eu pleidlais ei chyfrif.</a:t>
            </a:r>
            <a:endParaRPr lang="en-US"/>
          </a:p>
        </p:txBody>
      </p:sp>
      <p:sp>
        <p:nvSpPr>
          <p:cNvPr id="10" name="Content Placeholder 2">
            <a:extLst>
              <a:ext uri="{FF2B5EF4-FFF2-40B4-BE49-F238E27FC236}">
                <a16:creationId xmlns:a16="http://schemas.microsoft.com/office/drawing/2014/main" id="{0961D9C0-7E77-B949-9F32-7D28C198A9DD}"/>
              </a:ext>
            </a:extLst>
          </p:cNvPr>
          <p:cNvSpPr txBox="1"/>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defRPr b="0" i="0"/>
            </a:pPr>
            <a:r>
              <a:rPr lang="1106" b="1" dirty="0"/>
              <a:t>Amser gofynnol:</a:t>
            </a:r>
            <a:br>
              <a:rPr lang="1106" b="1" dirty="0"/>
            </a:br>
            <a:r>
              <a:rPr lang="1106" b="0" dirty="0"/>
              <a:t>60 munud</a:t>
            </a:r>
            <a:endParaRPr lang="en-US" dirty="0"/>
          </a:p>
          <a:p>
            <a:pPr marL="0" indent="0">
              <a:lnSpc>
                <a:spcPct val="110000"/>
              </a:lnSpc>
              <a:buFont typeface="Wingdings" pitchFamily="2" charset="2"/>
              <a:buNone/>
              <a:defRPr b="0" i="0"/>
            </a:pPr>
            <a:r>
              <a:rPr lang="1106" b="1" dirty="0"/>
              <a:t>Opsiynau ar gyfer gwahaniaethu:</a:t>
            </a:r>
          </a:p>
          <a:p>
            <a:pPr marL="0" indent="0">
              <a:lnSpc>
                <a:spcPct val="110000"/>
              </a:lnSpc>
              <a:buFont typeface="Wingdings" pitchFamily="2" charset="2"/>
              <a:buNone/>
              <a:defRPr b="0" i="0"/>
            </a:pPr>
            <a:r>
              <a:rPr lang="1106" dirty="0"/>
              <a:t>Caiff gweithgareddau ar gyfer ehangu a herio eu hawgrymu drwyddi draw.</a:t>
            </a:r>
          </a:p>
          <a:p>
            <a:pPr marL="0" indent="0">
              <a:lnSpc>
                <a:spcPct val="110000"/>
              </a:lnSpc>
              <a:buFont typeface="Wingdings" pitchFamily="2" charset="2"/>
              <a:buNone/>
              <a:defRPr b="0" i="0"/>
            </a:pPr>
            <a:r>
              <a:rPr lang="1106" dirty="0"/>
              <a:t>Os bydd angen, copïwch yr eirfa allweddol a sicrhau ei bod ar gael ar bob bwrdd neu ar fwrdd arddangos.</a:t>
            </a:r>
          </a:p>
          <a:p>
            <a:pPr marL="0" indent="0">
              <a:lnSpc>
                <a:spcPct val="110000"/>
              </a:lnSpc>
              <a:buFont typeface="Wingdings" pitchFamily="2" charset="2"/>
              <a:buNone/>
            </a:pPr>
            <a:endParaRPr lang="en-US" dirty="0">
              <a:solidFill>
                <a:srgbClr val="FF0000"/>
              </a:solidFill>
            </a:endParaRPr>
          </a:p>
        </p:txBody>
      </p:sp>
      <p:sp>
        <p:nvSpPr>
          <p:cNvPr id="12" name="Content Placeholder 2">
            <a:extLst>
              <a:ext uri="{FF2B5EF4-FFF2-40B4-BE49-F238E27FC236}">
                <a16:creationId xmlns:a16="http://schemas.microsoft.com/office/drawing/2014/main" id="{E59BC72A-2FFC-5846-BBB3-5246C21EB287}"/>
              </a:ext>
            </a:extLst>
          </p:cNvPr>
          <p:cNvSpPr txBox="1"/>
          <p:nvPr/>
        </p:nvSpPr>
        <p:spPr>
          <a:xfrm>
            <a:off x="471486" y="4345993"/>
            <a:ext cx="2963432" cy="1809058"/>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1106" b="1" dirty="0"/>
              <a:t>Adnoddau gofynnol:</a:t>
            </a:r>
            <a:endParaRPr lang="en-US" b="1" dirty="0"/>
          </a:p>
          <a:p>
            <a:pPr lvl="3">
              <a:lnSpc>
                <a:spcPct val="110000"/>
              </a:lnSpc>
              <a:defRPr b="0" i="0"/>
            </a:pPr>
            <a:r>
              <a:rPr lang="1106" dirty="0">
                <a:hlinkClick r:id="rId3"/>
              </a:rPr>
              <a:t>Ffilm ‘Dy Bleidlais’</a:t>
            </a:r>
            <a:endParaRPr lang="en-GB" dirty="0"/>
          </a:p>
          <a:p>
            <a:pPr lvl="3">
              <a:lnSpc>
                <a:spcPct val="110000"/>
              </a:lnSpc>
              <a:defRPr b="0" i="0"/>
            </a:pPr>
            <a:r>
              <a:rPr lang="1106" dirty="0"/>
              <a:t>Uwcholeuwyr/pinnau ysgrifennu lliw</a:t>
            </a:r>
          </a:p>
          <a:p>
            <a:pPr lvl="3">
              <a:lnSpc>
                <a:spcPct val="110000"/>
              </a:lnSpc>
              <a:defRPr b="0" i="0"/>
            </a:pPr>
            <a:r>
              <a:rPr lang="1106" dirty="0"/>
              <a:t>Taflen waith ‘Pwy sy’n dy gynrychioli?’ a mynediad i'r rhyngrwyd</a:t>
            </a:r>
            <a:endParaRPr lang="en-GB" dirty="0"/>
          </a:p>
        </p:txBody>
      </p:sp>
      <p:sp>
        <p:nvSpPr>
          <p:cNvPr id="14" name="Content Placeholder 2">
            <a:extLst>
              <a:ext uri="{FF2B5EF4-FFF2-40B4-BE49-F238E27FC236}">
                <a16:creationId xmlns:a16="http://schemas.microsoft.com/office/drawing/2014/main" id="{7DD0DF4B-EE7D-B645-B3D6-2C98FB33A6D4}"/>
              </a:ext>
            </a:extLst>
          </p:cNvPr>
          <p:cNvSpPr txBox="1"/>
          <p:nvPr/>
        </p:nvSpPr>
        <p:spPr>
          <a:xfrm>
            <a:off x="458052" y="6359219"/>
            <a:ext cx="2963432" cy="2243861"/>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b="0" i="0"/>
            </a:pPr>
            <a:r>
              <a:rPr lang="1106" b="1" dirty="0"/>
              <a:t>Geirfa allweddol</a:t>
            </a:r>
          </a:p>
          <a:p>
            <a:pPr>
              <a:defRPr b="0" i="0"/>
            </a:pPr>
            <a:r>
              <a:rPr lang="1106" dirty="0"/>
              <a:t>Y Senedd / Senedd Cymru</a:t>
            </a:r>
            <a:endParaRPr lang="en-GB" dirty="0"/>
          </a:p>
          <a:p>
            <a:pPr>
              <a:defRPr b="0" i="0"/>
            </a:pPr>
            <a:r>
              <a:rPr lang="1106" dirty="0"/>
              <a:t>Aelod o'r Senedd</a:t>
            </a:r>
            <a:r>
              <a:rPr lang="en-GB" dirty="0"/>
              <a:t> </a:t>
            </a:r>
          </a:p>
          <a:p>
            <a:pPr>
              <a:defRPr b="0" i="0"/>
            </a:pPr>
            <a:r>
              <a:rPr lang="1106" dirty="0"/>
              <a:t>Senedd y DU</a:t>
            </a:r>
          </a:p>
          <a:p>
            <a:pPr>
              <a:defRPr b="0" i="0"/>
            </a:pPr>
            <a:r>
              <a:rPr lang="1106" dirty="0"/>
              <a:t>Aelod Seneddol</a:t>
            </a:r>
          </a:p>
          <a:p>
            <a:pPr>
              <a:defRPr b="0" i="0"/>
            </a:pPr>
            <a:r>
              <a:rPr lang="1106" dirty="0"/>
              <a:t>Etholaeth</a:t>
            </a:r>
          </a:p>
          <a:p>
            <a:pPr>
              <a:defRPr b="0" i="0"/>
            </a:pPr>
            <a:r>
              <a:rPr lang="1106" dirty="0"/>
              <a:t>Datganoli</a:t>
            </a:r>
            <a:endParaRPr lang="en-US" dirty="0"/>
          </a:p>
        </p:txBody>
      </p:sp>
    </p:spTree>
    <p:extLst>
      <p:ext uri="{BB962C8B-B14F-4D97-AF65-F5344CB8AC3E}">
        <p14:creationId xmlns:p14="http://schemas.microsoft.com/office/powerpoint/2010/main" val="3710059642"/>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3634451" y="2101193"/>
            <a:ext cx="2743199" cy="3414519"/>
          </a:xfrm>
        </p:spPr>
        <p:txBody>
          <a:bodyPr wrap="square" numCol="1">
            <a:noAutofit/>
          </a:bodyPr>
          <a:lstStyle/>
          <a:p>
            <a:pPr>
              <a:spcBef>
                <a:spcPct val="0"/>
              </a:spcBef>
              <a:spcAft>
                <a:spcPts val="200"/>
              </a:spcAft>
              <a:defRPr b="0" i="0"/>
            </a:pPr>
            <a:r>
              <a:rPr lang="1106" sz="1100" b="1" dirty="0">
                <a:latin typeface="Montserrat ExtraBold" pitchFamily="2" charset="77"/>
              </a:rPr>
              <a:t>Enghreifftiau o wleidyddiaeth pob dydd:</a:t>
            </a:r>
            <a:endParaRPr lang="en-US" sz="1100" dirty="0"/>
          </a:p>
          <a:p>
            <a:pPr>
              <a:spcBef>
                <a:spcPts val="800"/>
              </a:spcBef>
              <a:spcAft>
                <a:spcPts val="200"/>
              </a:spcAft>
              <a:defRPr b="0" i="0"/>
            </a:pPr>
            <a:r>
              <a:rPr lang="1106" sz="1100" b="1" dirty="0"/>
              <a:t>7am – dal y bws i'r ysgol</a:t>
            </a:r>
            <a:br>
              <a:rPr lang="1106" sz="1100" b="1" dirty="0"/>
            </a:br>
            <a:r>
              <a:rPr lang="1106" sz="1100" b="0" dirty="0"/>
              <a:t>Caiff gwasanaethau bysiau ysgolion eu rheoli gan Senedd Cymru.</a:t>
            </a:r>
            <a:endParaRPr lang="en-US" sz="1100" b="1" dirty="0">
              <a:latin typeface="Montserrat ExtraBold" pitchFamily="2" charset="77"/>
            </a:endParaRPr>
          </a:p>
          <a:p>
            <a:pPr>
              <a:spcBef>
                <a:spcPts val="800"/>
              </a:spcBef>
              <a:spcAft>
                <a:spcPts val="200"/>
              </a:spcAft>
              <a:defRPr b="0" i="0"/>
            </a:pPr>
            <a:r>
              <a:rPr lang="1106" sz="1100" b="1" dirty="0"/>
              <a:t>12.15pm – cael cinio ysgol</a:t>
            </a:r>
            <a:br>
              <a:rPr lang="1106" sz="1100" b="1" dirty="0"/>
            </a:br>
            <a:r>
              <a:rPr lang="1106" sz="1100" b="0" dirty="0"/>
              <a:t>Caiff canllawiau ar gyfer bwyta'n iach mewn ysgolion eu cyhoeddi gan Senedd Cymru.</a:t>
            </a:r>
          </a:p>
          <a:p>
            <a:pPr>
              <a:spcBef>
                <a:spcPts val="800"/>
              </a:spcBef>
              <a:defRPr b="0" i="0"/>
            </a:pPr>
            <a:r>
              <a:rPr lang="1106" sz="1100" b="1" dirty="0"/>
              <a:t>4pm – mynd i'r parc</a:t>
            </a:r>
          </a:p>
          <a:p>
            <a:pPr>
              <a:spcBef>
                <a:spcPct val="0"/>
              </a:spcBef>
              <a:defRPr b="0" i="0"/>
            </a:pPr>
            <a:r>
              <a:rPr lang="1106" sz="1100" dirty="0"/>
              <a:t>Caiff parciau, cyfleusterau hamdden a llyfrgelloedd eu rheoli gan y cyngor lleol.</a:t>
            </a:r>
          </a:p>
          <a:p>
            <a:pPr>
              <a:spcBef>
                <a:spcPts val="800"/>
              </a:spcBef>
              <a:defRPr b="0" i="0"/>
            </a:pPr>
            <a:r>
              <a:rPr lang="1106" sz="1100" b="1" dirty="0"/>
              <a:t>6pm – gwylio newyddion y BBC</a:t>
            </a:r>
          </a:p>
          <a:p>
            <a:pPr>
              <a:spcBef>
                <a:spcPct val="0"/>
              </a:spcBef>
              <a:defRPr b="0" i="0"/>
            </a:pPr>
            <a:r>
              <a:rPr lang="1106" sz="1100" dirty="0"/>
              <a:t>Caiff y BBC ei ariannu gan Lywodraeth y DU.</a:t>
            </a:r>
            <a:endParaRPr lang="en-US" sz="1100" dirty="0"/>
          </a:p>
          <a:p>
            <a:pPr>
              <a:spcBef>
                <a:spcPts val="800"/>
              </a:spcBef>
              <a:spcAft>
                <a:spcPts val="200"/>
              </a:spcAft>
            </a:pPr>
            <a:endParaRPr lang="en-US" sz="1100" dirty="0"/>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pPr>
              <a:defRPr b="0" i="0"/>
            </a:pPr>
            <a:r>
              <a:rPr lang="1106" b="1"/>
              <a:t>Dy bleidlais</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Dy bleidlais</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D8D5D0E3-3E06-4296-9C70-968DB93BC2D8}" type="slidenum">
              <a:rPr lang="en-US" b="0" smtClean="0"/>
              <a:t>6</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pPr>
              <a:defRPr b="0" i="0"/>
            </a:pPr>
            <a:r>
              <a:rPr lang="1106" b="1"/>
              <a:t>01.</a:t>
            </a:r>
            <a:endParaRPr lang="en-US"/>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97AF46C-EBBF-E944-9FE1-131A75871FC7}"/>
              </a:ext>
            </a:extLst>
          </p:cNvPr>
          <p:cNvGrpSpPr/>
          <p:nvPr/>
        </p:nvGrpSpPr>
        <p:grpSpPr>
          <a:xfrm>
            <a:off x="6099937" y="2082327"/>
            <a:ext cx="323704" cy="337072"/>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041033"/>
            <a:ext cx="2957512" cy="6822513"/>
          </a:xfrm>
        </p:spPr>
        <p:txBody>
          <a:bodyPr numCol="1" spcCol="360000">
            <a:noAutofit/>
          </a:bodyPr>
          <a:lstStyle/>
          <a:p>
            <a:pPr lvl="0">
              <a:defRPr b="0" i="0"/>
            </a:pPr>
            <a:r>
              <a:rPr lang="1106" sz="1100" b="1" dirty="0"/>
              <a:t>I ddechrau</a:t>
            </a:r>
          </a:p>
          <a:p>
            <a:pPr marL="0" lvl="0" indent="0">
              <a:buNone/>
              <a:defRPr b="0" i="0"/>
            </a:pPr>
            <a:r>
              <a:rPr lang="1106" sz="1100" dirty="0"/>
              <a:t>Ceisiwch gael amcan o ddealltwriaeth y myfyrwyr o wleidyddiaeth a'u hagweddau ati gan ddefnyddio ‘lein ddillad’ lle mae'r myfyrwyr yn sefyll ar un ochr o'r ystafell dosbarth os ydynt yn cytuno'n gryf, a'r ochr arall os ydynt yn anghytuno'n gryf, neu rywle yn y canol. </a:t>
            </a:r>
            <a:endParaRPr lang="en-GB" sz="1100" dirty="0"/>
          </a:p>
          <a:p>
            <a:pPr marL="0" lvl="0" indent="0">
              <a:buNone/>
              <a:defRPr b="0" i="0"/>
            </a:pPr>
            <a:r>
              <a:rPr lang="1106" sz="1100" dirty="0"/>
              <a:t>Darllenwch y datganiadau canlynol yn uchel a gofynnwch i'r myfyrwyr pam eu bod wedi dewis eu safle ar hyd y sbectrwm.</a:t>
            </a:r>
          </a:p>
          <a:p>
            <a:pPr>
              <a:defRPr b="0" i="0"/>
            </a:pPr>
            <a:r>
              <a:rPr lang="1106" sz="1100" dirty="0"/>
              <a:t>Mae gen i ddiddordeb mewn gwleidyddiaeth</a:t>
            </a:r>
          </a:p>
          <a:p>
            <a:pPr>
              <a:defRPr b="0" i="0"/>
            </a:pPr>
            <a:r>
              <a:rPr lang="1106" sz="1100" dirty="0"/>
              <a:t>Mae gwleidyddiaeth yn effeithio ar fy mywyd</a:t>
            </a:r>
          </a:p>
          <a:p>
            <a:pPr>
              <a:defRPr b="0" i="0"/>
            </a:pPr>
            <a:r>
              <a:rPr lang="1106" sz="1100" dirty="0"/>
              <a:t>Dylai pawb bleidleisio</a:t>
            </a:r>
          </a:p>
          <a:p>
            <a:pPr marL="0" indent="0">
              <a:buNone/>
              <a:defRPr b="0" i="0"/>
            </a:pPr>
            <a:r>
              <a:rPr lang="1106" sz="1100" dirty="0"/>
              <a:t>Gallai opsiynau amgen ar gyfer y gweithgaredd hwn gynnwys ‘codi bawd/bawd i lawr’ neu drafodaeth mewn parau.</a:t>
            </a:r>
          </a:p>
          <a:p>
            <a:pPr>
              <a:defRPr b="0" i="0"/>
            </a:pPr>
            <a:r>
              <a:rPr lang="1106" sz="1100" b="1" dirty="0"/>
              <a:t>Gwleidyddiaeth Pob Dydd – gweithgaredd grŵp</a:t>
            </a:r>
          </a:p>
          <a:p>
            <a:pPr marL="0" indent="0">
              <a:buNone/>
              <a:defRPr b="0" i="0"/>
            </a:pPr>
            <a:r>
              <a:rPr lang="1106" sz="1100" dirty="0"/>
              <a:t>Mewn parau neu grwpiau bach, gofynnwch i'r myfyrwyr ysgrifennu amserlen ar gyfer diwrnod arferol. Gan ddefnyddio uwcholeuwyr neu binnau ysgrifennu lliw, gofynnwch iddynt farcio neu labelu unrhyw weithgareddau y mae gwleidyddiaeth yn effeithio arnynt. </a:t>
            </a:r>
          </a:p>
          <a:p>
            <a:pPr marL="0" indent="0">
              <a:buNone/>
              <a:defRPr b="0" i="0"/>
            </a:pPr>
            <a:r>
              <a:rPr lang="1106" sz="1100" b="1" dirty="0"/>
              <a:t>Her:</a:t>
            </a:r>
            <a:r>
              <a:rPr lang="1106" sz="1100" b="0" dirty="0"/>
              <a:t> a all y myfyrwyr nodi pwy sy'n gyfrifol am bob maes y maent wedi'i labelu? Er enghraifft, y cyngor lleol, Senedd Cymru neu Senedd y DU. </a:t>
            </a:r>
            <a:endParaRPr lang="en-GB" sz="1100" dirty="0"/>
          </a:p>
        </p:txBody>
      </p:sp>
      <p:sp>
        <p:nvSpPr>
          <p:cNvPr id="7" name="Rectangle 6"/>
          <p:cNvSpPr/>
          <p:nvPr/>
        </p:nvSpPr>
        <p:spPr>
          <a:xfrm>
            <a:off x="3634451" y="5650249"/>
            <a:ext cx="2754814" cy="1006846"/>
          </a:xfrm>
          <a:prstGeom prst="rect">
            <a:avLst/>
          </a:prstGeom>
        </p:spPr>
        <p:txBody>
          <a:bodyPr wrap="square">
            <a:spAutoFit/>
          </a:bodyPr>
          <a:lstStyle/>
          <a:p>
            <a:pPr>
              <a:defRPr b="0" i="0"/>
            </a:pPr>
            <a:r>
              <a:rPr lang="1106" sz="1200">
                <a:latin typeface="Montserrat" pitchFamily="2" charset="77"/>
              </a:rPr>
              <a:t>Rhowch adborth fel dosbarth er mwyn nodi'r meysydd gwahanol o fywydau'r myfyrwyr y mae gwleidyddiaeth yn effeithio arnynt.</a:t>
            </a:r>
            <a:endParaRPr lang="en-GB" sz="1200">
              <a:latin typeface="Montserrat" pitchFamily="2" charset="77"/>
            </a:endParaRPr>
          </a:p>
        </p:txBody>
      </p:sp>
      <p:sp>
        <p:nvSpPr>
          <p:cNvPr id="20" name="Content Placeholder 2">
            <a:extLst>
              <a:ext uri="{FF2B5EF4-FFF2-40B4-BE49-F238E27FC236}">
                <a16:creationId xmlns:a16="http://schemas.microsoft.com/office/drawing/2014/main" id="{7DD0DF4B-EE7D-B645-B3D6-2C98FB33A6D4}"/>
              </a:ext>
            </a:extLst>
          </p:cNvPr>
          <p:cNvSpPr txBox="1"/>
          <p:nvPr/>
        </p:nvSpPr>
        <p:spPr>
          <a:xfrm>
            <a:off x="3666072" y="6709679"/>
            <a:ext cx="2757569" cy="1153973"/>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b="0" i="0"/>
            </a:pPr>
            <a:r>
              <a:rPr lang="1106" b="1" dirty="0"/>
              <a:t>Geirfa allweddol</a:t>
            </a:r>
          </a:p>
          <a:p>
            <a:pPr>
              <a:defRPr b="0" i="0"/>
            </a:pPr>
            <a:r>
              <a:rPr lang="1106" b="1" dirty="0"/>
              <a:t>Datganoli</a:t>
            </a:r>
          </a:p>
          <a:p>
            <a:pPr marL="0" indent="0">
              <a:buNone/>
              <a:defRPr b="0" i="0"/>
            </a:pPr>
            <a:r>
              <a:rPr lang="1106" dirty="0"/>
              <a:t>Llywodraeth ganolog yn rhoi pŵer i lywodraeth leol</a:t>
            </a:r>
            <a:endParaRPr lang="en-US" dirty="0"/>
          </a:p>
        </p:txBody>
      </p:sp>
    </p:spTree>
    <p:extLst>
      <p:ext uri="{BB962C8B-B14F-4D97-AF65-F5344CB8AC3E}">
        <p14:creationId xmlns:p14="http://schemas.microsoft.com/office/powerpoint/2010/main" val="257393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pPr>
              <a:defRPr b="0" i="0"/>
            </a:pPr>
            <a:r>
              <a:rPr lang="1106" b="1"/>
              <a:t>Dy bleidlais</a:t>
            </a:r>
            <a:endParaRPr lang="en-US"/>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pPr>
              <a:defRPr b="0" i="0"/>
            </a:pPr>
            <a:r>
              <a:rPr lang="1106" b="1"/>
              <a:t>Dy bleidlais</a:t>
            </a:r>
            <a:endParaRPr lang="en-US"/>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pPr>
              <a:defRPr b="0" i="0"/>
            </a:pPr>
            <a:fld id="{F21A273C-2DA3-4740-9AC7-FD967045F16D}" type="slidenum">
              <a:rPr lang="en-US" b="0" smtClean="0"/>
              <a:t>7</a:t>
            </a:fld>
            <a:endParaRPr lang="en-US"/>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pPr>
              <a:defRPr b="0" i="0"/>
            </a:pPr>
            <a:r>
              <a:rPr lang="1106" b="1" dirty="0"/>
              <a:t>01.</a:t>
            </a:r>
            <a:endParaRPr lang="en-US" dirty="0"/>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pPr>
              <a:defRPr b="0" i="0"/>
            </a:pPr>
            <a:r>
              <a:rPr lang="1106" b="1"/>
              <a:t>CYNLLUN GWERS</a:t>
            </a:r>
          </a:p>
        </p:txBody>
      </p:sp>
      <p:sp>
        <p:nvSpPr>
          <p:cNvPr id="5"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471487" y="6515275"/>
            <a:ext cx="5954714" cy="2293445"/>
          </a:xfrm>
        </p:spPr>
        <p:txBody>
          <a:bodyPr wrap="square" numCol="2">
            <a:noAutofit/>
          </a:bodyPr>
          <a:lstStyle/>
          <a:p>
            <a:pPr>
              <a:spcBef>
                <a:spcPct val="0"/>
              </a:spcBef>
              <a:defRPr b="0" i="0"/>
            </a:pPr>
            <a:r>
              <a:rPr lang="1106" sz="1100" b="1" dirty="0"/>
              <a:t>Y Senedd / Senedd Cymru</a:t>
            </a:r>
            <a:endParaRPr lang="en-GB" sz="1100" b="1" dirty="0"/>
          </a:p>
          <a:p>
            <a:pPr>
              <a:spcBef>
                <a:spcPct val="0"/>
              </a:spcBef>
              <a:defRPr b="0" i="0"/>
            </a:pPr>
            <a:r>
              <a:rPr lang="1106" sz="1100" dirty="0"/>
              <a:t>Senedd Cymru sy'n gwneud penderfyniadau am faterion fel addysg, tai a'r GIG.</a:t>
            </a:r>
            <a:endParaRPr lang="en-GB" sz="1100" dirty="0"/>
          </a:p>
          <a:p>
            <a:pPr>
              <a:spcBef>
                <a:spcPct val="0"/>
              </a:spcBef>
              <a:defRPr b="0" i="0"/>
            </a:pPr>
            <a:r>
              <a:rPr lang="1106" sz="1100" b="1" dirty="0"/>
              <a:t>Aelod o'r Senedd</a:t>
            </a:r>
          </a:p>
          <a:p>
            <a:pPr>
              <a:spcBef>
                <a:spcPct val="0"/>
              </a:spcBef>
              <a:defRPr b="0" i="0"/>
            </a:pPr>
            <a:r>
              <a:rPr lang="1106" sz="1100" dirty="0"/>
              <a:t>Unigolyn sy'n cynrychioli ei ardal yn y Senedd.</a:t>
            </a:r>
            <a:endParaRPr lang="en-GB" sz="1100" b="1" dirty="0"/>
          </a:p>
          <a:p>
            <a:pPr>
              <a:spcBef>
                <a:spcPct val="0"/>
              </a:spcBef>
              <a:defRPr b="0" i="0"/>
            </a:pPr>
            <a:r>
              <a:rPr lang="1106" sz="1100" b="1" dirty="0"/>
              <a:t>Senedd y DU</a:t>
            </a:r>
          </a:p>
          <a:p>
            <a:pPr>
              <a:spcBef>
                <a:spcPct val="0"/>
              </a:spcBef>
              <a:defRPr b="0" i="0"/>
            </a:pPr>
            <a:r>
              <a:rPr lang="1106" sz="1100" dirty="0"/>
              <a:t>Senedd y DU sy'n gofalu am faterion fel amddiffyn a materion tramor.</a:t>
            </a:r>
            <a:endParaRPr lang="en-GB" sz="1100" dirty="0"/>
          </a:p>
          <a:p>
            <a:pPr>
              <a:spcBef>
                <a:spcPct val="0"/>
              </a:spcBef>
              <a:defRPr b="0" i="0"/>
            </a:pPr>
            <a:endParaRPr lang="1106" sz="1100" dirty="0"/>
          </a:p>
          <a:p>
            <a:pPr>
              <a:spcBef>
                <a:spcPct val="0"/>
              </a:spcBef>
            </a:pPr>
            <a:endParaRPr lang="en-GB" sz="1100" b="1" dirty="0"/>
          </a:p>
          <a:p>
            <a:pPr>
              <a:spcBef>
                <a:spcPct val="0"/>
              </a:spcBef>
              <a:defRPr b="0" i="0"/>
            </a:pPr>
            <a:r>
              <a:rPr lang="1106" sz="1100" b="1" dirty="0"/>
              <a:t>Aelod Seneddol</a:t>
            </a:r>
          </a:p>
          <a:p>
            <a:pPr>
              <a:spcBef>
                <a:spcPct val="0"/>
              </a:spcBef>
              <a:defRPr b="0" i="0"/>
            </a:pPr>
            <a:r>
              <a:rPr lang="1106" sz="1100" dirty="0"/>
              <a:t>Unigolyn sy'n eich cynrychioli chi yn Senedd y DU.</a:t>
            </a:r>
            <a:endParaRPr lang="en-GB" sz="1100" b="1" dirty="0"/>
          </a:p>
          <a:p>
            <a:pPr>
              <a:spcBef>
                <a:spcPct val="0"/>
              </a:spcBef>
              <a:defRPr b="0" i="0"/>
            </a:pPr>
            <a:r>
              <a:rPr lang="1106" sz="1100" b="1" dirty="0"/>
              <a:t>Etholaeth</a:t>
            </a:r>
          </a:p>
          <a:p>
            <a:pPr>
              <a:spcBef>
                <a:spcPct val="0"/>
              </a:spcBef>
              <a:defRPr b="0" i="0"/>
            </a:pPr>
            <a:r>
              <a:rPr lang="1106" sz="1100" dirty="0"/>
              <a:t>Ardal leol </a:t>
            </a:r>
            <a:r>
              <a:rPr lang="en-GB" sz="1100" dirty="0" err="1"/>
              <a:t>fach</a:t>
            </a:r>
            <a:r>
              <a:rPr lang="en-GB" sz="1100" dirty="0"/>
              <a:t> </a:t>
            </a:r>
            <a:r>
              <a:rPr lang="en-GB" sz="1100" dirty="0" err="1"/>
              <a:t>sy’n</a:t>
            </a:r>
            <a:r>
              <a:rPr lang="en-GB" sz="1100" dirty="0"/>
              <a:t> </a:t>
            </a:r>
            <a:r>
              <a:rPr lang="en-GB" sz="1100" dirty="0" err="1"/>
              <a:t>cael</a:t>
            </a:r>
            <a:r>
              <a:rPr lang="en-GB" sz="1100" dirty="0"/>
              <a:t> </a:t>
            </a:r>
            <a:r>
              <a:rPr lang="en-GB" sz="1100" dirty="0" err="1"/>
              <a:t>ei</a:t>
            </a:r>
            <a:r>
              <a:rPr lang="en-GB" sz="1100" dirty="0"/>
              <a:t> </a:t>
            </a:r>
            <a:r>
              <a:rPr lang="en-GB" sz="1100" dirty="0" err="1"/>
              <a:t>chynrychioli</a:t>
            </a:r>
            <a:r>
              <a:rPr lang="en-GB" sz="1100" dirty="0"/>
              <a:t> </a:t>
            </a:r>
            <a:r>
              <a:rPr lang="en-GB" sz="1100" dirty="0" err="1"/>
              <a:t>yn</a:t>
            </a:r>
            <a:r>
              <a:rPr lang="en-GB" sz="1100" dirty="0"/>
              <a:t> y Senedd a Senedd y DU.</a:t>
            </a:r>
          </a:p>
          <a:p>
            <a:pPr>
              <a:spcBef>
                <a:spcPct val="0"/>
              </a:spcBef>
            </a:pPr>
            <a:endParaRPr lang="en-US" sz="1100" b="1" dirty="0"/>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789200"/>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40883685-621A-BC47-A9A2-490BEFA4D53B}"/>
              </a:ext>
            </a:extLst>
          </p:cNvPr>
          <p:cNvPicPr>
            <a:picLocks noChangeAspect="1"/>
          </p:cNvPicPr>
          <p:nvPr/>
        </p:nvPicPr>
        <p:blipFill>
          <a:blip r:embed="rId3"/>
          <a:srcRect l="65612" t="17864" r="-1" b="16452"/>
          <a:stretch>
            <a:fillRect/>
          </a:stretch>
        </p:blipFill>
        <p:spPr>
          <a:xfrm>
            <a:off x="-5158" y="6515275"/>
            <a:ext cx="567520" cy="624222"/>
          </a:xfrm>
          <a:prstGeom prst="rect">
            <a:avLst/>
          </a:prstGeom>
        </p:spPr>
      </p:pic>
      <p:grpSp>
        <p:nvGrpSpPr>
          <p:cNvPr id="18" name="Group 17">
            <a:extLst>
              <a:ext uri="{FF2B5EF4-FFF2-40B4-BE49-F238E27FC236}">
                <a16:creationId xmlns:a16="http://schemas.microsoft.com/office/drawing/2014/main" id="{E97AF46C-EBBF-E944-9FE1-131A75871FC7}"/>
              </a:ext>
            </a:extLst>
          </p:cNvPr>
          <p:cNvGrpSpPr/>
          <p:nvPr/>
        </p:nvGrpSpPr>
        <p:grpSpPr>
          <a:xfrm>
            <a:off x="6102497" y="6549037"/>
            <a:ext cx="323704" cy="323704"/>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6" name="Content Placeholder 2">
            <a:extLst>
              <a:ext uri="{FF2B5EF4-FFF2-40B4-BE49-F238E27FC236}">
                <a16:creationId xmlns:a16="http://schemas.microsoft.com/office/drawing/2014/main" id="{7811CEEB-3E07-E341-AFAE-CE46C6306EBD}"/>
              </a:ext>
            </a:extLst>
          </p:cNvPr>
          <p:cNvSpPr>
            <a:spLocks noGrp="1"/>
          </p:cNvSpPr>
          <p:nvPr>
            <p:ph idx="1"/>
          </p:nvPr>
        </p:nvSpPr>
        <p:spPr>
          <a:xfrm>
            <a:off x="471487" y="1946650"/>
            <a:ext cx="5905500" cy="4330332"/>
          </a:xfrm>
        </p:spPr>
        <p:txBody>
          <a:bodyPr numCol="2" spcCol="360000">
            <a:noAutofit/>
          </a:bodyPr>
          <a:lstStyle/>
          <a:p>
            <a:pPr>
              <a:defRPr b="0" i="0"/>
            </a:pPr>
            <a:r>
              <a:rPr lang="1106" sz="1100" b="1" dirty="0"/>
              <a:t>Ffilm ‘Dy Bleidlais’</a:t>
            </a:r>
          </a:p>
          <a:p>
            <a:pPr marL="0" indent="0">
              <a:buNone/>
              <a:defRPr b="0" i="0"/>
            </a:pPr>
            <a:r>
              <a:rPr lang="1106" sz="1100" dirty="0">
                <a:hlinkClick r:id="rId4"/>
              </a:rPr>
              <a:t>Gwyliwch y ffilm </a:t>
            </a:r>
            <a:r>
              <a:rPr lang="1106" sz="1100" dirty="0"/>
              <a:t>a gofynnwch i'r myfyrwyr wneud nodyn o'r meysydd gwahanol a gaiff eu rheoli gan gynghorau lleol, Senedd Cymru a Senedd y DU.</a:t>
            </a:r>
            <a:endParaRPr lang="1106" sz="1100" dirty="0">
              <a:hlinkClick r:id="rId5">
                <a:extLst>
                  <a:ext uri="{A12FA001-AC4F-418D-AE19-62706E023703}">
                    <ahyp:hlinkClr xmlns:ahyp="http://schemas.microsoft.com/office/drawing/2018/hyperlinkcolor" val="tx"/>
                  </a:ext>
                </a:extLst>
              </a:hlinkClick>
            </a:endParaRPr>
          </a:p>
          <a:p>
            <a:pPr marL="0" indent="0">
              <a:buNone/>
              <a:defRPr b="0" i="0"/>
            </a:pPr>
            <a:r>
              <a:rPr lang="1106" sz="1100" dirty="0"/>
              <a:t>Gwyliwch y ffilm eto os bydd angen ac yna trafodwch fel dosbarth:</a:t>
            </a:r>
          </a:p>
          <a:p>
            <a:pPr>
              <a:defRPr b="0" i="0"/>
            </a:pPr>
            <a:r>
              <a:rPr lang="1106" sz="1100" dirty="0"/>
              <a:t>a oedd unrhyw eiriau neu dermau nad oeddent yn eu deall? (Gweler y blwch geirfa isod)</a:t>
            </a:r>
          </a:p>
          <a:p>
            <a:pPr>
              <a:defRPr b="0" i="0"/>
            </a:pPr>
            <a:r>
              <a:rPr lang="1106" sz="1100" dirty="0"/>
              <a:t>a oedd unrhyw beth yn y ffilm nad oeddent yn ei wybod cynt? </a:t>
            </a:r>
          </a:p>
          <a:p>
            <a:pPr>
              <a:defRPr b="0" i="0"/>
            </a:pPr>
            <a:r>
              <a:rPr lang="1106" sz="1100" dirty="0"/>
              <a:t>beth yw rhai o'r gwahaniaethau rhwng Senedd Cymru a Senedd y DU? (Ceisiwch ennyn yr ateb y gallwch bleidleisio yn 16 oed i ethol Aelod o'r Senedd)</a:t>
            </a:r>
          </a:p>
          <a:p>
            <a:pPr marL="0" indent="0">
              <a:buNone/>
              <a:defRPr b="0" i="0"/>
            </a:pPr>
            <a:r>
              <a:rPr lang="1106" sz="1100" dirty="0"/>
              <a:t>Gofynnwch i'r myfyrwyr edrych yn ôl dros eu hamserlen a diweddaru unrhyw weithgareddau y gallant gyda ffyrdd y mae gwleidyddiaeth yn effeithio arnynt.</a:t>
            </a:r>
          </a:p>
          <a:p>
            <a:pPr>
              <a:defRPr b="0" i="0"/>
            </a:pPr>
            <a:r>
              <a:rPr lang="1106" sz="1100" b="1" dirty="0"/>
              <a:t>Gwaith ymchwil </a:t>
            </a:r>
          </a:p>
          <a:p>
            <a:pPr marL="0" indent="0">
              <a:buNone/>
              <a:defRPr b="0" i="0"/>
            </a:pPr>
            <a:r>
              <a:rPr lang="1106" sz="1100" dirty="0"/>
              <a:t>Gan ddefnyddio'r rhyngrwyd, gofynnwch i'r myfyrwyr gwblhau'r daflen waith ‘Pwy sy’n dy gynrychioli?’.</a:t>
            </a:r>
          </a:p>
          <a:p>
            <a:pPr marL="0" indent="0">
              <a:buNone/>
              <a:defRPr b="0" i="0"/>
            </a:pPr>
            <a:r>
              <a:rPr lang="1106" sz="1100" dirty="0"/>
              <a:t>Os bydd ganddynt amser, gofynnwch iddynt feddwl am y cwestiwn olaf: tri pheth y byddent yn ei wneud pe baent yn Brif Weinidog Cymru a rhannu â'r dosbarth.</a:t>
            </a:r>
          </a:p>
          <a:p>
            <a:pPr>
              <a:defRPr b="0" i="0"/>
            </a:pPr>
            <a:r>
              <a:rPr lang="1106" sz="1100" b="1" dirty="0"/>
              <a:t>I gloi</a:t>
            </a:r>
          </a:p>
          <a:p>
            <a:pPr marL="0" indent="0">
              <a:buNone/>
              <a:defRPr b="0" i="0"/>
            </a:pPr>
            <a:r>
              <a:rPr lang="1106" sz="1100" dirty="0"/>
              <a:t>Gofynnwch i'r myfyrwyr ysgrifennu unrhyw gwestiynau neu ansicrwydd sydd ganddynt mewn perthynas â gwleidyddiaeth. Gall y rhain fod yn ddienw a chael eu casglu mewn blwch i'w hystyried mewn gwersi diweddarach.</a:t>
            </a:r>
          </a:p>
          <a:p>
            <a:pPr marL="0" indent="0">
              <a:buNone/>
              <a:defRPr b="0" i="0"/>
            </a:pPr>
            <a:r>
              <a:rPr lang="1106" sz="1100" dirty="0"/>
              <a:t>Cofiwch atgoffa'r myfyrwyr i gofrestru i bleidleisio yn </a:t>
            </a:r>
            <a:r>
              <a:rPr lang="1106" sz="1100" dirty="0">
                <a:hlinkClick r:id="rId6"/>
              </a:rPr>
              <a:t>gov.uk/cofrestru-i-bleidleisio</a:t>
            </a:r>
            <a:r>
              <a:rPr lang="en-GB" sz="1100" dirty="0">
                <a:hlinkClick r:id="rId6"/>
              </a:rPr>
              <a:t> </a:t>
            </a:r>
            <a:endParaRPr lang="en-GB" sz="1100" dirty="0"/>
          </a:p>
        </p:txBody>
      </p:sp>
    </p:spTree>
    <p:extLst>
      <p:ext uri="{BB962C8B-B14F-4D97-AF65-F5344CB8AC3E}">
        <p14:creationId xmlns:p14="http://schemas.microsoft.com/office/powerpoint/2010/main" val="83094082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pPr>
              <a:defRPr b="0" i="0"/>
            </a:pPr>
            <a:r>
              <a:rPr lang="1106" b="1"/>
              <a:t>Pwy sy'n dy Gynrychioli?</a:t>
            </a:r>
            <a:endParaRPr lang="en-US"/>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pPr>
              <a:defRPr b="0" i="0"/>
            </a:pPr>
            <a:fld id="{DB5F266B-C503-407B-803F-C3744D4B28EE}" type="slidenum">
              <a:rPr lang="en-US" b="0" smtClean="0"/>
              <a:t>8</a:t>
            </a:fld>
            <a:endParaRPr lang="en-US"/>
          </a:p>
        </p:txBody>
      </p:sp>
      <p:sp>
        <p:nvSpPr>
          <p:cNvPr id="9" name="Content Placeholder 8">
            <a:extLst>
              <a:ext uri="{FF2B5EF4-FFF2-40B4-BE49-F238E27FC236}">
                <a16:creationId xmlns:a16="http://schemas.microsoft.com/office/drawing/2014/main" id="{128C57FA-806A-074C-A29B-C8BF5971903C}"/>
              </a:ext>
            </a:extLst>
          </p:cNvPr>
          <p:cNvSpPr>
            <a:spLocks noGrp="1"/>
          </p:cNvSpPr>
          <p:nvPr>
            <p:ph idx="16"/>
          </p:nvPr>
        </p:nvSpPr>
        <p:spPr>
          <a:xfrm>
            <a:off x="447675" y="7191649"/>
            <a:ext cx="5941170" cy="2023732"/>
          </a:xfrm>
          <a:solidFill>
            <a:schemeClr val="bg1"/>
          </a:solidFill>
          <a:ln cmpd="sng">
            <a:noFill/>
          </a:ln>
        </p:spPr>
        <p:txBody>
          <a:bodyPr/>
          <a:lstStyle/>
          <a:p>
            <a:pPr>
              <a:defRPr b="0" i="0"/>
            </a:pPr>
            <a:r>
              <a:rPr lang="1106" dirty="0">
                <a:solidFill>
                  <a:schemeClr val="tx1"/>
                </a:solidFill>
              </a:rPr>
              <a:t>Awgrym da</a:t>
            </a:r>
          </a:p>
          <a:p>
            <a:pPr>
              <a:defRPr b="0" i="0"/>
            </a:pPr>
            <a:r>
              <a:rPr lang="1106" dirty="0">
                <a:solidFill>
                  <a:schemeClr val="tx1"/>
                </a:solidFill>
              </a:rPr>
              <a:t>Gallai'r gwefannau canlynol fod yn ddefnyddiol:</a:t>
            </a:r>
          </a:p>
          <a:p>
            <a:pPr marL="171450" indent="-171450">
              <a:buFont typeface="Arial" panose="020B0604020202020204" pitchFamily="34" charset="0"/>
              <a:buChar char="•"/>
              <a:defRPr b="0" i="0"/>
            </a:pPr>
            <a:r>
              <a:rPr lang="1106" dirty="0">
                <a:solidFill>
                  <a:schemeClr val="tx1"/>
                </a:solidFill>
                <a:hlinkClick r:id="rId2"/>
              </a:rPr>
              <a:t>Dewch o hyd i'ch Aelod o'r Senedd</a:t>
            </a:r>
            <a:r>
              <a:rPr lang="1106" dirty="0">
                <a:solidFill>
                  <a:schemeClr val="tx1"/>
                </a:solidFill>
              </a:rPr>
              <a:t> – chwiliwch: ‘Dod o hyd i fy Aelod o'r Senedd’</a:t>
            </a:r>
            <a:endParaRPr lang="1106" dirty="0">
              <a:solidFill>
                <a:schemeClr val="tx1"/>
              </a:solidFill>
              <a:hlinkClick r:id="rId3"/>
            </a:endParaRPr>
          </a:p>
          <a:p>
            <a:pPr marL="171450" indent="-171450">
              <a:buFont typeface="Arial" panose="020B0604020202020204" pitchFamily="34" charset="0"/>
              <a:buChar char="•"/>
              <a:defRPr b="0" i="0"/>
            </a:pPr>
            <a:r>
              <a:rPr lang="1106" dirty="0">
                <a:solidFill>
                  <a:schemeClr val="tx1"/>
                </a:solidFill>
                <a:hlinkClick r:id="rId4"/>
              </a:rPr>
              <a:t>Dewch o hyd i'ch Aelod Seneddol</a:t>
            </a:r>
            <a:r>
              <a:rPr lang="1106" dirty="0">
                <a:solidFill>
                  <a:schemeClr val="tx1"/>
                </a:solidFill>
              </a:rPr>
              <a:t> – chwiliwch: ‘Dod o hyd i fy Aelod Seneddol’</a:t>
            </a:r>
            <a:endParaRPr lang="1106" dirty="0">
              <a:solidFill>
                <a:schemeClr val="tx1"/>
              </a:solidFill>
              <a:hlinkClick r:id="rId4"/>
            </a:endParaRPr>
          </a:p>
          <a:p>
            <a:pPr marL="171450" indent="-171450">
              <a:buFont typeface="Arial" panose="020B0604020202020204" pitchFamily="34" charset="0"/>
              <a:buChar char="•"/>
              <a:defRPr b="0" i="0"/>
            </a:pPr>
            <a:r>
              <a:rPr lang="1106" dirty="0">
                <a:solidFill>
                  <a:schemeClr val="tx1"/>
                </a:solidFill>
                <a:hlinkClick r:id="rId4"/>
              </a:rPr>
              <a:t>Dewch o hyd i'ch cynghorwyr</a:t>
            </a:r>
            <a:r>
              <a:rPr lang="1106" dirty="0">
                <a:solidFill>
                  <a:schemeClr val="tx1"/>
                </a:solidFill>
              </a:rPr>
              <a:t> – chwiliwch: ‘Dod o hyd i fy nghynghorwyr’</a:t>
            </a:r>
            <a:endParaRPr lang="en-US" dirty="0">
              <a:solidFill>
                <a:schemeClr val="tx1"/>
              </a:solidFill>
            </a:endParaRPr>
          </a:p>
        </p:txBody>
      </p:sp>
      <p:sp>
        <p:nvSpPr>
          <p:cNvPr id="12" name="Content Placeholder 11">
            <a:extLst>
              <a:ext uri="{FF2B5EF4-FFF2-40B4-BE49-F238E27FC236}">
                <a16:creationId xmlns:a16="http://schemas.microsoft.com/office/drawing/2014/main" id="{57884CC8-80EC-D14F-AA84-1EADBE2FA5E0}"/>
              </a:ext>
            </a:extLst>
          </p:cNvPr>
          <p:cNvSpPr>
            <a:spLocks noGrp="1"/>
          </p:cNvSpPr>
          <p:nvPr>
            <p:ph idx="1"/>
          </p:nvPr>
        </p:nvSpPr>
        <p:spPr>
          <a:xfrm>
            <a:off x="459246" y="1891877"/>
            <a:ext cx="5906163" cy="5390192"/>
          </a:xfrm>
        </p:spPr>
        <p:txBody>
          <a:bodyPr numCol="1"/>
          <a:lstStyle/>
          <a:p>
            <a:pPr marL="0" indent="0">
              <a:buNone/>
              <a:defRPr b="0" i="0"/>
            </a:pPr>
            <a:r>
              <a:rPr lang="1106" sz="1300" dirty="0"/>
              <a:t>Fy enw i yw …………………………………………………………………………………………………………….</a:t>
            </a:r>
            <a:endParaRPr lang="en-GB" sz="1300" dirty="0"/>
          </a:p>
          <a:p>
            <a:pPr marL="0" indent="0">
              <a:buNone/>
              <a:defRPr b="0" i="0"/>
            </a:pPr>
            <a:r>
              <a:rPr lang="1106" sz="1300" dirty="0"/>
              <a:t>Y dyddiad y byddaf yn gymwys i bleidleisio mewn etholiad yw …………………………</a:t>
            </a:r>
            <a:endParaRPr lang="en-GB" sz="1300" dirty="0"/>
          </a:p>
          <a:p>
            <a:pPr marL="0" indent="0">
              <a:buNone/>
              <a:defRPr b="0" i="0"/>
            </a:pPr>
            <a:r>
              <a:rPr lang="1106" sz="1300" dirty="0"/>
              <a:t>Fy etholaeth ar gyfer Senedd Cymru yw</a:t>
            </a:r>
            <a:r>
              <a:rPr lang="en-GB" sz="1300" dirty="0"/>
              <a:t> </a:t>
            </a:r>
            <a:r>
              <a:rPr lang="1106" sz="1300" dirty="0"/>
              <a:t>………………………………………………….</a:t>
            </a:r>
            <a:endParaRPr lang="en-GB" sz="1300" dirty="0"/>
          </a:p>
          <a:p>
            <a:pPr marL="0" indent="0">
              <a:buNone/>
              <a:defRPr b="0" i="0"/>
            </a:pPr>
            <a:r>
              <a:rPr lang="en-GB" sz="1300" dirty="0"/>
              <a:t>Fy ASau</a:t>
            </a:r>
            <a:r>
              <a:rPr lang="1106" sz="1300" dirty="0"/>
              <a:t> yw </a:t>
            </a:r>
            <a:endParaRPr lang="en-GB" sz="1300" dirty="0"/>
          </a:p>
          <a:p>
            <a:pPr marL="0" indent="0">
              <a:buNone/>
              <a:defRPr b="0" i="0"/>
            </a:pPr>
            <a:r>
              <a:rPr lang="1106" sz="1300" dirty="0"/>
              <a:t>………………………………</a:t>
            </a:r>
            <a:r>
              <a:rPr lang="en-GB" sz="1300" dirty="0"/>
              <a:t>….</a:t>
            </a:r>
            <a:r>
              <a:rPr lang="1106" sz="1300" dirty="0"/>
              <a:t>………</a:t>
            </a:r>
            <a:r>
              <a:rPr lang="en-GB" sz="1300" dirty="0"/>
              <a:t>………………………………………………………………...............................</a:t>
            </a:r>
          </a:p>
          <a:p>
            <a:pPr marL="0" indent="0">
              <a:buNone/>
              <a:defRPr b="0" i="0"/>
            </a:pPr>
            <a:r>
              <a:rPr lang="en-GB" sz="1300" dirty="0"/>
              <a:t>……………………………………………………………………………………………………………………………………..</a:t>
            </a:r>
          </a:p>
          <a:p>
            <a:pPr marL="0" indent="0">
              <a:buNone/>
              <a:defRPr b="0" i="0"/>
            </a:pPr>
            <a:r>
              <a:rPr lang="1106" sz="1300" dirty="0"/>
              <a:t>Fy etholaeth seneddol ar gyfer y DU yw ………………</a:t>
            </a:r>
            <a:r>
              <a:rPr lang="en-GB" sz="1300" dirty="0"/>
              <a:t>…</a:t>
            </a:r>
            <a:r>
              <a:rPr lang="1106" sz="1300" dirty="0"/>
              <a:t>……………………………….</a:t>
            </a:r>
            <a:endParaRPr lang="en-GB" sz="1300" dirty="0"/>
          </a:p>
          <a:p>
            <a:pPr marL="0" indent="0">
              <a:buNone/>
              <a:defRPr b="0" i="0"/>
            </a:pPr>
            <a:r>
              <a:rPr lang="1106" sz="1300" dirty="0"/>
              <a:t>Fy Aelod Seneddol yw ………………………………………………………</a:t>
            </a:r>
            <a:r>
              <a:rPr lang="en-GB" sz="1300" dirty="0"/>
              <a:t>..</a:t>
            </a:r>
            <a:r>
              <a:rPr lang="1106" sz="1300" dirty="0"/>
              <a:t>……………………………</a:t>
            </a:r>
            <a:endParaRPr lang="en-GB" sz="1300" dirty="0"/>
          </a:p>
          <a:p>
            <a:pPr marL="0" indent="0">
              <a:buNone/>
              <a:defRPr b="0" i="0"/>
            </a:pPr>
            <a:r>
              <a:rPr lang="1106" sz="1300" dirty="0"/>
              <a:t>Fy nghyngor lleol yw ……………………………………………………………………</a:t>
            </a:r>
            <a:r>
              <a:rPr lang="en-GB" sz="1300" dirty="0"/>
              <a:t>..</a:t>
            </a:r>
            <a:r>
              <a:rPr lang="1106" sz="1300" dirty="0"/>
              <a:t>…………..….…</a:t>
            </a:r>
            <a:endParaRPr lang="en-GB" sz="1300" dirty="0"/>
          </a:p>
          <a:p>
            <a:pPr marL="0" indent="0">
              <a:buNone/>
              <a:defRPr b="0" i="0"/>
            </a:pPr>
            <a:r>
              <a:rPr lang="1106" sz="1300" dirty="0"/>
              <a:t>Fy ward yw ………………………………………………</a:t>
            </a:r>
            <a:r>
              <a:rPr lang="en-GB" sz="1300" dirty="0"/>
              <a:t>….</a:t>
            </a:r>
            <a:r>
              <a:rPr lang="1106" sz="1300" dirty="0"/>
              <a:t>…………………………………………………….….</a:t>
            </a:r>
            <a:endParaRPr lang="en-GB" sz="1300" dirty="0"/>
          </a:p>
          <a:p>
            <a:pPr marL="0" indent="0">
              <a:buNone/>
              <a:defRPr b="0" i="0"/>
            </a:pPr>
            <a:r>
              <a:rPr lang="1106" sz="1300" dirty="0"/>
              <a:t>Fy nghynghorwyr yw …………………………………………</a:t>
            </a:r>
            <a:r>
              <a:rPr lang="en-GB" sz="1300" dirty="0"/>
              <a:t>.</a:t>
            </a:r>
            <a:r>
              <a:rPr lang="1106" sz="1300" dirty="0"/>
              <a:t>……………………………………………</a:t>
            </a:r>
          </a:p>
          <a:p>
            <a:pPr marL="0" indent="0">
              <a:buNone/>
              <a:defRPr b="0" i="0"/>
            </a:pPr>
            <a:r>
              <a:rPr lang="1106" sz="1300" dirty="0"/>
              <a:t>Tri pheth y byddwn yn ei wneud pe bawn i'n Brif Weinidog Cymru:</a:t>
            </a:r>
          </a:p>
          <a:p>
            <a:pPr marL="342900" indent="-342900">
              <a:buAutoNum type="arabicPeriod"/>
              <a:defRPr b="0" i="0"/>
            </a:pPr>
            <a:r>
              <a:rPr lang="1106" sz="1300" dirty="0"/>
              <a:t>………………………………………………………………………………………………………………………..………</a:t>
            </a:r>
          </a:p>
          <a:p>
            <a:pPr marL="342900" indent="-342900">
              <a:buAutoNum type="arabicPeriod"/>
              <a:defRPr b="0" i="0"/>
            </a:pPr>
            <a:r>
              <a:rPr lang="1106" sz="1300" dirty="0"/>
              <a:t>…………………………………………………………………………………………………………………………..……</a:t>
            </a:r>
          </a:p>
          <a:p>
            <a:pPr marL="342900" indent="-342900">
              <a:buAutoNum type="arabicPeriod"/>
              <a:defRPr b="0" i="0"/>
            </a:pPr>
            <a:r>
              <a:rPr lang="1106" sz="1300" dirty="0"/>
              <a:t>………………………………………………………………………………………………………………………………..</a:t>
            </a:r>
            <a:endParaRPr lang="en-GB" sz="1300" dirty="0"/>
          </a:p>
          <a:p>
            <a:pPr marL="0" indent="0">
              <a:buNone/>
            </a:pPr>
            <a:endParaRPr lang="en-GB" sz="1300" dirty="0"/>
          </a:p>
        </p:txBody>
      </p:sp>
      <p:sp>
        <p:nvSpPr>
          <p:cNvPr id="10" name="Title 9">
            <a:extLst>
              <a:ext uri="{FF2B5EF4-FFF2-40B4-BE49-F238E27FC236}">
                <a16:creationId xmlns:a16="http://schemas.microsoft.com/office/drawing/2014/main" id="{570348B3-5400-194B-9484-9304C05C282D}"/>
              </a:ext>
            </a:extLst>
          </p:cNvPr>
          <p:cNvSpPr>
            <a:spLocks noGrp="1"/>
          </p:cNvSpPr>
          <p:nvPr>
            <p:ph type="title"/>
          </p:nvPr>
        </p:nvSpPr>
        <p:spPr/>
        <p:txBody>
          <a:bodyPr/>
          <a:lstStyle/>
          <a:p>
            <a:pPr>
              <a:defRPr b="0" i="0"/>
            </a:pPr>
            <a:r>
              <a:rPr lang="1106" b="1"/>
              <a:t>Pwy sy'n dy Gynrychioli?</a:t>
            </a:r>
            <a:endParaRPr lang="en-US"/>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928688"/>
            <a:ext cx="5905500" cy="336550"/>
          </a:xfrm>
        </p:spPr>
        <p:txBody>
          <a:bodyPr/>
          <a:lstStyle/>
          <a:p>
            <a:pPr>
              <a:defRPr b="0" i="0"/>
            </a:pPr>
            <a:r>
              <a:rPr lang="1106" b="1" dirty="0"/>
              <a:t>01</a:t>
            </a:r>
          </a:p>
        </p:txBody>
      </p:sp>
      <p:sp>
        <p:nvSpPr>
          <p:cNvPr id="13" name="Text Placeholder 12">
            <a:extLst>
              <a:ext uri="{FF2B5EF4-FFF2-40B4-BE49-F238E27FC236}">
                <a16:creationId xmlns:a16="http://schemas.microsoft.com/office/drawing/2014/main" id="{6A0660EA-5F24-8E42-985F-394B85E26F41}"/>
              </a:ext>
            </a:extLst>
          </p:cNvPr>
          <p:cNvSpPr>
            <a:spLocks noGrp="1"/>
          </p:cNvSpPr>
          <p:nvPr>
            <p:ph type="body" sz="quarter" idx="14"/>
          </p:nvPr>
        </p:nvSpPr>
        <p:spPr/>
        <p:txBody>
          <a:bodyPr/>
          <a:lstStyle/>
          <a:p>
            <a:pPr>
              <a:defRPr b="0" i="0"/>
            </a:pPr>
            <a:r>
              <a:rPr lang="1106" b="1"/>
              <a:t>TAFLEN WAITH</a:t>
            </a:r>
            <a:endParaRPr lang="en-US"/>
          </a:p>
        </p:txBody>
      </p:sp>
      <p:grpSp>
        <p:nvGrpSpPr>
          <p:cNvPr id="41" name="Group 40">
            <a:extLst>
              <a:ext uri="{FF2B5EF4-FFF2-40B4-BE49-F238E27FC236}">
                <a16:creationId xmlns:a16="http://schemas.microsoft.com/office/drawing/2014/main" id="{D53C1A9F-F023-C141-B021-3B7892B9DA61}"/>
              </a:ext>
            </a:extLst>
          </p:cNvPr>
          <p:cNvGrpSpPr/>
          <p:nvPr/>
        </p:nvGrpSpPr>
        <p:grpSpPr>
          <a:xfrm>
            <a:off x="267979" y="7043471"/>
            <a:ext cx="473475" cy="468143"/>
            <a:chOff x="192739" y="6606947"/>
            <a:chExt cx="473475" cy="468143"/>
          </a:xfrm>
        </p:grpSpPr>
        <p:cxnSp>
          <p:nvCxnSpPr>
            <p:cNvPr id="11" name="Straight Connector 10">
              <a:extLst>
                <a:ext uri="{FF2B5EF4-FFF2-40B4-BE49-F238E27FC236}">
                  <a16:creationId xmlns:a16="http://schemas.microsoft.com/office/drawing/2014/main" id="{63718E71-9AC7-914E-8A5F-5F8259D50A60}"/>
                </a:ext>
              </a:extLst>
            </p:cNvPr>
            <p:cNvCxnSpPr/>
            <p:nvPr/>
          </p:nvCxnSpPr>
          <p:spPr>
            <a:xfrm>
              <a:off x="246529" y="6877232"/>
              <a:ext cx="143935"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A32052-1A85-A241-B975-35D0C5BF220C}"/>
                </a:ext>
              </a:extLst>
            </p:cNvPr>
            <p:cNvCxnSpPr/>
            <p:nvPr/>
          </p:nvCxnSpPr>
          <p:spPr>
            <a:xfrm flipH="1" flipV="1">
              <a:off x="461629" y="6659427"/>
              <a:ext cx="0" cy="140809"/>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C367B0-9641-9745-B726-5FCFC4E18882}"/>
                </a:ext>
              </a:extLst>
            </p:cNvPr>
            <p:cNvCxnSpPr/>
            <p:nvPr/>
          </p:nvCxnSpPr>
          <p:spPr>
            <a:xfrm flipH="1">
              <a:off x="192739" y="6877232"/>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A7D63A1-F687-B641-9FEB-6F3099FCD4EC}"/>
                </a:ext>
              </a:extLst>
            </p:cNvPr>
            <p:cNvGrpSpPr/>
            <p:nvPr/>
          </p:nvGrpSpPr>
          <p:grpSpPr>
            <a:xfrm>
              <a:off x="267979" y="6679375"/>
              <a:ext cx="140415" cy="140415"/>
              <a:chOff x="267979" y="6679375"/>
              <a:chExt cx="140415" cy="140415"/>
            </a:xfrm>
          </p:grpSpPr>
          <p:cxnSp>
            <p:nvCxnSpPr>
              <p:cNvPr id="14" name="Straight Connector 13">
                <a:extLst>
                  <a:ext uri="{FF2B5EF4-FFF2-40B4-BE49-F238E27FC236}">
                    <a16:creationId xmlns:a16="http://schemas.microsoft.com/office/drawing/2014/main" id="{2CB09962-7F89-9149-9272-0E091726F6EA}"/>
                  </a:ext>
                </a:extLst>
              </p:cNvPr>
              <p:cNvCxnSpPr/>
              <p:nvPr/>
            </p:nvCxnSpPr>
            <p:spPr>
              <a:xfrm flipH="1" flipV="1">
                <a:off x="312802" y="6724198"/>
                <a:ext cx="95592" cy="95592"/>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D80FEB-4877-E24F-97C8-6034B9F78174}"/>
                  </a:ext>
                </a:extLst>
              </p:cNvPr>
              <p:cNvCxnSpPr/>
              <p:nvPr/>
            </p:nvCxnSpPr>
            <p:spPr>
              <a:xfrm flipH="1">
                <a:off x="267979" y="6679375"/>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F9D7419D-D32F-1343-B2D2-27073C932CE0}"/>
                </a:ext>
              </a:extLst>
            </p:cNvPr>
            <p:cNvCxnSpPr/>
            <p:nvPr/>
          </p:nvCxnSpPr>
          <p:spPr>
            <a:xfrm rot="1800000" flipH="1">
              <a:off x="461674" y="6606947"/>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BFFCDD62-26D0-AF47-B53A-C1BA158EBAC8}"/>
                </a:ext>
              </a:extLst>
            </p:cNvPr>
            <p:cNvGrpSpPr/>
            <p:nvPr/>
          </p:nvGrpSpPr>
          <p:grpSpPr>
            <a:xfrm rot="16200000">
              <a:off x="267979" y="6934675"/>
              <a:ext cx="140415" cy="140415"/>
              <a:chOff x="267979" y="6679375"/>
              <a:chExt cx="140415" cy="140415"/>
            </a:xfrm>
          </p:grpSpPr>
          <p:cxnSp>
            <p:nvCxnSpPr>
              <p:cNvPr id="36" name="Straight Connector 35">
                <a:extLst>
                  <a:ext uri="{FF2B5EF4-FFF2-40B4-BE49-F238E27FC236}">
                    <a16:creationId xmlns:a16="http://schemas.microsoft.com/office/drawing/2014/main" id="{3ECAFF8C-9421-7A42-8509-B448558B8196}"/>
                  </a:ext>
                </a:extLst>
              </p:cNvPr>
              <p:cNvCxnSpPr/>
              <p:nvPr/>
            </p:nvCxnSpPr>
            <p:spPr>
              <a:xfrm flipH="1" flipV="1">
                <a:off x="312802" y="6724198"/>
                <a:ext cx="95592" cy="95592"/>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24B87B-C22A-F240-B046-93BD15E24A87}"/>
                  </a:ext>
                </a:extLst>
              </p:cNvPr>
              <p:cNvCxnSpPr/>
              <p:nvPr/>
            </p:nvCxnSpPr>
            <p:spPr>
              <a:xfrm flipH="1">
                <a:off x="267979" y="6679375"/>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BE45CAD-EF15-6747-AB97-02D3C749CC78}"/>
                </a:ext>
              </a:extLst>
            </p:cNvPr>
            <p:cNvGrpSpPr/>
            <p:nvPr/>
          </p:nvGrpSpPr>
          <p:grpSpPr>
            <a:xfrm rot="5400000">
              <a:off x="525799" y="6666542"/>
              <a:ext cx="140415" cy="140415"/>
              <a:chOff x="267979" y="6679375"/>
              <a:chExt cx="140415" cy="140415"/>
            </a:xfrm>
          </p:grpSpPr>
          <p:cxnSp>
            <p:nvCxnSpPr>
              <p:cNvPr id="39" name="Straight Connector 38">
                <a:extLst>
                  <a:ext uri="{FF2B5EF4-FFF2-40B4-BE49-F238E27FC236}">
                    <a16:creationId xmlns:a16="http://schemas.microsoft.com/office/drawing/2014/main" id="{848FBA94-FF40-9043-AB70-92B2A8F365CA}"/>
                  </a:ext>
                </a:extLst>
              </p:cNvPr>
              <p:cNvCxnSpPr/>
              <p:nvPr/>
            </p:nvCxnSpPr>
            <p:spPr>
              <a:xfrm flipH="1" flipV="1">
                <a:off x="312802" y="6724198"/>
                <a:ext cx="95592" cy="95592"/>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DCFFD6F-CD8A-1B45-841A-4EAC254C3201}"/>
                  </a:ext>
                </a:extLst>
              </p:cNvPr>
              <p:cNvCxnSpPr/>
              <p:nvPr/>
            </p:nvCxnSpPr>
            <p:spPr>
              <a:xfrm flipH="1">
                <a:off x="267979" y="6679375"/>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56513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pPr>
              <a:defRPr b="0" i="0"/>
            </a:pPr>
            <a:r>
              <a:rPr lang="cy-GB" b="1" dirty="0"/>
              <a:t>Ein democratiaeth</a:t>
            </a:r>
            <a:endParaRPr lang="cy-GB" dirty="0"/>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pPr>
              <a:defRPr b="0" i="0"/>
            </a:pPr>
            <a:r>
              <a:rPr lang="cy-GB" b="1" dirty="0"/>
              <a:t>Ein democratiaeth</a:t>
            </a:r>
            <a:endParaRPr lang="cy-GB" dirty="0"/>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pPr>
              <a:defRPr b="0" i="0"/>
            </a:pPr>
            <a:fld id="{8336CA2E-FA01-48ED-85D5-00AF30D495A3}" type="slidenum">
              <a:rPr lang="cy-GB" b="0" smtClean="0"/>
              <a:t>9</a:t>
            </a:fld>
            <a:endParaRPr lang="cy-GB" dirty="0"/>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pPr>
              <a:defRPr b="0" i="0"/>
            </a:pPr>
            <a:r>
              <a:rPr lang="cy-GB" b="1" dirty="0"/>
              <a:t>02.</a:t>
            </a:r>
            <a:endParaRPr lang="cy-GB" dirty="0"/>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pPr>
              <a:defRPr b="0" i="0"/>
            </a:pPr>
            <a:r>
              <a:rPr lang="cy-GB" b="1" dirty="0"/>
              <a:t>CYNLLUN GWERS</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59913" y="2052180"/>
            <a:ext cx="5906163" cy="639150"/>
          </a:xfrm>
        </p:spPr>
        <p:txBody>
          <a:bodyPr/>
          <a:lstStyle/>
          <a:p>
            <a:pPr>
              <a:defRPr b="0" i="0"/>
            </a:pPr>
            <a:r>
              <a:rPr lang="cy-GB" dirty="0">
                <a:latin typeface="Montserrat" panose="020B0604020202020204" charset="0"/>
              </a:rPr>
              <a:t>Bydd myfyrwyr yn archwilio sut mae democratiaeth yn gweithredu yn eu cymuned leol, y DU ac yn rhyngwladol. Cânt eu cyflwyno i'r cysyniad o’r hawl i bleidleisio</a:t>
            </a:r>
            <a:endParaRPr lang="cy-GB" sz="1200" dirty="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95465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705378" cy="895567"/>
          </a:xfrm>
        </p:spPr>
        <p:txBody>
          <a:bodyPr numCol="1" spcCol="360000">
            <a:spAutoFit/>
          </a:bodyPr>
          <a:lstStyle/>
          <a:p>
            <a:pPr marL="0" indent="0">
              <a:lnSpc>
                <a:spcPct val="110000"/>
              </a:lnSpc>
              <a:buNone/>
              <a:defRPr b="0" i="0"/>
            </a:pPr>
            <a:r>
              <a:rPr lang="cy-GB" b="1" dirty="0"/>
              <a:t>Amcan dysgu:</a:t>
            </a:r>
            <a:br>
              <a:rPr lang="cy-GB" b="1" dirty="0"/>
            </a:br>
            <a:r>
              <a:rPr lang="cy-GB" b="0" dirty="0"/>
              <a:t>Bydd y myfyrwyr yn gallu trafod sut mae democratiaeth yn gweithio yn eu cymuned.</a:t>
            </a:r>
            <a:endParaRPr lang="cy-GB" dirty="0"/>
          </a:p>
        </p:txBody>
      </p:sp>
      <p:sp>
        <p:nvSpPr>
          <p:cNvPr id="10" name="Content Placeholder 2">
            <a:extLst>
              <a:ext uri="{FF2B5EF4-FFF2-40B4-BE49-F238E27FC236}">
                <a16:creationId xmlns:a16="http://schemas.microsoft.com/office/drawing/2014/main" id="{0961D9C0-7E77-B949-9F32-7D28C198A9DD}"/>
              </a:ext>
            </a:extLst>
          </p:cNvPr>
          <p:cNvSpPr txBox="1"/>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defRPr b="0" i="0"/>
            </a:pPr>
            <a:r>
              <a:rPr lang="cy-GB" b="1" dirty="0"/>
              <a:t>Amser gofynnol:</a:t>
            </a:r>
            <a:br>
              <a:rPr lang="cy-GB" b="1" dirty="0"/>
            </a:br>
            <a:r>
              <a:rPr lang="cy-GB" b="0" dirty="0"/>
              <a:t>60 munud</a:t>
            </a:r>
            <a:endParaRPr lang="cy-GB" dirty="0"/>
          </a:p>
          <a:p>
            <a:pPr marL="0" indent="0">
              <a:lnSpc>
                <a:spcPct val="110000"/>
              </a:lnSpc>
              <a:buFont typeface="Wingdings" pitchFamily="2" charset="2"/>
              <a:buNone/>
              <a:defRPr b="0" i="0"/>
            </a:pPr>
            <a:r>
              <a:rPr lang="cy-GB" b="1" dirty="0"/>
              <a:t>Opsiynau ar gyfer gwahaniaethu:</a:t>
            </a:r>
          </a:p>
          <a:p>
            <a:pPr marL="0" indent="0">
              <a:lnSpc>
                <a:spcPct val="110000"/>
              </a:lnSpc>
              <a:buFont typeface="Wingdings" pitchFamily="2" charset="2"/>
              <a:buNone/>
              <a:defRPr b="0" i="0"/>
            </a:pPr>
            <a:r>
              <a:rPr lang="cy-GB" dirty="0"/>
              <a:t>Ar gyfer y gweithgaredd llinell amser, mae dau opsiwn – gweithgaredd trefnu cardiau neu daflen waith â dyddiadau i'w paru.</a:t>
            </a:r>
          </a:p>
        </p:txBody>
      </p:sp>
      <p:sp>
        <p:nvSpPr>
          <p:cNvPr id="12" name="Content Placeholder 2">
            <a:extLst>
              <a:ext uri="{FF2B5EF4-FFF2-40B4-BE49-F238E27FC236}">
                <a16:creationId xmlns:a16="http://schemas.microsoft.com/office/drawing/2014/main" id="{E59BC72A-2FFC-5846-BBB3-5246C21EB287}"/>
              </a:ext>
            </a:extLst>
          </p:cNvPr>
          <p:cNvSpPr txBox="1"/>
          <p:nvPr/>
        </p:nvSpPr>
        <p:spPr>
          <a:xfrm>
            <a:off x="471486" y="4047554"/>
            <a:ext cx="2963432" cy="3124102"/>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cy-GB" b="1" dirty="0"/>
              <a:t>Adnoddau gofynnol:</a:t>
            </a:r>
          </a:p>
          <a:p>
            <a:pPr>
              <a:defRPr b="0" i="0"/>
            </a:pPr>
            <a:r>
              <a:rPr lang="cy-GB" dirty="0">
                <a:hlinkClick r:id="rId3"/>
              </a:rPr>
              <a:t>Llythyr oddi wrth </a:t>
            </a:r>
            <a:r>
              <a:rPr lang="cy-GB" dirty="0" err="1">
                <a:hlinkClick r:id="rId3"/>
              </a:rPr>
              <a:t>Bertha</a:t>
            </a:r>
            <a:r>
              <a:rPr lang="cy-GB" dirty="0">
                <a:hlinkClick r:id="rId3"/>
              </a:rPr>
              <a:t> </a:t>
            </a:r>
            <a:r>
              <a:rPr lang="cy-GB" dirty="0" err="1">
                <a:hlinkClick r:id="rId3"/>
              </a:rPr>
              <a:t>Brewster</a:t>
            </a:r>
            <a:endParaRPr lang="cy-GB" dirty="0">
              <a:hlinkClick r:id="rId4"/>
            </a:endParaRPr>
          </a:p>
          <a:p>
            <a:pPr>
              <a:defRPr b="0" i="0"/>
            </a:pPr>
            <a:r>
              <a:rPr lang="cy-GB" dirty="0">
                <a:hlinkClick r:id="rId4"/>
              </a:rPr>
              <a:t>Fideo ymgyrchu </a:t>
            </a:r>
            <a:endParaRPr lang="cy-GB" dirty="0"/>
          </a:p>
          <a:p>
            <a:pPr>
              <a:defRPr b="0" i="0"/>
            </a:pPr>
            <a:r>
              <a:rPr lang="cy-GB" dirty="0"/>
              <a:t>Gweithgaredd llinell amser – gweithgaredd trefnu cardiau neu daflen waith</a:t>
            </a:r>
          </a:p>
          <a:p>
            <a:pPr>
              <a:defRPr b="0" i="0"/>
            </a:pPr>
            <a:r>
              <a:rPr lang="cy-GB" dirty="0"/>
              <a:t>Taflenni gwaith ‘Pwy sy'n dy Gynrychioli?’ wedi'u cwblhau o wers 1</a:t>
            </a:r>
          </a:p>
          <a:p>
            <a:pPr>
              <a:defRPr b="0" i="0"/>
            </a:pPr>
            <a:r>
              <a:rPr lang="cy-GB" dirty="0">
                <a:hlinkClick r:id="rId5"/>
              </a:rPr>
              <a:t>Cwisiau ar wefan y Comisiwn Etholiadol</a:t>
            </a:r>
            <a:endParaRPr lang="cy-GB" dirty="0"/>
          </a:p>
          <a:p>
            <a:pPr>
              <a:defRPr b="0" i="0"/>
            </a:pPr>
            <a:endParaRPr lang="cy-GB" sz="800" dirty="0"/>
          </a:p>
        </p:txBody>
      </p:sp>
      <p:sp>
        <p:nvSpPr>
          <p:cNvPr id="19" name="Content Placeholder 2">
            <a:extLst>
              <a:ext uri="{FF2B5EF4-FFF2-40B4-BE49-F238E27FC236}">
                <a16:creationId xmlns:a16="http://schemas.microsoft.com/office/drawing/2014/main" id="{E59BC72A-2FFC-5846-BBB3-5246C21EB287}"/>
              </a:ext>
            </a:extLst>
          </p:cNvPr>
          <p:cNvSpPr txBox="1"/>
          <p:nvPr/>
        </p:nvSpPr>
        <p:spPr>
          <a:xfrm>
            <a:off x="475925" y="7644679"/>
            <a:ext cx="6167246" cy="1073284"/>
          </a:xfrm>
          <a:prstGeom prst="rect">
            <a:avLst/>
          </a:prstGeom>
          <a:solidFill>
            <a:srgbClr val="00E7BD">
              <a:alpha val="9000"/>
            </a:srgbClr>
          </a:solidFill>
        </p:spPr>
        <p:txBody>
          <a:bodyPr vert="horz" wrap="square" lIns="90000" tIns="90000" rIns="90000" bIns="90000" numCol="2"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defRPr b="0" i="0"/>
            </a:pPr>
            <a:r>
              <a:rPr lang="cy-GB" b="1" dirty="0"/>
              <a:t>Geirfa Allweddol</a:t>
            </a:r>
          </a:p>
          <a:p>
            <a:pPr>
              <a:lnSpc>
                <a:spcPct val="110000"/>
              </a:lnSpc>
              <a:defRPr b="0" i="0"/>
            </a:pPr>
            <a:r>
              <a:rPr lang="cy-GB" dirty="0"/>
              <a:t>Democratiaeth</a:t>
            </a:r>
          </a:p>
          <a:p>
            <a:pPr>
              <a:lnSpc>
                <a:spcPct val="110000"/>
              </a:lnSpc>
              <a:defRPr b="0" i="0"/>
            </a:pPr>
            <a:r>
              <a:rPr lang="cy-GB" dirty="0"/>
              <a:t>Yr hawl i bleidleisio</a:t>
            </a:r>
          </a:p>
          <a:p>
            <a:pPr>
              <a:lnSpc>
                <a:spcPct val="110000"/>
              </a:lnSpc>
              <a:defRPr b="0" i="0"/>
            </a:pPr>
            <a:r>
              <a:rPr lang="cy-GB" dirty="0"/>
              <a:t>Etholfreintiwr/etholfreintwragedd</a:t>
            </a:r>
          </a:p>
          <a:p>
            <a:pPr>
              <a:lnSpc>
                <a:spcPct val="110000"/>
              </a:lnSpc>
              <a:defRPr b="0" i="0"/>
            </a:pPr>
            <a:r>
              <a:rPr lang="cy-GB" dirty="0"/>
              <a:t>Deddf Cynrychiolaeth y Bobl</a:t>
            </a:r>
          </a:p>
          <a:p>
            <a:pPr>
              <a:lnSpc>
                <a:spcPct val="110000"/>
              </a:lnSpc>
              <a:defRPr b="0" i="0"/>
            </a:pPr>
            <a:r>
              <a:rPr lang="cy-GB" dirty="0"/>
              <a:t>Ymgyrchu</a:t>
            </a:r>
          </a:p>
        </p:txBody>
      </p:sp>
    </p:spTree>
    <p:extLst>
      <p:ext uri="{BB962C8B-B14F-4D97-AF65-F5344CB8AC3E}">
        <p14:creationId xmlns:p14="http://schemas.microsoft.com/office/powerpoint/2010/main" val="2927798081"/>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ELECTORAL COMMIS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C1588D-3DE3-44C8-AB59-CBBF0D774E44}">
  <ds:schemaRefs>
    <ds:schemaRef ds:uri="http://schemas.microsoft.com/office/2006/documentManagement/types"/>
    <ds:schemaRef ds:uri="1c1f4285-2815-43cb-9964-6388e3ed2cdf"/>
    <ds:schemaRef ds:uri="6d2e1d86-c86b-43fd-9db4-93ab99a38982"/>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C58AA2E3-7FBF-41AB-A359-9744E44563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D9117D-974E-48DE-BA4D-F43615866C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12472</TotalTime>
  <Words>5991</Words>
  <Application>Microsoft Office PowerPoint</Application>
  <PresentationFormat>Custom</PresentationFormat>
  <Paragraphs>624</Paragraphs>
  <Slides>30</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Calibri</vt:lpstr>
      <vt:lpstr>Arial</vt:lpstr>
      <vt:lpstr>Montserrat</vt:lpstr>
      <vt:lpstr>Montserrat ExtraBold</vt:lpstr>
      <vt:lpstr>Wingdings</vt:lpstr>
      <vt:lpstr>Office Theme</vt:lpstr>
      <vt:lpstr>1_Office Theme</vt:lpstr>
      <vt:lpstr>2_Office Theme</vt:lpstr>
      <vt:lpstr>3_Office Theme</vt:lpstr>
      <vt:lpstr>Croeso i dy bleidlais</vt:lpstr>
      <vt:lpstr>PowerPoint Presentation</vt:lpstr>
      <vt:lpstr>PowerPoint Presentation</vt:lpstr>
      <vt:lpstr>PowerPoint Presentation</vt:lpstr>
      <vt:lpstr>Dy bleidlais</vt:lpstr>
      <vt:lpstr>Dy bleidlais</vt:lpstr>
      <vt:lpstr>Dy bleidlais</vt:lpstr>
      <vt:lpstr>Pwy sy'n dy Gynrychioli?</vt:lpstr>
      <vt:lpstr>Ein democratiaeth</vt:lpstr>
      <vt:lpstr>Ein democratiaeth</vt:lpstr>
      <vt:lpstr>Ein democratiaeth</vt:lpstr>
      <vt:lpstr>Ein democratiaeth</vt:lpstr>
      <vt:lpstr>Ein democratiaeth</vt:lpstr>
      <vt:lpstr>Ein democratiaeth</vt:lpstr>
      <vt:lpstr>Pŵer pobl</vt:lpstr>
      <vt:lpstr>Pŵer pobl</vt:lpstr>
      <vt:lpstr>Pŵer pobl</vt:lpstr>
      <vt:lpstr>Ymgyrchu</vt:lpstr>
      <vt:lpstr>Ymgyrchu</vt:lpstr>
      <vt:lpstr>Cardiau ‘Beth sy'n Dylanwadu?’</vt:lpstr>
      <vt:lpstr>Ymgyrchu</vt:lpstr>
      <vt:lpstr>Bingo Gwleidyddol</vt:lpstr>
      <vt:lpstr>Cynllunio ymgyrch</vt:lpstr>
      <vt:lpstr>Cynllunio ymgyrch</vt:lpstr>
      <vt:lpstr>Cynllunio ymgyrch</vt:lpstr>
      <vt:lpstr>Cynllunio ymgyrch</vt:lpstr>
      <vt:lpstr>Cynllunio ymgyrch</vt:lpstr>
      <vt:lpstr>Democratiaeth ar waith</vt:lpstr>
      <vt:lpstr>Democratiaeth ar waith</vt:lpstr>
      <vt:lpstr>Democratiaeth ar waith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Rebecca Davies</cp:lastModifiedBy>
  <cp:revision>87</cp:revision>
  <dcterms:created xsi:type="dcterms:W3CDTF">2021-11-03T17:24:43Z</dcterms:created>
  <dcterms:modified xsi:type="dcterms:W3CDTF">2025-09-23T10:44:46Z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