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6"/>
  </p:notesMasterIdLst>
  <p:sldIdLst>
    <p:sldId id="313" r:id="rId5"/>
    <p:sldId id="264" r:id="rId6"/>
    <p:sldId id="309" r:id="rId7"/>
    <p:sldId id="310" r:id="rId8"/>
    <p:sldId id="311" r:id="rId9"/>
    <p:sldId id="300" r:id="rId10"/>
    <p:sldId id="265" r:id="rId11"/>
    <p:sldId id="266" r:id="rId12"/>
    <p:sldId id="312" r:id="rId13"/>
    <p:sldId id="301" r:id="rId14"/>
    <p:sldId id="268" r:id="rId15"/>
  </p:sldIdLst>
  <p:sldSz cx="12192000" cy="6858000"/>
  <p:notesSz cx="6858000" cy="9144000"/>
  <p:embeddedFontLst>
    <p:embeddedFont>
      <p:font typeface="Montserrat" panose="00000500000000000000" pitchFamily="2" charset="0"/>
      <p:regular r:id="rId17"/>
      <p:bold r:id="rId18"/>
      <p:italic r:id="rId19"/>
      <p:boldItalic r:id="rId20"/>
    </p:embeddedFont>
    <p:embeddedFont>
      <p:font typeface="Montserrat Black" panose="00000A00000000000000" pitchFamily="2" charset="0"/>
      <p:bold r:id="rId21"/>
      <p:italic r:id="rId22"/>
      <p:boldItalic r:id="rId23"/>
    </p:embeddedFont>
    <p:embeddedFont>
      <p:font typeface="Montserrat ExtraBold" panose="00000900000000000000" pitchFamily="2" charset="0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8BF9928-B998-A525-507A-C83B6153F6B6}" name="Sarah Barker" initials="SB" userId="S::sbarker@electoralcommission.org.uk::0f2330d9-141e-4cf7-a7a2-784b278b1de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BFF"/>
    <a:srgbClr val="00E7BD"/>
    <a:srgbClr val="3C3C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2"/>
    <p:restoredTop sz="75841" autoAdjust="0"/>
  </p:normalViewPr>
  <p:slideViewPr>
    <p:cSldViewPr snapToGrid="0" snapToObjects="1" showGuides="1">
      <p:cViewPr varScale="1">
        <p:scale>
          <a:sx n="65" d="100"/>
          <a:sy n="65" d="100"/>
        </p:scale>
        <p:origin x="84" y="4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43F8F5-BCB1-D346-B0B8-60F9494CBE77}" type="datetimeFigureOut">
              <a:rPr lang="en-US" smtClean="0"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D6723-1A60-0442-910D-F7FD63281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69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D6723-1A60-0442-910D-F7FD6328191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05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GB" dirty="0"/>
              <a:t>Using the bingo card, students will have to find people around the room who have fulfilled the following statements. </a:t>
            </a:r>
          </a:p>
          <a:p>
            <a:pPr>
              <a:lnSpc>
                <a:spcPct val="110000"/>
              </a:lnSpc>
            </a:pPr>
            <a:endParaRPr lang="en-GB" dirty="0"/>
          </a:p>
          <a:p>
            <a:pPr>
              <a:lnSpc>
                <a:spcPct val="110000"/>
              </a:lnSpc>
            </a:pPr>
            <a:r>
              <a:rPr lang="en-GB" dirty="0"/>
              <a:t>Not all of the statements may be applicable to each school setting so please edit accordingly. </a:t>
            </a:r>
          </a:p>
          <a:p>
            <a:pPr>
              <a:lnSpc>
                <a:spcPct val="110000"/>
              </a:lnSpc>
            </a:pPr>
            <a:endParaRPr lang="en-GB" dirty="0"/>
          </a:p>
          <a:p>
            <a:pPr>
              <a:lnSpc>
                <a:spcPct val="110000"/>
              </a:lnSpc>
            </a:pPr>
            <a:r>
              <a:rPr lang="en-GB" dirty="0"/>
              <a:t>The first student to complete their card is the winner.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9D6723-1A60-0442-910D-F7FD632819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37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electoralcommission.org.uk/learning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ss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9642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ge Title">
            <a:extLst>
              <a:ext uri="{FF2B5EF4-FFF2-40B4-BE49-F238E27FC236}">
                <a16:creationId xmlns:a16="http://schemas.microsoft.com/office/drawing/2014/main" id="{835CA9BB-A6B4-CA47-B677-9D20AA2EE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1093304"/>
          </a:xfrm>
        </p:spPr>
        <p:txBody>
          <a:bodyPr anchor="t"/>
          <a:lstStyle>
            <a:lvl1pPr>
              <a:defRPr lang="en-GB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26" name="Time">
            <a:extLst>
              <a:ext uri="{FF2B5EF4-FFF2-40B4-BE49-F238E27FC236}">
                <a16:creationId xmlns:a16="http://schemas.microsoft.com/office/drawing/2014/main" id="{480B6F42-61AE-044F-9B06-7D28CE8341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0455" y="1792816"/>
            <a:ext cx="7284792" cy="3194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29" name="Body Copy">
            <a:extLst>
              <a:ext uri="{FF2B5EF4-FFF2-40B4-BE49-F238E27FC236}">
                <a16:creationId xmlns:a16="http://schemas.microsoft.com/office/drawing/2014/main" id="{6F329B5F-842D-9B45-BE3D-FF08822D72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39" y="2395538"/>
            <a:ext cx="7235760" cy="2792412"/>
          </a:xfrm>
          <a:solidFill>
            <a:srgbClr val="FF8BFF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>
            <a:lvl1pPr>
              <a:buClr>
                <a:srgbClr val="FF8BFF"/>
              </a:buClr>
              <a:defRPr/>
            </a:lvl1pPr>
            <a:lvl2pPr>
              <a:buClr>
                <a:srgbClr val="FF8BFF"/>
              </a:buClr>
              <a:defRPr/>
            </a:lvl2pPr>
            <a:lvl3pPr>
              <a:buClr>
                <a:srgbClr val="FF8BFF"/>
              </a:buClr>
              <a:defRPr/>
            </a:lvl3pPr>
            <a:lvl4pPr>
              <a:buClr>
                <a:srgbClr val="FF8BFF"/>
              </a:buClr>
              <a:defRPr/>
            </a:lvl4pPr>
            <a:lvl5pPr>
              <a:buClr>
                <a:srgbClr val="FF8BFF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014093-AF3A-5B44-9D6D-8CAD7FCBB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C7A236-B87E-2045-B97C-C797C85BA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61" r="6942" b="3737"/>
          <a:stretch/>
        </p:blipFill>
        <p:spPr>
          <a:xfrm>
            <a:off x="6240463" y="790543"/>
            <a:ext cx="5951537" cy="6076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ED271-93C0-B449-8AA0-7EFCECB7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8" name="Logo">
            <a:extLst>
              <a:ext uri="{FF2B5EF4-FFF2-40B4-BE49-F238E27FC236}">
                <a16:creationId xmlns:a16="http://schemas.microsoft.com/office/drawing/2014/main" id="{4631544C-04FC-0D46-9813-A1C19C52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92D35E03-6A57-D849-93BD-33782AD5DF4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7" name="Footer Placeholder 40">
            <a:hlinkClick r:id="rId5"/>
            <a:extLst>
              <a:ext uri="{FF2B5EF4-FFF2-40B4-BE49-F238E27FC236}">
                <a16:creationId xmlns:a16="http://schemas.microsoft.com/office/drawing/2014/main" id="{46024BBD-BF3A-7F4F-98AC-38887AABAE25}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1454281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F9790-708C-EB4F-8830-3055E10593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1093304"/>
          </a:xfrm>
        </p:spPr>
        <p:txBody>
          <a:bodyPr anchor="t">
            <a:normAutofit/>
          </a:bodyPr>
          <a:lstStyle>
            <a:lvl1pPr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21" name="Body Copy ">
            <a:extLst>
              <a:ext uri="{FF2B5EF4-FFF2-40B4-BE49-F238E27FC236}">
                <a16:creationId xmlns:a16="http://schemas.microsoft.com/office/drawing/2014/main" id="{F1E1B86D-D639-3D48-8C65-36BE690BBA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39" y="2395538"/>
            <a:ext cx="5560599" cy="2792412"/>
          </a:xfrm>
          <a:solidFill>
            <a:srgbClr val="FF8BFF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>
            <a:lvl1pPr>
              <a:buClr>
                <a:srgbClr val="FF8BFF"/>
              </a:buClr>
              <a:defRPr/>
            </a:lvl1pPr>
            <a:lvl2pPr>
              <a:buClr>
                <a:srgbClr val="FF8BFF"/>
              </a:buClr>
              <a:defRPr/>
            </a:lvl2pPr>
            <a:lvl3pPr>
              <a:buClr>
                <a:srgbClr val="FF8BFF"/>
              </a:buClr>
              <a:defRPr/>
            </a:lvl3pPr>
            <a:lvl4pPr>
              <a:buClr>
                <a:srgbClr val="FF8BFF"/>
              </a:buClr>
              <a:defRPr/>
            </a:lvl4pPr>
            <a:lvl5pPr>
              <a:buClr>
                <a:srgbClr val="FF8BFF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7AF2799C-5C3F-8247-A8FA-723257F8C4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0463" y="2395538"/>
            <a:ext cx="5543549" cy="2792412"/>
          </a:xfrm>
          <a:solidFill>
            <a:srgbClr val="FF8BFF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>
            <a:lvl1pPr>
              <a:buClr>
                <a:srgbClr val="FF8BFF"/>
              </a:buClr>
              <a:defRPr/>
            </a:lvl1pPr>
            <a:lvl2pPr>
              <a:buClr>
                <a:srgbClr val="FF8BFF"/>
              </a:buClr>
              <a:defRPr/>
            </a:lvl2pPr>
            <a:lvl3pPr>
              <a:buClr>
                <a:srgbClr val="FF8BFF"/>
              </a:buClr>
              <a:defRPr/>
            </a:lvl3pPr>
            <a:lvl4pPr>
              <a:buClr>
                <a:srgbClr val="FF8BFF"/>
              </a:buClr>
              <a:defRPr/>
            </a:lvl4pPr>
            <a:lvl5pPr>
              <a:buClr>
                <a:srgbClr val="FF8BFF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3" name="Time">
            <a:extLst>
              <a:ext uri="{FF2B5EF4-FFF2-40B4-BE49-F238E27FC236}">
                <a16:creationId xmlns:a16="http://schemas.microsoft.com/office/drawing/2014/main" id="{C8A68D86-85C2-4E4E-AB52-DBFBC5CB3B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6500" y="1792816"/>
            <a:ext cx="5105037" cy="3194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16" name="Clock Icon">
            <a:extLst>
              <a:ext uri="{FF2B5EF4-FFF2-40B4-BE49-F238E27FC236}">
                <a16:creationId xmlns:a16="http://schemas.microsoft.com/office/drawing/2014/main" id="{2D94F9EC-5C35-1F48-BE90-8309054484DB}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CE98481-9685-6643-B405-447CEACFBE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</p:spPr>
      </p:pic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B9ECF356-AFB7-3540-A8B2-4CAC853A88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13F619-C287-8F43-8B0A-25FAFE55BF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19" name="Logo" descr="Logo&#10;&#10;Description automatically generated">
            <a:extLst>
              <a:ext uri="{FF2B5EF4-FFF2-40B4-BE49-F238E27FC236}">
                <a16:creationId xmlns:a16="http://schemas.microsoft.com/office/drawing/2014/main" id="{FC67C5A0-D01D-E54F-857E-11C8600FF38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1476ED-36DF-E34F-9EB7-E219B1103E2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2" name="Footer Placeholder 40">
            <a:extLst>
              <a:ext uri="{FF2B5EF4-FFF2-40B4-BE49-F238E27FC236}">
                <a16:creationId xmlns:a16="http://schemas.microsoft.com/office/drawing/2014/main" id="{AF77E441-67E1-D64B-882B-080B4DC3E600}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416022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 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F9790-708C-EB4F-8830-3055E10593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1093304"/>
          </a:xfrm>
        </p:spPr>
        <p:txBody>
          <a:bodyPr anchor="t">
            <a:normAutofit/>
          </a:bodyPr>
          <a:lstStyle>
            <a:lvl1pPr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21" name="Body Copy ">
            <a:extLst>
              <a:ext uri="{FF2B5EF4-FFF2-40B4-BE49-F238E27FC236}">
                <a16:creationId xmlns:a16="http://schemas.microsoft.com/office/drawing/2014/main" id="{F1E1B86D-D639-3D48-8C65-36BE690BBA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39" y="2395538"/>
            <a:ext cx="5560599" cy="2792412"/>
          </a:xfrm>
          <a:solidFill>
            <a:srgbClr val="FF8BFF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>
            <a:lvl1pPr>
              <a:buClr>
                <a:srgbClr val="FF8BFF"/>
              </a:buClr>
              <a:defRPr/>
            </a:lvl1pPr>
            <a:lvl2pPr>
              <a:buClr>
                <a:srgbClr val="FF8BFF"/>
              </a:buClr>
              <a:defRPr/>
            </a:lvl2pPr>
            <a:lvl3pPr>
              <a:buClr>
                <a:srgbClr val="FF8BFF"/>
              </a:buClr>
              <a:defRPr/>
            </a:lvl3pPr>
            <a:lvl4pPr>
              <a:buClr>
                <a:srgbClr val="FF8BFF"/>
              </a:buClr>
              <a:defRPr/>
            </a:lvl4pPr>
            <a:lvl5pPr>
              <a:buClr>
                <a:srgbClr val="FF8BFF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7AF2799C-5C3F-8247-A8FA-723257F8C4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0463" y="2395538"/>
            <a:ext cx="5543549" cy="2792412"/>
          </a:xfrm>
          <a:solidFill>
            <a:srgbClr val="FF8BFF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>
            <a:lvl1pPr>
              <a:buClr>
                <a:srgbClr val="FF8BFF"/>
              </a:buClr>
              <a:defRPr/>
            </a:lvl1pPr>
            <a:lvl2pPr>
              <a:buClr>
                <a:srgbClr val="FF8BFF"/>
              </a:buClr>
              <a:defRPr/>
            </a:lvl2pPr>
            <a:lvl3pPr>
              <a:buClr>
                <a:srgbClr val="FF8BFF"/>
              </a:buClr>
              <a:defRPr/>
            </a:lvl3pPr>
            <a:lvl4pPr>
              <a:buClr>
                <a:srgbClr val="FF8BFF"/>
              </a:buClr>
              <a:defRPr/>
            </a:lvl4pPr>
            <a:lvl5pPr>
              <a:buClr>
                <a:srgbClr val="FF8BFF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3" name="Time">
            <a:extLst>
              <a:ext uri="{FF2B5EF4-FFF2-40B4-BE49-F238E27FC236}">
                <a16:creationId xmlns:a16="http://schemas.microsoft.com/office/drawing/2014/main" id="{C8A68D86-85C2-4E4E-AB52-DBFBC5CB3B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0456" y="1792816"/>
            <a:ext cx="5661082" cy="3194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16" name="Clock Icon">
            <a:extLst>
              <a:ext uri="{FF2B5EF4-FFF2-40B4-BE49-F238E27FC236}">
                <a16:creationId xmlns:a16="http://schemas.microsoft.com/office/drawing/2014/main" id="{2D94F9EC-5C35-1F48-BE90-8309054484DB}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B9ECF356-AFB7-3540-A8B2-4CAC853A88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13F619-C287-8F43-8B0A-25FAFE55BF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19" name="Logo" descr="Logo&#10;&#10;Description automatically generated">
            <a:extLst>
              <a:ext uri="{FF2B5EF4-FFF2-40B4-BE49-F238E27FC236}">
                <a16:creationId xmlns:a16="http://schemas.microsoft.com/office/drawing/2014/main" id="{FC67C5A0-D01D-E54F-857E-11C8600FF3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1476ED-36DF-E34F-9EB7-E219B1103E2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2" name="Footer Placeholder 40">
            <a:extLst>
              <a:ext uri="{FF2B5EF4-FFF2-40B4-BE49-F238E27FC236}">
                <a16:creationId xmlns:a16="http://schemas.microsoft.com/office/drawing/2014/main" id="{AF77E441-67E1-D64B-882B-080B4DC3E600}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1970058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0DC8F9-5F33-524B-BB1E-1EE5561FB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ivider Slide Title">
            <a:extLst>
              <a:ext uri="{FF2B5EF4-FFF2-40B4-BE49-F238E27FC236}">
                <a16:creationId xmlns:a16="http://schemas.microsoft.com/office/drawing/2014/main" id="{B38C91CF-F009-594C-9925-E560F49311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516" y="1754021"/>
            <a:ext cx="6332625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DIVIDER SLIDE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74366A-B832-8849-B002-8810EF926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7732"/>
          <a:stretch/>
        </p:blipFill>
        <p:spPr>
          <a:xfrm>
            <a:off x="7626903" y="-454687"/>
            <a:ext cx="4793693" cy="62123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1F01D4-EDE1-5A42-80EB-AC3EB61B5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5552" b="7720"/>
          <a:stretch/>
        </p:blipFill>
        <p:spPr>
          <a:xfrm flipH="1">
            <a:off x="5329584" y="-108515"/>
            <a:ext cx="6862416" cy="69665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B1812-F464-9741-A902-27413FFE2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A530EBA1-26F8-B74E-9E2D-891C18D2E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6" name="Footer Placeholder 40">
            <a:hlinkClick r:id="rId5"/>
            <a:extLst>
              <a:ext uri="{FF2B5EF4-FFF2-40B4-BE49-F238E27FC236}">
                <a16:creationId xmlns:a16="http://schemas.microsoft.com/office/drawing/2014/main" id="{13779B56-C50B-524F-BFE8-9D7D0565D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1559794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0DC8F9-5F33-524B-BB1E-1EE5561FBD95}"/>
              </a:ext>
            </a:extLst>
          </p:cNvPr>
          <p:cNvSpPr/>
          <p:nvPr userDrawn="1"/>
        </p:nvSpPr>
        <p:spPr>
          <a:xfrm flipV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ivider Slide Title">
            <a:extLst>
              <a:ext uri="{FF2B5EF4-FFF2-40B4-BE49-F238E27FC236}">
                <a16:creationId xmlns:a16="http://schemas.microsoft.com/office/drawing/2014/main" id="{B38C91CF-F009-594C-9925-E560F49311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516" y="1754021"/>
            <a:ext cx="6332625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DIVIDER SLIDE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74366A-B832-8849-B002-8810EF926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7732"/>
          <a:stretch/>
        </p:blipFill>
        <p:spPr>
          <a:xfrm>
            <a:off x="7626903" y="-454687"/>
            <a:ext cx="4793693" cy="62123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CC0C7C-BCDF-5145-8102-C3AF0EF3A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461" r="6942" b="3737"/>
          <a:stretch/>
        </p:blipFill>
        <p:spPr>
          <a:xfrm>
            <a:off x="5409078" y="-58315"/>
            <a:ext cx="6782923" cy="6925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B1812-F464-9741-A902-27413FFE2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EE5DE9C6-D72F-2E4D-9B9E-EDC4EA190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6" name="Footer Placeholder 40">
            <a:hlinkClick r:id="rId5"/>
            <a:extLst>
              <a:ext uri="{FF2B5EF4-FFF2-40B4-BE49-F238E27FC236}">
                <a16:creationId xmlns:a16="http://schemas.microsoft.com/office/drawing/2014/main" id="{57B3F263-4676-A44E-9AFF-EE6FF3358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584010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0DC8F9-5F33-524B-BB1E-1EE5561FB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hand side image">
            <a:extLst>
              <a:ext uri="{FF2B5EF4-FFF2-40B4-BE49-F238E27FC236}">
                <a16:creationId xmlns:a16="http://schemas.microsoft.com/office/drawing/2014/main" id="{0C45F228-C33E-1C44-815D-8D864A0C7EF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71475" y="476250"/>
            <a:ext cx="5543550" cy="479901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THE ICON</a:t>
            </a:r>
            <a:br>
              <a:rPr lang="en-US" dirty="0"/>
            </a:br>
            <a:r>
              <a:rPr lang="en-US" dirty="0"/>
              <a:t>TO ADD AN IMAGE</a:t>
            </a:r>
          </a:p>
        </p:txBody>
      </p:sp>
      <p:sp>
        <p:nvSpPr>
          <p:cNvPr id="2" name="Title 1" descr="Large Caption&#10;">
            <a:extLst>
              <a:ext uri="{FF2B5EF4-FFF2-40B4-BE49-F238E27FC236}">
                <a16:creationId xmlns:a16="http://schemas.microsoft.com/office/drawing/2014/main" id="{B38C91CF-F009-594C-9925-E560F49311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6977" y="2069838"/>
            <a:ext cx="5507036" cy="3205425"/>
          </a:xfrm>
        </p:spPr>
        <p:txBody>
          <a:bodyPr anchor="t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CAPTION TO AN IMAGE PERHAPS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0B1812-F464-9741-A902-27413FFE2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F1B18A-1DD4-9B47-82D1-90F524A48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</p:spPr>
      </p:pic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5A9F8D64-5966-3049-8413-6A1571A6D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7" name="Footer Placeholder 40">
            <a:hlinkClick r:id="rId4"/>
            <a:extLst>
              <a:ext uri="{FF2B5EF4-FFF2-40B4-BE49-F238E27FC236}">
                <a16:creationId xmlns:a16="http://schemas.microsoft.com/office/drawing/2014/main" id="{7194B3DA-2EDB-1F47-A94A-DAA8EA865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493120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a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0DC8F9-5F33-524B-BB1E-1EE5561FB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hand side image" descr="Left hand Side Image&#10;">
            <a:extLst>
              <a:ext uri="{FF2B5EF4-FFF2-40B4-BE49-F238E27FC236}">
                <a16:creationId xmlns:a16="http://schemas.microsoft.com/office/drawing/2014/main" id="{0C45F228-C33E-1C44-815D-8D864A0C7EF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71475" y="476250"/>
            <a:ext cx="5543550" cy="479901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THE ICON</a:t>
            </a:r>
            <a:br>
              <a:rPr lang="en-US" dirty="0"/>
            </a:br>
            <a:r>
              <a:rPr lang="en-US" dirty="0"/>
              <a:t>TO ADD AN IMAGE</a:t>
            </a:r>
          </a:p>
        </p:txBody>
      </p:sp>
      <p:sp>
        <p:nvSpPr>
          <p:cNvPr id="2" name="Half page caption">
            <a:extLst>
              <a:ext uri="{FF2B5EF4-FFF2-40B4-BE49-F238E27FC236}">
                <a16:creationId xmlns:a16="http://schemas.microsoft.com/office/drawing/2014/main" id="{B38C91CF-F009-594C-9925-E560F49311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6977" y="2069838"/>
            <a:ext cx="5507036" cy="3205425"/>
          </a:xfrm>
        </p:spPr>
        <p:txBody>
          <a:bodyPr anchor="t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CAPTION TO AN IMAGE PERHAPS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0B1812-F464-9741-A902-27413FFE2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F1B18A-1DD4-9B47-82D1-90F524A48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</p:spPr>
      </p:pic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BD2479B8-70EE-5D43-8EAB-8E67C0A866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3" name="Footer Placeholder 40">
            <a:hlinkClick r:id="rId4"/>
            <a:extLst>
              <a:ext uri="{FF2B5EF4-FFF2-40B4-BE49-F238E27FC236}">
                <a16:creationId xmlns:a16="http://schemas.microsoft.com/office/drawing/2014/main" id="{D78B451D-8147-0B4E-BC3A-198350B72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335952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aption + Whit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ft hand side image">
            <a:extLst>
              <a:ext uri="{FF2B5EF4-FFF2-40B4-BE49-F238E27FC236}">
                <a16:creationId xmlns:a16="http://schemas.microsoft.com/office/drawing/2014/main" id="{0C45F228-C33E-1C44-815D-8D864A0C7EF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71474" y="476250"/>
            <a:ext cx="5580064" cy="479901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THE ICON</a:t>
            </a:r>
            <a:br>
              <a:rPr lang="en-US" dirty="0"/>
            </a:br>
            <a:r>
              <a:rPr lang="en-US" dirty="0"/>
              <a:t>TO ADD AN IMAGE</a:t>
            </a:r>
          </a:p>
        </p:txBody>
      </p:sp>
      <p:sp>
        <p:nvSpPr>
          <p:cNvPr id="2" name="Main Caption" descr="Caption&#10;">
            <a:extLst>
              <a:ext uri="{FF2B5EF4-FFF2-40B4-BE49-F238E27FC236}">
                <a16:creationId xmlns:a16="http://schemas.microsoft.com/office/drawing/2014/main" id="{B38C91CF-F009-594C-9925-E560F49311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6977" y="2069838"/>
            <a:ext cx="5507036" cy="3205425"/>
          </a:xfrm>
        </p:spPr>
        <p:txBody>
          <a:bodyPr anchor="t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CAPTION TO AN IMAGE PERHAPS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EB4D20-04A1-9247-8D72-AA1E69094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A1ECA7-33A9-F544-8B2E-0DE459F81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61" r="6942" b="3737"/>
          <a:stretch/>
        </p:blipFill>
        <p:spPr>
          <a:xfrm>
            <a:off x="9481529" y="4099727"/>
            <a:ext cx="2710471" cy="27674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B1812-F464-9741-A902-27413FFE2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C6BB3C-BA96-684F-AA07-03763AA52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pic>
        <p:nvPicPr>
          <p:cNvPr id="14" name="Picture 13" descr="Outline of a hand pointing at an image&#10;">
            <a:extLst>
              <a:ext uri="{FF2B5EF4-FFF2-40B4-BE49-F238E27FC236}">
                <a16:creationId xmlns:a16="http://schemas.microsoft.com/office/drawing/2014/main" id="{4D7DC8F0-7092-AB4D-9A67-29A0B5240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52080"/>
          <a:stretch/>
        </p:blipFill>
        <p:spPr>
          <a:xfrm flipH="1">
            <a:off x="6025664" y="914400"/>
            <a:ext cx="1308810" cy="1572819"/>
          </a:xfrm>
          <a:prstGeom prst="rect">
            <a:avLst/>
          </a:prstGeom>
        </p:spPr>
      </p:pic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36E55B73-65A7-5E48-A39D-179CE61C5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6" name="Footer Placeholder 40">
            <a:hlinkClick r:id="rId6"/>
            <a:extLst>
              <a:ext uri="{FF2B5EF4-FFF2-40B4-BE49-F238E27FC236}">
                <a16:creationId xmlns:a16="http://schemas.microsoft.com/office/drawing/2014/main" id="{79F28AC9-8D23-774D-907F-9E63E7E3A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025915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aption + Whit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eft hand side image">
            <a:extLst>
              <a:ext uri="{FF2B5EF4-FFF2-40B4-BE49-F238E27FC236}">
                <a16:creationId xmlns:a16="http://schemas.microsoft.com/office/drawing/2014/main" id="{61E192B6-5A5F-E947-96A6-7A501DB8B69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71474" y="476250"/>
            <a:ext cx="5580064" cy="479901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THE ICON</a:t>
            </a:r>
            <a:br>
              <a:rPr lang="en-US" dirty="0"/>
            </a:br>
            <a:r>
              <a:rPr lang="en-US" dirty="0"/>
              <a:t>TO ADD AN IMAGE</a:t>
            </a:r>
          </a:p>
        </p:txBody>
      </p:sp>
      <p:sp>
        <p:nvSpPr>
          <p:cNvPr id="17" name="Main Caption" descr="Caption&#10;">
            <a:extLst>
              <a:ext uri="{FF2B5EF4-FFF2-40B4-BE49-F238E27FC236}">
                <a16:creationId xmlns:a16="http://schemas.microsoft.com/office/drawing/2014/main" id="{C409EEA0-299C-E441-B859-6B8AC6EB23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6977" y="2069838"/>
            <a:ext cx="5507036" cy="3205425"/>
          </a:xfrm>
        </p:spPr>
        <p:txBody>
          <a:bodyPr anchor="t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CAPTION TO AN IMAGE PERHAPS</a:t>
            </a:r>
          </a:p>
        </p:txBody>
      </p:sp>
      <p:pic>
        <p:nvPicPr>
          <p:cNvPr id="18" name="Logo">
            <a:extLst>
              <a:ext uri="{FF2B5EF4-FFF2-40B4-BE49-F238E27FC236}">
                <a16:creationId xmlns:a16="http://schemas.microsoft.com/office/drawing/2014/main" id="{2D2EFA2F-70F2-7D4A-80D6-13474A102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pic>
        <p:nvPicPr>
          <p:cNvPr id="19" name="Picture 18" descr="Outline of a hand pointing at an image&#10;">
            <a:extLst>
              <a:ext uri="{FF2B5EF4-FFF2-40B4-BE49-F238E27FC236}">
                <a16:creationId xmlns:a16="http://schemas.microsoft.com/office/drawing/2014/main" id="{142EF67F-F08A-9546-AB11-A538543EC9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2080"/>
          <a:stretch/>
        </p:blipFill>
        <p:spPr>
          <a:xfrm flipH="1">
            <a:off x="6025664" y="914400"/>
            <a:ext cx="1308810" cy="157281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C2E96A1-FF6E-F340-8DC9-35E8B97A1DEA}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24074F-E391-1F4C-B38D-A820D17E0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461" r="6942" b="3737"/>
          <a:stretch/>
        </p:blipFill>
        <p:spPr>
          <a:xfrm>
            <a:off x="9481529" y="4099727"/>
            <a:ext cx="2710471" cy="27674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B1812-F464-9741-A902-27413FFE2F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3C94EC99-B9F0-F14D-93AC-E9756C1680D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6" name="Footer Placeholder 40">
            <a:hlinkClick r:id="rId6"/>
            <a:extLst>
              <a:ext uri="{FF2B5EF4-FFF2-40B4-BE49-F238E27FC236}">
                <a16:creationId xmlns:a16="http://schemas.microsoft.com/office/drawing/2014/main" id="{73E1BBFE-78D4-7B4F-A76B-467B80FF1797}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1876963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0DC8F9-5F33-524B-BB1E-1EE5561FB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" descr="Image of teenage girl pondering with finger on chin">
            <a:extLst>
              <a:ext uri="{FF2B5EF4-FFF2-40B4-BE49-F238E27FC236}">
                <a16:creationId xmlns:a16="http://schemas.microsoft.com/office/drawing/2014/main" id="{89ACCAE7-F79D-1244-9E82-D871927DBA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63" r="6016"/>
          <a:stretch/>
        </p:blipFill>
        <p:spPr>
          <a:xfrm rot="1043764" flipH="1">
            <a:off x="-727137" y="1341028"/>
            <a:ext cx="5225143" cy="65720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B1812-F464-9741-A902-27413FFE2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EBDE36F-3F1F-8545-B061-931E3103E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11254154" y="3426488"/>
            <a:ext cx="723481" cy="2009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Montserrat Black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8" name="Title 1" descr="Main Quote&#10;">
            <a:extLst>
              <a:ext uri="{FF2B5EF4-FFF2-40B4-BE49-F238E27FC236}">
                <a16:creationId xmlns:a16="http://schemas.microsoft.com/office/drawing/2014/main" id="{CEFA90B8-DDDF-0749-AD7D-37B2C322D4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4843" y="1756599"/>
            <a:ext cx="8170635" cy="3581826"/>
          </a:xfrm>
        </p:spPr>
        <p:txBody>
          <a:bodyPr anchor="t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MAYBE YOU WANT AN INSPIRATIONAL QUOTE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AE57269-2D63-2547-8D46-F20246CF0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3704843" y="0"/>
            <a:ext cx="723481" cy="2009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Montserrat Black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“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AF50D2-F68C-9247-971B-26DEF29D2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43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ss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ock icon" descr="Clock Icon&#10;">
            <a:extLst>
              <a:ext uri="{FF2B5EF4-FFF2-40B4-BE49-F238E27FC236}">
                <a16:creationId xmlns:a16="http://schemas.microsoft.com/office/drawing/2014/main" id="{81233334-9C7C-FA45-9A0F-305FCE417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028" y="904775"/>
            <a:ext cx="1207281" cy="1207281"/>
          </a:xfrm>
          <a:prstGeom prst="rect">
            <a:avLst/>
          </a:prstGeom>
        </p:spPr>
      </p:pic>
      <p:pic>
        <p:nvPicPr>
          <p:cNvPr id="3" name="Clock Icon">
            <a:extLst>
              <a:ext uri="{FF2B5EF4-FFF2-40B4-BE49-F238E27FC236}">
                <a16:creationId xmlns:a16="http://schemas.microsoft.com/office/drawing/2014/main" id="{80256BA0-99CF-0249-B055-44AA018C10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39898" y="904775"/>
            <a:ext cx="1207281" cy="12072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B42F06-448D-2D4F-8701-179E143DE1E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39898" y="2221719"/>
            <a:ext cx="1207281" cy="1207281"/>
          </a:xfrm>
          <a:prstGeom prst="rect">
            <a:avLst/>
          </a:prstGeom>
        </p:spPr>
      </p:pic>
      <p:pic>
        <p:nvPicPr>
          <p:cNvPr id="5" name="Picture 4" descr="Outline of a hand pointing at an image&#10;">
            <a:extLst>
              <a:ext uri="{FF2B5EF4-FFF2-40B4-BE49-F238E27FC236}">
                <a16:creationId xmlns:a16="http://schemas.microsoft.com/office/drawing/2014/main" id="{780F56F2-D4D4-C74E-A204-1A630EA729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52080"/>
          <a:stretch/>
        </p:blipFill>
        <p:spPr>
          <a:xfrm flipH="1">
            <a:off x="643572" y="1826807"/>
            <a:ext cx="1594032" cy="1915575"/>
          </a:xfrm>
          <a:prstGeom prst="rect">
            <a:avLst/>
          </a:prstGeom>
        </p:spPr>
      </p:pic>
      <p:pic>
        <p:nvPicPr>
          <p:cNvPr id="12" name="Picture 11" descr="Large thumbs up image">
            <a:extLst>
              <a:ext uri="{FF2B5EF4-FFF2-40B4-BE49-F238E27FC236}">
                <a16:creationId xmlns:a16="http://schemas.microsoft.com/office/drawing/2014/main" id="{E9B57D97-8DAE-4249-B6B3-9685105D3D8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68" t="1275" r="-2802" b="-6322"/>
          <a:stretch/>
        </p:blipFill>
        <p:spPr>
          <a:xfrm>
            <a:off x="392235" y="3742382"/>
            <a:ext cx="3852506" cy="3115618"/>
          </a:xfrm>
          <a:prstGeom prst="rect">
            <a:avLst/>
          </a:prstGeom>
        </p:spPr>
      </p:pic>
      <p:pic>
        <p:nvPicPr>
          <p:cNvPr id="13" name="Picture 12" descr="15 year old boy smiling in a puffer jacket">
            <a:extLst>
              <a:ext uri="{FF2B5EF4-FFF2-40B4-BE49-F238E27FC236}">
                <a16:creationId xmlns:a16="http://schemas.microsoft.com/office/drawing/2014/main" id="{C70302E2-C5FC-4143-8D48-933F4C37E1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18639" r="-794" b="3737"/>
          <a:stretch/>
        </p:blipFill>
        <p:spPr>
          <a:xfrm>
            <a:off x="4119744" y="309519"/>
            <a:ext cx="2801508" cy="3119482"/>
          </a:xfrm>
          <a:prstGeom prst="rect">
            <a:avLst/>
          </a:prstGeom>
        </p:spPr>
      </p:pic>
      <p:pic>
        <p:nvPicPr>
          <p:cNvPr id="14" name="Page Image" descr="16 year old girl with glasses , smiling, and carrying bag over one shoulder.">
            <a:extLst>
              <a:ext uri="{FF2B5EF4-FFF2-40B4-BE49-F238E27FC236}">
                <a16:creationId xmlns:a16="http://schemas.microsoft.com/office/drawing/2014/main" id="{AFA65587-F487-174F-80AD-2B1F9BFA76B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b="9890"/>
          <a:stretch/>
        </p:blipFill>
        <p:spPr>
          <a:xfrm>
            <a:off x="6769077" y="171392"/>
            <a:ext cx="2479384" cy="3257608"/>
          </a:xfrm>
          <a:prstGeom prst="rect">
            <a:avLst/>
          </a:prstGeom>
        </p:spPr>
      </p:pic>
      <p:pic>
        <p:nvPicPr>
          <p:cNvPr id="15" name="Picture 14" descr="14 year old girl with thick black glasses and a pony tail. She leans slightly back, looking upwards with her finger on her chin she posing in deep thought.">
            <a:extLst>
              <a:ext uri="{FF2B5EF4-FFF2-40B4-BE49-F238E27FC236}">
                <a16:creationId xmlns:a16="http://schemas.microsoft.com/office/drawing/2014/main" id="{6C338992-763E-0E40-BBBE-9D17AB9A9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1" r="-696"/>
          <a:stretch/>
        </p:blipFill>
        <p:spPr>
          <a:xfrm>
            <a:off x="6921251" y="3567127"/>
            <a:ext cx="2801011" cy="3300921"/>
          </a:xfrm>
          <a:prstGeom prst="rect">
            <a:avLst/>
          </a:prstGeom>
        </p:spPr>
      </p:pic>
      <p:pic>
        <p:nvPicPr>
          <p:cNvPr id="16" name="Picture 15" descr="17 year old young male, smiling and holding backpack over one shoulder">
            <a:extLst>
              <a:ext uri="{FF2B5EF4-FFF2-40B4-BE49-F238E27FC236}">
                <a16:creationId xmlns:a16="http://schemas.microsoft.com/office/drawing/2014/main" id="{F7A4DB0F-0EDB-5348-98B5-2B790507F8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7160" t="1670" r="7138" b="27593"/>
          <a:stretch/>
        </p:blipFill>
        <p:spPr>
          <a:xfrm>
            <a:off x="9202379" y="476251"/>
            <a:ext cx="2989621" cy="2952750"/>
          </a:xfrm>
          <a:prstGeom prst="rect">
            <a:avLst/>
          </a:prstGeom>
        </p:spPr>
      </p:pic>
      <p:pic>
        <p:nvPicPr>
          <p:cNvPr id="17" name="Picture 16" descr="16 year old girl with long wavy hair and glasses, her head tilted slightly to one side.">
            <a:extLst>
              <a:ext uri="{FF2B5EF4-FFF2-40B4-BE49-F238E27FC236}">
                <a16:creationId xmlns:a16="http://schemas.microsoft.com/office/drawing/2014/main" id="{CE8AB85E-4E52-014B-8FC3-49C090BB3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11876" b="27367"/>
          <a:stretch/>
        </p:blipFill>
        <p:spPr>
          <a:xfrm>
            <a:off x="8776762" y="3567127"/>
            <a:ext cx="3622010" cy="3300921"/>
          </a:xfrm>
          <a:prstGeom prst="rect">
            <a:avLst/>
          </a:prstGeom>
        </p:spPr>
      </p:pic>
      <p:pic>
        <p:nvPicPr>
          <p:cNvPr id="18" name="Picture 17" descr="18 year old female with nose ring, with her head slightly tilted back and a hint of a smile she exudes confidence.">
            <a:extLst>
              <a:ext uri="{FF2B5EF4-FFF2-40B4-BE49-F238E27FC236}">
                <a16:creationId xmlns:a16="http://schemas.microsoft.com/office/drawing/2014/main" id="{9CEC0F06-A9A2-7949-82CC-E93EC1D50A7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20359" r="12231" b="8221"/>
          <a:stretch/>
        </p:blipFill>
        <p:spPr>
          <a:xfrm flipH="1">
            <a:off x="4135409" y="3448656"/>
            <a:ext cx="3064604" cy="342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64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0DC8F9-5F33-524B-BB1E-1EE5561FBD95}"/>
              </a:ext>
            </a:extLst>
          </p:cNvPr>
          <p:cNvSpPr/>
          <p:nvPr userDrawn="1"/>
        </p:nvSpPr>
        <p:spPr>
          <a:xfrm flipV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" descr="Image of teenage girl pondering with finger on chin">
            <a:extLst>
              <a:ext uri="{FF2B5EF4-FFF2-40B4-BE49-F238E27FC236}">
                <a16:creationId xmlns:a16="http://schemas.microsoft.com/office/drawing/2014/main" id="{AF6F1F5F-250A-FE4A-ACD7-2D05B5CF7E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63" r="6016"/>
          <a:stretch/>
        </p:blipFill>
        <p:spPr>
          <a:xfrm rot="1043764" flipH="1">
            <a:off x="-727137" y="1341028"/>
            <a:ext cx="5225143" cy="65720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995C43-CD70-EA49-B257-3390055EDF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B0BFB95-A8CC-5A4C-9753-98855CE18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11254154" y="3426488"/>
            <a:ext cx="723481" cy="2009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Montserrat Black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17" name="Title 1" descr="Main Quote&#10;">
            <a:extLst>
              <a:ext uri="{FF2B5EF4-FFF2-40B4-BE49-F238E27FC236}">
                <a16:creationId xmlns:a16="http://schemas.microsoft.com/office/drawing/2014/main" id="{03559090-BADF-C94D-8E1B-1DB60FDEF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4843" y="1756599"/>
            <a:ext cx="8170635" cy="3581826"/>
          </a:xfrm>
        </p:spPr>
        <p:txBody>
          <a:bodyPr anchor="t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MAYBE YOU WANT AN INSPIRATIONAL QUOTE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6763833-69F3-6B41-85E8-FFA2E28E5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3704843" y="0"/>
            <a:ext cx="723481" cy="2009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Montserrat Black" pitchFamily="2" charset="77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“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351FCA7-2B5A-B547-84B4-B375ADF39D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455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in title">
            <a:extLst>
              <a:ext uri="{FF2B5EF4-FFF2-40B4-BE49-F238E27FC236}">
                <a16:creationId xmlns:a16="http://schemas.microsoft.com/office/drawing/2014/main" id="{81E73C35-F00D-244E-B829-BA7F4E675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88420"/>
          </a:xfrm>
        </p:spPr>
        <p:txBody>
          <a:bodyPr anchor="t"/>
          <a:lstStyle>
            <a:lvl1pPr>
              <a:defRPr lang="en-GB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E42149-242C-7440-A6EF-430A56796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1EE11-DCE4-8248-9FFB-E25806A36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381DA2B3-749F-2649-A416-7D1CD8D42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2" name="Footer Placeholder 40">
            <a:hlinkClick r:id="rId4"/>
            <a:extLst>
              <a:ext uri="{FF2B5EF4-FFF2-40B4-BE49-F238E27FC236}">
                <a16:creationId xmlns:a16="http://schemas.microsoft.com/office/drawing/2014/main" id="{1107347D-C007-A444-8639-086F4A9AC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994624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i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in Title">
            <a:extLst>
              <a:ext uri="{FF2B5EF4-FFF2-40B4-BE49-F238E27FC236}">
                <a16:creationId xmlns:a16="http://schemas.microsoft.com/office/drawing/2014/main" id="{81E73C35-F00D-244E-B829-BA7F4E675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88420"/>
          </a:xfrm>
        </p:spPr>
        <p:txBody>
          <a:bodyPr anchor="t"/>
          <a:lstStyle>
            <a:lvl1pPr>
              <a:defRPr lang="en-GB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graphicFrame>
        <p:nvGraphicFramePr>
          <p:cNvPr id="18" name="Table 18" descr="Table&#10;">
            <a:extLst>
              <a:ext uri="{FF2B5EF4-FFF2-40B4-BE49-F238E27FC236}">
                <a16:creationId xmlns:a16="http://schemas.microsoft.com/office/drawing/2014/main" id="{9A364887-69AB-A540-BF97-AA2BE3E3EB7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931472893"/>
              </p:ext>
            </p:extLst>
          </p:nvPr>
        </p:nvGraphicFramePr>
        <p:xfrm>
          <a:off x="371475" y="1587638"/>
          <a:ext cx="11412538" cy="412716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706269">
                  <a:extLst>
                    <a:ext uri="{9D8B030D-6E8A-4147-A177-3AD203B41FA5}">
                      <a16:colId xmlns:a16="http://schemas.microsoft.com/office/drawing/2014/main" val="3872099780"/>
                    </a:ext>
                  </a:extLst>
                </a:gridCol>
                <a:gridCol w="5706269">
                  <a:extLst>
                    <a:ext uri="{9D8B030D-6E8A-4147-A177-3AD203B41FA5}">
                      <a16:colId xmlns:a16="http://schemas.microsoft.com/office/drawing/2014/main" val="55130738"/>
                    </a:ext>
                  </a:extLst>
                </a:gridCol>
              </a:tblGrid>
              <a:tr h="1031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830883"/>
                  </a:ext>
                </a:extLst>
              </a:tr>
              <a:tr h="1031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979732"/>
                  </a:ext>
                </a:extLst>
              </a:tr>
              <a:tr h="1031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981677"/>
                  </a:ext>
                </a:extLst>
              </a:tr>
              <a:tr h="1031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143658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6E42149-242C-7440-A6EF-430A56796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1EE11-DCE4-8248-9FFB-E25806A36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381DA2B3-749F-2649-A416-7D1CD8D42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2" name="Footer Placeholder 40">
            <a:hlinkClick r:id="rId4"/>
            <a:extLst>
              <a:ext uri="{FF2B5EF4-FFF2-40B4-BE49-F238E27FC236}">
                <a16:creationId xmlns:a16="http://schemas.microsoft.com/office/drawing/2014/main" id="{1107347D-C007-A444-8639-086F4A9AC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400599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in Title">
            <a:extLst>
              <a:ext uri="{FF2B5EF4-FFF2-40B4-BE49-F238E27FC236}">
                <a16:creationId xmlns:a16="http://schemas.microsoft.com/office/drawing/2014/main" id="{81E73C35-F00D-244E-B829-BA7F4E675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88420"/>
          </a:xfrm>
        </p:spPr>
        <p:txBody>
          <a:bodyPr anchor="t"/>
          <a:lstStyle>
            <a:lvl1pPr>
              <a:defRPr lang="en-GB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graphicFrame>
        <p:nvGraphicFramePr>
          <p:cNvPr id="18" name="Table 18" descr="Table">
            <a:extLst>
              <a:ext uri="{FF2B5EF4-FFF2-40B4-BE49-F238E27FC236}">
                <a16:creationId xmlns:a16="http://schemas.microsoft.com/office/drawing/2014/main" id="{9A364887-69AB-A540-BF97-AA2BE3E3EB7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72709803"/>
              </p:ext>
            </p:extLst>
          </p:nvPr>
        </p:nvGraphicFramePr>
        <p:xfrm>
          <a:off x="371475" y="1587638"/>
          <a:ext cx="11412538" cy="412716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706269">
                  <a:extLst>
                    <a:ext uri="{9D8B030D-6E8A-4147-A177-3AD203B41FA5}">
                      <a16:colId xmlns:a16="http://schemas.microsoft.com/office/drawing/2014/main" val="3872099780"/>
                    </a:ext>
                  </a:extLst>
                </a:gridCol>
                <a:gridCol w="5706269">
                  <a:extLst>
                    <a:ext uri="{9D8B030D-6E8A-4147-A177-3AD203B41FA5}">
                      <a16:colId xmlns:a16="http://schemas.microsoft.com/office/drawing/2014/main" val="55130738"/>
                    </a:ext>
                  </a:extLst>
                </a:gridCol>
              </a:tblGrid>
              <a:tr h="1031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This is where you will type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Body copy</a:t>
                      </a: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This is where you will type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Body copy</a:t>
                      </a: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830883"/>
                  </a:ext>
                </a:extLst>
              </a:tr>
              <a:tr h="1031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This is where you will type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Body copy</a:t>
                      </a: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This is where you will type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Body copy</a:t>
                      </a: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979732"/>
                  </a:ext>
                </a:extLst>
              </a:tr>
              <a:tr h="1031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This is where you will type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Body copy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This is where you will type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Body copy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981677"/>
                  </a:ext>
                </a:extLst>
              </a:tr>
              <a:tr h="1031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This is where you will type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Body copy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This is where you will type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Body copy</a:t>
                      </a: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143658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6E42149-242C-7440-A6EF-430A56796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1EE11-DCE4-8248-9FFB-E25806A36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7FF1B7C6-6E20-CB4D-80E7-BFB6C3DA2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2" name="Footer Placeholder 40">
            <a:hlinkClick r:id="rId4"/>
            <a:extLst>
              <a:ext uri="{FF2B5EF4-FFF2-40B4-BE49-F238E27FC236}">
                <a16:creationId xmlns:a16="http://schemas.microsoft.com/office/drawing/2014/main" id="{52A27B6B-C1FB-F84D-B32E-2284DF72D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35135525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Gri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in Tile">
            <a:extLst>
              <a:ext uri="{FF2B5EF4-FFF2-40B4-BE49-F238E27FC236}">
                <a16:creationId xmlns:a16="http://schemas.microsoft.com/office/drawing/2014/main" id="{81E73C35-F00D-244E-B829-BA7F4E675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88420"/>
          </a:xfrm>
        </p:spPr>
        <p:txBody>
          <a:bodyPr anchor="t"/>
          <a:lstStyle>
            <a:lvl1pPr>
              <a:defRPr lang="en-GB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graphicFrame>
        <p:nvGraphicFramePr>
          <p:cNvPr id="18" name="Table 18" descr="True or False Table&#10;">
            <a:extLst>
              <a:ext uri="{FF2B5EF4-FFF2-40B4-BE49-F238E27FC236}">
                <a16:creationId xmlns:a16="http://schemas.microsoft.com/office/drawing/2014/main" id="{9A364887-69AB-A540-BF97-AA2BE3E3EB7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47656918"/>
              </p:ext>
            </p:extLst>
          </p:nvPr>
        </p:nvGraphicFramePr>
        <p:xfrm>
          <a:off x="371475" y="1587639"/>
          <a:ext cx="11412536" cy="4098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44209">
                  <a:extLst>
                    <a:ext uri="{9D8B030D-6E8A-4147-A177-3AD203B41FA5}">
                      <a16:colId xmlns:a16="http://schemas.microsoft.com/office/drawing/2014/main" val="3872099780"/>
                    </a:ext>
                  </a:extLst>
                </a:gridCol>
                <a:gridCol w="1396720">
                  <a:extLst>
                    <a:ext uri="{9D8B030D-6E8A-4147-A177-3AD203B41FA5}">
                      <a16:colId xmlns:a16="http://schemas.microsoft.com/office/drawing/2014/main" val="55130738"/>
                    </a:ext>
                  </a:extLst>
                </a:gridCol>
                <a:gridCol w="1386673">
                  <a:extLst>
                    <a:ext uri="{9D8B030D-6E8A-4147-A177-3AD203B41FA5}">
                      <a16:colId xmlns:a16="http://schemas.microsoft.com/office/drawing/2014/main" val="1454737185"/>
                    </a:ext>
                  </a:extLst>
                </a:gridCol>
                <a:gridCol w="1584934">
                  <a:extLst>
                    <a:ext uri="{9D8B030D-6E8A-4147-A177-3AD203B41FA5}">
                      <a16:colId xmlns:a16="http://schemas.microsoft.com/office/drawing/2014/main" val="1397307120"/>
                    </a:ext>
                  </a:extLst>
                </a:gridCol>
              </a:tblGrid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</a:t>
                      </a: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True</a:t>
                      </a: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False</a:t>
                      </a: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Don’t know</a:t>
                      </a: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412085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830883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979732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981677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143658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833308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874036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808100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7BD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014825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6E42149-242C-7440-A6EF-430A56796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1EE11-DCE4-8248-9FFB-E25806A36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A4C3B688-999A-5447-9DBA-652646CA3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2" name="Footer Placeholder 40">
            <a:hlinkClick r:id="rId4"/>
            <a:extLst>
              <a:ext uri="{FF2B5EF4-FFF2-40B4-BE49-F238E27FC236}">
                <a16:creationId xmlns:a16="http://schemas.microsoft.com/office/drawing/2014/main" id="{2B77BCF7-CD93-7A49-9226-91BD8E9E1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17866589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Grid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in title">
            <a:extLst>
              <a:ext uri="{FF2B5EF4-FFF2-40B4-BE49-F238E27FC236}">
                <a16:creationId xmlns:a16="http://schemas.microsoft.com/office/drawing/2014/main" id="{81E73C35-F00D-244E-B829-BA7F4E675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88420"/>
          </a:xfrm>
        </p:spPr>
        <p:txBody>
          <a:bodyPr anchor="t">
            <a:normAutofit/>
          </a:bodyPr>
          <a:lstStyle>
            <a:lvl1pPr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graphicFrame>
        <p:nvGraphicFramePr>
          <p:cNvPr id="18" name="Table" descr="True or False Table&#10;">
            <a:extLst>
              <a:ext uri="{FF2B5EF4-FFF2-40B4-BE49-F238E27FC236}">
                <a16:creationId xmlns:a16="http://schemas.microsoft.com/office/drawing/2014/main" id="{9A364887-69AB-A540-BF97-AA2BE3E3EB7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425110943"/>
              </p:ext>
            </p:extLst>
          </p:nvPr>
        </p:nvGraphicFramePr>
        <p:xfrm>
          <a:off x="371475" y="1587639"/>
          <a:ext cx="11412536" cy="4098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44209">
                  <a:extLst>
                    <a:ext uri="{9D8B030D-6E8A-4147-A177-3AD203B41FA5}">
                      <a16:colId xmlns:a16="http://schemas.microsoft.com/office/drawing/2014/main" val="3872099780"/>
                    </a:ext>
                  </a:extLst>
                </a:gridCol>
                <a:gridCol w="1396720">
                  <a:extLst>
                    <a:ext uri="{9D8B030D-6E8A-4147-A177-3AD203B41FA5}">
                      <a16:colId xmlns:a16="http://schemas.microsoft.com/office/drawing/2014/main" val="55130738"/>
                    </a:ext>
                  </a:extLst>
                </a:gridCol>
                <a:gridCol w="1386673">
                  <a:extLst>
                    <a:ext uri="{9D8B030D-6E8A-4147-A177-3AD203B41FA5}">
                      <a16:colId xmlns:a16="http://schemas.microsoft.com/office/drawing/2014/main" val="1454737185"/>
                    </a:ext>
                  </a:extLst>
                </a:gridCol>
                <a:gridCol w="1584934">
                  <a:extLst>
                    <a:ext uri="{9D8B030D-6E8A-4147-A177-3AD203B41FA5}">
                      <a16:colId xmlns:a16="http://schemas.microsoft.com/office/drawing/2014/main" val="1397307120"/>
                    </a:ext>
                  </a:extLst>
                </a:gridCol>
              </a:tblGrid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</a:t>
                      </a:r>
                    </a:p>
                  </a:txBody>
                  <a:tcPr marL="144000" marR="144000" marT="144000" marB="144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True</a:t>
                      </a: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False</a:t>
                      </a: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Don’t know</a:t>
                      </a:r>
                    </a:p>
                  </a:txBody>
                  <a:tcPr marL="144000" marR="144000" marT="144000" marB="14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412085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830883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979732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981677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143658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833308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874036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6808100"/>
                  </a:ext>
                </a:extLst>
              </a:tr>
              <a:tr h="4496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Montserrat" pitchFamily="2" charset="77"/>
                          <a:ea typeface="+mn-ea"/>
                          <a:cs typeface="+mn-cs"/>
                        </a:rPr>
                        <a:t>Question body here</a:t>
                      </a:r>
                    </a:p>
                  </a:txBody>
                  <a:tcPr marL="144000" marR="144000" marT="108000" marB="108000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Montserrat" pitchFamily="2" charset="77"/>
                        <a:ea typeface="+mn-ea"/>
                        <a:cs typeface="+mn-cs"/>
                      </a:endParaRPr>
                    </a:p>
                  </a:txBody>
                  <a:tcPr marL="144000" marR="144000" marT="108000" marB="108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8BFF">
                        <a:alpha val="2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0014825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6E42149-242C-7440-A6EF-430A567968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1EE11-DCE4-8248-9FFB-E25806A36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8845E985-17D4-6B47-9D46-CCDEF18560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2" name="Footer Placeholder 40">
            <a:hlinkClick r:id="rId4"/>
            <a:extLst>
              <a:ext uri="{FF2B5EF4-FFF2-40B4-BE49-F238E27FC236}">
                <a16:creationId xmlns:a16="http://schemas.microsoft.com/office/drawing/2014/main" id="{2BEE69F6-8F5A-B944-9F99-948300CE7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14311960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iment A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0DC8F9-5F33-524B-BB1E-1EE5561FB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ain title">
            <a:extLst>
              <a:ext uri="{FF2B5EF4-FFF2-40B4-BE49-F238E27FC236}">
                <a16:creationId xmlns:a16="http://schemas.microsoft.com/office/drawing/2014/main" id="{B58F0B3C-D295-FF44-AF15-E3683C23AE75}"/>
              </a:ext>
            </a:extLst>
          </p:cNvPr>
          <p:cNvSpPr txBox="1">
            <a:spLocks/>
          </p:cNvSpPr>
          <p:nvPr userDrawn="1"/>
        </p:nvSpPr>
        <p:spPr>
          <a:xfrm>
            <a:off x="6240462" y="2198274"/>
            <a:ext cx="5543551" cy="1971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1" i="0" kern="1200">
                <a:solidFill>
                  <a:schemeClr val="tx1"/>
                </a:solidFill>
                <a:latin typeface="Montserrat Black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b="1" i="0" dirty="0">
                <a:ln w="15875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  <a:t>BINGO!</a:t>
            </a:r>
          </a:p>
        </p:txBody>
      </p:sp>
      <p:pic>
        <p:nvPicPr>
          <p:cNvPr id="23" name="Main Image" descr="Large thumbs up image">
            <a:extLst>
              <a:ext uri="{FF2B5EF4-FFF2-40B4-BE49-F238E27FC236}">
                <a16:creationId xmlns:a16="http://schemas.microsoft.com/office/drawing/2014/main" id="{95E1D273-96DA-3E4C-A446-B8577EB0227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F32A8B07-4FFF-4F42-8E35-0C5425578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6240462" y="1123100"/>
            <a:ext cx="5543551" cy="1971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1" i="0" kern="1200">
                <a:solidFill>
                  <a:schemeClr val="tx1"/>
                </a:solidFill>
                <a:latin typeface="Montserrat Black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b="1" i="0" dirty="0">
                <a:ln w="15875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BINGO!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118692AA-6DA9-7247-9E3D-A3425B6CC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6240463" y="78071"/>
            <a:ext cx="5543550" cy="1971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1" i="0" kern="1200">
                <a:solidFill>
                  <a:schemeClr val="tx1"/>
                </a:solidFill>
                <a:latin typeface="Montserrat Black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b="1" i="0" dirty="0">
                <a:ln w="15875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BINGO!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DCA1753D-B243-014E-92F0-8E592D4D4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6240462" y="4398863"/>
            <a:ext cx="5543551" cy="1971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1" i="0" kern="1200">
                <a:solidFill>
                  <a:schemeClr val="tx1"/>
                </a:solidFill>
                <a:latin typeface="Montserrat Black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b="1" i="0" dirty="0">
                <a:ln w="15875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BINGO!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19EC8F16-FC3B-AA40-BBB1-7E0659FA7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6240463" y="3313641"/>
            <a:ext cx="5543550" cy="19713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1" i="0" kern="1200">
                <a:solidFill>
                  <a:schemeClr val="tx1"/>
                </a:solidFill>
                <a:latin typeface="Montserrat Black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 b="1" i="0" dirty="0">
                <a:ln w="15875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BINGO!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0B1812-F464-9741-A902-27413FFE2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11C155-14E3-A541-A2C0-B09D48D4D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</p:spPr>
      </p:pic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230BF9A5-9C01-4D4E-AD84-8223F52AC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4" name="Footer Placeholder 40">
            <a:hlinkClick r:id="rId5"/>
            <a:extLst>
              <a:ext uri="{FF2B5EF4-FFF2-40B4-BE49-F238E27FC236}">
                <a16:creationId xmlns:a16="http://schemas.microsoft.com/office/drawing/2014/main" id="{3E37FD08-65BB-EC45-BC73-DB06F8042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36990566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im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0DC8F9-5F33-524B-BB1E-1EE5561FB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F61710B-A6E9-F24E-AB4A-EF9A39AAA3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93589" y="29253"/>
            <a:ext cx="6217199" cy="1413343"/>
          </a:xfrm>
          <a:noFill/>
        </p:spPr>
        <p:txBody>
          <a:bodyPr>
            <a:noAutofit/>
          </a:bodyPr>
          <a:lstStyle>
            <a:lvl1pPr marL="0" indent="0" algn="r">
              <a:buNone/>
              <a:defRPr sz="9600" b="1" i="0">
                <a:ln w="1587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lvl="0"/>
            <a:r>
              <a:rPr lang="en-GB" dirty="0"/>
              <a:t>ENTER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777E145-9901-A34C-900B-BEDD4B8786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93589" y="1108935"/>
            <a:ext cx="6217199" cy="1458722"/>
          </a:xfrm>
          <a:noFill/>
        </p:spPr>
        <p:txBody>
          <a:bodyPr>
            <a:normAutofit/>
          </a:bodyPr>
          <a:lstStyle>
            <a:lvl1pPr marL="0" indent="0" algn="r">
              <a:buNone/>
              <a:defRPr sz="9600" b="1" i="0">
                <a:ln w="1587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lvl="0"/>
            <a:r>
              <a:rPr lang="en-GB" dirty="0"/>
              <a:t>YOUR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5B5E8E0F-8ABE-5141-8B58-45EFEDFAE4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93589" y="2165753"/>
            <a:ext cx="6217199" cy="1458723"/>
          </a:xfrm>
        </p:spPr>
        <p:txBody>
          <a:bodyPr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  <a:latin typeface="Montserrat Black" pitchFamily="2" charset="77"/>
              </a:defRPr>
            </a:lvl1pPr>
          </a:lstStyle>
          <a:p>
            <a:pPr lvl="0"/>
            <a:r>
              <a:rPr lang="en-GB" dirty="0"/>
              <a:t>WORD</a:t>
            </a:r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8539CC6-ABD0-8E47-8A80-B78BEA3974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93589" y="3234029"/>
            <a:ext cx="6217199" cy="1458724"/>
          </a:xfrm>
          <a:noFill/>
        </p:spPr>
        <p:txBody>
          <a:bodyPr>
            <a:normAutofit/>
          </a:bodyPr>
          <a:lstStyle>
            <a:lvl1pPr marL="0" indent="0" algn="r">
              <a:buNone/>
              <a:defRPr sz="9600" b="1" i="0">
                <a:ln w="1587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lvl="0"/>
            <a:r>
              <a:rPr lang="en-GB" dirty="0"/>
              <a:t>INSIDE</a:t>
            </a:r>
            <a:endParaRPr lang="en-US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67CEA9B-81F3-5946-8974-A19F69EE5D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93589" y="4289746"/>
            <a:ext cx="6217199" cy="1458724"/>
          </a:xfrm>
          <a:noFill/>
        </p:spPr>
        <p:txBody>
          <a:bodyPr>
            <a:normAutofit/>
          </a:bodyPr>
          <a:lstStyle>
            <a:lvl1pPr marL="0" indent="0" algn="r">
              <a:buNone/>
              <a:defRPr sz="9600" b="1" i="0">
                <a:ln w="1587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lvl="0"/>
            <a:r>
              <a:rPr lang="en-GB" dirty="0"/>
              <a:t>HERE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0B1812-F464-9741-A902-27413FFE2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23" name="Picture 22" descr="Large thumbs up image">
            <a:extLst>
              <a:ext uri="{FF2B5EF4-FFF2-40B4-BE49-F238E27FC236}">
                <a16:creationId xmlns:a16="http://schemas.microsoft.com/office/drawing/2014/main" id="{95E1D273-96DA-3E4C-A446-B8577EB02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11C155-14E3-A541-A2C0-B09D48D4D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</p:spPr>
      </p:pic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FBE5A209-02AB-2E4A-A0D6-580E23658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4" name="Footer Placeholder 40">
            <a:hlinkClick r:id="rId5"/>
            <a:extLst>
              <a:ext uri="{FF2B5EF4-FFF2-40B4-BE49-F238E27FC236}">
                <a16:creationId xmlns:a16="http://schemas.microsoft.com/office/drawing/2014/main" id="{518ED22E-CF47-CB49-B148-A90F0C8E4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32632133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im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0DC8F9-5F33-524B-BB1E-1EE5561FB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95977E2-1626-9F42-9995-149D909311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93589" y="29253"/>
            <a:ext cx="6217199" cy="1413343"/>
          </a:xfrm>
          <a:noFill/>
        </p:spPr>
        <p:txBody>
          <a:bodyPr>
            <a:noAutofit/>
          </a:bodyPr>
          <a:lstStyle>
            <a:lvl1pPr marL="0" indent="0" algn="r">
              <a:buNone/>
              <a:defRPr sz="9600" b="1" i="0">
                <a:ln w="1587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lvl="0"/>
            <a:r>
              <a:rPr lang="en-GB" dirty="0"/>
              <a:t>ENTER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753EA5F-DE35-9946-A18F-18DDF276C6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93589" y="1108935"/>
            <a:ext cx="6217199" cy="1458722"/>
          </a:xfrm>
          <a:noFill/>
        </p:spPr>
        <p:txBody>
          <a:bodyPr>
            <a:normAutofit/>
          </a:bodyPr>
          <a:lstStyle>
            <a:lvl1pPr marL="0" indent="0" algn="r">
              <a:buNone/>
              <a:defRPr sz="9600" b="1" i="0">
                <a:ln w="1587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lvl="0"/>
            <a:r>
              <a:rPr lang="en-GB" dirty="0"/>
              <a:t>YOUR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65ACEB7-0798-1443-AF35-4981F842DC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93589" y="2165753"/>
            <a:ext cx="6217199" cy="1458723"/>
          </a:xfrm>
        </p:spPr>
        <p:txBody>
          <a:bodyPr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  <a:latin typeface="Montserrat Black" pitchFamily="2" charset="77"/>
              </a:defRPr>
            </a:lvl1pPr>
          </a:lstStyle>
          <a:p>
            <a:pPr lvl="0"/>
            <a:r>
              <a:rPr lang="en-GB" dirty="0"/>
              <a:t>WORD</a:t>
            </a:r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D4B531B7-A03A-A14A-B851-21307400C5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93589" y="3234029"/>
            <a:ext cx="6217199" cy="1458724"/>
          </a:xfrm>
          <a:noFill/>
        </p:spPr>
        <p:txBody>
          <a:bodyPr>
            <a:normAutofit/>
          </a:bodyPr>
          <a:lstStyle>
            <a:lvl1pPr marL="0" indent="0" algn="r">
              <a:buNone/>
              <a:defRPr sz="9600" b="1" i="0">
                <a:ln w="1587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lvl="0"/>
            <a:r>
              <a:rPr lang="en-GB" dirty="0"/>
              <a:t>INSIDE</a:t>
            </a:r>
            <a:endParaRPr lang="en-US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2A0079FF-61F9-3B4C-B606-4644D67F602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93589" y="4289746"/>
            <a:ext cx="6217199" cy="1458724"/>
          </a:xfrm>
          <a:noFill/>
        </p:spPr>
        <p:txBody>
          <a:bodyPr>
            <a:normAutofit/>
          </a:bodyPr>
          <a:lstStyle>
            <a:lvl1pPr marL="0" indent="0" algn="r">
              <a:buNone/>
              <a:defRPr sz="9600" b="1" i="0">
                <a:ln w="1587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lvl="0"/>
            <a:r>
              <a:rPr lang="en-GB" dirty="0"/>
              <a:t>HERE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0B1812-F464-9741-A902-27413FFE2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E657A7F-118A-1D49-A661-4E14BF47B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</p:spPr>
      </p:pic>
      <p:pic>
        <p:nvPicPr>
          <p:cNvPr id="27" name="Picture 26" descr="Large thumbs up image">
            <a:extLst>
              <a:ext uri="{FF2B5EF4-FFF2-40B4-BE49-F238E27FC236}">
                <a16:creationId xmlns:a16="http://schemas.microsoft.com/office/drawing/2014/main" id="{EC213E02-69B6-2143-A88E-06C4B948BDA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</p:spPr>
      </p:pic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DB5CE8D6-2C3F-9246-B7A4-66112B1C5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4" name="Footer Placeholder 40">
            <a:hlinkClick r:id="rId5"/>
            <a:extLst>
              <a:ext uri="{FF2B5EF4-FFF2-40B4-BE49-F238E27FC236}">
                <a16:creationId xmlns:a16="http://schemas.microsoft.com/office/drawing/2014/main" id="{896A6BA4-B40C-E34C-841A-1FB6E6F4D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0427090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9CCBF0C-51E0-5841-BD79-D16A73A54CF6}"/>
              </a:ext>
            </a:extLst>
          </p:cNvPr>
          <p:cNvSpPr/>
          <p:nvPr userDrawn="1"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00E7BD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ain title ">
            <a:extLst>
              <a:ext uri="{FF2B5EF4-FFF2-40B4-BE49-F238E27FC236}">
                <a16:creationId xmlns:a16="http://schemas.microsoft.com/office/drawing/2014/main" id="{835CA9BB-A6B4-CA47-B677-9D20AA2EE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10984"/>
          </a:xfrm>
        </p:spPr>
        <p:txBody>
          <a:bodyPr anchor="t"/>
          <a:lstStyle>
            <a:lvl1pPr>
              <a:defRPr b="1" i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4" name="Sub title">
            <a:extLst>
              <a:ext uri="{FF2B5EF4-FFF2-40B4-BE49-F238E27FC236}">
                <a16:creationId xmlns:a16="http://schemas.microsoft.com/office/drawing/2014/main" id="{D13E1E8A-CBA7-E148-ADB0-72C2716EFC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0456" y="1078124"/>
            <a:ext cx="7689574" cy="398462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en-GB" dirty="0"/>
              <a:t>You could also add a subtitle here</a:t>
            </a:r>
            <a:endParaRPr lang="en-US" dirty="0"/>
          </a:p>
        </p:txBody>
      </p:sp>
      <p:sp>
        <p:nvSpPr>
          <p:cNvPr id="22" name="Time">
            <a:extLst>
              <a:ext uri="{FF2B5EF4-FFF2-40B4-BE49-F238E27FC236}">
                <a16:creationId xmlns:a16="http://schemas.microsoft.com/office/drawing/2014/main" id="{76034E37-BB81-3D45-A83E-BCF50D14B3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4135" y="1784826"/>
            <a:ext cx="4724671" cy="6120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pic>
        <p:nvPicPr>
          <p:cNvPr id="23" name="Clock Icon" descr="Clock Icon&#10;">
            <a:extLst>
              <a:ext uri="{FF2B5EF4-FFF2-40B4-BE49-F238E27FC236}">
                <a16:creationId xmlns:a16="http://schemas.microsoft.com/office/drawing/2014/main" id="{6E4074F5-43E7-7043-91BF-4B3DCA9FD1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4731" y="1917190"/>
            <a:ext cx="340759" cy="340759"/>
          </a:xfrm>
          <a:prstGeom prst="rect">
            <a:avLst/>
          </a:prstGeom>
        </p:spPr>
      </p:pic>
      <p:sp>
        <p:nvSpPr>
          <p:cNvPr id="29" name="Page copy">
            <a:extLst>
              <a:ext uri="{FF2B5EF4-FFF2-40B4-BE49-F238E27FC236}">
                <a16:creationId xmlns:a16="http://schemas.microsoft.com/office/drawing/2014/main" id="{6F329B5F-842D-9B45-BE3D-FF08822D72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2396923"/>
            <a:ext cx="11412537" cy="2952755"/>
          </a:xfrm>
          <a:solidFill>
            <a:srgbClr val="00E7BD">
              <a:alpha val="9000"/>
            </a:srgbClr>
          </a:solidFill>
          <a:ln>
            <a:noFill/>
          </a:ln>
        </p:spPr>
        <p:txBody>
          <a:bodyPr lIns="180000" tIns="180000" rIns="180000" bIns="180000" numCol="2" spcCol="288000"/>
          <a:lstStyle>
            <a:lvl1pPr marL="0" indent="0">
              <a:buClr>
                <a:srgbClr val="00E7BD"/>
              </a:buClr>
              <a:buNone/>
              <a:defRPr sz="1800"/>
            </a:lvl1pPr>
            <a:lvl2pPr>
              <a:buClr>
                <a:srgbClr val="00E7BD"/>
              </a:buClr>
              <a:defRPr sz="1600"/>
            </a:lvl2pPr>
            <a:lvl3pPr>
              <a:buClr>
                <a:srgbClr val="00E7BD"/>
              </a:buClr>
              <a:defRPr sz="1400"/>
            </a:lvl3pPr>
            <a:lvl4pPr>
              <a:buClr>
                <a:srgbClr val="00E7BD"/>
              </a:buClr>
              <a:defRPr sz="1200"/>
            </a:lvl4pPr>
            <a:lvl5pPr>
              <a:buClr>
                <a:srgbClr val="00E7BD"/>
              </a:buClr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014093-AF3A-5B44-9D6D-8CAD7FCBB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91ED7F-E7F2-6F46-B359-BE22D41E8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3492" t="1401" r="873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ED271-93C0-B449-8AA0-7EFCECB7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31544C-04FC-0D46-9813-A1C19C52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A9CD59D1-92B6-0347-B6BA-1BE9E6A3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5" name="Footer Placeholder 40">
            <a:hlinkClick r:id="rId6"/>
            <a:extLst>
              <a:ext uri="{FF2B5EF4-FFF2-40B4-BE49-F238E27FC236}">
                <a16:creationId xmlns:a16="http://schemas.microsoft.com/office/drawing/2014/main" id="{190975EB-BE87-7449-BCC8-0085C7F8F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800243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E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ain Title">
            <a:extLst>
              <a:ext uri="{FF2B5EF4-FFF2-40B4-BE49-F238E27FC236}">
                <a16:creationId xmlns:a16="http://schemas.microsoft.com/office/drawing/2014/main" id="{66451B6A-5012-C24E-8ECD-87E6945AD7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9241" y="3705177"/>
            <a:ext cx="6978058" cy="1457141"/>
          </a:xfr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ts val="5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lang="en-US" sz="6000" b="1" i="0" kern="120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  <a:ea typeface="+mn-ea"/>
                <a:cs typeface="Futura Medium" panose="020B0602020204020303" pitchFamily="34" charset="-79"/>
              </a:defRPr>
            </a:lvl1pPr>
          </a:lstStyle>
          <a:p>
            <a:pPr algn="l"/>
            <a:r>
              <a:rPr lang="en-US" sz="6000" b="1" i="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  <a:t>WELCOME TO</a:t>
            </a:r>
            <a:br>
              <a:rPr lang="en-US" sz="6000" b="1" i="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</a:br>
            <a:r>
              <a:rPr lang="en-US" sz="6000" b="1" i="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  <a:t>YOUR VOTE </a:t>
            </a:r>
          </a:p>
        </p:txBody>
      </p:sp>
      <p:sp>
        <p:nvSpPr>
          <p:cNvPr id="19" name="Sub Title">
            <a:extLst>
              <a:ext uri="{FF2B5EF4-FFF2-40B4-BE49-F238E27FC236}">
                <a16:creationId xmlns:a16="http://schemas.microsoft.com/office/drawing/2014/main" id="{CDF75089-E164-A44F-8EE6-578E665C849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9241" y="5162319"/>
            <a:ext cx="5257800" cy="383807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GB" dirty="0"/>
              <a:t>Presentation Title to go here</a:t>
            </a:r>
            <a:endParaRPr lang="en-US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682C2FF-C7C7-614B-9F07-171119A505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240" y="0"/>
            <a:ext cx="6251071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WELCOME TO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4455522B-C290-8E4D-B882-6B34B073A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40" y="676893"/>
            <a:ext cx="6251071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WELCOME TO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FDBA0254-2C90-3047-BC32-A31021E0E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240" y="1389412"/>
            <a:ext cx="6251071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WELCOME TO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69375F67-D9BE-E648-987E-36075FF8C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240" y="2042555"/>
            <a:ext cx="6251071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WELCOME TO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906DBDFE-F0C9-4F42-A70B-3C737983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240" y="2743199"/>
            <a:ext cx="6251071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WELCOME TO</a:t>
            </a:r>
          </a:p>
        </p:txBody>
      </p:sp>
      <p:pic>
        <p:nvPicPr>
          <p:cNvPr id="12" name="Picture 11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909E629E-A6B5-0945-A33A-91AC166DE7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159" t="1669" r="24900" b="40361"/>
          <a:stretch/>
        </p:blipFill>
        <p:spPr>
          <a:xfrm>
            <a:off x="6910312" y="1475433"/>
            <a:ext cx="5281688" cy="53926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B20774-D146-1541-AE93-78C3564ADE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93986D-7C72-D644-AFBD-36A82CE7EA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9782" b="29461"/>
          <a:stretch/>
        </p:blipFill>
        <p:spPr>
          <a:xfrm>
            <a:off x="4800344" y="1839959"/>
            <a:ext cx="5517185" cy="5028089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4A3B0875-622B-174D-80CE-A546A8138D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8460" y="476250"/>
            <a:ext cx="1724807" cy="86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168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tivity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9CCBF0C-51E0-5841-BD79-D16A73A54CF6}"/>
              </a:ext>
            </a:extLst>
          </p:cNvPr>
          <p:cNvSpPr/>
          <p:nvPr userDrawn="1"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00E7BD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ain title ">
            <a:extLst>
              <a:ext uri="{FF2B5EF4-FFF2-40B4-BE49-F238E27FC236}">
                <a16:creationId xmlns:a16="http://schemas.microsoft.com/office/drawing/2014/main" id="{835CA9BB-A6B4-CA47-B677-9D20AA2EE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10984"/>
          </a:xfrm>
        </p:spPr>
        <p:txBody>
          <a:bodyPr anchor="t"/>
          <a:lstStyle>
            <a:lvl1pPr>
              <a:defRPr b="1" i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4" name="Sub title">
            <a:extLst>
              <a:ext uri="{FF2B5EF4-FFF2-40B4-BE49-F238E27FC236}">
                <a16:creationId xmlns:a16="http://schemas.microsoft.com/office/drawing/2014/main" id="{D13E1E8A-CBA7-E148-ADB0-72C2716EFC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0456" y="1078124"/>
            <a:ext cx="7689574" cy="398462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en-GB" dirty="0"/>
              <a:t>You could also add a subtitle here</a:t>
            </a:r>
            <a:endParaRPr lang="en-US" dirty="0"/>
          </a:p>
        </p:txBody>
      </p:sp>
      <p:sp>
        <p:nvSpPr>
          <p:cNvPr id="22" name="Time">
            <a:extLst>
              <a:ext uri="{FF2B5EF4-FFF2-40B4-BE49-F238E27FC236}">
                <a16:creationId xmlns:a16="http://schemas.microsoft.com/office/drawing/2014/main" id="{76034E37-BB81-3D45-A83E-BCF50D14B3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127" y="1784826"/>
            <a:ext cx="5209679" cy="6120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29" name="Page copy">
            <a:extLst>
              <a:ext uri="{FF2B5EF4-FFF2-40B4-BE49-F238E27FC236}">
                <a16:creationId xmlns:a16="http://schemas.microsoft.com/office/drawing/2014/main" id="{6F329B5F-842D-9B45-BE3D-FF08822D72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2396923"/>
            <a:ext cx="11412537" cy="2952755"/>
          </a:xfrm>
          <a:solidFill>
            <a:srgbClr val="00E7BD">
              <a:alpha val="9000"/>
            </a:srgbClr>
          </a:solidFill>
          <a:ln>
            <a:noFill/>
          </a:ln>
        </p:spPr>
        <p:txBody>
          <a:bodyPr lIns="180000" tIns="180000" rIns="180000" bIns="180000" numCol="2" spcCol="288000"/>
          <a:lstStyle>
            <a:lvl1pPr marL="0" indent="0">
              <a:buClr>
                <a:srgbClr val="00E7BD"/>
              </a:buClr>
              <a:buNone/>
              <a:defRPr sz="1800"/>
            </a:lvl1pPr>
            <a:lvl2pPr>
              <a:buClr>
                <a:srgbClr val="00E7BD"/>
              </a:buClr>
              <a:defRPr sz="1600"/>
            </a:lvl2pPr>
            <a:lvl3pPr>
              <a:buClr>
                <a:srgbClr val="00E7BD"/>
              </a:buClr>
              <a:defRPr sz="1400"/>
            </a:lvl3pPr>
            <a:lvl4pPr>
              <a:buClr>
                <a:srgbClr val="00E7BD"/>
              </a:buClr>
              <a:defRPr sz="1200"/>
            </a:lvl4pPr>
            <a:lvl5pPr>
              <a:buClr>
                <a:srgbClr val="00E7BD"/>
              </a:buClr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014093-AF3A-5B44-9D6D-8CAD7FCBB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91ED7F-E7F2-6F46-B359-BE22D41E8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3492" t="1401" r="873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ED271-93C0-B449-8AA0-7EFCECB7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31544C-04FC-0D46-9813-A1C19C52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A9CD59D1-92B6-0347-B6BA-1BE9E6A3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5" name="Footer Placeholder 40">
            <a:hlinkClick r:id="rId5"/>
            <a:extLst>
              <a:ext uri="{FF2B5EF4-FFF2-40B4-BE49-F238E27FC236}">
                <a16:creationId xmlns:a16="http://schemas.microsoft.com/office/drawing/2014/main" id="{190975EB-BE87-7449-BCC8-0085C7F8F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2462836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58AE47C-5084-604A-AB79-80CB4ED8DB7A}"/>
              </a:ext>
            </a:extLst>
          </p:cNvPr>
          <p:cNvSpPr/>
          <p:nvPr userDrawn="1"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FF8BFF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age title">
            <a:extLst>
              <a:ext uri="{FF2B5EF4-FFF2-40B4-BE49-F238E27FC236}">
                <a16:creationId xmlns:a16="http://schemas.microsoft.com/office/drawing/2014/main" id="{835CA9BB-A6B4-CA47-B677-9D20AA2EE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10984"/>
          </a:xfr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16" name="Sub Tilte">
            <a:extLst>
              <a:ext uri="{FF2B5EF4-FFF2-40B4-BE49-F238E27FC236}">
                <a16:creationId xmlns:a16="http://schemas.microsoft.com/office/drawing/2014/main" id="{86421B12-BD0B-6844-80C9-651895EC5F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0456" y="1078124"/>
            <a:ext cx="7689574" cy="398462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en-GB" dirty="0"/>
              <a:t>You could also add a subtitle here</a:t>
            </a:r>
            <a:endParaRPr lang="en-US" dirty="0"/>
          </a:p>
        </p:txBody>
      </p:sp>
      <p:sp>
        <p:nvSpPr>
          <p:cNvPr id="18" name="Time">
            <a:extLst>
              <a:ext uri="{FF2B5EF4-FFF2-40B4-BE49-F238E27FC236}">
                <a16:creationId xmlns:a16="http://schemas.microsoft.com/office/drawing/2014/main" id="{80D2D326-CBAD-4746-8117-C64A5BEE18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4135" y="1778216"/>
            <a:ext cx="4724671" cy="618708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15" name="Body Copy">
            <a:extLst>
              <a:ext uri="{FF2B5EF4-FFF2-40B4-BE49-F238E27FC236}">
                <a16:creationId xmlns:a16="http://schemas.microsoft.com/office/drawing/2014/main" id="{B807E27B-170D-0A43-A992-5115176F8C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2396925"/>
            <a:ext cx="11412537" cy="2952754"/>
          </a:xfrm>
          <a:solidFill>
            <a:srgbClr val="FF8BFF">
              <a:alpha val="9000"/>
            </a:srgbClr>
          </a:solidFill>
          <a:ln>
            <a:noFill/>
          </a:ln>
        </p:spPr>
        <p:txBody>
          <a:bodyPr lIns="180000" tIns="180000" rIns="180000" bIns="180000" numCol="2" spcCol="288000"/>
          <a:lstStyle>
            <a:lvl1pPr marL="0" indent="0">
              <a:buClr>
                <a:srgbClr val="FF8BFF"/>
              </a:buClr>
              <a:buNone/>
              <a:defRPr sz="1800"/>
            </a:lvl1pPr>
            <a:lvl2pPr>
              <a:buClr>
                <a:srgbClr val="FF8BFF"/>
              </a:buClr>
              <a:defRPr sz="1600"/>
            </a:lvl2pPr>
            <a:lvl3pPr>
              <a:buClr>
                <a:srgbClr val="FF8BFF"/>
              </a:buClr>
              <a:defRPr sz="1400"/>
            </a:lvl3pPr>
            <a:lvl4pPr>
              <a:buClr>
                <a:srgbClr val="FF8BFF"/>
              </a:buClr>
              <a:defRPr sz="1200"/>
            </a:lvl4pPr>
            <a:lvl5pPr>
              <a:buClr>
                <a:srgbClr val="00E7BD"/>
              </a:buClr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B6F75D2-1137-CA45-AFB2-267C4F6EB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1183" y="1922288"/>
            <a:ext cx="330563" cy="3305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F014093-AF3A-5B44-9D6D-8CAD7FCBB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91ED7F-E7F2-6F46-B359-BE22D41E8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3492" t="1401" r="873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ED271-93C0-B449-8AA0-7EFCECB7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31544C-04FC-0D46-9813-A1C19C52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1F270D36-F89A-E34A-991E-55029743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9" name="Footer Placeholder 40">
            <a:hlinkClick r:id="rId6"/>
            <a:extLst>
              <a:ext uri="{FF2B5EF4-FFF2-40B4-BE49-F238E27FC236}">
                <a16:creationId xmlns:a16="http://schemas.microsoft.com/office/drawing/2014/main" id="{709ECD7D-DFC5-DF41-8CBD-3AF8E8D81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41168606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tivity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58AE47C-5084-604A-AB79-80CB4ED8DB7A}"/>
              </a:ext>
            </a:extLst>
          </p:cNvPr>
          <p:cNvSpPr/>
          <p:nvPr userDrawn="1"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FF8BFF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age title">
            <a:extLst>
              <a:ext uri="{FF2B5EF4-FFF2-40B4-BE49-F238E27FC236}">
                <a16:creationId xmlns:a16="http://schemas.microsoft.com/office/drawing/2014/main" id="{835CA9BB-A6B4-CA47-B677-9D20AA2EE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10984"/>
          </a:xfr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16" name="Sub Tilte">
            <a:extLst>
              <a:ext uri="{FF2B5EF4-FFF2-40B4-BE49-F238E27FC236}">
                <a16:creationId xmlns:a16="http://schemas.microsoft.com/office/drawing/2014/main" id="{86421B12-BD0B-6844-80C9-651895EC5F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0456" y="1078124"/>
            <a:ext cx="7689574" cy="398462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en-GB" dirty="0"/>
              <a:t>You could also add a subtitle here</a:t>
            </a:r>
            <a:endParaRPr lang="en-US" dirty="0"/>
          </a:p>
        </p:txBody>
      </p:sp>
      <p:sp>
        <p:nvSpPr>
          <p:cNvPr id="18" name="Time">
            <a:extLst>
              <a:ext uri="{FF2B5EF4-FFF2-40B4-BE49-F238E27FC236}">
                <a16:creationId xmlns:a16="http://schemas.microsoft.com/office/drawing/2014/main" id="{80D2D326-CBAD-4746-8117-C64A5BEE18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127" y="1778216"/>
            <a:ext cx="5209679" cy="618708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15" name="Body Copy">
            <a:extLst>
              <a:ext uri="{FF2B5EF4-FFF2-40B4-BE49-F238E27FC236}">
                <a16:creationId xmlns:a16="http://schemas.microsoft.com/office/drawing/2014/main" id="{B807E27B-170D-0A43-A992-5115176F8C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475" y="2396925"/>
            <a:ext cx="11412537" cy="2952754"/>
          </a:xfrm>
          <a:solidFill>
            <a:srgbClr val="FF8BFF">
              <a:alpha val="9000"/>
            </a:srgbClr>
          </a:solidFill>
          <a:ln>
            <a:noFill/>
          </a:ln>
        </p:spPr>
        <p:txBody>
          <a:bodyPr lIns="180000" tIns="180000" rIns="180000" bIns="180000" numCol="2" spcCol="288000"/>
          <a:lstStyle>
            <a:lvl1pPr marL="0" indent="0">
              <a:buClr>
                <a:srgbClr val="FF8BFF"/>
              </a:buClr>
              <a:buNone/>
              <a:defRPr sz="1800"/>
            </a:lvl1pPr>
            <a:lvl2pPr>
              <a:buClr>
                <a:srgbClr val="FF8BFF"/>
              </a:buClr>
              <a:defRPr sz="1600"/>
            </a:lvl2pPr>
            <a:lvl3pPr>
              <a:buClr>
                <a:srgbClr val="FF8BFF"/>
              </a:buClr>
              <a:defRPr sz="1400"/>
            </a:lvl3pPr>
            <a:lvl4pPr>
              <a:buClr>
                <a:srgbClr val="FF8BFF"/>
              </a:buClr>
              <a:defRPr sz="1200"/>
            </a:lvl4pPr>
            <a:lvl5pPr>
              <a:buClr>
                <a:srgbClr val="00E7BD"/>
              </a:buClr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0"/>
            <a:r>
              <a:rPr lang="en-GB" dirty="0"/>
              <a:t>Fifth level 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014093-AF3A-5B44-9D6D-8CAD7FCBB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91ED7F-E7F2-6F46-B359-BE22D41E8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3492" t="1401" r="873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ED271-93C0-B449-8AA0-7EFCECB7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31544C-04FC-0D46-9813-A1C19C52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1F270D36-F89A-E34A-991E-55029743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9" name="Footer Placeholder 40">
            <a:hlinkClick r:id="rId5"/>
            <a:extLst>
              <a:ext uri="{FF2B5EF4-FFF2-40B4-BE49-F238E27FC236}">
                <a16:creationId xmlns:a16="http://schemas.microsoft.com/office/drawing/2014/main" id="{709ECD7D-DFC5-DF41-8CBD-3AF8E8D81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1601405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 A + Additional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43F29A1-212A-7144-B4DB-7DC59736381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00E7BD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age Title">
            <a:extLst>
              <a:ext uri="{FF2B5EF4-FFF2-40B4-BE49-F238E27FC236}">
                <a16:creationId xmlns:a16="http://schemas.microsoft.com/office/drawing/2014/main" id="{835CA9BB-A6B4-CA47-B677-9D20AA2EE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10984"/>
          </a:xfr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13" name="Sub title">
            <a:extLst>
              <a:ext uri="{FF2B5EF4-FFF2-40B4-BE49-F238E27FC236}">
                <a16:creationId xmlns:a16="http://schemas.microsoft.com/office/drawing/2014/main" id="{BB2B9F3F-5FC0-4F44-947E-05AE3D2336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0456" y="1078124"/>
            <a:ext cx="7689574" cy="398462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en-GB" dirty="0"/>
              <a:t>You could also add a subtitle here</a:t>
            </a:r>
            <a:endParaRPr lang="en-US" dirty="0"/>
          </a:p>
        </p:txBody>
      </p:sp>
      <p:sp>
        <p:nvSpPr>
          <p:cNvPr id="4" name="Left hand side page copy">
            <a:extLst>
              <a:ext uri="{FF2B5EF4-FFF2-40B4-BE49-F238E27FC236}">
                <a16:creationId xmlns:a16="http://schemas.microsoft.com/office/drawing/2014/main" id="{9603DDB5-725C-E84A-8CAF-FC091C5733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75" y="1970866"/>
            <a:ext cx="5724525" cy="3379009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28" name="Time Icon" descr="Icon&#10;&#10;Description automatically generated">
            <a:extLst>
              <a:ext uri="{FF2B5EF4-FFF2-40B4-BE49-F238E27FC236}">
                <a16:creationId xmlns:a16="http://schemas.microsoft.com/office/drawing/2014/main" id="{41F7F007-0A35-7B4B-A950-A835AE2F4C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66725" y="1917190"/>
            <a:ext cx="340759" cy="340759"/>
          </a:xfrm>
          <a:prstGeom prst="rect">
            <a:avLst/>
          </a:prstGeom>
        </p:spPr>
      </p:pic>
      <p:sp>
        <p:nvSpPr>
          <p:cNvPr id="29" name="Right hand side copy">
            <a:extLst>
              <a:ext uri="{FF2B5EF4-FFF2-40B4-BE49-F238E27FC236}">
                <a16:creationId xmlns:a16="http://schemas.microsoft.com/office/drawing/2014/main" id="{6F329B5F-842D-9B45-BE3D-FF08822D72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463" y="2396925"/>
            <a:ext cx="5543549" cy="2952754"/>
          </a:xfrm>
          <a:solidFill>
            <a:srgbClr val="00E7BD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>
            <a:lvl1pPr marL="0" indent="0">
              <a:buClr>
                <a:srgbClr val="00E7BD"/>
              </a:buClr>
              <a:buNone/>
              <a:defRPr sz="1800"/>
            </a:lvl1pPr>
            <a:lvl2pPr>
              <a:buClr>
                <a:srgbClr val="00E7BD"/>
              </a:buClr>
              <a:defRPr sz="1600"/>
            </a:lvl2pPr>
            <a:lvl3pPr>
              <a:buClr>
                <a:srgbClr val="00E7BD"/>
              </a:buClr>
              <a:defRPr sz="1400"/>
            </a:lvl3pPr>
            <a:lvl4pPr>
              <a:buClr>
                <a:srgbClr val="00E7BD"/>
              </a:buClr>
              <a:defRPr sz="1200"/>
            </a:lvl4pPr>
            <a:lvl5pPr>
              <a:buClr>
                <a:srgbClr val="00E7BD"/>
              </a:buClr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2336B7B9-D27C-3E48-A3C3-778DFCB2AC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129" y="1784826"/>
            <a:ext cx="4724671" cy="612098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014093-AF3A-5B44-9D6D-8CAD7FCBB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91ED7F-E7F2-6F46-B359-BE22D41E8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3492" t="1401" r="873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ED271-93C0-B449-8AA0-7EFCECB7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31544C-04FC-0D46-9813-A1C19C52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37DF6749-A1DC-4540-9B9B-8E6FD47D1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6" name="Footer Placeholder 40">
            <a:hlinkClick r:id="rId6"/>
            <a:extLst>
              <a:ext uri="{FF2B5EF4-FFF2-40B4-BE49-F238E27FC236}">
                <a16:creationId xmlns:a16="http://schemas.microsoft.com/office/drawing/2014/main" id="{A04A8531-0AED-8F4C-B14E-E9F1125A6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39772692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tivity Slide A + Additional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43F29A1-212A-7144-B4DB-7DC59736381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00E7BD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age Title">
            <a:extLst>
              <a:ext uri="{FF2B5EF4-FFF2-40B4-BE49-F238E27FC236}">
                <a16:creationId xmlns:a16="http://schemas.microsoft.com/office/drawing/2014/main" id="{835CA9BB-A6B4-CA47-B677-9D20AA2EE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10984"/>
          </a:xfr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13" name="Sub title">
            <a:extLst>
              <a:ext uri="{FF2B5EF4-FFF2-40B4-BE49-F238E27FC236}">
                <a16:creationId xmlns:a16="http://schemas.microsoft.com/office/drawing/2014/main" id="{BB2B9F3F-5FC0-4F44-947E-05AE3D2336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0456" y="1078124"/>
            <a:ext cx="7689574" cy="398462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en-GB" dirty="0"/>
              <a:t>You could also add a subtitle here</a:t>
            </a:r>
            <a:endParaRPr lang="en-US" dirty="0"/>
          </a:p>
        </p:txBody>
      </p:sp>
      <p:sp>
        <p:nvSpPr>
          <p:cNvPr id="4" name="Left hand side page copy">
            <a:extLst>
              <a:ext uri="{FF2B5EF4-FFF2-40B4-BE49-F238E27FC236}">
                <a16:creationId xmlns:a16="http://schemas.microsoft.com/office/drawing/2014/main" id="{9603DDB5-725C-E84A-8CAF-FC091C5733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75" y="1970866"/>
            <a:ext cx="5724525" cy="3379009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9" name="Right hand side copy">
            <a:extLst>
              <a:ext uri="{FF2B5EF4-FFF2-40B4-BE49-F238E27FC236}">
                <a16:creationId xmlns:a16="http://schemas.microsoft.com/office/drawing/2014/main" id="{6F329B5F-842D-9B45-BE3D-FF08822D72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463" y="2396925"/>
            <a:ext cx="5543549" cy="2952754"/>
          </a:xfrm>
          <a:solidFill>
            <a:srgbClr val="00E7BD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>
            <a:lvl1pPr marL="0" indent="0">
              <a:buClr>
                <a:srgbClr val="00E7BD"/>
              </a:buClr>
              <a:buNone/>
              <a:defRPr sz="1800"/>
            </a:lvl1pPr>
            <a:lvl2pPr>
              <a:buClr>
                <a:srgbClr val="00E7BD"/>
              </a:buClr>
              <a:defRPr sz="1600"/>
            </a:lvl2pPr>
            <a:lvl3pPr>
              <a:buClr>
                <a:srgbClr val="00E7BD"/>
              </a:buClr>
              <a:defRPr sz="1400"/>
            </a:lvl3pPr>
            <a:lvl4pPr>
              <a:buClr>
                <a:srgbClr val="00E7BD"/>
              </a:buClr>
              <a:defRPr sz="1200"/>
            </a:lvl4pPr>
            <a:lvl5pPr>
              <a:buClr>
                <a:srgbClr val="00E7BD"/>
              </a:buClr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2336B7B9-D27C-3E48-A3C3-778DFCB2AC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7191" y="1784826"/>
            <a:ext cx="5143610" cy="612098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014093-AF3A-5B44-9D6D-8CAD7FCBB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91ED7F-E7F2-6F46-B359-BE22D41E8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3492" t="1401" r="873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ED271-93C0-B449-8AA0-7EFCECB7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31544C-04FC-0D46-9813-A1C19C52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37DF6749-A1DC-4540-9B9B-8E6FD47D1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6" name="Footer Placeholder 40">
            <a:hlinkClick r:id="rId5"/>
            <a:extLst>
              <a:ext uri="{FF2B5EF4-FFF2-40B4-BE49-F238E27FC236}">
                <a16:creationId xmlns:a16="http://schemas.microsoft.com/office/drawing/2014/main" id="{A04A8531-0AED-8F4C-B14E-E9F1125A6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17284888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Slide B + Additional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FB8599A-2260-4845-9532-FF540D524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FF8BFF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ge Title">
            <a:extLst>
              <a:ext uri="{FF2B5EF4-FFF2-40B4-BE49-F238E27FC236}">
                <a16:creationId xmlns:a16="http://schemas.microsoft.com/office/drawing/2014/main" id="{43E0F3D6-DADD-5047-BD57-9F6522D10F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10984"/>
          </a:xfr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21" name="Sub title">
            <a:extLst>
              <a:ext uri="{FF2B5EF4-FFF2-40B4-BE49-F238E27FC236}">
                <a16:creationId xmlns:a16="http://schemas.microsoft.com/office/drawing/2014/main" id="{60E5F732-2DD6-1840-9236-B49466FDA9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0456" y="1078124"/>
            <a:ext cx="7689574" cy="398462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en-GB" dirty="0"/>
              <a:t>You could also add a subtitle here</a:t>
            </a:r>
            <a:endParaRPr lang="en-US" dirty="0"/>
          </a:p>
        </p:txBody>
      </p:sp>
      <p:sp>
        <p:nvSpPr>
          <p:cNvPr id="22" name="Left hand side page copy">
            <a:extLst>
              <a:ext uri="{FF2B5EF4-FFF2-40B4-BE49-F238E27FC236}">
                <a16:creationId xmlns:a16="http://schemas.microsoft.com/office/drawing/2014/main" id="{FF013D6D-E449-F04C-8B1E-69F24B256E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75" y="1970866"/>
            <a:ext cx="5724525" cy="3379009"/>
          </a:xfrm>
        </p:spPr>
        <p:txBody>
          <a:bodyPr/>
          <a:lstStyle>
            <a:lvl1pPr>
              <a:buClr>
                <a:srgbClr val="FF8BFF"/>
              </a:buClr>
              <a:defRPr/>
            </a:lvl1pPr>
            <a:lvl2pPr>
              <a:buClr>
                <a:srgbClr val="FF8BFF"/>
              </a:buClr>
              <a:defRPr/>
            </a:lvl2pPr>
            <a:lvl3pPr>
              <a:buClr>
                <a:srgbClr val="FF8BFF"/>
              </a:buClr>
              <a:defRPr/>
            </a:lvl3pPr>
            <a:lvl4pPr>
              <a:buClr>
                <a:srgbClr val="FF8BFF"/>
              </a:buClr>
              <a:defRPr/>
            </a:lvl4pPr>
            <a:lvl5pPr>
              <a:buClr>
                <a:srgbClr val="FF8BFF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6" name="Right hand side copy">
            <a:extLst>
              <a:ext uri="{FF2B5EF4-FFF2-40B4-BE49-F238E27FC236}">
                <a16:creationId xmlns:a16="http://schemas.microsoft.com/office/drawing/2014/main" id="{F73E658F-9E93-074E-A97D-B11A4C678A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463" y="2396925"/>
            <a:ext cx="5543549" cy="2952754"/>
          </a:xfrm>
          <a:solidFill>
            <a:srgbClr val="FF8BFF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>
            <a:lvl1pPr marL="0" indent="0">
              <a:buClr>
                <a:srgbClr val="FF8BFF"/>
              </a:buClr>
              <a:buNone/>
              <a:defRPr sz="1800"/>
            </a:lvl1pPr>
            <a:lvl2pPr>
              <a:buClr>
                <a:srgbClr val="FF8BFF"/>
              </a:buClr>
              <a:defRPr sz="1600"/>
            </a:lvl2pPr>
            <a:lvl3pPr>
              <a:buClr>
                <a:srgbClr val="FF8BFF"/>
              </a:buClr>
              <a:defRPr sz="1400"/>
            </a:lvl3pPr>
            <a:lvl4pPr>
              <a:buClr>
                <a:srgbClr val="FF8BFF"/>
              </a:buClr>
              <a:defRPr sz="1200"/>
            </a:lvl4pPr>
            <a:lvl5pPr>
              <a:buClr>
                <a:srgbClr val="FF8BFF"/>
              </a:buClr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7" name="Time">
            <a:extLst>
              <a:ext uri="{FF2B5EF4-FFF2-40B4-BE49-F238E27FC236}">
                <a16:creationId xmlns:a16="http://schemas.microsoft.com/office/drawing/2014/main" id="{6FB82032-9D54-274E-96EC-3DE697C269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6129" y="1784826"/>
            <a:ext cx="4724671" cy="612098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3D8FB1E-5945-4349-A719-0D5CF93E5A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72543" y="1922288"/>
            <a:ext cx="330563" cy="33056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2B3989C-CFD8-3449-9DAF-3549D9940E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F6D8D30-8469-5741-81E8-9418F3B01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3492" t="1401" r="873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66AE493-CFC0-AF4A-9D73-841319E4F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85DC4A6-BBC2-4A4D-96E9-201E02038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33" name="Footer Placeholder 7">
            <a:extLst>
              <a:ext uri="{FF2B5EF4-FFF2-40B4-BE49-F238E27FC236}">
                <a16:creationId xmlns:a16="http://schemas.microsoft.com/office/drawing/2014/main" id="{EDA3CE67-8795-AE45-9489-33F3577B4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34" name="Footer Placeholder 40">
            <a:hlinkClick r:id="rId6"/>
            <a:extLst>
              <a:ext uri="{FF2B5EF4-FFF2-40B4-BE49-F238E27FC236}">
                <a16:creationId xmlns:a16="http://schemas.microsoft.com/office/drawing/2014/main" id="{E9EA3556-180D-3A41-8537-22661BEC5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966233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tivity Slide B + Additional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FB8599A-2260-4845-9532-FF540D524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FF8BFF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ge Title">
            <a:extLst>
              <a:ext uri="{FF2B5EF4-FFF2-40B4-BE49-F238E27FC236}">
                <a16:creationId xmlns:a16="http://schemas.microsoft.com/office/drawing/2014/main" id="{43E0F3D6-DADD-5047-BD57-9F6522D10F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610984"/>
          </a:xfr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21" name="Sub title">
            <a:extLst>
              <a:ext uri="{FF2B5EF4-FFF2-40B4-BE49-F238E27FC236}">
                <a16:creationId xmlns:a16="http://schemas.microsoft.com/office/drawing/2014/main" id="{60E5F732-2DD6-1840-9236-B49466FDA9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0456" y="1078124"/>
            <a:ext cx="7689574" cy="398462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en-GB" dirty="0"/>
              <a:t>You could also add a subtitle here</a:t>
            </a:r>
            <a:endParaRPr lang="en-US" dirty="0"/>
          </a:p>
        </p:txBody>
      </p:sp>
      <p:sp>
        <p:nvSpPr>
          <p:cNvPr id="22" name="Left hand side page copy">
            <a:extLst>
              <a:ext uri="{FF2B5EF4-FFF2-40B4-BE49-F238E27FC236}">
                <a16:creationId xmlns:a16="http://schemas.microsoft.com/office/drawing/2014/main" id="{FF013D6D-E449-F04C-8B1E-69F24B256E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75" y="1970866"/>
            <a:ext cx="5724525" cy="3379009"/>
          </a:xfrm>
        </p:spPr>
        <p:txBody>
          <a:bodyPr/>
          <a:lstStyle>
            <a:lvl1pPr>
              <a:buClr>
                <a:srgbClr val="FF8BFF"/>
              </a:buClr>
              <a:defRPr/>
            </a:lvl1pPr>
            <a:lvl2pPr>
              <a:buClr>
                <a:srgbClr val="FF8BFF"/>
              </a:buClr>
              <a:defRPr/>
            </a:lvl2pPr>
            <a:lvl3pPr>
              <a:buClr>
                <a:srgbClr val="FF8BFF"/>
              </a:buClr>
              <a:defRPr/>
            </a:lvl3pPr>
            <a:lvl4pPr>
              <a:buClr>
                <a:srgbClr val="FF8BFF"/>
              </a:buClr>
              <a:defRPr/>
            </a:lvl4pPr>
            <a:lvl5pPr>
              <a:buClr>
                <a:srgbClr val="FF8BFF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6" name="Right hand side copy">
            <a:extLst>
              <a:ext uri="{FF2B5EF4-FFF2-40B4-BE49-F238E27FC236}">
                <a16:creationId xmlns:a16="http://schemas.microsoft.com/office/drawing/2014/main" id="{F73E658F-9E93-074E-A97D-B11A4C678A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40463" y="2396925"/>
            <a:ext cx="5543549" cy="2952754"/>
          </a:xfrm>
          <a:solidFill>
            <a:srgbClr val="FF8BFF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>
            <a:lvl1pPr marL="0" indent="0">
              <a:buClr>
                <a:srgbClr val="FF8BFF"/>
              </a:buClr>
              <a:buNone/>
              <a:defRPr sz="1800"/>
            </a:lvl1pPr>
            <a:lvl2pPr>
              <a:buClr>
                <a:srgbClr val="FF8BFF"/>
              </a:buClr>
              <a:defRPr sz="1600"/>
            </a:lvl2pPr>
            <a:lvl3pPr>
              <a:buClr>
                <a:srgbClr val="FF8BFF"/>
              </a:buClr>
              <a:defRPr sz="1400"/>
            </a:lvl3pPr>
            <a:lvl4pPr>
              <a:buClr>
                <a:srgbClr val="FF8BFF"/>
              </a:buClr>
              <a:defRPr sz="1200"/>
            </a:lvl4pPr>
            <a:lvl5pPr>
              <a:buClr>
                <a:srgbClr val="FF8BFF"/>
              </a:buClr>
              <a:defRPr sz="11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7" name="Time">
            <a:extLst>
              <a:ext uri="{FF2B5EF4-FFF2-40B4-BE49-F238E27FC236}">
                <a16:creationId xmlns:a16="http://schemas.microsoft.com/office/drawing/2014/main" id="{6FB82032-9D54-274E-96EC-3DE697C269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29239" y="1784826"/>
            <a:ext cx="5151562" cy="612098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2B3989C-CFD8-3449-9DAF-3549D9940E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F6D8D30-8469-5741-81E8-9418F3B01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3492" t="1401" r="873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66AE493-CFC0-AF4A-9D73-841319E4F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85DC4A6-BBC2-4A4D-96E9-201E02038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33" name="Footer Placeholder 7">
            <a:extLst>
              <a:ext uri="{FF2B5EF4-FFF2-40B4-BE49-F238E27FC236}">
                <a16:creationId xmlns:a16="http://schemas.microsoft.com/office/drawing/2014/main" id="{EDA3CE67-8795-AE45-9489-33F3577B4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34" name="Footer Placeholder 40">
            <a:hlinkClick r:id="rId5"/>
            <a:extLst>
              <a:ext uri="{FF2B5EF4-FFF2-40B4-BE49-F238E27FC236}">
                <a16:creationId xmlns:a16="http://schemas.microsoft.com/office/drawing/2014/main" id="{E9EA3556-180D-3A41-8537-22661BEC5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187323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/ Closing Slide">
    <p:bg>
      <p:bgPr>
        <a:solidFill>
          <a:srgbClr val="00E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ain Title">
            <a:extLst>
              <a:ext uri="{FF2B5EF4-FFF2-40B4-BE49-F238E27FC236}">
                <a16:creationId xmlns:a16="http://schemas.microsoft.com/office/drawing/2014/main" id="{8722B233-0B7D-1F43-B47E-C89A5D66C0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9241" y="3705177"/>
            <a:ext cx="6978058" cy="1457141"/>
          </a:xfr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ts val="5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lang="en-US" sz="6000" b="1" i="0" kern="120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  <a:ea typeface="+mn-ea"/>
                <a:cs typeface="Futura Medium" panose="020B0602020204020303" pitchFamily="34" charset="-79"/>
              </a:defRPr>
            </a:lvl1pPr>
          </a:lstStyle>
          <a:p>
            <a:pPr algn="l"/>
            <a:r>
              <a:rPr lang="en-US" sz="6000" b="1" i="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  <a:t>WELCOME TO</a:t>
            </a:r>
            <a:br>
              <a:rPr lang="en-US" sz="6000" b="1" i="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</a:br>
            <a:r>
              <a:rPr lang="en-US" sz="6000" b="1" i="0" dirty="0">
                <a:ln w="19050">
                  <a:noFill/>
                </a:ln>
                <a:solidFill>
                  <a:schemeClr val="bg1"/>
                </a:solidFill>
                <a:latin typeface="Montserrat ExtraBold" pitchFamily="2" charset="77"/>
              </a:rPr>
              <a:t>YOUR VOTE </a:t>
            </a:r>
          </a:p>
        </p:txBody>
      </p:sp>
      <p:sp>
        <p:nvSpPr>
          <p:cNvPr id="13" name="Sub Title">
            <a:extLst>
              <a:ext uri="{FF2B5EF4-FFF2-40B4-BE49-F238E27FC236}">
                <a16:creationId xmlns:a16="http://schemas.microsoft.com/office/drawing/2014/main" id="{AB6753AC-2849-E248-8B58-78738F23B8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9241" y="5162319"/>
            <a:ext cx="5257800" cy="383807"/>
          </a:xfrm>
        </p:spPr>
        <p:txBody>
          <a:bodyPr>
            <a:noAutofit/>
          </a:bodyPr>
          <a:lstStyle>
            <a:lvl1pPr marL="0" indent="0">
              <a:buNone/>
              <a:defRPr sz="2400" b="1" i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  <a:cs typeface="Futura Medium" panose="020B0602020204020303" pitchFamily="34" charset="-79"/>
              </a:defRPr>
            </a:lvl1pPr>
          </a:lstStyle>
          <a:p>
            <a:pPr lvl="0"/>
            <a:r>
              <a:rPr lang="en-GB" dirty="0"/>
              <a:t>Presentation Title to go here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27CCC75-C9A8-3C44-AA82-325585558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496" y="5914398"/>
            <a:ext cx="7646909" cy="668670"/>
          </a:xfrm>
          <a:prstGeom prst="rect">
            <a:avLst/>
          </a:prstGeom>
        </p:spPr>
      </p:pic>
      <p:sp>
        <p:nvSpPr>
          <p:cNvPr id="4" name="URL">
            <a:hlinkClick r:id="rId3"/>
            <a:extLst>
              <a:ext uri="{FF2B5EF4-FFF2-40B4-BE49-F238E27FC236}">
                <a16:creationId xmlns:a16="http://schemas.microsoft.com/office/drawing/2014/main" id="{310A67D8-39EE-EB40-828A-4703FAECA758}"/>
              </a:ext>
            </a:extLst>
          </p:cNvPr>
          <p:cNvSpPr/>
          <p:nvPr userDrawn="1"/>
        </p:nvSpPr>
        <p:spPr>
          <a:xfrm>
            <a:off x="654960" y="6084231"/>
            <a:ext cx="501431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</a:rPr>
              <a:t>electoralcommission.org.uk</a:t>
            </a:r>
            <a:r>
              <a:rPr lang="en-GB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" pitchFamily="2" charset="77"/>
              </a:rPr>
              <a:t>/learning</a:t>
            </a:r>
          </a:p>
          <a:p>
            <a:pPr lvl="0"/>
            <a:endParaRPr lang="en-GB" sz="1500" b="1" dirty="0" err="1">
              <a:solidFill>
                <a:schemeClr val="tx1">
                  <a:lumMod val="95000"/>
                  <a:lumOff val="5000"/>
                </a:schemeClr>
              </a:solidFill>
              <a:latin typeface="Montserrat" pitchFamily="2" charset="77"/>
            </a:endParaRPr>
          </a:p>
        </p:txBody>
      </p:sp>
      <p:pic>
        <p:nvPicPr>
          <p:cNvPr id="14" name="The Electoral Commision Logo" descr="A picture containing text&#10;&#10;Description automatically generated">
            <a:extLst>
              <a:ext uri="{FF2B5EF4-FFF2-40B4-BE49-F238E27FC236}">
                <a16:creationId xmlns:a16="http://schemas.microsoft.com/office/drawing/2014/main" id="{A5A67777-AD8C-B84D-8B31-01F41FC54FB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48460" y="476250"/>
            <a:ext cx="1724807" cy="867567"/>
          </a:xfrm>
          <a:prstGeom prst="rect">
            <a:avLst/>
          </a:prstGeom>
        </p:spPr>
      </p:pic>
      <p:pic>
        <p:nvPicPr>
          <p:cNvPr id="12" name="Front Cover Image One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909E629E-A6B5-0945-A33A-91AC166DE7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7159" t="1669" r="24900" b="40361"/>
          <a:stretch/>
        </p:blipFill>
        <p:spPr>
          <a:xfrm>
            <a:off x="6910312" y="1475433"/>
            <a:ext cx="5281688" cy="5392615"/>
          </a:xfrm>
          <a:prstGeom prst="rect">
            <a:avLst/>
          </a:prstGeom>
        </p:spPr>
      </p:pic>
      <p:pic>
        <p:nvPicPr>
          <p:cNvPr id="18" name="Front Cover Image Two">
            <a:extLst>
              <a:ext uri="{FF2B5EF4-FFF2-40B4-BE49-F238E27FC236}">
                <a16:creationId xmlns:a16="http://schemas.microsoft.com/office/drawing/2014/main" id="{D9AB496D-5C5B-994B-8E76-A075FD696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9782" b="29461"/>
          <a:stretch/>
        </p:blipFill>
        <p:spPr>
          <a:xfrm>
            <a:off x="4800344" y="1839959"/>
            <a:ext cx="5517185" cy="50280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98A60-2F60-C44B-BEDE-8DC44436C79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050950" y="6268405"/>
            <a:ext cx="502317" cy="5023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E16E882-5483-9A4D-888D-34F476A9390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F43BC4A4-2A90-FC43-82E6-D946279DD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9240" y="0"/>
            <a:ext cx="6251071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WELCOME TO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EE890287-29E2-4C40-B8FC-0F98ACD76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9240" y="676893"/>
            <a:ext cx="6251071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WELCOME TO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0A1E29E1-B67C-F345-8DE7-DE7F4F60B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9240" y="1389412"/>
            <a:ext cx="6251071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WELCOME TO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B3A7FC44-7815-804B-9C3C-3F759C101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9240" y="2042555"/>
            <a:ext cx="6251071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WELCOME TO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0BC07E39-15D3-1F4C-AB33-372E24BBEE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9240" y="2743199"/>
            <a:ext cx="6251071" cy="83036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ct val="140000"/>
              <a:buFont typeface="Wingdings" pitchFamily="2" charset="2"/>
              <a:buNone/>
              <a:tabLst/>
              <a:defRPr sz="6000" b="1" i="0">
                <a:ln w="22225">
                  <a:solidFill>
                    <a:schemeClr val="bg1"/>
                  </a:solidFill>
                </a:ln>
                <a:noFill/>
                <a:latin typeface="Montserrat Black" pitchFamily="2" charset="77"/>
              </a:defRPr>
            </a:lvl1pPr>
          </a:lstStyle>
          <a:p>
            <a:pPr algn="l"/>
            <a:r>
              <a:rPr lang="en-US" sz="6000" b="1" i="0" dirty="0">
                <a:ln w="19050">
                  <a:solidFill>
                    <a:schemeClr val="bg1"/>
                  </a:solidFill>
                </a:ln>
                <a:noFill/>
                <a:latin typeface="Montserrat ExtraBold" pitchFamily="2" charset="77"/>
              </a:rPr>
              <a:t>WELCOME TO</a:t>
            </a:r>
          </a:p>
        </p:txBody>
      </p:sp>
    </p:spTree>
    <p:extLst>
      <p:ext uri="{BB962C8B-B14F-4D97-AF65-F5344CB8AC3E}">
        <p14:creationId xmlns:p14="http://schemas.microsoft.com/office/powerpoint/2010/main" val="2700179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ge Title">
            <a:extLst>
              <a:ext uri="{FF2B5EF4-FFF2-40B4-BE49-F238E27FC236}">
                <a16:creationId xmlns:a16="http://schemas.microsoft.com/office/drawing/2014/main" id="{835CA9BB-A6B4-CA47-B677-9D20AA2EE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1093304"/>
          </a:xfrm>
        </p:spPr>
        <p:txBody>
          <a:bodyPr anchor="t"/>
          <a:lstStyle>
            <a:lvl1pPr>
              <a:defRPr lang="en-GB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26" name="Time">
            <a:extLst>
              <a:ext uri="{FF2B5EF4-FFF2-40B4-BE49-F238E27FC236}">
                <a16:creationId xmlns:a16="http://schemas.microsoft.com/office/drawing/2014/main" id="{480B6F42-61AE-044F-9B06-7D28CE8341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6501" y="1792816"/>
            <a:ext cx="6728746" cy="3194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29" name="Page Copy">
            <a:extLst>
              <a:ext uri="{FF2B5EF4-FFF2-40B4-BE49-F238E27FC236}">
                <a16:creationId xmlns:a16="http://schemas.microsoft.com/office/drawing/2014/main" id="{6F329B5F-842D-9B45-BE3D-FF08822D72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39" y="2395538"/>
            <a:ext cx="7235760" cy="2792412"/>
          </a:xfrm>
          <a:solidFill>
            <a:srgbClr val="00E7BD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2BA430-E1C8-EE46-B4D9-B3E038717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age Image">
            <a:extLst>
              <a:ext uri="{FF2B5EF4-FFF2-40B4-BE49-F238E27FC236}">
                <a16:creationId xmlns:a16="http://schemas.microsoft.com/office/drawing/2014/main" id="{BC1BF98A-DD10-3448-9D40-800D96ED9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890"/>
          <a:stretch/>
        </p:blipFill>
        <p:spPr>
          <a:xfrm>
            <a:off x="7172319" y="834013"/>
            <a:ext cx="4584891" cy="60239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ED271-93C0-B449-8AA0-7EFCECB7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8" name="Logo">
            <a:extLst>
              <a:ext uri="{FF2B5EF4-FFF2-40B4-BE49-F238E27FC236}">
                <a16:creationId xmlns:a16="http://schemas.microsoft.com/office/drawing/2014/main" id="{4631544C-04FC-0D46-9813-A1C19C52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870A2C16-B680-5943-AD4E-10476C51F15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7" name="URL">
            <a:hlinkClick r:id="rId5"/>
            <a:extLst>
              <a:ext uri="{FF2B5EF4-FFF2-40B4-BE49-F238E27FC236}">
                <a16:creationId xmlns:a16="http://schemas.microsoft.com/office/drawing/2014/main" id="{76D2F972-520D-F34F-BC70-51AC2C3F6728}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304851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ge Title">
            <a:extLst>
              <a:ext uri="{FF2B5EF4-FFF2-40B4-BE49-F238E27FC236}">
                <a16:creationId xmlns:a16="http://schemas.microsoft.com/office/drawing/2014/main" id="{835CA9BB-A6B4-CA47-B677-9D20AA2EE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1093304"/>
          </a:xfrm>
        </p:spPr>
        <p:txBody>
          <a:bodyPr anchor="t"/>
          <a:lstStyle>
            <a:lvl1pPr>
              <a:defRPr lang="en-GB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26" name="Time">
            <a:extLst>
              <a:ext uri="{FF2B5EF4-FFF2-40B4-BE49-F238E27FC236}">
                <a16:creationId xmlns:a16="http://schemas.microsoft.com/office/drawing/2014/main" id="{480B6F42-61AE-044F-9B06-7D28CE8341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0455" y="1792816"/>
            <a:ext cx="7284792" cy="3194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29" name="Page Copy">
            <a:extLst>
              <a:ext uri="{FF2B5EF4-FFF2-40B4-BE49-F238E27FC236}">
                <a16:creationId xmlns:a16="http://schemas.microsoft.com/office/drawing/2014/main" id="{6F329B5F-842D-9B45-BE3D-FF08822D72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39" y="2395538"/>
            <a:ext cx="7235760" cy="2792412"/>
          </a:xfrm>
          <a:solidFill>
            <a:srgbClr val="00E7BD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2BA430-E1C8-EE46-B4D9-B3E038717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age Image">
            <a:extLst>
              <a:ext uri="{FF2B5EF4-FFF2-40B4-BE49-F238E27FC236}">
                <a16:creationId xmlns:a16="http://schemas.microsoft.com/office/drawing/2014/main" id="{BC1BF98A-DD10-3448-9D40-800D96ED9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890"/>
          <a:stretch/>
        </p:blipFill>
        <p:spPr>
          <a:xfrm>
            <a:off x="7172319" y="834013"/>
            <a:ext cx="4584891" cy="60239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ED271-93C0-B449-8AA0-7EFCECB7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8" name="Logo">
            <a:extLst>
              <a:ext uri="{FF2B5EF4-FFF2-40B4-BE49-F238E27FC236}">
                <a16:creationId xmlns:a16="http://schemas.microsoft.com/office/drawing/2014/main" id="{4631544C-04FC-0D46-9813-A1C19C52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870A2C16-B680-5943-AD4E-10476C51F15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7" name="URL">
            <a:hlinkClick r:id="rId5"/>
            <a:extLst>
              <a:ext uri="{FF2B5EF4-FFF2-40B4-BE49-F238E27FC236}">
                <a16:creationId xmlns:a16="http://schemas.microsoft.com/office/drawing/2014/main" id="{76D2F972-520D-F34F-BC70-51AC2C3F6728}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098966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age Title">
            <a:extLst>
              <a:ext uri="{FF2B5EF4-FFF2-40B4-BE49-F238E27FC236}">
                <a16:creationId xmlns:a16="http://schemas.microsoft.com/office/drawing/2014/main" id="{E8FDF040-170A-A54F-87E4-3F257B6125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1093304"/>
          </a:xfrm>
        </p:spPr>
        <p:txBody>
          <a:bodyPr anchor="t">
            <a:normAutofit/>
          </a:bodyPr>
          <a:lstStyle>
            <a:lvl1pPr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23" name="Time">
            <a:extLst>
              <a:ext uri="{FF2B5EF4-FFF2-40B4-BE49-F238E27FC236}">
                <a16:creationId xmlns:a16="http://schemas.microsoft.com/office/drawing/2014/main" id="{C8A68D86-85C2-4E4E-AB52-DBFBC5CB3B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6500" y="1792816"/>
            <a:ext cx="5105037" cy="3194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24" name="Body Copy">
            <a:extLst>
              <a:ext uri="{FF2B5EF4-FFF2-40B4-BE49-F238E27FC236}">
                <a16:creationId xmlns:a16="http://schemas.microsoft.com/office/drawing/2014/main" id="{99EB5333-586E-AC4D-833F-7E9DC91315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2273" y="2395538"/>
            <a:ext cx="5569265" cy="2792412"/>
          </a:xfrm>
          <a:solidFill>
            <a:srgbClr val="00E7BD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7AF2799C-5C3F-8247-A8FA-723257F8C4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0463" y="2395538"/>
            <a:ext cx="5543549" cy="2792412"/>
          </a:xfrm>
          <a:solidFill>
            <a:srgbClr val="00E7BD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94F9EC-5C35-1F48-BE90-8309054484DB}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picture containing person&#10;&#10;Description automatically generated">
            <a:extLst>
              <a:ext uri="{FF2B5EF4-FFF2-40B4-BE49-F238E27FC236}">
                <a16:creationId xmlns:a16="http://schemas.microsoft.com/office/drawing/2014/main" id="{B5405EAB-8E7F-5C42-851B-A0419B474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13F619-C287-8F43-8B0A-25FAFE55BF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FC67C5A0-D01D-E54F-857E-11C8600FF3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C3CCD9EE-ABA0-B34B-9A10-3FA8BC3DAC5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8" name="Footer Placeholder 40">
            <a:hlinkClick r:id="rId5"/>
            <a:extLst>
              <a:ext uri="{FF2B5EF4-FFF2-40B4-BE49-F238E27FC236}">
                <a16:creationId xmlns:a16="http://schemas.microsoft.com/office/drawing/2014/main" id="{9EBC4A56-1369-B548-9BDF-7C10E03AC4EF}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2964357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age Title">
            <a:extLst>
              <a:ext uri="{FF2B5EF4-FFF2-40B4-BE49-F238E27FC236}">
                <a16:creationId xmlns:a16="http://schemas.microsoft.com/office/drawing/2014/main" id="{E8FDF040-170A-A54F-87E4-3F257B6125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1093304"/>
          </a:xfrm>
        </p:spPr>
        <p:txBody>
          <a:bodyPr anchor="t">
            <a:normAutofit/>
          </a:bodyPr>
          <a:lstStyle>
            <a:lvl1pPr>
              <a:defRPr lang="en-US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23" name="Time">
            <a:extLst>
              <a:ext uri="{FF2B5EF4-FFF2-40B4-BE49-F238E27FC236}">
                <a16:creationId xmlns:a16="http://schemas.microsoft.com/office/drawing/2014/main" id="{C8A68D86-85C2-4E4E-AB52-DBFBC5CB3B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0456" y="1792816"/>
            <a:ext cx="5661082" cy="3194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sp>
        <p:nvSpPr>
          <p:cNvPr id="24" name="Body Copy">
            <a:extLst>
              <a:ext uri="{FF2B5EF4-FFF2-40B4-BE49-F238E27FC236}">
                <a16:creationId xmlns:a16="http://schemas.microsoft.com/office/drawing/2014/main" id="{99EB5333-586E-AC4D-833F-7E9DC91315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2273" y="2395538"/>
            <a:ext cx="5569265" cy="2792412"/>
          </a:xfrm>
          <a:solidFill>
            <a:srgbClr val="00E7BD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7AF2799C-5C3F-8247-A8FA-723257F8C4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0463" y="2395538"/>
            <a:ext cx="5543549" cy="2792412"/>
          </a:xfrm>
          <a:solidFill>
            <a:srgbClr val="00E7BD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94F9EC-5C35-1F48-BE90-8309054484DB}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picture containing person&#10;&#10;Description automatically generated">
            <a:extLst>
              <a:ext uri="{FF2B5EF4-FFF2-40B4-BE49-F238E27FC236}">
                <a16:creationId xmlns:a16="http://schemas.microsoft.com/office/drawing/2014/main" id="{B5405EAB-8E7F-5C42-851B-A0419B474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13F619-C287-8F43-8B0A-25FAFE55BF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FC67C5A0-D01D-E54F-857E-11C8600FF3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C3CCD9EE-ABA0-B34B-9A10-3FA8BC3DAC5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8" name="Footer Placeholder 40">
            <a:hlinkClick r:id="rId5"/>
            <a:extLst>
              <a:ext uri="{FF2B5EF4-FFF2-40B4-BE49-F238E27FC236}">
                <a16:creationId xmlns:a16="http://schemas.microsoft.com/office/drawing/2014/main" id="{9EBC4A56-1369-B548-9BDF-7C10E03AC4EF}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1926635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ge Title">
            <a:extLst>
              <a:ext uri="{FF2B5EF4-FFF2-40B4-BE49-F238E27FC236}">
                <a16:creationId xmlns:a16="http://schemas.microsoft.com/office/drawing/2014/main" id="{835CA9BB-A6B4-CA47-B677-9D20AA2EE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0455" y="467140"/>
            <a:ext cx="7689574" cy="1093304"/>
          </a:xfrm>
        </p:spPr>
        <p:txBody>
          <a:bodyPr anchor="t"/>
          <a:lstStyle>
            <a:lvl1pPr>
              <a:defRPr lang="en-GB" sz="4200" b="1" i="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itchFamily="2" charset="77"/>
                <a:ea typeface="+mj-ea"/>
                <a:cs typeface="+mj-cs"/>
              </a:defRPr>
            </a:lvl1pPr>
          </a:lstStyle>
          <a:p>
            <a:r>
              <a:rPr lang="en-GB" dirty="0"/>
              <a:t>TITLE TO GO HERE</a:t>
            </a:r>
            <a:endParaRPr lang="en-US" dirty="0"/>
          </a:p>
        </p:txBody>
      </p:sp>
      <p:sp>
        <p:nvSpPr>
          <p:cNvPr id="26" name="Time">
            <a:extLst>
              <a:ext uri="{FF2B5EF4-FFF2-40B4-BE49-F238E27FC236}">
                <a16:creationId xmlns:a16="http://schemas.microsoft.com/office/drawing/2014/main" id="{480B6F42-61AE-044F-9B06-7D28CE8341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6501" y="1792816"/>
            <a:ext cx="6728746" cy="3194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dirty="0"/>
              <a:t>XX to XX minutes</a:t>
            </a:r>
            <a:endParaRPr lang="en-US" dirty="0"/>
          </a:p>
        </p:txBody>
      </p:sp>
      <p:pic>
        <p:nvPicPr>
          <p:cNvPr id="25" name="Clock Icon">
            <a:extLst>
              <a:ext uri="{FF2B5EF4-FFF2-40B4-BE49-F238E27FC236}">
                <a16:creationId xmlns:a16="http://schemas.microsoft.com/office/drawing/2014/main" id="{3B6F75D2-1137-CA45-AFB2-267C4F6EBD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</p:spPr>
      </p:pic>
      <p:sp>
        <p:nvSpPr>
          <p:cNvPr id="29" name="Body Copy">
            <a:extLst>
              <a:ext uri="{FF2B5EF4-FFF2-40B4-BE49-F238E27FC236}">
                <a16:creationId xmlns:a16="http://schemas.microsoft.com/office/drawing/2014/main" id="{6F329B5F-842D-9B45-BE3D-FF08822D72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39" y="2395538"/>
            <a:ext cx="7235760" cy="2792412"/>
          </a:xfrm>
          <a:solidFill>
            <a:srgbClr val="FF8BFF">
              <a:alpha val="9000"/>
            </a:srgbClr>
          </a:solidFill>
          <a:ln>
            <a:noFill/>
          </a:ln>
        </p:spPr>
        <p:txBody>
          <a:bodyPr lIns="180000" tIns="180000" rIns="180000" bIns="180000"/>
          <a:lstStyle>
            <a:lvl1pPr>
              <a:buClr>
                <a:srgbClr val="FF8BFF"/>
              </a:buClr>
              <a:defRPr/>
            </a:lvl1pPr>
            <a:lvl2pPr>
              <a:buClr>
                <a:srgbClr val="FF8BFF"/>
              </a:buClr>
              <a:defRPr/>
            </a:lvl2pPr>
            <a:lvl3pPr>
              <a:buClr>
                <a:srgbClr val="FF8BFF"/>
              </a:buClr>
              <a:defRPr/>
            </a:lvl3pPr>
            <a:lvl4pPr>
              <a:buClr>
                <a:srgbClr val="FF8BFF"/>
              </a:buClr>
              <a:defRPr/>
            </a:lvl4pPr>
            <a:lvl5pPr>
              <a:buClr>
                <a:srgbClr val="FF8BFF"/>
              </a:buClr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014093-AF3A-5B44-9D6D-8CAD7FCBB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C7A236-B87E-2045-B97C-C797C85BA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461" r="6942" b="3737"/>
          <a:stretch/>
        </p:blipFill>
        <p:spPr>
          <a:xfrm>
            <a:off x="6240463" y="790543"/>
            <a:ext cx="5951537" cy="6076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FED271-93C0-B449-8AA0-7EFCECB76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3130" y="5714804"/>
            <a:ext cx="2032348" cy="1143196"/>
          </a:xfrm>
          <a:prstGeom prst="rect">
            <a:avLst/>
          </a:prstGeom>
        </p:spPr>
      </p:pic>
      <p:pic>
        <p:nvPicPr>
          <p:cNvPr id="38" name="Logo">
            <a:extLst>
              <a:ext uri="{FF2B5EF4-FFF2-40B4-BE49-F238E27FC236}">
                <a16:creationId xmlns:a16="http://schemas.microsoft.com/office/drawing/2014/main" id="{4631544C-04FC-0D46-9813-A1C19C52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95293" y="389693"/>
            <a:ext cx="1459057" cy="846253"/>
          </a:xfrm>
          <a:prstGeom prst="rect">
            <a:avLst/>
          </a:prstGeom>
        </p:spPr>
      </p:pic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92D35E03-6A57-D849-93BD-33782AD5DF4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sp>
        <p:nvSpPr>
          <p:cNvPr id="17" name="Footer Placeholder 40">
            <a:hlinkClick r:id="rId6"/>
            <a:extLst>
              <a:ext uri="{FF2B5EF4-FFF2-40B4-BE49-F238E27FC236}">
                <a16:creationId xmlns:a16="http://schemas.microsoft.com/office/drawing/2014/main" id="{46024BBD-BF3A-7F4F-98AC-38887AABAE25}"/>
              </a:ext>
            </a:extLst>
          </p:cNvPr>
          <p:cNvSpPr txBox="1">
            <a:spLocks/>
          </p:cNvSpPr>
          <p:nvPr userDrawn="1"/>
        </p:nvSpPr>
        <p:spPr>
          <a:xfrm>
            <a:off x="280516" y="6205606"/>
            <a:ext cx="69940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chemeClr val="tx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0" u="none" dirty="0" err="1">
                <a:solidFill>
                  <a:schemeClr val="tx1"/>
                </a:solidFill>
              </a:rPr>
              <a:t>electoralcommission.org.uk</a:t>
            </a:r>
            <a:r>
              <a:rPr lang="en-US" sz="900" b="0" u="none" dirty="0">
                <a:solidFill>
                  <a:schemeClr val="tx1"/>
                </a:solidFill>
              </a:rPr>
              <a:t>/learning</a:t>
            </a:r>
          </a:p>
        </p:txBody>
      </p:sp>
    </p:spTree>
    <p:extLst>
      <p:ext uri="{BB962C8B-B14F-4D97-AF65-F5344CB8AC3E}">
        <p14:creationId xmlns:p14="http://schemas.microsoft.com/office/powerpoint/2010/main" val="682432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ge Title">
            <a:extLst>
              <a:ext uri="{FF2B5EF4-FFF2-40B4-BE49-F238E27FC236}">
                <a16:creationId xmlns:a16="http://schemas.microsoft.com/office/drawing/2014/main" id="{2605799E-3C53-A84D-9EE0-17323F529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939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age copy">
            <a:extLst>
              <a:ext uri="{FF2B5EF4-FFF2-40B4-BE49-F238E27FC236}">
                <a16:creationId xmlns:a16="http://schemas.microsoft.com/office/drawing/2014/main" id="{987F9996-A406-314D-BFF7-25EC3CE26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939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06EFD54-0B76-9142-B3BA-8C5FA2817B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515" y="6127750"/>
            <a:ext cx="115034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/>
              <a:t>Campaigning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777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1" r:id="rId2"/>
    <p:sldLayoutId id="2147483649" r:id="rId3"/>
    <p:sldLayoutId id="2147483660" r:id="rId4"/>
    <p:sldLayoutId id="2147483650" r:id="rId5"/>
    <p:sldLayoutId id="2147483683" r:id="rId6"/>
    <p:sldLayoutId id="2147483661" r:id="rId7"/>
    <p:sldLayoutId id="2147483686" r:id="rId8"/>
    <p:sldLayoutId id="2147483662" r:id="rId9"/>
    <p:sldLayoutId id="2147483684" r:id="rId10"/>
    <p:sldLayoutId id="2147483663" r:id="rId11"/>
    <p:sldLayoutId id="2147483685" r:id="rId12"/>
    <p:sldLayoutId id="2147483651" r:id="rId13"/>
    <p:sldLayoutId id="2147483665" r:id="rId14"/>
    <p:sldLayoutId id="2147483671" r:id="rId15"/>
    <p:sldLayoutId id="2147483667" r:id="rId16"/>
    <p:sldLayoutId id="2147483672" r:id="rId17"/>
    <p:sldLayoutId id="2147483673" r:id="rId18"/>
    <p:sldLayoutId id="2147483664" r:id="rId19"/>
    <p:sldLayoutId id="2147483666" r:id="rId20"/>
    <p:sldLayoutId id="2147483652" r:id="rId21"/>
    <p:sldLayoutId id="2147483681" r:id="rId22"/>
    <p:sldLayoutId id="2147483669" r:id="rId23"/>
    <p:sldLayoutId id="2147483668" r:id="rId24"/>
    <p:sldLayoutId id="2147483670" r:id="rId25"/>
    <p:sldLayoutId id="2147483676" r:id="rId26"/>
    <p:sldLayoutId id="2147483675" r:id="rId27"/>
    <p:sldLayoutId id="2147483674" r:id="rId28"/>
    <p:sldLayoutId id="2147483679" r:id="rId29"/>
    <p:sldLayoutId id="2147483687" r:id="rId30"/>
    <p:sldLayoutId id="2147483677" r:id="rId31"/>
    <p:sldLayoutId id="2147483688" r:id="rId32"/>
    <p:sldLayoutId id="2147483680" r:id="rId33"/>
    <p:sldLayoutId id="2147483689" r:id="rId34"/>
    <p:sldLayoutId id="2147483678" r:id="rId35"/>
    <p:sldLayoutId id="2147483690" r:id="rId3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i="0" kern="1200">
          <a:solidFill>
            <a:schemeClr val="tx1">
              <a:lumMod val="95000"/>
              <a:lumOff val="5000"/>
            </a:schemeClr>
          </a:solidFill>
          <a:latin typeface="Montserrat ExtraBold" pitchFamily="2" charset="77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rgbClr val="00E7BD"/>
        </a:buClr>
        <a:buSzPct val="140000"/>
        <a:buFont typeface="Wingdings" pitchFamily="2" charset="2"/>
        <a:buChar char="§"/>
        <a:defRPr sz="2000" b="1" i="0" kern="1200">
          <a:solidFill>
            <a:schemeClr val="tx1">
              <a:lumMod val="95000"/>
              <a:lumOff val="5000"/>
            </a:schemeClr>
          </a:solidFill>
          <a:latin typeface="Montserrat" pitchFamily="2" charset="77"/>
          <a:ea typeface="+mn-ea"/>
          <a:cs typeface="Futura Medium" panose="020B0602020204020303" pitchFamily="34" charset="-79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0E7BD"/>
        </a:buClr>
        <a:buSzPct val="140000"/>
        <a:buFont typeface="Wingdings" pitchFamily="2" charset="2"/>
        <a:buChar char="§"/>
        <a:defRPr sz="1800" b="0" kern="1200">
          <a:solidFill>
            <a:schemeClr val="tx1">
              <a:lumMod val="95000"/>
              <a:lumOff val="5000"/>
            </a:schemeClr>
          </a:solidFill>
          <a:latin typeface="Montserrat" pitchFamily="2" charset="77"/>
          <a:ea typeface="+mn-ea"/>
          <a:cs typeface="Futura Medium" panose="020B0602020204020303" pitchFamily="34" charset="-79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0E7BD"/>
        </a:buClr>
        <a:buSzPct val="140000"/>
        <a:buFont typeface="Wingdings" pitchFamily="2" charset="2"/>
        <a:buChar char="§"/>
        <a:defRPr sz="1600" b="0" kern="1200">
          <a:solidFill>
            <a:schemeClr val="tx1">
              <a:lumMod val="95000"/>
              <a:lumOff val="5000"/>
            </a:schemeClr>
          </a:solidFill>
          <a:latin typeface="Montserrat" pitchFamily="2" charset="77"/>
          <a:ea typeface="+mn-ea"/>
          <a:cs typeface="Futura Medium" panose="020B0602020204020303" pitchFamily="34" charset="-79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0E7BD"/>
        </a:buClr>
        <a:buSzPct val="140000"/>
        <a:buFont typeface="Wingdings" pitchFamily="2" charset="2"/>
        <a:buChar char="§"/>
        <a:defRPr sz="1400" b="0" kern="1200">
          <a:solidFill>
            <a:schemeClr val="tx1">
              <a:lumMod val="95000"/>
              <a:lumOff val="5000"/>
            </a:schemeClr>
          </a:solidFill>
          <a:latin typeface="Montserrat" pitchFamily="2" charset="77"/>
          <a:ea typeface="+mn-ea"/>
          <a:cs typeface="Futura Medium" panose="020B0602020204020303" pitchFamily="34" charset="-79"/>
        </a:defRPr>
      </a:lvl4pPr>
      <a:lvl5pPr marL="2000250" indent="-171450" algn="l" defTabSz="914400" rtl="0" eaLnBrk="1" latinLnBrk="0" hangingPunct="1">
        <a:lnSpc>
          <a:spcPct val="90000"/>
        </a:lnSpc>
        <a:spcBef>
          <a:spcPts val="500"/>
        </a:spcBef>
        <a:buClr>
          <a:srgbClr val="00E7BD"/>
        </a:buClr>
        <a:buSzPct val="140000"/>
        <a:buFont typeface="Wingdings" pitchFamily="2" charset="2"/>
        <a:buChar char="§"/>
        <a:defRPr sz="1200" b="0" kern="1200">
          <a:solidFill>
            <a:schemeClr val="tx1">
              <a:lumMod val="95000"/>
              <a:lumOff val="5000"/>
            </a:schemeClr>
          </a:solidFill>
          <a:latin typeface="Montserrat" pitchFamily="2" charset="77"/>
          <a:ea typeface="+mn-ea"/>
          <a:cs typeface="Futura Medium" panose="020B0602020204020303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3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orient="horz" pos="300" userDrawn="1">
          <p15:clr>
            <a:srgbClr val="F26B43"/>
          </p15:clr>
        </p15:guide>
        <p15:guide id="4" orient="horz" pos="4110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3749" userDrawn="1">
          <p15:clr>
            <a:srgbClr val="F26B43"/>
          </p15:clr>
        </p15:guide>
        <p15:guide id="7" pos="393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2BFFC07-E828-EB4C-ACED-BFD41C5FC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Welcome to your vote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8537B87-F8BE-BB41-9DCC-C33CAA9F66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WELCOME TO</a:t>
            </a:r>
          </a:p>
          <a:p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0C3D47D-8DE8-4B4A-B982-F96FD4FA9D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WELCOME TO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BE40216-F82A-DA42-B70D-D53A9D8A3E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WELCOME TO</a:t>
            </a:r>
          </a:p>
          <a:p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00F8EB5-6449-5A4F-9096-5C0771BAAA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WELCOME TO</a:t>
            </a:r>
          </a:p>
          <a:p>
            <a:endParaRPr lang="en-US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656454A-882D-DC4C-86C5-6035E61BE9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WELCOME TO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59241" y="5162319"/>
            <a:ext cx="5257800" cy="383807"/>
          </a:xfrm>
        </p:spPr>
        <p:txBody>
          <a:bodyPr/>
          <a:lstStyle/>
          <a:p>
            <a:r>
              <a:rPr lang="en-GB" dirty="0"/>
              <a:t>Campaigning</a:t>
            </a:r>
          </a:p>
        </p:txBody>
      </p:sp>
    </p:spTree>
    <p:extLst>
      <p:ext uri="{BB962C8B-B14F-4D97-AF65-F5344CB8AC3E}">
        <p14:creationId xmlns:p14="http://schemas.microsoft.com/office/powerpoint/2010/main" val="3664255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11E7A-366B-DA4F-8943-DCCA89ADE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Campaign planning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4B2E7-BBFC-C54F-B379-F0C6867808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5237" y="1792816"/>
            <a:ext cx="7284792" cy="31941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10 minutes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9887C-F41F-FC48-B056-B8B5320340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39" y="2395538"/>
            <a:ext cx="7235760" cy="2250204"/>
          </a:xfrm>
        </p:spPr>
        <p:txBody>
          <a:bodyPr>
            <a:noAutofit/>
          </a:bodyPr>
          <a:lstStyle/>
          <a:p>
            <a:r>
              <a:rPr lang="en-US" sz="1800" b="0" dirty="0"/>
              <a:t>Get into campaign teams </a:t>
            </a:r>
          </a:p>
          <a:p>
            <a:r>
              <a:rPr lang="en-US" sz="1800" b="0" dirty="0"/>
              <a:t>Share your findings</a:t>
            </a:r>
          </a:p>
          <a:p>
            <a:r>
              <a:rPr lang="en-US" sz="1800" b="0" dirty="0"/>
              <a:t>Use your findings to come up with a key message for your campaign</a:t>
            </a:r>
          </a:p>
          <a:p>
            <a:r>
              <a:rPr lang="en-US" sz="1800" b="0" dirty="0"/>
              <a:t>Plan activities that you think will encourage young people to register to vote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68409-7EE6-CF4D-A482-F0D280FA256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pic>
        <p:nvPicPr>
          <p:cNvPr id="9" name="Clock Icon">
            <a:extLst>
              <a:ext uri="{FF2B5EF4-FFF2-40B4-BE49-F238E27FC236}">
                <a16:creationId xmlns:a16="http://schemas.microsoft.com/office/drawing/2014/main" id="{B1B7321C-9C09-C246-9A57-3C3352B1B6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3496" y="1772448"/>
            <a:ext cx="411086" cy="41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4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C1944BD-1C14-6F4D-B578-DEC930018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60 seconds to share your ideas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FA8BD5-B8CC-3049-B26E-3952134A8BF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594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0F30CE6-958A-BB42-9CEB-5FB5BACF0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7E20415-2777-2E4B-BC4E-FEC9DC2AF9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39" y="1891446"/>
            <a:ext cx="7235760" cy="1898889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en-GB" sz="1800" b="0" dirty="0"/>
              <a:t>You will be able to analyse where power is held in your community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GB" sz="1800" b="0" dirty="0"/>
              <a:t>You will be able to discuss the factors that influence people’s voting choices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C47B2B-F23D-9248-8A90-EB60909888E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981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Political bingo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806649" y="1792816"/>
            <a:ext cx="7284792" cy="319417"/>
          </a:xfrm>
        </p:spPr>
        <p:txBody>
          <a:bodyPr>
            <a:normAutofit lnSpcReduction="10000"/>
          </a:bodyPr>
          <a:lstStyle/>
          <a:p>
            <a:r>
              <a:rPr lang="en-GB" dirty="0"/>
              <a:t>10 minutes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90939" y="2395539"/>
            <a:ext cx="7235760" cy="1940488"/>
          </a:xfrm>
        </p:spPr>
        <p:txBody>
          <a:bodyPr/>
          <a:lstStyle/>
          <a:p>
            <a:pPr marL="0" indent="0">
              <a:buNone/>
            </a:pPr>
            <a:r>
              <a:rPr lang="en-US" sz="1800" b="0" dirty="0"/>
              <a:t>Complete a bingo card by finding other students who know about or have experienced each statement.</a:t>
            </a:r>
          </a:p>
          <a:p>
            <a:pPr marL="0" indent="0">
              <a:buNone/>
            </a:pPr>
            <a:endParaRPr lang="en-US" sz="1800" b="0" dirty="0"/>
          </a:p>
          <a:p>
            <a:pPr marL="0" indent="0">
              <a:buNone/>
            </a:pPr>
            <a:r>
              <a:rPr lang="en-US" sz="1800" b="0" dirty="0"/>
              <a:t>The first student to complete the card is the winner!</a:t>
            </a:r>
          </a:p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pic>
        <p:nvPicPr>
          <p:cNvPr id="6" name="Clock Icon" descr="Icon&#10;&#10;Description automatically generated">
            <a:extLst>
              <a:ext uri="{FF2B5EF4-FFF2-40B4-BE49-F238E27FC236}">
                <a16:creationId xmlns:a16="http://schemas.microsoft.com/office/drawing/2014/main" id="{472FDD60-90CF-3C47-9ABA-25FED0916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55" y="1711712"/>
            <a:ext cx="411086" cy="41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69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6CDBDE-335F-8A4D-8ACF-C7A42F8B071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graphicFrame>
        <p:nvGraphicFramePr>
          <p:cNvPr id="5" name="Content Placeholder 2" title="political bingo table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5648725"/>
              </p:ext>
            </p:extLst>
          </p:nvPr>
        </p:nvGraphicFramePr>
        <p:xfrm>
          <a:off x="280516" y="238726"/>
          <a:ext cx="9556659" cy="632430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155187">
                  <a:extLst>
                    <a:ext uri="{9D8B030D-6E8A-4147-A177-3AD203B41FA5}">
                      <a16:colId xmlns:a16="http://schemas.microsoft.com/office/drawing/2014/main" val="4188372822"/>
                    </a:ext>
                  </a:extLst>
                </a:gridCol>
                <a:gridCol w="3200736">
                  <a:extLst>
                    <a:ext uri="{9D8B030D-6E8A-4147-A177-3AD203B41FA5}">
                      <a16:colId xmlns:a16="http://schemas.microsoft.com/office/drawing/2014/main" val="2675777768"/>
                    </a:ext>
                  </a:extLst>
                </a:gridCol>
                <a:gridCol w="3200736">
                  <a:extLst>
                    <a:ext uri="{9D8B030D-6E8A-4147-A177-3AD203B41FA5}">
                      <a16:colId xmlns:a16="http://schemas.microsoft.com/office/drawing/2014/main" val="3920996951"/>
                    </a:ext>
                  </a:extLst>
                </a:gridCol>
              </a:tblGrid>
              <a:tr h="123928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Montserrat" panose="020B0604020202020204" charset="0"/>
                        </a:rPr>
                        <a:t>Find someone who has met a</a:t>
                      </a:r>
                      <a:r>
                        <a:rPr lang="en-GB" sz="1400" baseline="0" dirty="0">
                          <a:latin typeface="Montserrat" panose="020B0604020202020204" charset="0"/>
                        </a:rPr>
                        <a:t> </a:t>
                      </a:r>
                      <a:r>
                        <a:rPr lang="en-GB" sz="1400" dirty="0">
                          <a:latin typeface="Montserrat" panose="020B0604020202020204" charset="0"/>
                        </a:rPr>
                        <a:t>politician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Montserrat" panose="020B0604020202020204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Montserrat" panose="020B0604020202020204" charset="0"/>
                        </a:rPr>
                        <a:t>Name: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Montserrat" panose="020B0604020202020204" charset="0"/>
                      </a:endParaRPr>
                    </a:p>
                  </a:txBody>
                  <a:tcPr>
                    <a:solidFill>
                      <a:srgbClr val="E7FA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Montserrat" panose="020B0604020202020204" charset="0"/>
                        </a:rPr>
                        <a:t>Find someone who can name the</a:t>
                      </a:r>
                      <a:r>
                        <a:rPr lang="en-GB" sz="1400" baseline="0" dirty="0">
                          <a:latin typeface="Montserrat" panose="020B0604020202020204" charset="0"/>
                        </a:rPr>
                        <a:t> </a:t>
                      </a:r>
                      <a:r>
                        <a:rPr lang="en-GB" sz="1400" dirty="0">
                          <a:latin typeface="Montserrat" panose="020B0604020202020204" charset="0"/>
                        </a:rPr>
                        <a:t>First Minister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Montserrat" panose="020B0604020202020204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Montserrat" panose="020B0604020202020204" charset="0"/>
                        </a:rPr>
                        <a:t>Name: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Montserrat" panose="020B0604020202020204" charset="0"/>
                      </a:endParaRPr>
                    </a:p>
                  </a:txBody>
                  <a:tcPr>
                    <a:solidFill>
                      <a:srgbClr val="E7FA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Montserrat" panose="020B0604020202020204" charset="0"/>
                        </a:rPr>
                        <a:t>Find someone who can name their</a:t>
                      </a:r>
                      <a:r>
                        <a:rPr lang="en-GB" sz="1400" baseline="0" dirty="0">
                          <a:latin typeface="Montserrat" panose="020B0604020202020204" charset="0"/>
                        </a:rPr>
                        <a:t> </a:t>
                      </a:r>
                      <a:r>
                        <a:rPr lang="en-GB" sz="1400" dirty="0">
                          <a:latin typeface="Montserrat" panose="020B0604020202020204" charset="0"/>
                        </a:rPr>
                        <a:t>local councillor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Montserrat" panose="020B0604020202020204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Montserrat" panose="020B0604020202020204" charset="0"/>
                        </a:rPr>
                        <a:t>Name: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Montserrat" panose="020B0604020202020204" charset="0"/>
                      </a:endParaRPr>
                    </a:p>
                  </a:txBody>
                  <a:tcPr>
                    <a:solidFill>
                      <a:srgbClr val="E7F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950913"/>
                  </a:ext>
                </a:extLst>
              </a:tr>
              <a:tr h="337986">
                <a:tc>
                  <a:txBody>
                    <a:bodyPr/>
                    <a:lstStyle/>
                    <a:p>
                      <a:endParaRPr lang="en-GB" sz="1400" dirty="0">
                        <a:latin typeface="Montserrat" panose="020B060402020202020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Montserrat" panose="020B060402020202020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Montserrat" panose="020B060402020202020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7331775"/>
                  </a:ext>
                </a:extLst>
              </a:tr>
              <a:tr h="141588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Montserrat" panose="020B0604020202020204" charset="0"/>
                        </a:rPr>
                        <a:t>Find someone who has taken part in a mock election at</a:t>
                      </a:r>
                      <a:r>
                        <a:rPr lang="en-GB" sz="1400" baseline="0" dirty="0">
                          <a:latin typeface="Montserrat" panose="020B0604020202020204" charset="0"/>
                        </a:rPr>
                        <a:t> s</a:t>
                      </a:r>
                      <a:r>
                        <a:rPr lang="en-GB" sz="1400" dirty="0">
                          <a:latin typeface="Montserrat" panose="020B0604020202020204" charset="0"/>
                        </a:rPr>
                        <a:t>chool or college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Montserrat" panose="020B0604020202020204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Montserrat" panose="020B0604020202020204" charset="0"/>
                        </a:rPr>
                        <a:t>Name: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Montserrat" panose="020B0604020202020204" charset="0"/>
                      </a:endParaRPr>
                    </a:p>
                  </a:txBody>
                  <a:tcPr>
                    <a:solidFill>
                      <a:srgbClr val="E7FA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Montserrat" panose="020B0604020202020204" charset="0"/>
                        </a:rPr>
                        <a:t>Find someone who has signed</a:t>
                      </a:r>
                      <a:r>
                        <a:rPr lang="en-GB" sz="1400" baseline="0" dirty="0">
                          <a:latin typeface="Montserrat" panose="020B0604020202020204" charset="0"/>
                        </a:rPr>
                        <a:t> </a:t>
                      </a:r>
                      <a:r>
                        <a:rPr lang="en-GB" sz="1400" dirty="0">
                          <a:latin typeface="Montserrat" panose="020B0604020202020204" charset="0"/>
                        </a:rPr>
                        <a:t>a petition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Montserrat" panose="020B0604020202020204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Montserrat" panose="020B0604020202020204" charset="0"/>
                        </a:rPr>
                        <a:t>Name:</a:t>
                      </a:r>
                    </a:p>
                  </a:txBody>
                  <a:tcPr>
                    <a:solidFill>
                      <a:srgbClr val="E7FA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Montserrat" panose="020B0604020202020204" charset="0"/>
                        </a:rPr>
                        <a:t>Find someone who can name four</a:t>
                      </a:r>
                      <a:r>
                        <a:rPr lang="en-GB" sz="1400" baseline="0" dirty="0">
                          <a:latin typeface="Montserrat" panose="020B0604020202020204" charset="0"/>
                        </a:rPr>
                        <a:t> </a:t>
                      </a:r>
                      <a:r>
                        <a:rPr lang="en-GB" sz="1400" dirty="0">
                          <a:latin typeface="Montserrat" panose="020B0604020202020204" charset="0"/>
                        </a:rPr>
                        <a:t>political parties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Montserrat" panose="020B0604020202020204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Montserrat" panose="020B0604020202020204" charset="0"/>
                        </a:rPr>
                        <a:t>Name: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Montserrat" panose="020B0604020202020204" charset="0"/>
                      </a:endParaRPr>
                    </a:p>
                  </a:txBody>
                  <a:tcPr>
                    <a:solidFill>
                      <a:srgbClr val="E7F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50090"/>
                  </a:ext>
                </a:extLst>
              </a:tr>
              <a:tr h="337986">
                <a:tc>
                  <a:txBody>
                    <a:bodyPr/>
                    <a:lstStyle/>
                    <a:p>
                      <a:endParaRPr lang="en-GB" sz="1400" dirty="0">
                        <a:latin typeface="Montserrat" panose="020B060402020202020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Montserrat" panose="020B060402020202020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Montserrat" panose="020B060402020202020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8994470"/>
                  </a:ext>
                </a:extLst>
              </a:tr>
              <a:tr h="1239284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Montserrat" panose="020B0604020202020204" charset="0"/>
                        </a:rPr>
                        <a:t>Find someone who can name their Member of the </a:t>
                      </a:r>
                      <a:r>
                        <a:rPr lang="en-GB" sz="1400" dirty="0" err="1">
                          <a:latin typeface="Montserrat" panose="020B0604020202020204" charset="0"/>
                        </a:rPr>
                        <a:t>Senedd</a:t>
                      </a:r>
                      <a:endParaRPr lang="en-GB" sz="1400" dirty="0">
                        <a:latin typeface="Montserrat" panose="020B0604020202020204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Montserrat" panose="020B0604020202020204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Montserrat" panose="020B0604020202020204" charset="0"/>
                        </a:rPr>
                        <a:t>Name:</a:t>
                      </a:r>
                    </a:p>
                  </a:txBody>
                  <a:tcPr>
                    <a:solidFill>
                      <a:srgbClr val="E7FA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Montserrat" panose="020B0604020202020204" charset="0"/>
                        </a:rPr>
                        <a:t>Find someone who has gone on</a:t>
                      </a:r>
                      <a:r>
                        <a:rPr lang="en-GB" sz="1400" baseline="0" dirty="0">
                          <a:latin typeface="Montserrat" panose="020B0604020202020204" charset="0"/>
                        </a:rPr>
                        <a:t> </a:t>
                      </a:r>
                      <a:r>
                        <a:rPr lang="en-GB" sz="1400" dirty="0">
                          <a:latin typeface="Montserrat" panose="020B0604020202020204" charset="0"/>
                        </a:rPr>
                        <a:t>a march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Montserrat" panose="020B0604020202020204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Montserrat" panose="020B0604020202020204" charset="0"/>
                        </a:rPr>
                        <a:t>Name:</a:t>
                      </a:r>
                    </a:p>
                  </a:txBody>
                  <a:tcPr>
                    <a:solidFill>
                      <a:srgbClr val="E7FA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Montserrat" panose="020B0604020202020204" charset="0"/>
                        </a:rPr>
                        <a:t>Find someone who is interested in environmental issues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Montserrat" panose="020B0604020202020204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Montserrat" panose="020B0604020202020204" charset="0"/>
                        </a:rPr>
                        <a:t>Name: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Montserrat" panose="020B0604020202020204" charset="0"/>
                      </a:endParaRPr>
                    </a:p>
                  </a:txBody>
                  <a:tcPr>
                    <a:solidFill>
                      <a:srgbClr val="E7F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531228"/>
                  </a:ext>
                </a:extLst>
              </a:tr>
              <a:tr h="337986">
                <a:tc>
                  <a:txBody>
                    <a:bodyPr/>
                    <a:lstStyle/>
                    <a:p>
                      <a:endParaRPr lang="en-GB" sz="1400" dirty="0">
                        <a:latin typeface="Montserrat" panose="020B060402020202020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Montserrat" panose="020B060402020202020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Montserrat" panose="020B060402020202020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832286"/>
                  </a:ext>
                </a:extLst>
              </a:tr>
              <a:tr h="141588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Montserrat" panose="020B0604020202020204" charset="0"/>
                        </a:rPr>
                        <a:t>Find someone who has made</a:t>
                      </a:r>
                      <a:r>
                        <a:rPr lang="en-GB" sz="1400" baseline="0" dirty="0">
                          <a:latin typeface="Montserrat" panose="020B0604020202020204" charset="0"/>
                        </a:rPr>
                        <a:t> </a:t>
                      </a:r>
                      <a:r>
                        <a:rPr lang="en-GB" sz="1400" dirty="0">
                          <a:latin typeface="Montserrat" panose="020B0604020202020204" charset="0"/>
                        </a:rPr>
                        <a:t>a speech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Montserrat" panose="020B0604020202020204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Montserrat" panose="020B0604020202020204" charset="0"/>
                        </a:rPr>
                        <a:t>Name: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Montserrat" panose="020B0604020202020204" charset="0"/>
                      </a:endParaRPr>
                    </a:p>
                  </a:txBody>
                  <a:tcPr>
                    <a:solidFill>
                      <a:srgbClr val="E7FA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Montserrat" panose="020B0604020202020204" charset="0"/>
                        </a:rPr>
                        <a:t>Find someone who intends to vote or has voted at an election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Montserrat" panose="020B0604020202020204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Montserrat" panose="020B0604020202020204" charset="0"/>
                        </a:rPr>
                        <a:t>Name:</a:t>
                      </a:r>
                    </a:p>
                  </a:txBody>
                  <a:tcPr>
                    <a:solidFill>
                      <a:srgbClr val="E7FA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Montserrat" panose="020B0604020202020204" charset="0"/>
                        </a:rPr>
                        <a:t>Find someone who has donated</a:t>
                      </a:r>
                      <a:r>
                        <a:rPr lang="en-GB" sz="1400" baseline="0" dirty="0">
                          <a:latin typeface="Montserrat" panose="020B0604020202020204" charset="0"/>
                        </a:rPr>
                        <a:t> </a:t>
                      </a:r>
                      <a:r>
                        <a:rPr lang="en-GB" sz="1400" dirty="0">
                          <a:latin typeface="Montserrat" panose="020B0604020202020204" charset="0"/>
                        </a:rPr>
                        <a:t>money to a charity in the last three months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Montserrat" panose="020B0604020202020204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latin typeface="Montserrat" panose="020B0604020202020204" charset="0"/>
                        </a:rPr>
                        <a:t>Name: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Montserrat" panose="020B0604020202020204" charset="0"/>
                      </a:endParaRPr>
                    </a:p>
                  </a:txBody>
                  <a:tcPr>
                    <a:solidFill>
                      <a:srgbClr val="E7F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3627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6382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19AB02-49D3-C14A-83BC-86739FFF620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03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F8CC1-FFD6-B443-91C4-8EDE67304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influences?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E10E82-D6BD-6741-B6AF-0E5CA6451D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6997" y="1815447"/>
            <a:ext cx="5661082" cy="31941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10-20 minutes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D7C3C4-0C38-744A-9A63-7E347DA3A1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1800" b="0" dirty="0"/>
              <a:t>What influences the decisions we make every day?</a:t>
            </a:r>
          </a:p>
          <a:p>
            <a:pPr marL="0" indent="0">
              <a:buNone/>
            </a:pPr>
            <a:endParaRPr lang="en-US" sz="1800" b="0" dirty="0"/>
          </a:p>
          <a:p>
            <a:r>
              <a:rPr lang="en-US" sz="1800" b="0" dirty="0"/>
              <a:t>What influences what you watch on TV or do at the weekend?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B86DB2-1A70-3745-8847-72D8F104E8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0" dirty="0"/>
              <a:t>Imagine there is an election tomorrow.</a:t>
            </a:r>
          </a:p>
          <a:p>
            <a:r>
              <a:rPr lang="en-US" sz="1800" b="0" dirty="0"/>
              <a:t>What campaigning techniques would make you vote for a political party?</a:t>
            </a:r>
          </a:p>
          <a:p>
            <a:pPr marL="0" indent="0">
              <a:buNone/>
            </a:pPr>
            <a:endParaRPr lang="en-US" sz="1800" b="0" dirty="0"/>
          </a:p>
          <a:p>
            <a:r>
              <a:rPr lang="en-US" sz="1800" b="0" dirty="0"/>
              <a:t>Take a look at the examples, discuss and decide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677AF3-BF61-1F43-8DB5-2B6448FA429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pic>
        <p:nvPicPr>
          <p:cNvPr id="11" name="Clock Icon" descr="Icon&#10;&#10;Description automatically generated">
            <a:extLst>
              <a:ext uri="{FF2B5EF4-FFF2-40B4-BE49-F238E27FC236}">
                <a16:creationId xmlns:a16="http://schemas.microsoft.com/office/drawing/2014/main" id="{9B492330-F332-3848-86D1-1FB9DD921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73" y="1733852"/>
            <a:ext cx="411086" cy="41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05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677AF3-BF61-1F43-8DB5-2B6448FA429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  <p:graphicFrame>
        <p:nvGraphicFramePr>
          <p:cNvPr id="7" name="Content Placeholder 9" title="What influences your decisions table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0977484"/>
              </p:ext>
            </p:extLst>
          </p:nvPr>
        </p:nvGraphicFramePr>
        <p:xfrm>
          <a:off x="132732" y="58992"/>
          <a:ext cx="10218821" cy="5660658"/>
        </p:xfrm>
        <a:graphic>
          <a:graphicData uri="http://schemas.openxmlformats.org/drawingml/2006/table">
            <a:tbl>
              <a:tblPr bandRow="1"/>
              <a:tblGrid>
                <a:gridCol w="1703137">
                  <a:extLst>
                    <a:ext uri="{9D8B030D-6E8A-4147-A177-3AD203B41FA5}">
                      <a16:colId xmlns:a16="http://schemas.microsoft.com/office/drawing/2014/main" val="644092825"/>
                    </a:ext>
                  </a:extLst>
                </a:gridCol>
                <a:gridCol w="1790212">
                  <a:extLst>
                    <a:ext uri="{9D8B030D-6E8A-4147-A177-3AD203B41FA5}">
                      <a16:colId xmlns:a16="http://schemas.microsoft.com/office/drawing/2014/main" val="2281324966"/>
                    </a:ext>
                  </a:extLst>
                </a:gridCol>
                <a:gridCol w="1616061">
                  <a:extLst>
                    <a:ext uri="{9D8B030D-6E8A-4147-A177-3AD203B41FA5}">
                      <a16:colId xmlns:a16="http://schemas.microsoft.com/office/drawing/2014/main" val="2747574106"/>
                    </a:ext>
                  </a:extLst>
                </a:gridCol>
                <a:gridCol w="1703137">
                  <a:extLst>
                    <a:ext uri="{9D8B030D-6E8A-4147-A177-3AD203B41FA5}">
                      <a16:colId xmlns:a16="http://schemas.microsoft.com/office/drawing/2014/main" val="3577896009"/>
                    </a:ext>
                  </a:extLst>
                </a:gridCol>
                <a:gridCol w="1703137">
                  <a:extLst>
                    <a:ext uri="{9D8B030D-6E8A-4147-A177-3AD203B41FA5}">
                      <a16:colId xmlns:a16="http://schemas.microsoft.com/office/drawing/2014/main" val="3770580631"/>
                    </a:ext>
                  </a:extLst>
                </a:gridCol>
                <a:gridCol w="1703137">
                  <a:extLst>
                    <a:ext uri="{9D8B030D-6E8A-4147-A177-3AD203B41FA5}">
                      <a16:colId xmlns:a16="http://schemas.microsoft.com/office/drawing/2014/main" val="2506163885"/>
                    </a:ext>
                  </a:extLst>
                </a:gridCol>
              </a:tblGrid>
              <a:tr h="16284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The views of adults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 at home 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  <a:p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6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What candidates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 say they are going to do for young people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  <a:p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6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Political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 party leaders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  <a:p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6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Who is the most popular</a:t>
                      </a:r>
                    </a:p>
                    <a:p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6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The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 views of my friends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Montserrat" pitchFamily="2" charset="77"/>
                      </a:endParaRPr>
                    </a:p>
                    <a:p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6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Montserrat" pitchFamily="2" charset="77"/>
                        </a:rPr>
                        <a:t>Where a candidates lives</a:t>
                      </a:r>
                    </a:p>
                    <a:p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6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931260"/>
                  </a:ext>
                </a:extLst>
              </a:tr>
              <a:tr h="11098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Montserrat" pitchFamily="2" charset="77"/>
                        </a:rPr>
                        <a:t>How trustworthy I find a political candidate or</a:t>
                      </a:r>
                      <a:r>
                        <a:rPr lang="en-US" sz="1600" baseline="0" dirty="0">
                          <a:latin typeface="Montserrat" pitchFamily="2" charset="77"/>
                        </a:rPr>
                        <a:t> political party</a:t>
                      </a:r>
                      <a:endParaRPr lang="en-US" sz="1600" dirty="0">
                        <a:latin typeface="Montserrat" pitchFamily="2" charset="77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6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Montserrat" pitchFamily="2" charset="77"/>
                        </a:rPr>
                        <a:t>What I have seen on TV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6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>
                          <a:latin typeface="Montserrat" pitchFamily="2" charset="77"/>
                        </a:rPr>
                        <a:t>My personal experience</a:t>
                      </a:r>
                      <a:r>
                        <a:rPr lang="en-US" sz="1600" baseline="0" dirty="0">
                          <a:latin typeface="Montserrat" pitchFamily="2" charset="77"/>
                        </a:rPr>
                        <a:t> of political party or candidate</a:t>
                      </a:r>
                      <a:endParaRPr lang="en-US" sz="1600" dirty="0">
                        <a:latin typeface="Montserrat" pitchFamily="2" charset="77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6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>
                          <a:latin typeface="Montserrat" pitchFamily="2" charset="77"/>
                        </a:rPr>
                        <a:t>What I have read online and in newspapers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6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>
                          <a:latin typeface="Montserrat" pitchFamily="2" charset="77"/>
                        </a:rPr>
                        <a:t>The election campaign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6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Montserrat" pitchFamily="2" charset="77"/>
                        </a:rPr>
                        <a:t>My background</a:t>
                      </a:r>
                    </a:p>
                    <a:p>
                      <a:endParaRPr lang="en-US" sz="1600" dirty="0">
                        <a:latin typeface="Montserrat" pitchFamily="2" charset="77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6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8232518"/>
                  </a:ext>
                </a:extLst>
              </a:tr>
              <a:tr h="16117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>
                          <a:latin typeface="Montserrat" pitchFamily="2" charset="77"/>
                        </a:rPr>
                        <a:t>A candidate’s former job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6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>
                          <a:latin typeface="Montserrat" pitchFamily="2" charset="77"/>
                        </a:rPr>
                        <a:t>My job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6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>
                          <a:latin typeface="Montserrat" pitchFamily="2" charset="77"/>
                        </a:rPr>
                        <a:t>Talking to a political party campaigner when they knock on my door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6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>
                          <a:latin typeface="Montserrat" pitchFamily="2" charset="77"/>
                        </a:rPr>
                        <a:t>The political</a:t>
                      </a:r>
                      <a:r>
                        <a:rPr lang="en-US" sz="1600" baseline="0" dirty="0">
                          <a:latin typeface="Montserrat" pitchFamily="2" charset="77"/>
                        </a:rPr>
                        <a:t> parties’ policies or manifestos</a:t>
                      </a:r>
                      <a:endParaRPr lang="en-US" sz="1600" dirty="0">
                        <a:latin typeface="Montserrat" pitchFamily="2" charset="77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6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>
                          <a:latin typeface="Montserrat" pitchFamily="2" charset="77"/>
                        </a:rPr>
                        <a:t>Meeting a candidate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6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Montserrat" pitchFamily="2" charset="77"/>
                        </a:rPr>
                        <a:t>A candidate’s background </a:t>
                      </a:r>
                    </a:p>
                    <a:p>
                      <a:endParaRPr lang="en-US" sz="1600" dirty="0">
                        <a:latin typeface="Montserrat" pitchFamily="2" charset="77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6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4568450"/>
                  </a:ext>
                </a:extLst>
              </a:tr>
              <a:tr h="11098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>
                          <a:latin typeface="Montserrat" pitchFamily="2" charset="77"/>
                        </a:rPr>
                        <a:t>A candidate’s age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6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>
                          <a:latin typeface="Montserrat" pitchFamily="2" charset="77"/>
                        </a:rPr>
                        <a:t>My age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6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>
                          <a:latin typeface="Montserrat" pitchFamily="2" charset="77"/>
                        </a:rPr>
                        <a:t>A</a:t>
                      </a:r>
                      <a:r>
                        <a:rPr lang="en-US" sz="1600" baseline="0" dirty="0">
                          <a:latin typeface="Montserrat" pitchFamily="2" charset="77"/>
                        </a:rPr>
                        <a:t> candidate’s educational background</a:t>
                      </a:r>
                      <a:endParaRPr lang="en-US" sz="1600" dirty="0">
                        <a:latin typeface="Montserrat" pitchFamily="2" charset="77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6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>
                          <a:latin typeface="Montserrat" pitchFamily="2" charset="77"/>
                        </a:rPr>
                        <a:t>My gender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6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600" dirty="0">
                          <a:latin typeface="Montserrat" pitchFamily="2" charset="77"/>
                        </a:rPr>
                        <a:t>Celebrities or influencers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6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Montserrat" pitchFamily="2" charset="77"/>
                        </a:rPr>
                        <a:t>What a candidate looks</a:t>
                      </a:r>
                      <a:r>
                        <a:rPr lang="en-US" sz="1600" baseline="0" dirty="0">
                          <a:latin typeface="Montserrat" pitchFamily="2" charset="77"/>
                        </a:rPr>
                        <a:t> like</a:t>
                      </a:r>
                      <a:endParaRPr lang="en-US" sz="1600" dirty="0">
                        <a:latin typeface="Montserrat" pitchFamily="2" charset="77"/>
                      </a:endParaRPr>
                    </a:p>
                    <a:p>
                      <a:endParaRPr lang="en-US" sz="1600" dirty="0">
                        <a:latin typeface="Montserrat" pitchFamily="2" charset="77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E6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4591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4806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62CED4BB-4AB2-0A4C-9747-4121C4AC0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Campaign research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640184A-02E7-444E-A43E-81E9803D69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20 minutes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12E53ED-D822-B248-9831-8F09A4D048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0" dirty="0"/>
              <a:t>We are going to develop our own campaigns to get young people to register to vote.</a:t>
            </a:r>
          </a:p>
          <a:p>
            <a:pPr marL="0" indent="0">
              <a:buNone/>
            </a:pPr>
            <a:endParaRPr lang="en-US" sz="1800" b="0" dirty="0"/>
          </a:p>
          <a:p>
            <a:pPr marL="0" indent="0">
              <a:buNone/>
            </a:pPr>
            <a:r>
              <a:rPr lang="en-US" sz="1800" b="0" dirty="0"/>
              <a:t>What are the barriers preventing young people from voting?</a:t>
            </a:r>
          </a:p>
          <a:p>
            <a:pPr marL="0" indent="0">
              <a:buNone/>
            </a:pPr>
            <a:endParaRPr lang="en-US" sz="1800" b="0" dirty="0"/>
          </a:p>
          <a:p>
            <a:pPr marL="0" indent="0">
              <a:buNone/>
            </a:pPr>
            <a:r>
              <a:rPr lang="en-US" sz="1800" b="0" dirty="0"/>
              <a:t>In pairs, interview each other to find out.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68409-7EE6-CF4D-A482-F0D280FA256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 dirty="0"/>
              <a:t>Campaigning</a:t>
            </a:r>
          </a:p>
        </p:txBody>
      </p:sp>
    </p:spTree>
    <p:extLst>
      <p:ext uri="{BB962C8B-B14F-4D97-AF65-F5344CB8AC3E}">
        <p14:creationId xmlns:p14="http://schemas.microsoft.com/office/powerpoint/2010/main" val="223111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62CED4BB-4AB2-0A4C-9747-4121C4AC0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Campaign research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640184A-02E7-444E-A43E-81E9803D69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20 minutes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12E53ED-D822-B248-9831-8F09A4D048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939" y="2395538"/>
            <a:ext cx="7235760" cy="2500927"/>
          </a:xfrm>
        </p:spPr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1800" b="0" dirty="0"/>
              <a:t>Have you registered to vote? Why / why not?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b="0" dirty="0"/>
              <a:t>Do you intend to register to vote before you turn 16 / before the next election? Why / why not?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800" b="0" dirty="0"/>
              <a:t>What might stop you or your friends from registering to vote? </a:t>
            </a:r>
          </a:p>
          <a:p>
            <a:pPr marL="0" indent="0">
              <a:buNone/>
            </a:pPr>
            <a:endParaRPr lang="en-GB" sz="1800" b="0" dirty="0"/>
          </a:p>
          <a:p>
            <a:pPr marL="0" indent="0">
              <a:buNone/>
            </a:pPr>
            <a:r>
              <a:rPr lang="en-GB" sz="1800" b="0" dirty="0"/>
              <a:t>Find a new partner and gather as much information as you can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68409-7EE6-CF4D-A482-F0D280FA256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80516" y="6023044"/>
            <a:ext cx="6994044" cy="365125"/>
          </a:xfrm>
        </p:spPr>
        <p:txBody>
          <a:bodyPr/>
          <a:lstStyle/>
          <a:p>
            <a:r>
              <a:rPr lang="en-US"/>
              <a:t>Campaigning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072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lectoral Commisi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E6BD"/>
      </a:accent1>
      <a:accent2>
        <a:srgbClr val="00E6BD"/>
      </a:accent2>
      <a:accent3>
        <a:srgbClr val="FF8AFF"/>
      </a:accent3>
      <a:accent4>
        <a:srgbClr val="FF8AF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90F291EF195D4F868514DAE572F074" ma:contentTypeVersion="12" ma:contentTypeDescription="Create a new document." ma:contentTypeScope="" ma:versionID="8d9eb45a0a41f0e548d9a4a576ca6366">
  <xsd:schema xmlns:xsd="http://www.w3.org/2001/XMLSchema" xmlns:xs="http://www.w3.org/2001/XMLSchema" xmlns:p="http://schemas.microsoft.com/office/2006/metadata/properties" xmlns:ns2="1c1f4285-2815-43cb-9964-6388e3ed2cdf" xmlns:ns3="6d2e1d86-c86b-43fd-9db4-93ab99a38982" targetNamespace="http://schemas.microsoft.com/office/2006/metadata/properties" ma:root="true" ma:fieldsID="8e65cd9665988e4c0416c24714c745f4" ns2:_="" ns3:_="">
    <xsd:import namespace="1c1f4285-2815-43cb-9964-6388e3ed2cdf"/>
    <xsd:import namespace="6d2e1d86-c86b-43fd-9db4-93ab99a389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1f4285-2815-43cb-9964-6388e3ed2c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2e1d86-c86b-43fd-9db4-93ab99a3898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C4F63D-165B-4BD7-A9C0-D305B5F414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9913AA-6154-415A-B91F-3C879A79ED9D}">
  <ds:schemaRefs>
    <ds:schemaRef ds:uri="http://schemas.openxmlformats.org/package/2006/metadata/core-properties"/>
    <ds:schemaRef ds:uri="http://www.w3.org/XML/1998/namespace"/>
    <ds:schemaRef ds:uri="1c1f4285-2815-43cb-9964-6388e3ed2cdf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6d2e1d86-c86b-43fd-9db4-93ab99a38982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27B58ED-F22F-4006-9F60-416A6DD5FD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1f4285-2815-43cb-9964-6388e3ed2cdf"/>
    <ds:schemaRef ds:uri="6d2e1d86-c86b-43fd-9db4-93ab99a389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840</TotalTime>
  <Words>594</Words>
  <Application>Microsoft Office PowerPoint</Application>
  <PresentationFormat>Widescreen</PresentationFormat>
  <Paragraphs>122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Montserrat ExtraBold</vt:lpstr>
      <vt:lpstr>Calibri</vt:lpstr>
      <vt:lpstr>Arial</vt:lpstr>
      <vt:lpstr>Montserrat</vt:lpstr>
      <vt:lpstr>Wingdings</vt:lpstr>
      <vt:lpstr>Montserrat Black</vt:lpstr>
      <vt:lpstr>Office Theme</vt:lpstr>
      <vt:lpstr>PowerPoint Presentation</vt:lpstr>
      <vt:lpstr>Learning objective</vt:lpstr>
      <vt:lpstr>Political bingo</vt:lpstr>
      <vt:lpstr>PowerPoint Presentation</vt:lpstr>
      <vt:lpstr>PowerPoint Presentation</vt:lpstr>
      <vt:lpstr>What influences?</vt:lpstr>
      <vt:lpstr>PowerPoint Presentation</vt:lpstr>
      <vt:lpstr>Campaign research</vt:lpstr>
      <vt:lpstr>Campaign research</vt:lpstr>
      <vt:lpstr>Campaign planning</vt:lpstr>
      <vt:lpstr>60 seconds to share your ideas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 Williamson</dc:creator>
  <cp:lastModifiedBy>Rebecca Davies</cp:lastModifiedBy>
  <cp:revision>81</cp:revision>
  <dcterms:created xsi:type="dcterms:W3CDTF">2021-02-10T12:48:52Z</dcterms:created>
  <dcterms:modified xsi:type="dcterms:W3CDTF">2025-09-23T08:19:55Z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0x010100ED90F291EF195D4F868514DAE572F074</vt:lpwstr>
  </property>
</Properties>
</file>