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6"/>
    <p:sldMasterId id="2147483681" r:id="rId7"/>
    <p:sldMasterId id="2147483700" r:id="rId8"/>
    <p:sldMasterId id="2147483717" r:id="rId9"/>
  </p:sldMasterIdLst>
  <p:notesMasterIdLst>
    <p:notesMasterId r:id="rId40"/>
  </p:notesMasterIdLst>
  <p:sldIdLst>
    <p:sldId id="261" r:id="rId10"/>
    <p:sldId id="325" r:id="rId11"/>
    <p:sldId id="326" r:id="rId12"/>
    <p:sldId id="327" r:id="rId13"/>
    <p:sldId id="293" r:id="rId14"/>
    <p:sldId id="296" r:id="rId15"/>
    <p:sldId id="295" r:id="rId16"/>
    <p:sldId id="267" r:id="rId17"/>
    <p:sldId id="328" r:id="rId18"/>
    <p:sldId id="263" r:id="rId19"/>
    <p:sldId id="308" r:id="rId20"/>
    <p:sldId id="302" r:id="rId21"/>
    <p:sldId id="303" r:id="rId22"/>
    <p:sldId id="304" r:id="rId23"/>
    <p:sldId id="299" r:id="rId24"/>
    <p:sldId id="300" r:id="rId25"/>
    <p:sldId id="301" r:id="rId26"/>
    <p:sldId id="305" r:id="rId27"/>
    <p:sldId id="307" r:id="rId28"/>
    <p:sldId id="322" r:id="rId29"/>
    <p:sldId id="257" r:id="rId30"/>
    <p:sldId id="306" r:id="rId31"/>
    <p:sldId id="309" r:id="rId32"/>
    <p:sldId id="312" r:id="rId33"/>
    <p:sldId id="311" r:id="rId34"/>
    <p:sldId id="329" r:id="rId35"/>
    <p:sldId id="330" r:id="rId36"/>
    <p:sldId id="310" r:id="rId37"/>
    <p:sldId id="319" r:id="rId38"/>
    <p:sldId id="321" r:id="rId39"/>
  </p:sldIdLst>
  <p:sldSz cx="6858000" cy="9907588"/>
  <p:notesSz cx="6858000" cy="9144000"/>
  <p:embeddedFontLst>
    <p:embeddedFont>
      <p:font typeface="Montserrat" panose="00000500000000000000" pitchFamily="2" charset="0"/>
      <p:regular r:id="rId41"/>
      <p:bold r:id="rId42"/>
      <p:italic r:id="rId43"/>
      <p:boldItalic r:id="rId44"/>
    </p:embeddedFont>
    <p:embeddedFont>
      <p:font typeface="Montserrat ExtraBold" panose="00000900000000000000" pitchFamily="2" charset="0"/>
      <p:bold r:id="rId45"/>
      <p:italic r:id="rId46"/>
      <p:bold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CE1711-3D84-1E7E-FDA3-58C656944681}" name="Judy Edwards" initials="JE" userId="S::JEdwards@electoralcommission.org.uk::97ec32ec-1920-4447-8ec7-1835dc49ef49" providerId="AD"/>
  <p188:author id="{C8BF9928-B998-A525-507A-C83B6153F6B6}" name="Sarah Barker" initials="SB" userId="S::sbarker@electoralcommission.org.uk::0f2330d9-141e-4cf7-a7a2-784b278b1dec" providerId="AD"/>
  <p188:author id="{6DC000E1-9B4F-86C5-2F1D-20A75BFD24CC}" name="Ella Griffiths-Downing" initials="ED" userId="S::EGriffiths-Downing@electoralcommission.org.uk::33ffaaba-aa99-4d0a-8d15-81ef0440cc8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illie Dunne" initials="BD" lastIdx="7" clrIdx="0">
    <p:extLst>
      <p:ext uri="{19B8F6BF-5375-455C-9EA6-DF929625EA0E}">
        <p15:presenceInfo xmlns:p15="http://schemas.microsoft.com/office/powerpoint/2012/main" userId="S-1-5-21-854245398-1417001333-682003330-264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7A2"/>
    <a:srgbClr val="00E7BD"/>
    <a:srgbClr val="E7FAF4"/>
    <a:srgbClr val="FF8BFF"/>
    <a:srgbClr val="854985"/>
    <a:srgbClr val="00856D"/>
    <a:srgbClr val="CC6FCC"/>
    <a:srgbClr val="3049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74" autoAdjust="0"/>
    <p:restoredTop sz="96352"/>
  </p:normalViewPr>
  <p:slideViewPr>
    <p:cSldViewPr snapToGrid="0" snapToObjects="1">
      <p:cViewPr varScale="1">
        <p:scale>
          <a:sx n="77" d="100"/>
          <a:sy n="77" d="100"/>
        </p:scale>
        <p:origin x="732" y="10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microsoft.com/office/2018/10/relationships/authors" Target="authors.xml"/><Relationship Id="rId5" Type="http://schemas.openxmlformats.org/officeDocument/2006/relationships/customXml" Target="../customXml/item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3.fntdata"/><Relationship Id="rId48" Type="http://schemas.openxmlformats.org/officeDocument/2006/relationships/commentAuthors" Target="commentAuthors.xml"/><Relationship Id="rId8" Type="http://schemas.openxmlformats.org/officeDocument/2006/relationships/slideMaster" Target="slideMasters/slideMaster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6.fntdata"/><Relationship Id="rId20" Type="http://schemas.openxmlformats.org/officeDocument/2006/relationships/slide" Target="slides/slide11.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5BC6E0-504C-484A-9635-60258220F455}" type="datetimeFigureOut">
              <a:rPr lang="en-US" smtClean="0"/>
              <a:t>9/23/2025</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F15B3A-9956-8E49-A16A-B6E31DADAE9F}" type="slidenum">
              <a:rPr lang="en-US" smtClean="0"/>
              <a:t>‹#›</a:t>
            </a:fld>
            <a:endParaRPr lang="en-US"/>
          </a:p>
        </p:txBody>
      </p:sp>
    </p:spTree>
    <p:extLst>
      <p:ext uri="{BB962C8B-B14F-4D97-AF65-F5344CB8AC3E}">
        <p14:creationId xmlns:p14="http://schemas.microsoft.com/office/powerpoint/2010/main" val="328704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F15B3A-9956-8E49-A16A-B6E31DADAE9F}" type="slidenum">
              <a:rPr lang="en-US" smtClean="0"/>
              <a:t>12</a:t>
            </a:fld>
            <a:endParaRPr lang="en-US"/>
          </a:p>
        </p:txBody>
      </p:sp>
    </p:spTree>
    <p:extLst>
      <p:ext uri="{BB962C8B-B14F-4D97-AF65-F5344CB8AC3E}">
        <p14:creationId xmlns:p14="http://schemas.microsoft.com/office/powerpoint/2010/main" val="4030940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F15B3A-9956-8E49-A16A-B6E31DADAE9F}" type="slidenum">
              <a:rPr lang="en-US" smtClean="0"/>
              <a:t>13</a:t>
            </a:fld>
            <a:endParaRPr lang="en-US"/>
          </a:p>
        </p:txBody>
      </p:sp>
    </p:spTree>
    <p:extLst>
      <p:ext uri="{BB962C8B-B14F-4D97-AF65-F5344CB8AC3E}">
        <p14:creationId xmlns:p14="http://schemas.microsoft.com/office/powerpoint/2010/main" val="29252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F15B3A-9956-8E49-A16A-B6E31DADAE9F}" type="slidenum">
              <a:rPr lang="en-US" smtClean="0"/>
              <a:t>14</a:t>
            </a:fld>
            <a:endParaRPr lang="en-US"/>
          </a:p>
        </p:txBody>
      </p:sp>
    </p:spTree>
    <p:extLst>
      <p:ext uri="{BB962C8B-B14F-4D97-AF65-F5344CB8AC3E}">
        <p14:creationId xmlns:p14="http://schemas.microsoft.com/office/powerpoint/2010/main" val="531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F15B3A-9956-8E49-A16A-B6E31DADAE9F}" type="slidenum">
              <a:rPr lang="en-US" smtClean="0"/>
              <a:t>22</a:t>
            </a:fld>
            <a:endParaRPr lang="en-US"/>
          </a:p>
        </p:txBody>
      </p:sp>
    </p:spTree>
    <p:extLst>
      <p:ext uri="{BB962C8B-B14F-4D97-AF65-F5344CB8AC3E}">
        <p14:creationId xmlns:p14="http://schemas.microsoft.com/office/powerpoint/2010/main" val="2228879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F15B3A-9956-8E49-A16A-B6E31DADAE9F}" type="slidenum">
              <a:rPr lang="en-US" smtClean="0"/>
              <a:t>30</a:t>
            </a:fld>
            <a:endParaRPr lang="en-US"/>
          </a:p>
        </p:txBody>
      </p:sp>
    </p:spTree>
    <p:extLst>
      <p:ext uri="{BB962C8B-B14F-4D97-AF65-F5344CB8AC3E}">
        <p14:creationId xmlns:p14="http://schemas.microsoft.com/office/powerpoint/2010/main" val="2798009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rgbClr val="00E7BD"/>
        </a:solidFill>
        <a:effectLst/>
      </p:bgPr>
    </p:bg>
    <p:spTree>
      <p:nvGrpSpPr>
        <p:cNvPr id="1" name=""/>
        <p:cNvGrpSpPr/>
        <p:nvPr/>
      </p:nvGrpSpPr>
      <p:grpSpPr>
        <a:xfrm>
          <a:off x="0" y="0"/>
          <a:ext cx="0" cy="0"/>
          <a:chOff x="0" y="0"/>
          <a:chExt cx="0" cy="0"/>
        </a:xfrm>
      </p:grpSpPr>
      <p:grpSp>
        <p:nvGrpSpPr>
          <p:cNvPr id="4" name="LOGO">
            <a:extLst>
              <a:ext uri="{FF2B5EF4-FFF2-40B4-BE49-F238E27FC236}">
                <a16:creationId xmlns:a16="http://schemas.microsoft.com/office/drawing/2014/main" id="{DA5EDCA3-6EFB-3240-8E2D-617FE46EC078}"/>
              </a:ext>
            </a:extLst>
          </p:cNvPr>
          <p:cNvGrpSpPr/>
          <p:nvPr userDrawn="1"/>
        </p:nvGrpSpPr>
        <p:grpSpPr>
          <a:xfrm>
            <a:off x="4884516" y="0"/>
            <a:ext cx="1745672" cy="1283856"/>
            <a:chOff x="4884516" y="0"/>
            <a:chExt cx="1745672" cy="1283856"/>
          </a:xfrm>
        </p:grpSpPr>
        <p:sp>
          <p:nvSpPr>
            <p:cNvPr id="14" name="Rectangle 13">
              <a:extLst>
                <a:ext uri="{FF2B5EF4-FFF2-40B4-BE49-F238E27FC236}">
                  <a16:creationId xmlns:a16="http://schemas.microsoft.com/office/drawing/2014/main" id="{D6A4987E-6B5E-E943-9025-B993053B4BA5}"/>
                </a:ext>
              </a:extLst>
            </p:cNvPr>
            <p:cNvSpPr/>
            <p:nvPr userDrawn="1"/>
          </p:nvSpPr>
          <p:spPr>
            <a:xfrm>
              <a:off x="4884516" y="0"/>
              <a:ext cx="1745672" cy="128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with medium confidence">
              <a:extLst>
                <a:ext uri="{FF2B5EF4-FFF2-40B4-BE49-F238E27FC236}">
                  <a16:creationId xmlns:a16="http://schemas.microsoft.com/office/drawing/2014/main" id="{DC17F7B9-FB23-154F-B28F-5B3DB53C5A31}"/>
                </a:ext>
              </a:extLst>
            </p:cNvPr>
            <p:cNvPicPr>
              <a:picLocks noChangeAspect="1"/>
            </p:cNvPicPr>
            <p:nvPr userDrawn="1"/>
          </p:nvPicPr>
          <p:blipFill>
            <a:blip r:embed="rId2"/>
            <a:stretch>
              <a:fillRect/>
            </a:stretch>
          </p:blipFill>
          <p:spPr>
            <a:xfrm>
              <a:off x="5034987" y="413351"/>
              <a:ext cx="1436640" cy="715782"/>
            </a:xfrm>
            <a:prstGeom prst="rect">
              <a:avLst/>
            </a:prstGeom>
          </p:spPr>
        </p:pic>
      </p:grpSp>
      <p:pic>
        <p:nvPicPr>
          <p:cNvPr id="20" name="Background Image">
            <a:extLst>
              <a:ext uri="{FF2B5EF4-FFF2-40B4-BE49-F238E27FC236}">
                <a16:creationId xmlns:a16="http://schemas.microsoft.com/office/drawing/2014/main" id="{964F62DD-EB38-CD4A-9EA4-C67E0B288689}"/>
              </a:ext>
              <a:ext uri="{C183D7F6-B498-43B3-948B-1728B52AA6E4}">
                <adec:decorative xmlns:adec="http://schemas.microsoft.com/office/drawing/2017/decorative" val="1"/>
              </a:ext>
            </a:extLst>
          </p:cNvPr>
          <p:cNvPicPr>
            <a:picLocks noChangeAspect="1"/>
          </p:cNvPicPr>
          <p:nvPr userDrawn="1"/>
        </p:nvPicPr>
        <p:blipFill rotWithShape="1">
          <a:blip r:embed="rId3"/>
          <a:srcRect l="3463" r="3463" b="2122"/>
          <a:stretch/>
        </p:blipFill>
        <p:spPr>
          <a:xfrm>
            <a:off x="604176" y="5456522"/>
            <a:ext cx="4453961" cy="4451066"/>
          </a:xfrm>
          <a:prstGeom prst="rect">
            <a:avLst/>
          </a:prstGeom>
        </p:spPr>
      </p:pic>
      <p:sp>
        <p:nvSpPr>
          <p:cNvPr id="2" name="Main Title" descr="Document title"/>
          <p:cNvSpPr>
            <a:spLocks noGrp="1"/>
          </p:cNvSpPr>
          <p:nvPr>
            <p:ph type="ctrTitle" hasCustomPrompt="1"/>
          </p:nvPr>
        </p:nvSpPr>
        <p:spPr>
          <a:xfrm>
            <a:off x="334468" y="2304533"/>
            <a:ext cx="4550048" cy="1712397"/>
          </a:xfrm>
        </p:spPr>
        <p:txBody>
          <a:bodyPr anchor="b">
            <a:normAutofit/>
          </a:bodyPr>
          <a:lstStyle>
            <a:lvl1pPr algn="l">
              <a:lnSpc>
                <a:spcPts val="3880"/>
              </a:lnSpc>
              <a:defRPr sz="4400" b="1" i="0">
                <a:solidFill>
                  <a:schemeClr val="bg1"/>
                </a:solidFill>
                <a:latin typeface="Montserrat ExtraBold" pitchFamily="2" charset="77"/>
              </a:defRPr>
            </a:lvl1pPr>
          </a:lstStyle>
          <a:p>
            <a:r>
              <a:rPr lang="en-GB" dirty="0"/>
              <a:t>CLICK TO EDIT MASTER TITLE STYLE</a:t>
            </a:r>
            <a:endParaRPr lang="en-US" dirty="0"/>
          </a:p>
        </p:txBody>
      </p:sp>
      <p:sp>
        <p:nvSpPr>
          <p:cNvPr id="3" name="Subtitle 2" descr="Document subtitle"/>
          <p:cNvSpPr>
            <a:spLocks noGrp="1"/>
          </p:cNvSpPr>
          <p:nvPr>
            <p:ph type="subTitle" idx="1"/>
          </p:nvPr>
        </p:nvSpPr>
        <p:spPr>
          <a:xfrm>
            <a:off x="334468" y="4016930"/>
            <a:ext cx="4251820" cy="1016548"/>
          </a:xfrm>
        </p:spPr>
        <p:txBody>
          <a:bodyPr lIns="90000" tIns="90000" rIns="90000" bIns="90000">
            <a:normAutofit/>
          </a:bodyPr>
          <a:lstStyle>
            <a:lvl1pPr marL="0" indent="0" algn="l">
              <a:buNone/>
              <a:defRPr sz="1400" b="1">
                <a:latin typeface="Montserra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pic>
        <p:nvPicPr>
          <p:cNvPr id="16" name="Picture 15">
            <a:extLst>
              <a:ext uri="{FF2B5EF4-FFF2-40B4-BE49-F238E27FC236}">
                <a16:creationId xmlns:a16="http://schemas.microsoft.com/office/drawing/2014/main" id="{23C0AEA3-30D3-F641-8677-44CC7EBD3767}"/>
              </a:ext>
              <a:ext uri="{C183D7F6-B498-43B3-948B-1728B52AA6E4}">
                <adec:decorative xmlns:adec="http://schemas.microsoft.com/office/drawing/2017/decorative" val="1"/>
              </a:ext>
            </a:extLst>
          </p:cNvPr>
          <p:cNvPicPr>
            <a:picLocks noChangeAspect="1"/>
          </p:cNvPicPr>
          <p:nvPr userDrawn="1"/>
        </p:nvPicPr>
        <p:blipFill rotWithShape="1">
          <a:blip r:embed="rId4"/>
          <a:srcRect t="-934" r="4664" b="-1"/>
          <a:stretch/>
        </p:blipFill>
        <p:spPr>
          <a:xfrm>
            <a:off x="192775" y="9168309"/>
            <a:ext cx="4639307" cy="428765"/>
          </a:xfrm>
          <a:prstGeom prst="rect">
            <a:avLst/>
          </a:prstGeom>
        </p:spPr>
      </p:pic>
      <p:pic>
        <p:nvPicPr>
          <p:cNvPr id="12" name="Front Page Image" descr="Image of teenage girl">
            <a:extLst>
              <a:ext uri="{FF2B5EF4-FFF2-40B4-BE49-F238E27FC236}">
                <a16:creationId xmlns:a16="http://schemas.microsoft.com/office/drawing/2014/main" id="{4101CA94-E90F-3D4A-9989-03A0601D52CC}"/>
              </a:ext>
            </a:extLst>
          </p:cNvPr>
          <p:cNvPicPr>
            <a:picLocks noChangeAspect="1"/>
          </p:cNvPicPr>
          <p:nvPr userDrawn="1"/>
        </p:nvPicPr>
        <p:blipFill rotWithShape="1">
          <a:blip r:embed="rId5"/>
          <a:srcRect l="36758" t="2860" r="2620" b="8187"/>
          <a:stretch/>
        </p:blipFill>
        <p:spPr>
          <a:xfrm flipH="1">
            <a:off x="2016885" y="4068841"/>
            <a:ext cx="4852689" cy="5838747"/>
          </a:xfrm>
          <a:prstGeom prst="rect">
            <a:avLst/>
          </a:prstGeom>
        </p:spPr>
      </p:pic>
      <p:sp>
        <p:nvSpPr>
          <p:cNvPr id="17" name="URL">
            <a:extLst>
              <a:ext uri="{FF2B5EF4-FFF2-40B4-BE49-F238E27FC236}">
                <a16:creationId xmlns:a16="http://schemas.microsoft.com/office/drawing/2014/main" id="{6E4DAC0C-97E1-084C-9A14-A1B203BD0327}"/>
              </a:ext>
            </a:extLst>
          </p:cNvPr>
          <p:cNvSpPr>
            <a:spLocks noGrp="1"/>
          </p:cNvSpPr>
          <p:nvPr>
            <p:ph type="body" sz="quarter" idx="15" hasCustomPrompt="1"/>
          </p:nvPr>
        </p:nvSpPr>
        <p:spPr>
          <a:xfrm>
            <a:off x="420732" y="9297417"/>
            <a:ext cx="2119312" cy="193697"/>
          </a:xfrm>
        </p:spPr>
        <p:txBody>
          <a:bodyPr anchor="ctr">
            <a:normAutofit/>
          </a:bodyPr>
          <a:lstStyle>
            <a:lvl1pPr marL="0" indent="0">
              <a:buNone/>
              <a:defRPr sz="800" b="1" i="0">
                <a:latin typeface="Montserrat ExtraBold" pitchFamily="2" charset="77"/>
              </a:defRPr>
            </a:lvl1pPr>
          </a:lstStyle>
          <a:p>
            <a:pPr lvl="0"/>
            <a:r>
              <a:rPr lang="en-GB" dirty="0"/>
              <a:t>URL TO GO HERE</a:t>
            </a:r>
            <a:endParaRPr lang="en-US" dirty="0"/>
          </a:p>
        </p:txBody>
      </p:sp>
      <p:pic>
        <p:nvPicPr>
          <p:cNvPr id="13" name="Picture 12" descr="Your vote matters logo with a ballot icon on the right">
            <a:extLst>
              <a:ext uri="{FF2B5EF4-FFF2-40B4-BE49-F238E27FC236}">
                <a16:creationId xmlns:a16="http://schemas.microsoft.com/office/drawing/2014/main" id="{CA93634F-3446-304E-A25C-50807DF38E78}"/>
              </a:ext>
            </a:extLst>
          </p:cNvPr>
          <p:cNvPicPr>
            <a:picLocks noChangeAspect="1"/>
          </p:cNvPicPr>
          <p:nvPr userDrawn="1"/>
        </p:nvPicPr>
        <p:blipFill>
          <a:blip r:embed="rId6"/>
          <a:stretch>
            <a:fillRect/>
          </a:stretch>
        </p:blipFill>
        <p:spPr>
          <a:xfrm>
            <a:off x="4528605" y="8816303"/>
            <a:ext cx="2032348" cy="1143196"/>
          </a:xfrm>
          <a:prstGeom prst="rect">
            <a:avLst/>
          </a:prstGeom>
        </p:spPr>
      </p:pic>
    </p:spTree>
    <p:extLst>
      <p:ext uri="{BB962C8B-B14F-4D97-AF65-F5344CB8AC3E}">
        <p14:creationId xmlns:p14="http://schemas.microsoft.com/office/powerpoint/2010/main" val="4232447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B Vocab Box">
    <p:spTree>
      <p:nvGrpSpPr>
        <p:cNvPr id="1" name=""/>
        <p:cNvGrpSpPr/>
        <p:nvPr/>
      </p:nvGrpSpPr>
      <p:grpSpPr>
        <a:xfrm>
          <a:off x="0" y="0"/>
          <a:ext cx="0" cy="0"/>
          <a:chOff x="0" y="0"/>
          <a:chExt cx="0" cy="0"/>
        </a:xfrm>
      </p:grpSpPr>
      <p:sp>
        <p:nvSpPr>
          <p:cNvPr id="22" name="Chapter Number" descr="Chapter number">
            <a:extLst>
              <a:ext uri="{FF2B5EF4-FFF2-40B4-BE49-F238E27FC236}">
                <a16:creationId xmlns:a16="http://schemas.microsoft.com/office/drawing/2014/main" id="{0FADDB35-4D49-D74C-8AD3-FF983FF32F68}"/>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21" name="Title 1" descr="Page title">
            <a:extLst>
              <a:ext uri="{FF2B5EF4-FFF2-40B4-BE49-F238E27FC236}">
                <a16:creationId xmlns:a16="http://schemas.microsoft.com/office/drawing/2014/main" id="{2EBE0C30-B437-0C4A-81A1-FA6149A4065D}"/>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0" name="Sub header">
            <a:extLst>
              <a:ext uri="{FF2B5EF4-FFF2-40B4-BE49-F238E27FC236}">
                <a16:creationId xmlns:a16="http://schemas.microsoft.com/office/drawing/2014/main" id="{0C7A661D-9A23-DC43-99F1-8A7D0FF33988}"/>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9" name="Content Placeholder 2" descr="Content&#10;">
            <a:extLst>
              <a:ext uri="{FF2B5EF4-FFF2-40B4-BE49-F238E27FC236}">
                <a16:creationId xmlns:a16="http://schemas.microsoft.com/office/drawing/2014/main" id="{D492F5C0-88BE-CB4C-99FA-9C86171CFAF0}"/>
              </a:ext>
            </a:extLst>
          </p:cNvPr>
          <p:cNvSpPr>
            <a:spLocks noGrp="1"/>
          </p:cNvSpPr>
          <p:nvPr>
            <p:ph idx="1"/>
          </p:nvPr>
        </p:nvSpPr>
        <p:spPr>
          <a:xfrm>
            <a:off x="471488" y="3218400"/>
            <a:ext cx="5906163" cy="3639518"/>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Accent Box">
            <a:extLst>
              <a:ext uri="{FF2B5EF4-FFF2-40B4-BE49-F238E27FC236}">
                <a16:creationId xmlns:a16="http://schemas.microsoft.com/office/drawing/2014/main" id="{751CE661-FBD2-0645-82D8-DD6E55FFB53F}"/>
              </a:ext>
            </a:extLst>
          </p:cNvPr>
          <p:cNvSpPr>
            <a:spLocks noGrp="1"/>
          </p:cNvSpPr>
          <p:nvPr>
            <p:ph idx="16"/>
          </p:nvPr>
        </p:nvSpPr>
        <p:spPr>
          <a:xfrm>
            <a:off x="447472" y="6863787"/>
            <a:ext cx="5954196" cy="1725136"/>
          </a:xfrm>
          <a:solidFill>
            <a:srgbClr val="00E7BD">
              <a:alpha val="14000"/>
            </a:srgbClr>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2" spcCol="360000">
            <a:noAutofit/>
          </a:bodyPr>
          <a:lstStyle>
            <a:lvl1pPr marL="0" indent="0">
              <a:lnSpc>
                <a:spcPct val="100000"/>
              </a:lnSpc>
              <a:spcAft>
                <a:spcPts val="200"/>
              </a:spcAft>
              <a:buNone/>
              <a:defRPr sz="1200" b="0">
                <a:latin typeface="Montserrat" pitchFamily="2" charset="77"/>
              </a:defRPr>
            </a:lvl1pPr>
            <a:lvl2pPr marL="0" indent="0">
              <a:lnSpc>
                <a:spcPct val="100000"/>
              </a:lnSpc>
              <a:spcAft>
                <a:spcPts val="200"/>
              </a:spcAft>
              <a:buNone/>
              <a:defRPr sz="1200" b="0">
                <a:latin typeface="Montserrat" pitchFamily="2" charset="77"/>
              </a:defRPr>
            </a:lvl2pPr>
            <a:lvl3pPr marL="80550" indent="0">
              <a:lnSpc>
                <a:spcPct val="100000"/>
              </a:lnSpc>
              <a:spcAft>
                <a:spcPts val="200"/>
              </a:spcAft>
              <a:buNone/>
              <a:defRPr sz="1200" b="0">
                <a:latin typeface="Montserrat" pitchFamily="2" charset="77"/>
              </a:defRPr>
            </a:lvl3pPr>
            <a:lvl4pPr marL="188550" indent="0">
              <a:lnSpc>
                <a:spcPct val="100000"/>
              </a:lnSpc>
              <a:spcAft>
                <a:spcPts val="200"/>
              </a:spcAft>
              <a:buNone/>
              <a:defRPr sz="1200" b="0">
                <a:latin typeface="Montserrat" pitchFamily="2" charset="77"/>
              </a:defRPr>
            </a:lvl4pPr>
            <a:lvl5pPr marL="260550" indent="0">
              <a:lnSpc>
                <a:spcPct val="100000"/>
              </a:lnSpc>
              <a:spcAft>
                <a:spcPts val="200"/>
              </a:spcAft>
              <a:buNone/>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4"/>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7" name="Footer Placeholder 4">
            <a:extLst>
              <a:ext uri="{FF2B5EF4-FFF2-40B4-BE49-F238E27FC236}">
                <a16:creationId xmlns:a16="http://schemas.microsoft.com/office/drawing/2014/main" id="{C1A01064-9E0B-D849-9C28-A21E0BB9C108}"/>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a:t>This is the document title</a:t>
            </a:r>
            <a:endParaRPr lang="en-US" dirty="0"/>
          </a:p>
        </p:txBody>
      </p:sp>
      <p:sp>
        <p:nvSpPr>
          <p:cNvPr id="18" name="Slide Number Placeholder 5">
            <a:extLst>
              <a:ext uri="{FF2B5EF4-FFF2-40B4-BE49-F238E27FC236}">
                <a16:creationId xmlns:a16="http://schemas.microsoft.com/office/drawing/2014/main" id="{00E1FC9C-2D53-1141-A8CD-429C93D33B21}"/>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6" name="Document Type">
            <a:extLst>
              <a:ext uri="{FF2B5EF4-FFF2-40B4-BE49-F238E27FC236}">
                <a16:creationId xmlns:a16="http://schemas.microsoft.com/office/drawing/2014/main" id="{07C2129C-D2DF-FC44-9561-A5F142F47D4F}"/>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3" name="Picture 12">
            <a:extLst>
              <a:ext uri="{FF2B5EF4-FFF2-40B4-BE49-F238E27FC236}">
                <a16:creationId xmlns:a16="http://schemas.microsoft.com/office/drawing/2014/main" id="{D54963E3-118E-9845-8630-91585E8C5FB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419989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4A Top Tip">
    <p:spTree>
      <p:nvGrpSpPr>
        <p:cNvPr id="1" name=""/>
        <p:cNvGrpSpPr/>
        <p:nvPr/>
      </p:nvGrpSpPr>
      <p:grpSpPr>
        <a:xfrm>
          <a:off x="0" y="0"/>
          <a:ext cx="0" cy="0"/>
          <a:chOff x="0" y="0"/>
          <a:chExt cx="0" cy="0"/>
        </a:xfrm>
      </p:grpSpPr>
      <p:sp>
        <p:nvSpPr>
          <p:cNvPr id="21" name="Chapter Number" descr="Chapter number">
            <a:extLst>
              <a:ext uri="{FF2B5EF4-FFF2-40B4-BE49-F238E27FC236}">
                <a16:creationId xmlns:a16="http://schemas.microsoft.com/office/drawing/2014/main" id="{49A9A034-D072-D24E-AA0A-7F1540B0C08A}"/>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20" name="Title 1" descr="Page title">
            <a:extLst>
              <a:ext uri="{FF2B5EF4-FFF2-40B4-BE49-F238E27FC236}">
                <a16:creationId xmlns:a16="http://schemas.microsoft.com/office/drawing/2014/main" id="{0D94C214-1355-4449-830F-E2A9D01F0943}"/>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9" name="Sub header">
            <a:extLst>
              <a:ext uri="{FF2B5EF4-FFF2-40B4-BE49-F238E27FC236}">
                <a16:creationId xmlns:a16="http://schemas.microsoft.com/office/drawing/2014/main" id="{02177B94-F5AE-E145-B79C-FAA2E7F63587}"/>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8" name="Content Placeholder 2" descr="Content&#10;">
            <a:extLst>
              <a:ext uri="{FF2B5EF4-FFF2-40B4-BE49-F238E27FC236}">
                <a16:creationId xmlns:a16="http://schemas.microsoft.com/office/drawing/2014/main" id="{CEA407CA-99E2-FC48-B4C4-D0F7B458B06A}"/>
              </a:ext>
            </a:extLst>
          </p:cNvPr>
          <p:cNvSpPr>
            <a:spLocks noGrp="1"/>
          </p:cNvSpPr>
          <p:nvPr>
            <p:ph idx="1"/>
          </p:nvPr>
        </p:nvSpPr>
        <p:spPr>
          <a:xfrm>
            <a:off x="471488" y="3218400"/>
            <a:ext cx="5906163" cy="3639518"/>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op Tip">
            <a:extLst>
              <a:ext uri="{FF2B5EF4-FFF2-40B4-BE49-F238E27FC236}">
                <a16:creationId xmlns:a16="http://schemas.microsoft.com/office/drawing/2014/main" id="{751CE661-FBD2-0645-82D8-DD6E55FFB53F}"/>
              </a:ext>
            </a:extLst>
          </p:cNvPr>
          <p:cNvSpPr>
            <a:spLocks noGrp="1"/>
          </p:cNvSpPr>
          <p:nvPr>
            <p:ph idx="16" hasCustomPrompt="1"/>
          </p:nvPr>
        </p:nvSpPr>
        <p:spPr>
          <a:xfrm>
            <a:off x="447472" y="6863787"/>
            <a:ext cx="2874462" cy="1002940"/>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4"/>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Picture 12">
            <a:extLst>
              <a:ext uri="{FF2B5EF4-FFF2-40B4-BE49-F238E27FC236}">
                <a16:creationId xmlns:a16="http://schemas.microsoft.com/office/drawing/2014/main" id="{49ECF422-C183-194C-9982-A301663DE60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
        <p:nvSpPr>
          <p:cNvPr id="16" name="Footer Placeholder 4">
            <a:extLst>
              <a:ext uri="{FF2B5EF4-FFF2-40B4-BE49-F238E27FC236}">
                <a16:creationId xmlns:a16="http://schemas.microsoft.com/office/drawing/2014/main" id="{B9264148-E09A-4D49-A024-6EFDCA201C7E}"/>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a:t>This is the document title</a:t>
            </a:r>
            <a:endParaRPr lang="en-US" dirty="0"/>
          </a:p>
        </p:txBody>
      </p:sp>
      <p:sp>
        <p:nvSpPr>
          <p:cNvPr id="17" name="Slide Number Placeholder 5">
            <a:extLst>
              <a:ext uri="{FF2B5EF4-FFF2-40B4-BE49-F238E27FC236}">
                <a16:creationId xmlns:a16="http://schemas.microsoft.com/office/drawing/2014/main" id="{570C6785-D53F-8E4F-BFCA-5E9CB3124388}"/>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2" name="Document Type">
            <a:extLst>
              <a:ext uri="{FF2B5EF4-FFF2-40B4-BE49-F238E27FC236}">
                <a16:creationId xmlns:a16="http://schemas.microsoft.com/office/drawing/2014/main" id="{C904E3CE-A8A5-A540-807C-E207B8EA39C2}"/>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1559610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4B Top Tip">
    <p:spTree>
      <p:nvGrpSpPr>
        <p:cNvPr id="1" name=""/>
        <p:cNvGrpSpPr/>
        <p:nvPr/>
      </p:nvGrpSpPr>
      <p:grpSpPr>
        <a:xfrm>
          <a:off x="0" y="0"/>
          <a:ext cx="0" cy="0"/>
          <a:chOff x="0" y="0"/>
          <a:chExt cx="0" cy="0"/>
        </a:xfrm>
      </p:grpSpPr>
      <p:sp>
        <p:nvSpPr>
          <p:cNvPr id="15" name="Chapter Number" descr="Chapter number">
            <a:extLst>
              <a:ext uri="{FF2B5EF4-FFF2-40B4-BE49-F238E27FC236}">
                <a16:creationId xmlns:a16="http://schemas.microsoft.com/office/drawing/2014/main" id="{C6758C12-22F0-264A-9ED2-9B971E120C0B}"/>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2" name="Title 1" descr="Page title"/>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6" name="Sub header">
            <a:extLst>
              <a:ext uri="{FF2B5EF4-FFF2-40B4-BE49-F238E27FC236}">
                <a16:creationId xmlns:a16="http://schemas.microsoft.com/office/drawing/2014/main" id="{AC113B2C-645C-8141-A461-8D9F540F5CD5}"/>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3" name="Content Placeholder 2" descr="Content&#10;">
            <a:extLst>
              <a:ext uri="{FF2B5EF4-FFF2-40B4-BE49-F238E27FC236}">
                <a16:creationId xmlns:a16="http://schemas.microsoft.com/office/drawing/2014/main" id="{B64F7B95-D9BF-0245-922B-22C1796B5287}"/>
              </a:ext>
            </a:extLst>
          </p:cNvPr>
          <p:cNvSpPr>
            <a:spLocks noGrp="1"/>
          </p:cNvSpPr>
          <p:nvPr>
            <p:ph idx="1"/>
          </p:nvPr>
        </p:nvSpPr>
        <p:spPr>
          <a:xfrm>
            <a:off x="471488" y="3218400"/>
            <a:ext cx="5906163" cy="3639518"/>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op Tip">
            <a:extLst>
              <a:ext uri="{FF2B5EF4-FFF2-40B4-BE49-F238E27FC236}">
                <a16:creationId xmlns:a16="http://schemas.microsoft.com/office/drawing/2014/main" id="{751CE661-FBD2-0645-82D8-DD6E55FFB53F}"/>
              </a:ext>
            </a:extLst>
          </p:cNvPr>
          <p:cNvSpPr>
            <a:spLocks noGrp="1"/>
          </p:cNvSpPr>
          <p:nvPr>
            <p:ph idx="16" hasCustomPrompt="1"/>
          </p:nvPr>
        </p:nvSpPr>
        <p:spPr>
          <a:xfrm>
            <a:off x="447471" y="6863787"/>
            <a:ext cx="5930179" cy="818274"/>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4"/>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a:t>This is the document title</a:t>
            </a:r>
            <a:endParaRPr lang="en-US" dirty="0"/>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6" name="Picture 15">
            <a:extLst>
              <a:ext uri="{FF2B5EF4-FFF2-40B4-BE49-F238E27FC236}">
                <a16:creationId xmlns:a16="http://schemas.microsoft.com/office/drawing/2014/main" id="{7192BE83-2BE2-D446-B947-BAB91BE794B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2099916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5A Table">
    <p:spTree>
      <p:nvGrpSpPr>
        <p:cNvPr id="1" name=""/>
        <p:cNvGrpSpPr/>
        <p:nvPr/>
      </p:nvGrpSpPr>
      <p:grpSpPr>
        <a:xfrm>
          <a:off x="0" y="0"/>
          <a:ext cx="0" cy="0"/>
          <a:chOff x="0" y="0"/>
          <a:chExt cx="0" cy="0"/>
        </a:xfrm>
      </p:grpSpPr>
      <p:sp>
        <p:nvSpPr>
          <p:cNvPr id="15" name="Chapter Number" descr="Chapter number">
            <a:extLst>
              <a:ext uri="{FF2B5EF4-FFF2-40B4-BE49-F238E27FC236}">
                <a16:creationId xmlns:a16="http://schemas.microsoft.com/office/drawing/2014/main" id="{CEE8B95A-F2C6-C84E-87B7-B678DD3FAD9C}"/>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14" name="Title 1" descr="Page title">
            <a:extLst>
              <a:ext uri="{FF2B5EF4-FFF2-40B4-BE49-F238E27FC236}">
                <a16:creationId xmlns:a16="http://schemas.microsoft.com/office/drawing/2014/main" id="{577DCE9B-030F-FF4D-B222-6546901F8328}"/>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9" name="Table Placeholder 8">
            <a:extLst>
              <a:ext uri="{FF2B5EF4-FFF2-40B4-BE49-F238E27FC236}">
                <a16:creationId xmlns:a16="http://schemas.microsoft.com/office/drawing/2014/main" id="{7D463A73-B77F-0849-BBCD-7FE04757BC84}"/>
              </a:ext>
            </a:extLst>
          </p:cNvPr>
          <p:cNvSpPr>
            <a:spLocks noGrp="1"/>
          </p:cNvSpPr>
          <p:nvPr>
            <p:ph type="tbl" sz="quarter" idx="15"/>
          </p:nvPr>
        </p:nvSpPr>
        <p:spPr>
          <a:xfrm>
            <a:off x="459912" y="2465408"/>
            <a:ext cx="5926601" cy="6065134"/>
          </a:xfrm>
        </p:spPr>
        <p:txBody>
          <a:bodyPr>
            <a:normAutofit/>
          </a:bodyPr>
          <a:lstStyle>
            <a:lvl1pPr marL="0">
              <a:spcBef>
                <a:spcPts val="0"/>
              </a:spcBef>
              <a:spcAft>
                <a:spcPts val="1000"/>
              </a:spcAft>
              <a:defRPr sz="1200"/>
            </a:lvl1pPr>
          </a:lstStyle>
          <a:p>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Footer Placeholder 4">
            <a:extLst>
              <a:ext uri="{FF2B5EF4-FFF2-40B4-BE49-F238E27FC236}">
                <a16:creationId xmlns:a16="http://schemas.microsoft.com/office/drawing/2014/main" id="{F1733156-A994-D74B-BC03-26A79BA1027B}"/>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a:t>This is the document title</a:t>
            </a:r>
            <a:endParaRPr lang="en-US" dirty="0"/>
          </a:p>
        </p:txBody>
      </p:sp>
      <p:sp>
        <p:nvSpPr>
          <p:cNvPr id="13" name="Slide Number Placeholder 5">
            <a:extLst>
              <a:ext uri="{FF2B5EF4-FFF2-40B4-BE49-F238E27FC236}">
                <a16:creationId xmlns:a16="http://schemas.microsoft.com/office/drawing/2014/main" id="{39F283DB-9207-8542-8A99-31AE4603E963}"/>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6" name="Document Type">
            <a:extLst>
              <a:ext uri="{FF2B5EF4-FFF2-40B4-BE49-F238E27FC236}">
                <a16:creationId xmlns:a16="http://schemas.microsoft.com/office/drawing/2014/main" id="{9B263650-0420-1B40-AF65-86D89BE1ABB8}"/>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7" name="Picture 16">
            <a:extLst>
              <a:ext uri="{FF2B5EF4-FFF2-40B4-BE49-F238E27FC236}">
                <a16:creationId xmlns:a16="http://schemas.microsoft.com/office/drawing/2014/main" id="{D140E851-93F7-A64A-B19B-05170342877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21858914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A Student Fill">
    <p:spTree>
      <p:nvGrpSpPr>
        <p:cNvPr id="1" name=""/>
        <p:cNvGrpSpPr/>
        <p:nvPr/>
      </p:nvGrpSpPr>
      <p:grpSpPr>
        <a:xfrm>
          <a:off x="0" y="0"/>
          <a:ext cx="0" cy="0"/>
          <a:chOff x="0" y="0"/>
          <a:chExt cx="0" cy="0"/>
        </a:xfrm>
      </p:grpSpPr>
      <p:sp>
        <p:nvSpPr>
          <p:cNvPr id="17" name="Chapter Number" descr="Chapter number">
            <a:extLst>
              <a:ext uri="{FF2B5EF4-FFF2-40B4-BE49-F238E27FC236}">
                <a16:creationId xmlns:a16="http://schemas.microsoft.com/office/drawing/2014/main" id="{B8AD39A9-D386-874F-91FF-245336CA32F6}"/>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16" name="Title 1" descr="Page title">
            <a:extLst>
              <a:ext uri="{FF2B5EF4-FFF2-40B4-BE49-F238E27FC236}">
                <a16:creationId xmlns:a16="http://schemas.microsoft.com/office/drawing/2014/main" id="{B5393E57-4B00-6444-A14A-02193742A9F3}"/>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3" name="Text Placeholder 2">
            <a:extLst>
              <a:ext uri="{FF2B5EF4-FFF2-40B4-BE49-F238E27FC236}">
                <a16:creationId xmlns:a16="http://schemas.microsoft.com/office/drawing/2014/main" id="{23B0EB2B-C2F2-A647-B5FD-3118FAFC44BC}"/>
              </a:ext>
            </a:extLst>
          </p:cNvPr>
          <p:cNvSpPr>
            <a:spLocks noGrp="1"/>
          </p:cNvSpPr>
          <p:nvPr>
            <p:ph type="body" sz="quarter" idx="15"/>
          </p:nvPr>
        </p:nvSpPr>
        <p:spPr>
          <a:xfrm>
            <a:off x="471488" y="2395538"/>
            <a:ext cx="5905500" cy="6065837"/>
          </a:xfrm>
          <a:solidFill>
            <a:srgbClr val="00E7BD">
              <a:alpha val="14000"/>
            </a:srgbClr>
          </a:solidFill>
        </p:spPr>
        <p:txBody>
          <a:bodyPr>
            <a:no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Text Placeholder 2">
            <a:extLst>
              <a:ext uri="{FF2B5EF4-FFF2-40B4-BE49-F238E27FC236}">
                <a16:creationId xmlns:a16="http://schemas.microsoft.com/office/drawing/2014/main" id="{6CF85258-5489-064A-A7CB-DFF2B6FF224F}"/>
              </a:ext>
            </a:extLst>
          </p:cNvPr>
          <p:cNvSpPr>
            <a:spLocks noGrp="1"/>
          </p:cNvSpPr>
          <p:nvPr>
            <p:ph type="body" sz="quarter" idx="16"/>
          </p:nvPr>
        </p:nvSpPr>
        <p:spPr>
          <a:xfrm>
            <a:off x="590309" y="4308470"/>
            <a:ext cx="5648445" cy="1323439"/>
          </a:xfrm>
          <a:solidFill>
            <a:schemeClr val="bg1"/>
          </a:solidFill>
        </p:spPr>
        <p:txBody>
          <a:bodyPr>
            <a:sp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Footer Placeholder 4">
            <a:extLst>
              <a:ext uri="{FF2B5EF4-FFF2-40B4-BE49-F238E27FC236}">
                <a16:creationId xmlns:a16="http://schemas.microsoft.com/office/drawing/2014/main" id="{56D26BB4-9E0E-E142-AC00-929B45BE28DA}"/>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a:t>This is the document title</a:t>
            </a:r>
            <a:endParaRPr lang="en-US" dirty="0"/>
          </a:p>
        </p:txBody>
      </p:sp>
      <p:sp>
        <p:nvSpPr>
          <p:cNvPr id="15" name="Slide Number Placeholder 5">
            <a:extLst>
              <a:ext uri="{FF2B5EF4-FFF2-40B4-BE49-F238E27FC236}">
                <a16:creationId xmlns:a16="http://schemas.microsoft.com/office/drawing/2014/main" id="{01A551E7-BA2C-AD4D-B66E-D91E616E1B8D}"/>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0" name="Document Type">
            <a:extLst>
              <a:ext uri="{FF2B5EF4-FFF2-40B4-BE49-F238E27FC236}">
                <a16:creationId xmlns:a16="http://schemas.microsoft.com/office/drawing/2014/main" id="{E10E517C-A60C-6840-A3F0-943059DC9AB6}"/>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8" name="Picture 17">
            <a:extLst>
              <a:ext uri="{FF2B5EF4-FFF2-40B4-BE49-F238E27FC236}">
                <a16:creationId xmlns:a16="http://schemas.microsoft.com/office/drawing/2014/main" id="{4E791C6C-15B3-394F-8012-9F8C84F155D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1963145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A">
    <p:bg>
      <p:bgPr>
        <a:solidFill>
          <a:srgbClr val="FF8BFF"/>
        </a:solidFill>
        <a:effectLst/>
      </p:bgPr>
    </p:bg>
    <p:spTree>
      <p:nvGrpSpPr>
        <p:cNvPr id="1" name=""/>
        <p:cNvGrpSpPr/>
        <p:nvPr/>
      </p:nvGrpSpPr>
      <p:grpSpPr>
        <a:xfrm>
          <a:off x="0" y="0"/>
          <a:ext cx="0" cy="0"/>
          <a:chOff x="0" y="0"/>
          <a:chExt cx="0" cy="0"/>
        </a:xfrm>
      </p:grpSpPr>
      <p:grpSp>
        <p:nvGrpSpPr>
          <p:cNvPr id="2" name="LOGO" descr="The Electoral Commision Logo">
            <a:extLst>
              <a:ext uri="{FF2B5EF4-FFF2-40B4-BE49-F238E27FC236}">
                <a16:creationId xmlns:a16="http://schemas.microsoft.com/office/drawing/2014/main" id="{8514ED24-8BB1-9943-AE8F-BE7801841E33}"/>
              </a:ext>
            </a:extLst>
          </p:cNvPr>
          <p:cNvGrpSpPr/>
          <p:nvPr userDrawn="1"/>
        </p:nvGrpSpPr>
        <p:grpSpPr>
          <a:xfrm>
            <a:off x="4884516" y="0"/>
            <a:ext cx="1745672" cy="1283856"/>
            <a:chOff x="4884516" y="0"/>
            <a:chExt cx="1745672" cy="1283856"/>
          </a:xfrm>
        </p:grpSpPr>
        <p:sp>
          <p:nvSpPr>
            <p:cNvPr id="19" name="Rectangle 18">
              <a:extLst>
                <a:ext uri="{FF2B5EF4-FFF2-40B4-BE49-F238E27FC236}">
                  <a16:creationId xmlns:a16="http://schemas.microsoft.com/office/drawing/2014/main" id="{D45B6636-62E2-7B4F-BF55-C67CB719F151}"/>
                </a:ext>
              </a:extLst>
            </p:cNvPr>
            <p:cNvSpPr/>
            <p:nvPr userDrawn="1"/>
          </p:nvSpPr>
          <p:spPr>
            <a:xfrm>
              <a:off x="4884516" y="0"/>
              <a:ext cx="1745672" cy="128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with medium confidence">
              <a:extLst>
                <a:ext uri="{FF2B5EF4-FFF2-40B4-BE49-F238E27FC236}">
                  <a16:creationId xmlns:a16="http://schemas.microsoft.com/office/drawing/2014/main" id="{A0895333-0C7B-0841-BD85-DC838E3410BB}"/>
                </a:ext>
              </a:extLst>
            </p:cNvPr>
            <p:cNvPicPr>
              <a:picLocks noChangeAspect="1"/>
            </p:cNvPicPr>
            <p:nvPr userDrawn="1"/>
          </p:nvPicPr>
          <p:blipFill>
            <a:blip r:embed="rId2"/>
            <a:stretch>
              <a:fillRect/>
            </a:stretch>
          </p:blipFill>
          <p:spPr>
            <a:xfrm>
              <a:off x="5034987" y="413351"/>
              <a:ext cx="1436640" cy="715782"/>
            </a:xfrm>
            <a:prstGeom prst="rect">
              <a:avLst/>
            </a:prstGeom>
          </p:spPr>
        </p:pic>
      </p:grpSp>
      <p:sp>
        <p:nvSpPr>
          <p:cNvPr id="21" name="Main Title" descr="Document title">
            <a:extLst>
              <a:ext uri="{FF2B5EF4-FFF2-40B4-BE49-F238E27FC236}">
                <a16:creationId xmlns:a16="http://schemas.microsoft.com/office/drawing/2014/main" id="{1F05F9CD-C9BC-3546-83E5-15D9F235886E}"/>
              </a:ext>
            </a:extLst>
          </p:cNvPr>
          <p:cNvSpPr>
            <a:spLocks noGrp="1"/>
          </p:cNvSpPr>
          <p:nvPr>
            <p:ph type="ctrTitle" hasCustomPrompt="1"/>
          </p:nvPr>
        </p:nvSpPr>
        <p:spPr>
          <a:xfrm>
            <a:off x="334468" y="2846748"/>
            <a:ext cx="4550048" cy="1712397"/>
          </a:xfrm>
        </p:spPr>
        <p:txBody>
          <a:bodyPr lIns="90000" tIns="90000" rIns="90000" bIns="90000" anchor="b">
            <a:normAutofit/>
          </a:bodyPr>
          <a:lstStyle>
            <a:lvl1pPr algn="l">
              <a:lnSpc>
                <a:spcPts val="3880"/>
              </a:lnSpc>
              <a:defRPr sz="4400" b="1" i="0">
                <a:solidFill>
                  <a:schemeClr val="bg1"/>
                </a:solidFill>
                <a:latin typeface="Montserrat ExtraBold" pitchFamily="2" charset="77"/>
              </a:defRPr>
            </a:lvl1pPr>
          </a:lstStyle>
          <a:p>
            <a:r>
              <a:rPr lang="en-GB" dirty="0"/>
              <a:t>CLICK TO EDIT MASTER TITLE STYLE</a:t>
            </a:r>
            <a:endParaRPr lang="en-US" dirty="0"/>
          </a:p>
        </p:txBody>
      </p:sp>
      <p:sp>
        <p:nvSpPr>
          <p:cNvPr id="22" name="Subtitle 2" descr="Document subtitle">
            <a:extLst>
              <a:ext uri="{FF2B5EF4-FFF2-40B4-BE49-F238E27FC236}">
                <a16:creationId xmlns:a16="http://schemas.microsoft.com/office/drawing/2014/main" id="{F64F0772-38A8-354A-839D-C60E6231C054}"/>
              </a:ext>
            </a:extLst>
          </p:cNvPr>
          <p:cNvSpPr>
            <a:spLocks noGrp="1"/>
          </p:cNvSpPr>
          <p:nvPr>
            <p:ph type="subTitle" idx="1"/>
          </p:nvPr>
        </p:nvSpPr>
        <p:spPr>
          <a:xfrm>
            <a:off x="334468" y="4489695"/>
            <a:ext cx="4251820" cy="1016548"/>
          </a:xfrm>
        </p:spPr>
        <p:txBody>
          <a:bodyPr lIns="90000" tIns="90000" rIns="90000" bIns="90000">
            <a:normAutofit/>
          </a:bodyPr>
          <a:lstStyle>
            <a:lvl1pPr marL="0" indent="0" algn="l">
              <a:buNone/>
              <a:defRPr sz="1400" b="1">
                <a:latin typeface="Montserra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pic>
        <p:nvPicPr>
          <p:cNvPr id="9" name="Picture 8">
            <a:extLst>
              <a:ext uri="{FF2B5EF4-FFF2-40B4-BE49-F238E27FC236}">
                <a16:creationId xmlns:a16="http://schemas.microsoft.com/office/drawing/2014/main" id="{55416A41-FD0E-A748-B20F-62DD434544F9}"/>
              </a:ext>
              <a:ext uri="{C183D7F6-B498-43B3-948B-1728B52AA6E4}">
                <adec:decorative xmlns:adec="http://schemas.microsoft.com/office/drawing/2017/decorative" val="1"/>
              </a:ext>
            </a:extLst>
          </p:cNvPr>
          <p:cNvPicPr>
            <a:picLocks noChangeAspect="1"/>
          </p:cNvPicPr>
          <p:nvPr userDrawn="1"/>
        </p:nvPicPr>
        <p:blipFill rotWithShape="1">
          <a:blip r:embed="rId3"/>
          <a:srcRect l="3463" r="3463" b="2122"/>
          <a:stretch/>
        </p:blipFill>
        <p:spPr>
          <a:xfrm>
            <a:off x="604176" y="5456522"/>
            <a:ext cx="4453961" cy="4451066"/>
          </a:xfrm>
          <a:prstGeom prst="rect">
            <a:avLst/>
          </a:prstGeom>
        </p:spPr>
      </p:pic>
      <p:pic>
        <p:nvPicPr>
          <p:cNvPr id="16" name="Picture 15">
            <a:extLst>
              <a:ext uri="{FF2B5EF4-FFF2-40B4-BE49-F238E27FC236}">
                <a16:creationId xmlns:a16="http://schemas.microsoft.com/office/drawing/2014/main" id="{23C0AEA3-30D3-F641-8677-44CC7EBD3767}"/>
              </a:ext>
              <a:ext uri="{C183D7F6-B498-43B3-948B-1728B52AA6E4}">
                <adec:decorative xmlns:adec="http://schemas.microsoft.com/office/drawing/2017/decorative" val="1"/>
              </a:ext>
            </a:extLst>
          </p:cNvPr>
          <p:cNvPicPr>
            <a:picLocks noChangeAspect="1"/>
          </p:cNvPicPr>
          <p:nvPr userDrawn="1"/>
        </p:nvPicPr>
        <p:blipFill rotWithShape="1">
          <a:blip r:embed="rId4"/>
          <a:srcRect t="-934" r="4664" b="-1"/>
          <a:stretch/>
        </p:blipFill>
        <p:spPr>
          <a:xfrm>
            <a:off x="192775" y="9168309"/>
            <a:ext cx="4639307" cy="428765"/>
          </a:xfrm>
          <a:prstGeom prst="rect">
            <a:avLst/>
          </a:prstGeom>
        </p:spPr>
      </p:pic>
      <p:pic>
        <p:nvPicPr>
          <p:cNvPr id="10" name="Picture 9" descr="Image of teenage girl">
            <a:extLst>
              <a:ext uri="{FF2B5EF4-FFF2-40B4-BE49-F238E27FC236}">
                <a16:creationId xmlns:a16="http://schemas.microsoft.com/office/drawing/2014/main" id="{28F36175-EA8B-C843-BB76-7EEDC3A419C8}"/>
              </a:ext>
            </a:extLst>
          </p:cNvPr>
          <p:cNvPicPr>
            <a:picLocks noChangeAspect="1"/>
          </p:cNvPicPr>
          <p:nvPr userDrawn="1"/>
        </p:nvPicPr>
        <p:blipFill rotWithShape="1">
          <a:blip r:embed="rId5"/>
          <a:srcRect l="36758" t="2860" r="2620" b="8187"/>
          <a:stretch/>
        </p:blipFill>
        <p:spPr>
          <a:xfrm flipH="1">
            <a:off x="2016885" y="4068841"/>
            <a:ext cx="4852689" cy="5838747"/>
          </a:xfrm>
          <a:prstGeom prst="rect">
            <a:avLst/>
          </a:prstGeom>
        </p:spPr>
      </p:pic>
      <p:sp>
        <p:nvSpPr>
          <p:cNvPr id="24" name="URL">
            <a:extLst>
              <a:ext uri="{FF2B5EF4-FFF2-40B4-BE49-F238E27FC236}">
                <a16:creationId xmlns:a16="http://schemas.microsoft.com/office/drawing/2014/main" id="{C8A01E9D-647E-7347-8760-5D87EAF07ECB}"/>
              </a:ext>
            </a:extLst>
          </p:cNvPr>
          <p:cNvSpPr>
            <a:spLocks noGrp="1"/>
          </p:cNvSpPr>
          <p:nvPr>
            <p:ph type="body" sz="quarter" idx="15" hasCustomPrompt="1"/>
          </p:nvPr>
        </p:nvSpPr>
        <p:spPr>
          <a:xfrm>
            <a:off x="420732" y="9297417"/>
            <a:ext cx="2119312" cy="193697"/>
          </a:xfrm>
        </p:spPr>
        <p:txBody>
          <a:bodyPr anchor="ctr">
            <a:normAutofit/>
          </a:bodyPr>
          <a:lstStyle>
            <a:lvl1pPr marL="0" indent="0">
              <a:buNone/>
              <a:defRPr sz="800" b="1" i="0">
                <a:latin typeface="Montserrat ExtraBold" pitchFamily="2" charset="77"/>
              </a:defRPr>
            </a:lvl1pPr>
          </a:lstStyle>
          <a:p>
            <a:pPr lvl="0"/>
            <a:r>
              <a:rPr lang="en-GB" dirty="0"/>
              <a:t>URL TO GO HERE</a:t>
            </a:r>
            <a:endParaRPr lang="en-US" dirty="0"/>
          </a:p>
        </p:txBody>
      </p:sp>
      <p:pic>
        <p:nvPicPr>
          <p:cNvPr id="12" name="Picture 11" descr="Your vote matters logo with a ballot icon on the right">
            <a:extLst>
              <a:ext uri="{FF2B5EF4-FFF2-40B4-BE49-F238E27FC236}">
                <a16:creationId xmlns:a16="http://schemas.microsoft.com/office/drawing/2014/main" id="{DD8C63C5-0681-1D46-AFF1-43F76C2C1538}"/>
              </a:ext>
            </a:extLst>
          </p:cNvPr>
          <p:cNvPicPr>
            <a:picLocks noChangeAspect="1"/>
          </p:cNvPicPr>
          <p:nvPr userDrawn="1"/>
        </p:nvPicPr>
        <p:blipFill>
          <a:blip r:embed="rId6"/>
          <a:stretch>
            <a:fillRect/>
          </a:stretch>
        </p:blipFill>
        <p:spPr>
          <a:xfrm>
            <a:off x="4528605" y="8816303"/>
            <a:ext cx="2032348" cy="1143196"/>
          </a:xfrm>
          <a:prstGeom prst="rect">
            <a:avLst/>
          </a:prstGeom>
        </p:spPr>
      </p:pic>
    </p:spTree>
    <p:extLst>
      <p:ext uri="{BB962C8B-B14F-4D97-AF65-F5344CB8AC3E}">
        <p14:creationId xmlns:p14="http://schemas.microsoft.com/office/powerpoint/2010/main" val="1746708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rgbClr val="FF8BFF"/>
        </a:solidFill>
        <a:effectLst/>
      </p:bgPr>
    </p:bg>
    <p:spTree>
      <p:nvGrpSpPr>
        <p:cNvPr id="1" name=""/>
        <p:cNvGrpSpPr/>
        <p:nvPr/>
      </p:nvGrpSpPr>
      <p:grpSpPr>
        <a:xfrm>
          <a:off x="0" y="0"/>
          <a:ext cx="0" cy="0"/>
          <a:chOff x="0" y="0"/>
          <a:chExt cx="0" cy="0"/>
        </a:xfrm>
      </p:grpSpPr>
      <p:grpSp>
        <p:nvGrpSpPr>
          <p:cNvPr id="2" name="LOGO">
            <a:extLst>
              <a:ext uri="{FF2B5EF4-FFF2-40B4-BE49-F238E27FC236}">
                <a16:creationId xmlns:a16="http://schemas.microsoft.com/office/drawing/2014/main" id="{475B31A0-7712-9249-948D-49DCC8295455}"/>
              </a:ext>
            </a:extLst>
          </p:cNvPr>
          <p:cNvGrpSpPr/>
          <p:nvPr userDrawn="1"/>
        </p:nvGrpSpPr>
        <p:grpSpPr>
          <a:xfrm>
            <a:off x="4884516" y="0"/>
            <a:ext cx="1745672" cy="1283856"/>
            <a:chOff x="4884516" y="0"/>
            <a:chExt cx="1745672" cy="1283856"/>
          </a:xfrm>
        </p:grpSpPr>
        <p:sp>
          <p:nvSpPr>
            <p:cNvPr id="34" name="Rectangle 33">
              <a:extLst>
                <a:ext uri="{FF2B5EF4-FFF2-40B4-BE49-F238E27FC236}">
                  <a16:creationId xmlns:a16="http://schemas.microsoft.com/office/drawing/2014/main" id="{6C5A7912-5A84-E745-96F2-332D1BDD2AE6}"/>
                </a:ext>
              </a:extLst>
            </p:cNvPr>
            <p:cNvSpPr/>
            <p:nvPr userDrawn="1"/>
          </p:nvSpPr>
          <p:spPr>
            <a:xfrm>
              <a:off x="4884516" y="0"/>
              <a:ext cx="1745672" cy="128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The Electoral Commision Logo">
              <a:extLst>
                <a:ext uri="{FF2B5EF4-FFF2-40B4-BE49-F238E27FC236}">
                  <a16:creationId xmlns:a16="http://schemas.microsoft.com/office/drawing/2014/main" id="{A17FA124-0372-8C4F-8D64-88FC88CF0E92}"/>
                </a:ext>
              </a:extLst>
            </p:cNvPr>
            <p:cNvPicPr>
              <a:picLocks noChangeAspect="1"/>
            </p:cNvPicPr>
            <p:nvPr userDrawn="1"/>
          </p:nvPicPr>
          <p:blipFill>
            <a:blip r:embed="rId2"/>
            <a:stretch>
              <a:fillRect/>
            </a:stretch>
          </p:blipFill>
          <p:spPr>
            <a:xfrm>
              <a:off x="5034987" y="413351"/>
              <a:ext cx="1436640" cy="715782"/>
            </a:xfrm>
            <a:prstGeom prst="rect">
              <a:avLst/>
            </a:prstGeom>
          </p:spPr>
        </p:pic>
      </p:grpSp>
      <p:sp>
        <p:nvSpPr>
          <p:cNvPr id="27" name="Main Title" descr="Document title">
            <a:extLst>
              <a:ext uri="{FF2B5EF4-FFF2-40B4-BE49-F238E27FC236}">
                <a16:creationId xmlns:a16="http://schemas.microsoft.com/office/drawing/2014/main" id="{B6BA0AD6-C80C-C54F-90B4-A9305D473555}"/>
              </a:ext>
            </a:extLst>
          </p:cNvPr>
          <p:cNvSpPr>
            <a:spLocks noGrp="1"/>
          </p:cNvSpPr>
          <p:nvPr>
            <p:ph type="ctrTitle" hasCustomPrompt="1"/>
          </p:nvPr>
        </p:nvSpPr>
        <p:spPr>
          <a:xfrm>
            <a:off x="334468" y="2846748"/>
            <a:ext cx="4550048" cy="1712397"/>
          </a:xfrm>
        </p:spPr>
        <p:txBody>
          <a:bodyPr lIns="90000" tIns="90000" rIns="90000" bIns="90000" anchor="b">
            <a:normAutofit/>
          </a:bodyPr>
          <a:lstStyle>
            <a:lvl1pPr algn="l">
              <a:lnSpc>
                <a:spcPts val="3880"/>
              </a:lnSpc>
              <a:defRPr sz="4400" b="1" i="0">
                <a:solidFill>
                  <a:schemeClr val="bg1"/>
                </a:solidFill>
                <a:latin typeface="Montserrat ExtraBold" pitchFamily="2" charset="77"/>
              </a:defRPr>
            </a:lvl1pPr>
          </a:lstStyle>
          <a:p>
            <a:r>
              <a:rPr lang="en-GB" dirty="0"/>
              <a:t>CLICK TO EDIT MASTER TITLE STYLE</a:t>
            </a:r>
            <a:endParaRPr lang="en-US" dirty="0"/>
          </a:p>
        </p:txBody>
      </p:sp>
      <p:sp>
        <p:nvSpPr>
          <p:cNvPr id="28" name="Subtitle 2" descr="Document subtitle">
            <a:extLst>
              <a:ext uri="{FF2B5EF4-FFF2-40B4-BE49-F238E27FC236}">
                <a16:creationId xmlns:a16="http://schemas.microsoft.com/office/drawing/2014/main" id="{91BC840C-E02B-2A47-AE61-A8C42B99950A}"/>
              </a:ext>
            </a:extLst>
          </p:cNvPr>
          <p:cNvSpPr>
            <a:spLocks noGrp="1"/>
          </p:cNvSpPr>
          <p:nvPr>
            <p:ph type="subTitle" idx="1"/>
          </p:nvPr>
        </p:nvSpPr>
        <p:spPr>
          <a:xfrm>
            <a:off x="334468" y="4489695"/>
            <a:ext cx="4251820" cy="1016548"/>
          </a:xfrm>
        </p:spPr>
        <p:txBody>
          <a:bodyPr lIns="90000" tIns="90000" rIns="90000" bIns="90000">
            <a:normAutofit/>
          </a:bodyPr>
          <a:lstStyle>
            <a:lvl1pPr marL="0" indent="0" algn="l">
              <a:buNone/>
              <a:defRPr sz="1400" b="1">
                <a:latin typeface="Montserra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pic>
        <p:nvPicPr>
          <p:cNvPr id="15" name="Picture 14">
            <a:extLst>
              <a:ext uri="{FF2B5EF4-FFF2-40B4-BE49-F238E27FC236}">
                <a16:creationId xmlns:a16="http://schemas.microsoft.com/office/drawing/2014/main" id="{B35F2631-CA38-244F-A752-18738C5C85BE}"/>
              </a:ext>
              <a:ext uri="{C183D7F6-B498-43B3-948B-1728B52AA6E4}">
                <adec:decorative xmlns:adec="http://schemas.microsoft.com/office/drawing/2017/decorative" val="1"/>
              </a:ext>
            </a:extLst>
          </p:cNvPr>
          <p:cNvPicPr>
            <a:picLocks noChangeAspect="1"/>
          </p:cNvPicPr>
          <p:nvPr userDrawn="1"/>
        </p:nvPicPr>
        <p:blipFill rotWithShape="1">
          <a:blip r:embed="rId3"/>
          <a:srcRect l="3463" r="3463" b="2122"/>
          <a:stretch/>
        </p:blipFill>
        <p:spPr>
          <a:xfrm>
            <a:off x="604176" y="5456522"/>
            <a:ext cx="4453961" cy="4451066"/>
          </a:xfrm>
          <a:prstGeom prst="rect">
            <a:avLst/>
          </a:prstGeom>
        </p:spPr>
      </p:pic>
      <p:pic>
        <p:nvPicPr>
          <p:cNvPr id="16" name="Picture 15">
            <a:extLst>
              <a:ext uri="{FF2B5EF4-FFF2-40B4-BE49-F238E27FC236}">
                <a16:creationId xmlns:a16="http://schemas.microsoft.com/office/drawing/2014/main" id="{23C0AEA3-30D3-F641-8677-44CC7EBD3767}"/>
              </a:ext>
            </a:extLst>
          </p:cNvPr>
          <p:cNvPicPr>
            <a:picLocks noChangeAspect="1"/>
          </p:cNvPicPr>
          <p:nvPr userDrawn="1"/>
        </p:nvPicPr>
        <p:blipFill rotWithShape="1">
          <a:blip r:embed="rId4"/>
          <a:srcRect t="-934" r="4664" b="-1"/>
          <a:stretch/>
        </p:blipFill>
        <p:spPr>
          <a:xfrm>
            <a:off x="192775" y="9168309"/>
            <a:ext cx="4639307" cy="428765"/>
          </a:xfrm>
          <a:prstGeom prst="rect">
            <a:avLst/>
          </a:prstGeom>
        </p:spPr>
      </p:pic>
      <p:pic>
        <p:nvPicPr>
          <p:cNvPr id="23" name="Picture 22" descr="Image of teenage girl">
            <a:extLst>
              <a:ext uri="{FF2B5EF4-FFF2-40B4-BE49-F238E27FC236}">
                <a16:creationId xmlns:a16="http://schemas.microsoft.com/office/drawing/2014/main" id="{CAF6D8F0-80B3-9146-8F92-A9A7C870713F}"/>
              </a:ext>
            </a:extLst>
          </p:cNvPr>
          <p:cNvPicPr>
            <a:picLocks noChangeAspect="1"/>
          </p:cNvPicPr>
          <p:nvPr userDrawn="1"/>
        </p:nvPicPr>
        <p:blipFill rotWithShape="1">
          <a:blip r:embed="rId5"/>
          <a:srcRect l="36758" t="2860" r="2620" b="8187"/>
          <a:stretch/>
        </p:blipFill>
        <p:spPr>
          <a:xfrm flipH="1">
            <a:off x="2016885" y="4068841"/>
            <a:ext cx="4852689" cy="5838747"/>
          </a:xfrm>
          <a:prstGeom prst="rect">
            <a:avLst/>
          </a:prstGeom>
        </p:spPr>
      </p:pic>
      <p:sp>
        <p:nvSpPr>
          <p:cNvPr id="36" name="URL">
            <a:extLst>
              <a:ext uri="{FF2B5EF4-FFF2-40B4-BE49-F238E27FC236}">
                <a16:creationId xmlns:a16="http://schemas.microsoft.com/office/drawing/2014/main" id="{6457BE63-7D7A-6748-9656-342DFD4E3CFA}"/>
              </a:ext>
            </a:extLst>
          </p:cNvPr>
          <p:cNvSpPr>
            <a:spLocks noGrp="1"/>
          </p:cNvSpPr>
          <p:nvPr>
            <p:ph type="body" sz="quarter" idx="15" hasCustomPrompt="1"/>
          </p:nvPr>
        </p:nvSpPr>
        <p:spPr>
          <a:xfrm>
            <a:off x="420732" y="9297417"/>
            <a:ext cx="2119312" cy="193697"/>
          </a:xfrm>
        </p:spPr>
        <p:txBody>
          <a:bodyPr anchor="ctr">
            <a:normAutofit/>
          </a:bodyPr>
          <a:lstStyle>
            <a:lvl1pPr marL="0" indent="0">
              <a:buNone/>
              <a:defRPr sz="800" b="1" i="0">
                <a:latin typeface="Montserrat ExtraBold" pitchFamily="2" charset="77"/>
              </a:defRPr>
            </a:lvl1pPr>
          </a:lstStyle>
          <a:p>
            <a:pPr lvl="0"/>
            <a:r>
              <a:rPr lang="en-GB" dirty="0"/>
              <a:t>URL TO GO HERE</a:t>
            </a:r>
            <a:endParaRPr lang="en-US" dirty="0"/>
          </a:p>
        </p:txBody>
      </p:sp>
      <p:pic>
        <p:nvPicPr>
          <p:cNvPr id="18" name="Picture 17" descr="Your vote matters logo with a ballot icon on the right">
            <a:extLst>
              <a:ext uri="{FF2B5EF4-FFF2-40B4-BE49-F238E27FC236}">
                <a16:creationId xmlns:a16="http://schemas.microsoft.com/office/drawing/2014/main" id="{0A2B9F83-FEA2-774E-BCF3-4B003861241F}"/>
              </a:ext>
            </a:extLst>
          </p:cNvPr>
          <p:cNvPicPr>
            <a:picLocks noChangeAspect="1"/>
          </p:cNvPicPr>
          <p:nvPr userDrawn="1"/>
        </p:nvPicPr>
        <p:blipFill>
          <a:blip r:embed="rId6"/>
          <a:stretch>
            <a:fillRect/>
          </a:stretch>
        </p:blipFill>
        <p:spPr>
          <a:xfrm>
            <a:off x="4528605" y="8816303"/>
            <a:ext cx="2032348" cy="1143196"/>
          </a:xfrm>
          <a:prstGeom prst="rect">
            <a:avLst/>
          </a:prstGeom>
        </p:spPr>
      </p:pic>
      <p:sp>
        <p:nvSpPr>
          <p:cNvPr id="29" name="Text Placeholder 4">
            <a:extLst>
              <a:ext uri="{FF2B5EF4-FFF2-40B4-BE49-F238E27FC236}">
                <a16:creationId xmlns:a16="http://schemas.microsoft.com/office/drawing/2014/main" id="{97FE53CE-D540-8146-A811-1E87CDEDBBE5}"/>
              </a:ext>
              <a:ext uri="{C183D7F6-B498-43B3-948B-1728B52AA6E4}">
                <adec:decorative xmlns:adec="http://schemas.microsoft.com/office/drawing/2017/decorative" val="1"/>
              </a:ext>
            </a:extLst>
          </p:cNvPr>
          <p:cNvSpPr>
            <a:spLocks noGrp="1"/>
          </p:cNvSpPr>
          <p:nvPr>
            <p:ph type="body" sz="quarter" idx="10" hasCustomPrompt="1"/>
          </p:nvPr>
        </p:nvSpPr>
        <p:spPr>
          <a:xfrm>
            <a:off x="334468" y="2172732"/>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30" name="Text Placeholder 4">
            <a:extLst>
              <a:ext uri="{FF2B5EF4-FFF2-40B4-BE49-F238E27FC236}">
                <a16:creationId xmlns:a16="http://schemas.microsoft.com/office/drawing/2014/main" id="{4A21C5B9-22FF-C34A-9210-A2CFD280BD94}"/>
              </a:ext>
              <a:ext uri="{C183D7F6-B498-43B3-948B-1728B52AA6E4}">
                <adec:decorative xmlns:adec="http://schemas.microsoft.com/office/drawing/2017/decorative" val="1"/>
              </a:ext>
            </a:extLst>
          </p:cNvPr>
          <p:cNvSpPr>
            <a:spLocks noGrp="1"/>
          </p:cNvSpPr>
          <p:nvPr>
            <p:ph type="body" sz="quarter" idx="11" hasCustomPrompt="1"/>
          </p:nvPr>
        </p:nvSpPr>
        <p:spPr>
          <a:xfrm>
            <a:off x="334468" y="1651871"/>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31" name="Text Placeholder 4">
            <a:extLst>
              <a:ext uri="{FF2B5EF4-FFF2-40B4-BE49-F238E27FC236}">
                <a16:creationId xmlns:a16="http://schemas.microsoft.com/office/drawing/2014/main" id="{3DCEEADE-0A63-614D-BF38-772EDDA0E3D1}"/>
              </a:ext>
              <a:ext uri="{C183D7F6-B498-43B3-948B-1728B52AA6E4}">
                <adec:decorative xmlns:adec="http://schemas.microsoft.com/office/drawing/2017/decorative" val="1"/>
              </a:ext>
            </a:extLst>
          </p:cNvPr>
          <p:cNvSpPr>
            <a:spLocks noGrp="1"/>
          </p:cNvSpPr>
          <p:nvPr>
            <p:ph type="body" sz="quarter" idx="12" hasCustomPrompt="1"/>
          </p:nvPr>
        </p:nvSpPr>
        <p:spPr>
          <a:xfrm>
            <a:off x="334468" y="1142585"/>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32" name="Text Placeholder 4">
            <a:extLst>
              <a:ext uri="{FF2B5EF4-FFF2-40B4-BE49-F238E27FC236}">
                <a16:creationId xmlns:a16="http://schemas.microsoft.com/office/drawing/2014/main" id="{68CC7AFC-AC39-F146-8CA3-F718D7814C8B}"/>
              </a:ext>
              <a:ext uri="{C183D7F6-B498-43B3-948B-1728B52AA6E4}">
                <adec:decorative xmlns:adec="http://schemas.microsoft.com/office/drawing/2017/decorative" val="1"/>
              </a:ext>
            </a:extLst>
          </p:cNvPr>
          <p:cNvSpPr>
            <a:spLocks noGrp="1"/>
          </p:cNvSpPr>
          <p:nvPr>
            <p:ph type="body" sz="quarter" idx="13" hasCustomPrompt="1"/>
          </p:nvPr>
        </p:nvSpPr>
        <p:spPr>
          <a:xfrm>
            <a:off x="334468" y="621724"/>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33" name="Text Placeholder 4">
            <a:extLst>
              <a:ext uri="{FF2B5EF4-FFF2-40B4-BE49-F238E27FC236}">
                <a16:creationId xmlns:a16="http://schemas.microsoft.com/office/drawing/2014/main" id="{1D0D4442-E2B0-F345-9B15-E811FC0B4F2A}"/>
              </a:ext>
              <a:ext uri="{C183D7F6-B498-43B3-948B-1728B52AA6E4}">
                <adec:decorative xmlns:adec="http://schemas.microsoft.com/office/drawing/2017/decorative" val="1"/>
              </a:ext>
            </a:extLst>
          </p:cNvPr>
          <p:cNvSpPr>
            <a:spLocks noGrp="1"/>
          </p:cNvSpPr>
          <p:nvPr>
            <p:ph type="body" sz="quarter" idx="14" hasCustomPrompt="1"/>
          </p:nvPr>
        </p:nvSpPr>
        <p:spPr>
          <a:xfrm>
            <a:off x="334468" y="100863"/>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Tree>
    <p:extLst>
      <p:ext uri="{BB962C8B-B14F-4D97-AF65-F5344CB8AC3E}">
        <p14:creationId xmlns:p14="http://schemas.microsoft.com/office/powerpoint/2010/main" val="2803175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A">
    <p:spTree>
      <p:nvGrpSpPr>
        <p:cNvPr id="1" name=""/>
        <p:cNvGrpSpPr/>
        <p:nvPr/>
      </p:nvGrpSpPr>
      <p:grpSpPr>
        <a:xfrm>
          <a:off x="0" y="0"/>
          <a:ext cx="0" cy="0"/>
          <a:chOff x="0" y="0"/>
          <a:chExt cx="0" cy="0"/>
        </a:xfrm>
      </p:grpSpPr>
      <p:sp>
        <p:nvSpPr>
          <p:cNvPr id="19" name="Chapter Number" descr="Chapter number">
            <a:extLst>
              <a:ext uri="{FF2B5EF4-FFF2-40B4-BE49-F238E27FC236}">
                <a16:creationId xmlns:a16="http://schemas.microsoft.com/office/drawing/2014/main" id="{53188263-FA33-BA48-95F0-B985EBABEDE3}"/>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18" name="Title 1" descr="Page title">
            <a:extLst>
              <a:ext uri="{FF2B5EF4-FFF2-40B4-BE49-F238E27FC236}">
                <a16:creationId xmlns:a16="http://schemas.microsoft.com/office/drawing/2014/main" id="{C29E8D65-42C1-A84E-8BB3-02C1DB1C5B34}"/>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6" name="Content" descr="Content&#10;">
            <a:extLst>
              <a:ext uri="{FF2B5EF4-FFF2-40B4-BE49-F238E27FC236}">
                <a16:creationId xmlns:a16="http://schemas.microsoft.com/office/drawing/2014/main" id="{42103CD3-3CB6-B34C-AD8A-512CE099D9E1}"/>
              </a:ext>
            </a:extLst>
          </p:cNvPr>
          <p:cNvSpPr>
            <a:spLocks noGrp="1"/>
          </p:cNvSpPr>
          <p:nvPr>
            <p:ph idx="1"/>
          </p:nvPr>
        </p:nvSpPr>
        <p:spPr>
          <a:xfrm>
            <a:off x="471488" y="3029137"/>
            <a:ext cx="5906163" cy="5559786"/>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Sub heading">
            <a:extLst>
              <a:ext uri="{FF2B5EF4-FFF2-40B4-BE49-F238E27FC236}">
                <a16:creationId xmlns:a16="http://schemas.microsoft.com/office/drawing/2014/main" id="{E7827500-C197-6E49-92F0-4EFA715EC25A}"/>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0" name="Document Type">
            <a:extLst>
              <a:ext uri="{FF2B5EF4-FFF2-40B4-BE49-F238E27FC236}">
                <a16:creationId xmlns:a16="http://schemas.microsoft.com/office/drawing/2014/main" id="{82990E5C-DB18-4E43-B051-4B4AFDA20BBA}"/>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5" name="Picture 14">
            <a:extLst>
              <a:ext uri="{FF2B5EF4-FFF2-40B4-BE49-F238E27FC236}">
                <a16:creationId xmlns:a16="http://schemas.microsoft.com/office/drawing/2014/main" id="{0EF83D3E-2B96-F04A-833F-54DCA19CA3A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
        <p:nvSpPr>
          <p:cNvPr id="13" name="Footer Placeholder 4">
            <a:extLst>
              <a:ext uri="{FF2B5EF4-FFF2-40B4-BE49-F238E27FC236}">
                <a16:creationId xmlns:a16="http://schemas.microsoft.com/office/drawing/2014/main" id="{C32489F8-3A56-3D46-AB75-CE8E92D8984D}"/>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4" name="Slide Number Placeholder 5">
            <a:extLst>
              <a:ext uri="{FF2B5EF4-FFF2-40B4-BE49-F238E27FC236}">
                <a16:creationId xmlns:a16="http://schemas.microsoft.com/office/drawing/2014/main" id="{11FE95F5-733D-9044-8684-C3858298A3CC}"/>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Tree>
    <p:extLst>
      <p:ext uri="{BB962C8B-B14F-4D97-AF65-F5344CB8AC3E}">
        <p14:creationId xmlns:p14="http://schemas.microsoft.com/office/powerpoint/2010/main" val="2500727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1A">
    <p:spTree>
      <p:nvGrpSpPr>
        <p:cNvPr id="1" name=""/>
        <p:cNvGrpSpPr/>
        <p:nvPr/>
      </p:nvGrpSpPr>
      <p:grpSpPr>
        <a:xfrm>
          <a:off x="0" y="0"/>
          <a:ext cx="0" cy="0"/>
          <a:chOff x="0" y="0"/>
          <a:chExt cx="0" cy="0"/>
        </a:xfrm>
      </p:grpSpPr>
      <p:sp>
        <p:nvSpPr>
          <p:cNvPr id="12" name="Content Placeholder 2" descr="Content&#10;">
            <a:extLst>
              <a:ext uri="{FF2B5EF4-FFF2-40B4-BE49-F238E27FC236}">
                <a16:creationId xmlns:a16="http://schemas.microsoft.com/office/drawing/2014/main" id="{8198009A-AFD7-144B-B30A-70470CED2BE7}"/>
              </a:ext>
            </a:extLst>
          </p:cNvPr>
          <p:cNvSpPr>
            <a:spLocks noGrp="1"/>
          </p:cNvSpPr>
          <p:nvPr>
            <p:ph idx="1"/>
          </p:nvPr>
        </p:nvSpPr>
        <p:spPr>
          <a:xfrm>
            <a:off x="471488" y="729205"/>
            <a:ext cx="5906163" cy="7859718"/>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Picture 12">
            <a:extLst>
              <a:ext uri="{FF2B5EF4-FFF2-40B4-BE49-F238E27FC236}">
                <a16:creationId xmlns:a16="http://schemas.microsoft.com/office/drawing/2014/main" id="{F5E23001-CC23-9F4A-8D72-14116DF24A0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
        <p:nvSpPr>
          <p:cNvPr id="9" name="Footer Placeholder 4">
            <a:extLst>
              <a:ext uri="{FF2B5EF4-FFF2-40B4-BE49-F238E27FC236}">
                <a16:creationId xmlns:a16="http://schemas.microsoft.com/office/drawing/2014/main" id="{CB0847FE-64BE-2648-9823-A7B41E18627F}"/>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0" name="Slide Number Placeholder 5">
            <a:extLst>
              <a:ext uri="{FF2B5EF4-FFF2-40B4-BE49-F238E27FC236}">
                <a16:creationId xmlns:a16="http://schemas.microsoft.com/office/drawing/2014/main" id="{525D98AA-F0AC-824C-BD34-CC266648C4F3}"/>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1" name="Document Type">
            <a:extLst>
              <a:ext uri="{FF2B5EF4-FFF2-40B4-BE49-F238E27FC236}">
                <a16:creationId xmlns:a16="http://schemas.microsoft.com/office/drawing/2014/main" id="{89E4B746-47B4-4B4B-9F35-80560BC0AE5B}"/>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4269518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A + Image 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31" name="Picture 30" descr="A boy with rucksack over one shoulder">
            <a:extLst>
              <a:ext uri="{FF2B5EF4-FFF2-40B4-BE49-F238E27FC236}">
                <a16:creationId xmlns:a16="http://schemas.microsoft.com/office/drawing/2014/main" id="{95AD7EDB-9B96-184F-9098-B58B5083DA65}"/>
              </a:ext>
            </a:extLst>
          </p:cNvPr>
          <p:cNvPicPr>
            <a:picLocks noChangeAspect="1"/>
          </p:cNvPicPr>
          <p:nvPr userDrawn="1"/>
        </p:nvPicPr>
        <p:blipFill rotWithShape="1">
          <a:blip r:embed="rId2"/>
          <a:srcRect l="7159" t="1669" r="30301" b="40361"/>
          <a:stretch/>
        </p:blipFill>
        <p:spPr>
          <a:xfrm>
            <a:off x="3399803" y="6071837"/>
            <a:ext cx="3458197" cy="3835752"/>
          </a:xfrm>
          <a:prstGeom prst="rect">
            <a:avLst/>
          </a:prstGeom>
        </p:spPr>
      </p:pic>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Footer Placeholder 4">
            <a:extLst>
              <a:ext uri="{FF2B5EF4-FFF2-40B4-BE49-F238E27FC236}">
                <a16:creationId xmlns:a16="http://schemas.microsoft.com/office/drawing/2014/main" id="{AC005A93-64A4-E84B-B203-41C7F8FF3DED}"/>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7" name="Slide Number Placeholder 5">
            <a:extLst>
              <a:ext uri="{FF2B5EF4-FFF2-40B4-BE49-F238E27FC236}">
                <a16:creationId xmlns:a16="http://schemas.microsoft.com/office/drawing/2014/main" id="{F731E153-A74B-4143-9FA6-C64DB783E0B9}"/>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8" name="Content" descr="Content&#10;">
            <a:extLst>
              <a:ext uri="{FF2B5EF4-FFF2-40B4-BE49-F238E27FC236}">
                <a16:creationId xmlns:a16="http://schemas.microsoft.com/office/drawing/2014/main" id="{8B273975-5C7F-B849-96B3-1D68B50A7561}"/>
              </a:ext>
            </a:extLst>
          </p:cNvPr>
          <p:cNvSpPr>
            <a:spLocks noGrp="1"/>
          </p:cNvSpPr>
          <p:nvPr>
            <p:ph idx="1"/>
          </p:nvPr>
        </p:nvSpPr>
        <p:spPr>
          <a:xfrm>
            <a:off x="471488" y="3029137"/>
            <a:ext cx="5906163" cy="5559786"/>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ub heading">
            <a:extLst>
              <a:ext uri="{FF2B5EF4-FFF2-40B4-BE49-F238E27FC236}">
                <a16:creationId xmlns:a16="http://schemas.microsoft.com/office/drawing/2014/main" id="{4E2E3C8B-5A68-6B48-9C3C-EC376307567E}"/>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20" name="Title 1" descr="Page title">
            <a:extLst>
              <a:ext uri="{FF2B5EF4-FFF2-40B4-BE49-F238E27FC236}">
                <a16:creationId xmlns:a16="http://schemas.microsoft.com/office/drawing/2014/main" id="{469D83EF-BBC0-B447-B0FD-07D6F05FE43E}"/>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1" name="Chapter Number" descr="Chapter number">
            <a:extLst>
              <a:ext uri="{FF2B5EF4-FFF2-40B4-BE49-F238E27FC236}">
                <a16:creationId xmlns:a16="http://schemas.microsoft.com/office/drawing/2014/main" id="{5E68ABC9-55AB-C249-815F-030FBAE0894A}"/>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2" name="Document Type">
            <a:extLst>
              <a:ext uri="{FF2B5EF4-FFF2-40B4-BE49-F238E27FC236}">
                <a16:creationId xmlns:a16="http://schemas.microsoft.com/office/drawing/2014/main" id="{0658BFEE-F329-F943-B4A6-D689F7992AF6}"/>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4" name="Picture 13">
            <a:extLst>
              <a:ext uri="{FF2B5EF4-FFF2-40B4-BE49-F238E27FC236}">
                <a16:creationId xmlns:a16="http://schemas.microsoft.com/office/drawing/2014/main" id="{B77BC395-FE72-0542-B97E-8756213F0EA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2364185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
    <p:bg>
      <p:bgPr>
        <a:solidFill>
          <a:srgbClr val="00E7BD"/>
        </a:solidFill>
        <a:effectLst/>
      </p:bgPr>
    </p:bg>
    <p:spTree>
      <p:nvGrpSpPr>
        <p:cNvPr id="1" name=""/>
        <p:cNvGrpSpPr/>
        <p:nvPr/>
      </p:nvGrpSpPr>
      <p:grpSpPr>
        <a:xfrm>
          <a:off x="0" y="0"/>
          <a:ext cx="0" cy="0"/>
          <a:chOff x="0" y="0"/>
          <a:chExt cx="0" cy="0"/>
        </a:xfrm>
      </p:grpSpPr>
      <p:grpSp>
        <p:nvGrpSpPr>
          <p:cNvPr id="4" name="LOGO">
            <a:extLst>
              <a:ext uri="{FF2B5EF4-FFF2-40B4-BE49-F238E27FC236}">
                <a16:creationId xmlns:a16="http://schemas.microsoft.com/office/drawing/2014/main" id="{265E15C2-32B5-6A4B-8C9D-8F03A6EEB2E9}"/>
              </a:ext>
            </a:extLst>
          </p:cNvPr>
          <p:cNvGrpSpPr/>
          <p:nvPr userDrawn="1"/>
        </p:nvGrpSpPr>
        <p:grpSpPr>
          <a:xfrm>
            <a:off x="4884516" y="0"/>
            <a:ext cx="1745672" cy="1283856"/>
            <a:chOff x="4884516" y="0"/>
            <a:chExt cx="1745672" cy="1283856"/>
          </a:xfrm>
        </p:grpSpPr>
        <p:sp>
          <p:nvSpPr>
            <p:cNvPr id="31" name="Rectangle 30">
              <a:extLst>
                <a:ext uri="{FF2B5EF4-FFF2-40B4-BE49-F238E27FC236}">
                  <a16:creationId xmlns:a16="http://schemas.microsoft.com/office/drawing/2014/main" id="{B062462F-A1D0-D84F-A7A8-215C403DC12E}"/>
                </a:ext>
              </a:extLst>
            </p:cNvPr>
            <p:cNvSpPr/>
            <p:nvPr userDrawn="1"/>
          </p:nvSpPr>
          <p:spPr>
            <a:xfrm>
              <a:off x="4884516" y="0"/>
              <a:ext cx="1745672" cy="128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10;&#10;Description automatically generated with medium confidence">
              <a:extLst>
                <a:ext uri="{FF2B5EF4-FFF2-40B4-BE49-F238E27FC236}">
                  <a16:creationId xmlns:a16="http://schemas.microsoft.com/office/drawing/2014/main" id="{1C59A9C6-82C6-C643-A0A0-7B85EE77A49F}"/>
                </a:ext>
              </a:extLst>
            </p:cNvPr>
            <p:cNvPicPr>
              <a:picLocks noChangeAspect="1"/>
            </p:cNvPicPr>
            <p:nvPr userDrawn="1"/>
          </p:nvPicPr>
          <p:blipFill>
            <a:blip r:embed="rId2"/>
            <a:stretch>
              <a:fillRect/>
            </a:stretch>
          </p:blipFill>
          <p:spPr>
            <a:xfrm>
              <a:off x="5034987" y="413351"/>
              <a:ext cx="1436640" cy="715782"/>
            </a:xfrm>
            <a:prstGeom prst="rect">
              <a:avLst/>
            </a:prstGeom>
          </p:spPr>
        </p:pic>
      </p:grpSp>
      <p:pic>
        <p:nvPicPr>
          <p:cNvPr id="23" name="Background Image">
            <a:extLst>
              <a:ext uri="{FF2B5EF4-FFF2-40B4-BE49-F238E27FC236}">
                <a16:creationId xmlns:a16="http://schemas.microsoft.com/office/drawing/2014/main" id="{4694C4C7-530D-2B46-9D69-AE7804FFBD32}"/>
              </a:ext>
              <a:ext uri="{C183D7F6-B498-43B3-948B-1728B52AA6E4}">
                <adec:decorative xmlns:adec="http://schemas.microsoft.com/office/drawing/2017/decorative" val="1"/>
              </a:ext>
            </a:extLst>
          </p:cNvPr>
          <p:cNvPicPr>
            <a:picLocks noChangeAspect="1"/>
          </p:cNvPicPr>
          <p:nvPr userDrawn="1"/>
        </p:nvPicPr>
        <p:blipFill rotWithShape="1">
          <a:blip r:embed="rId3"/>
          <a:srcRect l="3463" r="3463" b="2122"/>
          <a:stretch/>
        </p:blipFill>
        <p:spPr>
          <a:xfrm>
            <a:off x="604176" y="5456522"/>
            <a:ext cx="4453961" cy="4451066"/>
          </a:xfrm>
          <a:prstGeom prst="rect">
            <a:avLst/>
          </a:prstGeom>
        </p:spPr>
      </p:pic>
      <p:sp>
        <p:nvSpPr>
          <p:cNvPr id="2" name="Main Title" descr="Document title"/>
          <p:cNvSpPr>
            <a:spLocks noGrp="1"/>
          </p:cNvSpPr>
          <p:nvPr>
            <p:ph type="ctrTitle" hasCustomPrompt="1"/>
          </p:nvPr>
        </p:nvSpPr>
        <p:spPr>
          <a:xfrm>
            <a:off x="334468" y="2839928"/>
            <a:ext cx="4550048" cy="1712397"/>
          </a:xfrm>
        </p:spPr>
        <p:txBody>
          <a:bodyPr anchor="b">
            <a:normAutofit/>
          </a:bodyPr>
          <a:lstStyle>
            <a:lvl1pPr algn="l">
              <a:lnSpc>
                <a:spcPts val="3880"/>
              </a:lnSpc>
              <a:defRPr sz="4400" b="1" i="0">
                <a:solidFill>
                  <a:schemeClr val="bg1"/>
                </a:solidFill>
                <a:latin typeface="Montserrat ExtraBold" pitchFamily="2" charset="77"/>
              </a:defRPr>
            </a:lvl1pPr>
          </a:lstStyle>
          <a:p>
            <a:r>
              <a:rPr lang="en-GB" dirty="0"/>
              <a:t>CLICK TO EDIT MASTER TITLE STYLE</a:t>
            </a:r>
            <a:endParaRPr lang="en-US" dirty="0"/>
          </a:p>
        </p:txBody>
      </p:sp>
      <p:sp>
        <p:nvSpPr>
          <p:cNvPr id="3" name="Subtitle 2" descr="Document subtitle"/>
          <p:cNvSpPr>
            <a:spLocks noGrp="1"/>
          </p:cNvSpPr>
          <p:nvPr>
            <p:ph type="subTitle" idx="1"/>
          </p:nvPr>
        </p:nvSpPr>
        <p:spPr>
          <a:xfrm>
            <a:off x="334468" y="4489695"/>
            <a:ext cx="4251820" cy="1016548"/>
          </a:xfrm>
        </p:spPr>
        <p:txBody>
          <a:bodyPr lIns="90000" tIns="90000" rIns="90000" bIns="90000">
            <a:normAutofit/>
          </a:bodyPr>
          <a:lstStyle>
            <a:lvl1pPr marL="0" indent="0" algn="l">
              <a:buNone/>
              <a:defRPr sz="1400" b="1">
                <a:latin typeface="Montserra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pic>
        <p:nvPicPr>
          <p:cNvPr id="16" name="Picture 15">
            <a:extLst>
              <a:ext uri="{FF2B5EF4-FFF2-40B4-BE49-F238E27FC236}">
                <a16:creationId xmlns:a16="http://schemas.microsoft.com/office/drawing/2014/main" id="{23C0AEA3-30D3-F641-8677-44CC7EBD3767}"/>
              </a:ext>
              <a:ext uri="{C183D7F6-B498-43B3-948B-1728B52AA6E4}">
                <adec:decorative xmlns:adec="http://schemas.microsoft.com/office/drawing/2017/decorative" val="1"/>
              </a:ext>
            </a:extLst>
          </p:cNvPr>
          <p:cNvPicPr>
            <a:picLocks noChangeAspect="1"/>
          </p:cNvPicPr>
          <p:nvPr userDrawn="1"/>
        </p:nvPicPr>
        <p:blipFill rotWithShape="1">
          <a:blip r:embed="rId4"/>
          <a:srcRect t="-934" r="4664" b="-1"/>
          <a:stretch/>
        </p:blipFill>
        <p:spPr>
          <a:xfrm>
            <a:off x="192775" y="9168309"/>
            <a:ext cx="4639307" cy="428765"/>
          </a:xfrm>
          <a:prstGeom prst="rect">
            <a:avLst/>
          </a:prstGeom>
        </p:spPr>
      </p:pic>
      <p:sp>
        <p:nvSpPr>
          <p:cNvPr id="25" name="URL">
            <a:extLst>
              <a:ext uri="{FF2B5EF4-FFF2-40B4-BE49-F238E27FC236}">
                <a16:creationId xmlns:a16="http://schemas.microsoft.com/office/drawing/2014/main" id="{4543F6FF-9B8A-904A-BCAF-D2AD64707DFB}"/>
              </a:ext>
            </a:extLst>
          </p:cNvPr>
          <p:cNvSpPr>
            <a:spLocks noGrp="1"/>
          </p:cNvSpPr>
          <p:nvPr>
            <p:ph type="body" sz="quarter" idx="15" hasCustomPrompt="1"/>
          </p:nvPr>
        </p:nvSpPr>
        <p:spPr>
          <a:xfrm>
            <a:off x="420732" y="9297417"/>
            <a:ext cx="2119312" cy="193697"/>
          </a:xfrm>
        </p:spPr>
        <p:txBody>
          <a:bodyPr anchor="ctr">
            <a:normAutofit/>
          </a:bodyPr>
          <a:lstStyle>
            <a:lvl1pPr marL="0" indent="0">
              <a:buNone/>
              <a:defRPr sz="800" b="1" i="0">
                <a:latin typeface="Montserrat ExtraBold" pitchFamily="2" charset="77"/>
              </a:defRPr>
            </a:lvl1pPr>
          </a:lstStyle>
          <a:p>
            <a:pPr lvl="0"/>
            <a:r>
              <a:rPr lang="en-GB" dirty="0"/>
              <a:t>URL TO GO HERE</a:t>
            </a:r>
            <a:endParaRPr lang="en-US" dirty="0"/>
          </a:p>
        </p:txBody>
      </p:sp>
      <p:sp>
        <p:nvSpPr>
          <p:cNvPr id="5" name="Text Placeholder 4">
            <a:extLst>
              <a:ext uri="{FF2B5EF4-FFF2-40B4-BE49-F238E27FC236}">
                <a16:creationId xmlns:a16="http://schemas.microsoft.com/office/drawing/2014/main" id="{9FB0A2DD-E00D-A64E-88EA-DD700A191CFD}"/>
              </a:ext>
              <a:ext uri="{C183D7F6-B498-43B3-948B-1728B52AA6E4}">
                <adec:decorative xmlns:adec="http://schemas.microsoft.com/office/drawing/2017/decorative" val="1"/>
              </a:ext>
            </a:extLst>
          </p:cNvPr>
          <p:cNvSpPr>
            <a:spLocks noGrp="1"/>
          </p:cNvSpPr>
          <p:nvPr>
            <p:ph type="body" sz="quarter" idx="10" hasCustomPrompt="1"/>
          </p:nvPr>
        </p:nvSpPr>
        <p:spPr>
          <a:xfrm>
            <a:off x="334468" y="2172732"/>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19" name="Text Placeholder 4">
            <a:extLst>
              <a:ext uri="{FF2B5EF4-FFF2-40B4-BE49-F238E27FC236}">
                <a16:creationId xmlns:a16="http://schemas.microsoft.com/office/drawing/2014/main" id="{702623A1-2496-384A-9D36-0DEC5E6EC276}"/>
              </a:ext>
              <a:ext uri="{C183D7F6-B498-43B3-948B-1728B52AA6E4}">
                <adec:decorative xmlns:adec="http://schemas.microsoft.com/office/drawing/2017/decorative" val="1"/>
              </a:ext>
            </a:extLst>
          </p:cNvPr>
          <p:cNvSpPr>
            <a:spLocks noGrp="1"/>
          </p:cNvSpPr>
          <p:nvPr>
            <p:ph type="body" sz="quarter" idx="11" hasCustomPrompt="1"/>
          </p:nvPr>
        </p:nvSpPr>
        <p:spPr>
          <a:xfrm>
            <a:off x="334468" y="1651871"/>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20" name="Text Placeholder 4">
            <a:extLst>
              <a:ext uri="{FF2B5EF4-FFF2-40B4-BE49-F238E27FC236}">
                <a16:creationId xmlns:a16="http://schemas.microsoft.com/office/drawing/2014/main" id="{D921A58A-2AAA-CB48-A58D-FE6DC932E26F}"/>
              </a:ext>
              <a:ext uri="{C183D7F6-B498-43B3-948B-1728B52AA6E4}">
                <adec:decorative xmlns:adec="http://schemas.microsoft.com/office/drawing/2017/decorative" val="1"/>
              </a:ext>
            </a:extLst>
          </p:cNvPr>
          <p:cNvSpPr>
            <a:spLocks noGrp="1"/>
          </p:cNvSpPr>
          <p:nvPr>
            <p:ph type="body" sz="quarter" idx="12" hasCustomPrompt="1"/>
          </p:nvPr>
        </p:nvSpPr>
        <p:spPr>
          <a:xfrm>
            <a:off x="334468" y="1142585"/>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21" name="Text Placeholder 4">
            <a:extLst>
              <a:ext uri="{FF2B5EF4-FFF2-40B4-BE49-F238E27FC236}">
                <a16:creationId xmlns:a16="http://schemas.microsoft.com/office/drawing/2014/main" id="{2FA2D491-46E5-4B48-9951-5DEE51CF30E6}"/>
              </a:ext>
              <a:ext uri="{C183D7F6-B498-43B3-948B-1728B52AA6E4}">
                <adec:decorative xmlns:adec="http://schemas.microsoft.com/office/drawing/2017/decorative" val="1"/>
              </a:ext>
            </a:extLst>
          </p:cNvPr>
          <p:cNvSpPr>
            <a:spLocks noGrp="1"/>
          </p:cNvSpPr>
          <p:nvPr>
            <p:ph type="body" sz="quarter" idx="13" hasCustomPrompt="1"/>
          </p:nvPr>
        </p:nvSpPr>
        <p:spPr>
          <a:xfrm>
            <a:off x="334468" y="621724"/>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sp>
        <p:nvSpPr>
          <p:cNvPr id="22" name="Text Placeholder 4">
            <a:extLst>
              <a:ext uri="{FF2B5EF4-FFF2-40B4-BE49-F238E27FC236}">
                <a16:creationId xmlns:a16="http://schemas.microsoft.com/office/drawing/2014/main" id="{3D3584E0-0453-3D41-A0C2-7F03F35FF97C}"/>
              </a:ext>
              <a:ext uri="{C183D7F6-B498-43B3-948B-1728B52AA6E4}">
                <adec:decorative xmlns:adec="http://schemas.microsoft.com/office/drawing/2017/decorative" val="1"/>
              </a:ext>
            </a:extLst>
          </p:cNvPr>
          <p:cNvSpPr>
            <a:spLocks noGrp="1"/>
          </p:cNvSpPr>
          <p:nvPr>
            <p:ph type="body" sz="quarter" idx="14" hasCustomPrompt="1"/>
          </p:nvPr>
        </p:nvSpPr>
        <p:spPr>
          <a:xfrm>
            <a:off x="334468" y="100863"/>
            <a:ext cx="4347908" cy="743463"/>
          </a:xfrm>
        </p:spPr>
        <p:txBody>
          <a:bodyPr lIns="90000" tIns="90000" rIns="90000" bIns="90000">
            <a:noAutofit/>
          </a:bodyPr>
          <a:lstStyle>
            <a:lvl1pPr marL="0" indent="0">
              <a:buNone/>
              <a:defRPr sz="4400" b="1" i="0">
                <a:ln w="19050">
                  <a:solidFill>
                    <a:schemeClr val="bg1"/>
                  </a:solidFill>
                </a:ln>
                <a:noFill/>
                <a:latin typeface="Montserrat ExtraBold" pitchFamily="2" charset="77"/>
              </a:defRPr>
            </a:lvl1pPr>
          </a:lstStyle>
          <a:p>
            <a:pPr lvl="0"/>
            <a:r>
              <a:rPr lang="en-GB" dirty="0"/>
              <a:t>CLICK TO</a:t>
            </a:r>
            <a:endParaRPr lang="en-US" dirty="0"/>
          </a:p>
        </p:txBody>
      </p:sp>
      <p:pic>
        <p:nvPicPr>
          <p:cNvPr id="24" name="Front page Image" descr="Image of teenage girl">
            <a:extLst>
              <a:ext uri="{FF2B5EF4-FFF2-40B4-BE49-F238E27FC236}">
                <a16:creationId xmlns:a16="http://schemas.microsoft.com/office/drawing/2014/main" id="{08BF4016-F2FB-C04D-A2A2-E3CC5DD92BCB}"/>
              </a:ext>
            </a:extLst>
          </p:cNvPr>
          <p:cNvPicPr>
            <a:picLocks noChangeAspect="1"/>
          </p:cNvPicPr>
          <p:nvPr userDrawn="1"/>
        </p:nvPicPr>
        <p:blipFill rotWithShape="1">
          <a:blip r:embed="rId5"/>
          <a:srcRect l="36758" t="2860" r="2620" b="8187"/>
          <a:stretch/>
        </p:blipFill>
        <p:spPr>
          <a:xfrm flipH="1">
            <a:off x="2016885" y="4068841"/>
            <a:ext cx="4852689" cy="5838747"/>
          </a:xfrm>
          <a:prstGeom prst="rect">
            <a:avLst/>
          </a:prstGeom>
        </p:spPr>
      </p:pic>
      <p:pic>
        <p:nvPicPr>
          <p:cNvPr id="26" name="Picture 25" descr="Your vote matters logo with a ballot icon on the right">
            <a:extLst>
              <a:ext uri="{FF2B5EF4-FFF2-40B4-BE49-F238E27FC236}">
                <a16:creationId xmlns:a16="http://schemas.microsoft.com/office/drawing/2014/main" id="{4D56548A-901C-934E-8591-F738F957DCFB}"/>
              </a:ext>
            </a:extLst>
          </p:cNvPr>
          <p:cNvPicPr>
            <a:picLocks noChangeAspect="1"/>
          </p:cNvPicPr>
          <p:nvPr userDrawn="1"/>
        </p:nvPicPr>
        <p:blipFill>
          <a:blip r:embed="rId6"/>
          <a:stretch>
            <a:fillRect/>
          </a:stretch>
        </p:blipFill>
        <p:spPr>
          <a:xfrm>
            <a:off x="4528605" y="8816303"/>
            <a:ext cx="2032348" cy="1143196"/>
          </a:xfrm>
          <a:prstGeom prst="rect">
            <a:avLst/>
          </a:prstGeom>
        </p:spPr>
      </p:pic>
    </p:spTree>
    <p:extLst>
      <p:ext uri="{BB962C8B-B14F-4D97-AF65-F5344CB8AC3E}">
        <p14:creationId xmlns:p14="http://schemas.microsoft.com/office/powerpoint/2010/main" val="895212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A + Image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2" name="Picture 11" descr="A girl in glasses pondering with her finger on her chin">
            <a:extLst>
              <a:ext uri="{FF2B5EF4-FFF2-40B4-BE49-F238E27FC236}">
                <a16:creationId xmlns:a16="http://schemas.microsoft.com/office/drawing/2014/main" id="{BD7595A0-7D40-A240-A481-51717C724F92}"/>
              </a:ext>
            </a:extLst>
          </p:cNvPr>
          <p:cNvPicPr>
            <a:picLocks noChangeAspect="1"/>
          </p:cNvPicPr>
          <p:nvPr userDrawn="1"/>
        </p:nvPicPr>
        <p:blipFill rotWithShape="1">
          <a:blip r:embed="rId2"/>
          <a:srcRect r="18535"/>
          <a:stretch/>
        </p:blipFill>
        <p:spPr>
          <a:xfrm>
            <a:off x="3877519" y="5566025"/>
            <a:ext cx="2980481" cy="4341562"/>
          </a:xfrm>
          <a:prstGeom prst="rect">
            <a:avLst/>
          </a:prstGeom>
        </p:spPr>
      </p:pic>
      <p:sp>
        <p:nvSpPr>
          <p:cNvPr id="13" name="Footer Placeholder 4">
            <a:extLst>
              <a:ext uri="{FF2B5EF4-FFF2-40B4-BE49-F238E27FC236}">
                <a16:creationId xmlns:a16="http://schemas.microsoft.com/office/drawing/2014/main" id="{8290597A-5CDB-A442-8070-ABD3E34D68BF}"/>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4" name="Slide Number Placeholder 5">
            <a:extLst>
              <a:ext uri="{FF2B5EF4-FFF2-40B4-BE49-F238E27FC236}">
                <a16:creationId xmlns:a16="http://schemas.microsoft.com/office/drawing/2014/main" id="{A2365FB4-714B-124E-991F-FA82529F945A}"/>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8" name="Content" descr="Content&#10;">
            <a:extLst>
              <a:ext uri="{FF2B5EF4-FFF2-40B4-BE49-F238E27FC236}">
                <a16:creationId xmlns:a16="http://schemas.microsoft.com/office/drawing/2014/main" id="{3FA4FD51-AC69-9843-92D7-7CD64545944E}"/>
              </a:ext>
            </a:extLst>
          </p:cNvPr>
          <p:cNvSpPr>
            <a:spLocks noGrp="1"/>
          </p:cNvSpPr>
          <p:nvPr>
            <p:ph idx="1"/>
          </p:nvPr>
        </p:nvSpPr>
        <p:spPr>
          <a:xfrm>
            <a:off x="471488" y="3029137"/>
            <a:ext cx="5906163" cy="5559786"/>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ub heading">
            <a:extLst>
              <a:ext uri="{FF2B5EF4-FFF2-40B4-BE49-F238E27FC236}">
                <a16:creationId xmlns:a16="http://schemas.microsoft.com/office/drawing/2014/main" id="{09EF1145-F182-1F46-AEED-36A568B71FA5}"/>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20" name="Title 1" descr="Page title">
            <a:extLst>
              <a:ext uri="{FF2B5EF4-FFF2-40B4-BE49-F238E27FC236}">
                <a16:creationId xmlns:a16="http://schemas.microsoft.com/office/drawing/2014/main" id="{5C533626-AB87-AC4A-A460-700F6B38A72A}"/>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1" name="Chapter Number" descr="Chapter number">
            <a:extLst>
              <a:ext uri="{FF2B5EF4-FFF2-40B4-BE49-F238E27FC236}">
                <a16:creationId xmlns:a16="http://schemas.microsoft.com/office/drawing/2014/main" id="{DEC8C663-7C1E-A84D-A2E2-1B5E821F24CE}"/>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2" name="Document Type">
            <a:extLst>
              <a:ext uri="{FF2B5EF4-FFF2-40B4-BE49-F238E27FC236}">
                <a16:creationId xmlns:a16="http://schemas.microsoft.com/office/drawing/2014/main" id="{FA5A7962-CD60-2E42-948E-F74A90BBBE46}"/>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5" name="Picture 14">
            <a:extLst>
              <a:ext uri="{FF2B5EF4-FFF2-40B4-BE49-F238E27FC236}">
                <a16:creationId xmlns:a16="http://schemas.microsoft.com/office/drawing/2014/main" id="{DDD27481-B9DC-FD42-ADFE-D1CD09DB76B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27142923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A + Image C">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6" name="Picture 15" descr="A boy with rucksack over one shoulder">
            <a:extLst>
              <a:ext uri="{FF2B5EF4-FFF2-40B4-BE49-F238E27FC236}">
                <a16:creationId xmlns:a16="http://schemas.microsoft.com/office/drawing/2014/main" id="{B2268155-F4CD-9442-B576-2B0A93093178}"/>
              </a:ext>
            </a:extLst>
          </p:cNvPr>
          <p:cNvPicPr>
            <a:picLocks noChangeAspect="1"/>
          </p:cNvPicPr>
          <p:nvPr userDrawn="1"/>
        </p:nvPicPr>
        <p:blipFill rotWithShape="1">
          <a:blip r:embed="rId2"/>
          <a:srcRect r="10786" b="9890"/>
          <a:stretch/>
        </p:blipFill>
        <p:spPr>
          <a:xfrm>
            <a:off x="4057286" y="5765861"/>
            <a:ext cx="2812290" cy="4141725"/>
          </a:xfrm>
          <a:prstGeom prst="rect">
            <a:avLst/>
          </a:prstGeom>
        </p:spPr>
      </p:pic>
      <p:sp>
        <p:nvSpPr>
          <p:cNvPr id="13" name="Footer Placeholder 4">
            <a:extLst>
              <a:ext uri="{FF2B5EF4-FFF2-40B4-BE49-F238E27FC236}">
                <a16:creationId xmlns:a16="http://schemas.microsoft.com/office/drawing/2014/main" id="{11FB5E51-CAC8-284D-8CE7-5F20EC015B34}"/>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7" name="Slide Number Placeholder 5">
            <a:extLst>
              <a:ext uri="{FF2B5EF4-FFF2-40B4-BE49-F238E27FC236}">
                <a16:creationId xmlns:a16="http://schemas.microsoft.com/office/drawing/2014/main" id="{637B24AF-9F56-AA49-BCB6-60C03A802BA6}"/>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9" name="Content" descr="Content&#10;">
            <a:extLst>
              <a:ext uri="{FF2B5EF4-FFF2-40B4-BE49-F238E27FC236}">
                <a16:creationId xmlns:a16="http://schemas.microsoft.com/office/drawing/2014/main" id="{A328BC5C-B05D-E74A-AE37-EC119D4F1FA5}"/>
              </a:ext>
            </a:extLst>
          </p:cNvPr>
          <p:cNvSpPr>
            <a:spLocks noGrp="1"/>
          </p:cNvSpPr>
          <p:nvPr>
            <p:ph idx="1"/>
          </p:nvPr>
        </p:nvSpPr>
        <p:spPr>
          <a:xfrm>
            <a:off x="471488" y="3029137"/>
            <a:ext cx="5906163" cy="5559786"/>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Sub heading">
            <a:extLst>
              <a:ext uri="{FF2B5EF4-FFF2-40B4-BE49-F238E27FC236}">
                <a16:creationId xmlns:a16="http://schemas.microsoft.com/office/drawing/2014/main" id="{BC0C6AB4-F601-FA41-A4A4-F886A6A3E1AE}"/>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21" name="Title 1" descr="Page title">
            <a:extLst>
              <a:ext uri="{FF2B5EF4-FFF2-40B4-BE49-F238E27FC236}">
                <a16:creationId xmlns:a16="http://schemas.microsoft.com/office/drawing/2014/main" id="{2E725EE3-E80B-1843-8198-81ECDDD4923C}"/>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2" name="Chapter Number" descr="Chapter number">
            <a:extLst>
              <a:ext uri="{FF2B5EF4-FFF2-40B4-BE49-F238E27FC236}">
                <a16:creationId xmlns:a16="http://schemas.microsoft.com/office/drawing/2014/main" id="{F174A9DA-52C7-2C49-83B7-1518CC8AFABB}"/>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5" name="Document Type">
            <a:extLst>
              <a:ext uri="{FF2B5EF4-FFF2-40B4-BE49-F238E27FC236}">
                <a16:creationId xmlns:a16="http://schemas.microsoft.com/office/drawing/2014/main" id="{9BD18C34-B4C6-D941-BCF1-90E206EB3AF9}"/>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4" name="Picture 13">
            <a:extLst>
              <a:ext uri="{FF2B5EF4-FFF2-40B4-BE49-F238E27FC236}">
                <a16:creationId xmlns:a16="http://schemas.microsoft.com/office/drawing/2014/main" id="{72955550-37B5-9F40-B811-585021EAB38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3318290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Sub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a:t>This is the document title</a:t>
            </a:r>
            <a:endParaRPr lang="en-US" dirty="0"/>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3" name="Content Placeholder 2" descr="Content&#10;">
            <a:extLst>
              <a:ext uri="{FF2B5EF4-FFF2-40B4-BE49-F238E27FC236}">
                <a16:creationId xmlns:a16="http://schemas.microsoft.com/office/drawing/2014/main" id="{835E1D61-5524-884E-9D9A-F64024F29007}"/>
              </a:ext>
            </a:extLst>
          </p:cNvPr>
          <p:cNvSpPr>
            <a:spLocks noGrp="1"/>
          </p:cNvSpPr>
          <p:nvPr>
            <p:ph idx="1"/>
          </p:nvPr>
        </p:nvSpPr>
        <p:spPr>
          <a:xfrm>
            <a:off x="471488" y="3027600"/>
            <a:ext cx="5906163" cy="5559786"/>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Sub header">
            <a:extLst>
              <a:ext uri="{FF2B5EF4-FFF2-40B4-BE49-F238E27FC236}">
                <a16:creationId xmlns:a16="http://schemas.microsoft.com/office/drawing/2014/main" id="{33D78028-8013-6449-BACD-834246D59308}"/>
              </a:ext>
            </a:extLst>
          </p:cNvPr>
          <p:cNvSpPr>
            <a:spLocks noGrp="1"/>
          </p:cNvSpPr>
          <p:nvPr>
            <p:ph idx="15" hasCustomPrompt="1"/>
          </p:nvPr>
        </p:nvSpPr>
        <p:spPr>
          <a:xfrm>
            <a:off x="471488" y="1493134"/>
            <a:ext cx="5906163" cy="821803"/>
          </a:xfrm>
        </p:spPr>
        <p:txBody>
          <a:bodyPr lIns="0" tIns="0" rIns="0" bIns="0" numCol="1" spcCol="360000">
            <a:noAutofit/>
          </a:bodyPr>
          <a:lstStyle>
            <a:lvl1pPr marL="0" indent="0">
              <a:lnSpc>
                <a:spcPct val="100000"/>
              </a:lnSpc>
              <a:buNone/>
              <a:defRPr sz="1200" b="0">
                <a:latin typeface="Montserrat" pitchFamily="2" charset="77"/>
              </a:defRPr>
            </a:lvl1pPr>
            <a:lvl2pPr>
              <a:lnSpc>
                <a:spcPct val="100000"/>
              </a:lnSpc>
              <a:defRPr sz="1000" b="0">
                <a:latin typeface="Montserrat" pitchFamily="2" charset="77"/>
              </a:defRPr>
            </a:lvl2pPr>
            <a:lvl3pPr>
              <a:lnSpc>
                <a:spcPct val="100000"/>
              </a:lnSpc>
              <a:defRPr sz="1000" b="0">
                <a:latin typeface="Montserrat" pitchFamily="2" charset="77"/>
              </a:defRPr>
            </a:lvl3pPr>
            <a:lvl4pPr>
              <a:lnSpc>
                <a:spcPct val="100000"/>
              </a:lnSpc>
              <a:defRPr sz="1000" b="0">
                <a:latin typeface="Montserrat" pitchFamily="2" charset="77"/>
              </a:defRPr>
            </a:lvl4pPr>
            <a:lvl5pPr>
              <a:lnSpc>
                <a:spcPct val="100000"/>
              </a:lnSpc>
              <a:defRPr sz="1000" b="0">
                <a:latin typeface="Montserrat" pitchFamily="2" charset="77"/>
              </a:defRPr>
            </a:lvl5pPr>
          </a:lstStyle>
          <a:p>
            <a:pPr>
              <a:lnSpc>
                <a:spcPct val="100000"/>
              </a:lnSpc>
            </a:pPr>
            <a:r>
              <a:rPr lang="en-GB" sz="1000" b="0" dirty="0">
                <a:latin typeface="Montserrat" pitchFamily="2" charset="77"/>
              </a:rPr>
              <a:t>A subtitle can go here. Donec </a:t>
            </a:r>
            <a:r>
              <a:rPr lang="en-GB" sz="1000" b="0" dirty="0" err="1">
                <a:latin typeface="Montserrat" pitchFamily="2" charset="77"/>
              </a:rPr>
              <a:t>eu</a:t>
            </a:r>
            <a:r>
              <a:rPr lang="en-GB" sz="1000" b="0" dirty="0">
                <a:latin typeface="Montserrat" pitchFamily="2" charset="77"/>
              </a:rPr>
              <a:t> mi </a:t>
            </a:r>
            <a:r>
              <a:rPr lang="en-GB" sz="1000" b="0" dirty="0" err="1">
                <a:latin typeface="Montserrat" pitchFamily="2" charset="77"/>
              </a:rPr>
              <a:t>euismod</a:t>
            </a:r>
            <a:r>
              <a:rPr lang="en-GB" sz="1000" b="0" dirty="0">
                <a:latin typeface="Montserrat" pitchFamily="2" charset="77"/>
              </a:rPr>
              <a:t>, </a:t>
            </a:r>
            <a:r>
              <a:rPr lang="en-GB" sz="1000" b="0" dirty="0" err="1">
                <a:latin typeface="Montserrat" pitchFamily="2" charset="77"/>
              </a:rPr>
              <a:t>euismod</a:t>
            </a:r>
            <a:r>
              <a:rPr lang="en-GB" sz="1000" b="0" dirty="0">
                <a:latin typeface="Montserrat" pitchFamily="2" charset="77"/>
              </a:rPr>
              <a:t> </a:t>
            </a:r>
            <a:r>
              <a:rPr lang="en-GB" sz="1000" b="0" dirty="0" err="1">
                <a:latin typeface="Montserrat" pitchFamily="2" charset="77"/>
              </a:rPr>
              <a:t>leo</a:t>
            </a:r>
            <a:r>
              <a:rPr lang="en-GB" sz="1000" b="0" dirty="0">
                <a:latin typeface="Montserrat" pitchFamily="2" charset="77"/>
              </a:rPr>
              <a:t> ac, </a:t>
            </a:r>
            <a:r>
              <a:rPr lang="en-GB" sz="1000" b="0" dirty="0" err="1">
                <a:latin typeface="Montserrat" pitchFamily="2" charset="77"/>
              </a:rPr>
              <a:t>feugiat</a:t>
            </a:r>
            <a:r>
              <a:rPr lang="en-GB" sz="1000" b="0" dirty="0">
                <a:latin typeface="Montserrat" pitchFamily="2" charset="77"/>
              </a:rPr>
              <a:t> libero. </a:t>
            </a:r>
            <a:r>
              <a:rPr lang="en-GB" sz="1000" b="0" dirty="0" err="1">
                <a:latin typeface="Montserrat" pitchFamily="2" charset="77"/>
              </a:rPr>
              <a:t>Phasellus</a:t>
            </a:r>
            <a:r>
              <a:rPr lang="en-GB" sz="1000" b="0" dirty="0">
                <a:latin typeface="Montserrat" pitchFamily="2" charset="77"/>
              </a:rPr>
              <a:t> </a:t>
            </a:r>
            <a:r>
              <a:rPr lang="en-GB" sz="1000" b="0" dirty="0" err="1">
                <a:latin typeface="Montserrat" pitchFamily="2" charset="77"/>
              </a:rPr>
              <a:t>volutpat</a:t>
            </a:r>
            <a:r>
              <a:rPr lang="en-GB" sz="1000" b="0" dirty="0">
                <a:latin typeface="Montserrat" pitchFamily="2" charset="77"/>
              </a:rPr>
              <a:t> at </a:t>
            </a:r>
            <a:r>
              <a:rPr lang="en-GB" sz="1000" b="0" dirty="0" err="1">
                <a:latin typeface="Montserrat" pitchFamily="2" charset="77"/>
              </a:rPr>
              <a:t>tellus</a:t>
            </a:r>
            <a:r>
              <a:rPr lang="en-GB" sz="1000" b="0" dirty="0">
                <a:latin typeface="Montserrat" pitchFamily="2" charset="77"/>
              </a:rPr>
              <a:t> </a:t>
            </a:r>
            <a:r>
              <a:rPr lang="en-GB" sz="1000" b="0" dirty="0" err="1">
                <a:latin typeface="Montserrat" pitchFamily="2" charset="77"/>
              </a:rPr>
              <a:t>eu</a:t>
            </a:r>
            <a:r>
              <a:rPr lang="en-GB" sz="1000" b="0" dirty="0">
                <a:latin typeface="Montserrat" pitchFamily="2" charset="77"/>
              </a:rPr>
              <a:t> </a:t>
            </a:r>
            <a:r>
              <a:rPr lang="en-GB" sz="1000" b="0" dirty="0" err="1">
                <a:latin typeface="Montserrat" pitchFamily="2" charset="77"/>
              </a:rPr>
              <a:t>commodo</a:t>
            </a:r>
            <a:r>
              <a:rPr lang="en-GB" sz="1000" b="0" dirty="0">
                <a:latin typeface="Montserrat" pitchFamily="2" charset="77"/>
              </a:rPr>
              <a:t>. </a:t>
            </a:r>
            <a:r>
              <a:rPr lang="en-GB" sz="1000" b="0" dirty="0" err="1">
                <a:latin typeface="Montserrat" pitchFamily="2" charset="77"/>
              </a:rPr>
              <a:t>Phasellus</a:t>
            </a:r>
            <a:r>
              <a:rPr lang="en-GB" sz="1000" b="0" dirty="0">
                <a:latin typeface="Montserrat" pitchFamily="2" charset="77"/>
              </a:rPr>
              <a:t> libero dui, vestibulum vitae </a:t>
            </a:r>
            <a:r>
              <a:rPr lang="en-GB" sz="1000" b="0" dirty="0" err="1">
                <a:latin typeface="Montserrat" pitchFamily="2" charset="77"/>
              </a:rPr>
              <a:t>urna</a:t>
            </a:r>
            <a:r>
              <a:rPr lang="en-GB" sz="1000" b="0" dirty="0">
                <a:latin typeface="Montserrat" pitchFamily="2" charset="77"/>
              </a:rPr>
              <a:t> in, vestibulum </a:t>
            </a:r>
            <a:r>
              <a:rPr lang="en-GB" sz="1000" b="0" dirty="0" err="1">
                <a:latin typeface="Montserrat" pitchFamily="2" charset="77"/>
              </a:rPr>
              <a:t>tincidunt</a:t>
            </a:r>
            <a:r>
              <a:rPr lang="en-GB" sz="1000" b="0" dirty="0">
                <a:latin typeface="Montserrat" pitchFamily="2" charset="77"/>
              </a:rPr>
              <a:t> </a:t>
            </a:r>
            <a:r>
              <a:rPr lang="en-GB" sz="1000" b="0" dirty="0" err="1">
                <a:latin typeface="Montserrat" pitchFamily="2" charset="77"/>
              </a:rPr>
              <a:t>sapien</a:t>
            </a:r>
            <a:r>
              <a:rPr lang="en-GB" sz="1000" b="0" dirty="0">
                <a:latin typeface="Montserrat" pitchFamily="2" charset="77"/>
              </a:rPr>
              <a:t>. </a:t>
            </a:r>
            <a:endParaRPr lang="en-US" sz="1000" b="0" dirty="0">
              <a:latin typeface="Montserrat" pitchFamily="2" charset="77"/>
            </a:endParaRPr>
          </a:p>
        </p:txBody>
      </p:sp>
      <p:sp>
        <p:nvSpPr>
          <p:cNvPr id="12" name="Title 1" descr="Page title">
            <a:extLst>
              <a:ext uri="{FF2B5EF4-FFF2-40B4-BE49-F238E27FC236}">
                <a16:creationId xmlns:a16="http://schemas.microsoft.com/office/drawing/2014/main" id="{A14962C8-BF13-0A44-98D6-8051946B1899}"/>
              </a:ext>
            </a:extLst>
          </p:cNvPr>
          <p:cNvSpPr>
            <a:spLocks noGrp="1"/>
          </p:cNvSpPr>
          <p:nvPr>
            <p:ph type="title" hasCustomPrompt="1"/>
          </p:nvPr>
        </p:nvSpPr>
        <p:spPr>
          <a:xfrm>
            <a:off x="471487" y="917140"/>
            <a:ext cx="5906164" cy="401525"/>
          </a:xfrm>
          <a:ln>
            <a:noFill/>
          </a:ln>
        </p:spPr>
        <p:txBody>
          <a:bodyPr lIns="0" tIns="0" rIns="0" bIns="0" anchor="t">
            <a:noAutofit/>
          </a:bodyPr>
          <a:lstStyle>
            <a:lvl1pPr>
              <a:defRPr sz="1600"/>
            </a:lvl1pPr>
          </a:lstStyle>
          <a:p>
            <a:r>
              <a:rPr lang="en-GB" dirty="0"/>
              <a:t>Title to go here</a:t>
            </a:r>
            <a:br>
              <a:rPr lang="en-GB" dirty="0"/>
            </a:br>
            <a:r>
              <a:rPr lang="en-GB" dirty="0"/>
              <a:t>double line</a:t>
            </a:r>
            <a:endParaRPr lang="en-US" dirty="0"/>
          </a:p>
        </p:txBody>
      </p:sp>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1" name="Picture 10">
            <a:extLst>
              <a:ext uri="{FF2B5EF4-FFF2-40B4-BE49-F238E27FC236}">
                <a16:creationId xmlns:a16="http://schemas.microsoft.com/office/drawing/2014/main" id="{3B1EB2D7-C95C-A04E-93E0-70F3901509A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889464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3A Vocab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Footer Placeholder 4">
            <a:extLst>
              <a:ext uri="{FF2B5EF4-FFF2-40B4-BE49-F238E27FC236}">
                <a16:creationId xmlns:a16="http://schemas.microsoft.com/office/drawing/2014/main" id="{F08A38B7-DECA-2B48-83C2-FFDEA2FD8CF5}"/>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4" name="Slide Number Placeholder 5">
            <a:extLst>
              <a:ext uri="{FF2B5EF4-FFF2-40B4-BE49-F238E27FC236}">
                <a16:creationId xmlns:a16="http://schemas.microsoft.com/office/drawing/2014/main" id="{48DFC187-FB0B-4F41-8031-269B8E56ABDF}"/>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2" name="Accent Box">
            <a:extLst>
              <a:ext uri="{FF2B5EF4-FFF2-40B4-BE49-F238E27FC236}">
                <a16:creationId xmlns:a16="http://schemas.microsoft.com/office/drawing/2014/main" id="{751CE661-FBD2-0645-82D8-DD6E55FFB53F}"/>
              </a:ext>
            </a:extLst>
          </p:cNvPr>
          <p:cNvSpPr>
            <a:spLocks noGrp="1"/>
          </p:cNvSpPr>
          <p:nvPr>
            <p:ph idx="16"/>
          </p:nvPr>
        </p:nvSpPr>
        <p:spPr>
          <a:xfrm>
            <a:off x="447472" y="6863787"/>
            <a:ext cx="5954196" cy="1725136"/>
          </a:xfrm>
          <a:noFill/>
          <a:ln w="25400">
            <a:solidFill>
              <a:srgbClr val="FF8BFF"/>
            </a:solid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2" spcCol="360000">
            <a:noAutofit/>
          </a:bodyPr>
          <a:lstStyle>
            <a:lvl1pPr marL="0" indent="0">
              <a:lnSpc>
                <a:spcPct val="100000"/>
              </a:lnSpc>
              <a:buNone/>
              <a:defRPr sz="1200" b="0">
                <a:latin typeface="Montserrat" pitchFamily="2" charset="77"/>
              </a:defRPr>
            </a:lvl1pPr>
            <a:lvl2pPr marL="0" indent="0">
              <a:lnSpc>
                <a:spcPct val="100000"/>
              </a:lnSpc>
              <a:buNone/>
              <a:defRPr sz="1200" b="0">
                <a:latin typeface="Montserrat" pitchFamily="2" charset="77"/>
              </a:defRPr>
            </a:lvl2pPr>
            <a:lvl3pPr marL="80550" indent="0">
              <a:lnSpc>
                <a:spcPct val="100000"/>
              </a:lnSpc>
              <a:buNone/>
              <a:defRPr sz="1200" b="0">
                <a:latin typeface="Montserrat" pitchFamily="2" charset="77"/>
              </a:defRPr>
            </a:lvl3pPr>
            <a:lvl4pPr marL="188550" indent="0">
              <a:lnSpc>
                <a:spcPct val="100000"/>
              </a:lnSpc>
              <a:buNone/>
              <a:defRPr sz="1200" b="0">
                <a:latin typeface="Montserrat" pitchFamily="2" charset="77"/>
              </a:defRPr>
            </a:lvl4pPr>
            <a:lvl5pPr marL="260550" indent="0">
              <a:lnSpc>
                <a:spcPct val="100000"/>
              </a:lnSpc>
              <a:buNone/>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8" name="Content" descr="Content&#10;">
            <a:extLst>
              <a:ext uri="{FF2B5EF4-FFF2-40B4-BE49-F238E27FC236}">
                <a16:creationId xmlns:a16="http://schemas.microsoft.com/office/drawing/2014/main" id="{2E7C35FF-532D-0148-9E32-5BFD8E068D82}"/>
              </a:ext>
            </a:extLst>
          </p:cNvPr>
          <p:cNvSpPr>
            <a:spLocks noGrp="1"/>
          </p:cNvSpPr>
          <p:nvPr>
            <p:ph idx="1"/>
          </p:nvPr>
        </p:nvSpPr>
        <p:spPr>
          <a:xfrm>
            <a:off x="471488" y="3029137"/>
            <a:ext cx="5906163" cy="3649455"/>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ub heading">
            <a:extLst>
              <a:ext uri="{FF2B5EF4-FFF2-40B4-BE49-F238E27FC236}">
                <a16:creationId xmlns:a16="http://schemas.microsoft.com/office/drawing/2014/main" id="{AA517601-EDC7-FF46-9EBA-63E287C699FC}"/>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20" name="Title 1" descr="Page title">
            <a:extLst>
              <a:ext uri="{FF2B5EF4-FFF2-40B4-BE49-F238E27FC236}">
                <a16:creationId xmlns:a16="http://schemas.microsoft.com/office/drawing/2014/main" id="{546D1066-F610-1D49-B1C1-AF4B677C31CC}"/>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1" name="Chapter Number" descr="Chapter number">
            <a:extLst>
              <a:ext uri="{FF2B5EF4-FFF2-40B4-BE49-F238E27FC236}">
                <a16:creationId xmlns:a16="http://schemas.microsoft.com/office/drawing/2014/main" id="{DB5540E1-11FF-EA4F-9F3A-4824D6CE6F25}"/>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2" name="Document Type">
            <a:extLst>
              <a:ext uri="{FF2B5EF4-FFF2-40B4-BE49-F238E27FC236}">
                <a16:creationId xmlns:a16="http://schemas.microsoft.com/office/drawing/2014/main" id="{BA5294C1-D1FB-584D-86FA-20D0263A44E7}"/>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5" name="Picture 14">
            <a:extLst>
              <a:ext uri="{FF2B5EF4-FFF2-40B4-BE49-F238E27FC236}">
                <a16:creationId xmlns:a16="http://schemas.microsoft.com/office/drawing/2014/main" id="{14EE80B8-3347-EA4E-8869-DD52018967E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3960459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3B Vocab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1"/>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5"/>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Content Placeholder 2">
            <a:extLst>
              <a:ext uri="{FF2B5EF4-FFF2-40B4-BE49-F238E27FC236}">
                <a16:creationId xmlns:a16="http://schemas.microsoft.com/office/drawing/2014/main" id="{751CE661-FBD2-0645-82D8-DD6E55FFB53F}"/>
              </a:ext>
            </a:extLst>
          </p:cNvPr>
          <p:cNvSpPr>
            <a:spLocks noGrp="1"/>
          </p:cNvSpPr>
          <p:nvPr>
            <p:ph idx="16"/>
          </p:nvPr>
        </p:nvSpPr>
        <p:spPr>
          <a:xfrm>
            <a:off x="471486" y="6863788"/>
            <a:ext cx="5930181" cy="1725136"/>
          </a:xfrm>
          <a:solidFill>
            <a:srgbClr val="FF8BFF">
              <a:alpha val="14000"/>
            </a:srgbClr>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2" spcCol="360000">
            <a:noAutofit/>
          </a:bodyPr>
          <a:lstStyle>
            <a:lvl1pPr marL="171450" indent="-171450">
              <a:lnSpc>
                <a:spcPct val="100000"/>
              </a:lnSpc>
              <a:buFont typeface="Wingdings" pitchFamily="2" charset="2"/>
              <a:buChar char="§"/>
              <a:defRPr sz="1200" b="0">
                <a:latin typeface="Montserrat" pitchFamily="2" charset="77"/>
              </a:defRPr>
            </a:lvl1pPr>
            <a:lvl2pPr marL="171450" indent="-171450">
              <a:lnSpc>
                <a:spcPct val="100000"/>
              </a:lnSpc>
              <a:buFont typeface="Wingdings" pitchFamily="2" charset="2"/>
              <a:buChar char="§"/>
              <a:defRPr sz="1200" b="0">
                <a:latin typeface="Montserrat" pitchFamily="2" charset="77"/>
              </a:defRPr>
            </a:lvl2pPr>
            <a:lvl3pPr marL="252000" indent="-171450">
              <a:lnSpc>
                <a:spcPct val="100000"/>
              </a:lnSpc>
              <a:buFont typeface="Wingdings" pitchFamily="2" charset="2"/>
              <a:buChar char="§"/>
              <a:defRPr sz="1200" b="0">
                <a:latin typeface="Montserrat" pitchFamily="2" charset="77"/>
              </a:defRPr>
            </a:lvl3pPr>
            <a:lvl4pPr marL="360000" indent="-171450">
              <a:lnSpc>
                <a:spcPct val="100000"/>
              </a:lnSpc>
              <a:buFont typeface="Wingdings" pitchFamily="2" charset="2"/>
              <a:buChar char="§"/>
              <a:defRPr sz="1200" b="0">
                <a:latin typeface="Montserrat" pitchFamily="2" charset="77"/>
              </a:defRPr>
            </a:lvl4pPr>
            <a:lvl5pPr marL="432000" indent="-171450">
              <a:lnSpc>
                <a:spcPct val="100000"/>
              </a:lnSpc>
              <a:buFont typeface="Wingdings" pitchFamily="2" charset="2"/>
              <a:buChar char="§"/>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3" name="Footer Placeholder 4">
            <a:extLst>
              <a:ext uri="{FF2B5EF4-FFF2-40B4-BE49-F238E27FC236}">
                <a16:creationId xmlns:a16="http://schemas.microsoft.com/office/drawing/2014/main" id="{5E46F96E-8235-4142-A13D-D3863FD9B749}"/>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7" name="Slide Number Placeholder 5">
            <a:extLst>
              <a:ext uri="{FF2B5EF4-FFF2-40B4-BE49-F238E27FC236}">
                <a16:creationId xmlns:a16="http://schemas.microsoft.com/office/drawing/2014/main" id="{E4BA7F63-B372-A147-8E9C-7495FA71F813}"/>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8" name="Content" descr="Content&#10;">
            <a:extLst>
              <a:ext uri="{FF2B5EF4-FFF2-40B4-BE49-F238E27FC236}">
                <a16:creationId xmlns:a16="http://schemas.microsoft.com/office/drawing/2014/main" id="{C196B054-369A-934B-A040-F3ACAE182F9E}"/>
              </a:ext>
            </a:extLst>
          </p:cNvPr>
          <p:cNvSpPr>
            <a:spLocks noGrp="1"/>
          </p:cNvSpPr>
          <p:nvPr>
            <p:ph idx="1"/>
          </p:nvPr>
        </p:nvSpPr>
        <p:spPr>
          <a:xfrm>
            <a:off x="471488" y="3029137"/>
            <a:ext cx="5906163" cy="3802930"/>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ub heading">
            <a:extLst>
              <a:ext uri="{FF2B5EF4-FFF2-40B4-BE49-F238E27FC236}">
                <a16:creationId xmlns:a16="http://schemas.microsoft.com/office/drawing/2014/main" id="{8BB9B0FD-37EB-B248-992D-BC61FCB7B967}"/>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20" name="Title 1" descr="Page title">
            <a:extLst>
              <a:ext uri="{FF2B5EF4-FFF2-40B4-BE49-F238E27FC236}">
                <a16:creationId xmlns:a16="http://schemas.microsoft.com/office/drawing/2014/main" id="{44C7C2EA-87EA-C249-81F7-C45ED8ACDC34}"/>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1" name="Chapter Number" descr="Chapter number">
            <a:extLst>
              <a:ext uri="{FF2B5EF4-FFF2-40B4-BE49-F238E27FC236}">
                <a16:creationId xmlns:a16="http://schemas.microsoft.com/office/drawing/2014/main" id="{889EF569-A9ED-044E-9C6E-4483FC2F70C0}"/>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2" name="Document Type">
            <a:extLst>
              <a:ext uri="{FF2B5EF4-FFF2-40B4-BE49-F238E27FC236}">
                <a16:creationId xmlns:a16="http://schemas.microsoft.com/office/drawing/2014/main" id="{C3361FDC-E735-834D-B866-6BB40B375F72}"/>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4" name="Picture 13">
            <a:extLst>
              <a:ext uri="{FF2B5EF4-FFF2-40B4-BE49-F238E27FC236}">
                <a16:creationId xmlns:a16="http://schemas.microsoft.com/office/drawing/2014/main" id="{6C5F0344-B70A-CC4D-882C-26D5279D8A9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3881786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4A Top Tip">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4"/>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Footer Placeholder 4">
            <a:extLst>
              <a:ext uri="{FF2B5EF4-FFF2-40B4-BE49-F238E27FC236}">
                <a16:creationId xmlns:a16="http://schemas.microsoft.com/office/drawing/2014/main" id="{34BA0274-8CE5-B44D-BB39-F451A1ABB9B7}"/>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7" name="Slide Number Placeholder 5">
            <a:extLst>
              <a:ext uri="{FF2B5EF4-FFF2-40B4-BE49-F238E27FC236}">
                <a16:creationId xmlns:a16="http://schemas.microsoft.com/office/drawing/2014/main" id="{080D7BF5-D3B4-E944-8EC3-C8445D45AC97}"/>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2" name="Top Tip">
            <a:extLst>
              <a:ext uri="{FF2B5EF4-FFF2-40B4-BE49-F238E27FC236}">
                <a16:creationId xmlns:a16="http://schemas.microsoft.com/office/drawing/2014/main" id="{751CE661-FBD2-0645-82D8-DD6E55FFB53F}"/>
              </a:ext>
            </a:extLst>
          </p:cNvPr>
          <p:cNvSpPr>
            <a:spLocks noGrp="1"/>
          </p:cNvSpPr>
          <p:nvPr>
            <p:ph idx="16" hasCustomPrompt="1"/>
          </p:nvPr>
        </p:nvSpPr>
        <p:spPr>
          <a:xfrm>
            <a:off x="447472" y="6863787"/>
            <a:ext cx="2874462" cy="1002940"/>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18" name="Content" descr="Content&#10;">
            <a:extLst>
              <a:ext uri="{FF2B5EF4-FFF2-40B4-BE49-F238E27FC236}">
                <a16:creationId xmlns:a16="http://schemas.microsoft.com/office/drawing/2014/main" id="{0ABB9BCC-A8FA-7F4C-8239-402A9460C7DA}"/>
              </a:ext>
            </a:extLst>
          </p:cNvPr>
          <p:cNvSpPr>
            <a:spLocks noGrp="1"/>
          </p:cNvSpPr>
          <p:nvPr>
            <p:ph idx="1"/>
          </p:nvPr>
        </p:nvSpPr>
        <p:spPr>
          <a:xfrm>
            <a:off x="471488" y="3029137"/>
            <a:ext cx="5906163" cy="3802930"/>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ub heading">
            <a:extLst>
              <a:ext uri="{FF2B5EF4-FFF2-40B4-BE49-F238E27FC236}">
                <a16:creationId xmlns:a16="http://schemas.microsoft.com/office/drawing/2014/main" id="{FAF84E74-F730-BE4A-94D3-93E93C9F938F}"/>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20" name="Title 1" descr="Page title">
            <a:extLst>
              <a:ext uri="{FF2B5EF4-FFF2-40B4-BE49-F238E27FC236}">
                <a16:creationId xmlns:a16="http://schemas.microsoft.com/office/drawing/2014/main" id="{C79FF93B-3A95-D949-9572-F3D896DECEE0}"/>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1" name="Chapter Number" descr="Chapter number">
            <a:extLst>
              <a:ext uri="{FF2B5EF4-FFF2-40B4-BE49-F238E27FC236}">
                <a16:creationId xmlns:a16="http://schemas.microsoft.com/office/drawing/2014/main" id="{FF9CEAD0-863F-B045-9EAC-A8C38C164682}"/>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2" name="Document Type">
            <a:extLst>
              <a:ext uri="{FF2B5EF4-FFF2-40B4-BE49-F238E27FC236}">
                <a16:creationId xmlns:a16="http://schemas.microsoft.com/office/drawing/2014/main" id="{9140D79B-4D4A-0744-BCA2-3DB8243C7006}"/>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4" name="Picture 13">
            <a:extLst>
              <a:ext uri="{FF2B5EF4-FFF2-40B4-BE49-F238E27FC236}">
                <a16:creationId xmlns:a16="http://schemas.microsoft.com/office/drawing/2014/main" id="{84CD09F0-F556-C749-8EE2-688A8878D70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1523068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4B Top Tip">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4"/>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Footer Placeholder 4">
            <a:extLst>
              <a:ext uri="{FF2B5EF4-FFF2-40B4-BE49-F238E27FC236}">
                <a16:creationId xmlns:a16="http://schemas.microsoft.com/office/drawing/2014/main" id="{7BEC65BD-28D0-9A48-AE56-D04B3247A4EA}"/>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7" name="Slide Number Placeholder 5">
            <a:extLst>
              <a:ext uri="{FF2B5EF4-FFF2-40B4-BE49-F238E27FC236}">
                <a16:creationId xmlns:a16="http://schemas.microsoft.com/office/drawing/2014/main" id="{1EB44265-1A63-704B-A243-A515EE99C5BA}"/>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2" name="Top Tip">
            <a:extLst>
              <a:ext uri="{FF2B5EF4-FFF2-40B4-BE49-F238E27FC236}">
                <a16:creationId xmlns:a16="http://schemas.microsoft.com/office/drawing/2014/main" id="{751CE661-FBD2-0645-82D8-DD6E55FFB53F}"/>
              </a:ext>
            </a:extLst>
          </p:cNvPr>
          <p:cNvSpPr>
            <a:spLocks noGrp="1"/>
          </p:cNvSpPr>
          <p:nvPr>
            <p:ph idx="16" hasCustomPrompt="1"/>
          </p:nvPr>
        </p:nvSpPr>
        <p:spPr>
          <a:xfrm>
            <a:off x="447471" y="6863787"/>
            <a:ext cx="5930179" cy="818274"/>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18" name="Content" descr="Content&#10;">
            <a:extLst>
              <a:ext uri="{FF2B5EF4-FFF2-40B4-BE49-F238E27FC236}">
                <a16:creationId xmlns:a16="http://schemas.microsoft.com/office/drawing/2014/main" id="{952C000E-DBF0-A545-9670-502221DE9E3A}"/>
              </a:ext>
            </a:extLst>
          </p:cNvPr>
          <p:cNvSpPr>
            <a:spLocks noGrp="1"/>
          </p:cNvSpPr>
          <p:nvPr>
            <p:ph idx="1"/>
          </p:nvPr>
        </p:nvSpPr>
        <p:spPr>
          <a:xfrm>
            <a:off x="471488" y="3029137"/>
            <a:ext cx="5906163" cy="3834648"/>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Sub heading">
            <a:extLst>
              <a:ext uri="{FF2B5EF4-FFF2-40B4-BE49-F238E27FC236}">
                <a16:creationId xmlns:a16="http://schemas.microsoft.com/office/drawing/2014/main" id="{96AF9540-CC43-2242-9494-A929591E3466}"/>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20" name="Title 1" descr="Page title">
            <a:extLst>
              <a:ext uri="{FF2B5EF4-FFF2-40B4-BE49-F238E27FC236}">
                <a16:creationId xmlns:a16="http://schemas.microsoft.com/office/drawing/2014/main" id="{09083E59-4DBD-714B-8F29-20371DDFE5EB}"/>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1" name="Chapter Number" descr="Chapter number">
            <a:extLst>
              <a:ext uri="{FF2B5EF4-FFF2-40B4-BE49-F238E27FC236}">
                <a16:creationId xmlns:a16="http://schemas.microsoft.com/office/drawing/2014/main" id="{B6211266-E6F3-AF4A-A5A9-F451653AA5AA}"/>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2" name="Document Type">
            <a:extLst>
              <a:ext uri="{FF2B5EF4-FFF2-40B4-BE49-F238E27FC236}">
                <a16:creationId xmlns:a16="http://schemas.microsoft.com/office/drawing/2014/main" id="{8AC35E98-E602-4B46-A258-B82B6FE4898E}"/>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3" name="Picture 12">
            <a:extLst>
              <a:ext uri="{FF2B5EF4-FFF2-40B4-BE49-F238E27FC236}">
                <a16:creationId xmlns:a16="http://schemas.microsoft.com/office/drawing/2014/main" id="{1133A398-8030-BC42-BAB8-F93F3F80723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2446758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4A 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9" name="Table Placeholder 8">
            <a:extLst>
              <a:ext uri="{FF2B5EF4-FFF2-40B4-BE49-F238E27FC236}">
                <a16:creationId xmlns:a16="http://schemas.microsoft.com/office/drawing/2014/main" id="{7D463A73-B77F-0849-BBCD-7FE04757BC84}"/>
              </a:ext>
            </a:extLst>
          </p:cNvPr>
          <p:cNvSpPr>
            <a:spLocks noGrp="1"/>
          </p:cNvSpPr>
          <p:nvPr>
            <p:ph type="tbl" sz="quarter" idx="15"/>
          </p:nvPr>
        </p:nvSpPr>
        <p:spPr>
          <a:xfrm>
            <a:off x="459912" y="2465408"/>
            <a:ext cx="5926601" cy="6065134"/>
          </a:xfrm>
        </p:spPr>
        <p:txBody>
          <a:bodyPr/>
          <a:lstStyle>
            <a:lvl1pPr marL="0">
              <a:spcBef>
                <a:spcPts val="0"/>
              </a:spcBef>
              <a:defRPr/>
            </a:lvl1pPr>
          </a:lstStyle>
          <a:p>
            <a:endParaRPr lang="en-US" dirty="0"/>
          </a:p>
        </p:txBody>
      </p:sp>
      <p:sp>
        <p:nvSpPr>
          <p:cNvPr id="12" name="Footer Placeholder 4">
            <a:extLst>
              <a:ext uri="{FF2B5EF4-FFF2-40B4-BE49-F238E27FC236}">
                <a16:creationId xmlns:a16="http://schemas.microsoft.com/office/drawing/2014/main" id="{71D82909-2E52-D441-8083-6430AC0D2EDC}"/>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13" name="Slide Number Placeholder 5">
            <a:extLst>
              <a:ext uri="{FF2B5EF4-FFF2-40B4-BE49-F238E27FC236}">
                <a16:creationId xmlns:a16="http://schemas.microsoft.com/office/drawing/2014/main" id="{3FD85A28-59C4-164F-87A8-1CDAB92DAE60}"/>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14" name="Title 1" descr="Page title">
            <a:extLst>
              <a:ext uri="{FF2B5EF4-FFF2-40B4-BE49-F238E27FC236}">
                <a16:creationId xmlns:a16="http://schemas.microsoft.com/office/drawing/2014/main" id="{9E4B30E5-D46C-8441-B332-FE298C3AF60A}"/>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5" name="Chapter Number" descr="Chapter number">
            <a:extLst>
              <a:ext uri="{FF2B5EF4-FFF2-40B4-BE49-F238E27FC236}">
                <a16:creationId xmlns:a16="http://schemas.microsoft.com/office/drawing/2014/main" id="{702D228C-3677-F946-8D9B-3DB70A0B3D84}"/>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16" name="Document Type">
            <a:extLst>
              <a:ext uri="{FF2B5EF4-FFF2-40B4-BE49-F238E27FC236}">
                <a16:creationId xmlns:a16="http://schemas.microsoft.com/office/drawing/2014/main" id="{B14316B8-9894-8047-A4CA-5B7B6E379C26}"/>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7" name="Picture 16">
            <a:extLst>
              <a:ext uri="{FF2B5EF4-FFF2-40B4-BE49-F238E27FC236}">
                <a16:creationId xmlns:a16="http://schemas.microsoft.com/office/drawing/2014/main" id="{37AFF892-A5B2-8840-9A64-13D3461B820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911955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5A Student Fi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Text Placeholder 2">
            <a:extLst>
              <a:ext uri="{FF2B5EF4-FFF2-40B4-BE49-F238E27FC236}">
                <a16:creationId xmlns:a16="http://schemas.microsoft.com/office/drawing/2014/main" id="{E0F334CA-2023-904E-A48F-F3C268238EB2}"/>
              </a:ext>
            </a:extLst>
          </p:cNvPr>
          <p:cNvSpPr>
            <a:spLocks noGrp="1"/>
          </p:cNvSpPr>
          <p:nvPr>
            <p:ph type="body" sz="quarter" idx="16"/>
          </p:nvPr>
        </p:nvSpPr>
        <p:spPr>
          <a:xfrm>
            <a:off x="471488" y="2395538"/>
            <a:ext cx="5905500" cy="6065837"/>
          </a:xfrm>
          <a:solidFill>
            <a:srgbClr val="FF8BFF">
              <a:alpha val="14000"/>
            </a:srgbClr>
          </a:solidFill>
        </p:spPr>
        <p:txBody>
          <a:bodyPr lIns="90000" tIns="90000" rIns="90000" bIns="90000">
            <a:no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2">
            <a:extLst>
              <a:ext uri="{FF2B5EF4-FFF2-40B4-BE49-F238E27FC236}">
                <a16:creationId xmlns:a16="http://schemas.microsoft.com/office/drawing/2014/main" id="{4EB58372-1F62-7748-94A8-076BEDF4BCF9}"/>
              </a:ext>
            </a:extLst>
          </p:cNvPr>
          <p:cNvSpPr>
            <a:spLocks noGrp="1"/>
          </p:cNvSpPr>
          <p:nvPr>
            <p:ph type="body" sz="quarter" idx="17"/>
          </p:nvPr>
        </p:nvSpPr>
        <p:spPr>
          <a:xfrm>
            <a:off x="590309" y="4308470"/>
            <a:ext cx="5648445" cy="1412864"/>
          </a:xfrm>
          <a:solidFill>
            <a:schemeClr val="bg1"/>
          </a:solidFill>
        </p:spPr>
        <p:txBody>
          <a:bodyPr lIns="90000" tIns="90000" rIns="90000" bIns="90000">
            <a:sp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Footer Placeholder 4">
            <a:extLst>
              <a:ext uri="{FF2B5EF4-FFF2-40B4-BE49-F238E27FC236}">
                <a16:creationId xmlns:a16="http://schemas.microsoft.com/office/drawing/2014/main" id="{019D7EFB-54BB-BD4A-849A-5E06702CEE0B}"/>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26" name="Slide Number Placeholder 5">
            <a:extLst>
              <a:ext uri="{FF2B5EF4-FFF2-40B4-BE49-F238E27FC236}">
                <a16:creationId xmlns:a16="http://schemas.microsoft.com/office/drawing/2014/main" id="{9B855290-8A80-9C46-9F81-8318A6DD67E9}"/>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7" name="Title 1" descr="Page title">
            <a:extLst>
              <a:ext uri="{FF2B5EF4-FFF2-40B4-BE49-F238E27FC236}">
                <a16:creationId xmlns:a16="http://schemas.microsoft.com/office/drawing/2014/main" id="{A10EC58D-F987-3C4F-B93F-060C5BCBA672}"/>
              </a:ext>
            </a:extLst>
          </p:cNvPr>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8" name="Chapter Number" descr="Chapter number">
            <a:extLst>
              <a:ext uri="{FF2B5EF4-FFF2-40B4-BE49-F238E27FC236}">
                <a16:creationId xmlns:a16="http://schemas.microsoft.com/office/drawing/2014/main" id="{9F02A167-E732-404E-A22B-FB6726F50C0C}"/>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FF8BFF"/>
                </a:solidFill>
                <a:latin typeface="Montserrat ExtraBold" pitchFamily="2" charset="77"/>
              </a:defRPr>
            </a:lvl1pPr>
          </a:lstStyle>
          <a:p>
            <a:pPr lvl="0"/>
            <a:r>
              <a:rPr lang="en-GB" dirty="0"/>
              <a:t>0X.</a:t>
            </a:r>
            <a:endParaRPr lang="en-US" dirty="0"/>
          </a:p>
        </p:txBody>
      </p:sp>
      <p:sp>
        <p:nvSpPr>
          <p:cNvPr id="29" name="Document Type">
            <a:extLst>
              <a:ext uri="{FF2B5EF4-FFF2-40B4-BE49-F238E27FC236}">
                <a16:creationId xmlns:a16="http://schemas.microsoft.com/office/drawing/2014/main" id="{E49399D0-8341-2540-9933-FCEE452D9678}"/>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2" name="Picture 11">
            <a:extLst>
              <a:ext uri="{FF2B5EF4-FFF2-40B4-BE49-F238E27FC236}">
                <a16:creationId xmlns:a16="http://schemas.microsoft.com/office/drawing/2014/main" id="{0A0FF1EF-BECC-F644-A2D8-87139B5B789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3989275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A">
    <p:bg>
      <p:bgPr>
        <a:solidFill>
          <a:srgbClr val="00E7BD"/>
        </a:solidFill>
        <a:effectLst/>
      </p:bgPr>
    </p:bg>
    <p:spTree>
      <p:nvGrpSpPr>
        <p:cNvPr id="1" name=""/>
        <p:cNvGrpSpPr/>
        <p:nvPr/>
      </p:nvGrpSpPr>
      <p:grpSpPr>
        <a:xfrm>
          <a:off x="0" y="0"/>
          <a:ext cx="0" cy="0"/>
          <a:chOff x="0" y="0"/>
          <a:chExt cx="0" cy="0"/>
        </a:xfrm>
      </p:grpSpPr>
      <p:grpSp>
        <p:nvGrpSpPr>
          <p:cNvPr id="4" name="LOGO" descr="The Electoral Commission Logo&#10;">
            <a:extLst>
              <a:ext uri="{FF2B5EF4-FFF2-40B4-BE49-F238E27FC236}">
                <a16:creationId xmlns:a16="http://schemas.microsoft.com/office/drawing/2014/main" id="{72004939-9590-684E-B1E5-E0187F1B63B0}"/>
              </a:ext>
            </a:extLst>
          </p:cNvPr>
          <p:cNvGrpSpPr/>
          <p:nvPr userDrawn="1"/>
        </p:nvGrpSpPr>
        <p:grpSpPr>
          <a:xfrm>
            <a:off x="4884516" y="0"/>
            <a:ext cx="1745672" cy="1283856"/>
            <a:chOff x="4884516" y="0"/>
            <a:chExt cx="1745672" cy="1283856"/>
          </a:xfrm>
        </p:grpSpPr>
        <p:sp>
          <p:nvSpPr>
            <p:cNvPr id="14" name="Rectangle 13">
              <a:extLst>
                <a:ext uri="{FF2B5EF4-FFF2-40B4-BE49-F238E27FC236}">
                  <a16:creationId xmlns:a16="http://schemas.microsoft.com/office/drawing/2014/main" id="{D6A4987E-6B5E-E943-9025-B993053B4BA5}"/>
                </a:ext>
              </a:extLst>
            </p:cNvPr>
            <p:cNvSpPr/>
            <p:nvPr userDrawn="1"/>
          </p:nvSpPr>
          <p:spPr>
            <a:xfrm>
              <a:off x="4884516" y="0"/>
              <a:ext cx="1745672" cy="128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with medium confidence">
              <a:extLst>
                <a:ext uri="{FF2B5EF4-FFF2-40B4-BE49-F238E27FC236}">
                  <a16:creationId xmlns:a16="http://schemas.microsoft.com/office/drawing/2014/main" id="{EEEF3C91-81EB-C34E-A6CE-14EBB8B9D40E}"/>
                </a:ext>
              </a:extLst>
            </p:cNvPr>
            <p:cNvPicPr>
              <a:picLocks noChangeAspect="1"/>
            </p:cNvPicPr>
            <p:nvPr userDrawn="1"/>
          </p:nvPicPr>
          <p:blipFill>
            <a:blip r:embed="rId2"/>
            <a:stretch>
              <a:fillRect/>
            </a:stretch>
          </p:blipFill>
          <p:spPr>
            <a:xfrm>
              <a:off x="5034987" y="413351"/>
              <a:ext cx="1436640" cy="715782"/>
            </a:xfrm>
            <a:prstGeom prst="rect">
              <a:avLst/>
            </a:prstGeom>
          </p:spPr>
        </p:pic>
      </p:grpSp>
      <p:sp>
        <p:nvSpPr>
          <p:cNvPr id="3" name="Subtitle 2" descr="Document subtitle"/>
          <p:cNvSpPr>
            <a:spLocks noGrp="1"/>
          </p:cNvSpPr>
          <p:nvPr>
            <p:ph type="subTitle" idx="1"/>
          </p:nvPr>
        </p:nvSpPr>
        <p:spPr>
          <a:xfrm>
            <a:off x="334468" y="4016930"/>
            <a:ext cx="4251820" cy="1016548"/>
          </a:xfrm>
        </p:spPr>
        <p:txBody>
          <a:bodyPr lIns="90000" tIns="90000" rIns="90000" bIns="90000">
            <a:normAutofit/>
          </a:bodyPr>
          <a:lstStyle>
            <a:lvl1pPr marL="0" indent="0" algn="l">
              <a:buNone/>
              <a:defRPr sz="1400" b="1">
                <a:latin typeface="Montserra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2" name="Title 1" descr="Document title"/>
          <p:cNvSpPr>
            <a:spLocks noGrp="1"/>
          </p:cNvSpPr>
          <p:nvPr>
            <p:ph type="ctrTitle" hasCustomPrompt="1"/>
          </p:nvPr>
        </p:nvSpPr>
        <p:spPr>
          <a:xfrm>
            <a:off x="334468" y="2304533"/>
            <a:ext cx="4550048" cy="1712397"/>
          </a:xfrm>
        </p:spPr>
        <p:txBody>
          <a:bodyPr anchor="b">
            <a:normAutofit/>
          </a:bodyPr>
          <a:lstStyle>
            <a:lvl1pPr algn="l">
              <a:lnSpc>
                <a:spcPts val="3880"/>
              </a:lnSpc>
              <a:defRPr sz="4400" b="1" i="0">
                <a:solidFill>
                  <a:schemeClr val="bg1"/>
                </a:solidFill>
                <a:latin typeface="Montserrat ExtraBold" pitchFamily="2" charset="77"/>
              </a:defRPr>
            </a:lvl1pPr>
          </a:lstStyle>
          <a:p>
            <a:r>
              <a:rPr lang="en-GB" dirty="0"/>
              <a:t>DOCUMENT ASSETS</a:t>
            </a:r>
            <a:endParaRPr lang="en-US" dirty="0"/>
          </a:p>
        </p:txBody>
      </p:sp>
      <p:pic>
        <p:nvPicPr>
          <p:cNvPr id="16" name="Picture 15">
            <a:extLst>
              <a:ext uri="{FF2B5EF4-FFF2-40B4-BE49-F238E27FC236}">
                <a16:creationId xmlns:a16="http://schemas.microsoft.com/office/drawing/2014/main" id="{23C0AEA3-30D3-F641-8677-44CC7EBD3767}"/>
              </a:ext>
              <a:ext uri="{C183D7F6-B498-43B3-948B-1728B52AA6E4}">
                <adec:decorative xmlns:adec="http://schemas.microsoft.com/office/drawing/2017/decorative" val="1"/>
              </a:ext>
            </a:extLst>
          </p:cNvPr>
          <p:cNvPicPr>
            <a:picLocks noChangeAspect="1"/>
          </p:cNvPicPr>
          <p:nvPr userDrawn="1"/>
        </p:nvPicPr>
        <p:blipFill rotWithShape="1">
          <a:blip r:embed="rId3"/>
          <a:srcRect t="-934" r="4664" b="-1"/>
          <a:stretch/>
        </p:blipFill>
        <p:spPr>
          <a:xfrm>
            <a:off x="192775" y="9168309"/>
            <a:ext cx="4639307" cy="428765"/>
          </a:xfrm>
          <a:prstGeom prst="rect">
            <a:avLst/>
          </a:prstGeom>
        </p:spPr>
      </p:pic>
      <p:sp>
        <p:nvSpPr>
          <p:cNvPr id="17" name="URL">
            <a:extLst>
              <a:ext uri="{FF2B5EF4-FFF2-40B4-BE49-F238E27FC236}">
                <a16:creationId xmlns:a16="http://schemas.microsoft.com/office/drawing/2014/main" id="{6E4DAC0C-97E1-084C-9A14-A1B203BD0327}"/>
              </a:ext>
            </a:extLst>
          </p:cNvPr>
          <p:cNvSpPr>
            <a:spLocks noGrp="1"/>
          </p:cNvSpPr>
          <p:nvPr>
            <p:ph type="body" sz="quarter" idx="15" hasCustomPrompt="1"/>
          </p:nvPr>
        </p:nvSpPr>
        <p:spPr>
          <a:xfrm>
            <a:off x="420732" y="9297417"/>
            <a:ext cx="2119312" cy="193697"/>
          </a:xfrm>
        </p:spPr>
        <p:txBody>
          <a:bodyPr anchor="ctr">
            <a:normAutofit/>
          </a:bodyPr>
          <a:lstStyle>
            <a:lvl1pPr marL="0" indent="0">
              <a:buNone/>
              <a:defRPr sz="800" b="1" i="0">
                <a:latin typeface="Montserrat ExtraBold" pitchFamily="2" charset="77"/>
              </a:defRPr>
            </a:lvl1pPr>
          </a:lstStyle>
          <a:p>
            <a:pPr lvl="0"/>
            <a:r>
              <a:rPr lang="en-GB" dirty="0"/>
              <a:t>URL TO GO HERE</a:t>
            </a:r>
            <a:endParaRPr lang="en-US" dirty="0"/>
          </a:p>
        </p:txBody>
      </p:sp>
      <p:pic>
        <p:nvPicPr>
          <p:cNvPr id="11" name="Picture 10" descr="A girl in glasses pondering with her finger on her chin">
            <a:extLst>
              <a:ext uri="{FF2B5EF4-FFF2-40B4-BE49-F238E27FC236}">
                <a16:creationId xmlns:a16="http://schemas.microsoft.com/office/drawing/2014/main" id="{D76F0895-2B98-2B46-BAF5-91B818BDAF12}"/>
              </a:ext>
            </a:extLst>
          </p:cNvPr>
          <p:cNvPicPr>
            <a:picLocks noChangeAspect="1"/>
          </p:cNvPicPr>
          <p:nvPr userDrawn="1"/>
        </p:nvPicPr>
        <p:blipFill rotWithShape="1">
          <a:blip r:embed="rId4"/>
          <a:srcRect r="18535"/>
          <a:stretch/>
        </p:blipFill>
        <p:spPr>
          <a:xfrm>
            <a:off x="2779576" y="3949829"/>
            <a:ext cx="4089999" cy="5957758"/>
          </a:xfrm>
          <a:prstGeom prst="rect">
            <a:avLst/>
          </a:prstGeom>
        </p:spPr>
      </p:pic>
      <p:pic>
        <p:nvPicPr>
          <p:cNvPr id="13" name="Picture 12" descr="Your vote matters logo with a ballot icon on the right">
            <a:extLst>
              <a:ext uri="{FF2B5EF4-FFF2-40B4-BE49-F238E27FC236}">
                <a16:creationId xmlns:a16="http://schemas.microsoft.com/office/drawing/2014/main" id="{18C2999A-203F-4343-879C-D15DDB5D9EB5}"/>
              </a:ext>
            </a:extLst>
          </p:cNvPr>
          <p:cNvPicPr>
            <a:picLocks noChangeAspect="1"/>
          </p:cNvPicPr>
          <p:nvPr userDrawn="1"/>
        </p:nvPicPr>
        <p:blipFill>
          <a:blip r:embed="rId5"/>
          <a:stretch>
            <a:fillRect/>
          </a:stretch>
        </p:blipFill>
        <p:spPr>
          <a:xfrm>
            <a:off x="4528605" y="8816303"/>
            <a:ext cx="2032348" cy="1143196"/>
          </a:xfrm>
          <a:prstGeom prst="rect">
            <a:avLst/>
          </a:prstGeom>
        </p:spPr>
      </p:pic>
    </p:spTree>
    <p:extLst>
      <p:ext uri="{BB962C8B-B14F-4D97-AF65-F5344CB8AC3E}">
        <p14:creationId xmlns:p14="http://schemas.microsoft.com/office/powerpoint/2010/main" val="3606070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A">
    <p:spTree>
      <p:nvGrpSpPr>
        <p:cNvPr id="1" name=""/>
        <p:cNvGrpSpPr/>
        <p:nvPr/>
      </p:nvGrpSpPr>
      <p:grpSpPr>
        <a:xfrm>
          <a:off x="0" y="0"/>
          <a:ext cx="0" cy="0"/>
          <a:chOff x="0" y="0"/>
          <a:chExt cx="0" cy="0"/>
        </a:xfrm>
      </p:grpSpPr>
      <p:sp>
        <p:nvSpPr>
          <p:cNvPr id="15" name="Chapter Number" descr="Chapter number">
            <a:extLst>
              <a:ext uri="{FF2B5EF4-FFF2-40B4-BE49-F238E27FC236}">
                <a16:creationId xmlns:a16="http://schemas.microsoft.com/office/drawing/2014/main" id="{C6758C12-22F0-264A-9ED2-9B971E120C0B}"/>
              </a:ext>
            </a:extLst>
          </p:cNvPr>
          <p:cNvSpPr>
            <a:spLocks noGrp="1"/>
          </p:cNvSpPr>
          <p:nvPr>
            <p:ph type="body" sz="quarter" idx="13" hasCustomPrompt="1"/>
          </p:nvPr>
        </p:nvSpPr>
        <p:spPr>
          <a:xfrm>
            <a:off x="471488" y="928716"/>
            <a:ext cx="5906164" cy="337128"/>
          </a:xfrm>
        </p:spPr>
        <p:txBody>
          <a:bodyPr wrap="square"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2" name="Title 1" descr="Page title"/>
          <p:cNvSpPr>
            <a:spLocks noGrp="1"/>
          </p:cNvSpPr>
          <p:nvPr>
            <p:ph type="title" hasCustomPrompt="1"/>
          </p:nvPr>
        </p:nvSpPr>
        <p:spPr>
          <a:xfrm>
            <a:off x="471487" y="1318665"/>
            <a:ext cx="5906164" cy="806620"/>
          </a:xfrm>
          <a:ln>
            <a:noFill/>
          </a:ln>
        </p:spPr>
        <p:txBody>
          <a:bodyPr wrap="square"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2" name="Content" descr="Content&#10;">
            <a:extLst>
              <a:ext uri="{FF2B5EF4-FFF2-40B4-BE49-F238E27FC236}">
                <a16:creationId xmlns:a16="http://schemas.microsoft.com/office/drawing/2014/main" id="{A53B4A87-CAC6-1749-899D-A201C2D83CC7}"/>
              </a:ext>
            </a:extLst>
          </p:cNvPr>
          <p:cNvSpPr>
            <a:spLocks noGrp="1"/>
          </p:cNvSpPr>
          <p:nvPr>
            <p:ph idx="1"/>
          </p:nvPr>
        </p:nvSpPr>
        <p:spPr>
          <a:xfrm>
            <a:off x="471488" y="3029137"/>
            <a:ext cx="5906163" cy="5559786"/>
          </a:xfrm>
        </p:spPr>
        <p:txBody>
          <a:bodyPr wrap="square" lIns="0" tIns="0" rIns="0" bIns="9000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Sub heading">
            <a:extLst>
              <a:ext uri="{FF2B5EF4-FFF2-40B4-BE49-F238E27FC236}">
                <a16:creationId xmlns:a16="http://schemas.microsoft.com/office/drawing/2014/main" id="{AC113B2C-645C-8141-A461-8D9F540F5CD5}"/>
              </a:ext>
            </a:extLst>
          </p:cNvPr>
          <p:cNvSpPr>
            <a:spLocks noGrp="1"/>
          </p:cNvSpPr>
          <p:nvPr>
            <p:ph idx="15"/>
          </p:nvPr>
        </p:nvSpPr>
        <p:spPr>
          <a:xfrm>
            <a:off x="471487" y="2257636"/>
            <a:ext cx="5906163" cy="639150"/>
          </a:xfrm>
        </p:spPr>
        <p:txBody>
          <a:bodyPr wrap="square"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wrap="square"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4" name="Picture 13">
            <a:extLst>
              <a:ext uri="{FF2B5EF4-FFF2-40B4-BE49-F238E27FC236}">
                <a16:creationId xmlns:a16="http://schemas.microsoft.com/office/drawing/2014/main" id="{2A5080D4-2AFC-B547-AB43-8CD44AD3511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Tree>
    <p:extLst>
      <p:ext uri="{BB962C8B-B14F-4D97-AF65-F5344CB8AC3E}">
        <p14:creationId xmlns:p14="http://schemas.microsoft.com/office/powerpoint/2010/main" val="2200517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1A">
    <p:spTree>
      <p:nvGrpSpPr>
        <p:cNvPr id="1" name=""/>
        <p:cNvGrpSpPr/>
        <p:nvPr/>
      </p:nvGrpSpPr>
      <p:grpSpPr>
        <a:xfrm>
          <a:off x="0" y="0"/>
          <a:ext cx="0" cy="0"/>
          <a:chOff x="0" y="0"/>
          <a:chExt cx="0" cy="0"/>
        </a:xfrm>
      </p:grpSpPr>
      <p:sp>
        <p:nvSpPr>
          <p:cNvPr id="27" name="Title 1" descr="Page title">
            <a:extLst>
              <a:ext uri="{FF2B5EF4-FFF2-40B4-BE49-F238E27FC236}">
                <a16:creationId xmlns:a16="http://schemas.microsoft.com/office/drawing/2014/main" id="{1F18F430-DD2D-ED49-98F7-971D278437CB}"/>
              </a:ext>
            </a:extLst>
          </p:cNvPr>
          <p:cNvSpPr>
            <a:spLocks noGrp="1"/>
          </p:cNvSpPr>
          <p:nvPr>
            <p:ph type="title" hasCustomPrompt="1"/>
          </p:nvPr>
        </p:nvSpPr>
        <p:spPr>
          <a:xfrm>
            <a:off x="471487" y="797804"/>
            <a:ext cx="5906164" cy="537486"/>
          </a:xfrm>
          <a:ln>
            <a:noFill/>
          </a:ln>
        </p:spPr>
        <p:txBody>
          <a:bodyPr lIns="0" tIns="0" rIns="0" bIns="0" anchor="t">
            <a:noAutofit/>
          </a:bodyPr>
          <a:lstStyle>
            <a:lvl1pPr>
              <a:defRPr sz="2800"/>
            </a:lvl1pPr>
          </a:lstStyle>
          <a:p>
            <a:r>
              <a:rPr lang="en-GB" dirty="0"/>
              <a:t>Pull boxes</a:t>
            </a:r>
            <a:endParaRPr lang="en-US" dirty="0"/>
          </a:p>
        </p:txBody>
      </p:sp>
      <p:sp>
        <p:nvSpPr>
          <p:cNvPr id="12" name="Content Placeholder 2" descr="Content&#10;">
            <a:extLst>
              <a:ext uri="{FF2B5EF4-FFF2-40B4-BE49-F238E27FC236}">
                <a16:creationId xmlns:a16="http://schemas.microsoft.com/office/drawing/2014/main" id="{A53B4A87-CAC6-1749-899D-A201C2D83CC7}"/>
              </a:ext>
            </a:extLst>
          </p:cNvPr>
          <p:cNvSpPr>
            <a:spLocks noGrp="1"/>
          </p:cNvSpPr>
          <p:nvPr>
            <p:ph idx="1"/>
          </p:nvPr>
        </p:nvSpPr>
        <p:spPr>
          <a:xfrm>
            <a:off x="471489" y="1426288"/>
            <a:ext cx="2850446" cy="1412864"/>
          </a:xfrm>
          <a:solidFill>
            <a:srgbClr val="00E7BD">
              <a:alpha val="9000"/>
            </a:srgbClr>
          </a:solidFill>
        </p:spPr>
        <p:txBody>
          <a:bodyPr lIns="90000" tIns="90000" rIns="90000" bIns="90000" numCol="1" spcCol="360000">
            <a:sp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2" descr="Content&#10;">
            <a:extLst>
              <a:ext uri="{FF2B5EF4-FFF2-40B4-BE49-F238E27FC236}">
                <a16:creationId xmlns:a16="http://schemas.microsoft.com/office/drawing/2014/main" id="{8BC6EC23-515D-E742-87E3-6FC7C1EFE80C}"/>
              </a:ext>
            </a:extLst>
          </p:cNvPr>
          <p:cNvSpPr>
            <a:spLocks noGrp="1"/>
          </p:cNvSpPr>
          <p:nvPr>
            <p:ph idx="24"/>
          </p:nvPr>
        </p:nvSpPr>
        <p:spPr>
          <a:xfrm>
            <a:off x="3527205" y="1426288"/>
            <a:ext cx="2850446" cy="1412864"/>
          </a:xfrm>
          <a:solidFill>
            <a:srgbClr val="00E7BD">
              <a:alpha val="9000"/>
            </a:srgbClr>
          </a:solidFill>
        </p:spPr>
        <p:txBody>
          <a:bodyPr lIns="90000" tIns="90000" rIns="90000" bIns="90000" numCol="1" spcCol="360000">
            <a:sp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Content Placeholder - Full Width" descr="Content&#10;">
            <a:extLst>
              <a:ext uri="{FF2B5EF4-FFF2-40B4-BE49-F238E27FC236}">
                <a16:creationId xmlns:a16="http://schemas.microsoft.com/office/drawing/2014/main" id="{C642B3AE-A999-2242-8D36-CD2F832C25B4}"/>
              </a:ext>
            </a:extLst>
          </p:cNvPr>
          <p:cNvSpPr>
            <a:spLocks noGrp="1"/>
          </p:cNvSpPr>
          <p:nvPr>
            <p:ph idx="23"/>
          </p:nvPr>
        </p:nvSpPr>
        <p:spPr>
          <a:xfrm>
            <a:off x="471488" y="3009699"/>
            <a:ext cx="5906161" cy="1412864"/>
          </a:xfrm>
          <a:solidFill>
            <a:srgbClr val="00E7BD">
              <a:alpha val="9000"/>
            </a:srgbClr>
          </a:solidFill>
        </p:spPr>
        <p:txBody>
          <a:bodyPr wrap="square" lIns="90000" tIns="90000" rIns="90000" bIns="90000" numCol="1" spcCol="360000">
            <a:sp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9" name="Top TipRight">
            <a:extLst>
              <a:ext uri="{FF2B5EF4-FFF2-40B4-BE49-F238E27FC236}">
                <a16:creationId xmlns:a16="http://schemas.microsoft.com/office/drawing/2014/main" id="{B375502D-1206-874D-90C8-D14F0D6598C9}"/>
              </a:ext>
            </a:extLst>
          </p:cNvPr>
          <p:cNvSpPr>
            <a:spLocks noGrp="1"/>
          </p:cNvSpPr>
          <p:nvPr>
            <p:ph idx="25" hasCustomPrompt="1"/>
          </p:nvPr>
        </p:nvSpPr>
        <p:spPr>
          <a:xfrm>
            <a:off x="3503188" y="4593110"/>
            <a:ext cx="2874462" cy="1002940"/>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28" name="Top Tip Left">
            <a:extLst>
              <a:ext uri="{FF2B5EF4-FFF2-40B4-BE49-F238E27FC236}">
                <a16:creationId xmlns:a16="http://schemas.microsoft.com/office/drawing/2014/main" id="{A333F141-03EC-4041-821E-38D9EF936642}"/>
              </a:ext>
            </a:extLst>
          </p:cNvPr>
          <p:cNvSpPr>
            <a:spLocks noGrp="1"/>
          </p:cNvSpPr>
          <p:nvPr>
            <p:ph idx="16" hasCustomPrompt="1"/>
          </p:nvPr>
        </p:nvSpPr>
        <p:spPr>
          <a:xfrm>
            <a:off x="447472" y="4593110"/>
            <a:ext cx="2874462" cy="1002940"/>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31" name="Text Placeholder 2">
            <a:extLst>
              <a:ext uri="{FF2B5EF4-FFF2-40B4-BE49-F238E27FC236}">
                <a16:creationId xmlns:a16="http://schemas.microsoft.com/office/drawing/2014/main" id="{3E78B363-2E1D-604E-B420-8FE711FC7DEF}"/>
              </a:ext>
            </a:extLst>
          </p:cNvPr>
          <p:cNvSpPr>
            <a:spLocks noGrp="1"/>
          </p:cNvSpPr>
          <p:nvPr>
            <p:ph type="body" sz="quarter" idx="15"/>
          </p:nvPr>
        </p:nvSpPr>
        <p:spPr>
          <a:xfrm>
            <a:off x="446811" y="6632362"/>
            <a:ext cx="5930177" cy="1986125"/>
          </a:xfrm>
          <a:solidFill>
            <a:srgbClr val="00E7BD">
              <a:alpha val="14000"/>
            </a:srgbClr>
          </a:solidFill>
        </p:spPr>
        <p:txBody>
          <a:bodyPr lIns="90000" tIns="90000" rIns="90000" bIns="90000">
            <a:no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endParaRPr lang="en-US" dirty="0"/>
          </a:p>
        </p:txBody>
      </p:sp>
      <p:sp>
        <p:nvSpPr>
          <p:cNvPr id="32" name="Text Placeholder 2">
            <a:extLst>
              <a:ext uri="{FF2B5EF4-FFF2-40B4-BE49-F238E27FC236}">
                <a16:creationId xmlns:a16="http://schemas.microsoft.com/office/drawing/2014/main" id="{FB3B033D-89E6-C64A-A154-D8E49277EEC1}"/>
              </a:ext>
            </a:extLst>
          </p:cNvPr>
          <p:cNvSpPr>
            <a:spLocks noGrp="1"/>
          </p:cNvSpPr>
          <p:nvPr>
            <p:ph type="body" sz="quarter" idx="27"/>
          </p:nvPr>
        </p:nvSpPr>
        <p:spPr>
          <a:xfrm>
            <a:off x="567159" y="7066550"/>
            <a:ext cx="5683170" cy="1414749"/>
          </a:xfrm>
          <a:solidFill>
            <a:schemeClr val="bg1"/>
          </a:solidFill>
        </p:spPr>
        <p:txBody>
          <a:bodyPr wrap="square" lIns="90000" tIns="90000" rIns="90000" bIns="90000">
            <a:sp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4" name="Text Placeholder 21">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30" name="Top Tip Full Width">
            <a:extLst>
              <a:ext uri="{FF2B5EF4-FFF2-40B4-BE49-F238E27FC236}">
                <a16:creationId xmlns:a16="http://schemas.microsoft.com/office/drawing/2014/main" id="{905D6DD1-F57B-CC48-BD8B-F4D5D1900C4A}"/>
              </a:ext>
            </a:extLst>
          </p:cNvPr>
          <p:cNvSpPr>
            <a:spLocks noGrp="1"/>
          </p:cNvSpPr>
          <p:nvPr>
            <p:ph idx="26" hasCustomPrompt="1"/>
          </p:nvPr>
        </p:nvSpPr>
        <p:spPr>
          <a:xfrm>
            <a:off x="447471" y="5750578"/>
            <a:ext cx="5930177" cy="715681"/>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pic>
        <p:nvPicPr>
          <p:cNvPr id="17" name="Picture 16">
            <a:extLst>
              <a:ext uri="{FF2B5EF4-FFF2-40B4-BE49-F238E27FC236}">
                <a16:creationId xmlns:a16="http://schemas.microsoft.com/office/drawing/2014/main" id="{1526203F-7342-974F-BD50-DFD08CA5E65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2418324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1A">
    <p:bg>
      <p:bgPr>
        <a:solidFill>
          <a:srgbClr val="FF8BFF"/>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DD3C88E-E124-8144-95B1-FB658A264ECD}"/>
              </a:ext>
            </a:extLst>
          </p:cNvPr>
          <p:cNvPicPr>
            <a:picLocks noChangeAspect="1"/>
          </p:cNvPicPr>
          <p:nvPr userDrawn="1"/>
        </p:nvPicPr>
        <p:blipFill rotWithShape="1">
          <a:blip r:embed="rId2"/>
          <a:srcRect t="-934" r="4664" b="-1"/>
          <a:stretch/>
        </p:blipFill>
        <p:spPr>
          <a:xfrm>
            <a:off x="192775" y="9168309"/>
            <a:ext cx="4639307" cy="428765"/>
          </a:xfrm>
          <a:prstGeom prst="rect">
            <a:avLst/>
          </a:prstGeom>
        </p:spPr>
      </p:pic>
      <p:pic>
        <p:nvPicPr>
          <p:cNvPr id="34" name="Picture 33" descr="A girl in glasses pondering with her finger on her chin">
            <a:extLst>
              <a:ext uri="{FF2B5EF4-FFF2-40B4-BE49-F238E27FC236}">
                <a16:creationId xmlns:a16="http://schemas.microsoft.com/office/drawing/2014/main" id="{75CF52E9-A851-374E-9776-20EC7D4CB9B9}"/>
              </a:ext>
            </a:extLst>
          </p:cNvPr>
          <p:cNvPicPr>
            <a:picLocks noChangeAspect="1"/>
          </p:cNvPicPr>
          <p:nvPr userDrawn="1"/>
        </p:nvPicPr>
        <p:blipFill rotWithShape="1">
          <a:blip r:embed="rId3"/>
          <a:srcRect r="18535"/>
          <a:stretch/>
        </p:blipFill>
        <p:spPr>
          <a:xfrm>
            <a:off x="2779576" y="3949829"/>
            <a:ext cx="4089999" cy="5957758"/>
          </a:xfrm>
          <a:prstGeom prst="rect">
            <a:avLst/>
          </a:prstGeom>
        </p:spPr>
      </p:pic>
      <p:sp>
        <p:nvSpPr>
          <p:cNvPr id="26" name="URL">
            <a:extLst>
              <a:ext uri="{FF2B5EF4-FFF2-40B4-BE49-F238E27FC236}">
                <a16:creationId xmlns:a16="http://schemas.microsoft.com/office/drawing/2014/main" id="{9AFC29F8-C43F-AA49-B082-C294EBA97CE0}"/>
              </a:ext>
            </a:extLst>
          </p:cNvPr>
          <p:cNvSpPr>
            <a:spLocks noGrp="1"/>
          </p:cNvSpPr>
          <p:nvPr>
            <p:ph type="body" sz="quarter" idx="15" hasCustomPrompt="1"/>
          </p:nvPr>
        </p:nvSpPr>
        <p:spPr>
          <a:xfrm>
            <a:off x="420732" y="9297417"/>
            <a:ext cx="2119312" cy="193697"/>
          </a:xfrm>
        </p:spPr>
        <p:txBody>
          <a:bodyPr anchor="ctr">
            <a:normAutofit/>
          </a:bodyPr>
          <a:lstStyle>
            <a:lvl1pPr marL="0" indent="0">
              <a:buNone/>
              <a:defRPr sz="800" b="1" i="0">
                <a:latin typeface="Montserrat ExtraBold" pitchFamily="2" charset="77"/>
              </a:defRPr>
            </a:lvl1pPr>
          </a:lstStyle>
          <a:p>
            <a:pPr lvl="0"/>
            <a:r>
              <a:rPr lang="en-GB" dirty="0"/>
              <a:t>URL TO GO HERE</a:t>
            </a:r>
            <a:endParaRPr lang="en-US" dirty="0"/>
          </a:p>
        </p:txBody>
      </p:sp>
      <p:sp>
        <p:nvSpPr>
          <p:cNvPr id="19" name="Subtitle 2" descr="Document subtitle">
            <a:extLst>
              <a:ext uri="{FF2B5EF4-FFF2-40B4-BE49-F238E27FC236}">
                <a16:creationId xmlns:a16="http://schemas.microsoft.com/office/drawing/2014/main" id="{53705427-1E2C-B046-B9B7-BAD8912A7624}"/>
              </a:ext>
            </a:extLst>
          </p:cNvPr>
          <p:cNvSpPr>
            <a:spLocks noGrp="1"/>
          </p:cNvSpPr>
          <p:nvPr>
            <p:ph type="subTitle" idx="1"/>
          </p:nvPr>
        </p:nvSpPr>
        <p:spPr>
          <a:xfrm>
            <a:off x="334468" y="4016930"/>
            <a:ext cx="4251820" cy="1016548"/>
          </a:xfrm>
        </p:spPr>
        <p:txBody>
          <a:bodyPr lIns="90000" tIns="90000" rIns="90000" bIns="90000">
            <a:normAutofit/>
          </a:bodyPr>
          <a:lstStyle>
            <a:lvl1pPr marL="0" indent="0" algn="l">
              <a:buNone/>
              <a:defRPr sz="1400" b="1">
                <a:latin typeface="Montserrat" pitchFamily="2"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18" name="Title 1" descr="Document title">
            <a:extLst>
              <a:ext uri="{FF2B5EF4-FFF2-40B4-BE49-F238E27FC236}">
                <a16:creationId xmlns:a16="http://schemas.microsoft.com/office/drawing/2014/main" id="{33873F94-DC39-F24C-A02B-071758F04699}"/>
              </a:ext>
            </a:extLst>
          </p:cNvPr>
          <p:cNvSpPr>
            <a:spLocks noGrp="1"/>
          </p:cNvSpPr>
          <p:nvPr>
            <p:ph type="ctrTitle" hasCustomPrompt="1"/>
          </p:nvPr>
        </p:nvSpPr>
        <p:spPr>
          <a:xfrm>
            <a:off x="334468" y="2304533"/>
            <a:ext cx="4550048" cy="1712397"/>
          </a:xfrm>
        </p:spPr>
        <p:txBody>
          <a:bodyPr anchor="b">
            <a:normAutofit/>
          </a:bodyPr>
          <a:lstStyle>
            <a:lvl1pPr algn="l">
              <a:lnSpc>
                <a:spcPts val="3880"/>
              </a:lnSpc>
              <a:defRPr sz="4400" b="1" i="0">
                <a:solidFill>
                  <a:schemeClr val="bg1"/>
                </a:solidFill>
                <a:latin typeface="Montserrat ExtraBold" pitchFamily="2" charset="77"/>
              </a:defRPr>
            </a:lvl1pPr>
          </a:lstStyle>
          <a:p>
            <a:r>
              <a:rPr lang="en-GB" dirty="0"/>
              <a:t>DOCUMENT ASSETS</a:t>
            </a:r>
            <a:endParaRPr lang="en-US" dirty="0"/>
          </a:p>
        </p:txBody>
      </p:sp>
      <p:sp>
        <p:nvSpPr>
          <p:cNvPr id="25" name="Rectangle 24">
            <a:extLst>
              <a:ext uri="{FF2B5EF4-FFF2-40B4-BE49-F238E27FC236}">
                <a16:creationId xmlns:a16="http://schemas.microsoft.com/office/drawing/2014/main" id="{16E92450-B902-F942-B770-58B4B98118A2}"/>
              </a:ext>
            </a:extLst>
          </p:cNvPr>
          <p:cNvSpPr/>
          <p:nvPr userDrawn="1"/>
        </p:nvSpPr>
        <p:spPr>
          <a:xfrm>
            <a:off x="4884516" y="0"/>
            <a:ext cx="1745672" cy="128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with medium confidence">
            <a:extLst>
              <a:ext uri="{FF2B5EF4-FFF2-40B4-BE49-F238E27FC236}">
                <a16:creationId xmlns:a16="http://schemas.microsoft.com/office/drawing/2014/main" id="{278D82DF-E3EC-A54A-8D8E-31B310F4EB17}"/>
              </a:ext>
            </a:extLst>
          </p:cNvPr>
          <p:cNvPicPr>
            <a:picLocks noChangeAspect="1"/>
          </p:cNvPicPr>
          <p:nvPr userDrawn="1"/>
        </p:nvPicPr>
        <p:blipFill>
          <a:blip r:embed="rId4"/>
          <a:stretch>
            <a:fillRect/>
          </a:stretch>
        </p:blipFill>
        <p:spPr>
          <a:xfrm>
            <a:off x="5034987" y="413351"/>
            <a:ext cx="1436640" cy="715782"/>
          </a:xfrm>
          <a:prstGeom prst="rect">
            <a:avLst/>
          </a:prstGeom>
        </p:spPr>
      </p:pic>
      <p:pic>
        <p:nvPicPr>
          <p:cNvPr id="11" name="Picture 10" descr="Your vote matters logo with a ballot icon on the right">
            <a:extLst>
              <a:ext uri="{FF2B5EF4-FFF2-40B4-BE49-F238E27FC236}">
                <a16:creationId xmlns:a16="http://schemas.microsoft.com/office/drawing/2014/main" id="{D2360D8A-8016-724D-9BA7-31107FA8D14B}"/>
              </a:ext>
            </a:extLst>
          </p:cNvPr>
          <p:cNvPicPr>
            <a:picLocks noChangeAspect="1"/>
          </p:cNvPicPr>
          <p:nvPr userDrawn="1"/>
        </p:nvPicPr>
        <p:blipFill>
          <a:blip r:embed="rId5"/>
          <a:stretch>
            <a:fillRect/>
          </a:stretch>
        </p:blipFill>
        <p:spPr>
          <a:xfrm>
            <a:off x="4528605" y="8816303"/>
            <a:ext cx="2032348" cy="1143196"/>
          </a:xfrm>
          <a:prstGeom prst="rect">
            <a:avLst/>
          </a:prstGeom>
        </p:spPr>
      </p:pic>
    </p:spTree>
    <p:extLst>
      <p:ext uri="{BB962C8B-B14F-4D97-AF65-F5344CB8AC3E}">
        <p14:creationId xmlns:p14="http://schemas.microsoft.com/office/powerpoint/2010/main" val="35448976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 1A">
    <p:spTree>
      <p:nvGrpSpPr>
        <p:cNvPr id="1" name=""/>
        <p:cNvGrpSpPr/>
        <p:nvPr/>
      </p:nvGrpSpPr>
      <p:grpSpPr>
        <a:xfrm>
          <a:off x="0" y="0"/>
          <a:ext cx="0" cy="0"/>
          <a:chOff x="0" y="0"/>
          <a:chExt cx="0" cy="0"/>
        </a:xfrm>
      </p:grpSpPr>
      <p:sp>
        <p:nvSpPr>
          <p:cNvPr id="17" name="Title 1" descr="Page title">
            <a:extLst>
              <a:ext uri="{FF2B5EF4-FFF2-40B4-BE49-F238E27FC236}">
                <a16:creationId xmlns:a16="http://schemas.microsoft.com/office/drawing/2014/main" id="{9C105201-8F1B-3F40-A02B-D8EDEE7FD79F}"/>
              </a:ext>
            </a:extLst>
          </p:cNvPr>
          <p:cNvSpPr>
            <a:spLocks noGrp="1"/>
          </p:cNvSpPr>
          <p:nvPr>
            <p:ph type="title" hasCustomPrompt="1"/>
          </p:nvPr>
        </p:nvSpPr>
        <p:spPr>
          <a:xfrm>
            <a:off x="471487" y="797804"/>
            <a:ext cx="5906164" cy="537486"/>
          </a:xfrm>
          <a:ln>
            <a:noFill/>
          </a:ln>
        </p:spPr>
        <p:txBody>
          <a:bodyPr lIns="0" tIns="0" rIns="0" bIns="0" anchor="t">
            <a:noAutofit/>
          </a:bodyPr>
          <a:lstStyle>
            <a:lvl1pPr>
              <a:defRPr sz="2800"/>
            </a:lvl1pPr>
          </a:lstStyle>
          <a:p>
            <a:r>
              <a:rPr lang="en-GB" dirty="0"/>
              <a:t>Pull boxes</a:t>
            </a:r>
            <a:endParaRPr lang="en-US" dirty="0"/>
          </a:p>
        </p:txBody>
      </p:sp>
      <p:sp>
        <p:nvSpPr>
          <p:cNvPr id="19" name="Content Placeholder 2" descr="Content&#10;">
            <a:extLst>
              <a:ext uri="{FF2B5EF4-FFF2-40B4-BE49-F238E27FC236}">
                <a16:creationId xmlns:a16="http://schemas.microsoft.com/office/drawing/2014/main" id="{B4E80FFB-553A-F946-BA77-CC679CC44E06}"/>
              </a:ext>
            </a:extLst>
          </p:cNvPr>
          <p:cNvSpPr>
            <a:spLocks noGrp="1"/>
          </p:cNvSpPr>
          <p:nvPr>
            <p:ph idx="1"/>
          </p:nvPr>
        </p:nvSpPr>
        <p:spPr>
          <a:xfrm>
            <a:off x="471489" y="1426288"/>
            <a:ext cx="2850446" cy="1412864"/>
          </a:xfrm>
          <a:solidFill>
            <a:srgbClr val="FF8BFF">
              <a:alpha val="9000"/>
            </a:srgbClr>
          </a:solidFill>
        </p:spPr>
        <p:txBody>
          <a:bodyPr lIns="90000" tIns="90000" rIns="90000" bIns="90000" numCol="1" spcCol="360000">
            <a:sp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Content Placeholder 2" descr="Content&#10;">
            <a:extLst>
              <a:ext uri="{FF2B5EF4-FFF2-40B4-BE49-F238E27FC236}">
                <a16:creationId xmlns:a16="http://schemas.microsoft.com/office/drawing/2014/main" id="{107F188D-3DD6-F34C-BA05-E185B9EA75E5}"/>
              </a:ext>
            </a:extLst>
          </p:cNvPr>
          <p:cNvSpPr>
            <a:spLocks noGrp="1"/>
          </p:cNvSpPr>
          <p:nvPr>
            <p:ph idx="24"/>
          </p:nvPr>
        </p:nvSpPr>
        <p:spPr>
          <a:xfrm>
            <a:off x="3527205" y="1426288"/>
            <a:ext cx="2850446" cy="1412864"/>
          </a:xfrm>
          <a:solidFill>
            <a:srgbClr val="FF8BFF">
              <a:alpha val="9000"/>
            </a:srgbClr>
          </a:solidFill>
        </p:spPr>
        <p:txBody>
          <a:bodyPr lIns="90000" tIns="90000" rIns="90000" bIns="90000" numCol="1" spcCol="360000">
            <a:sp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5" name="Content Placeholder - Full Width" descr="Content&#10;">
            <a:extLst>
              <a:ext uri="{FF2B5EF4-FFF2-40B4-BE49-F238E27FC236}">
                <a16:creationId xmlns:a16="http://schemas.microsoft.com/office/drawing/2014/main" id="{A1C6EE08-D00F-3F49-9689-A86C02F8EED3}"/>
              </a:ext>
            </a:extLst>
          </p:cNvPr>
          <p:cNvSpPr>
            <a:spLocks noGrp="1"/>
          </p:cNvSpPr>
          <p:nvPr>
            <p:ph idx="23"/>
          </p:nvPr>
        </p:nvSpPr>
        <p:spPr>
          <a:xfrm>
            <a:off x="471488" y="3009699"/>
            <a:ext cx="5906161" cy="1412864"/>
          </a:xfrm>
          <a:solidFill>
            <a:srgbClr val="FF8BFF">
              <a:alpha val="9000"/>
            </a:srgbClr>
          </a:solidFill>
        </p:spPr>
        <p:txBody>
          <a:bodyPr wrap="square" lIns="90000" tIns="90000" rIns="90000" bIns="90000" numCol="1" spcCol="360000">
            <a:sp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6" name="Top TipRight">
            <a:extLst>
              <a:ext uri="{FF2B5EF4-FFF2-40B4-BE49-F238E27FC236}">
                <a16:creationId xmlns:a16="http://schemas.microsoft.com/office/drawing/2014/main" id="{A22C80F5-D3D0-F543-AB91-A9A88774DE24}"/>
              </a:ext>
            </a:extLst>
          </p:cNvPr>
          <p:cNvSpPr>
            <a:spLocks noGrp="1"/>
          </p:cNvSpPr>
          <p:nvPr>
            <p:ph idx="25" hasCustomPrompt="1"/>
          </p:nvPr>
        </p:nvSpPr>
        <p:spPr>
          <a:xfrm>
            <a:off x="3503188" y="4593110"/>
            <a:ext cx="2874462" cy="1002940"/>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33" name="Top Tip Left">
            <a:extLst>
              <a:ext uri="{FF2B5EF4-FFF2-40B4-BE49-F238E27FC236}">
                <a16:creationId xmlns:a16="http://schemas.microsoft.com/office/drawing/2014/main" id="{6966B4BD-BC0B-5D4E-BAEA-693068EE99F8}"/>
              </a:ext>
            </a:extLst>
          </p:cNvPr>
          <p:cNvSpPr>
            <a:spLocks noGrp="1"/>
          </p:cNvSpPr>
          <p:nvPr>
            <p:ph idx="16" hasCustomPrompt="1"/>
          </p:nvPr>
        </p:nvSpPr>
        <p:spPr>
          <a:xfrm>
            <a:off x="447472" y="4593110"/>
            <a:ext cx="2874462" cy="1002940"/>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sp>
        <p:nvSpPr>
          <p:cNvPr id="34" name="Text Placeholder 2">
            <a:extLst>
              <a:ext uri="{FF2B5EF4-FFF2-40B4-BE49-F238E27FC236}">
                <a16:creationId xmlns:a16="http://schemas.microsoft.com/office/drawing/2014/main" id="{5F32BDF8-213F-F549-BB5F-237E6CE0859C}"/>
              </a:ext>
            </a:extLst>
          </p:cNvPr>
          <p:cNvSpPr>
            <a:spLocks noGrp="1"/>
          </p:cNvSpPr>
          <p:nvPr>
            <p:ph type="body" sz="quarter" idx="15"/>
          </p:nvPr>
        </p:nvSpPr>
        <p:spPr>
          <a:xfrm>
            <a:off x="446811" y="6632362"/>
            <a:ext cx="5930177" cy="1986125"/>
          </a:xfrm>
          <a:solidFill>
            <a:srgbClr val="FF8BFF">
              <a:alpha val="9000"/>
            </a:srgbClr>
          </a:solidFill>
        </p:spPr>
        <p:txBody>
          <a:bodyPr lIns="90000" tIns="90000" rIns="90000" bIns="90000">
            <a:no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endParaRPr lang="en-US" dirty="0"/>
          </a:p>
        </p:txBody>
      </p:sp>
      <p:sp>
        <p:nvSpPr>
          <p:cNvPr id="35" name="Text Placeholder 2">
            <a:extLst>
              <a:ext uri="{FF2B5EF4-FFF2-40B4-BE49-F238E27FC236}">
                <a16:creationId xmlns:a16="http://schemas.microsoft.com/office/drawing/2014/main" id="{670E2814-3C96-6F45-9344-98D4AF4A1FD1}"/>
              </a:ext>
            </a:extLst>
          </p:cNvPr>
          <p:cNvSpPr>
            <a:spLocks noGrp="1"/>
          </p:cNvSpPr>
          <p:nvPr>
            <p:ph type="body" sz="quarter" idx="27"/>
          </p:nvPr>
        </p:nvSpPr>
        <p:spPr>
          <a:xfrm>
            <a:off x="567159" y="7066550"/>
            <a:ext cx="5683170" cy="1414749"/>
          </a:xfrm>
          <a:solidFill>
            <a:schemeClr val="bg1"/>
          </a:solidFill>
        </p:spPr>
        <p:txBody>
          <a:bodyPr wrap="square" lIns="90000" tIns="90000" rIns="90000" bIns="90000">
            <a:spAutoFit/>
          </a:bodyPr>
          <a:lstStyle>
            <a:lvl1pPr marL="0" indent="0">
              <a:spcAft>
                <a:spcPts val="200"/>
              </a:spcAft>
              <a:buNone/>
              <a:defRPr sz="1200"/>
            </a:lvl1pPr>
            <a:lvl2pPr marL="0" indent="0">
              <a:spcAft>
                <a:spcPts val="200"/>
              </a:spcAft>
              <a:buNone/>
              <a:defRPr sz="1200"/>
            </a:lvl2pPr>
            <a:lvl3pPr marL="80550" indent="0">
              <a:spcAft>
                <a:spcPts val="200"/>
              </a:spcAft>
              <a:buNone/>
              <a:defRPr sz="1200"/>
            </a:lvl3pPr>
            <a:lvl4pPr marL="188550" indent="0">
              <a:spcAft>
                <a:spcPts val="200"/>
              </a:spcAft>
              <a:buNone/>
              <a:defRPr sz="1200"/>
            </a:lvl4pPr>
            <a:lvl5pPr marL="260550" indent="0">
              <a:spcAft>
                <a:spcPts val="200"/>
              </a:spcAft>
              <a:buNone/>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6" name="Rectangle 35">
            <a:extLst>
              <a:ext uri="{FF2B5EF4-FFF2-40B4-BE49-F238E27FC236}">
                <a16:creationId xmlns:a16="http://schemas.microsoft.com/office/drawing/2014/main" id="{DEF7EF7D-6048-8F48-899B-829166724824}"/>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7" name="Rectangle 36">
            <a:extLst>
              <a:ext uri="{FF2B5EF4-FFF2-40B4-BE49-F238E27FC236}">
                <a16:creationId xmlns:a16="http://schemas.microsoft.com/office/drawing/2014/main" id="{1EC2256D-694D-1A4F-9A58-7B40E0D71E21}"/>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FF8BFF">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8" name="Text Placeholder 21">
            <a:extLst>
              <a:ext uri="{FF2B5EF4-FFF2-40B4-BE49-F238E27FC236}">
                <a16:creationId xmlns:a16="http://schemas.microsoft.com/office/drawing/2014/main" id="{69F296DB-A702-5C47-A1FC-86CC666D9E3D}"/>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
        <p:nvSpPr>
          <p:cNvPr id="39" name="Footer Placeholder 4">
            <a:extLst>
              <a:ext uri="{FF2B5EF4-FFF2-40B4-BE49-F238E27FC236}">
                <a16:creationId xmlns:a16="http://schemas.microsoft.com/office/drawing/2014/main" id="{66D58B7F-1A42-B940-9E91-195EDFDC5E1E}"/>
              </a:ext>
            </a:extLst>
          </p:cNvPr>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40" name="Slide Number Placeholder 5">
            <a:extLst>
              <a:ext uri="{FF2B5EF4-FFF2-40B4-BE49-F238E27FC236}">
                <a16:creationId xmlns:a16="http://schemas.microsoft.com/office/drawing/2014/main" id="{BAB6B115-F581-9442-8B72-CA77E4F3D116}"/>
              </a:ext>
            </a:extLst>
          </p:cNvPr>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41" name="Top Tip Full Width">
            <a:extLst>
              <a:ext uri="{FF2B5EF4-FFF2-40B4-BE49-F238E27FC236}">
                <a16:creationId xmlns:a16="http://schemas.microsoft.com/office/drawing/2014/main" id="{41D638B3-5493-1649-8BCB-E05F9E61A276}"/>
              </a:ext>
            </a:extLst>
          </p:cNvPr>
          <p:cNvSpPr>
            <a:spLocks noGrp="1"/>
          </p:cNvSpPr>
          <p:nvPr>
            <p:ph idx="26" hasCustomPrompt="1"/>
          </p:nvPr>
        </p:nvSpPr>
        <p:spPr>
          <a:xfrm>
            <a:off x="447471" y="5750578"/>
            <a:ext cx="5930177" cy="715681"/>
          </a:xfrm>
          <a:solidFill>
            <a:srgbClr val="30494C"/>
          </a:solidFill>
          <a:ln w="25400">
            <a:no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1" spcCol="360000">
            <a:spAutoFit/>
          </a:bodyPr>
          <a:lstStyle>
            <a:lvl1pPr marL="0" indent="0">
              <a:lnSpc>
                <a:spcPct val="100000"/>
              </a:lnSpc>
              <a:buNone/>
              <a:defRPr sz="1200" b="0" i="0">
                <a:solidFill>
                  <a:schemeClr val="bg1"/>
                </a:solidFill>
                <a:latin typeface="Montserrat" pitchFamily="2" charset="77"/>
              </a:defRPr>
            </a:lvl1pPr>
            <a:lvl2pPr marL="0" indent="0">
              <a:lnSpc>
                <a:spcPct val="100000"/>
              </a:lnSpc>
              <a:buNone/>
              <a:defRPr sz="1000" b="0">
                <a:latin typeface="Montserrat" pitchFamily="2" charset="77"/>
              </a:defRPr>
            </a:lvl2pPr>
            <a:lvl3pPr marL="80550" indent="0">
              <a:lnSpc>
                <a:spcPct val="100000"/>
              </a:lnSpc>
              <a:buNone/>
              <a:defRPr sz="1000" b="0">
                <a:latin typeface="Montserrat" pitchFamily="2" charset="77"/>
              </a:defRPr>
            </a:lvl3pPr>
            <a:lvl4pPr marL="188550" indent="0">
              <a:lnSpc>
                <a:spcPct val="100000"/>
              </a:lnSpc>
              <a:buNone/>
              <a:defRPr sz="1000" b="0">
                <a:latin typeface="Montserrat" pitchFamily="2" charset="77"/>
              </a:defRPr>
            </a:lvl4pPr>
            <a:lvl5pPr marL="260550" indent="0">
              <a:lnSpc>
                <a:spcPct val="100000"/>
              </a:lnSpc>
              <a:buNone/>
              <a:defRPr sz="1000" b="0">
                <a:latin typeface="Montserrat" pitchFamily="2" charset="77"/>
              </a:defRPr>
            </a:lvl5pPr>
          </a:lstStyle>
          <a:p>
            <a:pPr lvl="0"/>
            <a:r>
              <a:rPr lang="en-US" dirty="0"/>
              <a:t>TOP TIP!</a:t>
            </a:r>
          </a:p>
          <a:p>
            <a:pPr lvl="0"/>
            <a:r>
              <a:rPr lang="en-US" dirty="0"/>
              <a:t>This is where you would write your top tip for the class.</a:t>
            </a:r>
          </a:p>
        </p:txBody>
      </p:sp>
      <p:pic>
        <p:nvPicPr>
          <p:cNvPr id="42" name="Picture 41">
            <a:extLst>
              <a:ext uri="{FF2B5EF4-FFF2-40B4-BE49-F238E27FC236}">
                <a16:creationId xmlns:a16="http://schemas.microsoft.com/office/drawing/2014/main" id="{6C0CDF84-F657-0C4D-9613-A586255CDBD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2608917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1A">
    <p:spTree>
      <p:nvGrpSpPr>
        <p:cNvPr id="1" name=""/>
        <p:cNvGrpSpPr/>
        <p:nvPr/>
      </p:nvGrpSpPr>
      <p:grpSpPr>
        <a:xfrm>
          <a:off x="0" y="0"/>
          <a:ext cx="0" cy="0"/>
          <a:chOff x="0" y="0"/>
          <a:chExt cx="0" cy="0"/>
        </a:xfrm>
      </p:grpSpPr>
      <p:sp>
        <p:nvSpPr>
          <p:cNvPr id="12" name="Content Placeholder 2" descr="Content&#10;">
            <a:extLst>
              <a:ext uri="{FF2B5EF4-FFF2-40B4-BE49-F238E27FC236}">
                <a16:creationId xmlns:a16="http://schemas.microsoft.com/office/drawing/2014/main" id="{A53B4A87-CAC6-1749-899D-A201C2D83CC7}"/>
              </a:ext>
            </a:extLst>
          </p:cNvPr>
          <p:cNvSpPr>
            <a:spLocks noGrp="1"/>
          </p:cNvSpPr>
          <p:nvPr>
            <p:ph idx="1"/>
          </p:nvPr>
        </p:nvSpPr>
        <p:spPr>
          <a:xfrm>
            <a:off x="471488" y="729205"/>
            <a:ext cx="5906163" cy="7859718"/>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0" name="Picture 9">
            <a:extLst>
              <a:ext uri="{FF2B5EF4-FFF2-40B4-BE49-F238E27FC236}">
                <a16:creationId xmlns:a16="http://schemas.microsoft.com/office/drawing/2014/main" id="{2C816D28-C533-8446-89D8-A788023AF19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187950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A + Image A">
    <p:spTree>
      <p:nvGrpSpPr>
        <p:cNvPr id="1" name=""/>
        <p:cNvGrpSpPr/>
        <p:nvPr/>
      </p:nvGrpSpPr>
      <p:grpSpPr>
        <a:xfrm>
          <a:off x="0" y="0"/>
          <a:ext cx="0" cy="0"/>
          <a:chOff x="0" y="0"/>
          <a:chExt cx="0" cy="0"/>
        </a:xfrm>
      </p:grpSpPr>
      <p:sp>
        <p:nvSpPr>
          <p:cNvPr id="19" name="Chapter Number" descr="Chapter number">
            <a:extLst>
              <a:ext uri="{FF2B5EF4-FFF2-40B4-BE49-F238E27FC236}">
                <a16:creationId xmlns:a16="http://schemas.microsoft.com/office/drawing/2014/main" id="{6900B05D-FBF8-D04E-8E7A-9AF5A6E12B8A}"/>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18" name="Title 1" descr="Page title">
            <a:extLst>
              <a:ext uri="{FF2B5EF4-FFF2-40B4-BE49-F238E27FC236}">
                <a16:creationId xmlns:a16="http://schemas.microsoft.com/office/drawing/2014/main" id="{2C4C4C8B-24C3-BF4F-A4D7-C3D5FA896062}"/>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7" name="Sub header">
            <a:extLst>
              <a:ext uri="{FF2B5EF4-FFF2-40B4-BE49-F238E27FC236}">
                <a16:creationId xmlns:a16="http://schemas.microsoft.com/office/drawing/2014/main" id="{B488A0C4-9DD7-A646-80B4-E3C1DA45AB19}"/>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4" name="Content Placeholder 2" descr="Content&#10;">
            <a:extLst>
              <a:ext uri="{FF2B5EF4-FFF2-40B4-BE49-F238E27FC236}">
                <a16:creationId xmlns:a16="http://schemas.microsoft.com/office/drawing/2014/main" id="{80FDF9EA-C188-7445-B7F1-1B6D9475AF4D}"/>
              </a:ext>
            </a:extLst>
          </p:cNvPr>
          <p:cNvSpPr>
            <a:spLocks noGrp="1"/>
          </p:cNvSpPr>
          <p:nvPr>
            <p:ph idx="1"/>
          </p:nvPr>
        </p:nvSpPr>
        <p:spPr>
          <a:xfrm>
            <a:off x="471488" y="3218400"/>
            <a:ext cx="5906163" cy="5559786"/>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31" name="Image" descr="A boy with rucksack over one shoulder">
            <a:extLst>
              <a:ext uri="{FF2B5EF4-FFF2-40B4-BE49-F238E27FC236}">
                <a16:creationId xmlns:a16="http://schemas.microsoft.com/office/drawing/2014/main" id="{95AD7EDB-9B96-184F-9098-B58B5083DA65}"/>
              </a:ext>
            </a:extLst>
          </p:cNvPr>
          <p:cNvPicPr>
            <a:picLocks noChangeAspect="1"/>
          </p:cNvPicPr>
          <p:nvPr userDrawn="1"/>
        </p:nvPicPr>
        <p:blipFill rotWithShape="1">
          <a:blip r:embed="rId2"/>
          <a:srcRect l="7159" t="1669" r="30301" b="40361"/>
          <a:stretch/>
        </p:blipFill>
        <p:spPr>
          <a:xfrm>
            <a:off x="3399803" y="6071837"/>
            <a:ext cx="3458197" cy="3835752"/>
          </a:xfrm>
          <a:prstGeom prst="rect">
            <a:avLst/>
          </a:prstGeom>
        </p:spPr>
      </p:pic>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0" name="Document Type">
            <a:extLst>
              <a:ext uri="{FF2B5EF4-FFF2-40B4-BE49-F238E27FC236}">
                <a16:creationId xmlns:a16="http://schemas.microsoft.com/office/drawing/2014/main" id="{FCCD99AA-316E-3440-86A8-CC200D0CE80E}"/>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3" name="Logo">
            <a:extLst>
              <a:ext uri="{FF2B5EF4-FFF2-40B4-BE49-F238E27FC236}">
                <a16:creationId xmlns:a16="http://schemas.microsoft.com/office/drawing/2014/main" id="{509F74BA-C34A-114E-994D-E6B3FC25C81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4753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1A + Image B">
    <p:spTree>
      <p:nvGrpSpPr>
        <p:cNvPr id="1" name=""/>
        <p:cNvGrpSpPr/>
        <p:nvPr/>
      </p:nvGrpSpPr>
      <p:grpSpPr>
        <a:xfrm>
          <a:off x="0" y="0"/>
          <a:ext cx="0" cy="0"/>
          <a:chOff x="0" y="0"/>
          <a:chExt cx="0" cy="0"/>
        </a:xfrm>
      </p:grpSpPr>
      <p:sp>
        <p:nvSpPr>
          <p:cNvPr id="19" name="Chapter Number" descr="Chapter number">
            <a:extLst>
              <a:ext uri="{FF2B5EF4-FFF2-40B4-BE49-F238E27FC236}">
                <a16:creationId xmlns:a16="http://schemas.microsoft.com/office/drawing/2014/main" id="{EF5E6EB3-EE50-D245-B6FF-7A2399864622}"/>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17" name="Title 1" descr="Page title">
            <a:extLst>
              <a:ext uri="{FF2B5EF4-FFF2-40B4-BE49-F238E27FC236}">
                <a16:creationId xmlns:a16="http://schemas.microsoft.com/office/drawing/2014/main" id="{C51B8462-BEC7-8148-B559-0E74CC724F66}"/>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3" name="Content Placeholder 2" descr="Content&#10;">
            <a:extLst>
              <a:ext uri="{FF2B5EF4-FFF2-40B4-BE49-F238E27FC236}">
                <a16:creationId xmlns:a16="http://schemas.microsoft.com/office/drawing/2014/main" id="{9C2D3B1F-A066-9346-91A2-881F1993E973}"/>
              </a:ext>
            </a:extLst>
          </p:cNvPr>
          <p:cNvSpPr>
            <a:spLocks noGrp="1"/>
          </p:cNvSpPr>
          <p:nvPr>
            <p:ph idx="1"/>
          </p:nvPr>
        </p:nvSpPr>
        <p:spPr>
          <a:xfrm>
            <a:off x="471488" y="3218400"/>
            <a:ext cx="5906163" cy="5559786"/>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4" name="Sub header">
            <a:extLst>
              <a:ext uri="{FF2B5EF4-FFF2-40B4-BE49-F238E27FC236}">
                <a16:creationId xmlns:a16="http://schemas.microsoft.com/office/drawing/2014/main" id="{C7B30D19-0FA6-154F-9EB0-C2AA4D2120D0}"/>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2" name="Picture 11" descr="A girl in glasses pondering with her finger on her chin">
            <a:extLst>
              <a:ext uri="{FF2B5EF4-FFF2-40B4-BE49-F238E27FC236}">
                <a16:creationId xmlns:a16="http://schemas.microsoft.com/office/drawing/2014/main" id="{89D52C8B-ED8A-994D-8A12-48F13F50CE33}"/>
              </a:ext>
            </a:extLst>
          </p:cNvPr>
          <p:cNvPicPr>
            <a:picLocks noChangeAspect="1"/>
          </p:cNvPicPr>
          <p:nvPr userDrawn="1"/>
        </p:nvPicPr>
        <p:blipFill rotWithShape="1">
          <a:blip r:embed="rId2"/>
          <a:srcRect r="18535"/>
          <a:stretch/>
        </p:blipFill>
        <p:spPr>
          <a:xfrm>
            <a:off x="3877519" y="5566025"/>
            <a:ext cx="2980481" cy="4341562"/>
          </a:xfrm>
          <a:prstGeom prst="rect">
            <a:avLst/>
          </a:prstGeom>
        </p:spPr>
      </p:pic>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dirty="0"/>
              <a:t>This is the document title</a:t>
            </a:r>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0" name="Document Type">
            <a:extLst>
              <a:ext uri="{FF2B5EF4-FFF2-40B4-BE49-F238E27FC236}">
                <a16:creationId xmlns:a16="http://schemas.microsoft.com/office/drawing/2014/main" id="{8F32B1BD-E640-F444-B6FA-87E52C12DA74}"/>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5" name="Picture 14">
            <a:extLst>
              <a:ext uri="{FF2B5EF4-FFF2-40B4-BE49-F238E27FC236}">
                <a16:creationId xmlns:a16="http://schemas.microsoft.com/office/drawing/2014/main" id="{04989C20-5BE4-D441-ABF2-43EF8A320B0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544076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A + Image C">
    <p:spTree>
      <p:nvGrpSpPr>
        <p:cNvPr id="1" name=""/>
        <p:cNvGrpSpPr/>
        <p:nvPr/>
      </p:nvGrpSpPr>
      <p:grpSpPr>
        <a:xfrm>
          <a:off x="0" y="0"/>
          <a:ext cx="0" cy="0"/>
          <a:chOff x="0" y="0"/>
          <a:chExt cx="0" cy="0"/>
        </a:xfrm>
      </p:grpSpPr>
      <p:sp>
        <p:nvSpPr>
          <p:cNvPr id="20" name="Chapter Number" descr="Chapter number">
            <a:extLst>
              <a:ext uri="{FF2B5EF4-FFF2-40B4-BE49-F238E27FC236}">
                <a16:creationId xmlns:a16="http://schemas.microsoft.com/office/drawing/2014/main" id="{60A7605B-B143-134B-9DA8-34B64185D86C}"/>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18" name="Title 1" descr="Page title">
            <a:extLst>
              <a:ext uri="{FF2B5EF4-FFF2-40B4-BE49-F238E27FC236}">
                <a16:creationId xmlns:a16="http://schemas.microsoft.com/office/drawing/2014/main" id="{74984A66-FA2C-7845-8762-E54E665E22D6}"/>
              </a:ext>
            </a:extLst>
          </p:cNvPr>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17" name="Sub header">
            <a:extLst>
              <a:ext uri="{FF2B5EF4-FFF2-40B4-BE49-F238E27FC236}">
                <a16:creationId xmlns:a16="http://schemas.microsoft.com/office/drawing/2014/main" id="{2DA20DCF-E792-7540-9533-02C1922CAA7F}"/>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3" name="Content Placeholder 2" descr="Content&#10;">
            <a:extLst>
              <a:ext uri="{FF2B5EF4-FFF2-40B4-BE49-F238E27FC236}">
                <a16:creationId xmlns:a16="http://schemas.microsoft.com/office/drawing/2014/main" id="{89E327DD-CA29-D841-8C7B-89BA012165E6}"/>
              </a:ext>
            </a:extLst>
          </p:cNvPr>
          <p:cNvSpPr>
            <a:spLocks noGrp="1"/>
          </p:cNvSpPr>
          <p:nvPr>
            <p:ph idx="1"/>
          </p:nvPr>
        </p:nvSpPr>
        <p:spPr>
          <a:xfrm>
            <a:off x="471488" y="3218400"/>
            <a:ext cx="5906163" cy="5559786"/>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a:t>This is the document title</a:t>
            </a:r>
            <a:endParaRPr lang="en-US" dirty="0"/>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1" name="Document Type">
            <a:extLst>
              <a:ext uri="{FF2B5EF4-FFF2-40B4-BE49-F238E27FC236}">
                <a16:creationId xmlns:a16="http://schemas.microsoft.com/office/drawing/2014/main" id="{731AEAE8-DFC5-7D46-AA93-F5336B3FEDD9}"/>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5" name="Picture 14" descr="A girl with glasses and rucksack over one shoulder">
            <a:extLst>
              <a:ext uri="{FF2B5EF4-FFF2-40B4-BE49-F238E27FC236}">
                <a16:creationId xmlns:a16="http://schemas.microsoft.com/office/drawing/2014/main" id="{E7DACB85-1425-8C4E-BAA3-5012CEE880DF}"/>
              </a:ext>
            </a:extLst>
          </p:cNvPr>
          <p:cNvPicPr>
            <a:picLocks noChangeAspect="1"/>
          </p:cNvPicPr>
          <p:nvPr userDrawn="1"/>
        </p:nvPicPr>
        <p:blipFill rotWithShape="1">
          <a:blip r:embed="rId2"/>
          <a:srcRect r="10786" b="9890"/>
          <a:stretch/>
        </p:blipFill>
        <p:spPr>
          <a:xfrm>
            <a:off x="4057286" y="5765861"/>
            <a:ext cx="2812290" cy="4141725"/>
          </a:xfrm>
          <a:prstGeom prst="rect">
            <a:avLst/>
          </a:prstGeom>
        </p:spPr>
      </p:pic>
      <p:pic>
        <p:nvPicPr>
          <p:cNvPr id="19" name="Picture 18">
            <a:extLst>
              <a:ext uri="{FF2B5EF4-FFF2-40B4-BE49-F238E27FC236}">
                <a16:creationId xmlns:a16="http://schemas.microsoft.com/office/drawing/2014/main" id="{64B67708-267C-AF4B-BE2C-7FC22FA08BE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2865350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2 Sub Page">
    <p:spTree>
      <p:nvGrpSpPr>
        <p:cNvPr id="1" name=""/>
        <p:cNvGrpSpPr/>
        <p:nvPr/>
      </p:nvGrpSpPr>
      <p:grpSpPr>
        <a:xfrm>
          <a:off x="0" y="0"/>
          <a:ext cx="0" cy="0"/>
          <a:chOff x="0" y="0"/>
          <a:chExt cx="0" cy="0"/>
        </a:xfrm>
      </p:grpSpPr>
      <p:sp>
        <p:nvSpPr>
          <p:cNvPr id="11" name="Content Placeholder 2" descr="Content&#10;">
            <a:extLst>
              <a:ext uri="{FF2B5EF4-FFF2-40B4-BE49-F238E27FC236}">
                <a16:creationId xmlns:a16="http://schemas.microsoft.com/office/drawing/2014/main" id="{EDBC5FF4-E7B9-A246-938F-C64C5354F3E4}"/>
              </a:ext>
            </a:extLst>
          </p:cNvPr>
          <p:cNvSpPr>
            <a:spLocks noGrp="1"/>
          </p:cNvSpPr>
          <p:nvPr>
            <p:ph idx="1"/>
          </p:nvPr>
        </p:nvSpPr>
        <p:spPr>
          <a:xfrm>
            <a:off x="471488" y="2570400"/>
            <a:ext cx="5906163" cy="6019343"/>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5" name="Sub header">
            <a:extLst>
              <a:ext uri="{FF2B5EF4-FFF2-40B4-BE49-F238E27FC236}">
                <a16:creationId xmlns:a16="http://schemas.microsoft.com/office/drawing/2014/main" id="{B53D54D2-99E3-3441-A333-A5FB5C48899F}"/>
              </a:ext>
            </a:extLst>
          </p:cNvPr>
          <p:cNvSpPr>
            <a:spLocks noGrp="1"/>
          </p:cNvSpPr>
          <p:nvPr>
            <p:ph type="body" sz="quarter" idx="16"/>
          </p:nvPr>
        </p:nvSpPr>
        <p:spPr>
          <a:xfrm>
            <a:off x="471488" y="1488936"/>
            <a:ext cx="5905500" cy="733403"/>
          </a:xfrm>
        </p:spPr>
        <p:txBody>
          <a:bodyPr lIns="0" tIns="0" rIns="0" bIns="0"/>
          <a:lstStyle>
            <a:lvl1pPr marL="0" indent="0">
              <a:buNone/>
              <a:defRPr/>
            </a:lvl1pPr>
            <a:lvl2pPr marL="0" indent="0">
              <a:buNone/>
              <a:defRPr/>
            </a:lvl2pPr>
            <a:lvl3pPr marL="80550" indent="0">
              <a:buNone/>
              <a:defRPr/>
            </a:lvl3pPr>
            <a:lvl4pPr marL="188550" indent="0">
              <a:buNone/>
              <a:defRPr/>
            </a:lvl4pPr>
            <a:lvl5pPr marL="260550" indent="0">
              <a:buNone/>
              <a:defRPr/>
            </a:lvl5pPr>
          </a:lstStyle>
          <a:p>
            <a:pPr lvl="0"/>
            <a:r>
              <a:rPr lang="en-GB" dirty="0"/>
              <a:t>Click to edit Master text styles</a:t>
            </a:r>
          </a:p>
        </p:txBody>
      </p:sp>
      <p:sp>
        <p:nvSpPr>
          <p:cNvPr id="12" name="Title" descr="Page title">
            <a:extLst>
              <a:ext uri="{FF2B5EF4-FFF2-40B4-BE49-F238E27FC236}">
                <a16:creationId xmlns:a16="http://schemas.microsoft.com/office/drawing/2014/main" id="{A14962C8-BF13-0A44-98D6-8051946B1899}"/>
              </a:ext>
            </a:extLst>
          </p:cNvPr>
          <p:cNvSpPr>
            <a:spLocks noGrp="1"/>
          </p:cNvSpPr>
          <p:nvPr>
            <p:ph type="title" hasCustomPrompt="1"/>
          </p:nvPr>
        </p:nvSpPr>
        <p:spPr>
          <a:xfrm>
            <a:off x="471487" y="917140"/>
            <a:ext cx="5906164" cy="401525"/>
          </a:xfrm>
          <a:ln>
            <a:noFill/>
          </a:ln>
        </p:spPr>
        <p:txBody>
          <a:bodyPr lIns="0" tIns="0" rIns="0" bIns="0" anchor="t">
            <a:noAutofit/>
          </a:bodyPr>
          <a:lstStyle>
            <a:lvl1pPr>
              <a:defRPr sz="1600"/>
            </a:lvl1pPr>
          </a:lstStyle>
          <a:p>
            <a:r>
              <a:rPr lang="en-GB" dirty="0"/>
              <a:t>Title to go here</a:t>
            </a:r>
            <a:br>
              <a:rPr lang="en-GB" dirty="0"/>
            </a:br>
            <a:r>
              <a:rPr lang="en-GB" dirty="0"/>
              <a:t>double line</a:t>
            </a:r>
            <a:endParaRPr lang="en-US" dirty="0"/>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0"/>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3" name="Picture 12">
            <a:extLst>
              <a:ext uri="{FF2B5EF4-FFF2-40B4-BE49-F238E27FC236}">
                <a16:creationId xmlns:a16="http://schemas.microsoft.com/office/drawing/2014/main" id="{BEE00022-8636-1648-8F1E-3122FD1311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a:t>This is the document title</a:t>
            </a:r>
            <a:endParaRPr lang="en-US" dirty="0"/>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spTree>
    <p:extLst>
      <p:ext uri="{BB962C8B-B14F-4D97-AF65-F5344CB8AC3E}">
        <p14:creationId xmlns:p14="http://schemas.microsoft.com/office/powerpoint/2010/main" val="3761196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A Vocab Box">
    <p:spTree>
      <p:nvGrpSpPr>
        <p:cNvPr id="1" name=""/>
        <p:cNvGrpSpPr/>
        <p:nvPr/>
      </p:nvGrpSpPr>
      <p:grpSpPr>
        <a:xfrm>
          <a:off x="0" y="0"/>
          <a:ext cx="0" cy="0"/>
          <a:chOff x="0" y="0"/>
          <a:chExt cx="0" cy="0"/>
        </a:xfrm>
      </p:grpSpPr>
      <p:sp>
        <p:nvSpPr>
          <p:cNvPr id="15" name="Chapter Number" descr="Chapter number">
            <a:extLst>
              <a:ext uri="{FF2B5EF4-FFF2-40B4-BE49-F238E27FC236}">
                <a16:creationId xmlns:a16="http://schemas.microsoft.com/office/drawing/2014/main" id="{C6758C12-22F0-264A-9ED2-9B971E120C0B}"/>
              </a:ext>
            </a:extLst>
          </p:cNvPr>
          <p:cNvSpPr>
            <a:spLocks noGrp="1"/>
          </p:cNvSpPr>
          <p:nvPr>
            <p:ph type="body" sz="quarter" idx="13" hasCustomPrompt="1"/>
          </p:nvPr>
        </p:nvSpPr>
        <p:spPr>
          <a:xfrm>
            <a:off x="471488" y="928716"/>
            <a:ext cx="5906164" cy="337128"/>
          </a:xfrm>
        </p:spPr>
        <p:txBody>
          <a:bodyPr lIns="0" tIns="0" rIns="0" bIns="0">
            <a:noAutofit/>
          </a:bodyPr>
          <a:lstStyle>
            <a:lvl1pPr marL="0" indent="0">
              <a:buNone/>
              <a:defRPr sz="2400" b="1" i="0">
                <a:solidFill>
                  <a:srgbClr val="00E7BD"/>
                </a:solidFill>
                <a:latin typeface="Montserrat ExtraBold" pitchFamily="2" charset="77"/>
              </a:defRPr>
            </a:lvl1pPr>
          </a:lstStyle>
          <a:p>
            <a:pPr lvl="0"/>
            <a:r>
              <a:rPr lang="en-GB" dirty="0"/>
              <a:t>0X.</a:t>
            </a:r>
            <a:endParaRPr lang="en-US" dirty="0"/>
          </a:p>
        </p:txBody>
      </p:sp>
      <p:sp>
        <p:nvSpPr>
          <p:cNvPr id="2" name="Title 1" descr="Page title"/>
          <p:cNvSpPr>
            <a:spLocks noGrp="1"/>
          </p:cNvSpPr>
          <p:nvPr>
            <p:ph type="title" hasCustomPrompt="1"/>
          </p:nvPr>
        </p:nvSpPr>
        <p:spPr>
          <a:xfrm>
            <a:off x="471487" y="1318665"/>
            <a:ext cx="5906164" cy="806620"/>
          </a:xfrm>
          <a:ln>
            <a:noFill/>
          </a:ln>
        </p:spPr>
        <p:txBody>
          <a:bodyPr lIns="0" tIns="0" rIns="0" bIns="0" anchor="t">
            <a:noAutofit/>
          </a:bodyPr>
          <a:lstStyle>
            <a:lvl1pPr>
              <a:defRPr sz="2800"/>
            </a:lvl1pPr>
          </a:lstStyle>
          <a:p>
            <a:r>
              <a:rPr lang="en-GB" dirty="0"/>
              <a:t>Title to go here</a:t>
            </a:r>
            <a:br>
              <a:rPr lang="en-GB" dirty="0"/>
            </a:br>
            <a:r>
              <a:rPr lang="en-GB" dirty="0"/>
              <a:t>double line</a:t>
            </a:r>
            <a:endParaRPr lang="en-US" dirty="0"/>
          </a:p>
        </p:txBody>
      </p:sp>
      <p:sp>
        <p:nvSpPr>
          <p:cNvPr id="26" name="Sub header">
            <a:extLst>
              <a:ext uri="{FF2B5EF4-FFF2-40B4-BE49-F238E27FC236}">
                <a16:creationId xmlns:a16="http://schemas.microsoft.com/office/drawing/2014/main" id="{AC113B2C-645C-8141-A461-8D9F540F5CD5}"/>
              </a:ext>
            </a:extLst>
          </p:cNvPr>
          <p:cNvSpPr>
            <a:spLocks noGrp="1"/>
          </p:cNvSpPr>
          <p:nvPr>
            <p:ph idx="15"/>
          </p:nvPr>
        </p:nvSpPr>
        <p:spPr>
          <a:xfrm>
            <a:off x="471487" y="2257636"/>
            <a:ext cx="5906163" cy="639150"/>
          </a:xfrm>
        </p:spPr>
        <p:txBody>
          <a:bodyPr lIns="0" tIns="0" rIns="0" bIns="0" numCol="1">
            <a:noAutofit/>
          </a:bodyPr>
          <a:lstStyle>
            <a:lvl1pPr marL="0" indent="0">
              <a:buNone/>
              <a:defRPr sz="1400" b="0">
                <a:latin typeface="Montserrat" pitchFamily="2" charset="77"/>
              </a:defRPr>
            </a:lvl1pPr>
            <a:lvl2pPr marL="342900" indent="0">
              <a:buNone/>
              <a:defRPr sz="1400"/>
            </a:lvl2pPr>
            <a:lvl3pPr>
              <a:defRPr sz="1200"/>
            </a:lvl3pPr>
            <a:lvl4pPr>
              <a:defRPr sz="1100"/>
            </a:lvl4pPr>
            <a:lvl5pPr>
              <a:defRPr sz="1100"/>
            </a:lvl5pPr>
          </a:lstStyle>
          <a:p>
            <a:pPr lvl="0"/>
            <a:r>
              <a:rPr lang="en-GB" dirty="0"/>
              <a:t>Click to edit Master text styles</a:t>
            </a:r>
          </a:p>
        </p:txBody>
      </p:sp>
      <p:sp>
        <p:nvSpPr>
          <p:cNvPr id="13" name="Content Placeholder 2" descr="Content&#10;">
            <a:extLst>
              <a:ext uri="{FF2B5EF4-FFF2-40B4-BE49-F238E27FC236}">
                <a16:creationId xmlns:a16="http://schemas.microsoft.com/office/drawing/2014/main" id="{20BE4151-248C-8A4A-97C4-390AA2E43891}"/>
              </a:ext>
            </a:extLst>
          </p:cNvPr>
          <p:cNvSpPr>
            <a:spLocks noGrp="1"/>
          </p:cNvSpPr>
          <p:nvPr>
            <p:ph idx="1"/>
          </p:nvPr>
        </p:nvSpPr>
        <p:spPr>
          <a:xfrm>
            <a:off x="471488" y="3218400"/>
            <a:ext cx="5906163" cy="3639518"/>
          </a:xfrm>
        </p:spPr>
        <p:txBody>
          <a:bodyPr lIns="0" tIns="0" rIns="0" bIns="0" numCol="2" spcCol="360000">
            <a:noAutofit/>
          </a:bodyPr>
          <a:lstStyle>
            <a:lvl1pPr>
              <a:lnSpc>
                <a:spcPct val="100000"/>
              </a:lnSpc>
              <a:spcAft>
                <a:spcPts val="200"/>
              </a:spcAft>
              <a:defRPr sz="1200" b="0">
                <a:latin typeface="Montserrat" pitchFamily="2" charset="77"/>
              </a:defRPr>
            </a:lvl1pPr>
            <a:lvl2pPr>
              <a:lnSpc>
                <a:spcPct val="100000"/>
              </a:lnSpc>
              <a:spcAft>
                <a:spcPts val="200"/>
              </a:spcAft>
              <a:defRPr sz="1200" b="0">
                <a:latin typeface="Montserrat" pitchFamily="2" charset="77"/>
              </a:defRPr>
            </a:lvl2pPr>
            <a:lvl3pPr>
              <a:lnSpc>
                <a:spcPct val="100000"/>
              </a:lnSpc>
              <a:spcAft>
                <a:spcPts val="200"/>
              </a:spcAft>
              <a:defRPr sz="1200" b="0">
                <a:latin typeface="Montserrat" pitchFamily="2" charset="77"/>
              </a:defRPr>
            </a:lvl3pPr>
            <a:lvl4pPr>
              <a:lnSpc>
                <a:spcPct val="100000"/>
              </a:lnSpc>
              <a:spcAft>
                <a:spcPts val="200"/>
              </a:spcAft>
              <a:defRPr sz="1200" b="0">
                <a:latin typeface="Montserrat" pitchFamily="2" charset="77"/>
              </a:defRPr>
            </a:lvl4pPr>
            <a:lvl5pPr>
              <a:lnSpc>
                <a:spcPct val="100000"/>
              </a:lnSpc>
              <a:spcAft>
                <a:spcPts val="200"/>
              </a:spcAft>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Accent Box">
            <a:extLst>
              <a:ext uri="{FF2B5EF4-FFF2-40B4-BE49-F238E27FC236}">
                <a16:creationId xmlns:a16="http://schemas.microsoft.com/office/drawing/2014/main" id="{751CE661-FBD2-0645-82D8-DD6E55FFB53F}"/>
              </a:ext>
            </a:extLst>
          </p:cNvPr>
          <p:cNvSpPr>
            <a:spLocks noGrp="1"/>
          </p:cNvSpPr>
          <p:nvPr>
            <p:ph idx="16"/>
          </p:nvPr>
        </p:nvSpPr>
        <p:spPr>
          <a:xfrm>
            <a:off x="447472" y="6863787"/>
            <a:ext cx="5954196" cy="1725136"/>
          </a:xfrm>
          <a:noFill/>
          <a:ln w="25400">
            <a:solidFill>
              <a:srgbClr val="00E7BD"/>
            </a:solidFill>
            <a:prstDash val="solid"/>
            <a:extLst>
              <a:ext uri="{C807C97D-BFC1-408E-A445-0C87EB9F89A2}">
                <ask:lineSketchStyleProps xmlns:ask="http://schemas.microsoft.com/office/drawing/2018/sketchyshapes" sd="1219033472">
                  <a:custGeom>
                    <a:avLst/>
                    <a:gdLst>
                      <a:gd name="connsiteX0" fmla="*/ 0 w 5906163"/>
                      <a:gd name="connsiteY0" fmla="*/ 0 h 1725136"/>
                      <a:gd name="connsiteX1" fmla="*/ 479055 w 5906163"/>
                      <a:gd name="connsiteY1" fmla="*/ 0 h 1725136"/>
                      <a:gd name="connsiteX2" fmla="*/ 1253419 w 5906163"/>
                      <a:gd name="connsiteY2" fmla="*/ 0 h 1725136"/>
                      <a:gd name="connsiteX3" fmla="*/ 1968721 w 5906163"/>
                      <a:gd name="connsiteY3" fmla="*/ 0 h 1725136"/>
                      <a:gd name="connsiteX4" fmla="*/ 2447776 w 5906163"/>
                      <a:gd name="connsiteY4" fmla="*/ 0 h 1725136"/>
                      <a:gd name="connsiteX5" fmla="*/ 3044955 w 5906163"/>
                      <a:gd name="connsiteY5" fmla="*/ 0 h 1725136"/>
                      <a:gd name="connsiteX6" fmla="*/ 3819319 w 5906163"/>
                      <a:gd name="connsiteY6" fmla="*/ 0 h 1725136"/>
                      <a:gd name="connsiteX7" fmla="*/ 4475559 w 5906163"/>
                      <a:gd name="connsiteY7" fmla="*/ 0 h 1725136"/>
                      <a:gd name="connsiteX8" fmla="*/ 5190861 w 5906163"/>
                      <a:gd name="connsiteY8" fmla="*/ 0 h 1725136"/>
                      <a:gd name="connsiteX9" fmla="*/ 5906163 w 5906163"/>
                      <a:gd name="connsiteY9" fmla="*/ 0 h 1725136"/>
                      <a:gd name="connsiteX10" fmla="*/ 5906163 w 5906163"/>
                      <a:gd name="connsiteY10" fmla="*/ 575045 h 1725136"/>
                      <a:gd name="connsiteX11" fmla="*/ 5906163 w 5906163"/>
                      <a:gd name="connsiteY11" fmla="*/ 1167342 h 1725136"/>
                      <a:gd name="connsiteX12" fmla="*/ 5906163 w 5906163"/>
                      <a:gd name="connsiteY12" fmla="*/ 1725136 h 1725136"/>
                      <a:gd name="connsiteX13" fmla="*/ 5427108 w 5906163"/>
                      <a:gd name="connsiteY13" fmla="*/ 1725136 h 1725136"/>
                      <a:gd name="connsiteX14" fmla="*/ 4948052 w 5906163"/>
                      <a:gd name="connsiteY14" fmla="*/ 1725136 h 1725136"/>
                      <a:gd name="connsiteX15" fmla="*/ 4232750 w 5906163"/>
                      <a:gd name="connsiteY15" fmla="*/ 1725136 h 1725136"/>
                      <a:gd name="connsiteX16" fmla="*/ 3753695 w 5906163"/>
                      <a:gd name="connsiteY16" fmla="*/ 1725136 h 1725136"/>
                      <a:gd name="connsiteX17" fmla="*/ 3097454 w 5906163"/>
                      <a:gd name="connsiteY17" fmla="*/ 1725136 h 1725136"/>
                      <a:gd name="connsiteX18" fmla="*/ 2559337 w 5906163"/>
                      <a:gd name="connsiteY18" fmla="*/ 1725136 h 1725136"/>
                      <a:gd name="connsiteX19" fmla="*/ 1903097 w 5906163"/>
                      <a:gd name="connsiteY19" fmla="*/ 1725136 h 1725136"/>
                      <a:gd name="connsiteX20" fmla="*/ 1246857 w 5906163"/>
                      <a:gd name="connsiteY20" fmla="*/ 1725136 h 1725136"/>
                      <a:gd name="connsiteX21" fmla="*/ 590616 w 5906163"/>
                      <a:gd name="connsiteY21" fmla="*/ 1725136 h 1725136"/>
                      <a:gd name="connsiteX22" fmla="*/ 0 w 5906163"/>
                      <a:gd name="connsiteY22" fmla="*/ 1725136 h 1725136"/>
                      <a:gd name="connsiteX23" fmla="*/ 0 w 5906163"/>
                      <a:gd name="connsiteY23" fmla="*/ 1167342 h 1725136"/>
                      <a:gd name="connsiteX24" fmla="*/ 0 w 5906163"/>
                      <a:gd name="connsiteY24" fmla="*/ 592297 h 1725136"/>
                      <a:gd name="connsiteX25" fmla="*/ 0 w 5906163"/>
                      <a:gd name="connsiteY25" fmla="*/ 0 h 172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06163" h="1725136" fill="none" extrusionOk="0">
                        <a:moveTo>
                          <a:pt x="0" y="0"/>
                        </a:moveTo>
                        <a:cubicBezTo>
                          <a:pt x="192543" y="8419"/>
                          <a:pt x="249235" y="21052"/>
                          <a:pt x="479055" y="0"/>
                        </a:cubicBezTo>
                        <a:cubicBezTo>
                          <a:pt x="708875" y="-21052"/>
                          <a:pt x="1092706" y="-17801"/>
                          <a:pt x="1253419" y="0"/>
                        </a:cubicBezTo>
                        <a:cubicBezTo>
                          <a:pt x="1414132" y="17801"/>
                          <a:pt x="1740616" y="-34166"/>
                          <a:pt x="1968721" y="0"/>
                        </a:cubicBezTo>
                        <a:cubicBezTo>
                          <a:pt x="2196826" y="34166"/>
                          <a:pt x="2219057" y="-23659"/>
                          <a:pt x="2447776" y="0"/>
                        </a:cubicBezTo>
                        <a:cubicBezTo>
                          <a:pt x="2676496" y="23659"/>
                          <a:pt x="2768945" y="-11619"/>
                          <a:pt x="3044955" y="0"/>
                        </a:cubicBezTo>
                        <a:cubicBezTo>
                          <a:pt x="3320965" y="11619"/>
                          <a:pt x="3662089" y="-16886"/>
                          <a:pt x="3819319" y="0"/>
                        </a:cubicBezTo>
                        <a:cubicBezTo>
                          <a:pt x="3976549" y="16886"/>
                          <a:pt x="4303578" y="26432"/>
                          <a:pt x="4475559" y="0"/>
                        </a:cubicBezTo>
                        <a:cubicBezTo>
                          <a:pt x="4647540" y="-26432"/>
                          <a:pt x="5007104" y="33591"/>
                          <a:pt x="5190861" y="0"/>
                        </a:cubicBezTo>
                        <a:cubicBezTo>
                          <a:pt x="5374618" y="-33591"/>
                          <a:pt x="5618762" y="-9366"/>
                          <a:pt x="5906163" y="0"/>
                        </a:cubicBezTo>
                        <a:cubicBezTo>
                          <a:pt x="5889834" y="225316"/>
                          <a:pt x="5881784" y="292125"/>
                          <a:pt x="5906163" y="575045"/>
                        </a:cubicBezTo>
                        <a:cubicBezTo>
                          <a:pt x="5930542" y="857966"/>
                          <a:pt x="5933038" y="1047394"/>
                          <a:pt x="5906163" y="1167342"/>
                        </a:cubicBezTo>
                        <a:cubicBezTo>
                          <a:pt x="5879288" y="1287290"/>
                          <a:pt x="5886737" y="1475405"/>
                          <a:pt x="5906163" y="1725136"/>
                        </a:cubicBezTo>
                        <a:cubicBezTo>
                          <a:pt x="5724068" y="1733270"/>
                          <a:pt x="5629362" y="1709562"/>
                          <a:pt x="5427108" y="1725136"/>
                        </a:cubicBezTo>
                        <a:cubicBezTo>
                          <a:pt x="5224855" y="1740710"/>
                          <a:pt x="5138595" y="1721010"/>
                          <a:pt x="4948052" y="1725136"/>
                        </a:cubicBezTo>
                        <a:cubicBezTo>
                          <a:pt x="4757509" y="1729262"/>
                          <a:pt x="4451836" y="1711988"/>
                          <a:pt x="4232750" y="1725136"/>
                        </a:cubicBezTo>
                        <a:cubicBezTo>
                          <a:pt x="4013664" y="1738284"/>
                          <a:pt x="3967562" y="1747434"/>
                          <a:pt x="3753695" y="1725136"/>
                        </a:cubicBezTo>
                        <a:cubicBezTo>
                          <a:pt x="3539828" y="1702838"/>
                          <a:pt x="3414493" y="1749064"/>
                          <a:pt x="3097454" y="1725136"/>
                        </a:cubicBezTo>
                        <a:cubicBezTo>
                          <a:pt x="2780415" y="1701208"/>
                          <a:pt x="2750901" y="1726604"/>
                          <a:pt x="2559337" y="1725136"/>
                        </a:cubicBezTo>
                        <a:cubicBezTo>
                          <a:pt x="2367773" y="1723668"/>
                          <a:pt x="2130667" y="1726320"/>
                          <a:pt x="1903097" y="1725136"/>
                        </a:cubicBezTo>
                        <a:cubicBezTo>
                          <a:pt x="1675527" y="1723952"/>
                          <a:pt x="1546801" y="1740503"/>
                          <a:pt x="1246857" y="1725136"/>
                        </a:cubicBezTo>
                        <a:cubicBezTo>
                          <a:pt x="946913" y="1709769"/>
                          <a:pt x="839001" y="1723290"/>
                          <a:pt x="590616" y="1725136"/>
                        </a:cubicBezTo>
                        <a:cubicBezTo>
                          <a:pt x="342231" y="1726982"/>
                          <a:pt x="226783" y="1731171"/>
                          <a:pt x="0" y="1725136"/>
                        </a:cubicBezTo>
                        <a:cubicBezTo>
                          <a:pt x="-19776" y="1585450"/>
                          <a:pt x="4702" y="1387464"/>
                          <a:pt x="0" y="1167342"/>
                        </a:cubicBezTo>
                        <a:cubicBezTo>
                          <a:pt x="-4702" y="947220"/>
                          <a:pt x="-18803" y="837509"/>
                          <a:pt x="0" y="592297"/>
                        </a:cubicBezTo>
                        <a:cubicBezTo>
                          <a:pt x="18803" y="347086"/>
                          <a:pt x="2519" y="258497"/>
                          <a:pt x="0" y="0"/>
                        </a:cubicBezTo>
                        <a:close/>
                      </a:path>
                      <a:path w="5906163" h="1725136" stroke="0" extrusionOk="0">
                        <a:moveTo>
                          <a:pt x="0" y="0"/>
                        </a:moveTo>
                        <a:cubicBezTo>
                          <a:pt x="234750" y="-14748"/>
                          <a:pt x="340196" y="21388"/>
                          <a:pt x="597179" y="0"/>
                        </a:cubicBezTo>
                        <a:cubicBezTo>
                          <a:pt x="854162" y="-21388"/>
                          <a:pt x="967807" y="-2345"/>
                          <a:pt x="1076234" y="0"/>
                        </a:cubicBezTo>
                        <a:cubicBezTo>
                          <a:pt x="1184661" y="2345"/>
                          <a:pt x="1486908" y="32490"/>
                          <a:pt x="1850598" y="0"/>
                        </a:cubicBezTo>
                        <a:cubicBezTo>
                          <a:pt x="2214288" y="-32490"/>
                          <a:pt x="2267981" y="-29532"/>
                          <a:pt x="2447776" y="0"/>
                        </a:cubicBezTo>
                        <a:cubicBezTo>
                          <a:pt x="2627571" y="29532"/>
                          <a:pt x="2762941" y="26168"/>
                          <a:pt x="3044955" y="0"/>
                        </a:cubicBezTo>
                        <a:cubicBezTo>
                          <a:pt x="3326969" y="-26168"/>
                          <a:pt x="3619565" y="33371"/>
                          <a:pt x="3819319" y="0"/>
                        </a:cubicBezTo>
                        <a:cubicBezTo>
                          <a:pt x="4019073" y="-33371"/>
                          <a:pt x="4153770" y="-11707"/>
                          <a:pt x="4357436" y="0"/>
                        </a:cubicBezTo>
                        <a:cubicBezTo>
                          <a:pt x="4561102" y="11707"/>
                          <a:pt x="4939407" y="-7347"/>
                          <a:pt x="5131799" y="0"/>
                        </a:cubicBezTo>
                        <a:cubicBezTo>
                          <a:pt x="5324191" y="7347"/>
                          <a:pt x="5724174" y="-24310"/>
                          <a:pt x="5906163" y="0"/>
                        </a:cubicBezTo>
                        <a:cubicBezTo>
                          <a:pt x="5934813" y="147624"/>
                          <a:pt x="5890596" y="445725"/>
                          <a:pt x="5906163" y="575045"/>
                        </a:cubicBezTo>
                        <a:cubicBezTo>
                          <a:pt x="5921730" y="704366"/>
                          <a:pt x="5910501" y="1006556"/>
                          <a:pt x="5906163" y="1150091"/>
                        </a:cubicBezTo>
                        <a:cubicBezTo>
                          <a:pt x="5901825" y="1293626"/>
                          <a:pt x="5920396" y="1441296"/>
                          <a:pt x="5906163" y="1725136"/>
                        </a:cubicBezTo>
                        <a:cubicBezTo>
                          <a:pt x="5764614" y="1713525"/>
                          <a:pt x="5608453" y="1729812"/>
                          <a:pt x="5427108" y="1725136"/>
                        </a:cubicBezTo>
                        <a:cubicBezTo>
                          <a:pt x="5245763" y="1720460"/>
                          <a:pt x="4836845" y="1746060"/>
                          <a:pt x="4652744" y="1725136"/>
                        </a:cubicBezTo>
                        <a:cubicBezTo>
                          <a:pt x="4468643" y="1704212"/>
                          <a:pt x="4311454" y="1749402"/>
                          <a:pt x="4114627" y="1725136"/>
                        </a:cubicBezTo>
                        <a:cubicBezTo>
                          <a:pt x="3917800" y="1700870"/>
                          <a:pt x="3739334" y="1750041"/>
                          <a:pt x="3458387" y="1725136"/>
                        </a:cubicBezTo>
                        <a:cubicBezTo>
                          <a:pt x="3177440" y="1700231"/>
                          <a:pt x="2884629" y="1763247"/>
                          <a:pt x="2684023" y="1725136"/>
                        </a:cubicBezTo>
                        <a:cubicBezTo>
                          <a:pt x="2483417" y="1687025"/>
                          <a:pt x="2166554" y="1697618"/>
                          <a:pt x="2027783" y="1725136"/>
                        </a:cubicBezTo>
                        <a:cubicBezTo>
                          <a:pt x="1889012" y="1752654"/>
                          <a:pt x="1657545" y="1738060"/>
                          <a:pt x="1548727" y="1725136"/>
                        </a:cubicBezTo>
                        <a:cubicBezTo>
                          <a:pt x="1439909" y="1712212"/>
                          <a:pt x="1130460" y="1751449"/>
                          <a:pt x="1010610" y="1725136"/>
                        </a:cubicBezTo>
                        <a:cubicBezTo>
                          <a:pt x="890760" y="1698823"/>
                          <a:pt x="326587" y="1726327"/>
                          <a:pt x="0" y="1725136"/>
                        </a:cubicBezTo>
                        <a:cubicBezTo>
                          <a:pt x="-426" y="1513548"/>
                          <a:pt x="615" y="1306645"/>
                          <a:pt x="0" y="1150091"/>
                        </a:cubicBezTo>
                        <a:cubicBezTo>
                          <a:pt x="-615" y="993538"/>
                          <a:pt x="-26447" y="775035"/>
                          <a:pt x="0" y="575045"/>
                        </a:cubicBezTo>
                        <a:cubicBezTo>
                          <a:pt x="26447" y="375055"/>
                          <a:pt x="17256" y="220331"/>
                          <a:pt x="0" y="0"/>
                        </a:cubicBezTo>
                        <a:close/>
                      </a:path>
                    </a:pathLst>
                  </a:custGeom>
                  <ask:type>
                    <ask:lineSketchNone/>
                  </ask:type>
                </ask:lineSketchStyleProps>
              </a:ext>
            </a:extLst>
          </a:ln>
        </p:spPr>
        <p:txBody>
          <a:bodyPr wrap="square" lIns="108000" tIns="108000" rIns="108000" bIns="108000" numCol="2" spcCol="360000">
            <a:noAutofit/>
          </a:bodyPr>
          <a:lstStyle>
            <a:lvl1pPr marL="0" indent="0">
              <a:lnSpc>
                <a:spcPct val="100000"/>
              </a:lnSpc>
              <a:spcAft>
                <a:spcPts val="200"/>
              </a:spcAft>
              <a:buNone/>
              <a:defRPr sz="1200" b="0">
                <a:latin typeface="Montserrat" pitchFamily="2" charset="77"/>
              </a:defRPr>
            </a:lvl1pPr>
            <a:lvl2pPr marL="0" indent="0">
              <a:lnSpc>
                <a:spcPct val="100000"/>
              </a:lnSpc>
              <a:spcAft>
                <a:spcPts val="200"/>
              </a:spcAft>
              <a:buNone/>
              <a:defRPr sz="1200" b="0">
                <a:latin typeface="Montserrat" pitchFamily="2" charset="77"/>
              </a:defRPr>
            </a:lvl2pPr>
            <a:lvl3pPr marL="80550" indent="0">
              <a:lnSpc>
                <a:spcPct val="100000"/>
              </a:lnSpc>
              <a:spcAft>
                <a:spcPts val="200"/>
              </a:spcAft>
              <a:buNone/>
              <a:defRPr sz="1200" b="0">
                <a:latin typeface="Montserrat" pitchFamily="2" charset="77"/>
              </a:defRPr>
            </a:lvl3pPr>
            <a:lvl4pPr marL="188550" indent="0">
              <a:lnSpc>
                <a:spcPct val="100000"/>
              </a:lnSpc>
              <a:spcAft>
                <a:spcPts val="200"/>
              </a:spcAft>
              <a:buNone/>
              <a:defRPr sz="1200" b="0">
                <a:latin typeface="Montserrat" pitchFamily="2" charset="77"/>
              </a:defRPr>
            </a:lvl4pPr>
            <a:lvl5pPr marL="260550" indent="0">
              <a:lnSpc>
                <a:spcPct val="100000"/>
              </a:lnSpc>
              <a:spcAft>
                <a:spcPts val="200"/>
              </a:spcAft>
              <a:buNone/>
              <a:defRPr sz="1200" b="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Rectangle 7">
            <a:extLst>
              <a:ext uri="{FF2B5EF4-FFF2-40B4-BE49-F238E27FC236}">
                <a16:creationId xmlns:a16="http://schemas.microsoft.com/office/drawing/2014/main" id="{CA82988D-7D52-C346-A84E-BED312F9E03A}"/>
              </a:ext>
              <a:ext uri="{C183D7F6-B498-43B3-948B-1728B52AA6E4}">
                <adec:decorative xmlns:adec="http://schemas.microsoft.com/office/drawing/2017/decorative" val="1"/>
              </a:ext>
            </a:extLst>
          </p:cNvPr>
          <p:cNvSpPr/>
          <p:nvPr userDrawn="1"/>
        </p:nvSpPr>
        <p:spPr>
          <a:xfrm>
            <a:off x="0" y="8923710"/>
            <a:ext cx="6858000" cy="983877"/>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B0D10110-A6D4-C246-9B66-E7061075F112}"/>
              </a:ext>
              <a:ext uri="{C183D7F6-B498-43B3-948B-1728B52AA6E4}">
                <adec:decorative xmlns:adec="http://schemas.microsoft.com/office/drawing/2017/decorative" val="1"/>
              </a:ext>
            </a:extLst>
          </p:cNvPr>
          <p:cNvSpPr/>
          <p:nvPr userDrawn="1"/>
        </p:nvSpPr>
        <p:spPr>
          <a:xfrm>
            <a:off x="0" y="7004"/>
            <a:ext cx="6858000" cy="347612"/>
          </a:xfrm>
          <a:prstGeom prst="rect">
            <a:avLst/>
          </a:prstGeom>
          <a:solidFill>
            <a:srgbClr val="00E7BD">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 name="Footer Placeholder 4"/>
          <p:cNvSpPr>
            <a:spLocks noGrp="1"/>
          </p:cNvSpPr>
          <p:nvPr>
            <p:ph type="ftr" sz="quarter" idx="11"/>
          </p:nvPr>
        </p:nvSpPr>
        <p:spPr>
          <a:xfrm>
            <a:off x="957985" y="8923709"/>
            <a:ext cx="2531781" cy="983880"/>
          </a:xfrm>
        </p:spPr>
        <p:txBody>
          <a:bodyPr>
            <a:noAutofit/>
          </a:bodyPr>
          <a:lstStyle>
            <a:lvl1pPr algn="l">
              <a:defRPr/>
            </a:lvl1pPr>
          </a:lstStyle>
          <a:p>
            <a:r>
              <a:rPr lang="en-US"/>
              <a:t>This is the document title</a:t>
            </a:r>
            <a:endParaRPr lang="en-US" dirty="0"/>
          </a:p>
        </p:txBody>
      </p:sp>
      <p:sp>
        <p:nvSpPr>
          <p:cNvPr id="6" name="Slide Number Placeholder 5"/>
          <p:cNvSpPr>
            <a:spLocks noGrp="1"/>
          </p:cNvSpPr>
          <p:nvPr>
            <p:ph type="sldNum" sz="quarter" idx="12"/>
          </p:nvPr>
        </p:nvSpPr>
        <p:spPr>
          <a:xfrm flipH="1">
            <a:off x="390465" y="8923708"/>
            <a:ext cx="567520" cy="983879"/>
          </a:xfrm>
        </p:spPr>
        <p:txBody>
          <a:bodyPr>
            <a:noAutofit/>
          </a:bodyPr>
          <a:lstStyle>
            <a:lvl1pPr algn="l">
              <a:defRPr/>
            </a:lvl1pPr>
          </a:lstStyle>
          <a:p>
            <a:fld id="{F7145DB1-CFD2-D946-8DB8-48A07C891EE2}" type="slidenum">
              <a:rPr lang="en-US" smtClean="0"/>
              <a:pPr/>
              <a:t>‹#›</a:t>
            </a:fld>
            <a:endParaRPr lang="en-US" dirty="0"/>
          </a:p>
        </p:txBody>
      </p:sp>
      <p:sp>
        <p:nvSpPr>
          <p:cNvPr id="24" name="Document Type">
            <a:extLst>
              <a:ext uri="{FF2B5EF4-FFF2-40B4-BE49-F238E27FC236}">
                <a16:creationId xmlns:a16="http://schemas.microsoft.com/office/drawing/2014/main" id="{3C698922-88B3-674F-B3AB-B4BC5FFBA257}"/>
              </a:ext>
            </a:extLst>
          </p:cNvPr>
          <p:cNvSpPr>
            <a:spLocks noGrp="1"/>
          </p:cNvSpPr>
          <p:nvPr>
            <p:ph type="body" sz="quarter" idx="14" hasCustomPrompt="1"/>
          </p:nvPr>
        </p:nvSpPr>
        <p:spPr>
          <a:xfrm>
            <a:off x="474382" y="67163"/>
            <a:ext cx="2466051" cy="255733"/>
          </a:xfrm>
        </p:spPr>
        <p:txBody>
          <a:bodyPr lIns="0" tIns="0" rIns="0" bIns="0" anchor="ctr">
            <a:noAutofit/>
          </a:bodyPr>
          <a:lstStyle>
            <a:lvl1pPr marL="0" indent="0" algn="l">
              <a:buNone/>
              <a:defRPr sz="700" b="1" kern="1200" spc="120" baseline="0">
                <a:solidFill>
                  <a:schemeClr val="tx1">
                    <a:lumMod val="95000"/>
                    <a:lumOff val="5000"/>
                  </a:schemeClr>
                </a:solidFill>
              </a:defRPr>
            </a:lvl1pPr>
            <a:lvl2pPr algn="r">
              <a:defRPr/>
            </a:lvl2pPr>
            <a:lvl3pPr algn="r">
              <a:defRPr/>
            </a:lvl3pPr>
            <a:lvl4pPr algn="r">
              <a:defRPr/>
            </a:lvl4pPr>
            <a:lvl5pPr algn="r">
              <a:defRPr/>
            </a:lvl5pPr>
          </a:lstStyle>
          <a:p>
            <a:pPr lvl="0"/>
            <a:r>
              <a:rPr lang="en-GB" dirty="0"/>
              <a:t>DOCUMENT TYPE</a:t>
            </a:r>
            <a:endParaRPr lang="en-US" dirty="0"/>
          </a:p>
        </p:txBody>
      </p:sp>
      <p:pic>
        <p:nvPicPr>
          <p:cNvPr id="16" name="Picture 15">
            <a:extLst>
              <a:ext uri="{FF2B5EF4-FFF2-40B4-BE49-F238E27FC236}">
                <a16:creationId xmlns:a16="http://schemas.microsoft.com/office/drawing/2014/main" id="{47B558E0-87D2-8C49-A3FD-48D85FB6784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811839" y="8923711"/>
            <a:ext cx="1749114" cy="983877"/>
          </a:xfrm>
          <a:prstGeom prst="rect">
            <a:avLst/>
          </a:prstGeom>
        </p:spPr>
      </p:pic>
    </p:spTree>
    <p:extLst>
      <p:ext uri="{BB962C8B-B14F-4D97-AF65-F5344CB8AC3E}">
        <p14:creationId xmlns:p14="http://schemas.microsoft.com/office/powerpoint/2010/main" val="2828619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71488" y="9182869"/>
            <a:ext cx="1543050" cy="527487"/>
          </a:xfrm>
          <a:prstGeom prst="rect">
            <a:avLst/>
          </a:prstGeom>
        </p:spPr>
        <p:txBody>
          <a:bodyPr vert="horz" lIns="91440" tIns="45720" rIns="91440" bIns="45720" rtlCol="0" anchor="ctr"/>
          <a:lstStyle>
            <a:lvl1pPr algn="l">
              <a:defRPr sz="900" b="1" i="0">
                <a:solidFill>
                  <a:schemeClr val="tx1"/>
                </a:solidFill>
                <a:latin typeface="Montserrat ExtraBold" pitchFamily="2" charset="77"/>
              </a:defRPr>
            </a:lvl1pPr>
          </a:lstStyle>
          <a:p>
            <a:endParaRPr lang="en-US"/>
          </a:p>
        </p:txBody>
      </p:sp>
      <p:sp>
        <p:nvSpPr>
          <p:cNvPr id="5" name="Footer Placeholder 4"/>
          <p:cNvSpPr>
            <a:spLocks noGrp="1"/>
          </p:cNvSpPr>
          <p:nvPr>
            <p:ph type="ftr" sz="quarter" idx="3"/>
          </p:nvPr>
        </p:nvSpPr>
        <p:spPr>
          <a:xfrm>
            <a:off x="2271713" y="9182869"/>
            <a:ext cx="2314575" cy="527487"/>
          </a:xfrm>
          <a:prstGeom prst="rect">
            <a:avLst/>
          </a:prstGeom>
        </p:spPr>
        <p:txBody>
          <a:bodyPr vert="horz" lIns="91440" tIns="45720" rIns="91440" bIns="45720" rtlCol="0" anchor="ctr"/>
          <a:lstStyle>
            <a:lvl1pPr algn="ctr">
              <a:defRPr sz="900" b="1" i="0">
                <a:solidFill>
                  <a:schemeClr val="tx1"/>
                </a:solidFill>
                <a:latin typeface="Montserrat ExtraBold" pitchFamily="2" charset="77"/>
              </a:defRPr>
            </a:lvl1pPr>
          </a:lstStyle>
          <a:p>
            <a:r>
              <a:rPr lang="en-US" dirty="0"/>
              <a:t>This is the document title</a:t>
            </a:r>
          </a:p>
        </p:txBody>
      </p:sp>
      <p:sp>
        <p:nvSpPr>
          <p:cNvPr id="6" name="Slide Number Placeholder 5"/>
          <p:cNvSpPr>
            <a:spLocks noGrp="1"/>
          </p:cNvSpPr>
          <p:nvPr>
            <p:ph type="sldNum" sz="quarter" idx="4"/>
          </p:nvPr>
        </p:nvSpPr>
        <p:spPr>
          <a:xfrm>
            <a:off x="4843463" y="9182869"/>
            <a:ext cx="1543050" cy="527487"/>
          </a:xfrm>
          <a:prstGeom prst="rect">
            <a:avLst/>
          </a:prstGeom>
        </p:spPr>
        <p:txBody>
          <a:bodyPr vert="horz" lIns="91440" tIns="45720" rIns="91440" bIns="45720" rtlCol="0" anchor="ctr"/>
          <a:lstStyle>
            <a:lvl1pPr algn="r">
              <a:defRPr sz="900" b="1" i="0">
                <a:solidFill>
                  <a:schemeClr val="tx1"/>
                </a:solidFill>
                <a:latin typeface="Montserrat ExtraBold" pitchFamily="2" charset="77"/>
              </a:defRPr>
            </a:lvl1pPr>
          </a:lstStyle>
          <a:p>
            <a:fld id="{F7145DB1-CFD2-D946-8DB8-48A07C891EE2}" type="slidenum">
              <a:rPr lang="en-US" smtClean="0"/>
              <a:pPr/>
              <a:t>‹#›</a:t>
            </a:fld>
            <a:endParaRPr lang="en-US"/>
          </a:p>
        </p:txBody>
      </p:sp>
      <p:sp>
        <p:nvSpPr>
          <p:cNvPr id="3" name="Text Placeholder 2"/>
          <p:cNvSpPr>
            <a:spLocks noGrp="1"/>
          </p:cNvSpPr>
          <p:nvPr>
            <p:ph type="body" idx="1"/>
          </p:nvPr>
        </p:nvSpPr>
        <p:spPr>
          <a:xfrm>
            <a:off x="471488" y="3218400"/>
            <a:ext cx="5915025" cy="6286274"/>
          </a:xfrm>
          <a:prstGeom prst="rect">
            <a:avLst/>
          </a:prstGeom>
        </p:spPr>
        <p:txBody>
          <a:bodyPr vert="horz" wrap="square" lIns="90000" tIns="90000" rIns="90000" bIns="9000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p:cNvSpPr>
            <a:spLocks noGrp="1"/>
          </p:cNvSpPr>
          <p:nvPr>
            <p:ph type="title"/>
          </p:nvPr>
        </p:nvSpPr>
        <p:spPr>
          <a:xfrm>
            <a:off x="471488" y="527490"/>
            <a:ext cx="5915025" cy="1915009"/>
          </a:xfrm>
          <a:prstGeom prst="rect">
            <a:avLst/>
          </a:prstGeom>
          <a:noFill/>
        </p:spPr>
        <p:txBody>
          <a:bodyPr vert="horz" lIns="90000" tIns="90000" rIns="90000" bIns="9000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753864276"/>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2" r:id="rId3"/>
    <p:sldLayoutId id="2147483697" r:id="rId4"/>
    <p:sldLayoutId id="2147483662" r:id="rId5"/>
    <p:sldLayoutId id="2147483694" r:id="rId6"/>
    <p:sldLayoutId id="2147483695" r:id="rId7"/>
    <p:sldLayoutId id="2147483680" r:id="rId8"/>
    <p:sldLayoutId id="2147483673" r:id="rId9"/>
    <p:sldLayoutId id="2147483676" r:id="rId10"/>
    <p:sldLayoutId id="2147483677" r:id="rId11"/>
    <p:sldLayoutId id="2147483678" r:id="rId12"/>
    <p:sldLayoutId id="2147483675" r:id="rId13"/>
    <p:sldLayoutId id="2147483679" r:id="rId14"/>
  </p:sldLayoutIdLst>
  <p:hf hdr="0" dt="0"/>
  <p:txStyles>
    <p:titleStyle>
      <a:lvl1pPr algn="l" defTabSz="685800" rtl="0" eaLnBrk="1" latinLnBrk="0" hangingPunct="1">
        <a:lnSpc>
          <a:spcPct val="90000"/>
        </a:lnSpc>
        <a:spcBef>
          <a:spcPct val="0"/>
        </a:spcBef>
        <a:buNone/>
        <a:defRPr sz="3300" b="1" i="0" kern="1200">
          <a:solidFill>
            <a:schemeClr val="tx1"/>
          </a:solidFill>
          <a:latin typeface="Montserrat ExtraBold" pitchFamily="2" charset="77"/>
          <a:ea typeface="+mj-ea"/>
          <a:cs typeface="+mj-cs"/>
        </a:defRPr>
      </a:lvl1pPr>
    </p:titleStyle>
    <p:body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90"/>
            <a:ext cx="5915025" cy="1915009"/>
          </a:xfrm>
          <a:prstGeom prst="rect">
            <a:avLst/>
          </a:prstGeom>
        </p:spPr>
        <p:txBody>
          <a:bodyPr vert="horz" lIns="0" tIns="0" rIns="0" bIns="0" rtlCol="0" anchor="ctr">
            <a:normAutofit/>
          </a:bodyPr>
          <a:lstStyle/>
          <a:p>
            <a:r>
              <a:rPr lang="en-GB" dirty="0"/>
              <a:t>Click to edit Master title style</a:t>
            </a:r>
            <a:endParaRPr lang="en-US" dirty="0"/>
          </a:p>
        </p:txBody>
      </p:sp>
      <p:sp>
        <p:nvSpPr>
          <p:cNvPr id="3" name="Text Placeholder 2" descr="Content"/>
          <p:cNvSpPr>
            <a:spLocks noGrp="1"/>
          </p:cNvSpPr>
          <p:nvPr>
            <p:ph type="body" idx="1"/>
          </p:nvPr>
        </p:nvSpPr>
        <p:spPr>
          <a:xfrm>
            <a:off x="471488" y="2637436"/>
            <a:ext cx="5915025" cy="6286274"/>
          </a:xfrm>
          <a:prstGeom prst="rect">
            <a:avLst/>
          </a:prstGeom>
        </p:spPr>
        <p:txBody>
          <a:bodyPr vert="horz" wrap="square"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71488" y="9182869"/>
            <a:ext cx="1543050" cy="527487"/>
          </a:xfrm>
          <a:prstGeom prst="rect">
            <a:avLst/>
          </a:prstGeom>
        </p:spPr>
        <p:txBody>
          <a:bodyPr vert="horz" lIns="91440" tIns="45720" rIns="91440" bIns="45720" rtlCol="0" anchor="ctr"/>
          <a:lstStyle>
            <a:lvl1pPr algn="l">
              <a:defRPr sz="900" b="1" i="0">
                <a:solidFill>
                  <a:schemeClr val="tx1"/>
                </a:solidFill>
                <a:latin typeface="Montserrat ExtraBold" pitchFamily="2" charset="77"/>
              </a:defRPr>
            </a:lvl1pPr>
          </a:lstStyle>
          <a:p>
            <a:endParaRPr lang="en-US"/>
          </a:p>
        </p:txBody>
      </p:sp>
      <p:sp>
        <p:nvSpPr>
          <p:cNvPr id="5" name="Footer Placeholder 4"/>
          <p:cNvSpPr>
            <a:spLocks noGrp="1"/>
          </p:cNvSpPr>
          <p:nvPr>
            <p:ph type="ftr" sz="quarter" idx="3"/>
          </p:nvPr>
        </p:nvSpPr>
        <p:spPr>
          <a:xfrm>
            <a:off x="2271713" y="9182869"/>
            <a:ext cx="2314575" cy="527487"/>
          </a:xfrm>
          <a:prstGeom prst="rect">
            <a:avLst/>
          </a:prstGeom>
        </p:spPr>
        <p:txBody>
          <a:bodyPr vert="horz" lIns="91440" tIns="45720" rIns="91440" bIns="45720" rtlCol="0" anchor="ctr"/>
          <a:lstStyle>
            <a:lvl1pPr algn="ctr">
              <a:defRPr sz="900" b="1" i="0">
                <a:solidFill>
                  <a:schemeClr val="tx1"/>
                </a:solidFill>
                <a:latin typeface="Montserrat ExtraBold" pitchFamily="2" charset="77"/>
              </a:defRPr>
            </a:lvl1pPr>
          </a:lstStyle>
          <a:p>
            <a:r>
              <a:rPr lang="en-US"/>
              <a:t>This is the document title</a:t>
            </a:r>
          </a:p>
        </p:txBody>
      </p:sp>
      <p:sp>
        <p:nvSpPr>
          <p:cNvPr id="6" name="Slide Number Placeholder 5"/>
          <p:cNvSpPr>
            <a:spLocks noGrp="1"/>
          </p:cNvSpPr>
          <p:nvPr>
            <p:ph type="sldNum" sz="quarter" idx="4"/>
          </p:nvPr>
        </p:nvSpPr>
        <p:spPr>
          <a:xfrm>
            <a:off x="4843463" y="9182869"/>
            <a:ext cx="1543050" cy="527487"/>
          </a:xfrm>
          <a:prstGeom prst="rect">
            <a:avLst/>
          </a:prstGeom>
        </p:spPr>
        <p:txBody>
          <a:bodyPr vert="horz" lIns="91440" tIns="45720" rIns="91440" bIns="45720" rtlCol="0" anchor="ctr"/>
          <a:lstStyle>
            <a:lvl1pPr algn="r">
              <a:defRPr sz="900" b="1" i="0">
                <a:solidFill>
                  <a:schemeClr val="tx1"/>
                </a:solidFill>
                <a:latin typeface="Montserrat ExtraBold" pitchFamily="2" charset="77"/>
              </a:defRPr>
            </a:lvl1pPr>
          </a:lstStyle>
          <a:p>
            <a:fld id="{F7145DB1-CFD2-D946-8DB8-48A07C891EE2}" type="slidenum">
              <a:rPr lang="en-US" smtClean="0"/>
              <a:pPr/>
              <a:t>‹#›</a:t>
            </a:fld>
            <a:endParaRPr lang="en-US"/>
          </a:p>
        </p:txBody>
      </p:sp>
    </p:spTree>
    <p:extLst>
      <p:ext uri="{BB962C8B-B14F-4D97-AF65-F5344CB8AC3E}">
        <p14:creationId xmlns:p14="http://schemas.microsoft.com/office/powerpoint/2010/main" val="10026125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5" r:id="rId3"/>
    <p:sldLayoutId id="2147483698" r:id="rId4"/>
    <p:sldLayoutId id="2147483684" r:id="rId5"/>
    <p:sldLayoutId id="2147483693" r:id="rId6"/>
    <p:sldLayoutId id="2147483696" r:id="rId7"/>
    <p:sldLayoutId id="2147483686" r:id="rId8"/>
    <p:sldLayoutId id="2147483687" r:id="rId9"/>
    <p:sldLayoutId id="2147483688" r:id="rId10"/>
    <p:sldLayoutId id="2147483689" r:id="rId11"/>
    <p:sldLayoutId id="2147483690" r:id="rId12"/>
    <p:sldLayoutId id="2147483691" r:id="rId13"/>
    <p:sldLayoutId id="2147483692" r:id="rId14"/>
  </p:sldLayoutIdLst>
  <p:hf hdr="0" dt="0"/>
  <p:txStyles>
    <p:titleStyle>
      <a:lvl1pPr algn="l" defTabSz="685800" rtl="0" eaLnBrk="1" latinLnBrk="0" hangingPunct="1">
        <a:lnSpc>
          <a:spcPct val="90000"/>
        </a:lnSpc>
        <a:spcBef>
          <a:spcPct val="0"/>
        </a:spcBef>
        <a:buNone/>
        <a:defRPr sz="3300" b="1" i="0" kern="1200">
          <a:solidFill>
            <a:schemeClr val="tx1"/>
          </a:solidFill>
          <a:latin typeface="Montserrat ExtraBold" pitchFamily="2" charset="77"/>
          <a:ea typeface="+mj-ea"/>
          <a:cs typeface="+mj-cs"/>
        </a:defRPr>
      </a:lvl1pPr>
    </p:titleStyle>
    <p:bodyStyle>
      <a:lvl1pPr marL="171450" indent="-171450" algn="l" defTabSz="685800" rtl="0" eaLnBrk="1" latinLnBrk="0" hangingPunct="1">
        <a:lnSpc>
          <a:spcPct val="100000"/>
        </a:lnSpc>
        <a:spcBef>
          <a:spcPts val="750"/>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90"/>
            <a:ext cx="5915025" cy="1915009"/>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71488" y="3218400"/>
            <a:ext cx="5915025" cy="6286274"/>
          </a:xfrm>
          <a:prstGeom prst="rect">
            <a:avLst/>
          </a:prstGeom>
        </p:spPr>
        <p:txBody>
          <a:bodyPr vert="horz" wrap="square"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71488" y="9182869"/>
            <a:ext cx="1543050" cy="527487"/>
          </a:xfrm>
          <a:prstGeom prst="rect">
            <a:avLst/>
          </a:prstGeom>
        </p:spPr>
        <p:txBody>
          <a:bodyPr vert="horz" lIns="91440" tIns="45720" rIns="91440" bIns="45720" rtlCol="0" anchor="ctr"/>
          <a:lstStyle>
            <a:lvl1pPr algn="l">
              <a:defRPr sz="900" b="1" i="0">
                <a:solidFill>
                  <a:schemeClr val="tx1"/>
                </a:solidFill>
                <a:latin typeface="Montserrat ExtraBold" pitchFamily="2" charset="77"/>
              </a:defRPr>
            </a:lvl1pPr>
          </a:lstStyle>
          <a:p>
            <a:endParaRPr lang="en-US"/>
          </a:p>
        </p:txBody>
      </p:sp>
      <p:sp>
        <p:nvSpPr>
          <p:cNvPr id="5" name="Footer Placeholder 4"/>
          <p:cNvSpPr>
            <a:spLocks noGrp="1"/>
          </p:cNvSpPr>
          <p:nvPr>
            <p:ph type="ftr" sz="quarter" idx="3"/>
          </p:nvPr>
        </p:nvSpPr>
        <p:spPr>
          <a:xfrm>
            <a:off x="2271713" y="9182869"/>
            <a:ext cx="2314575" cy="527487"/>
          </a:xfrm>
          <a:prstGeom prst="rect">
            <a:avLst/>
          </a:prstGeom>
        </p:spPr>
        <p:txBody>
          <a:bodyPr vert="horz" lIns="91440" tIns="45720" rIns="91440" bIns="45720" rtlCol="0" anchor="ctr"/>
          <a:lstStyle>
            <a:lvl1pPr algn="ctr">
              <a:defRPr sz="900" b="1" i="0">
                <a:solidFill>
                  <a:schemeClr val="tx1"/>
                </a:solidFill>
                <a:latin typeface="Montserrat ExtraBold" pitchFamily="2" charset="77"/>
              </a:defRPr>
            </a:lvl1pPr>
          </a:lstStyle>
          <a:p>
            <a:r>
              <a:rPr lang="en-US"/>
              <a:t>This is the document title</a:t>
            </a:r>
          </a:p>
        </p:txBody>
      </p:sp>
      <p:sp>
        <p:nvSpPr>
          <p:cNvPr id="6" name="Slide Number Placeholder 5"/>
          <p:cNvSpPr>
            <a:spLocks noGrp="1"/>
          </p:cNvSpPr>
          <p:nvPr>
            <p:ph type="sldNum" sz="quarter" idx="4"/>
          </p:nvPr>
        </p:nvSpPr>
        <p:spPr>
          <a:xfrm>
            <a:off x="4843463" y="9182869"/>
            <a:ext cx="1543050" cy="527487"/>
          </a:xfrm>
          <a:prstGeom prst="rect">
            <a:avLst/>
          </a:prstGeom>
        </p:spPr>
        <p:txBody>
          <a:bodyPr vert="horz" lIns="91440" tIns="45720" rIns="91440" bIns="45720" rtlCol="0" anchor="ctr"/>
          <a:lstStyle>
            <a:lvl1pPr algn="r">
              <a:defRPr sz="900" b="1" i="0">
                <a:solidFill>
                  <a:schemeClr val="tx1"/>
                </a:solidFill>
                <a:latin typeface="Montserrat ExtraBold" pitchFamily="2" charset="77"/>
              </a:defRPr>
            </a:lvl1pPr>
          </a:lstStyle>
          <a:p>
            <a:fld id="{F7145DB1-CFD2-D946-8DB8-48A07C891EE2}" type="slidenum">
              <a:rPr lang="en-US" smtClean="0"/>
              <a:pPr/>
              <a:t>‹#›</a:t>
            </a:fld>
            <a:endParaRPr lang="en-US"/>
          </a:p>
        </p:txBody>
      </p:sp>
    </p:spTree>
    <p:extLst>
      <p:ext uri="{BB962C8B-B14F-4D97-AF65-F5344CB8AC3E}">
        <p14:creationId xmlns:p14="http://schemas.microsoft.com/office/powerpoint/2010/main" val="3673296130"/>
      </p:ext>
    </p:extLst>
  </p:cSld>
  <p:clrMap bg1="lt1" tx1="dk1" bg2="lt2" tx2="dk2" accent1="accent1" accent2="accent2" accent3="accent3" accent4="accent4" accent5="accent5" accent6="accent6" hlink="hlink" folHlink="folHlink"/>
  <p:sldLayoutIdLst>
    <p:sldLayoutId id="2147483721" r:id="rId1"/>
    <p:sldLayoutId id="2147483716" r:id="rId2"/>
  </p:sldLayoutIdLst>
  <p:hf hdr="0" dt="0"/>
  <p:txStyles>
    <p:titleStyle>
      <a:lvl1pPr algn="l" defTabSz="685800" rtl="0" eaLnBrk="1" latinLnBrk="0" hangingPunct="1">
        <a:lnSpc>
          <a:spcPct val="90000"/>
        </a:lnSpc>
        <a:spcBef>
          <a:spcPct val="0"/>
        </a:spcBef>
        <a:buNone/>
        <a:defRPr sz="3300" b="1" i="0" kern="1200">
          <a:solidFill>
            <a:schemeClr val="tx1"/>
          </a:solidFill>
          <a:latin typeface="Montserrat ExtraBold" pitchFamily="2" charset="77"/>
          <a:ea typeface="+mj-ea"/>
          <a:cs typeface="+mj-cs"/>
        </a:defRPr>
      </a:lvl1pPr>
    </p:titleStyle>
    <p:body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90"/>
            <a:ext cx="5915025" cy="1915009"/>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471488" y="3218400"/>
            <a:ext cx="5915025" cy="6286274"/>
          </a:xfrm>
          <a:prstGeom prst="rect">
            <a:avLst/>
          </a:prstGeom>
        </p:spPr>
        <p:txBody>
          <a:bodyPr vert="horz" wrap="square"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71488" y="9182869"/>
            <a:ext cx="1543050" cy="527487"/>
          </a:xfrm>
          <a:prstGeom prst="rect">
            <a:avLst/>
          </a:prstGeom>
        </p:spPr>
        <p:txBody>
          <a:bodyPr vert="horz" lIns="91440" tIns="45720" rIns="91440" bIns="45720" rtlCol="0" anchor="ctr"/>
          <a:lstStyle>
            <a:lvl1pPr algn="l">
              <a:defRPr sz="900" b="1" i="0">
                <a:solidFill>
                  <a:schemeClr val="tx1"/>
                </a:solidFill>
                <a:latin typeface="Montserrat ExtraBold" pitchFamily="2" charset="77"/>
              </a:defRPr>
            </a:lvl1pPr>
          </a:lstStyle>
          <a:p>
            <a:endParaRPr lang="en-US"/>
          </a:p>
        </p:txBody>
      </p:sp>
      <p:sp>
        <p:nvSpPr>
          <p:cNvPr id="5" name="Footer Placeholder 4"/>
          <p:cNvSpPr>
            <a:spLocks noGrp="1"/>
          </p:cNvSpPr>
          <p:nvPr>
            <p:ph type="ftr" sz="quarter" idx="3"/>
          </p:nvPr>
        </p:nvSpPr>
        <p:spPr>
          <a:xfrm>
            <a:off x="2271713" y="9182869"/>
            <a:ext cx="2314575" cy="527487"/>
          </a:xfrm>
          <a:prstGeom prst="rect">
            <a:avLst/>
          </a:prstGeom>
        </p:spPr>
        <p:txBody>
          <a:bodyPr vert="horz" lIns="91440" tIns="45720" rIns="91440" bIns="45720" rtlCol="0" anchor="ctr"/>
          <a:lstStyle>
            <a:lvl1pPr algn="ctr">
              <a:defRPr sz="900" b="1" i="0">
                <a:solidFill>
                  <a:schemeClr val="tx1"/>
                </a:solidFill>
                <a:latin typeface="Montserrat ExtraBold" pitchFamily="2" charset="77"/>
              </a:defRPr>
            </a:lvl1pPr>
          </a:lstStyle>
          <a:p>
            <a:r>
              <a:rPr lang="en-US"/>
              <a:t>This is the document title</a:t>
            </a:r>
          </a:p>
        </p:txBody>
      </p:sp>
      <p:sp>
        <p:nvSpPr>
          <p:cNvPr id="6" name="Slide Number Placeholder 5"/>
          <p:cNvSpPr>
            <a:spLocks noGrp="1"/>
          </p:cNvSpPr>
          <p:nvPr>
            <p:ph type="sldNum" sz="quarter" idx="4"/>
          </p:nvPr>
        </p:nvSpPr>
        <p:spPr>
          <a:xfrm>
            <a:off x="4843463" y="9182869"/>
            <a:ext cx="1543050" cy="527487"/>
          </a:xfrm>
          <a:prstGeom prst="rect">
            <a:avLst/>
          </a:prstGeom>
        </p:spPr>
        <p:txBody>
          <a:bodyPr vert="horz" lIns="91440" tIns="45720" rIns="91440" bIns="45720" rtlCol="0" anchor="ctr"/>
          <a:lstStyle>
            <a:lvl1pPr algn="r">
              <a:defRPr sz="900" b="1" i="0">
                <a:solidFill>
                  <a:schemeClr val="tx1"/>
                </a:solidFill>
                <a:latin typeface="Montserrat ExtraBold" pitchFamily="2" charset="77"/>
              </a:defRPr>
            </a:lvl1pPr>
          </a:lstStyle>
          <a:p>
            <a:fld id="{F7145DB1-CFD2-D946-8DB8-48A07C891EE2}" type="slidenum">
              <a:rPr lang="en-US" smtClean="0"/>
              <a:pPr/>
              <a:t>‹#›</a:t>
            </a:fld>
            <a:endParaRPr lang="en-US"/>
          </a:p>
        </p:txBody>
      </p:sp>
    </p:spTree>
    <p:extLst>
      <p:ext uri="{BB962C8B-B14F-4D97-AF65-F5344CB8AC3E}">
        <p14:creationId xmlns:p14="http://schemas.microsoft.com/office/powerpoint/2010/main" val="3334012818"/>
      </p:ext>
    </p:extLst>
  </p:cSld>
  <p:clrMap bg1="lt1" tx1="dk1" bg2="lt2" tx2="dk2" accent1="accent1" accent2="accent2" accent3="accent3" accent4="accent4" accent5="accent5" accent6="accent6" hlink="hlink" folHlink="folHlink"/>
  <p:sldLayoutIdLst>
    <p:sldLayoutId id="2147483722" r:id="rId1"/>
    <p:sldLayoutId id="2147483718" r:id="rId2"/>
  </p:sldLayoutIdLst>
  <p:hf hdr="0" dt="0"/>
  <p:txStyles>
    <p:titleStyle>
      <a:lvl1pPr algn="l" defTabSz="685800" rtl="0" eaLnBrk="1" latinLnBrk="0" hangingPunct="1">
        <a:lnSpc>
          <a:spcPct val="90000"/>
        </a:lnSpc>
        <a:spcBef>
          <a:spcPct val="0"/>
        </a:spcBef>
        <a:buNone/>
        <a:defRPr sz="3300" b="1" i="0" kern="1200">
          <a:solidFill>
            <a:schemeClr val="tx1"/>
          </a:solidFill>
          <a:latin typeface="Montserrat ExtraBold" pitchFamily="2" charset="77"/>
          <a:ea typeface="+mj-ea"/>
          <a:cs typeface="+mj-cs"/>
        </a:defRPr>
      </a:lvl1pPr>
    </p:titleStyle>
    <p:bodyStyle>
      <a:lvl1pPr marL="171450" indent="-171450" algn="l" defTabSz="685800" rtl="0" eaLnBrk="1" latinLnBrk="0" hangingPunct="1">
        <a:lnSpc>
          <a:spcPct val="100000"/>
        </a:lnSpc>
        <a:spcBef>
          <a:spcPts val="750"/>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FF8BFF"/>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hyperlink" Target="https://www.youtube.com/watch?v=x04HrjnespU"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www.electoralcommission.org.uk/welcome-your-vote/resources-young-people/who-responsible" TargetMode="External"/><Relationship Id="rId2" Type="http://schemas.openxmlformats.org/officeDocument/2006/relationships/image" Target="../media/image10.png"/><Relationship Id="rId1" Type="http://schemas.openxmlformats.org/officeDocument/2006/relationships/slideLayout" Target="../slideLayouts/slideLayout9.xml"/><Relationship Id="rId4" Type="http://schemas.openxmlformats.org/officeDocument/2006/relationships/hyperlink" Target="http://www.gov.uk/registertovot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juwCeqJq9pE&amp;list=PLm0G6YKL5VxICxsda9-6SoIfmA6SLiVHr&amp;index=12"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juwCeqJq9pE&amp;list=PLm0G6YKL5VxICxsda9-6SoIfmA6SLiVHr&amp;index=12" TargetMode="External"/><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hyperlink" Target="http://www.gov.uk/registertovot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www.gov.uk/registertovote"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www.gov.uk/registertovote" TargetMode="External"/><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hyperlink" Target="http://www.gov.uk/registertovote"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juwCeqJq9pE&amp;list=PLm0G6YKL5VxICxsda9-6SoIfmA6SLiVHr&amp;index=12" TargetMode="External"/><Relationship Id="rId2" Type="http://schemas.openxmlformats.org/officeDocument/2006/relationships/hyperlink" Target="http://www.gov.uk/registertovote"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hwb.gov.wales/curriculum-for-wales/cross-curricular-skills-frameworks/#digital-competence-framework" TargetMode="External"/><Relationship Id="rId2" Type="http://schemas.openxmlformats.org/officeDocument/2006/relationships/hyperlink" Target="https://hwb.gov.wales/curriculum-for-wales/cross-curricular-skills-frameworks/#literacy-and-numeracy-framework"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s://youtu.be/jbKxPfI1LKA?si=aJisB4A3vRWT5dCy"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jbKxPfI1LKA?si=aJisB4A3vRWT5dCy" TargetMode="External"/><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hyperlink" Target="http://www.gov.uk/registertovote"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members.parliament.uk/FindYourMP" TargetMode="External"/><Relationship Id="rId2" Type="http://schemas.openxmlformats.org/officeDocument/2006/relationships/hyperlink" Target="http://www.senedd.wales/find-a-member-of-the-senedd" TargetMode="Externa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x04HrjnespU" TargetMode="External"/><Relationship Id="rId2" Type="http://schemas.openxmlformats.org/officeDocument/2006/relationships/hyperlink" Target="https://lettersofnote.com/2015/10/16/give-women-the-vote/" TargetMode="External"/><Relationship Id="rId1" Type="http://schemas.openxmlformats.org/officeDocument/2006/relationships/slideLayout" Target="../slideLayouts/slideLayout3.xml"/><Relationship Id="rId4" Type="http://schemas.openxmlformats.org/officeDocument/2006/relationships/hyperlink" Target="https://www.electoralcommission.org.uk/welcome-your-vote/resources-young-people/who-responsib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Placeholder 22">
            <a:extLst>
              <a:ext uri="{FF2B5EF4-FFF2-40B4-BE49-F238E27FC236}">
                <a16:creationId xmlns:a16="http://schemas.microsoft.com/office/drawing/2014/main" id="{2D0787E0-C47E-3141-B722-8BEFC0917F63}"/>
              </a:ext>
            </a:extLst>
          </p:cNvPr>
          <p:cNvSpPr>
            <a:spLocks noGrp="1"/>
          </p:cNvSpPr>
          <p:nvPr>
            <p:ph type="body" sz="quarter" idx="10"/>
          </p:nvPr>
        </p:nvSpPr>
        <p:spPr>
          <a:xfrm>
            <a:off x="334468" y="2172732"/>
            <a:ext cx="4347908" cy="743463"/>
          </a:xfrm>
        </p:spPr>
        <p:txBody>
          <a:bodyPr/>
          <a:lstStyle/>
          <a:p>
            <a:r>
              <a:rPr lang="en-US" dirty="0"/>
              <a:t>WELCOME TO</a:t>
            </a:r>
          </a:p>
        </p:txBody>
      </p:sp>
      <p:sp>
        <p:nvSpPr>
          <p:cNvPr id="4" name="Text Placeholder 3">
            <a:extLst>
              <a:ext uri="{FF2B5EF4-FFF2-40B4-BE49-F238E27FC236}">
                <a16:creationId xmlns:a16="http://schemas.microsoft.com/office/drawing/2014/main" id="{28A268A9-8054-C946-AC99-A11D6BC986F0}"/>
              </a:ext>
            </a:extLst>
          </p:cNvPr>
          <p:cNvSpPr>
            <a:spLocks noGrp="1"/>
          </p:cNvSpPr>
          <p:nvPr>
            <p:ph type="body" sz="quarter" idx="11"/>
          </p:nvPr>
        </p:nvSpPr>
        <p:spPr>
          <a:xfrm>
            <a:off x="340522" y="2684317"/>
            <a:ext cx="4347908" cy="743463"/>
          </a:xfrm>
        </p:spPr>
        <p:txBody>
          <a:bodyPr/>
          <a:lstStyle/>
          <a:p>
            <a:r>
              <a:rPr lang="en-US" dirty="0"/>
              <a:t>WELCOME TO</a:t>
            </a:r>
          </a:p>
          <a:p>
            <a:endParaRPr lang="en-US" dirty="0"/>
          </a:p>
        </p:txBody>
      </p:sp>
      <p:sp>
        <p:nvSpPr>
          <p:cNvPr id="5" name="Text Placeholder 4">
            <a:extLst>
              <a:ext uri="{FF2B5EF4-FFF2-40B4-BE49-F238E27FC236}">
                <a16:creationId xmlns:a16="http://schemas.microsoft.com/office/drawing/2014/main" id="{0D08AC7B-605D-614A-88A4-39F458535FEA}"/>
              </a:ext>
            </a:extLst>
          </p:cNvPr>
          <p:cNvSpPr>
            <a:spLocks noGrp="1"/>
          </p:cNvSpPr>
          <p:nvPr>
            <p:ph type="body" sz="quarter" idx="12"/>
          </p:nvPr>
        </p:nvSpPr>
        <p:spPr>
          <a:xfrm>
            <a:off x="328414" y="1661147"/>
            <a:ext cx="4347908" cy="743463"/>
          </a:xfrm>
        </p:spPr>
        <p:txBody>
          <a:bodyPr/>
          <a:lstStyle/>
          <a:p>
            <a:r>
              <a:rPr lang="en-US" dirty="0"/>
              <a:t>WELCOME TO</a:t>
            </a:r>
          </a:p>
        </p:txBody>
      </p:sp>
      <p:sp>
        <p:nvSpPr>
          <p:cNvPr id="8" name="Text Placeholder 7">
            <a:extLst>
              <a:ext uri="{FF2B5EF4-FFF2-40B4-BE49-F238E27FC236}">
                <a16:creationId xmlns:a16="http://schemas.microsoft.com/office/drawing/2014/main" id="{8A71BED9-A295-DF49-8ED8-7CFE294C6517}"/>
              </a:ext>
            </a:extLst>
          </p:cNvPr>
          <p:cNvSpPr>
            <a:spLocks noGrp="1"/>
          </p:cNvSpPr>
          <p:nvPr>
            <p:ph type="body" sz="quarter" idx="13"/>
          </p:nvPr>
        </p:nvSpPr>
        <p:spPr>
          <a:xfrm>
            <a:off x="286424" y="1126585"/>
            <a:ext cx="4347908" cy="743463"/>
          </a:xfrm>
        </p:spPr>
        <p:txBody>
          <a:bodyPr/>
          <a:lstStyle/>
          <a:p>
            <a:r>
              <a:rPr lang="en-US" dirty="0"/>
              <a:t>WELCOME TO</a:t>
            </a:r>
          </a:p>
        </p:txBody>
      </p:sp>
      <p:sp>
        <p:nvSpPr>
          <p:cNvPr id="9" name="Text Placeholder 8">
            <a:extLst>
              <a:ext uri="{FF2B5EF4-FFF2-40B4-BE49-F238E27FC236}">
                <a16:creationId xmlns:a16="http://schemas.microsoft.com/office/drawing/2014/main" id="{EF8940B6-F56B-C347-9513-FBD68FA1DAB8}"/>
              </a:ext>
            </a:extLst>
          </p:cNvPr>
          <p:cNvSpPr>
            <a:spLocks noGrp="1"/>
          </p:cNvSpPr>
          <p:nvPr>
            <p:ph type="body" sz="quarter" idx="14"/>
          </p:nvPr>
        </p:nvSpPr>
        <p:spPr>
          <a:xfrm>
            <a:off x="286424" y="615000"/>
            <a:ext cx="4347908" cy="743463"/>
          </a:xfrm>
        </p:spPr>
        <p:txBody>
          <a:bodyPr/>
          <a:lstStyle/>
          <a:p>
            <a:r>
              <a:rPr lang="en-US" dirty="0"/>
              <a:t>WELCOME TO</a:t>
            </a:r>
          </a:p>
        </p:txBody>
      </p:sp>
      <p:sp>
        <p:nvSpPr>
          <p:cNvPr id="38" name="Text Placeholder 37">
            <a:extLst>
              <a:ext uri="{FF2B5EF4-FFF2-40B4-BE49-F238E27FC236}">
                <a16:creationId xmlns:a16="http://schemas.microsoft.com/office/drawing/2014/main" id="{56E56AB1-A21B-C640-B5F7-F9DB720FB93B}"/>
              </a:ext>
            </a:extLst>
          </p:cNvPr>
          <p:cNvSpPr>
            <a:spLocks noGrp="1"/>
          </p:cNvSpPr>
          <p:nvPr>
            <p:ph type="body" sz="quarter" idx="15"/>
          </p:nvPr>
        </p:nvSpPr>
        <p:spPr>
          <a:xfrm>
            <a:off x="420732" y="9346640"/>
            <a:ext cx="2627268" cy="193697"/>
          </a:xfrm>
        </p:spPr>
        <p:txBody>
          <a:bodyPr>
            <a:noAutofit/>
          </a:bodyPr>
          <a:lstStyle/>
          <a:p>
            <a:r>
              <a:rPr lang="en-US" sz="900" dirty="0"/>
              <a:t>electoralcommission.org.uk/learning	</a:t>
            </a:r>
          </a:p>
        </p:txBody>
      </p:sp>
      <p:sp>
        <p:nvSpPr>
          <p:cNvPr id="37" name="Subtitle 36">
            <a:extLst>
              <a:ext uri="{FF2B5EF4-FFF2-40B4-BE49-F238E27FC236}">
                <a16:creationId xmlns:a16="http://schemas.microsoft.com/office/drawing/2014/main" id="{963D26CF-4ACB-2C4A-B8E8-A63EC4402212}"/>
              </a:ext>
            </a:extLst>
          </p:cNvPr>
          <p:cNvSpPr>
            <a:spLocks noGrp="1"/>
          </p:cNvSpPr>
          <p:nvPr>
            <p:ph type="subTitle" idx="1"/>
          </p:nvPr>
        </p:nvSpPr>
        <p:spPr/>
        <p:txBody>
          <a:bodyPr>
            <a:normAutofit lnSpcReduction="10000"/>
          </a:bodyPr>
          <a:lstStyle/>
          <a:p>
            <a:r>
              <a:rPr lang="en-US" dirty="0"/>
              <a:t>Learning sequence</a:t>
            </a:r>
          </a:p>
          <a:p>
            <a:r>
              <a:rPr lang="en-US" dirty="0"/>
              <a:t>Suitable for Year 10+</a:t>
            </a:r>
          </a:p>
          <a:p>
            <a:r>
              <a:rPr lang="en-US" dirty="0"/>
              <a:t>Linked to the Welsh Curriculum</a:t>
            </a:r>
          </a:p>
        </p:txBody>
      </p:sp>
      <p:sp>
        <p:nvSpPr>
          <p:cNvPr id="36" name="Title 35">
            <a:extLst>
              <a:ext uri="{FF2B5EF4-FFF2-40B4-BE49-F238E27FC236}">
                <a16:creationId xmlns:a16="http://schemas.microsoft.com/office/drawing/2014/main" id="{312BDC33-01D7-F743-8C6C-FF8ECF55A3D3}"/>
              </a:ext>
            </a:extLst>
          </p:cNvPr>
          <p:cNvSpPr>
            <a:spLocks noGrp="1"/>
          </p:cNvSpPr>
          <p:nvPr>
            <p:ph type="ctrTitle"/>
          </p:nvPr>
        </p:nvSpPr>
        <p:spPr/>
        <p:txBody>
          <a:bodyPr/>
          <a:lstStyle/>
          <a:p>
            <a:r>
              <a:rPr lang="en-US" dirty="0"/>
              <a:t>Welcome to your vote</a:t>
            </a:r>
          </a:p>
        </p:txBody>
      </p:sp>
    </p:spTree>
    <p:extLst>
      <p:ext uri="{BB962C8B-B14F-4D97-AF65-F5344CB8AC3E}">
        <p14:creationId xmlns:p14="http://schemas.microsoft.com/office/powerpoint/2010/main" val="2943437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952905"/>
            <a:ext cx="5906164" cy="806620"/>
          </a:xfrm>
        </p:spPr>
        <p:txBody>
          <a:bodyPr>
            <a:normAutofit/>
          </a:bodyPr>
          <a:lstStyle/>
          <a:p>
            <a:r>
              <a:rPr lang="en-US" dirty="0"/>
              <a:t>Our democracy</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r>
              <a:rPr lang="en-US" dirty="0"/>
              <a:t>Our democracy</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fld id="{F7145DB1-CFD2-D946-8DB8-48A07C891EE2}" type="slidenum">
              <a:rPr lang="en-US" smtClean="0"/>
              <a:pPr/>
              <a:t>10</a:t>
            </a:fld>
            <a:endParaRPr lang="en-US" dirty="0"/>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562956"/>
            <a:ext cx="5906164" cy="337128"/>
          </a:xfrm>
        </p:spPr>
        <p:txBody>
          <a:bodyPr/>
          <a:lstStyle/>
          <a:p>
            <a:r>
              <a:rPr lang="en-US" dirty="0"/>
              <a:t>02.</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r>
              <a:rPr lang="en-US" dirty="0"/>
              <a:t>LESSON PLAN</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34323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08771BB9-540F-F44D-887F-E008F7D85B11}"/>
              </a:ext>
            </a:extLst>
          </p:cNvPr>
          <p:cNvSpPr>
            <a:spLocks noGrp="1"/>
          </p:cNvSpPr>
          <p:nvPr>
            <p:ph idx="1"/>
          </p:nvPr>
        </p:nvSpPr>
        <p:spPr>
          <a:xfrm>
            <a:off x="485774" y="1514854"/>
            <a:ext cx="5905500" cy="7179967"/>
          </a:xfrm>
        </p:spPr>
        <p:txBody>
          <a:bodyPr numCol="2" spcCol="360000">
            <a:noAutofit/>
          </a:bodyPr>
          <a:lstStyle/>
          <a:p>
            <a:pPr marL="0" lvl="0" indent="0">
              <a:buNone/>
            </a:pPr>
            <a:r>
              <a:rPr lang="en-GB" b="1" dirty="0"/>
              <a:t>Starter</a:t>
            </a:r>
          </a:p>
          <a:p>
            <a:pPr marL="0" indent="0">
              <a:buNone/>
            </a:pPr>
            <a:r>
              <a:rPr lang="en-GB" dirty="0"/>
              <a:t>Introduce the word ‘suffrage’ using a dictionary race, a game of hangman or using the key vocabulary sheet for this unit.</a:t>
            </a:r>
          </a:p>
          <a:p>
            <a:pPr marL="0" indent="0">
              <a:buNone/>
            </a:pPr>
            <a:r>
              <a:rPr lang="en-GB" dirty="0"/>
              <a:t>Share the letter by Bertha Brewster with the class and discuss what the writer is asking for and how she is making her point.</a:t>
            </a:r>
          </a:p>
          <a:p>
            <a:pPr marL="0" indent="0">
              <a:buNone/>
            </a:pPr>
            <a:r>
              <a:rPr lang="en-GB" dirty="0"/>
              <a:t>Prompt questions might include:</a:t>
            </a:r>
          </a:p>
          <a:p>
            <a:r>
              <a:rPr lang="en-GB" dirty="0"/>
              <a:t>any words or phrases students didn’t already know?</a:t>
            </a:r>
          </a:p>
          <a:p>
            <a:r>
              <a:rPr lang="en-GB" dirty="0"/>
              <a:t>what were the suffragists (and suffragettes) fighting for?</a:t>
            </a:r>
          </a:p>
          <a:p>
            <a:r>
              <a:rPr lang="en-GB" dirty="0"/>
              <a:t>what emotions do you feel as a reader? Why do you think Bertha tried to evoke these emotions?</a:t>
            </a:r>
          </a:p>
          <a:p>
            <a:pPr marL="0" indent="0">
              <a:buNone/>
            </a:pPr>
            <a:r>
              <a:rPr lang="en-GB" b="1" dirty="0"/>
              <a:t>Timeline – group activity</a:t>
            </a:r>
          </a:p>
          <a:p>
            <a:pPr marL="0" lvl="0" indent="0">
              <a:buNone/>
            </a:pPr>
            <a:r>
              <a:rPr lang="en-GB" dirty="0"/>
              <a:t>In small groups provide students with the cards from the timeline activity. They should arrange the elections in chronological order.</a:t>
            </a:r>
          </a:p>
          <a:p>
            <a:pPr marL="0" lvl="0" indent="0">
              <a:buNone/>
            </a:pPr>
            <a:r>
              <a:rPr lang="en-US" dirty="0"/>
              <a:t>Once you’ve been through the correct answers with the class, discuss. Prompt questions might include: </a:t>
            </a:r>
          </a:p>
          <a:p>
            <a:r>
              <a:rPr lang="en-US" dirty="0"/>
              <a:t>are there any dates that are surprising? </a:t>
            </a:r>
          </a:p>
          <a:p>
            <a:r>
              <a:rPr lang="en-US" dirty="0"/>
              <a:t>do they notice any patterns or any gaps? </a:t>
            </a:r>
          </a:p>
          <a:p>
            <a:r>
              <a:rPr lang="en-US" dirty="0"/>
              <a:t>are there any other election ‘firsts’ they would be interested to find out more about?</a:t>
            </a:r>
          </a:p>
          <a:p>
            <a:pPr marL="0" lvl="0" indent="0">
              <a:buNone/>
            </a:pPr>
            <a:r>
              <a:rPr lang="en-GB" b="1" dirty="0"/>
              <a:t>Discussion</a:t>
            </a:r>
          </a:p>
          <a:p>
            <a:pPr marL="0" lvl="0" indent="0">
              <a:buNone/>
            </a:pPr>
            <a:r>
              <a:rPr lang="en-GB" dirty="0"/>
              <a:t>How do politicians get elected? </a:t>
            </a:r>
          </a:p>
          <a:p>
            <a:pPr marL="0" lvl="0" indent="0">
              <a:buNone/>
            </a:pPr>
            <a:r>
              <a:rPr lang="en-GB" dirty="0"/>
              <a:t>Discuss as a class to generate initial ideas. </a:t>
            </a:r>
          </a:p>
          <a:p>
            <a:pPr marL="0" lvl="0" indent="0">
              <a:buNone/>
            </a:pPr>
            <a:r>
              <a:rPr lang="en-GB" dirty="0"/>
              <a:t>Remind students that in some elections, we are voting for a person but often we are voting for the representative of a political party. </a:t>
            </a:r>
            <a:r>
              <a:rPr lang="en-GB" dirty="0">
                <a:hlinkClick r:id="rId2"/>
              </a:rPr>
              <a:t>Watch this film about campaigning during elections </a:t>
            </a:r>
            <a:r>
              <a:rPr lang="en-GB" dirty="0"/>
              <a:t>and address any questions that arise.</a:t>
            </a:r>
          </a:p>
          <a:p>
            <a:pPr marL="0" lvl="0" indent="0">
              <a:buNone/>
            </a:pPr>
            <a:r>
              <a:rPr lang="en-GB" b="1" dirty="0"/>
              <a:t>Who Represents You?</a:t>
            </a:r>
          </a:p>
          <a:p>
            <a:pPr marL="0" lvl="0" indent="0">
              <a:buNone/>
            </a:pPr>
            <a:r>
              <a:rPr lang="en-GB" dirty="0"/>
              <a:t>In pairs students should look at the list they produced for the ‘Who Represents You?’ worksheet. </a:t>
            </a:r>
          </a:p>
          <a:p>
            <a:pPr marL="0" lvl="0" indent="0">
              <a:buNone/>
            </a:pPr>
            <a:r>
              <a:rPr lang="en-GB" dirty="0"/>
              <a:t>Through discussion, students should decide whether they feel the list is representative of their community. Useful prompts might include:</a:t>
            </a:r>
          </a:p>
          <a:p>
            <a:r>
              <a:rPr lang="en-GB" dirty="0"/>
              <a:t>do the people listed have a similar family and educational background to you or to someone from your community?</a:t>
            </a:r>
          </a:p>
        </p:txBody>
      </p:sp>
    </p:spTree>
    <p:extLst>
      <p:ext uri="{BB962C8B-B14F-4D97-AF65-F5344CB8AC3E}">
        <p14:creationId xmlns:p14="http://schemas.microsoft.com/office/powerpoint/2010/main" val="3767451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86D8DF89-E9F0-B547-854D-D579B4126A01}"/>
              </a:ext>
            </a:extLst>
          </p:cNvPr>
          <p:cNvSpPr>
            <a:spLocks noGrp="1"/>
          </p:cNvSpPr>
          <p:nvPr>
            <p:ph idx="16"/>
          </p:nvPr>
        </p:nvSpPr>
        <p:spPr>
          <a:xfrm>
            <a:off x="3634451" y="2101192"/>
            <a:ext cx="2743199" cy="4299607"/>
          </a:xfrm>
        </p:spPr>
        <p:txBody>
          <a:bodyPr wrap="square" numCol="1">
            <a:noAutofit/>
          </a:bodyPr>
          <a:lstStyle/>
          <a:p>
            <a:pPr>
              <a:spcBef>
                <a:spcPts val="0"/>
              </a:spcBef>
              <a:spcAft>
                <a:spcPts val="600"/>
              </a:spcAft>
            </a:pPr>
            <a:r>
              <a:rPr lang="en-US" b="1" dirty="0">
                <a:latin typeface="Montserrat ExtraBold" pitchFamily="2" charset="77"/>
              </a:rPr>
              <a:t>Key Vocabulary</a:t>
            </a:r>
          </a:p>
          <a:p>
            <a:pPr>
              <a:spcBef>
                <a:spcPts val="0"/>
              </a:spcBef>
            </a:pPr>
            <a:r>
              <a:rPr lang="en-US" sz="1100" b="1" dirty="0"/>
              <a:t>Democracy</a:t>
            </a:r>
          </a:p>
          <a:p>
            <a:pPr>
              <a:spcBef>
                <a:spcPts val="0"/>
              </a:spcBef>
              <a:spcAft>
                <a:spcPts val="600"/>
              </a:spcAft>
            </a:pPr>
            <a:r>
              <a:rPr lang="en-US" sz="1100" dirty="0"/>
              <a:t>A system of government where people vote to elect the people who represent them.</a:t>
            </a:r>
          </a:p>
          <a:p>
            <a:pPr>
              <a:spcBef>
                <a:spcPts val="0"/>
              </a:spcBef>
              <a:spcAft>
                <a:spcPts val="600"/>
              </a:spcAft>
            </a:pPr>
            <a:r>
              <a:rPr lang="en-US" sz="1100" b="1" dirty="0"/>
              <a:t>Suffrage</a:t>
            </a:r>
          </a:p>
          <a:p>
            <a:pPr>
              <a:spcBef>
                <a:spcPts val="0"/>
              </a:spcBef>
              <a:spcAft>
                <a:spcPts val="600"/>
              </a:spcAft>
            </a:pPr>
            <a:r>
              <a:rPr lang="en-US" sz="1100" dirty="0"/>
              <a:t>The right to vote in a political election.</a:t>
            </a:r>
          </a:p>
          <a:p>
            <a:pPr>
              <a:spcBef>
                <a:spcPts val="0"/>
              </a:spcBef>
              <a:spcAft>
                <a:spcPts val="600"/>
              </a:spcAft>
            </a:pPr>
            <a:r>
              <a:rPr lang="en-US" sz="1100" b="1" dirty="0"/>
              <a:t>Suffragette</a:t>
            </a:r>
          </a:p>
          <a:p>
            <a:pPr>
              <a:spcBef>
                <a:spcPts val="0"/>
              </a:spcBef>
              <a:spcAft>
                <a:spcPts val="600"/>
              </a:spcAft>
            </a:pPr>
            <a:r>
              <a:rPr lang="en-US" sz="1100" dirty="0"/>
              <a:t>The name given to women who fought for their right to vote.</a:t>
            </a:r>
          </a:p>
          <a:p>
            <a:pPr>
              <a:spcBef>
                <a:spcPts val="0"/>
              </a:spcBef>
              <a:spcAft>
                <a:spcPts val="600"/>
              </a:spcAft>
            </a:pPr>
            <a:r>
              <a:rPr lang="en-US" sz="1100" b="1" dirty="0"/>
              <a:t>Representation of the People Act</a:t>
            </a:r>
          </a:p>
          <a:p>
            <a:pPr>
              <a:spcBef>
                <a:spcPts val="0"/>
              </a:spcBef>
              <a:spcAft>
                <a:spcPts val="600"/>
              </a:spcAft>
            </a:pPr>
            <a:r>
              <a:rPr lang="en-US" sz="1100" dirty="0"/>
              <a:t>The law passed in 1918 that gave permission for some women to vote. The law was updated in 1928 to allow all women over 21 year old to vote.</a:t>
            </a:r>
          </a:p>
          <a:p>
            <a:pPr>
              <a:spcBef>
                <a:spcPts val="0"/>
              </a:spcBef>
              <a:spcAft>
                <a:spcPts val="600"/>
              </a:spcAft>
            </a:pPr>
            <a:r>
              <a:rPr lang="en-US" sz="1100" b="1" dirty="0"/>
              <a:t>Campaigning</a:t>
            </a:r>
          </a:p>
          <a:p>
            <a:pPr>
              <a:spcBef>
                <a:spcPts val="0"/>
              </a:spcBef>
              <a:spcAft>
                <a:spcPts val="600"/>
              </a:spcAft>
            </a:pPr>
            <a:r>
              <a:rPr lang="en-US" sz="1100" dirty="0"/>
              <a:t>Activities that encourage people to support an issue or political party.</a:t>
            </a:r>
          </a:p>
          <a:p>
            <a:pPr>
              <a:spcBef>
                <a:spcPts val="800"/>
              </a:spcBef>
              <a:spcAft>
                <a:spcPts val="200"/>
              </a:spcAft>
            </a:pPr>
            <a:endParaRPr lang="en-US" dirty="0"/>
          </a:p>
        </p:txBody>
      </p:sp>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p:txBody>
          <a:bodyPr>
            <a:normAutofit/>
          </a:bodyPr>
          <a:lstStyle/>
          <a:p>
            <a:r>
              <a:rPr lang="en-US" dirty="0"/>
              <a:t>Our democracy</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r>
              <a:rPr lang="en-US" dirty="0"/>
              <a:t>Our democracy</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fld id="{F7145DB1-CFD2-D946-8DB8-48A07C891EE2}" type="slidenum">
              <a:rPr lang="en-US" smtClean="0"/>
              <a:pPr/>
              <a:t>11</a:t>
            </a:fld>
            <a:endParaRPr lang="en-US" dirty="0"/>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p:txBody>
          <a:bodyPr/>
          <a:lstStyle/>
          <a:p>
            <a:r>
              <a:rPr lang="en-US" dirty="0"/>
              <a:t>02.</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r>
              <a:rPr lang="en-US" dirty="0"/>
              <a:t>LESSON PLAN</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96486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97AF46C-EBBF-E944-9FE1-131A75871FC7}"/>
              </a:ext>
            </a:extLst>
          </p:cNvPr>
          <p:cNvGrpSpPr/>
          <p:nvPr/>
        </p:nvGrpSpPr>
        <p:grpSpPr>
          <a:xfrm>
            <a:off x="6099937" y="2082327"/>
            <a:ext cx="323704" cy="337072"/>
            <a:chOff x="6084147" y="6349406"/>
            <a:chExt cx="330071" cy="330071"/>
          </a:xfrm>
        </p:grpSpPr>
        <p:sp>
          <p:nvSpPr>
            <p:cNvPr id="15" name="Right Triangle 14">
              <a:extLst>
                <a:ext uri="{FF2B5EF4-FFF2-40B4-BE49-F238E27FC236}">
                  <a16:creationId xmlns:a16="http://schemas.microsoft.com/office/drawing/2014/main" id="{14037302-EA18-2143-823B-244B193F10AE}"/>
                </a:ext>
              </a:extLst>
            </p:cNvPr>
            <p:cNvSpPr/>
            <p:nvPr/>
          </p:nvSpPr>
          <p:spPr>
            <a:xfrm>
              <a:off x="6120424" y="6387304"/>
              <a:ext cx="256564" cy="256564"/>
            </a:xfrm>
            <a:prstGeom prst="rtTriangle">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E0AFC819-3CC0-594F-A027-ED8EB9604754}"/>
                </a:ext>
              </a:extLst>
            </p:cNvPr>
            <p:cNvSpPr/>
            <p:nvPr/>
          </p:nvSpPr>
          <p:spPr>
            <a:xfrm rot="10800000">
              <a:off x="6084147" y="6349406"/>
              <a:ext cx="330071" cy="33007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6B48E37C-73BF-AA42-A9A4-647D785E4629}"/>
              </a:ext>
            </a:extLst>
          </p:cNvPr>
          <p:cNvPicPr>
            <a:picLocks noChangeAspect="1"/>
          </p:cNvPicPr>
          <p:nvPr/>
        </p:nvPicPr>
        <p:blipFill rotWithShape="1">
          <a:blip r:embed="rId2"/>
          <a:srcRect r="14626"/>
          <a:stretch/>
        </p:blipFill>
        <p:spPr>
          <a:xfrm>
            <a:off x="3634451" y="6487447"/>
            <a:ext cx="2752062" cy="2213763"/>
          </a:xfrm>
          <a:prstGeom prst="rect">
            <a:avLst/>
          </a:prstGeom>
        </p:spPr>
      </p:pic>
      <p:sp>
        <p:nvSpPr>
          <p:cNvPr id="19" name="Content Placeholder 2">
            <a:extLst>
              <a:ext uri="{FF2B5EF4-FFF2-40B4-BE49-F238E27FC236}">
                <a16:creationId xmlns:a16="http://schemas.microsoft.com/office/drawing/2014/main" id="{2BC76952-C0E5-7F43-A778-388809B89C72}"/>
              </a:ext>
            </a:extLst>
          </p:cNvPr>
          <p:cNvSpPr>
            <a:spLocks noGrp="1"/>
          </p:cNvSpPr>
          <p:nvPr>
            <p:ph idx="1"/>
          </p:nvPr>
        </p:nvSpPr>
        <p:spPr>
          <a:xfrm>
            <a:off x="471488" y="2101193"/>
            <a:ext cx="2957512" cy="6600017"/>
          </a:xfrm>
        </p:spPr>
        <p:txBody>
          <a:bodyPr numCol="1" spcCol="360000">
            <a:noAutofit/>
          </a:bodyPr>
          <a:lstStyle/>
          <a:p>
            <a:r>
              <a:rPr lang="en-GB" dirty="0"/>
              <a:t>are there any similarities  or differences between the representatives on your list?</a:t>
            </a:r>
          </a:p>
          <a:p>
            <a:r>
              <a:rPr lang="en-GB" dirty="0"/>
              <a:t>is there an equal number of men and women on the list?</a:t>
            </a:r>
          </a:p>
          <a:p>
            <a:r>
              <a:rPr lang="en-GB" dirty="0"/>
              <a:t>do you agree with the political views of the people representing you?</a:t>
            </a:r>
          </a:p>
          <a:p>
            <a:pPr marL="0" indent="0">
              <a:buNone/>
            </a:pPr>
            <a:r>
              <a:rPr lang="en-GB" b="1" dirty="0"/>
              <a:t>Challenge: </a:t>
            </a:r>
          </a:p>
          <a:p>
            <a:r>
              <a:rPr lang="en-GB" dirty="0"/>
              <a:t>would everyone in your community feel represented by the people on this list in some way?</a:t>
            </a:r>
          </a:p>
          <a:p>
            <a:r>
              <a:rPr lang="en-GB" dirty="0"/>
              <a:t>if someone did not feel represented by the people on the list, what possible actions could they take? (For example, use their vote or stand for election themselves)</a:t>
            </a:r>
            <a:endParaRPr lang="en-GB" b="1" dirty="0"/>
          </a:p>
          <a:p>
            <a:pPr lvl="0"/>
            <a:r>
              <a:rPr lang="en-GB" b="1" dirty="0"/>
              <a:t>Plenary</a:t>
            </a:r>
          </a:p>
          <a:p>
            <a:pPr marL="0" indent="0">
              <a:buNone/>
            </a:pPr>
            <a:r>
              <a:rPr lang="en-GB" dirty="0">
                <a:hlinkClick r:id="rId3"/>
              </a:rPr>
              <a:t>Take a quiz </a:t>
            </a:r>
            <a:r>
              <a:rPr lang="en-GB" dirty="0"/>
              <a:t>as a class and discuss any incorrect answers.</a:t>
            </a:r>
          </a:p>
          <a:p>
            <a:pPr marL="0" indent="0">
              <a:buNone/>
            </a:pPr>
            <a:r>
              <a:rPr lang="en-US" dirty="0"/>
              <a:t>Alternatively, pull out some of the anonymous questions – answer them yourself, give students the chance to answer them or look up the answers online together.</a:t>
            </a:r>
          </a:p>
          <a:p>
            <a:pPr marL="0" indent="0">
              <a:buNone/>
            </a:pPr>
            <a:r>
              <a:rPr lang="en-US" dirty="0"/>
              <a:t>Remind students to register to vote at </a:t>
            </a:r>
            <a:r>
              <a:rPr lang="en-US" dirty="0">
                <a:hlinkClick r:id="rId4"/>
              </a:rPr>
              <a:t>gov.uk/</a:t>
            </a:r>
            <a:r>
              <a:rPr lang="en-US" dirty="0" err="1">
                <a:hlinkClick r:id="rId4"/>
              </a:rPr>
              <a:t>registertovote</a:t>
            </a:r>
            <a:endParaRPr lang="en-US" dirty="0"/>
          </a:p>
        </p:txBody>
      </p:sp>
    </p:spTree>
    <p:extLst>
      <p:ext uri="{BB962C8B-B14F-4D97-AF65-F5344CB8AC3E}">
        <p14:creationId xmlns:p14="http://schemas.microsoft.com/office/powerpoint/2010/main" val="3468821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975F6D-3D5D-2946-9260-9D20413343EC}"/>
              </a:ext>
            </a:extLst>
          </p:cNvPr>
          <p:cNvSpPr>
            <a:spLocks noGrp="1"/>
          </p:cNvSpPr>
          <p:nvPr>
            <p:ph type="ftr" sz="quarter" idx="11"/>
          </p:nvPr>
        </p:nvSpPr>
        <p:spPr>
          <a:xfrm>
            <a:off x="957985" y="8923709"/>
            <a:ext cx="2531781" cy="983880"/>
          </a:xfrm>
        </p:spPr>
        <p:txBody>
          <a:bodyPr/>
          <a:lstStyle/>
          <a:p>
            <a:r>
              <a:rPr lang="en-US" dirty="0"/>
              <a:t>Our democracy</a:t>
            </a:r>
          </a:p>
        </p:txBody>
      </p:sp>
      <p:sp>
        <p:nvSpPr>
          <p:cNvPr id="5" name="Slide Number Placeholder 4">
            <a:extLst>
              <a:ext uri="{FF2B5EF4-FFF2-40B4-BE49-F238E27FC236}">
                <a16:creationId xmlns:a16="http://schemas.microsoft.com/office/drawing/2014/main" id="{1F41BBA3-1328-4946-ACFB-5E399741ED0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12</a:t>
            </a:fld>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526444822"/>
              </p:ext>
            </p:extLst>
          </p:nvPr>
        </p:nvGraphicFramePr>
        <p:xfrm>
          <a:off x="471487" y="1950113"/>
          <a:ext cx="5906163" cy="6584291"/>
        </p:xfrm>
        <a:graphic>
          <a:graphicData uri="http://schemas.openxmlformats.org/drawingml/2006/table">
            <a:tbl>
              <a:tblPr bandRow="1">
                <a:tableStyleId>{5C22544A-7EE6-4342-B048-85BDC9FD1C3A}</a:tableStyleId>
              </a:tblPr>
              <a:tblGrid>
                <a:gridCol w="2821955">
                  <a:extLst>
                    <a:ext uri="{9D8B030D-6E8A-4147-A177-3AD203B41FA5}">
                      <a16:colId xmlns:a16="http://schemas.microsoft.com/office/drawing/2014/main" val="4188372822"/>
                    </a:ext>
                  </a:extLst>
                </a:gridCol>
                <a:gridCol w="221517">
                  <a:extLst>
                    <a:ext uri="{9D8B030D-6E8A-4147-A177-3AD203B41FA5}">
                      <a16:colId xmlns:a16="http://schemas.microsoft.com/office/drawing/2014/main" val="1028229880"/>
                    </a:ext>
                  </a:extLst>
                </a:gridCol>
                <a:gridCol w="2862691">
                  <a:extLst>
                    <a:ext uri="{9D8B030D-6E8A-4147-A177-3AD203B41FA5}">
                      <a16:colId xmlns:a16="http://schemas.microsoft.com/office/drawing/2014/main" val="2675777768"/>
                    </a:ext>
                  </a:extLst>
                </a:gridCol>
              </a:tblGrid>
              <a:tr h="77704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First country to lower voting</a:t>
                      </a:r>
                      <a:r>
                        <a:rPr lang="en-GB" sz="1200" baseline="0" dirty="0">
                          <a:latin typeface="Montserrat" panose="020B0604020202020204" charset="0"/>
                        </a:rPr>
                        <a:t> age to 16 years</a:t>
                      </a:r>
                      <a:endParaRPr lang="en-GB" sz="1200" dirty="0">
                        <a:latin typeface="Montserrat" panose="020B0604020202020204" charset="0"/>
                      </a:endParaRPr>
                    </a:p>
                  </a:txBody>
                  <a:tcPr>
                    <a:solidFill>
                      <a:srgbClr val="E7FAF4"/>
                    </a:solidFill>
                  </a:tcPr>
                </a:tc>
                <a:tc>
                  <a:txBody>
                    <a:bodyPr/>
                    <a:lstStyle/>
                    <a:p>
                      <a:endParaRPr lang="en-GB" sz="1200">
                        <a:latin typeface="Montserrat" panose="020B0604020202020204" charset="0"/>
                      </a:endParaRP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Aboriginal</a:t>
                      </a:r>
                      <a:r>
                        <a:rPr lang="en-GB" sz="1200" baseline="0" dirty="0">
                          <a:latin typeface="Montserrat" panose="020B0604020202020204" charset="0"/>
                        </a:rPr>
                        <a:t> people won the right to vote in Australian elections</a:t>
                      </a:r>
                      <a:endParaRPr lang="en-GB" sz="1200" dirty="0">
                        <a:latin typeface="Montserrat" panose="020B0604020202020204" charset="0"/>
                      </a:endParaRPr>
                    </a:p>
                    <a:p>
                      <a:endParaRPr lang="en-GB" sz="1200" dirty="0">
                        <a:latin typeface="Montserrat" panose="020B0604020202020204" charset="0"/>
                      </a:endParaRPr>
                    </a:p>
                  </a:txBody>
                  <a:tcPr>
                    <a:solidFill>
                      <a:srgbClr val="E7FAF4"/>
                    </a:solidFill>
                  </a:tcPr>
                </a:tc>
                <a:extLst>
                  <a:ext uri="{0D108BD9-81ED-4DB2-BD59-A6C34878D82A}">
                    <a16:rowId xmlns:a16="http://schemas.microsoft.com/office/drawing/2014/main" val="3915950913"/>
                  </a:ext>
                </a:extLst>
              </a:tr>
              <a:tr h="321618">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extLst>
                  <a:ext uri="{0D108BD9-81ED-4DB2-BD59-A6C34878D82A}">
                    <a16:rowId xmlns:a16="http://schemas.microsoft.com/office/drawing/2014/main" val="3277331775"/>
                  </a:ext>
                </a:extLst>
              </a:tr>
              <a:tr h="8975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The first</a:t>
                      </a:r>
                      <a:r>
                        <a:rPr lang="en-GB" sz="1200" baseline="0" dirty="0">
                          <a:latin typeface="Montserrat" panose="020B0604020202020204" charset="0"/>
                        </a:rPr>
                        <a:t> ever recorded election</a:t>
                      </a:r>
                    </a:p>
                    <a:p>
                      <a:endParaRPr lang="en-GB" sz="1200" dirty="0">
                        <a:latin typeface="Montserrat" panose="020B0604020202020204" charset="0"/>
                      </a:endParaRPr>
                    </a:p>
                  </a:txBody>
                  <a:tcPr>
                    <a:solidFill>
                      <a:srgbClr val="E7FAF4"/>
                    </a:solidFill>
                  </a:tcPr>
                </a:tc>
                <a:tc>
                  <a:txBody>
                    <a:bodyPr/>
                    <a:lstStyle/>
                    <a:p>
                      <a:endParaRPr lang="en-GB" sz="1200" dirty="0">
                        <a:latin typeface="Montserrat" panose="020B0604020202020204" charset="0"/>
                      </a:endParaRP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16 and 17 year olds can vote in Senedd elections for the first time</a:t>
                      </a:r>
                    </a:p>
                    <a:p>
                      <a:endParaRPr lang="en-GB" sz="1200" dirty="0">
                        <a:latin typeface="Montserrat" panose="020B0604020202020204" charset="0"/>
                      </a:endParaRPr>
                    </a:p>
                  </a:txBody>
                  <a:tcPr>
                    <a:solidFill>
                      <a:srgbClr val="E7FAF4"/>
                    </a:solidFill>
                  </a:tcPr>
                </a:tc>
                <a:extLst>
                  <a:ext uri="{0D108BD9-81ED-4DB2-BD59-A6C34878D82A}">
                    <a16:rowId xmlns:a16="http://schemas.microsoft.com/office/drawing/2014/main" val="154750090"/>
                  </a:ext>
                </a:extLst>
              </a:tr>
              <a:tr h="356354">
                <a:tc>
                  <a:txBody>
                    <a:bodyPr/>
                    <a:lstStyle/>
                    <a:p>
                      <a:endParaRPr lang="en-GB" sz="1200" dirty="0">
                        <a:latin typeface="Montserrat" panose="020B0604020202020204" charset="0"/>
                      </a:endParaRPr>
                    </a:p>
                  </a:txBody>
                  <a:tcPr>
                    <a:noFill/>
                  </a:tcPr>
                </a:tc>
                <a:tc>
                  <a:txBody>
                    <a:bodyPr/>
                    <a:lstStyle/>
                    <a:p>
                      <a:endParaRPr lang="en-GB" sz="120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extLst>
                  <a:ext uri="{0D108BD9-81ED-4DB2-BD59-A6C34878D82A}">
                    <a16:rowId xmlns:a16="http://schemas.microsoft.com/office/drawing/2014/main" val="2478994470"/>
                  </a:ext>
                </a:extLst>
              </a:tr>
              <a:tr h="94305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First election in India after independence from British colonial rule</a:t>
                      </a:r>
                    </a:p>
                    <a:p>
                      <a:endParaRPr lang="en-GB" sz="1200" dirty="0">
                        <a:latin typeface="Montserrat" panose="020B0604020202020204" charset="0"/>
                      </a:endParaRPr>
                    </a:p>
                  </a:txBody>
                  <a:tcPr>
                    <a:solidFill>
                      <a:srgbClr val="E7FAF4"/>
                    </a:solidFill>
                  </a:tcPr>
                </a:tc>
                <a:tc>
                  <a:txBody>
                    <a:bodyPr/>
                    <a:lstStyle/>
                    <a:p>
                      <a:endParaRPr lang="en-GB" sz="1200">
                        <a:latin typeface="Montserrat" panose="020B0604020202020204" charset="0"/>
                      </a:endParaRP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Voting</a:t>
                      </a:r>
                      <a:r>
                        <a:rPr lang="en-GB" sz="1200" baseline="0" dirty="0">
                          <a:latin typeface="Montserrat" panose="020B0604020202020204" charset="0"/>
                        </a:rPr>
                        <a:t> age in the UK lowered from 21 to 18 years</a:t>
                      </a:r>
                      <a:endParaRPr lang="en-GB" sz="1200" dirty="0">
                        <a:latin typeface="Montserrat" panose="020B0604020202020204" charset="0"/>
                      </a:endParaRPr>
                    </a:p>
                    <a:p>
                      <a:endParaRPr lang="en-GB" sz="1200" dirty="0">
                        <a:latin typeface="Montserrat" panose="020B0604020202020204" charset="0"/>
                      </a:endParaRPr>
                    </a:p>
                  </a:txBody>
                  <a:tcPr>
                    <a:solidFill>
                      <a:srgbClr val="E7FAF4"/>
                    </a:solidFill>
                  </a:tcPr>
                </a:tc>
                <a:extLst>
                  <a:ext uri="{0D108BD9-81ED-4DB2-BD59-A6C34878D82A}">
                    <a16:rowId xmlns:a16="http://schemas.microsoft.com/office/drawing/2014/main" val="1126531228"/>
                  </a:ext>
                </a:extLst>
              </a:tr>
              <a:tr h="356354">
                <a:tc>
                  <a:txBody>
                    <a:bodyPr/>
                    <a:lstStyle/>
                    <a:p>
                      <a:endParaRPr lang="en-GB" sz="1200" dirty="0">
                        <a:latin typeface="Montserrat" panose="020B0604020202020204" charset="0"/>
                      </a:endParaRPr>
                    </a:p>
                  </a:txBody>
                  <a:tcPr>
                    <a:noFill/>
                  </a:tcPr>
                </a:tc>
                <a:tc>
                  <a:txBody>
                    <a:bodyPr/>
                    <a:lstStyle/>
                    <a:p>
                      <a:endParaRPr lang="en-GB" sz="120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extLst>
                  <a:ext uri="{0D108BD9-81ED-4DB2-BD59-A6C34878D82A}">
                    <a16:rowId xmlns:a16="http://schemas.microsoft.com/office/drawing/2014/main" val="385832286"/>
                  </a:ext>
                </a:extLst>
              </a:tr>
              <a:tr h="8788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Some</a:t>
                      </a:r>
                      <a:r>
                        <a:rPr lang="en-GB" sz="1200" baseline="0" dirty="0">
                          <a:latin typeface="Montserrat" panose="020B0604020202020204" charset="0"/>
                        </a:rPr>
                        <a:t> w</a:t>
                      </a:r>
                      <a:r>
                        <a:rPr lang="en-GB" sz="1200" dirty="0">
                          <a:latin typeface="Montserrat" panose="020B0604020202020204" charset="0"/>
                        </a:rPr>
                        <a:t>omen allowed to vote in UK elections</a:t>
                      </a:r>
                    </a:p>
                    <a:p>
                      <a:endParaRPr lang="en-GB" sz="1200" dirty="0">
                        <a:latin typeface="Montserrat" panose="020B0604020202020204" charset="0"/>
                      </a:endParaRPr>
                    </a:p>
                  </a:txBody>
                  <a:tcPr>
                    <a:solidFill>
                      <a:srgbClr val="E7FAF4"/>
                    </a:solidFill>
                  </a:tcPr>
                </a:tc>
                <a:tc>
                  <a:txBody>
                    <a:bodyPr/>
                    <a:lstStyle/>
                    <a:p>
                      <a:endParaRPr lang="en-GB" sz="1200">
                        <a:latin typeface="Montserrat" panose="020B0604020202020204" charset="0"/>
                      </a:endParaRP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The first recorded</a:t>
                      </a:r>
                      <a:r>
                        <a:rPr lang="en-GB" sz="1200" baseline="0" dirty="0">
                          <a:latin typeface="Montserrat" panose="020B0604020202020204" charset="0"/>
                        </a:rPr>
                        <a:t> </a:t>
                      </a:r>
                      <a:r>
                        <a:rPr lang="en-GB" sz="1200" dirty="0">
                          <a:latin typeface="Montserrat" panose="020B0604020202020204" charset="0"/>
                        </a:rPr>
                        <a:t>election in which Black South African citizens</a:t>
                      </a:r>
                      <a:r>
                        <a:rPr lang="en-GB" sz="1200" baseline="0" dirty="0">
                          <a:latin typeface="Montserrat" panose="020B0604020202020204" charset="0"/>
                        </a:rPr>
                        <a:t> were able to vote</a:t>
                      </a:r>
                      <a:endParaRPr lang="en-GB" sz="1200" dirty="0">
                        <a:latin typeface="Montserrat" panose="020B0604020202020204" charset="0"/>
                      </a:endParaRPr>
                    </a:p>
                  </a:txBody>
                  <a:tcPr>
                    <a:solidFill>
                      <a:srgbClr val="E7FAF4"/>
                    </a:solidFill>
                  </a:tcPr>
                </a:tc>
                <a:extLst>
                  <a:ext uri="{0D108BD9-81ED-4DB2-BD59-A6C34878D82A}">
                    <a16:rowId xmlns:a16="http://schemas.microsoft.com/office/drawing/2014/main" val="1840362775"/>
                  </a:ext>
                </a:extLst>
              </a:tr>
              <a:tr h="356354">
                <a:tc>
                  <a:txBody>
                    <a:bodyPr/>
                    <a:lstStyle/>
                    <a:p>
                      <a:endParaRPr lang="en-GB" sz="1200">
                        <a:latin typeface="Montserrat" panose="020B0604020202020204" charset="0"/>
                      </a:endParaRPr>
                    </a:p>
                  </a:txBody>
                  <a:tcPr>
                    <a:noFill/>
                  </a:tcPr>
                </a:tc>
                <a:tc>
                  <a:txBody>
                    <a:bodyPr/>
                    <a:lstStyle/>
                    <a:p>
                      <a:endParaRPr lang="en-GB" sz="120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extLst>
                  <a:ext uri="{0D108BD9-81ED-4DB2-BD59-A6C34878D82A}">
                    <a16:rowId xmlns:a16="http://schemas.microsoft.com/office/drawing/2014/main" val="3154274342"/>
                  </a:ext>
                </a:extLst>
              </a:tr>
              <a:tr h="78263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First national parliament to elect</a:t>
                      </a:r>
                      <a:r>
                        <a:rPr lang="en-GB" sz="1200" baseline="0" dirty="0">
                          <a:latin typeface="Montserrat" panose="020B0604020202020204" charset="0"/>
                        </a:rPr>
                        <a:t> more female representatives than male</a:t>
                      </a:r>
                      <a:endParaRPr lang="en-GB" sz="1200" dirty="0">
                        <a:latin typeface="Montserrat" panose="020B0604020202020204" charset="0"/>
                      </a:endParaRPr>
                    </a:p>
                  </a:txBody>
                  <a:tcPr>
                    <a:solidFill>
                      <a:srgbClr val="E7FAF4"/>
                    </a:solidFill>
                  </a:tcPr>
                </a:tc>
                <a:tc>
                  <a:txBody>
                    <a:bodyPr/>
                    <a:lstStyle/>
                    <a:p>
                      <a:endParaRPr lang="en-GB" sz="1200">
                        <a:latin typeface="Montserrat" panose="020B0604020202020204" charset="0"/>
                      </a:endParaRP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First devolved election in Wales</a:t>
                      </a:r>
                    </a:p>
                    <a:p>
                      <a:endParaRPr lang="en-GB" sz="1200" dirty="0">
                        <a:latin typeface="Montserrat" panose="020B0604020202020204" charset="0"/>
                      </a:endParaRPr>
                    </a:p>
                  </a:txBody>
                  <a:tcPr>
                    <a:solidFill>
                      <a:srgbClr val="E7FAF4"/>
                    </a:solidFill>
                  </a:tcPr>
                </a:tc>
                <a:extLst>
                  <a:ext uri="{0D108BD9-81ED-4DB2-BD59-A6C34878D82A}">
                    <a16:rowId xmlns:a16="http://schemas.microsoft.com/office/drawing/2014/main" val="2097408828"/>
                  </a:ext>
                </a:extLst>
              </a:tr>
              <a:tr h="0">
                <a:tc>
                  <a:txBody>
                    <a:bodyPr/>
                    <a:lstStyle/>
                    <a:p>
                      <a:endParaRPr lang="en-GB" sz="120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extLst>
                  <a:ext uri="{0D108BD9-81ED-4DB2-BD59-A6C34878D82A}">
                    <a16:rowId xmlns:a16="http://schemas.microsoft.com/office/drawing/2014/main" val="4184045268"/>
                  </a:ext>
                </a:extLst>
              </a:tr>
              <a:tr h="3563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The first women in the world allowed to vote, without any conditions</a:t>
                      </a:r>
                    </a:p>
                  </a:txBody>
                  <a:tcPr>
                    <a:solidFill>
                      <a:srgbClr val="E7FAF4"/>
                    </a:solidFill>
                  </a:tcPr>
                </a:tc>
                <a:tc>
                  <a:txBody>
                    <a:bodyPr/>
                    <a:lstStyle/>
                    <a:p>
                      <a:endParaRPr lang="en-GB" sz="1200" dirty="0">
                        <a:latin typeface="Montserrat" panose="020B0604020202020204" charset="0"/>
                      </a:endParaRP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First Black MP</a:t>
                      </a:r>
                      <a:r>
                        <a:rPr lang="en-GB" sz="1200" baseline="0" dirty="0">
                          <a:latin typeface="Montserrat" panose="020B0604020202020204" charset="0"/>
                        </a:rPr>
                        <a:t> elected in the UK</a:t>
                      </a:r>
                      <a:endParaRPr lang="en-GB" sz="1200" dirty="0">
                        <a:latin typeface="Montserrat" panose="020B0604020202020204" charset="0"/>
                      </a:endParaRPr>
                    </a:p>
                    <a:p>
                      <a:endParaRPr lang="en-GB" sz="1200" dirty="0">
                        <a:latin typeface="Montserrat" panose="020B0604020202020204" charset="0"/>
                      </a:endParaRPr>
                    </a:p>
                  </a:txBody>
                  <a:tcPr>
                    <a:solidFill>
                      <a:srgbClr val="E7FAF4"/>
                    </a:solidFill>
                  </a:tcPr>
                </a:tc>
                <a:extLst>
                  <a:ext uri="{0D108BD9-81ED-4DB2-BD59-A6C34878D82A}">
                    <a16:rowId xmlns:a16="http://schemas.microsoft.com/office/drawing/2014/main" val="62658981"/>
                  </a:ext>
                </a:extLst>
              </a:tr>
            </a:tbl>
          </a:graphicData>
        </a:graphic>
      </p:graphicFrame>
      <p:sp>
        <p:nvSpPr>
          <p:cNvPr id="31" name="Content Placeholder 30">
            <a:extLst>
              <a:ext uri="{FF2B5EF4-FFF2-40B4-BE49-F238E27FC236}">
                <a16:creationId xmlns:a16="http://schemas.microsoft.com/office/drawing/2014/main" id="{8A94732F-9A7B-614C-A0E9-EE8349E0AC69}"/>
              </a:ext>
            </a:extLst>
          </p:cNvPr>
          <p:cNvSpPr>
            <a:spLocks noGrp="1"/>
          </p:cNvSpPr>
          <p:nvPr>
            <p:ph idx="15"/>
          </p:nvPr>
        </p:nvSpPr>
        <p:spPr>
          <a:xfrm>
            <a:off x="471487" y="1423452"/>
            <a:ext cx="5906163" cy="639150"/>
          </a:xfrm>
        </p:spPr>
        <p:txBody>
          <a:bodyPr/>
          <a:lstStyle/>
          <a:p>
            <a:r>
              <a:rPr lang="en-US" dirty="0"/>
              <a:t>Cut out the events and put them in chronological order from earliest to most recent.</a:t>
            </a:r>
          </a:p>
        </p:txBody>
      </p:sp>
      <p:sp>
        <p:nvSpPr>
          <p:cNvPr id="26" name="Title 25">
            <a:extLst>
              <a:ext uri="{FF2B5EF4-FFF2-40B4-BE49-F238E27FC236}">
                <a16:creationId xmlns:a16="http://schemas.microsoft.com/office/drawing/2014/main" id="{F0A7B239-6B15-4A4D-B4BD-597F5AF5D660}"/>
              </a:ext>
            </a:extLst>
          </p:cNvPr>
          <p:cNvSpPr>
            <a:spLocks noGrp="1"/>
          </p:cNvSpPr>
          <p:nvPr>
            <p:ph type="title"/>
          </p:nvPr>
        </p:nvSpPr>
        <p:spPr>
          <a:xfrm>
            <a:off x="471487" y="885531"/>
            <a:ext cx="5906164" cy="806620"/>
          </a:xfrm>
        </p:spPr>
        <p:txBody>
          <a:bodyPr/>
          <a:lstStyle/>
          <a:p>
            <a:r>
              <a:rPr lang="en-US" dirty="0"/>
              <a:t>Our democracy</a:t>
            </a:r>
          </a:p>
        </p:txBody>
      </p:sp>
      <p:sp>
        <p:nvSpPr>
          <p:cNvPr id="7" name="Text Placeholder 6">
            <a:extLst>
              <a:ext uri="{FF2B5EF4-FFF2-40B4-BE49-F238E27FC236}">
                <a16:creationId xmlns:a16="http://schemas.microsoft.com/office/drawing/2014/main" id="{7563DB6F-72AB-EC46-A5DF-EDC17ACA3430}"/>
              </a:ext>
            </a:extLst>
          </p:cNvPr>
          <p:cNvSpPr>
            <a:spLocks noGrp="1"/>
          </p:cNvSpPr>
          <p:nvPr>
            <p:ph type="body" sz="quarter" idx="13"/>
          </p:nvPr>
        </p:nvSpPr>
        <p:spPr>
          <a:xfrm>
            <a:off x="471488" y="495554"/>
            <a:ext cx="5905500" cy="336550"/>
          </a:xfrm>
        </p:spPr>
        <p:txBody>
          <a:bodyPr/>
          <a:lstStyle/>
          <a:p>
            <a:r>
              <a:rPr lang="en-US" dirty="0"/>
              <a:t>02.</a:t>
            </a:r>
          </a:p>
        </p:txBody>
      </p:sp>
      <p:sp>
        <p:nvSpPr>
          <p:cNvPr id="30" name="Text Placeholder 29">
            <a:extLst>
              <a:ext uri="{FF2B5EF4-FFF2-40B4-BE49-F238E27FC236}">
                <a16:creationId xmlns:a16="http://schemas.microsoft.com/office/drawing/2014/main" id="{A3A3ACD5-D375-C546-8377-77460C9303D5}"/>
              </a:ext>
            </a:extLst>
          </p:cNvPr>
          <p:cNvSpPr>
            <a:spLocks noGrp="1"/>
          </p:cNvSpPr>
          <p:nvPr>
            <p:ph type="body" sz="quarter" idx="14"/>
          </p:nvPr>
        </p:nvSpPr>
        <p:spPr/>
        <p:txBody>
          <a:bodyPr/>
          <a:lstStyle/>
          <a:p>
            <a:r>
              <a:rPr lang="en-US" dirty="0"/>
              <a:t>WORKSHEET</a:t>
            </a:r>
          </a:p>
        </p:txBody>
      </p:sp>
    </p:spTree>
    <p:extLst>
      <p:ext uri="{BB962C8B-B14F-4D97-AF65-F5344CB8AC3E}">
        <p14:creationId xmlns:p14="http://schemas.microsoft.com/office/powerpoint/2010/main" val="3719906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975F6D-3D5D-2946-9260-9D20413343EC}"/>
              </a:ext>
            </a:extLst>
          </p:cNvPr>
          <p:cNvSpPr>
            <a:spLocks noGrp="1"/>
          </p:cNvSpPr>
          <p:nvPr>
            <p:ph type="ftr" sz="quarter" idx="11"/>
          </p:nvPr>
        </p:nvSpPr>
        <p:spPr>
          <a:xfrm>
            <a:off x="957985" y="8923709"/>
            <a:ext cx="2531781" cy="983880"/>
          </a:xfrm>
        </p:spPr>
        <p:txBody>
          <a:bodyPr/>
          <a:lstStyle/>
          <a:p>
            <a:r>
              <a:rPr lang="en-US" dirty="0"/>
              <a:t>Our democracy</a:t>
            </a:r>
          </a:p>
        </p:txBody>
      </p:sp>
      <p:sp>
        <p:nvSpPr>
          <p:cNvPr id="5" name="Slide Number Placeholder 4">
            <a:extLst>
              <a:ext uri="{FF2B5EF4-FFF2-40B4-BE49-F238E27FC236}">
                <a16:creationId xmlns:a16="http://schemas.microsoft.com/office/drawing/2014/main" id="{1F41BBA3-1328-4946-ACFB-5E399741ED0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13</a:t>
            </a:fld>
            <a:endParaRPr lang="en-US" dirty="0"/>
          </a:p>
        </p:txBody>
      </p:sp>
      <p:sp>
        <p:nvSpPr>
          <p:cNvPr id="31" name="Content Placeholder 30">
            <a:extLst>
              <a:ext uri="{FF2B5EF4-FFF2-40B4-BE49-F238E27FC236}">
                <a16:creationId xmlns:a16="http://schemas.microsoft.com/office/drawing/2014/main" id="{8A94732F-9A7B-614C-A0E9-EE8349E0AC69}"/>
              </a:ext>
            </a:extLst>
          </p:cNvPr>
          <p:cNvSpPr>
            <a:spLocks noGrp="1"/>
          </p:cNvSpPr>
          <p:nvPr>
            <p:ph idx="15"/>
          </p:nvPr>
        </p:nvSpPr>
        <p:spPr>
          <a:xfrm>
            <a:off x="471487" y="1288841"/>
            <a:ext cx="5906163" cy="639150"/>
          </a:xfrm>
        </p:spPr>
        <p:txBody>
          <a:bodyPr/>
          <a:lstStyle/>
          <a:p>
            <a:r>
              <a:rPr lang="en-US" dirty="0"/>
              <a:t>Correct answers for timeline activity.</a:t>
            </a:r>
          </a:p>
        </p:txBody>
      </p:sp>
      <p:sp>
        <p:nvSpPr>
          <p:cNvPr id="26" name="Title 25">
            <a:extLst>
              <a:ext uri="{FF2B5EF4-FFF2-40B4-BE49-F238E27FC236}">
                <a16:creationId xmlns:a16="http://schemas.microsoft.com/office/drawing/2014/main" id="{F0A7B239-6B15-4A4D-B4BD-597F5AF5D660}"/>
              </a:ext>
            </a:extLst>
          </p:cNvPr>
          <p:cNvSpPr>
            <a:spLocks noGrp="1"/>
          </p:cNvSpPr>
          <p:nvPr>
            <p:ph type="title"/>
          </p:nvPr>
        </p:nvSpPr>
        <p:spPr>
          <a:xfrm>
            <a:off x="471487" y="885531"/>
            <a:ext cx="5906164" cy="806620"/>
          </a:xfrm>
        </p:spPr>
        <p:txBody>
          <a:bodyPr/>
          <a:lstStyle/>
          <a:p>
            <a:r>
              <a:rPr lang="en-US" dirty="0"/>
              <a:t>Our democracy</a:t>
            </a:r>
          </a:p>
        </p:txBody>
      </p:sp>
      <p:sp>
        <p:nvSpPr>
          <p:cNvPr id="7" name="Text Placeholder 6">
            <a:extLst>
              <a:ext uri="{FF2B5EF4-FFF2-40B4-BE49-F238E27FC236}">
                <a16:creationId xmlns:a16="http://schemas.microsoft.com/office/drawing/2014/main" id="{7563DB6F-72AB-EC46-A5DF-EDC17ACA3430}"/>
              </a:ext>
            </a:extLst>
          </p:cNvPr>
          <p:cNvSpPr>
            <a:spLocks noGrp="1"/>
          </p:cNvSpPr>
          <p:nvPr>
            <p:ph type="body" sz="quarter" idx="13"/>
          </p:nvPr>
        </p:nvSpPr>
        <p:spPr>
          <a:xfrm>
            <a:off x="471488" y="495554"/>
            <a:ext cx="5905500" cy="336550"/>
          </a:xfrm>
        </p:spPr>
        <p:txBody>
          <a:bodyPr/>
          <a:lstStyle/>
          <a:p>
            <a:r>
              <a:rPr lang="en-US" dirty="0"/>
              <a:t>02.</a:t>
            </a:r>
          </a:p>
        </p:txBody>
      </p:sp>
      <p:sp>
        <p:nvSpPr>
          <p:cNvPr id="30" name="Text Placeholder 29">
            <a:extLst>
              <a:ext uri="{FF2B5EF4-FFF2-40B4-BE49-F238E27FC236}">
                <a16:creationId xmlns:a16="http://schemas.microsoft.com/office/drawing/2014/main" id="{A3A3ACD5-D375-C546-8377-77460C9303D5}"/>
              </a:ext>
            </a:extLst>
          </p:cNvPr>
          <p:cNvSpPr>
            <a:spLocks noGrp="1"/>
          </p:cNvSpPr>
          <p:nvPr>
            <p:ph type="body" sz="quarter" idx="14"/>
          </p:nvPr>
        </p:nvSpPr>
        <p:spPr/>
        <p:txBody>
          <a:bodyPr/>
          <a:lstStyle/>
          <a:p>
            <a:r>
              <a:rPr lang="en-US" dirty="0"/>
              <a:t>WORKSHEET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40621717"/>
              </p:ext>
            </p:extLst>
          </p:nvPr>
        </p:nvGraphicFramePr>
        <p:xfrm>
          <a:off x="471486" y="1608416"/>
          <a:ext cx="5905500" cy="7306380"/>
        </p:xfrm>
        <a:graphic>
          <a:graphicData uri="http://schemas.openxmlformats.org/drawingml/2006/table">
            <a:tbl>
              <a:tblPr bandRow="1">
                <a:tableStyleId>{5C22544A-7EE6-4342-B048-85BDC9FD1C3A}</a:tableStyleId>
              </a:tblPr>
              <a:tblGrid>
                <a:gridCol w="2913396">
                  <a:extLst>
                    <a:ext uri="{9D8B030D-6E8A-4147-A177-3AD203B41FA5}">
                      <a16:colId xmlns:a16="http://schemas.microsoft.com/office/drawing/2014/main" val="3371017680"/>
                    </a:ext>
                  </a:extLst>
                </a:gridCol>
                <a:gridCol w="208280">
                  <a:extLst>
                    <a:ext uri="{9D8B030D-6E8A-4147-A177-3AD203B41FA5}">
                      <a16:colId xmlns:a16="http://schemas.microsoft.com/office/drawing/2014/main" val="529174598"/>
                    </a:ext>
                  </a:extLst>
                </a:gridCol>
                <a:gridCol w="2783824">
                  <a:extLst>
                    <a:ext uri="{9D8B030D-6E8A-4147-A177-3AD203B41FA5}">
                      <a16:colId xmlns:a16="http://schemas.microsoft.com/office/drawing/2014/main" val="1183630161"/>
                    </a:ext>
                  </a:extLst>
                </a:gridCol>
              </a:tblGrid>
              <a:tr h="375145">
                <a:tc>
                  <a:txBody>
                    <a:bodyPr/>
                    <a:lstStyle/>
                    <a:p>
                      <a:r>
                        <a:rPr lang="en-GB" sz="1200" dirty="0">
                          <a:latin typeface="Montserrat" panose="020B0604020202020204" charset="0"/>
                        </a:rPr>
                        <a:t>The first</a:t>
                      </a:r>
                      <a:r>
                        <a:rPr lang="en-GB" sz="1200" baseline="0" dirty="0">
                          <a:latin typeface="Montserrat" panose="020B0604020202020204" charset="0"/>
                        </a:rPr>
                        <a:t> ever recorded election</a:t>
                      </a:r>
                    </a:p>
                    <a:p>
                      <a:endParaRPr lang="en-GB" sz="1200" dirty="0">
                        <a:latin typeface="Montserrat" panose="020B0604020202020204" charset="0"/>
                      </a:endParaRPr>
                    </a:p>
                  </a:txBody>
                  <a:tcPr/>
                </a:tc>
                <a:tc>
                  <a:txBody>
                    <a:bodyPr/>
                    <a:lstStyle/>
                    <a:p>
                      <a:endParaRPr lang="en-GB" sz="1200" dirty="0">
                        <a:latin typeface="Montserrat" panose="020B0604020202020204" charset="0"/>
                      </a:endParaRPr>
                    </a:p>
                  </a:txBody>
                  <a:tcPr>
                    <a:noFill/>
                  </a:tcPr>
                </a:tc>
                <a:tc>
                  <a:txBody>
                    <a:bodyPr/>
                    <a:lstStyle/>
                    <a:p>
                      <a:r>
                        <a:rPr lang="en-GB" sz="1200" dirty="0">
                          <a:latin typeface="Montserrat" panose="020B0604020202020204" charset="0"/>
                        </a:rPr>
                        <a:t>754 </a:t>
                      </a:r>
                      <a:r>
                        <a:rPr lang="en-GB" sz="1200" baseline="0" dirty="0">
                          <a:latin typeface="Montserrat" panose="020B0604020202020204" charset="0"/>
                        </a:rPr>
                        <a:t>BC in Ancient Greece</a:t>
                      </a:r>
                      <a:endParaRPr lang="en-GB" sz="1200" dirty="0">
                        <a:latin typeface="Montserrat" panose="020B0604020202020204" charset="0"/>
                      </a:endParaRPr>
                    </a:p>
                  </a:txBody>
                  <a:tcPr/>
                </a:tc>
                <a:extLst>
                  <a:ext uri="{0D108BD9-81ED-4DB2-BD59-A6C34878D82A}">
                    <a16:rowId xmlns:a16="http://schemas.microsoft.com/office/drawing/2014/main" val="798820206"/>
                  </a:ext>
                </a:extLst>
              </a:tr>
              <a:tr h="508758">
                <a:tc>
                  <a:txBody>
                    <a:bodyPr/>
                    <a:lstStyle/>
                    <a:p>
                      <a:r>
                        <a:rPr lang="en-GB" sz="1200" dirty="0">
                          <a:latin typeface="Montserrat" panose="020B0604020202020204" charset="0"/>
                        </a:rPr>
                        <a:t>First Black MP</a:t>
                      </a:r>
                      <a:r>
                        <a:rPr lang="en-GB" sz="1200" baseline="0" dirty="0">
                          <a:latin typeface="Montserrat" panose="020B0604020202020204" charset="0"/>
                        </a:rPr>
                        <a:t> elected in the UK</a:t>
                      </a:r>
                      <a:endParaRPr lang="en-GB" sz="1200" dirty="0">
                        <a:latin typeface="Montserrat" panose="020B0604020202020204" charset="0"/>
                      </a:endParaRPr>
                    </a:p>
                  </a:txBody>
                  <a:tcPr/>
                </a:tc>
                <a:tc>
                  <a:txBody>
                    <a:bodyPr/>
                    <a:lstStyle/>
                    <a:p>
                      <a:endParaRPr lang="en-GB" sz="1200">
                        <a:latin typeface="Montserrat" panose="020B0604020202020204" charset="0"/>
                      </a:endParaRPr>
                    </a:p>
                  </a:txBody>
                  <a:tcPr>
                    <a:noFill/>
                  </a:tcPr>
                </a:tc>
                <a:tc>
                  <a:txBody>
                    <a:bodyPr/>
                    <a:lstStyle/>
                    <a:p>
                      <a:r>
                        <a:rPr lang="en-GB" sz="1200" dirty="0">
                          <a:latin typeface="Montserrat" panose="020B0604020202020204" charset="0"/>
                        </a:rPr>
                        <a:t>1832 - John Stewart, Conservative MP for </a:t>
                      </a:r>
                      <a:r>
                        <a:rPr lang="en-GB" sz="1200" dirty="0" err="1">
                          <a:latin typeface="Montserrat" panose="020B0604020202020204" charset="0"/>
                        </a:rPr>
                        <a:t>Lymington</a:t>
                      </a:r>
                      <a:r>
                        <a:rPr lang="en-GB" sz="1200" dirty="0">
                          <a:latin typeface="Montserrat" panose="020B0604020202020204" charset="0"/>
                        </a:rPr>
                        <a:t>, 1832-1847</a:t>
                      </a:r>
                    </a:p>
                  </a:txBody>
                  <a:tcPr/>
                </a:tc>
                <a:extLst>
                  <a:ext uri="{0D108BD9-81ED-4DB2-BD59-A6C34878D82A}">
                    <a16:rowId xmlns:a16="http://schemas.microsoft.com/office/drawing/2014/main" val="4181407609"/>
                  </a:ext>
                </a:extLst>
              </a:tr>
              <a:tr h="508758">
                <a:tc>
                  <a:txBody>
                    <a:bodyPr/>
                    <a:lstStyle/>
                    <a:p>
                      <a:r>
                        <a:rPr lang="en-GB" sz="1200" dirty="0">
                          <a:latin typeface="Montserrat" panose="020B0604020202020204" charset="0"/>
                        </a:rPr>
                        <a:t>The first women in the world allowed to vote, without any conditions</a:t>
                      </a:r>
                    </a:p>
                  </a:txBody>
                  <a:tcPr/>
                </a:tc>
                <a:tc>
                  <a:txBody>
                    <a:bodyPr/>
                    <a:lstStyle/>
                    <a:p>
                      <a:endParaRPr lang="en-GB" sz="1200" dirty="0">
                        <a:latin typeface="Montserrat" panose="020B0604020202020204" charset="0"/>
                      </a:endParaRPr>
                    </a:p>
                  </a:txBody>
                  <a:tcPr>
                    <a:noFill/>
                  </a:tcPr>
                </a:tc>
                <a:tc>
                  <a:txBody>
                    <a:bodyPr/>
                    <a:lstStyle/>
                    <a:p>
                      <a:r>
                        <a:rPr lang="en-GB" sz="1200" dirty="0">
                          <a:latin typeface="Montserrat" panose="020B0604020202020204" charset="0"/>
                        </a:rPr>
                        <a:t>1893 – both indigenous</a:t>
                      </a:r>
                      <a:r>
                        <a:rPr lang="en-GB" sz="1200" baseline="0" dirty="0">
                          <a:latin typeface="Montserrat" panose="020B0604020202020204" charset="0"/>
                        </a:rPr>
                        <a:t> Maori and European settlers in New Zealand won the right to vote</a:t>
                      </a:r>
                      <a:endParaRPr lang="en-GB" sz="1200" dirty="0">
                        <a:latin typeface="Montserrat" panose="020B0604020202020204" charset="0"/>
                      </a:endParaRPr>
                    </a:p>
                  </a:txBody>
                  <a:tcPr/>
                </a:tc>
                <a:extLst>
                  <a:ext uri="{0D108BD9-81ED-4DB2-BD59-A6C34878D82A}">
                    <a16:rowId xmlns:a16="http://schemas.microsoft.com/office/drawing/2014/main" val="2283282857"/>
                  </a:ext>
                </a:extLst>
              </a:tr>
              <a:tr h="664211">
                <a:tc>
                  <a:txBody>
                    <a:bodyPr/>
                    <a:lstStyle/>
                    <a:p>
                      <a:r>
                        <a:rPr lang="en-GB" sz="1200" dirty="0">
                          <a:latin typeface="Montserrat" panose="020B0604020202020204" charset="0"/>
                        </a:rPr>
                        <a:t>Some</a:t>
                      </a:r>
                      <a:r>
                        <a:rPr lang="en-GB" sz="1200" baseline="0" dirty="0">
                          <a:latin typeface="Montserrat" panose="020B0604020202020204" charset="0"/>
                        </a:rPr>
                        <a:t> w</a:t>
                      </a:r>
                      <a:r>
                        <a:rPr lang="en-GB" sz="1200" dirty="0">
                          <a:latin typeface="Montserrat" panose="020B0604020202020204" charset="0"/>
                        </a:rPr>
                        <a:t>omen allowed to vote in UK elections</a:t>
                      </a:r>
                    </a:p>
                  </a:txBody>
                  <a:tcPr/>
                </a:tc>
                <a:tc>
                  <a:txBody>
                    <a:bodyPr/>
                    <a:lstStyle/>
                    <a:p>
                      <a:endParaRPr lang="en-GB" sz="1200" dirty="0">
                        <a:latin typeface="Montserrat" panose="020B0604020202020204" charset="0"/>
                      </a:endParaRPr>
                    </a:p>
                  </a:txBody>
                  <a:tcPr>
                    <a:noFill/>
                  </a:tcPr>
                </a:tc>
                <a:tc>
                  <a:txBody>
                    <a:bodyPr/>
                    <a:lstStyle/>
                    <a:p>
                      <a:r>
                        <a:rPr lang="en-GB" sz="1200" dirty="0">
                          <a:latin typeface="Montserrat" panose="020B0604020202020204" charset="0"/>
                        </a:rPr>
                        <a:t>1918 (women were granted the same voting rights as men in 1928)</a:t>
                      </a:r>
                    </a:p>
                  </a:txBody>
                  <a:tcPr/>
                </a:tc>
                <a:extLst>
                  <a:ext uri="{0D108BD9-81ED-4DB2-BD59-A6C34878D82A}">
                    <a16:rowId xmlns:a16="http://schemas.microsoft.com/office/drawing/2014/main" val="1660341203"/>
                  </a:ext>
                </a:extLst>
              </a:tr>
              <a:tr h="508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First election in India after independence from British colonial rule</a:t>
                      </a:r>
                    </a:p>
                  </a:txBody>
                  <a:tcPr/>
                </a:tc>
                <a:tc>
                  <a:txBody>
                    <a:bodyPr/>
                    <a:lstStyle/>
                    <a:p>
                      <a:endParaRPr lang="en-GB" sz="1200" dirty="0">
                        <a:latin typeface="Montserrat" panose="020B0604020202020204" charset="0"/>
                      </a:endParaRPr>
                    </a:p>
                  </a:txBody>
                  <a:tcPr>
                    <a:noFill/>
                  </a:tcPr>
                </a:tc>
                <a:tc>
                  <a:txBody>
                    <a:bodyPr/>
                    <a:lstStyle/>
                    <a:p>
                      <a:r>
                        <a:rPr lang="en-GB" sz="1200" dirty="0">
                          <a:latin typeface="Montserrat" panose="020B0604020202020204" charset="0"/>
                        </a:rPr>
                        <a:t>1951 – 52</a:t>
                      </a:r>
                    </a:p>
                  </a:txBody>
                  <a:tcPr/>
                </a:tc>
                <a:extLst>
                  <a:ext uri="{0D108BD9-81ED-4DB2-BD59-A6C34878D82A}">
                    <a16:rowId xmlns:a16="http://schemas.microsoft.com/office/drawing/2014/main" val="4070127260"/>
                  </a:ext>
                </a:extLst>
              </a:tr>
              <a:tr h="558528">
                <a:tc>
                  <a:txBody>
                    <a:bodyPr/>
                    <a:lstStyle/>
                    <a:p>
                      <a:r>
                        <a:rPr lang="en-GB" sz="1200" dirty="0">
                          <a:latin typeface="Montserrat" panose="020B0604020202020204" charset="0"/>
                        </a:rPr>
                        <a:t>Aboriginal</a:t>
                      </a:r>
                      <a:r>
                        <a:rPr lang="en-GB" sz="1200" baseline="0" dirty="0">
                          <a:latin typeface="Montserrat" panose="020B0604020202020204" charset="0"/>
                        </a:rPr>
                        <a:t> people won the right to vote in Australian elections</a:t>
                      </a:r>
                      <a:endParaRPr lang="en-GB" sz="1200" dirty="0">
                        <a:latin typeface="Montserrat" panose="020B0604020202020204" charset="0"/>
                      </a:endParaRPr>
                    </a:p>
                  </a:txBody>
                  <a:tcPr/>
                </a:tc>
                <a:tc>
                  <a:txBody>
                    <a:bodyPr/>
                    <a:lstStyle/>
                    <a:p>
                      <a:endParaRPr lang="en-GB" sz="1200">
                        <a:latin typeface="Montserrat" panose="020B0604020202020204" charset="0"/>
                      </a:endParaRPr>
                    </a:p>
                  </a:txBody>
                  <a:tcPr>
                    <a:noFill/>
                  </a:tcPr>
                </a:tc>
                <a:tc>
                  <a:txBody>
                    <a:bodyPr/>
                    <a:lstStyle/>
                    <a:p>
                      <a:r>
                        <a:rPr lang="en-GB" sz="1200" dirty="0">
                          <a:latin typeface="Montserrat" panose="020B0604020202020204" charset="0"/>
                        </a:rPr>
                        <a:t>1962</a:t>
                      </a:r>
                    </a:p>
                  </a:txBody>
                  <a:tcPr/>
                </a:tc>
                <a:extLst>
                  <a:ext uri="{0D108BD9-81ED-4DB2-BD59-A6C34878D82A}">
                    <a16:rowId xmlns:a16="http://schemas.microsoft.com/office/drawing/2014/main" val="405847212"/>
                  </a:ext>
                </a:extLst>
              </a:tr>
              <a:tr h="508758">
                <a:tc>
                  <a:txBody>
                    <a:bodyPr/>
                    <a:lstStyle/>
                    <a:p>
                      <a:r>
                        <a:rPr lang="en-GB" sz="1200" dirty="0">
                          <a:latin typeface="Montserrat" panose="020B0604020202020204" charset="0"/>
                        </a:rPr>
                        <a:t>Voting</a:t>
                      </a:r>
                      <a:r>
                        <a:rPr lang="en-GB" sz="1200" baseline="0" dirty="0">
                          <a:latin typeface="Montserrat" panose="020B0604020202020204" charset="0"/>
                        </a:rPr>
                        <a:t> age in the UK lowered from 21 to 18 years</a:t>
                      </a:r>
                      <a:endParaRPr lang="en-GB" sz="1200" dirty="0">
                        <a:latin typeface="Montserrat" panose="020B0604020202020204" charset="0"/>
                      </a:endParaRPr>
                    </a:p>
                  </a:txBody>
                  <a:tcPr/>
                </a:tc>
                <a:tc>
                  <a:txBody>
                    <a:bodyPr/>
                    <a:lstStyle/>
                    <a:p>
                      <a:endParaRPr lang="en-GB" sz="1200" dirty="0">
                        <a:latin typeface="Montserrat" panose="020B0604020202020204" charset="0"/>
                      </a:endParaRPr>
                    </a:p>
                  </a:txBody>
                  <a:tcPr>
                    <a:noFill/>
                  </a:tcPr>
                </a:tc>
                <a:tc>
                  <a:txBody>
                    <a:bodyPr/>
                    <a:lstStyle/>
                    <a:p>
                      <a:r>
                        <a:rPr lang="en-GB" sz="1200" dirty="0">
                          <a:latin typeface="Montserrat" panose="020B0604020202020204" charset="0"/>
                        </a:rPr>
                        <a:t>1970</a:t>
                      </a:r>
                    </a:p>
                  </a:txBody>
                  <a:tcPr/>
                </a:tc>
                <a:extLst>
                  <a:ext uri="{0D108BD9-81ED-4DB2-BD59-A6C34878D82A}">
                    <a16:rowId xmlns:a16="http://schemas.microsoft.com/office/drawing/2014/main" val="2220254515"/>
                  </a:ext>
                </a:extLst>
              </a:tr>
              <a:tr h="508758">
                <a:tc>
                  <a:txBody>
                    <a:bodyPr/>
                    <a:lstStyle/>
                    <a:p>
                      <a:r>
                        <a:rPr lang="en-GB" sz="1200" dirty="0">
                          <a:latin typeface="Montserrat" panose="020B0604020202020204" charset="0"/>
                        </a:rPr>
                        <a:t>First country to lower voting</a:t>
                      </a:r>
                      <a:r>
                        <a:rPr lang="en-GB" sz="1200" baseline="0" dirty="0">
                          <a:latin typeface="Montserrat" panose="020B0604020202020204" charset="0"/>
                        </a:rPr>
                        <a:t> age to 16 years</a:t>
                      </a:r>
                      <a:endParaRPr lang="en-GB" sz="1200" dirty="0">
                        <a:latin typeface="Montserrat" panose="020B0604020202020204" charset="0"/>
                      </a:endParaRPr>
                    </a:p>
                  </a:txBody>
                  <a:tcPr/>
                </a:tc>
                <a:tc>
                  <a:txBody>
                    <a:bodyPr/>
                    <a:lstStyle/>
                    <a:p>
                      <a:endParaRPr lang="en-GB" sz="1200">
                        <a:latin typeface="Montserrat" panose="020B0604020202020204" charset="0"/>
                      </a:endParaRPr>
                    </a:p>
                  </a:txBody>
                  <a:tcPr>
                    <a:noFill/>
                  </a:tcPr>
                </a:tc>
                <a:tc>
                  <a:txBody>
                    <a:bodyPr/>
                    <a:lstStyle/>
                    <a:p>
                      <a:r>
                        <a:rPr lang="en-GB" sz="1200" dirty="0">
                          <a:latin typeface="Montserrat" panose="020B0604020202020204" charset="0"/>
                        </a:rPr>
                        <a:t>1984 - Nicaragua</a:t>
                      </a:r>
                    </a:p>
                  </a:txBody>
                  <a:tcPr/>
                </a:tc>
                <a:extLst>
                  <a:ext uri="{0D108BD9-81ED-4DB2-BD59-A6C34878D82A}">
                    <a16:rowId xmlns:a16="http://schemas.microsoft.com/office/drawing/2014/main" val="2039119378"/>
                  </a:ext>
                </a:extLst>
              </a:tr>
              <a:tr h="508758">
                <a:tc>
                  <a:txBody>
                    <a:bodyPr/>
                    <a:lstStyle/>
                    <a:p>
                      <a:r>
                        <a:rPr lang="en-GB" sz="1200" dirty="0">
                          <a:latin typeface="Montserrat" panose="020B0604020202020204" charset="0"/>
                        </a:rPr>
                        <a:t>The first recorded</a:t>
                      </a:r>
                      <a:r>
                        <a:rPr lang="en-GB" sz="1200" baseline="0" dirty="0">
                          <a:latin typeface="Montserrat" panose="020B0604020202020204" charset="0"/>
                        </a:rPr>
                        <a:t> </a:t>
                      </a:r>
                      <a:r>
                        <a:rPr lang="en-GB" sz="1200" dirty="0">
                          <a:latin typeface="Montserrat" panose="020B0604020202020204" charset="0"/>
                        </a:rPr>
                        <a:t>election in which Black South African citizens</a:t>
                      </a:r>
                      <a:r>
                        <a:rPr lang="en-GB" sz="1200" baseline="0" dirty="0">
                          <a:latin typeface="Montserrat" panose="020B0604020202020204" charset="0"/>
                        </a:rPr>
                        <a:t> were able to vote</a:t>
                      </a:r>
                      <a:endParaRPr lang="en-GB" sz="1200" dirty="0">
                        <a:latin typeface="Montserrat" panose="020B0604020202020204" charset="0"/>
                      </a:endParaRPr>
                    </a:p>
                  </a:txBody>
                  <a:tcPr/>
                </a:tc>
                <a:tc>
                  <a:txBody>
                    <a:bodyPr/>
                    <a:lstStyle/>
                    <a:p>
                      <a:endParaRPr lang="en-GB" sz="1200" dirty="0">
                        <a:latin typeface="Montserrat" panose="020B0604020202020204" charset="0"/>
                      </a:endParaRPr>
                    </a:p>
                  </a:txBody>
                  <a:tcPr>
                    <a:noFill/>
                  </a:tcPr>
                </a:tc>
                <a:tc>
                  <a:txBody>
                    <a:bodyPr/>
                    <a:lstStyle/>
                    <a:p>
                      <a:r>
                        <a:rPr lang="en-GB" sz="1200" dirty="0">
                          <a:latin typeface="Montserrat" panose="020B0604020202020204" charset="0"/>
                        </a:rPr>
                        <a:t>1994 – the ANC were elected and Nelson</a:t>
                      </a:r>
                      <a:r>
                        <a:rPr lang="en-GB" sz="1200" baseline="0" dirty="0">
                          <a:latin typeface="Montserrat" panose="020B0604020202020204" charset="0"/>
                        </a:rPr>
                        <a:t> Mandela became President</a:t>
                      </a:r>
                      <a:endParaRPr lang="en-GB" sz="1200" dirty="0">
                        <a:latin typeface="Montserrat" panose="020B0604020202020204" charset="0"/>
                      </a:endParaRPr>
                    </a:p>
                  </a:txBody>
                  <a:tcPr/>
                </a:tc>
                <a:extLst>
                  <a:ext uri="{0D108BD9-81ED-4DB2-BD59-A6C34878D82A}">
                    <a16:rowId xmlns:a16="http://schemas.microsoft.com/office/drawing/2014/main" val="755961242"/>
                  </a:ext>
                </a:extLst>
              </a:tr>
              <a:tr h="716887">
                <a:tc>
                  <a:txBody>
                    <a:bodyPr/>
                    <a:lstStyle/>
                    <a:p>
                      <a:r>
                        <a:rPr lang="en-GB" sz="1200" dirty="0">
                          <a:latin typeface="Montserrat" panose="020B0604020202020204" charset="0"/>
                        </a:rPr>
                        <a:t>First devolved election in Wales</a:t>
                      </a:r>
                    </a:p>
                  </a:txBody>
                  <a:tcPr/>
                </a:tc>
                <a:tc>
                  <a:txBody>
                    <a:bodyPr/>
                    <a:lstStyle/>
                    <a:p>
                      <a:endParaRPr lang="en-GB" sz="1200">
                        <a:latin typeface="Montserrat" panose="020B0604020202020204" charset="0"/>
                      </a:endParaRPr>
                    </a:p>
                  </a:txBody>
                  <a:tcPr>
                    <a:noFill/>
                  </a:tcPr>
                </a:tc>
                <a:tc>
                  <a:txBody>
                    <a:bodyPr/>
                    <a:lstStyle/>
                    <a:p>
                      <a:r>
                        <a:rPr lang="en-GB" sz="1200" dirty="0">
                          <a:latin typeface="Montserrat" panose="020B0604020202020204" charset="0"/>
                        </a:rPr>
                        <a:t>1999 – as National Assembly for Wales before it became the Senedd</a:t>
                      </a:r>
                    </a:p>
                  </a:txBody>
                  <a:tcPr/>
                </a:tc>
                <a:extLst>
                  <a:ext uri="{0D108BD9-81ED-4DB2-BD59-A6C34878D82A}">
                    <a16:rowId xmlns:a16="http://schemas.microsoft.com/office/drawing/2014/main" val="2424999726"/>
                  </a:ext>
                </a:extLst>
              </a:tr>
              <a:tr h="71688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First national parliament to elect</a:t>
                      </a:r>
                      <a:r>
                        <a:rPr lang="en-GB" sz="1200" baseline="0" dirty="0">
                          <a:latin typeface="Montserrat" panose="020B0604020202020204" charset="0"/>
                        </a:rPr>
                        <a:t> more female representatives than male</a:t>
                      </a:r>
                      <a:endParaRPr lang="en-GB" sz="1200" dirty="0">
                        <a:latin typeface="Montserrat" panose="020B0604020202020204" charset="0"/>
                      </a:endParaRPr>
                    </a:p>
                    <a:p>
                      <a:endParaRPr lang="en-GB" sz="1200" dirty="0">
                        <a:latin typeface="Montserrat" panose="020B0604020202020204" charset="0"/>
                      </a:endParaRPr>
                    </a:p>
                  </a:txBody>
                  <a:tcPr/>
                </a:tc>
                <a:tc>
                  <a:txBody>
                    <a:bodyPr/>
                    <a:lstStyle/>
                    <a:p>
                      <a:endParaRPr lang="en-GB" sz="1200">
                        <a:latin typeface="Montserrat" panose="020B0604020202020204" charset="0"/>
                      </a:endParaRPr>
                    </a:p>
                  </a:txBody>
                  <a:tcPr>
                    <a:noFill/>
                  </a:tcPr>
                </a:tc>
                <a:tc>
                  <a:txBody>
                    <a:bodyPr/>
                    <a:lstStyle/>
                    <a:p>
                      <a:r>
                        <a:rPr lang="en-GB" sz="1200" dirty="0">
                          <a:latin typeface="Montserrat" panose="020B0604020202020204" charset="0"/>
                        </a:rPr>
                        <a:t>2008 – in Rwanda</a:t>
                      </a:r>
                    </a:p>
                  </a:txBody>
                  <a:tcPr/>
                </a:tc>
                <a:extLst>
                  <a:ext uri="{0D108BD9-81ED-4DB2-BD59-A6C34878D82A}">
                    <a16:rowId xmlns:a16="http://schemas.microsoft.com/office/drawing/2014/main" val="347642715"/>
                  </a:ext>
                </a:extLst>
              </a:tr>
              <a:tr h="508758">
                <a:tc>
                  <a:txBody>
                    <a:bodyPr/>
                    <a:lstStyle/>
                    <a:p>
                      <a:r>
                        <a:rPr lang="en-GB" sz="1200" dirty="0">
                          <a:latin typeface="Montserrat" panose="020B0604020202020204" charset="0"/>
                        </a:rPr>
                        <a:t>16 and 17 year olds are able to vote in </a:t>
                      </a:r>
                      <a:r>
                        <a:rPr lang="en-GB" sz="1200" dirty="0" err="1">
                          <a:latin typeface="Montserrat" panose="020B0604020202020204" charset="0"/>
                        </a:rPr>
                        <a:t>Senedd</a:t>
                      </a:r>
                      <a:r>
                        <a:rPr lang="en-GB" sz="1200" dirty="0">
                          <a:latin typeface="Montserrat" panose="020B0604020202020204" charset="0"/>
                        </a:rPr>
                        <a:t> elections for the first time</a:t>
                      </a:r>
                    </a:p>
                  </a:txBody>
                  <a:tcPr/>
                </a:tc>
                <a:tc>
                  <a:txBody>
                    <a:bodyPr/>
                    <a:lstStyle/>
                    <a:p>
                      <a:endParaRPr lang="en-GB" sz="1200">
                        <a:latin typeface="Montserrat" panose="020B0604020202020204" charset="0"/>
                      </a:endParaRPr>
                    </a:p>
                  </a:txBody>
                  <a:tcPr>
                    <a:noFill/>
                  </a:tcPr>
                </a:tc>
                <a:tc>
                  <a:txBody>
                    <a:bodyPr/>
                    <a:lstStyle/>
                    <a:p>
                      <a:r>
                        <a:rPr lang="en-GB" sz="1200" dirty="0">
                          <a:latin typeface="Montserrat" panose="020B0604020202020204" charset="0"/>
                        </a:rPr>
                        <a:t>2021</a:t>
                      </a:r>
                    </a:p>
                  </a:txBody>
                  <a:tcPr/>
                </a:tc>
                <a:extLst>
                  <a:ext uri="{0D108BD9-81ED-4DB2-BD59-A6C34878D82A}">
                    <a16:rowId xmlns:a16="http://schemas.microsoft.com/office/drawing/2014/main" val="689655962"/>
                  </a:ext>
                </a:extLst>
              </a:tr>
            </a:tbl>
          </a:graphicData>
        </a:graphic>
      </p:graphicFrame>
    </p:spTree>
    <p:extLst>
      <p:ext uri="{BB962C8B-B14F-4D97-AF65-F5344CB8AC3E}">
        <p14:creationId xmlns:p14="http://schemas.microsoft.com/office/powerpoint/2010/main" val="224952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975F6D-3D5D-2946-9260-9D20413343EC}"/>
              </a:ext>
            </a:extLst>
          </p:cNvPr>
          <p:cNvSpPr>
            <a:spLocks noGrp="1"/>
          </p:cNvSpPr>
          <p:nvPr>
            <p:ph type="ftr" sz="quarter" idx="11"/>
          </p:nvPr>
        </p:nvSpPr>
        <p:spPr>
          <a:xfrm>
            <a:off x="957985" y="8923709"/>
            <a:ext cx="2531781" cy="983880"/>
          </a:xfrm>
        </p:spPr>
        <p:txBody>
          <a:bodyPr/>
          <a:lstStyle/>
          <a:p>
            <a:r>
              <a:rPr lang="en-US" dirty="0"/>
              <a:t>Our democracy</a:t>
            </a:r>
          </a:p>
        </p:txBody>
      </p:sp>
      <p:sp>
        <p:nvSpPr>
          <p:cNvPr id="5" name="Slide Number Placeholder 4">
            <a:extLst>
              <a:ext uri="{FF2B5EF4-FFF2-40B4-BE49-F238E27FC236}">
                <a16:creationId xmlns:a16="http://schemas.microsoft.com/office/drawing/2014/main" id="{1F41BBA3-1328-4946-ACFB-5E399741ED0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14</a:t>
            </a:fld>
            <a:endParaRPr lang="en-US" dirty="0"/>
          </a:p>
        </p:txBody>
      </p:sp>
      <p:sp>
        <p:nvSpPr>
          <p:cNvPr id="31" name="Content Placeholder 30">
            <a:extLst>
              <a:ext uri="{FF2B5EF4-FFF2-40B4-BE49-F238E27FC236}">
                <a16:creationId xmlns:a16="http://schemas.microsoft.com/office/drawing/2014/main" id="{8A94732F-9A7B-614C-A0E9-EE8349E0AC69}"/>
              </a:ext>
            </a:extLst>
          </p:cNvPr>
          <p:cNvSpPr>
            <a:spLocks noGrp="1"/>
          </p:cNvSpPr>
          <p:nvPr>
            <p:ph idx="15"/>
          </p:nvPr>
        </p:nvSpPr>
        <p:spPr>
          <a:xfrm>
            <a:off x="471487" y="1744292"/>
            <a:ext cx="5906163" cy="639150"/>
          </a:xfrm>
        </p:spPr>
        <p:txBody>
          <a:bodyPr/>
          <a:lstStyle/>
          <a:p>
            <a:r>
              <a:rPr lang="en-US" dirty="0"/>
              <a:t>Match the election to the correct year</a:t>
            </a:r>
          </a:p>
        </p:txBody>
      </p:sp>
      <p:sp>
        <p:nvSpPr>
          <p:cNvPr id="26" name="Title 25">
            <a:extLst>
              <a:ext uri="{FF2B5EF4-FFF2-40B4-BE49-F238E27FC236}">
                <a16:creationId xmlns:a16="http://schemas.microsoft.com/office/drawing/2014/main" id="{F0A7B239-6B15-4A4D-B4BD-597F5AF5D660}"/>
              </a:ext>
            </a:extLst>
          </p:cNvPr>
          <p:cNvSpPr>
            <a:spLocks noGrp="1"/>
          </p:cNvSpPr>
          <p:nvPr>
            <p:ph type="title"/>
          </p:nvPr>
        </p:nvSpPr>
        <p:spPr>
          <a:xfrm>
            <a:off x="471487" y="1206371"/>
            <a:ext cx="5906164" cy="806620"/>
          </a:xfrm>
        </p:spPr>
        <p:txBody>
          <a:bodyPr/>
          <a:lstStyle/>
          <a:p>
            <a:r>
              <a:rPr lang="en-US" dirty="0"/>
              <a:t>Our democracy</a:t>
            </a:r>
          </a:p>
        </p:txBody>
      </p:sp>
      <p:sp>
        <p:nvSpPr>
          <p:cNvPr id="7" name="Text Placeholder 6">
            <a:extLst>
              <a:ext uri="{FF2B5EF4-FFF2-40B4-BE49-F238E27FC236}">
                <a16:creationId xmlns:a16="http://schemas.microsoft.com/office/drawing/2014/main" id="{7563DB6F-72AB-EC46-A5DF-EDC17ACA3430}"/>
              </a:ext>
            </a:extLst>
          </p:cNvPr>
          <p:cNvSpPr>
            <a:spLocks noGrp="1"/>
          </p:cNvSpPr>
          <p:nvPr>
            <p:ph type="body" sz="quarter" idx="13"/>
          </p:nvPr>
        </p:nvSpPr>
        <p:spPr>
          <a:xfrm>
            <a:off x="471488" y="816394"/>
            <a:ext cx="5905500" cy="336550"/>
          </a:xfrm>
        </p:spPr>
        <p:txBody>
          <a:bodyPr/>
          <a:lstStyle/>
          <a:p>
            <a:r>
              <a:rPr lang="en-US" dirty="0"/>
              <a:t>02.</a:t>
            </a:r>
          </a:p>
        </p:txBody>
      </p:sp>
      <p:sp>
        <p:nvSpPr>
          <p:cNvPr id="30" name="Text Placeholder 29">
            <a:extLst>
              <a:ext uri="{FF2B5EF4-FFF2-40B4-BE49-F238E27FC236}">
                <a16:creationId xmlns:a16="http://schemas.microsoft.com/office/drawing/2014/main" id="{A3A3ACD5-D375-C546-8377-77460C9303D5}"/>
              </a:ext>
            </a:extLst>
          </p:cNvPr>
          <p:cNvSpPr>
            <a:spLocks noGrp="1"/>
          </p:cNvSpPr>
          <p:nvPr>
            <p:ph type="body" sz="quarter" idx="14"/>
          </p:nvPr>
        </p:nvSpPr>
        <p:spPr/>
        <p:txBody>
          <a:bodyPr/>
          <a:lstStyle/>
          <a:p>
            <a:r>
              <a:rPr lang="en-US" dirty="0"/>
              <a:t>WORKSHEET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194578586"/>
              </p:ext>
            </p:extLst>
          </p:nvPr>
        </p:nvGraphicFramePr>
        <p:xfrm>
          <a:off x="474382" y="2164677"/>
          <a:ext cx="5905500" cy="6397982"/>
        </p:xfrm>
        <a:graphic>
          <a:graphicData uri="http://schemas.openxmlformats.org/drawingml/2006/table">
            <a:tbl>
              <a:tblPr bandRow="1">
                <a:tableStyleId>{5C22544A-7EE6-4342-B048-85BDC9FD1C3A}</a:tableStyleId>
              </a:tblPr>
              <a:tblGrid>
                <a:gridCol w="3776776">
                  <a:extLst>
                    <a:ext uri="{9D8B030D-6E8A-4147-A177-3AD203B41FA5}">
                      <a16:colId xmlns:a16="http://schemas.microsoft.com/office/drawing/2014/main" val="3371017680"/>
                    </a:ext>
                  </a:extLst>
                </a:gridCol>
                <a:gridCol w="673768">
                  <a:extLst>
                    <a:ext uri="{9D8B030D-6E8A-4147-A177-3AD203B41FA5}">
                      <a16:colId xmlns:a16="http://schemas.microsoft.com/office/drawing/2014/main" val="529174598"/>
                    </a:ext>
                  </a:extLst>
                </a:gridCol>
                <a:gridCol w="1454956">
                  <a:extLst>
                    <a:ext uri="{9D8B030D-6E8A-4147-A177-3AD203B41FA5}">
                      <a16:colId xmlns:a16="http://schemas.microsoft.com/office/drawing/2014/main" val="1183630161"/>
                    </a:ext>
                  </a:extLst>
                </a:gridCol>
              </a:tblGrid>
              <a:tr h="37514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First country to lower voting</a:t>
                      </a:r>
                      <a:r>
                        <a:rPr lang="en-GB" baseline="0" dirty="0">
                          <a:latin typeface="Montserrat" panose="020B0604020202020204" charset="0"/>
                        </a:rPr>
                        <a:t> age to 16 years</a:t>
                      </a:r>
                      <a:endParaRPr lang="en-GB" dirty="0">
                        <a:latin typeface="Montserrat" panose="020B0604020202020204" charset="0"/>
                      </a:endParaRPr>
                    </a:p>
                  </a:txBody>
                  <a:tcPr/>
                </a:tc>
                <a:tc>
                  <a:txBody>
                    <a:bodyPr/>
                    <a:lstStyle/>
                    <a:p>
                      <a:endParaRPr lang="en-GB" dirty="0">
                        <a:latin typeface="Montserrat" panose="020B0604020202020204" charset="0"/>
                      </a:endParaRPr>
                    </a:p>
                  </a:txBody>
                  <a:tcPr>
                    <a:noFill/>
                  </a:tcPr>
                </a:tc>
                <a:tc>
                  <a:txBody>
                    <a:bodyPr/>
                    <a:lstStyle/>
                    <a:p>
                      <a:r>
                        <a:rPr lang="en-GB" dirty="0">
                          <a:latin typeface="Montserrat" panose="020B0604020202020204" charset="0"/>
                        </a:rPr>
                        <a:t>754 </a:t>
                      </a:r>
                      <a:r>
                        <a:rPr lang="en-GB" baseline="0" dirty="0">
                          <a:latin typeface="Montserrat" panose="020B0604020202020204" charset="0"/>
                        </a:rPr>
                        <a:t>BC</a:t>
                      </a:r>
                      <a:endParaRPr lang="en-GB" dirty="0">
                        <a:latin typeface="Montserrat" panose="020B0604020202020204" charset="0"/>
                      </a:endParaRPr>
                    </a:p>
                  </a:txBody>
                  <a:tcPr/>
                </a:tc>
                <a:extLst>
                  <a:ext uri="{0D108BD9-81ED-4DB2-BD59-A6C34878D82A}">
                    <a16:rowId xmlns:a16="http://schemas.microsoft.com/office/drawing/2014/main" val="798820206"/>
                  </a:ext>
                </a:extLst>
              </a:tr>
              <a:tr h="508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Aboriginal</a:t>
                      </a:r>
                      <a:r>
                        <a:rPr lang="en-GB" baseline="0" dirty="0">
                          <a:latin typeface="Montserrat" panose="020B0604020202020204" charset="0"/>
                        </a:rPr>
                        <a:t> people won the right to vote in Australian elections</a:t>
                      </a:r>
                      <a:endParaRPr lang="en-GB" dirty="0">
                        <a:latin typeface="Montserrat" panose="020B0604020202020204" charset="0"/>
                      </a:endParaRPr>
                    </a:p>
                  </a:txBody>
                  <a:tcPr/>
                </a:tc>
                <a:tc>
                  <a:txBody>
                    <a:bodyPr/>
                    <a:lstStyle/>
                    <a:p>
                      <a:endParaRPr lang="en-GB">
                        <a:latin typeface="Montserrat" panose="020B0604020202020204" charset="0"/>
                      </a:endParaRPr>
                    </a:p>
                  </a:txBody>
                  <a:tcPr>
                    <a:noFill/>
                  </a:tcPr>
                </a:tc>
                <a:tc>
                  <a:txBody>
                    <a:bodyPr/>
                    <a:lstStyle/>
                    <a:p>
                      <a:r>
                        <a:rPr lang="en-GB" dirty="0">
                          <a:latin typeface="Montserrat" panose="020B0604020202020204" charset="0"/>
                        </a:rPr>
                        <a:t>1832 </a:t>
                      </a:r>
                    </a:p>
                  </a:txBody>
                  <a:tcPr/>
                </a:tc>
                <a:extLst>
                  <a:ext uri="{0D108BD9-81ED-4DB2-BD59-A6C34878D82A}">
                    <a16:rowId xmlns:a16="http://schemas.microsoft.com/office/drawing/2014/main" val="4181407609"/>
                  </a:ext>
                </a:extLst>
              </a:tr>
              <a:tr h="508758">
                <a:tc>
                  <a:txBody>
                    <a:bodyPr/>
                    <a:lstStyle/>
                    <a:p>
                      <a:r>
                        <a:rPr lang="en-GB" dirty="0">
                          <a:latin typeface="Montserrat" panose="020B0604020202020204" charset="0"/>
                        </a:rPr>
                        <a:t>The first</a:t>
                      </a:r>
                      <a:r>
                        <a:rPr lang="en-GB" baseline="0" dirty="0">
                          <a:latin typeface="Montserrat" panose="020B0604020202020204" charset="0"/>
                        </a:rPr>
                        <a:t> ever recorded election</a:t>
                      </a:r>
                    </a:p>
                  </a:txBody>
                  <a:tcPr/>
                </a:tc>
                <a:tc>
                  <a:txBody>
                    <a:bodyPr/>
                    <a:lstStyle/>
                    <a:p>
                      <a:endParaRPr lang="en-GB" dirty="0">
                        <a:latin typeface="Montserrat" panose="020B0604020202020204" charset="0"/>
                      </a:endParaRPr>
                    </a:p>
                  </a:txBody>
                  <a:tcPr>
                    <a:noFill/>
                  </a:tcPr>
                </a:tc>
                <a:tc>
                  <a:txBody>
                    <a:bodyPr/>
                    <a:lstStyle/>
                    <a:p>
                      <a:r>
                        <a:rPr lang="en-GB" dirty="0">
                          <a:latin typeface="Montserrat" panose="020B0604020202020204" charset="0"/>
                        </a:rPr>
                        <a:t>2008</a:t>
                      </a:r>
                    </a:p>
                  </a:txBody>
                  <a:tcPr/>
                </a:tc>
                <a:extLst>
                  <a:ext uri="{0D108BD9-81ED-4DB2-BD59-A6C34878D82A}">
                    <a16:rowId xmlns:a16="http://schemas.microsoft.com/office/drawing/2014/main" val="2283282857"/>
                  </a:ext>
                </a:extLst>
              </a:tr>
              <a:tr h="567837">
                <a:tc>
                  <a:txBody>
                    <a:bodyPr/>
                    <a:lstStyle/>
                    <a:p>
                      <a:r>
                        <a:rPr lang="en-GB" dirty="0">
                          <a:latin typeface="Montserrat" panose="020B0604020202020204" charset="0"/>
                        </a:rPr>
                        <a:t>16 and 17 year olds are able to vote in </a:t>
                      </a:r>
                      <a:r>
                        <a:rPr lang="en-GB" dirty="0" err="1">
                          <a:latin typeface="Montserrat" panose="020B0604020202020204" charset="0"/>
                        </a:rPr>
                        <a:t>Senedd</a:t>
                      </a:r>
                      <a:r>
                        <a:rPr lang="en-GB" dirty="0">
                          <a:latin typeface="Montserrat" panose="020B0604020202020204" charset="0"/>
                        </a:rPr>
                        <a:t> elections for the first time</a:t>
                      </a:r>
                    </a:p>
                  </a:txBody>
                  <a:tcPr/>
                </a:tc>
                <a:tc>
                  <a:txBody>
                    <a:bodyPr/>
                    <a:lstStyle/>
                    <a:p>
                      <a:endParaRPr lang="en-GB" dirty="0">
                        <a:latin typeface="Montserrat" panose="020B0604020202020204" charset="0"/>
                      </a:endParaRPr>
                    </a:p>
                  </a:txBody>
                  <a:tcPr>
                    <a:noFill/>
                  </a:tcPr>
                </a:tc>
                <a:tc>
                  <a:txBody>
                    <a:bodyPr/>
                    <a:lstStyle/>
                    <a:p>
                      <a:r>
                        <a:rPr lang="en-GB" dirty="0">
                          <a:latin typeface="Montserrat" panose="020B0604020202020204" charset="0"/>
                        </a:rPr>
                        <a:t>1893</a:t>
                      </a:r>
                    </a:p>
                  </a:txBody>
                  <a:tcPr/>
                </a:tc>
                <a:extLst>
                  <a:ext uri="{0D108BD9-81ED-4DB2-BD59-A6C34878D82A}">
                    <a16:rowId xmlns:a16="http://schemas.microsoft.com/office/drawing/2014/main" val="1660341203"/>
                  </a:ext>
                </a:extLst>
              </a:tr>
              <a:tr h="508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First election in India after independence from British colonial rule</a:t>
                      </a:r>
                    </a:p>
                  </a:txBody>
                  <a:tcPr/>
                </a:tc>
                <a:tc>
                  <a:txBody>
                    <a:bodyPr/>
                    <a:lstStyle/>
                    <a:p>
                      <a:endParaRPr lang="en-GB" dirty="0">
                        <a:latin typeface="Montserrat" panose="020B0604020202020204" charset="0"/>
                      </a:endParaRPr>
                    </a:p>
                  </a:txBody>
                  <a:tcPr>
                    <a:noFill/>
                  </a:tcPr>
                </a:tc>
                <a:tc>
                  <a:txBody>
                    <a:bodyPr/>
                    <a:lstStyle/>
                    <a:p>
                      <a:r>
                        <a:rPr lang="en-GB" dirty="0">
                          <a:latin typeface="Montserrat" panose="020B0604020202020204" charset="0"/>
                        </a:rPr>
                        <a:t>1918 </a:t>
                      </a:r>
                    </a:p>
                  </a:txBody>
                  <a:tcPr/>
                </a:tc>
                <a:extLst>
                  <a:ext uri="{0D108BD9-81ED-4DB2-BD59-A6C34878D82A}">
                    <a16:rowId xmlns:a16="http://schemas.microsoft.com/office/drawing/2014/main" val="4070127260"/>
                  </a:ext>
                </a:extLst>
              </a:tr>
              <a:tr h="5815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Voting</a:t>
                      </a:r>
                      <a:r>
                        <a:rPr lang="en-GB" baseline="0" dirty="0">
                          <a:latin typeface="Montserrat" panose="020B0604020202020204" charset="0"/>
                        </a:rPr>
                        <a:t> age in the UK lowered from 21 to 18 years</a:t>
                      </a:r>
                      <a:endParaRPr lang="en-GB" dirty="0">
                        <a:latin typeface="Montserrat" panose="020B0604020202020204" charset="0"/>
                      </a:endParaRPr>
                    </a:p>
                  </a:txBody>
                  <a:tcPr/>
                </a:tc>
                <a:tc>
                  <a:txBody>
                    <a:bodyPr/>
                    <a:lstStyle/>
                    <a:p>
                      <a:endParaRPr lang="en-GB" dirty="0">
                        <a:latin typeface="Montserrat" panose="020B0604020202020204" charset="0"/>
                      </a:endParaRPr>
                    </a:p>
                  </a:txBody>
                  <a:tcPr>
                    <a:noFill/>
                  </a:tcPr>
                </a:tc>
                <a:tc>
                  <a:txBody>
                    <a:bodyPr/>
                    <a:lstStyle/>
                    <a:p>
                      <a:r>
                        <a:rPr lang="en-GB" dirty="0">
                          <a:latin typeface="Montserrat" panose="020B0604020202020204" charset="0"/>
                        </a:rPr>
                        <a:t>1951 – 52</a:t>
                      </a:r>
                    </a:p>
                  </a:txBody>
                  <a:tcPr/>
                </a:tc>
                <a:extLst>
                  <a:ext uri="{0D108BD9-81ED-4DB2-BD59-A6C34878D82A}">
                    <a16:rowId xmlns:a16="http://schemas.microsoft.com/office/drawing/2014/main" val="405847212"/>
                  </a:ext>
                </a:extLst>
              </a:tr>
              <a:tr h="508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Some</a:t>
                      </a:r>
                      <a:r>
                        <a:rPr lang="en-GB" baseline="0" dirty="0">
                          <a:latin typeface="Montserrat" panose="020B0604020202020204" charset="0"/>
                        </a:rPr>
                        <a:t> w</a:t>
                      </a:r>
                      <a:r>
                        <a:rPr lang="en-GB" dirty="0">
                          <a:latin typeface="Montserrat" panose="020B0604020202020204" charset="0"/>
                        </a:rPr>
                        <a:t>omen allowed to vote in UK elections</a:t>
                      </a:r>
                    </a:p>
                  </a:txBody>
                  <a:tcPr/>
                </a:tc>
                <a:tc>
                  <a:txBody>
                    <a:bodyPr/>
                    <a:lstStyle/>
                    <a:p>
                      <a:endParaRPr lang="en-GB">
                        <a:latin typeface="Montserrat" panose="020B0604020202020204" charset="0"/>
                      </a:endParaRPr>
                    </a:p>
                  </a:txBody>
                  <a:tcPr>
                    <a:noFill/>
                  </a:tcPr>
                </a:tc>
                <a:tc>
                  <a:txBody>
                    <a:bodyPr/>
                    <a:lstStyle/>
                    <a:p>
                      <a:r>
                        <a:rPr lang="en-GB" dirty="0">
                          <a:latin typeface="Montserrat" panose="020B0604020202020204" charset="0"/>
                        </a:rPr>
                        <a:t>1962</a:t>
                      </a:r>
                    </a:p>
                  </a:txBody>
                  <a:tcPr/>
                </a:tc>
                <a:extLst>
                  <a:ext uri="{0D108BD9-81ED-4DB2-BD59-A6C34878D82A}">
                    <a16:rowId xmlns:a16="http://schemas.microsoft.com/office/drawing/2014/main" val="2220254515"/>
                  </a:ext>
                </a:extLst>
              </a:tr>
              <a:tr h="508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The first recorded</a:t>
                      </a:r>
                      <a:r>
                        <a:rPr lang="en-GB" baseline="0" dirty="0">
                          <a:latin typeface="Montserrat" panose="020B0604020202020204" charset="0"/>
                        </a:rPr>
                        <a:t> </a:t>
                      </a:r>
                      <a:r>
                        <a:rPr lang="en-GB" dirty="0">
                          <a:latin typeface="Montserrat" panose="020B0604020202020204" charset="0"/>
                        </a:rPr>
                        <a:t>election in which Black South African citizens</a:t>
                      </a:r>
                      <a:r>
                        <a:rPr lang="en-GB" baseline="0" dirty="0">
                          <a:latin typeface="Montserrat" panose="020B0604020202020204" charset="0"/>
                        </a:rPr>
                        <a:t> were able to vote</a:t>
                      </a:r>
                      <a:endParaRPr lang="en-GB" dirty="0">
                        <a:latin typeface="Montserrat" panose="020B0604020202020204" charset="0"/>
                      </a:endParaRPr>
                    </a:p>
                  </a:txBody>
                  <a:tcPr/>
                </a:tc>
                <a:tc>
                  <a:txBody>
                    <a:bodyPr/>
                    <a:lstStyle/>
                    <a:p>
                      <a:endParaRPr lang="en-GB" dirty="0">
                        <a:latin typeface="Montserrat" panose="020B0604020202020204" charset="0"/>
                      </a:endParaRPr>
                    </a:p>
                  </a:txBody>
                  <a:tcPr>
                    <a:noFill/>
                  </a:tcPr>
                </a:tc>
                <a:tc>
                  <a:txBody>
                    <a:bodyPr/>
                    <a:lstStyle/>
                    <a:p>
                      <a:r>
                        <a:rPr lang="en-GB" dirty="0">
                          <a:latin typeface="Montserrat" panose="020B0604020202020204" charset="0"/>
                        </a:rPr>
                        <a:t>1970</a:t>
                      </a:r>
                    </a:p>
                  </a:txBody>
                  <a:tcPr/>
                </a:tc>
                <a:extLst>
                  <a:ext uri="{0D108BD9-81ED-4DB2-BD59-A6C34878D82A}">
                    <a16:rowId xmlns:a16="http://schemas.microsoft.com/office/drawing/2014/main" val="2039119378"/>
                  </a:ext>
                </a:extLst>
              </a:tr>
              <a:tr h="508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400" dirty="0">
                          <a:latin typeface="Montserrat" panose="020B0604020202020204" charset="0"/>
                        </a:rPr>
                        <a:t>First national parliament to elect</a:t>
                      </a:r>
                      <a:r>
                        <a:rPr lang="en-GB" sz="1400" baseline="0" dirty="0">
                          <a:latin typeface="Montserrat" panose="020B0604020202020204" charset="0"/>
                        </a:rPr>
                        <a:t> more female representatives than male</a:t>
                      </a:r>
                      <a:endParaRPr lang="en-GB" sz="1400" dirty="0">
                        <a:latin typeface="Montserrat" panose="020B0604020202020204" charset="0"/>
                      </a:endParaRPr>
                    </a:p>
                  </a:txBody>
                  <a:tcPr/>
                </a:tc>
                <a:tc>
                  <a:txBody>
                    <a:bodyPr/>
                    <a:lstStyle/>
                    <a:p>
                      <a:endParaRPr lang="en-GB">
                        <a:latin typeface="Montserrat" panose="020B0604020202020204" charset="0"/>
                      </a:endParaRPr>
                    </a:p>
                  </a:txBody>
                  <a:tcPr>
                    <a:noFill/>
                  </a:tcPr>
                </a:tc>
                <a:tc>
                  <a:txBody>
                    <a:bodyPr/>
                    <a:lstStyle/>
                    <a:p>
                      <a:r>
                        <a:rPr lang="en-GB" dirty="0">
                          <a:latin typeface="Montserrat" panose="020B0604020202020204" charset="0"/>
                        </a:rPr>
                        <a:t>1984</a:t>
                      </a:r>
                    </a:p>
                  </a:txBody>
                  <a:tcPr/>
                </a:tc>
                <a:extLst>
                  <a:ext uri="{0D108BD9-81ED-4DB2-BD59-A6C34878D82A}">
                    <a16:rowId xmlns:a16="http://schemas.microsoft.com/office/drawing/2014/main" val="755961242"/>
                  </a:ext>
                </a:extLst>
              </a:tr>
              <a:tr h="54933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First devolved election in Wales</a:t>
                      </a:r>
                    </a:p>
                  </a:txBody>
                  <a:tcPr/>
                </a:tc>
                <a:tc>
                  <a:txBody>
                    <a:bodyPr/>
                    <a:lstStyle/>
                    <a:p>
                      <a:endParaRPr lang="en-GB" dirty="0">
                        <a:latin typeface="Montserrat" panose="020B0604020202020204" charset="0"/>
                      </a:endParaRPr>
                    </a:p>
                  </a:txBody>
                  <a:tcPr>
                    <a:noFill/>
                  </a:tcPr>
                </a:tc>
                <a:tc>
                  <a:txBody>
                    <a:bodyPr/>
                    <a:lstStyle/>
                    <a:p>
                      <a:r>
                        <a:rPr lang="en-GB" dirty="0">
                          <a:latin typeface="Montserrat" panose="020B0604020202020204" charset="0"/>
                        </a:rPr>
                        <a:t>1994</a:t>
                      </a:r>
                    </a:p>
                  </a:txBody>
                  <a:tcPr/>
                </a:tc>
                <a:extLst>
                  <a:ext uri="{0D108BD9-81ED-4DB2-BD59-A6C34878D82A}">
                    <a16:rowId xmlns:a16="http://schemas.microsoft.com/office/drawing/2014/main" val="2424999726"/>
                  </a:ext>
                </a:extLst>
              </a:tr>
              <a:tr h="62564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The first women in the world allowed to vote, without any conditions</a:t>
                      </a:r>
                    </a:p>
                  </a:txBody>
                  <a:tcPr/>
                </a:tc>
                <a:tc>
                  <a:txBody>
                    <a:bodyPr/>
                    <a:lstStyle/>
                    <a:p>
                      <a:endParaRPr lang="en-GB">
                        <a:latin typeface="Montserrat" panose="020B0604020202020204" charset="0"/>
                      </a:endParaRPr>
                    </a:p>
                  </a:txBody>
                  <a:tcPr>
                    <a:noFill/>
                  </a:tcPr>
                </a:tc>
                <a:tc>
                  <a:txBody>
                    <a:bodyPr/>
                    <a:lstStyle/>
                    <a:p>
                      <a:r>
                        <a:rPr lang="en-GB" dirty="0">
                          <a:latin typeface="Montserrat" panose="020B0604020202020204" charset="0"/>
                        </a:rPr>
                        <a:t>1999</a:t>
                      </a:r>
                    </a:p>
                  </a:txBody>
                  <a:tcPr/>
                </a:tc>
                <a:extLst>
                  <a:ext uri="{0D108BD9-81ED-4DB2-BD59-A6C34878D82A}">
                    <a16:rowId xmlns:a16="http://schemas.microsoft.com/office/drawing/2014/main" val="347642715"/>
                  </a:ext>
                </a:extLst>
              </a:tr>
              <a:tr h="508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latin typeface="Montserrat" panose="020B0604020202020204" charset="0"/>
                        </a:rPr>
                        <a:t>First Black MP</a:t>
                      </a:r>
                      <a:r>
                        <a:rPr lang="en-GB" baseline="0" dirty="0">
                          <a:latin typeface="Montserrat" panose="020B0604020202020204" charset="0"/>
                        </a:rPr>
                        <a:t> elected in the UK</a:t>
                      </a:r>
                      <a:endParaRPr lang="en-GB" dirty="0">
                        <a:latin typeface="Montserrat" panose="020B0604020202020204" charset="0"/>
                      </a:endParaRPr>
                    </a:p>
                    <a:p>
                      <a:endParaRPr lang="en-GB" dirty="0">
                        <a:latin typeface="Montserrat" panose="020B0604020202020204" charset="0"/>
                      </a:endParaRPr>
                    </a:p>
                  </a:txBody>
                  <a:tcPr/>
                </a:tc>
                <a:tc>
                  <a:txBody>
                    <a:bodyPr/>
                    <a:lstStyle/>
                    <a:p>
                      <a:endParaRPr lang="en-GB">
                        <a:latin typeface="Montserrat" panose="020B0604020202020204" charset="0"/>
                      </a:endParaRPr>
                    </a:p>
                  </a:txBody>
                  <a:tcPr>
                    <a:noFill/>
                  </a:tcPr>
                </a:tc>
                <a:tc>
                  <a:txBody>
                    <a:bodyPr/>
                    <a:lstStyle/>
                    <a:p>
                      <a:r>
                        <a:rPr lang="en-GB" dirty="0">
                          <a:latin typeface="Montserrat" panose="020B0604020202020204" charset="0"/>
                        </a:rPr>
                        <a:t>2021</a:t>
                      </a:r>
                    </a:p>
                  </a:txBody>
                  <a:tcPr/>
                </a:tc>
                <a:extLst>
                  <a:ext uri="{0D108BD9-81ED-4DB2-BD59-A6C34878D82A}">
                    <a16:rowId xmlns:a16="http://schemas.microsoft.com/office/drawing/2014/main" val="689655962"/>
                  </a:ext>
                </a:extLst>
              </a:tr>
            </a:tbl>
          </a:graphicData>
        </a:graphic>
      </p:graphicFrame>
    </p:spTree>
    <p:extLst>
      <p:ext uri="{BB962C8B-B14F-4D97-AF65-F5344CB8AC3E}">
        <p14:creationId xmlns:p14="http://schemas.microsoft.com/office/powerpoint/2010/main" val="2942775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r>
              <a:rPr lang="en-US" dirty="0"/>
              <a:t>People power</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r>
              <a:rPr lang="en-US" dirty="0"/>
              <a:t>People power</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15</a:t>
            </a:fld>
            <a:endParaRPr lang="en-US" dirty="0"/>
          </a:p>
        </p:txBody>
      </p:sp>
      <p:sp>
        <p:nvSpPr>
          <p:cNvPr id="4" name="Text Placeholder 3"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r>
              <a:rPr lang="en-US" dirty="0"/>
              <a:t>03.</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r>
              <a:rPr lang="en-US" dirty="0"/>
              <a:t>LESSON PLAN</a:t>
            </a:r>
          </a:p>
        </p:txBody>
      </p:sp>
      <p:sp>
        <p:nvSpPr>
          <p:cNvPr id="73" name="Content Placeholder 72" descr="Sub header">
            <a:extLst>
              <a:ext uri="{FF2B5EF4-FFF2-40B4-BE49-F238E27FC236}">
                <a16:creationId xmlns:a16="http://schemas.microsoft.com/office/drawing/2014/main" id="{BF2B8B90-F98D-3548-BEC6-00717E271B03}"/>
              </a:ext>
            </a:extLst>
          </p:cNvPr>
          <p:cNvSpPr>
            <a:spLocks noGrp="1"/>
          </p:cNvSpPr>
          <p:nvPr>
            <p:ph idx="15"/>
          </p:nvPr>
        </p:nvSpPr>
        <p:spPr>
          <a:xfrm>
            <a:off x="471487" y="2257636"/>
            <a:ext cx="5906163" cy="639150"/>
          </a:xfrm>
        </p:spPr>
        <p:txBody>
          <a:bodyPr/>
          <a:lstStyle/>
          <a:p>
            <a:r>
              <a:rPr lang="en-GB" dirty="0">
                <a:latin typeface="Montserrat" panose="020B0604020202020204" charset="0"/>
              </a:rPr>
              <a:t>Students will explore the role of voting by preparing for and participating in a debate.</a:t>
            </a:r>
            <a:endParaRPr lang="en-US" sz="1200" dirty="0">
              <a:latin typeface="Montserrat" panose="020B0604020202020204" charset="0"/>
            </a:endParaRP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2954659"/>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BCF940-087F-3144-BEAB-C358DF3D65C0}"/>
              </a:ext>
            </a:extLst>
          </p:cNvPr>
          <p:cNvSpPr>
            <a:spLocks noGrp="1"/>
          </p:cNvSpPr>
          <p:nvPr>
            <p:ph idx="1"/>
          </p:nvPr>
        </p:nvSpPr>
        <p:spPr>
          <a:xfrm>
            <a:off x="471488" y="3117600"/>
            <a:ext cx="2699975" cy="700277"/>
          </a:xfrm>
        </p:spPr>
        <p:txBody>
          <a:bodyPr numCol="1" spcCol="360000">
            <a:spAutoFit/>
          </a:bodyPr>
          <a:lstStyle/>
          <a:p>
            <a:pPr marL="0" indent="0">
              <a:lnSpc>
                <a:spcPct val="110000"/>
              </a:lnSpc>
              <a:buNone/>
            </a:pPr>
            <a:r>
              <a:rPr lang="en-US" b="1" dirty="0"/>
              <a:t>Learning objective:</a:t>
            </a:r>
            <a:br>
              <a:rPr lang="en-US" b="1" dirty="0"/>
            </a:br>
            <a:r>
              <a:rPr lang="en-GB" dirty="0"/>
              <a:t>Students will be able to discuss the importance of voting.</a:t>
            </a:r>
            <a:endParaRPr lang="en-US" dirty="0"/>
          </a:p>
        </p:txBody>
      </p:sp>
      <p:sp>
        <p:nvSpPr>
          <p:cNvPr id="10" name="Content Placeholder 2">
            <a:extLst>
              <a:ext uri="{FF2B5EF4-FFF2-40B4-BE49-F238E27FC236}">
                <a16:creationId xmlns:a16="http://schemas.microsoft.com/office/drawing/2014/main" id="{0961D9C0-7E77-B949-9F32-7D28C198A9DD}"/>
              </a:ext>
            </a:extLst>
          </p:cNvPr>
          <p:cNvSpPr txBox="1">
            <a:spLocks/>
          </p:cNvSpPr>
          <p:nvPr/>
        </p:nvSpPr>
        <p:spPr>
          <a:xfrm>
            <a:off x="3666101" y="3117600"/>
            <a:ext cx="2699975" cy="5612505"/>
          </a:xfrm>
          <a:prstGeom prst="rect">
            <a:avLst/>
          </a:prstGeom>
        </p:spPr>
        <p:txBody>
          <a:bodyPr vert="horz" wrap="square" lIns="0" tIns="0" rIns="0" bIns="0" numCol="1" spcCol="360000" rtlCol="0">
            <a:no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Wingdings" pitchFamily="2" charset="2"/>
              <a:buNone/>
            </a:pPr>
            <a:r>
              <a:rPr lang="en-US" b="1" dirty="0"/>
              <a:t>Time needed:</a:t>
            </a:r>
            <a:br>
              <a:rPr lang="en-US" b="1" dirty="0"/>
            </a:br>
            <a:r>
              <a:rPr lang="en-US" dirty="0"/>
              <a:t>60 minutes</a:t>
            </a:r>
          </a:p>
          <a:p>
            <a:pPr marL="0" indent="0">
              <a:lnSpc>
                <a:spcPct val="110000"/>
              </a:lnSpc>
              <a:buFont typeface="Wingdings" pitchFamily="2" charset="2"/>
              <a:buNone/>
            </a:pPr>
            <a:r>
              <a:rPr lang="en-US" b="1" dirty="0"/>
              <a:t>Differentiation options:</a:t>
            </a:r>
          </a:p>
          <a:p>
            <a:pPr marL="0" indent="0">
              <a:lnSpc>
                <a:spcPct val="110000"/>
              </a:lnSpc>
              <a:buNone/>
            </a:pPr>
            <a:r>
              <a:rPr lang="en-US" dirty="0"/>
              <a:t>Extension and challenge activities are suggested throughout.</a:t>
            </a:r>
          </a:p>
        </p:txBody>
      </p:sp>
      <p:sp>
        <p:nvSpPr>
          <p:cNvPr id="12" name="Content Placeholder 2">
            <a:extLst>
              <a:ext uri="{FF2B5EF4-FFF2-40B4-BE49-F238E27FC236}">
                <a16:creationId xmlns:a16="http://schemas.microsoft.com/office/drawing/2014/main" id="{E59BC72A-2FFC-5846-BBB3-5246C21EB287}"/>
              </a:ext>
            </a:extLst>
          </p:cNvPr>
          <p:cNvSpPr txBox="1">
            <a:spLocks/>
          </p:cNvSpPr>
          <p:nvPr/>
        </p:nvSpPr>
        <p:spPr>
          <a:xfrm>
            <a:off x="471486" y="4047554"/>
            <a:ext cx="2957514" cy="2062273"/>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b="1" dirty="0"/>
              <a:t>Resources required:</a:t>
            </a:r>
          </a:p>
          <a:p>
            <a:r>
              <a:rPr lang="en-GB" dirty="0"/>
              <a:t>four sheets of paper labelled ‘mad’, ‘bad’, ‘sad’ and ‘glad’ or individual whiteboards</a:t>
            </a:r>
          </a:p>
          <a:p>
            <a:r>
              <a:rPr lang="en-GB" dirty="0"/>
              <a:t>materials to prepare for a debate - for example, internet access, sticky notes, or coloured pens</a:t>
            </a:r>
            <a:endParaRPr lang="en-GB" sz="1800" dirty="0"/>
          </a:p>
          <a:p>
            <a:r>
              <a:rPr lang="en-GB" dirty="0">
                <a:hlinkClick r:id="rId2"/>
              </a:rPr>
              <a:t>film: How to register to vote</a:t>
            </a:r>
            <a:endParaRPr lang="en-GB" dirty="0"/>
          </a:p>
        </p:txBody>
      </p:sp>
    </p:spTree>
    <p:extLst>
      <p:ext uri="{BB962C8B-B14F-4D97-AF65-F5344CB8AC3E}">
        <p14:creationId xmlns:p14="http://schemas.microsoft.com/office/powerpoint/2010/main" val="3952464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r>
              <a:rPr lang="en-US" dirty="0"/>
              <a:t>People power</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16</a:t>
            </a:fld>
            <a:endParaRPr lang="en-US" dirty="0"/>
          </a:p>
        </p:txBody>
      </p:sp>
      <p:sp>
        <p:nvSpPr>
          <p:cNvPr id="108" name="Content Placeholder 72" descr="Sub header">
            <a:extLst>
              <a:ext uri="{FF2B5EF4-FFF2-40B4-BE49-F238E27FC236}">
                <a16:creationId xmlns:a16="http://schemas.microsoft.com/office/drawing/2014/main" id="{3BD20A53-A353-414A-8117-0967F4C84C32}"/>
              </a:ext>
            </a:extLst>
          </p:cNvPr>
          <p:cNvSpPr>
            <a:spLocks noGrp="1"/>
          </p:cNvSpPr>
          <p:nvPr>
            <p:ph idx="1"/>
          </p:nvPr>
        </p:nvSpPr>
        <p:spPr>
          <a:xfrm>
            <a:off x="471488" y="2002698"/>
            <a:ext cx="5905500" cy="6937050"/>
          </a:xfrm>
        </p:spPr>
        <p:txBody>
          <a:bodyPr/>
          <a:lstStyle/>
          <a:p>
            <a:pPr lvl="0"/>
            <a:r>
              <a:rPr lang="en-GB" b="1" dirty="0"/>
              <a:t>Ground rules</a:t>
            </a:r>
          </a:p>
          <a:p>
            <a:pPr marL="0" lvl="0" indent="0">
              <a:buNone/>
            </a:pPr>
            <a:r>
              <a:rPr lang="en-GB" dirty="0"/>
              <a:t>Establish ground rules for discussions. Remind students that they don’t have to agree with each other, but they do have to be respectful of each other’s opinions. </a:t>
            </a:r>
          </a:p>
          <a:p>
            <a:pPr marL="0" lvl="0" indent="0">
              <a:buNone/>
            </a:pPr>
            <a:r>
              <a:rPr lang="en-GB" dirty="0"/>
              <a:t>It might be useful to keep this list of ground rules on a working wall or somewhere visible in the room to refer back to throughout this unit.</a:t>
            </a:r>
            <a:endParaRPr lang="en-US" dirty="0"/>
          </a:p>
          <a:p>
            <a:pPr lvl="0"/>
            <a:r>
              <a:rPr lang="en-GB" b="1" dirty="0"/>
              <a:t>Starter</a:t>
            </a:r>
          </a:p>
          <a:p>
            <a:pPr marL="0" indent="0">
              <a:buNone/>
            </a:pPr>
            <a:r>
              <a:rPr lang="en-GB" dirty="0"/>
              <a:t>Place a volunteer student at the front of the room and provide them with four signs: ‘mad’, ‘bad’, ‘sad’ and ‘glad’.</a:t>
            </a:r>
          </a:p>
          <a:p>
            <a:pPr marL="0" indent="0">
              <a:buNone/>
            </a:pPr>
            <a:r>
              <a:rPr lang="en-GB" dirty="0"/>
              <a:t>Share a range of different statements with the student. Ask them to hold up the sign that best describes how they feel about the statement and explain their response. </a:t>
            </a:r>
          </a:p>
          <a:p>
            <a:pPr marL="0" indent="0">
              <a:buNone/>
            </a:pPr>
            <a:r>
              <a:rPr lang="en-GB" dirty="0"/>
              <a:t>Statements might include:</a:t>
            </a:r>
          </a:p>
          <a:p>
            <a:r>
              <a:rPr lang="en-GB" dirty="0"/>
              <a:t>voting should be made compulsory</a:t>
            </a:r>
          </a:p>
          <a:p>
            <a:r>
              <a:rPr lang="en-GB" dirty="0"/>
              <a:t>young people are not interested in politics</a:t>
            </a:r>
          </a:p>
          <a:p>
            <a:r>
              <a:rPr lang="en-GB" dirty="0"/>
              <a:t>young people in Wales can vote at the age of 16</a:t>
            </a:r>
          </a:p>
          <a:p>
            <a:r>
              <a:rPr lang="en-GB" dirty="0"/>
              <a:t>the minimum age for voting in UK Parliament elections is 18</a:t>
            </a:r>
          </a:p>
          <a:p>
            <a:r>
              <a:rPr lang="en-GB" dirty="0"/>
              <a:t>politics is boring</a:t>
            </a:r>
          </a:p>
          <a:p>
            <a:r>
              <a:rPr lang="en-GB" dirty="0"/>
              <a:t>not everyone in the world has the right to vote</a:t>
            </a:r>
          </a:p>
          <a:p>
            <a:pPr marL="0" lvl="0" indent="0">
              <a:buNone/>
            </a:pPr>
            <a:r>
              <a:rPr lang="en-GB" dirty="0"/>
              <a:t>Give other students the chance to sit in the hot seat and respond – they may want to respond differently to some of the same statements. Encourage the rest of the class to pose statements about politics.</a:t>
            </a:r>
          </a:p>
          <a:p>
            <a:pPr marL="0" lvl="0" indent="0">
              <a:buNone/>
            </a:pPr>
            <a:r>
              <a:rPr lang="en-GB" dirty="0"/>
              <a:t>Alternatively, you could give the whole class the chance to respond using individual whiteboards or label the four corners of the room ‘mad’, ‘bad’, ‘sad’ and ‘glad’ and ask students to move to the corner that describes their response.</a:t>
            </a:r>
          </a:p>
        </p:txBody>
      </p:sp>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r>
              <a:rPr lang="en-US" dirty="0"/>
              <a:t>People power</a:t>
            </a:r>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688"/>
            <a:ext cx="5905500" cy="336550"/>
          </a:xfrm>
        </p:spPr>
        <p:txBody>
          <a:bodyPr/>
          <a:lstStyle/>
          <a:p>
            <a:r>
              <a:rPr lang="en-US" dirty="0"/>
              <a:t>03.</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663" y="66675"/>
            <a:ext cx="2465387" cy="255588"/>
          </a:xfrm>
        </p:spPr>
        <p:txBody>
          <a:bodyPr>
            <a:normAutofit/>
          </a:bodyPr>
          <a:lstStyle/>
          <a:p>
            <a:r>
              <a:rPr lang="en-US"/>
              <a:t>LESSON PLAN</a:t>
            </a:r>
            <a:endParaRPr lang="en-US" dirty="0"/>
          </a:p>
        </p:txBody>
      </p:sp>
      <p:cxnSp>
        <p:nvCxnSpPr>
          <p:cNvPr id="109" name="Straight Connector 108">
            <a:extLst>
              <a:ext uri="{FF2B5EF4-FFF2-40B4-BE49-F238E27FC236}">
                <a16:creationId xmlns:a16="http://schemas.microsoft.com/office/drawing/2014/main" id="{EC88648B-5B43-524F-8F92-392DC896CE1E}"/>
              </a:ext>
            </a:extLst>
          </p:cNvPr>
          <p:cNvCxnSpPr/>
          <p:nvPr/>
        </p:nvCxnSpPr>
        <p:spPr>
          <a:xfrm>
            <a:off x="470825" y="1847756"/>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8817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074825"/>
            <a:ext cx="5906164" cy="806620"/>
          </a:xfrm>
        </p:spPr>
        <p:txBody>
          <a:bodyPr>
            <a:normAutofit/>
          </a:bodyPr>
          <a:lstStyle/>
          <a:p>
            <a:r>
              <a:rPr lang="en-US" dirty="0"/>
              <a:t>People power</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r>
              <a:rPr lang="en-US" dirty="0"/>
              <a:t>People power</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fld id="{F7145DB1-CFD2-D946-8DB8-48A07C891EE2}" type="slidenum">
              <a:rPr lang="en-US" smtClean="0"/>
              <a:pPr/>
              <a:t>17</a:t>
            </a:fld>
            <a:endParaRPr lang="en-US" dirty="0"/>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684876"/>
            <a:ext cx="5906164" cy="337128"/>
          </a:xfrm>
        </p:spPr>
        <p:txBody>
          <a:bodyPr/>
          <a:lstStyle/>
          <a:p>
            <a:r>
              <a:rPr lang="en-US" dirty="0"/>
              <a:t>03.</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r>
              <a:rPr lang="en-US" dirty="0"/>
              <a:t>LESSON PLAN</a:t>
            </a:r>
          </a:p>
        </p:txBody>
      </p:sp>
      <p:sp>
        <p:nvSpPr>
          <p:cNvPr id="5" name="Content Placeholder 4">
            <a:extLst>
              <a:ext uri="{FF2B5EF4-FFF2-40B4-BE49-F238E27FC236}">
                <a16:creationId xmlns:a16="http://schemas.microsoft.com/office/drawing/2014/main" id="{86D8DF89-E9F0-B547-854D-D579B4126A01}"/>
              </a:ext>
            </a:extLst>
          </p:cNvPr>
          <p:cNvSpPr>
            <a:spLocks noGrp="1"/>
          </p:cNvSpPr>
          <p:nvPr>
            <p:ph idx="16"/>
          </p:nvPr>
        </p:nvSpPr>
        <p:spPr>
          <a:xfrm>
            <a:off x="470821" y="5243626"/>
            <a:ext cx="5906166" cy="3798577"/>
          </a:xfrm>
          <a:solidFill>
            <a:srgbClr val="00E7BD">
              <a:alpha val="14000"/>
            </a:srgbClr>
          </a:solidFill>
          <a:ln>
            <a:noFill/>
          </a:ln>
        </p:spPr>
        <p:txBody>
          <a:bodyPr wrap="square" numCol="1">
            <a:spAutoFit/>
          </a:bodyPr>
          <a:lstStyle/>
          <a:p>
            <a:pPr>
              <a:spcBef>
                <a:spcPts val="800"/>
              </a:spcBef>
              <a:spcAft>
                <a:spcPts val="200"/>
              </a:spcAft>
            </a:pPr>
            <a:r>
              <a:rPr lang="en-US" b="1" dirty="0"/>
              <a:t>Whole class debate</a:t>
            </a:r>
            <a:br>
              <a:rPr lang="en-US" b="1" dirty="0"/>
            </a:br>
            <a:r>
              <a:rPr lang="en-US" dirty="0"/>
              <a:t>Divide the class into two teams and ask them to elect two representatives. The first proposition speaker will make opening remarks, following by the first opposition speaker, second proposition speaker and second opposition speaker. The discussion then opens to the floor with teams given a chance to make statements and ask questions challenging each others’ position. A chair (teacher or student panel) will </a:t>
            </a:r>
            <a:r>
              <a:rPr lang="en-US" dirty="0" err="1"/>
              <a:t>summarise</a:t>
            </a:r>
            <a:r>
              <a:rPr lang="en-US" dirty="0"/>
              <a:t> and decide the winning team.</a:t>
            </a:r>
          </a:p>
          <a:p>
            <a:pPr>
              <a:spcBef>
                <a:spcPts val="800"/>
              </a:spcBef>
            </a:pPr>
            <a:r>
              <a:rPr lang="en-US" b="1" dirty="0">
                <a:latin typeface="Montserrat ExtraBold" pitchFamily="2" charset="77"/>
              </a:rPr>
              <a:t>Goldfish bowl</a:t>
            </a:r>
            <a:br>
              <a:rPr lang="en-US" b="1" dirty="0">
                <a:latin typeface="Montserrat ExtraBold" pitchFamily="2" charset="77"/>
              </a:rPr>
            </a:br>
            <a:r>
              <a:rPr lang="en-US" dirty="0"/>
              <a:t>A small group of students sit in the middle of the room and debate opposing positions, while the rest of the class actively listens around the outside. Listeners might support their candidate by providing sticky notes. Excellent for modelling good discussion and providing stretch.</a:t>
            </a:r>
            <a:endParaRPr lang="en-US" b="1" dirty="0">
              <a:latin typeface="Montserrat ExtraBold" pitchFamily="2" charset="77"/>
            </a:endParaRPr>
          </a:p>
          <a:p>
            <a:pPr>
              <a:spcBef>
                <a:spcPts val="800"/>
              </a:spcBef>
              <a:spcAft>
                <a:spcPts val="200"/>
              </a:spcAft>
            </a:pPr>
            <a:r>
              <a:rPr lang="en-US" b="1" dirty="0"/>
              <a:t>Talking Threes</a:t>
            </a:r>
            <a:br>
              <a:rPr lang="en-US" b="1" dirty="0"/>
            </a:br>
            <a:r>
              <a:rPr lang="en-US" dirty="0"/>
              <a:t>In groups of three, students take it in turns to take on the role of Supporter, </a:t>
            </a:r>
            <a:r>
              <a:rPr lang="en-US" dirty="0" err="1"/>
              <a:t>Opposer</a:t>
            </a:r>
            <a:r>
              <a:rPr lang="en-US" dirty="0"/>
              <a:t> and </a:t>
            </a:r>
            <a:r>
              <a:rPr lang="en-US" dirty="0" err="1"/>
              <a:t>Summariser</a:t>
            </a:r>
            <a:r>
              <a:rPr lang="en-US" dirty="0"/>
              <a:t>. The Supporter and Opposer argue for their position and the </a:t>
            </a:r>
            <a:r>
              <a:rPr lang="en-US" dirty="0" err="1"/>
              <a:t>Summariser</a:t>
            </a:r>
            <a:r>
              <a:rPr lang="en-US" dirty="0"/>
              <a:t> displays active listening skills and asks probing questions.</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0821" y="152611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13" descr="Shape&#10;&#10;Description automatically generated with medium confidence">
            <a:extLst>
              <a:ext uri="{FF2B5EF4-FFF2-40B4-BE49-F238E27FC236}">
                <a16:creationId xmlns:a16="http://schemas.microsoft.com/office/drawing/2014/main" id="{40883685-621A-BC47-A9A2-490BEFA4D53B}"/>
              </a:ext>
            </a:extLst>
          </p:cNvPr>
          <p:cNvPicPr>
            <a:picLocks noChangeAspect="1"/>
          </p:cNvPicPr>
          <p:nvPr/>
        </p:nvPicPr>
        <p:blipFill rotWithShape="1">
          <a:blip r:embed="rId2"/>
          <a:srcRect l="65612" t="17864" r="-1" b="16452"/>
          <a:stretch/>
        </p:blipFill>
        <p:spPr>
          <a:xfrm>
            <a:off x="0" y="5223606"/>
            <a:ext cx="567520" cy="624222"/>
          </a:xfrm>
          <a:prstGeom prst="rect">
            <a:avLst/>
          </a:prstGeom>
        </p:spPr>
      </p:pic>
      <p:sp>
        <p:nvSpPr>
          <p:cNvPr id="12" name="Content Placeholder 2">
            <a:extLst>
              <a:ext uri="{FF2B5EF4-FFF2-40B4-BE49-F238E27FC236}">
                <a16:creationId xmlns:a16="http://schemas.microsoft.com/office/drawing/2014/main" id="{08771BB9-540F-F44D-887F-E008F7D85B11}"/>
              </a:ext>
            </a:extLst>
          </p:cNvPr>
          <p:cNvSpPr>
            <a:spLocks noGrp="1"/>
          </p:cNvSpPr>
          <p:nvPr>
            <p:ph idx="1"/>
          </p:nvPr>
        </p:nvSpPr>
        <p:spPr>
          <a:xfrm>
            <a:off x="470821" y="1559353"/>
            <a:ext cx="5905500" cy="3812825"/>
          </a:xfrm>
        </p:spPr>
        <p:txBody>
          <a:bodyPr numCol="2" spcCol="360000">
            <a:noAutofit/>
          </a:bodyPr>
          <a:lstStyle/>
          <a:p>
            <a:pPr lvl="0"/>
            <a:r>
              <a:rPr lang="en-GB" b="1" dirty="0"/>
              <a:t>Preparation for debate</a:t>
            </a:r>
          </a:p>
          <a:p>
            <a:pPr marL="0" indent="0">
              <a:buNone/>
            </a:pPr>
            <a:r>
              <a:rPr lang="en-GB" dirty="0"/>
              <a:t>Divide the class into two teams and give them time to prepare for a debate on the following statement:</a:t>
            </a:r>
          </a:p>
          <a:p>
            <a:pPr marL="0" indent="0">
              <a:buNone/>
            </a:pPr>
            <a:r>
              <a:rPr lang="en-GB" dirty="0"/>
              <a:t>“Everyone should use their vote”</a:t>
            </a:r>
          </a:p>
          <a:p>
            <a:pPr marL="0" indent="0">
              <a:buNone/>
            </a:pPr>
            <a:r>
              <a:rPr lang="en-GB" dirty="0"/>
              <a:t>They may need internet access, sticky notes, large sheets of paper and other materials.</a:t>
            </a:r>
          </a:p>
          <a:p>
            <a:pPr lvl="0"/>
            <a:r>
              <a:rPr lang="en-GB" b="1" dirty="0"/>
              <a:t>Debate</a:t>
            </a:r>
          </a:p>
          <a:p>
            <a:pPr marL="0" lvl="0" indent="0">
              <a:buNone/>
            </a:pPr>
            <a:r>
              <a:rPr lang="en-GB" dirty="0"/>
              <a:t>Run a class debate in whatever format you typically use. Alternatively, select one of the options from the box below.</a:t>
            </a:r>
          </a:p>
          <a:p>
            <a:pPr marL="0" indent="0">
              <a:buNone/>
            </a:pPr>
            <a:r>
              <a:rPr lang="en-GB" dirty="0"/>
              <a:t>Ask students to reflect on whether they personally agreed or disagreed with the outcome of the debate.</a:t>
            </a:r>
          </a:p>
          <a:p>
            <a:r>
              <a:rPr lang="en-GB" b="1" dirty="0"/>
              <a:t>Plenary</a:t>
            </a:r>
          </a:p>
          <a:p>
            <a:pPr marL="0" indent="0">
              <a:buNone/>
            </a:pPr>
            <a:r>
              <a:rPr lang="en-GB" dirty="0">
                <a:hlinkClick r:id="rId3"/>
              </a:rPr>
              <a:t>Watch the film: ‘How to Register to Vote’.</a:t>
            </a:r>
            <a:endParaRPr lang="en-GB" dirty="0"/>
          </a:p>
          <a:p>
            <a:pPr marL="0" indent="0">
              <a:buNone/>
            </a:pPr>
            <a:r>
              <a:rPr lang="en-GB" dirty="0"/>
              <a:t>Explain to the class that they are going to design a campaign to encourage young people to register to vote.</a:t>
            </a:r>
          </a:p>
          <a:p>
            <a:pPr marL="0" indent="0">
              <a:buNone/>
            </a:pPr>
            <a:r>
              <a:rPr lang="en-GB" dirty="0"/>
              <a:t>Remind students to register to vote at </a:t>
            </a:r>
            <a:r>
              <a:rPr lang="en-GB" dirty="0">
                <a:hlinkClick r:id="rId4"/>
              </a:rPr>
              <a:t>gov.uk/</a:t>
            </a:r>
            <a:r>
              <a:rPr lang="en-GB" dirty="0" err="1">
                <a:hlinkClick r:id="rId4"/>
              </a:rPr>
              <a:t>registertovote</a:t>
            </a:r>
            <a:endParaRPr lang="en-GB" dirty="0"/>
          </a:p>
          <a:p>
            <a:r>
              <a:rPr lang="en-GB" b="1" dirty="0"/>
              <a:t>Homework (optional)</a:t>
            </a:r>
            <a:endParaRPr lang="en-US" dirty="0"/>
          </a:p>
          <a:p>
            <a:pPr marL="0" indent="0">
              <a:lnSpc>
                <a:spcPct val="110000"/>
              </a:lnSpc>
              <a:spcBef>
                <a:spcPts val="0"/>
              </a:spcBef>
              <a:buNone/>
            </a:pPr>
            <a:r>
              <a:rPr lang="en-US" dirty="0"/>
              <a:t>Before the next lesson, they should produce a list of some of the possible barriers they might need to overcome in their campaign.</a:t>
            </a:r>
          </a:p>
          <a:p>
            <a:pPr marL="0" indent="0">
              <a:lnSpc>
                <a:spcPct val="110000"/>
              </a:lnSpc>
              <a:spcBef>
                <a:spcPts val="0"/>
              </a:spcBef>
              <a:buNone/>
            </a:pPr>
            <a:endParaRPr lang="en-US" dirty="0"/>
          </a:p>
          <a:p>
            <a:pPr marL="0" indent="0">
              <a:lnSpc>
                <a:spcPct val="110000"/>
              </a:lnSpc>
              <a:spcBef>
                <a:spcPts val="0"/>
              </a:spcBef>
              <a:buNone/>
            </a:pPr>
            <a:endParaRPr lang="en-US" dirty="0"/>
          </a:p>
        </p:txBody>
      </p:sp>
    </p:spTree>
    <p:extLst>
      <p:ext uri="{BB962C8B-B14F-4D97-AF65-F5344CB8AC3E}">
        <p14:creationId xmlns:p14="http://schemas.microsoft.com/office/powerpoint/2010/main" val="835424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r>
              <a:rPr lang="en-US" dirty="0"/>
              <a:t>Campaigning</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r>
              <a:rPr lang="en-US" dirty="0"/>
              <a:t>Campaigning</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18</a:t>
            </a:fld>
            <a:endParaRPr lang="en-US" dirty="0"/>
          </a:p>
        </p:txBody>
      </p:sp>
      <p:sp>
        <p:nvSpPr>
          <p:cNvPr id="4" name="Text Placeholder 3"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r>
              <a:rPr lang="en-US" dirty="0"/>
              <a:t>04.</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r>
              <a:rPr lang="en-US" dirty="0"/>
              <a:t>LESSON PLAN</a:t>
            </a:r>
          </a:p>
        </p:txBody>
      </p:sp>
      <p:sp>
        <p:nvSpPr>
          <p:cNvPr id="73" name="Content Placeholder 72" descr="Sub header">
            <a:extLst>
              <a:ext uri="{FF2B5EF4-FFF2-40B4-BE49-F238E27FC236}">
                <a16:creationId xmlns:a16="http://schemas.microsoft.com/office/drawing/2014/main" id="{BF2B8B90-F98D-3548-BEC6-00717E271B03}"/>
              </a:ext>
            </a:extLst>
          </p:cNvPr>
          <p:cNvSpPr>
            <a:spLocks noGrp="1"/>
          </p:cNvSpPr>
          <p:nvPr>
            <p:ph idx="15"/>
          </p:nvPr>
        </p:nvSpPr>
        <p:spPr>
          <a:xfrm>
            <a:off x="471487" y="2257636"/>
            <a:ext cx="5906163" cy="639150"/>
          </a:xfrm>
        </p:spPr>
        <p:txBody>
          <a:bodyPr/>
          <a:lstStyle/>
          <a:p>
            <a:r>
              <a:rPr lang="en-GB" dirty="0">
                <a:latin typeface="Montserrat" panose="020B0604020202020204" charset="0"/>
              </a:rPr>
              <a:t>Students will understand what is meant by political campaigning and will explore what influences people to vote.</a:t>
            </a:r>
            <a:endParaRPr lang="en-US" sz="1200" dirty="0">
              <a:latin typeface="Montserrat" panose="020B0604020202020204" charset="0"/>
            </a:endParaRP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2896786"/>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BCF940-087F-3144-BEAB-C358DF3D65C0}"/>
              </a:ext>
            </a:extLst>
          </p:cNvPr>
          <p:cNvSpPr>
            <a:spLocks noGrp="1"/>
          </p:cNvSpPr>
          <p:nvPr>
            <p:ph idx="1"/>
          </p:nvPr>
        </p:nvSpPr>
        <p:spPr>
          <a:xfrm>
            <a:off x="471488" y="3117600"/>
            <a:ext cx="2699975" cy="1959660"/>
          </a:xfrm>
        </p:spPr>
        <p:txBody>
          <a:bodyPr numCol="1" spcCol="360000">
            <a:spAutoFit/>
          </a:bodyPr>
          <a:lstStyle/>
          <a:p>
            <a:pPr marL="0" indent="0">
              <a:lnSpc>
                <a:spcPct val="110000"/>
              </a:lnSpc>
              <a:buNone/>
            </a:pPr>
            <a:r>
              <a:rPr lang="en-US" b="1" dirty="0"/>
              <a:t>Learning objective:</a:t>
            </a:r>
            <a:br>
              <a:rPr lang="en-US" b="1" dirty="0"/>
            </a:br>
            <a:r>
              <a:rPr lang="en-GB" dirty="0"/>
              <a:t>Students will be able to analyse where power is held in their community.</a:t>
            </a:r>
          </a:p>
          <a:p>
            <a:pPr marL="0" indent="0">
              <a:lnSpc>
                <a:spcPct val="110000"/>
              </a:lnSpc>
              <a:buNone/>
            </a:pPr>
            <a:r>
              <a:rPr lang="en-GB" dirty="0"/>
              <a:t>Students will be able </a:t>
            </a:r>
            <a:r>
              <a:rPr lang="en-GB" sz="1200" b="0" dirty="0"/>
              <a:t>to discuss the factors that influence people’s voting choices</a:t>
            </a:r>
          </a:p>
          <a:p>
            <a:pPr marL="0" indent="0">
              <a:lnSpc>
                <a:spcPct val="110000"/>
              </a:lnSpc>
              <a:buNone/>
            </a:pPr>
            <a:endParaRPr lang="en-US" dirty="0"/>
          </a:p>
        </p:txBody>
      </p:sp>
      <p:sp>
        <p:nvSpPr>
          <p:cNvPr id="10" name="Content Placeholder 2">
            <a:extLst>
              <a:ext uri="{FF2B5EF4-FFF2-40B4-BE49-F238E27FC236}">
                <a16:creationId xmlns:a16="http://schemas.microsoft.com/office/drawing/2014/main" id="{0961D9C0-7E77-B949-9F32-7D28C198A9DD}"/>
              </a:ext>
            </a:extLst>
          </p:cNvPr>
          <p:cNvSpPr txBox="1">
            <a:spLocks/>
          </p:cNvSpPr>
          <p:nvPr/>
        </p:nvSpPr>
        <p:spPr>
          <a:xfrm>
            <a:off x="3666101" y="3117600"/>
            <a:ext cx="2699975" cy="5612505"/>
          </a:xfrm>
          <a:prstGeom prst="rect">
            <a:avLst/>
          </a:prstGeom>
        </p:spPr>
        <p:txBody>
          <a:bodyPr vert="horz" wrap="square" lIns="0" tIns="0" rIns="0" bIns="0" numCol="1" spcCol="360000" rtlCol="0">
            <a:no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Wingdings" pitchFamily="2" charset="2"/>
              <a:buNone/>
            </a:pPr>
            <a:r>
              <a:rPr lang="en-US" b="1" dirty="0"/>
              <a:t>Time needed:</a:t>
            </a:r>
            <a:br>
              <a:rPr lang="en-US" b="1" dirty="0"/>
            </a:br>
            <a:r>
              <a:rPr lang="en-US" dirty="0"/>
              <a:t>60 minutes</a:t>
            </a:r>
          </a:p>
          <a:p>
            <a:pPr marL="0" indent="0">
              <a:lnSpc>
                <a:spcPct val="110000"/>
              </a:lnSpc>
              <a:buFont typeface="Wingdings" pitchFamily="2" charset="2"/>
              <a:buNone/>
            </a:pPr>
            <a:r>
              <a:rPr lang="en-US" b="1" dirty="0"/>
              <a:t>Differentiation options:</a:t>
            </a:r>
          </a:p>
          <a:p>
            <a:pPr marL="0" indent="0">
              <a:lnSpc>
                <a:spcPct val="110000"/>
              </a:lnSpc>
              <a:buNone/>
            </a:pPr>
            <a:r>
              <a:rPr lang="en-US" dirty="0"/>
              <a:t>Extension and challenge activities are suggested throughout.</a:t>
            </a:r>
          </a:p>
          <a:p>
            <a:pPr marL="0" indent="0">
              <a:buNone/>
            </a:pPr>
            <a:endParaRPr lang="en-GB" dirty="0"/>
          </a:p>
        </p:txBody>
      </p:sp>
      <p:sp>
        <p:nvSpPr>
          <p:cNvPr id="12" name="Content Placeholder 2">
            <a:extLst>
              <a:ext uri="{FF2B5EF4-FFF2-40B4-BE49-F238E27FC236}">
                <a16:creationId xmlns:a16="http://schemas.microsoft.com/office/drawing/2014/main" id="{E59BC72A-2FFC-5846-BBB3-5246C21EB287}"/>
              </a:ext>
            </a:extLst>
          </p:cNvPr>
          <p:cNvSpPr txBox="1">
            <a:spLocks/>
          </p:cNvSpPr>
          <p:nvPr/>
        </p:nvSpPr>
        <p:spPr>
          <a:xfrm>
            <a:off x="390465" y="5302665"/>
            <a:ext cx="2957514" cy="1029169"/>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b="1" dirty="0"/>
              <a:t>Resources required:</a:t>
            </a:r>
          </a:p>
          <a:p>
            <a:pPr>
              <a:lnSpc>
                <a:spcPct val="110000"/>
              </a:lnSpc>
            </a:pPr>
            <a:r>
              <a:rPr lang="en-US" dirty="0"/>
              <a:t>Political bingo worksheet</a:t>
            </a:r>
          </a:p>
          <a:p>
            <a:r>
              <a:rPr lang="en-GB" dirty="0"/>
              <a:t>‘What Influences?’ cards</a:t>
            </a:r>
            <a:endParaRPr lang="en-GB" sz="1800" dirty="0"/>
          </a:p>
        </p:txBody>
      </p:sp>
    </p:spTree>
    <p:extLst>
      <p:ext uri="{BB962C8B-B14F-4D97-AF65-F5344CB8AC3E}">
        <p14:creationId xmlns:p14="http://schemas.microsoft.com/office/powerpoint/2010/main" val="3039711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p:txBody>
          <a:bodyPr>
            <a:normAutofit/>
          </a:bodyPr>
          <a:lstStyle/>
          <a:p>
            <a:r>
              <a:rPr lang="en-US" dirty="0"/>
              <a:t>Campaigning</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r>
              <a:rPr lang="en-US" dirty="0"/>
              <a:t>Campaigning</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fld id="{F7145DB1-CFD2-D946-8DB8-48A07C891EE2}" type="slidenum">
              <a:rPr lang="en-US" smtClean="0"/>
              <a:pPr/>
              <a:t>19</a:t>
            </a:fld>
            <a:endParaRPr lang="en-US" dirty="0"/>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p:txBody>
          <a:bodyPr/>
          <a:lstStyle/>
          <a:p>
            <a:r>
              <a:rPr lang="en-US" dirty="0"/>
              <a:t>04.</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r>
              <a:rPr lang="en-US" dirty="0"/>
              <a:t>LESSON PLAN</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96486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BC76952-C0E5-7F43-A778-388809B89C72}"/>
              </a:ext>
            </a:extLst>
          </p:cNvPr>
          <p:cNvSpPr>
            <a:spLocks noGrp="1"/>
          </p:cNvSpPr>
          <p:nvPr>
            <p:ph idx="1"/>
          </p:nvPr>
        </p:nvSpPr>
        <p:spPr>
          <a:xfrm>
            <a:off x="471488" y="2101193"/>
            <a:ext cx="5906164" cy="6282749"/>
          </a:xfrm>
        </p:spPr>
        <p:txBody>
          <a:bodyPr numCol="2" spcCol="360000">
            <a:noAutofit/>
          </a:bodyPr>
          <a:lstStyle/>
          <a:p>
            <a:r>
              <a:rPr lang="en-GB" b="1" dirty="0"/>
              <a:t>Starter</a:t>
            </a:r>
          </a:p>
          <a:p>
            <a:pPr marL="0" indent="0">
              <a:buNone/>
            </a:pPr>
            <a:r>
              <a:rPr lang="en-GB" dirty="0"/>
              <a:t>Give each student a ‘political bingo’ worksheet and allow them to move around the room finding a classmate for each statement. They should aim to have a different name for each one.</a:t>
            </a:r>
          </a:p>
          <a:p>
            <a:r>
              <a:rPr lang="en-GB" dirty="0"/>
              <a:t> ‘</a:t>
            </a:r>
            <a:r>
              <a:rPr lang="en-GB" b="1" dirty="0"/>
              <a:t>What Influences?’ group activity</a:t>
            </a:r>
          </a:p>
          <a:p>
            <a:pPr marL="0" indent="0">
              <a:buNone/>
            </a:pPr>
            <a:r>
              <a:rPr lang="en-GB" dirty="0"/>
              <a:t>In small groups give students a set of ‘What Influences?’ cards. </a:t>
            </a:r>
          </a:p>
          <a:p>
            <a:pPr marL="0" indent="0">
              <a:buNone/>
            </a:pPr>
            <a:r>
              <a:rPr lang="en-GB" dirty="0"/>
              <a:t>It may be helpful to start with a class discussion about what influences decision making in our everyday lives. For instance, how do we choose what to watch on television, or what we are going to do at the weekend?</a:t>
            </a:r>
          </a:p>
          <a:p>
            <a:pPr marL="0" indent="0">
              <a:buNone/>
            </a:pPr>
            <a:r>
              <a:rPr lang="en-GB" dirty="0"/>
              <a:t>In their groups students should imagine that there is an election tomorrow and they have decided to vote. Ask them to pick the three main things that might influence which candidate or political party they vote for.</a:t>
            </a:r>
          </a:p>
          <a:p>
            <a:pPr marL="0" indent="0">
              <a:buNone/>
            </a:pPr>
            <a:r>
              <a:rPr lang="en-GB" dirty="0"/>
              <a:t>Come back together as a class and discuss why they picked particular influences. </a:t>
            </a:r>
          </a:p>
          <a:p>
            <a:pPr marL="0" indent="0">
              <a:buNone/>
            </a:pPr>
            <a:r>
              <a:rPr lang="en-GB" b="1" dirty="0"/>
              <a:t>Challenge: </a:t>
            </a:r>
            <a:r>
              <a:rPr lang="en-GB" dirty="0"/>
              <a:t>are there any other influences not listed on the cards that might affect their choice?</a:t>
            </a:r>
          </a:p>
          <a:p>
            <a:pPr>
              <a:buFont typeface="Arial" panose="020B0604020202020204" pitchFamily="34" charset="0"/>
              <a:buChar char="•"/>
            </a:pPr>
            <a:r>
              <a:rPr lang="en-GB" b="1" dirty="0"/>
              <a:t>Research</a:t>
            </a:r>
          </a:p>
          <a:p>
            <a:pPr marL="0" indent="0">
              <a:buNone/>
            </a:pPr>
            <a:r>
              <a:rPr lang="en-GB" dirty="0"/>
              <a:t>Remind students that they will be planning a campaign.  We will take what we have learnt about how political parties campaign and apply it to a different scenario. We will be campaigning to encourage students to register to vote.</a:t>
            </a:r>
          </a:p>
          <a:p>
            <a:pPr marL="0" indent="0">
              <a:buNone/>
            </a:pPr>
            <a:r>
              <a:rPr lang="en-GB" dirty="0"/>
              <a:t>The first step is for them to identify the possible barriers that might prevent young people from registering to vote. They can do this by interviewing their classmates. (This could also be extended as a homework task to enable students to gather more data.)</a:t>
            </a:r>
          </a:p>
          <a:p>
            <a:pPr marL="0" indent="0">
              <a:buNone/>
            </a:pPr>
            <a:r>
              <a:rPr lang="en-GB" dirty="0"/>
              <a:t>Remind students of the importance of asking open questions and, if necessary, generate research questions as a class. Examples might include:</a:t>
            </a:r>
          </a:p>
          <a:p>
            <a:pPr>
              <a:buFont typeface="Arial" panose="020B0604020202020204" pitchFamily="34" charset="0"/>
              <a:buChar char="•"/>
            </a:pPr>
            <a:r>
              <a:rPr lang="en-GB" dirty="0"/>
              <a:t>have you registered to vote? Why/ why not?</a:t>
            </a:r>
          </a:p>
          <a:p>
            <a:pPr>
              <a:buFont typeface="Arial" panose="020B0604020202020204" pitchFamily="34" charset="0"/>
              <a:buChar char="•"/>
            </a:pPr>
            <a:r>
              <a:rPr lang="en-GB" dirty="0"/>
              <a:t>do you intend to register to vote before you turn 16/ before the next election? Why/ why not?</a:t>
            </a:r>
          </a:p>
          <a:p>
            <a:pPr>
              <a:buFont typeface="Arial" panose="020B0604020202020204" pitchFamily="34" charset="0"/>
              <a:buChar char="•"/>
            </a:pPr>
            <a:r>
              <a:rPr lang="en-GB" dirty="0"/>
              <a:t>what might stop you or your friends from registering to vote? </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1170116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r>
              <a:rPr lang="en-US" dirty="0"/>
              <a:t>Curriculum mapping</a:t>
            </a:r>
          </a:p>
        </p:txBody>
      </p:sp>
      <p:sp>
        <p:nvSpPr>
          <p:cNvPr id="74" name="Slide Number">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2</a:t>
            </a:fld>
            <a:endParaRPr lang="en-US" dirty="0"/>
          </a:p>
        </p:txBody>
      </p:sp>
      <p:sp>
        <p:nvSpPr>
          <p:cNvPr id="73" name="Sub title" descr="Sub header">
            <a:extLst>
              <a:ext uri="{FF2B5EF4-FFF2-40B4-BE49-F238E27FC236}">
                <a16:creationId xmlns:a16="http://schemas.microsoft.com/office/drawing/2014/main" id="{BF2B8B90-F98D-3548-BEC6-00717E271B03}"/>
              </a:ext>
            </a:extLst>
          </p:cNvPr>
          <p:cNvSpPr>
            <a:spLocks noGrp="1"/>
          </p:cNvSpPr>
          <p:nvPr>
            <p:ph idx="15"/>
          </p:nvPr>
        </p:nvSpPr>
        <p:spPr>
          <a:xfrm>
            <a:off x="475918" y="1309285"/>
            <a:ext cx="5906163" cy="6079528"/>
          </a:xfrm>
        </p:spPr>
        <p:txBody>
          <a:bodyPr/>
          <a:lstStyle/>
          <a:p>
            <a:pPr algn="l"/>
            <a:r>
              <a:rPr lang="en-US" sz="1200" b="0" i="0" dirty="0">
                <a:solidFill>
                  <a:srgbClr val="000000"/>
                </a:solidFill>
                <a:effectLst/>
                <a:latin typeface="Montserrat" panose="00000500000000000000" pitchFamily="2" charset="0"/>
              </a:rPr>
              <a:t>A good democracy education will ensure that all learners have the opportunities they need to become “ethical, informed citizens who understand and exercise their human and democratic responsibilities and rights” (</a:t>
            </a:r>
            <a:r>
              <a:rPr lang="en-US" sz="1200" u="sng" dirty="0">
                <a:solidFill>
                  <a:srgbClr val="19809E"/>
                </a:solidFill>
                <a:latin typeface="Montserrat" panose="00000500000000000000" pitchFamily="2" charset="0"/>
              </a:rPr>
              <a:t>Curriculum for Wales</a:t>
            </a:r>
            <a:r>
              <a:rPr lang="en-US" sz="1200" b="0" i="0" dirty="0">
                <a:solidFill>
                  <a:srgbClr val="000000"/>
                </a:solidFill>
                <a:effectLst/>
                <a:latin typeface="Montserrat" panose="00000500000000000000" pitchFamily="2" charset="0"/>
              </a:rPr>
              <a:t>).</a:t>
            </a:r>
          </a:p>
          <a:p>
            <a:pPr algn="l"/>
            <a:r>
              <a:rPr lang="en-US" sz="1200" b="0" i="0" dirty="0">
                <a:solidFill>
                  <a:srgbClr val="000000"/>
                </a:solidFill>
                <a:effectLst/>
                <a:latin typeface="Montserrat" panose="00000500000000000000" pitchFamily="2" charset="0"/>
              </a:rPr>
              <a:t>Schools can support progress both by teaching learners about democracy but also giving them opportunities to learn through democracy by creating a participatory school culture. Through a literature review, The Electoral Commission have identified 6 principles for good democracy education. </a:t>
            </a:r>
          </a:p>
          <a:p>
            <a:pPr algn="l">
              <a:buFont typeface="Arial" panose="020B0604020202020204" pitchFamily="34" charset="0"/>
              <a:buChar char="•"/>
            </a:pPr>
            <a:r>
              <a:rPr lang="en-US" sz="1200" b="0" i="0" dirty="0">
                <a:solidFill>
                  <a:srgbClr val="000000"/>
                </a:solidFill>
                <a:effectLst/>
                <a:latin typeface="Montserrat" panose="00000500000000000000" pitchFamily="2" charset="0"/>
              </a:rPr>
              <a:t> Principle 1: Learn about democracy</a:t>
            </a:r>
          </a:p>
          <a:p>
            <a:pPr algn="l">
              <a:buFont typeface="Arial" panose="020B0604020202020204" pitchFamily="34" charset="0"/>
              <a:buChar char="•"/>
            </a:pPr>
            <a:r>
              <a:rPr lang="en-US" sz="1200" b="0" i="0" dirty="0">
                <a:solidFill>
                  <a:srgbClr val="000000"/>
                </a:solidFill>
                <a:effectLst/>
                <a:latin typeface="Montserrat" panose="00000500000000000000" pitchFamily="2" charset="0"/>
              </a:rPr>
              <a:t> Principle 2: Participate in democratic processes</a:t>
            </a:r>
          </a:p>
          <a:p>
            <a:pPr algn="l">
              <a:buFont typeface="Arial" panose="020B0604020202020204" pitchFamily="34" charset="0"/>
              <a:buChar char="•"/>
            </a:pPr>
            <a:r>
              <a:rPr lang="en-US" sz="1200" b="0" i="0" dirty="0">
                <a:solidFill>
                  <a:srgbClr val="000000"/>
                </a:solidFill>
                <a:effectLst/>
                <a:latin typeface="Montserrat" panose="00000500000000000000" pitchFamily="2" charset="0"/>
              </a:rPr>
              <a:t> Principle 3: Use their voice in open discussions</a:t>
            </a:r>
          </a:p>
          <a:p>
            <a:pPr algn="l">
              <a:buFont typeface="Arial" panose="020B0604020202020204" pitchFamily="34" charset="0"/>
              <a:buChar char="•"/>
            </a:pPr>
            <a:r>
              <a:rPr lang="en-US" sz="1200" b="0" i="0" dirty="0">
                <a:solidFill>
                  <a:srgbClr val="000000"/>
                </a:solidFill>
                <a:effectLst/>
                <a:latin typeface="Montserrat" panose="00000500000000000000" pitchFamily="2" charset="0"/>
              </a:rPr>
              <a:t> Principle 4: Contribute to their community</a:t>
            </a:r>
          </a:p>
          <a:p>
            <a:pPr algn="l">
              <a:buFont typeface="Arial" panose="020B0604020202020204" pitchFamily="34" charset="0"/>
              <a:buChar char="•"/>
            </a:pPr>
            <a:r>
              <a:rPr lang="en-US" sz="1200" b="0" i="0" dirty="0">
                <a:solidFill>
                  <a:srgbClr val="000000"/>
                </a:solidFill>
                <a:effectLst/>
                <a:latin typeface="Montserrat" panose="00000500000000000000" pitchFamily="2" charset="0"/>
              </a:rPr>
              <a:t> Principle 5: Be part of an inclusive culture</a:t>
            </a:r>
          </a:p>
          <a:p>
            <a:pPr algn="l">
              <a:buFont typeface="Arial" panose="020B0604020202020204" pitchFamily="34" charset="0"/>
              <a:buChar char="•"/>
            </a:pPr>
            <a:r>
              <a:rPr lang="en-US" sz="1200" b="0" i="0" dirty="0">
                <a:solidFill>
                  <a:srgbClr val="000000"/>
                </a:solidFill>
                <a:effectLst/>
                <a:latin typeface="Montserrat" panose="00000500000000000000" pitchFamily="2" charset="0"/>
              </a:rPr>
              <a:t> Principle 6: Get involved in decision making</a:t>
            </a:r>
          </a:p>
          <a:p>
            <a:pPr algn="l"/>
            <a:r>
              <a:rPr lang="en-US" sz="1200" b="0" i="0" dirty="0">
                <a:solidFill>
                  <a:srgbClr val="000000"/>
                </a:solidFill>
                <a:effectLst/>
                <a:latin typeface="Montserrat" panose="00000500000000000000" pitchFamily="2" charset="0"/>
              </a:rPr>
              <a:t>In addition to these principles, the evidence is clear that commitment by the headteacher to meaningful participation all year round is essential. This includes developing a genuinely participatory school culture that intentionally empowers learners, rather than using it as a means of control or as a way to imitate democracy.</a:t>
            </a:r>
          </a:p>
        </p:txBody>
      </p:sp>
      <p:sp>
        <p:nvSpPr>
          <p:cNvPr id="4" name="Chapter Number"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390465" y="534274"/>
            <a:ext cx="5906164" cy="337128"/>
          </a:xfrm>
        </p:spPr>
        <p:txBody>
          <a:bodyPr/>
          <a:lstStyle/>
          <a:p>
            <a:r>
              <a:rPr lang="en-US" dirty="0"/>
              <a:t>Curriculum mapping</a:t>
            </a:r>
          </a:p>
        </p:txBody>
      </p:sp>
      <p:sp>
        <p:nvSpPr>
          <p:cNvPr id="22" name="Document type">
            <a:extLst>
              <a:ext uri="{FF2B5EF4-FFF2-40B4-BE49-F238E27FC236}">
                <a16:creationId xmlns:a16="http://schemas.microsoft.com/office/drawing/2014/main" id="{99F5B34B-6592-4D4F-952D-36174C304111}"/>
              </a:ext>
            </a:extLst>
          </p:cNvPr>
          <p:cNvSpPr>
            <a:spLocks noGrp="1"/>
          </p:cNvSpPr>
          <p:nvPr>
            <p:ph type="body" sz="quarter" idx="14"/>
          </p:nvPr>
        </p:nvSpPr>
        <p:spPr>
          <a:xfrm>
            <a:off x="487082" y="67163"/>
            <a:ext cx="2466051" cy="255733"/>
          </a:xfrm>
        </p:spPr>
        <p:txBody>
          <a:bodyPr>
            <a:normAutofit/>
          </a:bodyPr>
          <a:lstStyle/>
          <a:p>
            <a:r>
              <a:rPr lang="en-US" dirty="0"/>
              <a:t>CURRICULUM MAPPING - WALES</a:t>
            </a:r>
          </a:p>
        </p:txBody>
      </p:sp>
    </p:spTree>
    <p:extLst>
      <p:ext uri="{BB962C8B-B14F-4D97-AF65-F5344CB8AC3E}">
        <p14:creationId xmlns:p14="http://schemas.microsoft.com/office/powerpoint/2010/main" val="679971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04.</a:t>
            </a:r>
          </a:p>
        </p:txBody>
      </p:sp>
      <p:sp>
        <p:nvSpPr>
          <p:cNvPr id="3" name="Title 2"/>
          <p:cNvSpPr>
            <a:spLocks noGrp="1"/>
          </p:cNvSpPr>
          <p:nvPr>
            <p:ph type="title"/>
          </p:nvPr>
        </p:nvSpPr>
        <p:spPr/>
        <p:txBody>
          <a:bodyPr/>
          <a:lstStyle/>
          <a:p>
            <a:r>
              <a:rPr lang="en-GB" dirty="0"/>
              <a:t>‘What Influences?’ cards</a:t>
            </a:r>
          </a:p>
        </p:txBody>
      </p:sp>
      <p:graphicFrame>
        <p:nvGraphicFramePr>
          <p:cNvPr id="10" name="Content Placeholder 9"/>
          <p:cNvGraphicFramePr>
            <a:graphicFrameLocks noGrp="1"/>
          </p:cNvGraphicFramePr>
          <p:nvPr>
            <p:ph idx="15"/>
            <p:extLst>
              <p:ext uri="{D42A27DB-BD31-4B8C-83A1-F6EECF244321}">
                <p14:modId xmlns:p14="http://schemas.microsoft.com/office/powerpoint/2010/main" val="3092961497"/>
              </p:ext>
            </p:extLst>
          </p:nvPr>
        </p:nvGraphicFramePr>
        <p:xfrm>
          <a:off x="390465" y="2317316"/>
          <a:ext cx="6210750" cy="6012494"/>
        </p:xfrm>
        <a:graphic>
          <a:graphicData uri="http://schemas.openxmlformats.org/drawingml/2006/table">
            <a:tbl>
              <a:tblPr bandRow="1">
                <a:tableStyleId>{5C22544A-7EE6-4342-B048-85BDC9FD1C3A}</a:tableStyleId>
              </a:tblPr>
              <a:tblGrid>
                <a:gridCol w="1242150">
                  <a:extLst>
                    <a:ext uri="{9D8B030D-6E8A-4147-A177-3AD203B41FA5}">
                      <a16:colId xmlns:a16="http://schemas.microsoft.com/office/drawing/2014/main" val="644092825"/>
                    </a:ext>
                  </a:extLst>
                </a:gridCol>
                <a:gridCol w="1242150">
                  <a:extLst>
                    <a:ext uri="{9D8B030D-6E8A-4147-A177-3AD203B41FA5}">
                      <a16:colId xmlns:a16="http://schemas.microsoft.com/office/drawing/2014/main" val="2281324966"/>
                    </a:ext>
                  </a:extLst>
                </a:gridCol>
                <a:gridCol w="1242150">
                  <a:extLst>
                    <a:ext uri="{9D8B030D-6E8A-4147-A177-3AD203B41FA5}">
                      <a16:colId xmlns:a16="http://schemas.microsoft.com/office/drawing/2014/main" val="2747574106"/>
                    </a:ext>
                  </a:extLst>
                </a:gridCol>
                <a:gridCol w="1242150">
                  <a:extLst>
                    <a:ext uri="{9D8B030D-6E8A-4147-A177-3AD203B41FA5}">
                      <a16:colId xmlns:a16="http://schemas.microsoft.com/office/drawing/2014/main" val="3577896009"/>
                    </a:ext>
                  </a:extLst>
                </a:gridCol>
                <a:gridCol w="1242150">
                  <a:extLst>
                    <a:ext uri="{9D8B030D-6E8A-4147-A177-3AD203B41FA5}">
                      <a16:colId xmlns:a16="http://schemas.microsoft.com/office/drawing/2014/main" val="3770580631"/>
                    </a:ext>
                  </a:extLst>
                </a:gridCol>
              </a:tblGrid>
              <a:tr h="144284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ontserrat" pitchFamily="2" charset="77"/>
                        </a:rPr>
                        <a:t>The views of adults</a:t>
                      </a:r>
                      <a:r>
                        <a:rPr lang="en-US" sz="1200" b="0" baseline="0" dirty="0">
                          <a:solidFill>
                            <a:schemeClr val="tx1"/>
                          </a:solidFill>
                          <a:latin typeface="Montserrat" pitchFamily="2" charset="77"/>
                        </a:rPr>
                        <a:t> at home </a:t>
                      </a:r>
                      <a:endParaRPr lang="en-US" sz="1200" b="0" dirty="0">
                        <a:solidFill>
                          <a:schemeClr val="tx1"/>
                        </a:solidFill>
                        <a:latin typeface="Montserrat" pitchFamily="2" charset="77"/>
                      </a:endParaRPr>
                    </a:p>
                    <a:p>
                      <a:endParaRPr lang="en-GB" sz="1200" b="0" dirty="0">
                        <a:solidFill>
                          <a:schemeClr val="tx1"/>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ontserrat" pitchFamily="2" charset="77"/>
                        </a:rPr>
                        <a:t>What candidates</a:t>
                      </a:r>
                      <a:r>
                        <a:rPr lang="en-US" sz="1200" b="0" baseline="0" dirty="0">
                          <a:solidFill>
                            <a:schemeClr val="tx1"/>
                          </a:solidFill>
                          <a:latin typeface="Montserrat" pitchFamily="2" charset="77"/>
                        </a:rPr>
                        <a:t> say they are going to do for young people</a:t>
                      </a:r>
                      <a:endParaRPr lang="en-US" sz="1200" b="0" dirty="0">
                        <a:solidFill>
                          <a:schemeClr val="tx1"/>
                        </a:solidFill>
                        <a:latin typeface="Montserrat" pitchFamily="2" charset="77"/>
                      </a:endParaRPr>
                    </a:p>
                    <a:p>
                      <a:endParaRPr lang="en-GB" sz="1200" b="0" dirty="0">
                        <a:solidFill>
                          <a:schemeClr val="tx1"/>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ontserrat" pitchFamily="2" charset="77"/>
                        </a:rPr>
                        <a:t>Political</a:t>
                      </a:r>
                      <a:r>
                        <a:rPr lang="en-US" sz="1200" b="0" baseline="0" dirty="0">
                          <a:solidFill>
                            <a:schemeClr val="tx1"/>
                          </a:solidFill>
                          <a:latin typeface="Montserrat" pitchFamily="2" charset="77"/>
                        </a:rPr>
                        <a:t> party leaders</a:t>
                      </a:r>
                      <a:endParaRPr lang="en-US" sz="1200" b="0" dirty="0">
                        <a:solidFill>
                          <a:schemeClr val="tx1"/>
                        </a:solidFill>
                        <a:latin typeface="Montserrat" pitchFamily="2" charset="77"/>
                      </a:endParaRPr>
                    </a:p>
                    <a:p>
                      <a:endParaRPr lang="en-GB" sz="1200" b="0" dirty="0">
                        <a:solidFill>
                          <a:schemeClr val="tx1"/>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ontserrat" pitchFamily="2" charset="77"/>
                        </a:rPr>
                        <a:t>Who is the most popular</a:t>
                      </a:r>
                    </a:p>
                    <a:p>
                      <a:endParaRPr lang="en-GB" sz="1200" b="0" dirty="0">
                        <a:solidFill>
                          <a:schemeClr val="tx1"/>
                        </a:solidFill>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Montserrat" pitchFamily="2" charset="77"/>
                        </a:rPr>
                        <a:t>The</a:t>
                      </a:r>
                      <a:r>
                        <a:rPr lang="en-US" sz="1200" b="0" baseline="0" dirty="0">
                          <a:solidFill>
                            <a:schemeClr val="tx1"/>
                          </a:solidFill>
                          <a:latin typeface="Montserrat" pitchFamily="2" charset="77"/>
                        </a:rPr>
                        <a:t> views of my friends</a:t>
                      </a:r>
                      <a:endParaRPr lang="en-US" sz="1200" b="0" dirty="0">
                        <a:solidFill>
                          <a:schemeClr val="tx1"/>
                        </a:solidFill>
                        <a:latin typeface="Montserrat" pitchFamily="2" charset="77"/>
                      </a:endParaRPr>
                    </a:p>
                    <a:p>
                      <a:endParaRPr lang="en-GB" sz="1200" b="0" dirty="0">
                        <a:solidFill>
                          <a:schemeClr val="tx1"/>
                        </a:solidFill>
                      </a:endParaRPr>
                    </a:p>
                  </a:txBody>
                  <a:tcPr/>
                </a:tc>
                <a:extLst>
                  <a:ext uri="{0D108BD9-81ED-4DB2-BD59-A6C34878D82A}">
                    <a16:rowId xmlns:a16="http://schemas.microsoft.com/office/drawing/2014/main" val="3668931260"/>
                  </a:ext>
                </a:extLst>
              </a:tr>
              <a:tr h="161841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Montserrat" pitchFamily="2" charset="77"/>
                        </a:rPr>
                        <a:t>How trustworthy I find a political candidate or</a:t>
                      </a:r>
                      <a:r>
                        <a:rPr lang="en-US" sz="1200" baseline="0" dirty="0">
                          <a:latin typeface="Montserrat" pitchFamily="2" charset="77"/>
                        </a:rPr>
                        <a:t> political party</a:t>
                      </a:r>
                      <a:endParaRPr lang="en-US" sz="1200" dirty="0">
                        <a:latin typeface="Montserrat" pitchFamily="2" charset="77"/>
                      </a:endParaRPr>
                    </a:p>
                    <a:p>
                      <a:endParaRPr lang="en-GB" sz="12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Montserrat" pitchFamily="2" charset="77"/>
                        </a:rPr>
                        <a:t>What I have seen on TV</a:t>
                      </a:r>
                    </a:p>
                    <a:p>
                      <a:endParaRPr lang="en-GB" sz="1200" dirty="0"/>
                    </a:p>
                  </a:txBody>
                  <a:tcPr/>
                </a:tc>
                <a:tc>
                  <a:txBody>
                    <a:bodyPr/>
                    <a:lstStyle/>
                    <a:p>
                      <a:r>
                        <a:rPr lang="en-US" sz="1200" dirty="0">
                          <a:latin typeface="Montserrat" pitchFamily="2" charset="77"/>
                        </a:rPr>
                        <a:t>My personal experience</a:t>
                      </a:r>
                      <a:r>
                        <a:rPr lang="en-US" sz="1200" baseline="0" dirty="0">
                          <a:latin typeface="Montserrat" pitchFamily="2" charset="77"/>
                        </a:rPr>
                        <a:t> of political party or candidate</a:t>
                      </a:r>
                      <a:endParaRPr lang="en-US" sz="1200" dirty="0">
                        <a:latin typeface="Montserrat" pitchFamily="2" charset="77"/>
                      </a:endParaRPr>
                    </a:p>
                  </a:txBody>
                  <a:tcPr/>
                </a:tc>
                <a:tc>
                  <a:txBody>
                    <a:bodyPr/>
                    <a:lstStyle/>
                    <a:p>
                      <a:r>
                        <a:rPr lang="en-US" sz="1200" dirty="0">
                          <a:latin typeface="Montserrat" pitchFamily="2" charset="77"/>
                        </a:rPr>
                        <a:t>What I have read online and in newspapers</a:t>
                      </a:r>
                    </a:p>
                  </a:txBody>
                  <a:tcPr/>
                </a:tc>
                <a:tc>
                  <a:txBody>
                    <a:bodyPr/>
                    <a:lstStyle/>
                    <a:p>
                      <a:r>
                        <a:rPr lang="en-US" sz="1200" dirty="0">
                          <a:latin typeface="Montserrat" pitchFamily="2" charset="77"/>
                        </a:rPr>
                        <a:t>The election campaign</a:t>
                      </a:r>
                    </a:p>
                  </a:txBody>
                  <a:tcPr/>
                </a:tc>
                <a:extLst>
                  <a:ext uri="{0D108BD9-81ED-4DB2-BD59-A6C34878D82A}">
                    <a16:rowId xmlns:a16="http://schemas.microsoft.com/office/drawing/2014/main" val="2328232518"/>
                  </a:ext>
                </a:extLst>
              </a:tr>
              <a:tr h="1428015">
                <a:tc>
                  <a:txBody>
                    <a:bodyPr/>
                    <a:lstStyle/>
                    <a:p>
                      <a:r>
                        <a:rPr lang="en-US" sz="1200" dirty="0">
                          <a:latin typeface="Montserrat" pitchFamily="2" charset="77"/>
                        </a:rPr>
                        <a:t>A candidate’s former job</a:t>
                      </a:r>
                    </a:p>
                  </a:txBody>
                  <a:tcPr/>
                </a:tc>
                <a:tc>
                  <a:txBody>
                    <a:bodyPr/>
                    <a:lstStyle/>
                    <a:p>
                      <a:r>
                        <a:rPr lang="en-US" sz="1200" dirty="0">
                          <a:latin typeface="Montserrat" pitchFamily="2" charset="77"/>
                        </a:rPr>
                        <a:t>My job</a:t>
                      </a:r>
                    </a:p>
                  </a:txBody>
                  <a:tcPr/>
                </a:tc>
                <a:tc>
                  <a:txBody>
                    <a:bodyPr/>
                    <a:lstStyle/>
                    <a:p>
                      <a:r>
                        <a:rPr lang="en-US" sz="1200" dirty="0">
                          <a:latin typeface="Montserrat" pitchFamily="2" charset="77"/>
                        </a:rPr>
                        <a:t>Talking to a political party campaigner when they knock on my door</a:t>
                      </a:r>
                    </a:p>
                  </a:txBody>
                  <a:tcPr/>
                </a:tc>
                <a:tc>
                  <a:txBody>
                    <a:bodyPr/>
                    <a:lstStyle/>
                    <a:p>
                      <a:r>
                        <a:rPr lang="en-US" sz="1200" dirty="0">
                          <a:latin typeface="Montserrat" pitchFamily="2" charset="77"/>
                        </a:rPr>
                        <a:t>The political</a:t>
                      </a:r>
                      <a:r>
                        <a:rPr lang="en-US" sz="1200" baseline="0" dirty="0">
                          <a:latin typeface="Montserrat" pitchFamily="2" charset="77"/>
                        </a:rPr>
                        <a:t> parties policies or manifestos</a:t>
                      </a:r>
                      <a:endParaRPr lang="en-US" sz="1200" dirty="0">
                        <a:latin typeface="Montserrat" pitchFamily="2" charset="77"/>
                      </a:endParaRPr>
                    </a:p>
                  </a:txBody>
                  <a:tcPr/>
                </a:tc>
                <a:tc>
                  <a:txBody>
                    <a:bodyPr/>
                    <a:lstStyle/>
                    <a:p>
                      <a:r>
                        <a:rPr lang="en-US" sz="1200" dirty="0">
                          <a:latin typeface="Montserrat" pitchFamily="2" charset="77"/>
                        </a:rPr>
                        <a:t>Meeting a candidate</a:t>
                      </a:r>
                    </a:p>
                  </a:txBody>
                  <a:tcPr/>
                </a:tc>
                <a:extLst>
                  <a:ext uri="{0D108BD9-81ED-4DB2-BD59-A6C34878D82A}">
                    <a16:rowId xmlns:a16="http://schemas.microsoft.com/office/drawing/2014/main" val="2904568450"/>
                  </a:ext>
                </a:extLst>
              </a:tr>
              <a:tr h="856809">
                <a:tc>
                  <a:txBody>
                    <a:bodyPr/>
                    <a:lstStyle/>
                    <a:p>
                      <a:r>
                        <a:rPr lang="en-US" sz="1200" dirty="0">
                          <a:latin typeface="Montserrat" pitchFamily="2" charset="77"/>
                        </a:rPr>
                        <a:t>A candidate’s age</a:t>
                      </a:r>
                    </a:p>
                  </a:txBody>
                  <a:tcPr/>
                </a:tc>
                <a:tc>
                  <a:txBody>
                    <a:bodyPr/>
                    <a:lstStyle/>
                    <a:p>
                      <a:r>
                        <a:rPr lang="en-US" sz="1200" dirty="0">
                          <a:latin typeface="Montserrat" pitchFamily="2" charset="77"/>
                        </a:rPr>
                        <a:t>My age</a:t>
                      </a:r>
                    </a:p>
                  </a:txBody>
                  <a:tcPr/>
                </a:tc>
                <a:tc>
                  <a:txBody>
                    <a:bodyPr/>
                    <a:lstStyle/>
                    <a:p>
                      <a:r>
                        <a:rPr lang="en-US" sz="1200" dirty="0">
                          <a:latin typeface="Montserrat" pitchFamily="2" charset="77"/>
                        </a:rPr>
                        <a:t>A</a:t>
                      </a:r>
                      <a:r>
                        <a:rPr lang="en-US" sz="1200" baseline="0" dirty="0">
                          <a:latin typeface="Montserrat" pitchFamily="2" charset="77"/>
                        </a:rPr>
                        <a:t> candidate’s educational background</a:t>
                      </a:r>
                      <a:endParaRPr lang="en-US" sz="1200" dirty="0">
                        <a:latin typeface="Montserrat" pitchFamily="2" charset="77"/>
                      </a:endParaRPr>
                    </a:p>
                  </a:txBody>
                  <a:tcPr/>
                </a:tc>
                <a:tc>
                  <a:txBody>
                    <a:bodyPr/>
                    <a:lstStyle/>
                    <a:p>
                      <a:r>
                        <a:rPr lang="en-US" sz="1200" dirty="0">
                          <a:latin typeface="Montserrat" pitchFamily="2" charset="77"/>
                        </a:rPr>
                        <a:t>My gender</a:t>
                      </a:r>
                    </a:p>
                  </a:txBody>
                  <a:tcPr/>
                </a:tc>
                <a:tc>
                  <a:txBody>
                    <a:bodyPr/>
                    <a:lstStyle/>
                    <a:p>
                      <a:r>
                        <a:rPr lang="en-US" sz="1200" dirty="0">
                          <a:latin typeface="Montserrat" pitchFamily="2" charset="77"/>
                        </a:rPr>
                        <a:t>Celebrities or influencers</a:t>
                      </a:r>
                    </a:p>
                  </a:txBody>
                  <a:tcPr/>
                </a:tc>
                <a:extLst>
                  <a:ext uri="{0D108BD9-81ED-4DB2-BD59-A6C34878D82A}">
                    <a16:rowId xmlns:a16="http://schemas.microsoft.com/office/drawing/2014/main" val="321459178"/>
                  </a:ext>
                </a:extLst>
              </a:tr>
              <a:tr h="666407">
                <a:tc>
                  <a:txBody>
                    <a:bodyPr/>
                    <a:lstStyle/>
                    <a:p>
                      <a:r>
                        <a:rPr lang="en-US" sz="1200" dirty="0">
                          <a:latin typeface="Montserrat" pitchFamily="2" charset="77"/>
                        </a:rPr>
                        <a:t>Leaflets</a:t>
                      </a:r>
                    </a:p>
                  </a:txBody>
                  <a:tcPr/>
                </a:tc>
                <a:tc>
                  <a:txBody>
                    <a:bodyPr/>
                    <a:lstStyle/>
                    <a:p>
                      <a:r>
                        <a:rPr lang="en-US" sz="1200" dirty="0">
                          <a:latin typeface="Montserrat" pitchFamily="2" charset="77"/>
                        </a:rPr>
                        <a:t>Where a candidates lives</a:t>
                      </a:r>
                    </a:p>
                  </a:txBody>
                  <a:tcPr/>
                </a:tc>
                <a:tc>
                  <a:txBody>
                    <a:bodyPr/>
                    <a:lstStyle/>
                    <a:p>
                      <a:r>
                        <a:rPr lang="en-US" sz="1200" dirty="0">
                          <a:latin typeface="Montserrat" pitchFamily="2" charset="77"/>
                        </a:rPr>
                        <a:t>My background</a:t>
                      </a:r>
                    </a:p>
                  </a:txBody>
                  <a:tcPr/>
                </a:tc>
                <a:tc>
                  <a:txBody>
                    <a:bodyPr/>
                    <a:lstStyle/>
                    <a:p>
                      <a:r>
                        <a:rPr lang="en-US" sz="1200" dirty="0">
                          <a:latin typeface="Montserrat" pitchFamily="2" charset="77"/>
                        </a:rPr>
                        <a:t>A candidate’s background </a:t>
                      </a:r>
                    </a:p>
                  </a:txBody>
                  <a:tcPr/>
                </a:tc>
                <a:tc>
                  <a:txBody>
                    <a:bodyPr/>
                    <a:lstStyle/>
                    <a:p>
                      <a:r>
                        <a:rPr lang="en-US" sz="1200" dirty="0">
                          <a:latin typeface="Montserrat" pitchFamily="2" charset="77"/>
                        </a:rPr>
                        <a:t>What a candidate looks</a:t>
                      </a:r>
                      <a:r>
                        <a:rPr lang="en-US" sz="1200" baseline="0" dirty="0">
                          <a:latin typeface="Montserrat" pitchFamily="2" charset="77"/>
                        </a:rPr>
                        <a:t> like</a:t>
                      </a:r>
                      <a:endParaRPr lang="en-US" sz="1200" dirty="0">
                        <a:latin typeface="Montserrat" pitchFamily="2" charset="77"/>
                      </a:endParaRPr>
                    </a:p>
                  </a:txBody>
                  <a:tcPr/>
                </a:tc>
                <a:extLst>
                  <a:ext uri="{0D108BD9-81ED-4DB2-BD59-A6C34878D82A}">
                    <a16:rowId xmlns:a16="http://schemas.microsoft.com/office/drawing/2014/main" val="3665223546"/>
                  </a:ext>
                </a:extLst>
              </a:tr>
            </a:tbl>
          </a:graphicData>
        </a:graphic>
      </p:graphicFrame>
      <p:sp>
        <p:nvSpPr>
          <p:cNvPr id="6" name="Text Placeholder 5"/>
          <p:cNvSpPr>
            <a:spLocks noGrp="1"/>
          </p:cNvSpPr>
          <p:nvPr>
            <p:ph type="body" sz="quarter" idx="14"/>
          </p:nvPr>
        </p:nvSpPr>
        <p:spPr/>
        <p:txBody>
          <a:bodyPr/>
          <a:lstStyle/>
          <a:p>
            <a:r>
              <a:rPr lang="en-GB" dirty="0"/>
              <a:t>WORKSHEET</a:t>
            </a:r>
          </a:p>
        </p:txBody>
      </p:sp>
      <p:sp>
        <p:nvSpPr>
          <p:cNvPr id="7" name="Footer Placeholder 6"/>
          <p:cNvSpPr>
            <a:spLocks noGrp="1"/>
          </p:cNvSpPr>
          <p:nvPr>
            <p:ph type="ftr" sz="quarter" idx="11"/>
          </p:nvPr>
        </p:nvSpPr>
        <p:spPr/>
        <p:txBody>
          <a:bodyPr/>
          <a:lstStyle/>
          <a:p>
            <a:r>
              <a:rPr lang="en-US" dirty="0"/>
              <a:t>Campaigning</a:t>
            </a:r>
          </a:p>
        </p:txBody>
      </p:sp>
      <p:sp>
        <p:nvSpPr>
          <p:cNvPr id="8" name="Slide Number Placeholder 7"/>
          <p:cNvSpPr>
            <a:spLocks noGrp="1"/>
          </p:cNvSpPr>
          <p:nvPr>
            <p:ph type="sldNum" sz="quarter" idx="12"/>
          </p:nvPr>
        </p:nvSpPr>
        <p:spPr/>
        <p:txBody>
          <a:bodyPr/>
          <a:lstStyle/>
          <a:p>
            <a:fld id="{F7145DB1-CFD2-D946-8DB8-48A07C891EE2}" type="slidenum">
              <a:rPr lang="en-US" smtClean="0"/>
              <a:pPr/>
              <a:t>20</a:t>
            </a:fld>
            <a:endParaRPr lang="en-US" dirty="0"/>
          </a:p>
        </p:txBody>
      </p:sp>
    </p:spTree>
    <p:extLst>
      <p:ext uri="{BB962C8B-B14F-4D97-AF65-F5344CB8AC3E}">
        <p14:creationId xmlns:p14="http://schemas.microsoft.com/office/powerpoint/2010/main" val="1141684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r>
              <a:rPr lang="en-US" dirty="0"/>
              <a:t>04.</a:t>
            </a:r>
          </a:p>
        </p:txBody>
      </p:sp>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r>
              <a:rPr lang="en-US" dirty="0"/>
              <a:t>Campaigning</a:t>
            </a:r>
          </a:p>
        </p:txBody>
      </p:sp>
      <p:sp>
        <p:nvSpPr>
          <p:cNvPr id="39" name="Content Placeholder 38">
            <a:extLst>
              <a:ext uri="{FF2B5EF4-FFF2-40B4-BE49-F238E27FC236}">
                <a16:creationId xmlns:a16="http://schemas.microsoft.com/office/drawing/2014/main" id="{5D831FA7-C1C0-5E4D-B52A-54298A069EF9}"/>
              </a:ext>
            </a:extLst>
          </p:cNvPr>
          <p:cNvSpPr>
            <a:spLocks noGrp="1"/>
          </p:cNvSpPr>
          <p:nvPr>
            <p:ph idx="1"/>
          </p:nvPr>
        </p:nvSpPr>
        <p:spPr>
          <a:xfrm>
            <a:off x="471488" y="2125284"/>
            <a:ext cx="5905500" cy="6798421"/>
          </a:xfrm>
        </p:spPr>
        <p:txBody>
          <a:bodyPr/>
          <a:lstStyle/>
          <a:p>
            <a:r>
              <a:rPr lang="en-GB" b="1" dirty="0"/>
              <a:t>Campaign planning</a:t>
            </a:r>
          </a:p>
          <a:p>
            <a:pPr marL="0" indent="0">
              <a:buNone/>
            </a:pPr>
            <a:r>
              <a:rPr lang="en-GB" dirty="0"/>
              <a:t>Put the class into campaign teams. Once they have completed their research, ask the team to compare the responses and generate a list of barriers young people face in registering to vote. Did any of these barriers come up more than once? </a:t>
            </a:r>
          </a:p>
          <a:p>
            <a:pPr marL="0" indent="0">
              <a:buNone/>
            </a:pPr>
            <a:r>
              <a:rPr lang="en-GB" dirty="0"/>
              <a:t>Teams should choose the most significant barrier they want to challenge with their campaign and design a ‘key message,’ for example the idea they want people to take from their campaign.</a:t>
            </a:r>
          </a:p>
          <a:p>
            <a:pPr marL="0" indent="0">
              <a:buNone/>
            </a:pPr>
            <a:r>
              <a:rPr lang="en-GB" dirty="0"/>
              <a:t>They should then plan activities that they think will encourage young people aged 14 or over to register to vote.  </a:t>
            </a:r>
          </a:p>
          <a:p>
            <a:pPr marL="0" indent="0">
              <a:buNone/>
            </a:pPr>
            <a:r>
              <a:rPr lang="en-GB" b="1" dirty="0"/>
              <a:t>Additional support: </a:t>
            </a:r>
            <a:r>
              <a:rPr lang="en-GB" dirty="0"/>
              <a:t>students can use the ‘What Influences?’ cards and look back at the film about political campaigning from the second lesson in this unit to help them generate ideas for their campaign.</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r>
              <a:rPr lang="en-US" b="1" dirty="0"/>
              <a:t>Plenary</a:t>
            </a:r>
          </a:p>
          <a:p>
            <a:pPr marL="0" indent="0">
              <a:buNone/>
            </a:pPr>
            <a:r>
              <a:rPr lang="en-US" dirty="0"/>
              <a:t>Give each team 60 seconds to share their findings and pitch their campaign key messages.</a:t>
            </a:r>
          </a:p>
          <a:p>
            <a:pPr marL="0" indent="0">
              <a:buNone/>
            </a:pPr>
            <a:r>
              <a:rPr lang="en-US" dirty="0"/>
              <a:t>The rest of the class may have the opportunity to provide positive and constructive feedback using whatever feedback framework they are familiar with.</a:t>
            </a:r>
          </a:p>
          <a:p>
            <a:pPr marL="0" indent="0">
              <a:buNone/>
            </a:pPr>
            <a:r>
              <a:rPr lang="en-US" dirty="0"/>
              <a:t>Remind students to register to vote at </a:t>
            </a:r>
            <a:r>
              <a:rPr lang="en-US" dirty="0">
                <a:hlinkClick r:id="rId2"/>
              </a:rPr>
              <a:t>gov.uk/</a:t>
            </a:r>
            <a:r>
              <a:rPr lang="en-US" dirty="0" err="1">
                <a:hlinkClick r:id="rId2"/>
              </a:rPr>
              <a:t>registertovote</a:t>
            </a:r>
            <a:endParaRPr lang="en-US" dirty="0"/>
          </a:p>
          <a:p>
            <a:endParaRPr lang="en-US" dirty="0"/>
          </a:p>
          <a:p>
            <a:pPr marL="0" indent="0">
              <a:buNone/>
            </a:pPr>
            <a:endParaRPr lang="en-US" dirty="0"/>
          </a:p>
          <a:p>
            <a:pPr marL="0" indent="0">
              <a:buNone/>
            </a:pPr>
            <a:endParaRPr lang="en-US" dirty="0"/>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r>
              <a:rPr lang="en-US" dirty="0"/>
              <a:t>Campaigning</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21</a:t>
            </a:fld>
            <a:endParaRPr lang="en-US" dirty="0"/>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Autofit/>
          </a:bodyPr>
          <a:lstStyle/>
          <a:p>
            <a:r>
              <a:rPr lang="en-US"/>
              <a:t>LESSON PLAN</a:t>
            </a:r>
            <a:endParaRPr lang="en-US" dirty="0"/>
          </a:p>
        </p:txBody>
      </p:sp>
      <p:cxnSp>
        <p:nvCxnSpPr>
          <p:cNvPr id="109" name="Straight Connector 108">
            <a:extLst>
              <a:ext uri="{FF2B5EF4-FFF2-40B4-BE49-F238E27FC236}">
                <a16:creationId xmlns:a16="http://schemas.microsoft.com/office/drawing/2014/main" id="{EC88648B-5B43-524F-8F92-392DC896CE1E}"/>
              </a:ext>
            </a:extLst>
          </p:cNvPr>
          <p:cNvCxnSpPr/>
          <p:nvPr/>
        </p:nvCxnSpPr>
        <p:spPr>
          <a:xfrm>
            <a:off x="470825" y="1872619"/>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E59BC72A-2FFC-5846-BBB3-5246C21EB287}"/>
              </a:ext>
            </a:extLst>
          </p:cNvPr>
          <p:cNvSpPr txBox="1">
            <a:spLocks/>
          </p:cNvSpPr>
          <p:nvPr/>
        </p:nvSpPr>
        <p:spPr>
          <a:xfrm>
            <a:off x="474382" y="7170086"/>
            <a:ext cx="2957514" cy="1323609"/>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b="1" dirty="0"/>
              <a:t>Success criteria:</a:t>
            </a:r>
          </a:p>
          <a:p>
            <a:r>
              <a:rPr lang="en-GB" dirty="0"/>
              <a:t>list of barriers </a:t>
            </a:r>
          </a:p>
          <a:p>
            <a:r>
              <a:rPr lang="en-GB" dirty="0"/>
              <a:t>key message</a:t>
            </a:r>
          </a:p>
          <a:p>
            <a:r>
              <a:rPr lang="en-GB" dirty="0"/>
              <a:t>campaign activities plan</a:t>
            </a:r>
          </a:p>
        </p:txBody>
      </p:sp>
    </p:spTree>
    <p:extLst>
      <p:ext uri="{BB962C8B-B14F-4D97-AF65-F5344CB8AC3E}">
        <p14:creationId xmlns:p14="http://schemas.microsoft.com/office/powerpoint/2010/main" val="1788166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975F6D-3D5D-2946-9260-9D20413343EC}"/>
              </a:ext>
            </a:extLst>
          </p:cNvPr>
          <p:cNvSpPr>
            <a:spLocks noGrp="1"/>
          </p:cNvSpPr>
          <p:nvPr>
            <p:ph type="ftr" sz="quarter" idx="11"/>
          </p:nvPr>
        </p:nvSpPr>
        <p:spPr>
          <a:xfrm>
            <a:off x="957985" y="8923709"/>
            <a:ext cx="2531781" cy="983880"/>
          </a:xfrm>
        </p:spPr>
        <p:txBody>
          <a:bodyPr/>
          <a:lstStyle/>
          <a:p>
            <a:r>
              <a:rPr lang="en-US" dirty="0"/>
              <a:t>Campaigning</a:t>
            </a:r>
          </a:p>
        </p:txBody>
      </p:sp>
      <p:sp>
        <p:nvSpPr>
          <p:cNvPr id="5" name="Slide Number Placeholder 4">
            <a:extLst>
              <a:ext uri="{FF2B5EF4-FFF2-40B4-BE49-F238E27FC236}">
                <a16:creationId xmlns:a16="http://schemas.microsoft.com/office/drawing/2014/main" id="{1F41BBA3-1328-4946-ACFB-5E399741ED0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22</a:t>
            </a:fld>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802184479"/>
              </p:ext>
            </p:extLst>
          </p:nvPr>
        </p:nvGraphicFramePr>
        <p:xfrm>
          <a:off x="536684" y="1312613"/>
          <a:ext cx="5906163" cy="7526737"/>
        </p:xfrm>
        <a:graphic>
          <a:graphicData uri="http://schemas.openxmlformats.org/drawingml/2006/table">
            <a:tbl>
              <a:tblPr bandRow="1">
                <a:tableStyleId>{5C22544A-7EE6-4342-B048-85BDC9FD1C3A}</a:tableStyleId>
              </a:tblPr>
              <a:tblGrid>
                <a:gridCol w="2821955">
                  <a:extLst>
                    <a:ext uri="{9D8B030D-6E8A-4147-A177-3AD203B41FA5}">
                      <a16:colId xmlns:a16="http://schemas.microsoft.com/office/drawing/2014/main" val="4188372822"/>
                    </a:ext>
                  </a:extLst>
                </a:gridCol>
                <a:gridCol w="221517">
                  <a:extLst>
                    <a:ext uri="{9D8B030D-6E8A-4147-A177-3AD203B41FA5}">
                      <a16:colId xmlns:a16="http://schemas.microsoft.com/office/drawing/2014/main" val="1028229880"/>
                    </a:ext>
                  </a:extLst>
                </a:gridCol>
                <a:gridCol w="2862691">
                  <a:extLst>
                    <a:ext uri="{9D8B030D-6E8A-4147-A177-3AD203B41FA5}">
                      <a16:colId xmlns:a16="http://schemas.microsoft.com/office/drawing/2014/main" val="2675777768"/>
                    </a:ext>
                  </a:extLst>
                </a:gridCol>
              </a:tblGrid>
              <a:tr h="77704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Find someone who has met a</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politician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Name: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txBody>
                  <a:tcPr>
                    <a:solidFill>
                      <a:srgbClr val="E7FAF4"/>
                    </a:solidFill>
                  </a:tcPr>
                </a:tc>
                <a:tc>
                  <a:txBody>
                    <a:bodyPr/>
                    <a:lstStyle/>
                    <a:p>
                      <a:endParaRPr lang="en-GB" sz="1200" dirty="0">
                        <a:latin typeface="Montserrat" panose="020B0604020202020204" charset="0"/>
                      </a:endParaRP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Find someone who can name the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First Minister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Name: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txBody>
                  <a:tcPr>
                    <a:solidFill>
                      <a:srgbClr val="E7FAF4"/>
                    </a:solidFill>
                  </a:tcPr>
                </a:tc>
                <a:extLst>
                  <a:ext uri="{0D108BD9-81ED-4DB2-BD59-A6C34878D82A}">
                    <a16:rowId xmlns:a16="http://schemas.microsoft.com/office/drawing/2014/main" val="3915950913"/>
                  </a:ext>
                </a:extLst>
              </a:tr>
              <a:tr h="0">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extLst>
                  <a:ext uri="{0D108BD9-81ED-4DB2-BD59-A6C34878D82A}">
                    <a16:rowId xmlns:a16="http://schemas.microsoft.com/office/drawing/2014/main" val="3277331775"/>
                  </a:ext>
                </a:extLst>
              </a:tr>
              <a:tr h="8975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Find someone who has taken part in a mock election at school or college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Name: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txBody>
                  <a:tcPr>
                    <a:solidFill>
                      <a:srgbClr val="E7FAF4"/>
                    </a:solidFill>
                  </a:tcPr>
                </a:tc>
                <a:tc>
                  <a:txBody>
                    <a:bodyPr/>
                    <a:lstStyle/>
                    <a:p>
                      <a:endParaRPr lang="en-GB" sz="1200" dirty="0">
                        <a:latin typeface="Montserrat" panose="020B0604020202020204" charset="0"/>
                      </a:endParaRP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Find someone who has signed</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a petition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Name:</a:t>
                      </a:r>
                    </a:p>
                  </a:txBody>
                  <a:tcPr>
                    <a:solidFill>
                      <a:srgbClr val="E7FAF4"/>
                    </a:solidFill>
                  </a:tcPr>
                </a:tc>
                <a:extLst>
                  <a:ext uri="{0D108BD9-81ED-4DB2-BD59-A6C34878D82A}">
                    <a16:rowId xmlns:a16="http://schemas.microsoft.com/office/drawing/2014/main" val="154750090"/>
                  </a:ext>
                </a:extLst>
              </a:tr>
              <a:tr h="0">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extLst>
                  <a:ext uri="{0D108BD9-81ED-4DB2-BD59-A6C34878D82A}">
                    <a16:rowId xmlns:a16="http://schemas.microsoft.com/office/drawing/2014/main" val="2478994470"/>
                  </a:ext>
                </a:extLst>
              </a:tr>
              <a:tr h="94305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Find someone who can name one of their Members of the Senedd</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Name:</a:t>
                      </a:r>
                    </a:p>
                  </a:txBody>
                  <a:tcPr>
                    <a:solidFill>
                      <a:srgbClr val="E7FAF4"/>
                    </a:solidFill>
                  </a:tcPr>
                </a:tc>
                <a:tc>
                  <a:txBody>
                    <a:bodyPr/>
                    <a:lstStyle/>
                    <a:p>
                      <a:endParaRPr lang="en-GB" sz="1200" dirty="0">
                        <a:latin typeface="Montserrat" panose="020B0604020202020204" charset="0"/>
                      </a:endParaRP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Find someone who has gone on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a march</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Name:</a:t>
                      </a:r>
                    </a:p>
                  </a:txBody>
                  <a:tcPr>
                    <a:solidFill>
                      <a:srgbClr val="E7FAF4"/>
                    </a:solidFill>
                  </a:tcPr>
                </a:tc>
                <a:extLst>
                  <a:ext uri="{0D108BD9-81ED-4DB2-BD59-A6C34878D82A}">
                    <a16:rowId xmlns:a16="http://schemas.microsoft.com/office/drawing/2014/main" val="1126531228"/>
                  </a:ext>
                </a:extLst>
              </a:tr>
              <a:tr h="0">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extLst>
                  <a:ext uri="{0D108BD9-81ED-4DB2-BD59-A6C34878D82A}">
                    <a16:rowId xmlns:a16="http://schemas.microsoft.com/office/drawing/2014/main" val="385832286"/>
                  </a:ext>
                </a:extLst>
              </a:tr>
              <a:tr h="8788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Find someone who has made</a:t>
                      </a:r>
                      <a:r>
                        <a:rPr lang="en-GB" sz="1200" baseline="0" dirty="0">
                          <a:latin typeface="Montserrat" panose="020B0604020202020204" charset="0"/>
                        </a:rPr>
                        <a:t> </a:t>
                      </a:r>
                      <a:r>
                        <a:rPr lang="en-GB" sz="1200" dirty="0">
                          <a:latin typeface="Montserrat" panose="020B0604020202020204" charset="0"/>
                        </a:rPr>
                        <a:t>a speech</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Name: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txBody>
                  <a:tcPr>
                    <a:solidFill>
                      <a:srgbClr val="E7FAF4"/>
                    </a:solidFill>
                  </a:tcPr>
                </a:tc>
                <a:tc>
                  <a:txBody>
                    <a:bodyPr/>
                    <a:lstStyle/>
                    <a:p>
                      <a:endParaRPr lang="en-GB" sz="1200" dirty="0">
                        <a:latin typeface="Montserrat" panose="020B0604020202020204" charset="0"/>
                      </a:endParaRP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Find someone who intends to vote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or has voted at an election</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Name:</a:t>
                      </a:r>
                    </a:p>
                  </a:txBody>
                  <a:tcPr>
                    <a:solidFill>
                      <a:srgbClr val="E7FAF4"/>
                    </a:solidFill>
                  </a:tcPr>
                </a:tc>
                <a:extLst>
                  <a:ext uri="{0D108BD9-81ED-4DB2-BD59-A6C34878D82A}">
                    <a16:rowId xmlns:a16="http://schemas.microsoft.com/office/drawing/2014/main" val="1840362775"/>
                  </a:ext>
                </a:extLst>
              </a:tr>
              <a:tr h="0">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extLst>
                  <a:ext uri="{0D108BD9-81ED-4DB2-BD59-A6C34878D82A}">
                    <a16:rowId xmlns:a16="http://schemas.microsoft.com/office/drawing/2014/main" val="3154274342"/>
                  </a:ext>
                </a:extLst>
              </a:tr>
              <a:tr h="78263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Find someone who has donated</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money to a charity in the last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three months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Name: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txBody>
                  <a:tcPr>
                    <a:solidFill>
                      <a:srgbClr val="E7FAF4"/>
                    </a:solidFill>
                  </a:tcPr>
                </a:tc>
                <a:tc>
                  <a:txBody>
                    <a:bodyPr/>
                    <a:lstStyle/>
                    <a:p>
                      <a:endParaRPr lang="en-GB" sz="1200" dirty="0">
                        <a:latin typeface="Montserrat" panose="020B0604020202020204" charset="0"/>
                      </a:endParaRP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Find someone who is interested in</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environmental issues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Name:</a:t>
                      </a:r>
                    </a:p>
                  </a:txBody>
                  <a:tcPr>
                    <a:solidFill>
                      <a:srgbClr val="E7FAF4"/>
                    </a:solidFill>
                  </a:tcPr>
                </a:tc>
                <a:extLst>
                  <a:ext uri="{0D108BD9-81ED-4DB2-BD59-A6C34878D82A}">
                    <a16:rowId xmlns:a16="http://schemas.microsoft.com/office/drawing/2014/main" val="2097408828"/>
                  </a:ext>
                </a:extLst>
              </a:tr>
              <a:tr h="0">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tc>
                  <a:txBody>
                    <a:bodyPr/>
                    <a:lstStyle/>
                    <a:p>
                      <a:endParaRPr lang="en-GB" sz="1200" dirty="0">
                        <a:latin typeface="Montserrat" panose="020B0604020202020204" charset="0"/>
                      </a:endParaRPr>
                    </a:p>
                  </a:txBody>
                  <a:tcPr>
                    <a:noFill/>
                  </a:tcPr>
                </a:tc>
                <a:extLst>
                  <a:ext uri="{0D108BD9-81ED-4DB2-BD59-A6C34878D82A}">
                    <a16:rowId xmlns:a16="http://schemas.microsoft.com/office/drawing/2014/main" val="4184045268"/>
                  </a:ext>
                </a:extLst>
              </a:tr>
              <a:tr h="3563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Find someone who can name four</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political parties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Name:</a:t>
                      </a:r>
                    </a:p>
                  </a:txBody>
                  <a:tcPr>
                    <a:solidFill>
                      <a:srgbClr val="E7FAF4"/>
                    </a:solidFill>
                  </a:tcPr>
                </a:tc>
                <a:tc>
                  <a:txBody>
                    <a:bodyPr/>
                    <a:lstStyle/>
                    <a:p>
                      <a:endParaRPr lang="en-GB" sz="1200" dirty="0">
                        <a:latin typeface="Montserrat" panose="020B0604020202020204" charset="0"/>
                      </a:endParaRPr>
                    </a:p>
                  </a:txBody>
                  <a:tcP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Find someone who can name their</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local councillor</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200" dirty="0">
                        <a:latin typeface="Montserrat" panose="020B060402020202020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200" dirty="0">
                          <a:latin typeface="Montserrat" panose="020B0604020202020204" charset="0"/>
                        </a:rPr>
                        <a:t>Name:</a:t>
                      </a:r>
                    </a:p>
                  </a:txBody>
                  <a:tcPr>
                    <a:solidFill>
                      <a:srgbClr val="E7FAF4"/>
                    </a:solidFill>
                  </a:tcPr>
                </a:tc>
                <a:extLst>
                  <a:ext uri="{0D108BD9-81ED-4DB2-BD59-A6C34878D82A}">
                    <a16:rowId xmlns:a16="http://schemas.microsoft.com/office/drawing/2014/main" val="62658981"/>
                  </a:ext>
                </a:extLst>
              </a:tr>
            </a:tbl>
          </a:graphicData>
        </a:graphic>
      </p:graphicFrame>
      <p:sp>
        <p:nvSpPr>
          <p:cNvPr id="26" name="Title 25">
            <a:extLst>
              <a:ext uri="{FF2B5EF4-FFF2-40B4-BE49-F238E27FC236}">
                <a16:creationId xmlns:a16="http://schemas.microsoft.com/office/drawing/2014/main" id="{F0A7B239-6B15-4A4D-B4BD-597F5AF5D660}"/>
              </a:ext>
            </a:extLst>
          </p:cNvPr>
          <p:cNvSpPr>
            <a:spLocks noGrp="1"/>
          </p:cNvSpPr>
          <p:nvPr>
            <p:ph type="title"/>
          </p:nvPr>
        </p:nvSpPr>
        <p:spPr>
          <a:xfrm>
            <a:off x="471487" y="885531"/>
            <a:ext cx="5906164" cy="806620"/>
          </a:xfrm>
        </p:spPr>
        <p:txBody>
          <a:bodyPr/>
          <a:lstStyle/>
          <a:p>
            <a:r>
              <a:rPr lang="en-US" dirty="0"/>
              <a:t>Political Bingo</a:t>
            </a:r>
          </a:p>
        </p:txBody>
      </p:sp>
      <p:sp>
        <p:nvSpPr>
          <p:cNvPr id="7" name="Text Placeholder 6">
            <a:extLst>
              <a:ext uri="{FF2B5EF4-FFF2-40B4-BE49-F238E27FC236}">
                <a16:creationId xmlns:a16="http://schemas.microsoft.com/office/drawing/2014/main" id="{7563DB6F-72AB-EC46-A5DF-EDC17ACA3430}"/>
              </a:ext>
            </a:extLst>
          </p:cNvPr>
          <p:cNvSpPr>
            <a:spLocks noGrp="1"/>
          </p:cNvSpPr>
          <p:nvPr>
            <p:ph type="body" sz="quarter" idx="13"/>
          </p:nvPr>
        </p:nvSpPr>
        <p:spPr>
          <a:xfrm>
            <a:off x="471488" y="495554"/>
            <a:ext cx="5905500" cy="336550"/>
          </a:xfrm>
        </p:spPr>
        <p:txBody>
          <a:bodyPr/>
          <a:lstStyle/>
          <a:p>
            <a:r>
              <a:rPr lang="en-US" dirty="0"/>
              <a:t>04.</a:t>
            </a:r>
          </a:p>
        </p:txBody>
      </p:sp>
      <p:sp>
        <p:nvSpPr>
          <p:cNvPr id="30" name="Text Placeholder 29">
            <a:extLst>
              <a:ext uri="{FF2B5EF4-FFF2-40B4-BE49-F238E27FC236}">
                <a16:creationId xmlns:a16="http://schemas.microsoft.com/office/drawing/2014/main" id="{A3A3ACD5-D375-C546-8377-77460C9303D5}"/>
              </a:ext>
            </a:extLst>
          </p:cNvPr>
          <p:cNvSpPr>
            <a:spLocks noGrp="1"/>
          </p:cNvSpPr>
          <p:nvPr>
            <p:ph type="body" sz="quarter" idx="14"/>
          </p:nvPr>
        </p:nvSpPr>
        <p:spPr/>
        <p:txBody>
          <a:bodyPr/>
          <a:lstStyle/>
          <a:p>
            <a:r>
              <a:rPr lang="en-US" dirty="0"/>
              <a:t>WORKSHEET</a:t>
            </a:r>
          </a:p>
        </p:txBody>
      </p:sp>
    </p:spTree>
    <p:extLst>
      <p:ext uri="{BB962C8B-B14F-4D97-AF65-F5344CB8AC3E}">
        <p14:creationId xmlns:p14="http://schemas.microsoft.com/office/powerpoint/2010/main" val="3646899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r>
              <a:rPr lang="en-US" dirty="0"/>
              <a:t>Campaign planning</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r>
              <a:rPr lang="en-US" dirty="0"/>
              <a:t>Campaign planning</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23</a:t>
            </a:fld>
            <a:endParaRPr lang="en-US" dirty="0"/>
          </a:p>
        </p:txBody>
      </p:sp>
      <p:sp>
        <p:nvSpPr>
          <p:cNvPr id="4" name="Text Placeholder 3"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r>
              <a:rPr lang="en-US" dirty="0"/>
              <a:t>05.</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r>
              <a:rPr lang="en-US" dirty="0"/>
              <a:t>LESSON PLAN</a:t>
            </a:r>
          </a:p>
        </p:txBody>
      </p:sp>
      <p:sp>
        <p:nvSpPr>
          <p:cNvPr id="73" name="Content Placeholder 72" descr="Sub header">
            <a:extLst>
              <a:ext uri="{FF2B5EF4-FFF2-40B4-BE49-F238E27FC236}">
                <a16:creationId xmlns:a16="http://schemas.microsoft.com/office/drawing/2014/main" id="{BF2B8B90-F98D-3548-BEC6-00717E271B03}"/>
              </a:ext>
            </a:extLst>
          </p:cNvPr>
          <p:cNvSpPr>
            <a:spLocks noGrp="1"/>
          </p:cNvSpPr>
          <p:nvPr>
            <p:ph idx="15"/>
          </p:nvPr>
        </p:nvSpPr>
        <p:spPr>
          <a:xfrm>
            <a:off x="471487" y="2257636"/>
            <a:ext cx="5906163" cy="639150"/>
          </a:xfrm>
        </p:spPr>
        <p:txBody>
          <a:bodyPr/>
          <a:lstStyle/>
          <a:p>
            <a:r>
              <a:rPr lang="en-GB" dirty="0">
                <a:latin typeface="Montserrat" panose="020B0604020202020204" charset="0"/>
              </a:rPr>
              <a:t>Students will work together in teams to produce campaign materials.</a:t>
            </a:r>
            <a:endParaRPr lang="en-US" dirty="0">
              <a:latin typeface="Montserrat" panose="020B0604020202020204" charset="0"/>
            </a:endParaRP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2954659"/>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BCF940-087F-3144-BEAB-C358DF3D65C0}"/>
              </a:ext>
            </a:extLst>
          </p:cNvPr>
          <p:cNvSpPr>
            <a:spLocks noGrp="1"/>
          </p:cNvSpPr>
          <p:nvPr>
            <p:ph idx="1"/>
          </p:nvPr>
        </p:nvSpPr>
        <p:spPr>
          <a:xfrm>
            <a:off x="471488" y="3117600"/>
            <a:ext cx="2699975" cy="1425155"/>
          </a:xfrm>
        </p:spPr>
        <p:txBody>
          <a:bodyPr numCol="1" spcCol="360000">
            <a:spAutoFit/>
          </a:bodyPr>
          <a:lstStyle/>
          <a:p>
            <a:pPr marL="0" indent="0">
              <a:lnSpc>
                <a:spcPct val="110000"/>
              </a:lnSpc>
              <a:buNone/>
            </a:pPr>
            <a:r>
              <a:rPr lang="en-US" b="1" dirty="0"/>
              <a:t>Learning objective:</a:t>
            </a:r>
            <a:br>
              <a:rPr lang="en-US" b="1" dirty="0"/>
            </a:br>
            <a:r>
              <a:rPr lang="en-GB" dirty="0"/>
              <a:t>Students </a:t>
            </a:r>
            <a:r>
              <a:rPr lang="en-GB" sz="1200" b="0" dirty="0"/>
              <a:t>will be able to produce persuasive campaign materials encouraging everyone to register to vote.</a:t>
            </a:r>
            <a:endParaRPr lang="en-US" sz="1200" b="0" dirty="0"/>
          </a:p>
          <a:p>
            <a:pPr marL="0" indent="0">
              <a:lnSpc>
                <a:spcPct val="110000"/>
              </a:lnSpc>
              <a:buNone/>
            </a:pPr>
            <a:endParaRPr lang="en-US" dirty="0"/>
          </a:p>
        </p:txBody>
      </p:sp>
      <p:sp>
        <p:nvSpPr>
          <p:cNvPr id="10" name="Content Placeholder 2">
            <a:extLst>
              <a:ext uri="{FF2B5EF4-FFF2-40B4-BE49-F238E27FC236}">
                <a16:creationId xmlns:a16="http://schemas.microsoft.com/office/drawing/2014/main" id="{0961D9C0-7E77-B949-9F32-7D28C198A9DD}"/>
              </a:ext>
            </a:extLst>
          </p:cNvPr>
          <p:cNvSpPr txBox="1">
            <a:spLocks/>
          </p:cNvSpPr>
          <p:nvPr/>
        </p:nvSpPr>
        <p:spPr>
          <a:xfrm>
            <a:off x="3666101" y="3117600"/>
            <a:ext cx="2699975" cy="5612505"/>
          </a:xfrm>
          <a:prstGeom prst="rect">
            <a:avLst/>
          </a:prstGeom>
        </p:spPr>
        <p:txBody>
          <a:bodyPr vert="horz" wrap="square" lIns="0" tIns="0" rIns="0" bIns="0" numCol="1" spcCol="360000" rtlCol="0">
            <a:no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Wingdings" pitchFamily="2" charset="2"/>
              <a:buNone/>
            </a:pPr>
            <a:r>
              <a:rPr lang="en-US" b="1" dirty="0"/>
              <a:t>Time needed:</a:t>
            </a:r>
            <a:br>
              <a:rPr lang="en-US" b="1" dirty="0"/>
            </a:br>
            <a:r>
              <a:rPr lang="en-US" dirty="0"/>
              <a:t>60 minutes</a:t>
            </a:r>
          </a:p>
          <a:p>
            <a:pPr marL="0" indent="0">
              <a:lnSpc>
                <a:spcPct val="110000"/>
              </a:lnSpc>
              <a:buFont typeface="Wingdings" pitchFamily="2" charset="2"/>
              <a:buNone/>
            </a:pPr>
            <a:r>
              <a:rPr lang="en-US" b="1" dirty="0"/>
              <a:t>Differentiation options:</a:t>
            </a:r>
          </a:p>
          <a:p>
            <a:pPr marL="0" indent="0">
              <a:lnSpc>
                <a:spcPct val="110000"/>
              </a:lnSpc>
              <a:buNone/>
            </a:pPr>
            <a:r>
              <a:rPr lang="en-US" dirty="0"/>
              <a:t>Extension and challenge activities are suggested throughout.</a:t>
            </a:r>
          </a:p>
        </p:txBody>
      </p:sp>
      <p:sp>
        <p:nvSpPr>
          <p:cNvPr id="12" name="Content Placeholder 2">
            <a:extLst>
              <a:ext uri="{FF2B5EF4-FFF2-40B4-BE49-F238E27FC236}">
                <a16:creationId xmlns:a16="http://schemas.microsoft.com/office/drawing/2014/main" id="{E59BC72A-2FFC-5846-BBB3-5246C21EB287}"/>
              </a:ext>
            </a:extLst>
          </p:cNvPr>
          <p:cNvSpPr txBox="1">
            <a:spLocks/>
          </p:cNvSpPr>
          <p:nvPr/>
        </p:nvSpPr>
        <p:spPr>
          <a:xfrm>
            <a:off x="461268" y="4298666"/>
            <a:ext cx="2957514" cy="1692941"/>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b="1" dirty="0"/>
              <a:t>Resources required:</a:t>
            </a:r>
          </a:p>
          <a:p>
            <a:r>
              <a:rPr lang="en-GB" dirty="0"/>
              <a:t>campaign poster example worksheets</a:t>
            </a:r>
          </a:p>
          <a:p>
            <a:r>
              <a:rPr lang="en-GB" dirty="0"/>
              <a:t>materials for making posters such as sugar paper and felt pens</a:t>
            </a:r>
          </a:p>
          <a:p>
            <a:r>
              <a:rPr lang="en-GB" dirty="0"/>
              <a:t>Internet access</a:t>
            </a:r>
          </a:p>
        </p:txBody>
      </p:sp>
    </p:spTree>
    <p:extLst>
      <p:ext uri="{BB962C8B-B14F-4D97-AF65-F5344CB8AC3E}">
        <p14:creationId xmlns:p14="http://schemas.microsoft.com/office/powerpoint/2010/main" val="4095740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p:txBody>
          <a:bodyPr>
            <a:normAutofit/>
          </a:bodyPr>
          <a:lstStyle/>
          <a:p>
            <a:r>
              <a:rPr lang="en-US" dirty="0"/>
              <a:t>Campaign planning</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r>
              <a:rPr lang="en-US" dirty="0"/>
              <a:t>Campaign planning</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fld id="{F7145DB1-CFD2-D946-8DB8-48A07C891EE2}" type="slidenum">
              <a:rPr lang="en-US" smtClean="0"/>
              <a:pPr/>
              <a:t>24</a:t>
            </a:fld>
            <a:endParaRPr lang="en-US" dirty="0"/>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p:txBody>
          <a:bodyPr/>
          <a:lstStyle/>
          <a:p>
            <a:r>
              <a:rPr lang="en-US" dirty="0"/>
              <a:t>05.</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r>
              <a:rPr lang="en-US" dirty="0"/>
              <a:t>LESSON PLAN</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96486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BC76952-C0E5-7F43-A778-388809B89C72}"/>
              </a:ext>
            </a:extLst>
          </p:cNvPr>
          <p:cNvSpPr>
            <a:spLocks noGrp="1"/>
          </p:cNvSpPr>
          <p:nvPr>
            <p:ph idx="1"/>
          </p:nvPr>
        </p:nvSpPr>
        <p:spPr>
          <a:xfrm>
            <a:off x="471488" y="2101193"/>
            <a:ext cx="2957512" cy="6282749"/>
          </a:xfrm>
        </p:spPr>
        <p:txBody>
          <a:bodyPr numCol="1" spcCol="360000">
            <a:noAutofit/>
          </a:bodyPr>
          <a:lstStyle/>
          <a:p>
            <a:pPr marL="0" indent="0">
              <a:buNone/>
            </a:pPr>
            <a:r>
              <a:rPr lang="en-GB" sz="1200" b="0" dirty="0"/>
              <a:t>The Electoral Commission challenge your students to run a campaign to get young people to register to vote.</a:t>
            </a:r>
          </a:p>
          <a:p>
            <a:pPr marL="0" indent="0">
              <a:buNone/>
            </a:pPr>
            <a:r>
              <a:rPr lang="en-GB" sz="1200" b="1" dirty="0"/>
              <a:t>Starter</a:t>
            </a:r>
          </a:p>
          <a:p>
            <a:pPr marL="0" indent="0">
              <a:buNone/>
            </a:pPr>
            <a:r>
              <a:rPr lang="en-GB" dirty="0"/>
              <a:t>Explain to the class that young people are the age group which are least likely to be registered to vote. </a:t>
            </a:r>
          </a:p>
          <a:p>
            <a:pPr marL="0" indent="0">
              <a:buNone/>
            </a:pPr>
            <a:r>
              <a:rPr lang="en-GB" dirty="0"/>
              <a:t>In 2024:</a:t>
            </a:r>
          </a:p>
          <a:p>
            <a:r>
              <a:rPr lang="en-GB" dirty="0"/>
              <a:t>43</a:t>
            </a:r>
            <a:r>
              <a:rPr lang="en-GB" sz="1200" b="0" dirty="0"/>
              <a:t>% of 16-17 year olds in Wales were registered to vote</a:t>
            </a:r>
          </a:p>
          <a:p>
            <a:r>
              <a:rPr lang="en-GB" sz="1200" b="0" dirty="0"/>
              <a:t>97% of 65+ year olds were registered to vote </a:t>
            </a:r>
          </a:p>
          <a:p>
            <a:pPr marL="0" indent="0">
              <a:buNone/>
            </a:pPr>
            <a:r>
              <a:rPr lang="en-GB" dirty="0"/>
              <a:t>Ask the class how this makes them feel.</a:t>
            </a:r>
          </a:p>
          <a:p>
            <a:pPr marL="0" indent="0">
              <a:buNone/>
            </a:pPr>
            <a:r>
              <a:rPr lang="en-GB" b="1" dirty="0"/>
              <a:t>Campaign analysis</a:t>
            </a:r>
          </a:p>
          <a:p>
            <a:pPr marL="0" indent="0">
              <a:buNone/>
            </a:pPr>
            <a:r>
              <a:rPr lang="en-GB" dirty="0"/>
              <a:t>In pairs ask students to look at the examples of voter registration campaigns provided. They should aim to analyse how effective the poster is. </a:t>
            </a:r>
          </a:p>
          <a:p>
            <a:pPr marL="0" indent="0">
              <a:buNone/>
            </a:pPr>
            <a:r>
              <a:rPr lang="en-GB" dirty="0"/>
              <a:t>These prompt questions might be helpful:</a:t>
            </a:r>
          </a:p>
          <a:p>
            <a:r>
              <a:rPr lang="en-GB" dirty="0"/>
              <a:t>what colours have been used? Why?</a:t>
            </a:r>
          </a:p>
          <a:p>
            <a:r>
              <a:rPr lang="en-GB" dirty="0"/>
              <a:t>what images or symbols have been used? What message does this give the viewer?</a:t>
            </a:r>
          </a:p>
          <a:p>
            <a:endParaRPr lang="en-GB" dirty="0"/>
          </a:p>
          <a:p>
            <a:pPr marL="0" indent="0">
              <a:buNone/>
            </a:pPr>
            <a:endParaRPr lang="en-GB" dirty="0"/>
          </a:p>
          <a:p>
            <a:r>
              <a:rPr lang="en-GB" dirty="0"/>
              <a:t>‘</a:t>
            </a:r>
          </a:p>
        </p:txBody>
      </p:sp>
      <p:sp>
        <p:nvSpPr>
          <p:cNvPr id="14" name="Content Placeholder 2">
            <a:extLst>
              <a:ext uri="{FF2B5EF4-FFF2-40B4-BE49-F238E27FC236}">
                <a16:creationId xmlns:a16="http://schemas.microsoft.com/office/drawing/2014/main" id="{2BC76952-C0E5-7F43-A778-388809B89C72}"/>
              </a:ext>
            </a:extLst>
          </p:cNvPr>
          <p:cNvSpPr>
            <a:spLocks noGrp="1"/>
          </p:cNvSpPr>
          <p:nvPr>
            <p:ph idx="1"/>
          </p:nvPr>
        </p:nvSpPr>
        <p:spPr>
          <a:xfrm>
            <a:off x="3634451" y="2125285"/>
            <a:ext cx="2957511" cy="5938059"/>
          </a:xfrm>
        </p:spPr>
        <p:txBody>
          <a:bodyPr numCol="1" spcCol="360000">
            <a:noAutofit/>
          </a:bodyPr>
          <a:lstStyle/>
          <a:p>
            <a:r>
              <a:rPr lang="en-GB" dirty="0"/>
              <a:t>what does the text say? What message does this give the viewer?</a:t>
            </a:r>
          </a:p>
          <a:p>
            <a:r>
              <a:rPr lang="en-GB" dirty="0"/>
              <a:t>how does the text appear? What impression does this give the viewer?</a:t>
            </a:r>
          </a:p>
          <a:p>
            <a:r>
              <a:rPr lang="en-GB" dirty="0"/>
              <a:t>is the campaign poster effective? Why / why not?</a:t>
            </a:r>
          </a:p>
          <a:p>
            <a:pPr marL="0" indent="0">
              <a:buNone/>
            </a:pPr>
            <a:r>
              <a:rPr lang="en-GB" dirty="0"/>
              <a:t>Join pairs together to compare their posters and decide which poster is more effective.</a:t>
            </a:r>
          </a:p>
          <a:p>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2428781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105305"/>
            <a:ext cx="5906164" cy="806620"/>
          </a:xfrm>
        </p:spPr>
        <p:txBody>
          <a:bodyPr>
            <a:normAutofit/>
          </a:bodyPr>
          <a:lstStyle/>
          <a:p>
            <a:r>
              <a:rPr lang="en-US" dirty="0"/>
              <a:t>Campaign planning</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r>
              <a:rPr lang="en-US" dirty="0"/>
              <a:t>Campaign planning</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fld id="{F7145DB1-CFD2-D946-8DB8-48A07C891EE2}" type="slidenum">
              <a:rPr lang="en-US" smtClean="0"/>
              <a:pPr/>
              <a:t>25</a:t>
            </a:fld>
            <a:endParaRPr lang="en-US" dirty="0"/>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715356"/>
            <a:ext cx="5906164" cy="337128"/>
          </a:xfrm>
        </p:spPr>
        <p:txBody>
          <a:bodyPr/>
          <a:lstStyle/>
          <a:p>
            <a:r>
              <a:rPr lang="en-US" dirty="0"/>
              <a:t>05.</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r>
              <a:rPr lang="en-US" dirty="0"/>
              <a:t>LESSON PLAN</a:t>
            </a:r>
          </a:p>
        </p:txBody>
      </p:sp>
      <p:sp>
        <p:nvSpPr>
          <p:cNvPr id="5" name="Content Placeholder 4">
            <a:extLst>
              <a:ext uri="{FF2B5EF4-FFF2-40B4-BE49-F238E27FC236}">
                <a16:creationId xmlns:a16="http://schemas.microsoft.com/office/drawing/2014/main" id="{86D8DF89-E9F0-B547-854D-D579B4126A01}"/>
              </a:ext>
            </a:extLst>
          </p:cNvPr>
          <p:cNvSpPr>
            <a:spLocks noGrp="1"/>
          </p:cNvSpPr>
          <p:nvPr>
            <p:ph idx="16"/>
          </p:nvPr>
        </p:nvSpPr>
        <p:spPr>
          <a:xfrm>
            <a:off x="536683" y="4326057"/>
            <a:ext cx="5906166" cy="4487089"/>
          </a:xfrm>
        </p:spPr>
        <p:txBody>
          <a:bodyPr wrap="square" numCol="2">
            <a:noAutofit/>
          </a:bodyPr>
          <a:lstStyle/>
          <a:p>
            <a:pPr>
              <a:spcBef>
                <a:spcPts val="0"/>
              </a:spcBef>
              <a:spcAft>
                <a:spcPts val="200"/>
              </a:spcAft>
            </a:pPr>
            <a:r>
              <a:rPr lang="en-US" b="1" dirty="0">
                <a:latin typeface="Montserrat ExtraBold" pitchFamily="2" charset="77"/>
              </a:rPr>
              <a:t>Campaign manager</a:t>
            </a:r>
          </a:p>
          <a:p>
            <a:pPr>
              <a:spcBef>
                <a:spcPts val="0"/>
              </a:spcBef>
              <a:spcAft>
                <a:spcPts val="200"/>
              </a:spcAft>
            </a:pPr>
            <a:r>
              <a:rPr lang="en-US" dirty="0"/>
              <a:t>Roles include: leadership and making final decisions, ensuring that the planned activity goes ahead, contacting any senior stakeholders such as their local </a:t>
            </a:r>
            <a:r>
              <a:rPr lang="en-US" dirty="0" err="1"/>
              <a:t>councillor</a:t>
            </a:r>
            <a:r>
              <a:rPr lang="en-US" dirty="0"/>
              <a:t>, MS or MP.</a:t>
            </a:r>
          </a:p>
          <a:p>
            <a:pPr>
              <a:spcBef>
                <a:spcPts val="800"/>
              </a:spcBef>
              <a:spcAft>
                <a:spcPts val="200"/>
              </a:spcAft>
            </a:pPr>
            <a:r>
              <a:rPr lang="en-US" b="1" dirty="0"/>
              <a:t>Designer</a:t>
            </a:r>
            <a:br>
              <a:rPr lang="en-US" b="1" dirty="0"/>
            </a:br>
            <a:r>
              <a:rPr lang="en-US" dirty="0"/>
              <a:t>Decides which </a:t>
            </a:r>
            <a:r>
              <a:rPr lang="en-US" dirty="0" err="1"/>
              <a:t>colours</a:t>
            </a:r>
            <a:r>
              <a:rPr lang="en-US" dirty="0"/>
              <a:t>, images and symbols will be most effective, produces materials, like posters or flyers, plans display boards.</a:t>
            </a:r>
            <a:endParaRPr lang="en-US" b="1" dirty="0">
              <a:latin typeface="Montserrat ExtraBold" pitchFamily="2" charset="77"/>
            </a:endParaRPr>
          </a:p>
          <a:p>
            <a:pPr>
              <a:spcBef>
                <a:spcPts val="800"/>
              </a:spcBef>
            </a:pPr>
            <a:r>
              <a:rPr lang="en-US" b="1" dirty="0"/>
              <a:t>Fixer</a:t>
            </a:r>
            <a:br>
              <a:rPr lang="en-US" b="1" dirty="0"/>
            </a:br>
            <a:r>
              <a:rPr lang="en-US" dirty="0"/>
              <a:t>Secures the relevant permissions, such as for use of display boards, to hold an information session in the library, for the group to deliver speeches in form time.</a:t>
            </a:r>
          </a:p>
          <a:p>
            <a:pPr>
              <a:spcBef>
                <a:spcPts val="800"/>
              </a:spcBef>
              <a:spcAft>
                <a:spcPts val="200"/>
              </a:spcAft>
            </a:pPr>
            <a:r>
              <a:rPr lang="en-US" b="1" dirty="0"/>
              <a:t>Speech writer</a:t>
            </a:r>
            <a:br>
              <a:rPr lang="en-US" b="1" dirty="0"/>
            </a:br>
            <a:r>
              <a:rPr lang="en-US" dirty="0"/>
              <a:t>Writes speeches or prepares presentations which will be delivered to other students either by themselves or by the campaign manager. Might also write letters to stakeholders such as form tutors or prefects.</a:t>
            </a:r>
          </a:p>
          <a:p>
            <a:pPr>
              <a:spcBef>
                <a:spcPts val="800"/>
              </a:spcBef>
            </a:pPr>
            <a:r>
              <a:rPr lang="en-US" b="1" dirty="0"/>
              <a:t>Researcher</a:t>
            </a:r>
            <a:br>
              <a:rPr lang="en-US" b="1" dirty="0"/>
            </a:br>
            <a:r>
              <a:rPr lang="en-US" dirty="0"/>
              <a:t>Tests materials (such as poster, lines from a speech) to check they convey the key message effectively. Talks to students during or after campaign events to check whether they have decided to register to vote and collect feedback on the campaign.</a:t>
            </a:r>
          </a:p>
          <a:p>
            <a:pPr>
              <a:spcBef>
                <a:spcPts val="800"/>
              </a:spcBef>
            </a:pPr>
            <a:r>
              <a:rPr lang="en-US" b="1" dirty="0"/>
              <a:t>Media/ Social media manager</a:t>
            </a:r>
            <a:br>
              <a:rPr lang="en-US" b="1" dirty="0"/>
            </a:br>
            <a:r>
              <a:rPr lang="en-US" dirty="0"/>
              <a:t>Writes an article for the school blog or newspaper, plans a takeover of the school Twitter account for a day, writes a letter to a local newspaper or zine that is widely read by students to promote the campaign.</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674499"/>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13" descr="Shape&#10;&#10;Description automatically generated with medium confidence">
            <a:extLst>
              <a:ext uri="{FF2B5EF4-FFF2-40B4-BE49-F238E27FC236}">
                <a16:creationId xmlns:a16="http://schemas.microsoft.com/office/drawing/2014/main" id="{40883685-621A-BC47-A9A2-490BEFA4D53B}"/>
              </a:ext>
            </a:extLst>
          </p:cNvPr>
          <p:cNvPicPr>
            <a:picLocks noChangeAspect="1"/>
          </p:cNvPicPr>
          <p:nvPr/>
        </p:nvPicPr>
        <p:blipFill rotWithShape="1">
          <a:blip r:embed="rId2"/>
          <a:srcRect l="65612" t="17864" r="-1" b="16452"/>
          <a:stretch/>
        </p:blipFill>
        <p:spPr>
          <a:xfrm>
            <a:off x="60038" y="4225430"/>
            <a:ext cx="567520" cy="624222"/>
          </a:xfrm>
          <a:prstGeom prst="rect">
            <a:avLst/>
          </a:prstGeom>
        </p:spPr>
      </p:pic>
      <p:grpSp>
        <p:nvGrpSpPr>
          <p:cNvPr id="18" name="Group 17">
            <a:extLst>
              <a:ext uri="{FF2B5EF4-FFF2-40B4-BE49-F238E27FC236}">
                <a16:creationId xmlns:a16="http://schemas.microsoft.com/office/drawing/2014/main" id="{E97AF46C-EBBF-E944-9FE1-131A75871FC7}"/>
              </a:ext>
            </a:extLst>
          </p:cNvPr>
          <p:cNvGrpSpPr/>
          <p:nvPr/>
        </p:nvGrpSpPr>
        <p:grpSpPr>
          <a:xfrm>
            <a:off x="6167693" y="4273015"/>
            <a:ext cx="323704" cy="323704"/>
            <a:chOff x="6084147" y="6349406"/>
            <a:chExt cx="330071" cy="330071"/>
          </a:xfrm>
        </p:grpSpPr>
        <p:sp>
          <p:nvSpPr>
            <p:cNvPr id="15" name="Right Triangle 14">
              <a:extLst>
                <a:ext uri="{FF2B5EF4-FFF2-40B4-BE49-F238E27FC236}">
                  <a16:creationId xmlns:a16="http://schemas.microsoft.com/office/drawing/2014/main" id="{14037302-EA18-2143-823B-244B193F10AE}"/>
                </a:ext>
              </a:extLst>
            </p:cNvPr>
            <p:cNvSpPr/>
            <p:nvPr/>
          </p:nvSpPr>
          <p:spPr>
            <a:xfrm>
              <a:off x="6120424" y="6387304"/>
              <a:ext cx="256564" cy="256564"/>
            </a:xfrm>
            <a:prstGeom prst="rtTriangle">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E0AFC819-3CC0-594F-A027-ED8EB9604754}"/>
                </a:ext>
              </a:extLst>
            </p:cNvPr>
            <p:cNvSpPr/>
            <p:nvPr/>
          </p:nvSpPr>
          <p:spPr>
            <a:xfrm rot="10800000">
              <a:off x="6084147" y="6349406"/>
              <a:ext cx="330071" cy="33007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Content Placeholder 2">
            <a:extLst>
              <a:ext uri="{FF2B5EF4-FFF2-40B4-BE49-F238E27FC236}">
                <a16:creationId xmlns:a16="http://schemas.microsoft.com/office/drawing/2014/main" id="{7811CEEB-3E07-E341-AFAE-CE46C6306EBD}"/>
              </a:ext>
            </a:extLst>
          </p:cNvPr>
          <p:cNvSpPr>
            <a:spLocks noGrp="1"/>
          </p:cNvSpPr>
          <p:nvPr>
            <p:ph idx="1"/>
          </p:nvPr>
        </p:nvSpPr>
        <p:spPr>
          <a:xfrm>
            <a:off x="520035" y="1783122"/>
            <a:ext cx="5905500" cy="1600049"/>
          </a:xfrm>
        </p:spPr>
        <p:txBody>
          <a:bodyPr numCol="2" spcCol="360000">
            <a:noAutofit/>
          </a:bodyPr>
          <a:lstStyle/>
          <a:p>
            <a:r>
              <a:rPr lang="en-GB" b="1" dirty="0"/>
              <a:t>Campaign planning – group activity</a:t>
            </a:r>
          </a:p>
          <a:p>
            <a:pPr marL="0" indent="0">
              <a:buNone/>
            </a:pPr>
            <a:r>
              <a:rPr lang="en-GB" dirty="0"/>
              <a:t>In their campaign teams, students should look back at the activities they planned and start work on producing any materials such as campaign posters, writing a speech or presentation for an assembly, securing permission to put up a display in the school. </a:t>
            </a:r>
          </a:p>
          <a:p>
            <a:pPr marL="0" indent="0">
              <a:buNone/>
            </a:pPr>
            <a:r>
              <a:rPr lang="en-GB" dirty="0"/>
              <a:t>Remind students to look back at the key message they generated in their last lesson and to stay focused on the aim of their campaign: to encourage students aged 14 years and over to register to vote at </a:t>
            </a:r>
            <a:r>
              <a:rPr lang="en-GB" dirty="0">
                <a:hlinkClick r:id="rId3"/>
              </a:rPr>
              <a:t>gov.uk/</a:t>
            </a:r>
            <a:r>
              <a:rPr lang="en-GB" dirty="0" err="1">
                <a:hlinkClick r:id="rId3"/>
              </a:rPr>
              <a:t>registertovote</a:t>
            </a:r>
            <a:r>
              <a:rPr lang="en-GB" dirty="0"/>
              <a:t> </a:t>
            </a:r>
          </a:p>
          <a:p>
            <a:pPr marL="0" indent="0">
              <a:buNone/>
            </a:pPr>
            <a:r>
              <a:rPr lang="en-GB" dirty="0"/>
              <a:t>Some possible roles for the team are outlined below. Each team is likely to need a campaign manager and a designer, but the other roles are optional depending on their campaign plan, and each student might have multiple roles.</a:t>
            </a:r>
          </a:p>
          <a:p>
            <a:pPr marL="0" indent="0">
              <a:lnSpc>
                <a:spcPct val="110000"/>
              </a:lnSpc>
              <a:spcBef>
                <a:spcPts val="0"/>
              </a:spcBef>
              <a:buNone/>
            </a:pPr>
            <a:endParaRPr lang="en-US" dirty="0"/>
          </a:p>
        </p:txBody>
      </p:sp>
    </p:spTree>
    <p:extLst>
      <p:ext uri="{BB962C8B-B14F-4D97-AF65-F5344CB8AC3E}">
        <p14:creationId xmlns:p14="http://schemas.microsoft.com/office/powerpoint/2010/main" val="3874406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05.</a:t>
            </a:r>
          </a:p>
        </p:txBody>
      </p:sp>
      <p:sp>
        <p:nvSpPr>
          <p:cNvPr id="3" name="Title 2"/>
          <p:cNvSpPr>
            <a:spLocks noGrp="1"/>
          </p:cNvSpPr>
          <p:nvPr>
            <p:ph type="title"/>
          </p:nvPr>
        </p:nvSpPr>
        <p:spPr/>
        <p:txBody>
          <a:bodyPr/>
          <a:lstStyle/>
          <a:p>
            <a:r>
              <a:rPr lang="en-GB" dirty="0"/>
              <a:t>Campaign planning</a:t>
            </a:r>
          </a:p>
        </p:txBody>
      </p:sp>
      <p:sp>
        <p:nvSpPr>
          <p:cNvPr id="7" name="Footer Placeholder 6"/>
          <p:cNvSpPr>
            <a:spLocks noGrp="1"/>
          </p:cNvSpPr>
          <p:nvPr>
            <p:ph type="ftr" sz="quarter" idx="11"/>
          </p:nvPr>
        </p:nvSpPr>
        <p:spPr/>
        <p:txBody>
          <a:bodyPr/>
          <a:lstStyle/>
          <a:p>
            <a:r>
              <a:rPr lang="en-US" dirty="0"/>
              <a:t>Campaign planning</a:t>
            </a:r>
          </a:p>
        </p:txBody>
      </p:sp>
      <p:sp>
        <p:nvSpPr>
          <p:cNvPr id="8" name="Slide Number Placeholder 7"/>
          <p:cNvSpPr>
            <a:spLocks noGrp="1"/>
          </p:cNvSpPr>
          <p:nvPr>
            <p:ph type="sldNum" sz="quarter" idx="12"/>
          </p:nvPr>
        </p:nvSpPr>
        <p:spPr/>
        <p:txBody>
          <a:bodyPr/>
          <a:lstStyle/>
          <a:p>
            <a:fld id="{F7145DB1-CFD2-D946-8DB8-48A07C891EE2}" type="slidenum">
              <a:rPr lang="en-US" smtClean="0"/>
              <a:pPr/>
              <a:t>26</a:t>
            </a:fld>
            <a:endParaRPr lang="en-US" dirty="0"/>
          </a:p>
        </p:txBody>
      </p:sp>
      <p:sp>
        <p:nvSpPr>
          <p:cNvPr id="11" name="Content Placeholder 4">
            <a:extLst>
              <a:ext uri="{FF2B5EF4-FFF2-40B4-BE49-F238E27FC236}">
                <a16:creationId xmlns:a16="http://schemas.microsoft.com/office/drawing/2014/main" id="{173B1668-66F1-C24F-44D7-BC281F730F1A}"/>
              </a:ext>
            </a:extLst>
          </p:cNvPr>
          <p:cNvSpPr txBox="1">
            <a:spLocks/>
          </p:cNvSpPr>
          <p:nvPr/>
        </p:nvSpPr>
        <p:spPr>
          <a:xfrm>
            <a:off x="474382" y="8271432"/>
            <a:ext cx="5906163" cy="639150"/>
          </a:xfrm>
          <a:prstGeom prst="rect">
            <a:avLst/>
          </a:prstGeom>
        </p:spPr>
        <p:txBody>
          <a:bodyPr vert="horz" wrap="square" lIns="0" tIns="0" rIns="0" bIns="0" numCol="1" rtlCol="0">
            <a:noAutofit/>
          </a:bodyPr>
          <a:lstStyle>
            <a:lvl1pPr marL="0" indent="0" algn="l" defTabSz="685800" rtl="0" eaLnBrk="1" latinLnBrk="0" hangingPunct="1">
              <a:lnSpc>
                <a:spcPct val="100000"/>
              </a:lnSpc>
              <a:spcBef>
                <a:spcPts val="750"/>
              </a:spcBef>
              <a:spcAft>
                <a:spcPts val="200"/>
              </a:spcAft>
              <a:buClr>
                <a:srgbClr val="00E7BD"/>
              </a:buClr>
              <a:buFont typeface="Wingdings" pitchFamily="2" charset="2"/>
              <a:buNone/>
              <a:defRPr sz="1400" b="0" i="0" kern="1200">
                <a:solidFill>
                  <a:schemeClr val="tx1"/>
                </a:solidFill>
                <a:latin typeface="Montserrat" pitchFamily="2" charset="77"/>
                <a:ea typeface="+mn-ea"/>
                <a:cs typeface="+mn-cs"/>
              </a:defRPr>
            </a:lvl1pPr>
            <a:lvl2pPr marL="342900" indent="0" algn="l" defTabSz="685800" rtl="0" eaLnBrk="1" latinLnBrk="0" hangingPunct="1">
              <a:lnSpc>
                <a:spcPct val="100000"/>
              </a:lnSpc>
              <a:spcBef>
                <a:spcPts val="375"/>
              </a:spcBef>
              <a:spcAft>
                <a:spcPts val="200"/>
              </a:spcAft>
              <a:buClr>
                <a:srgbClr val="00E7BD"/>
              </a:buClr>
              <a:buFont typeface="Wingdings" pitchFamily="2" charset="2"/>
              <a:buNone/>
              <a:defRPr sz="14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1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1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The Electoral Commission’s 2020 campaign designed to encourage young people to register to vote.</a:t>
            </a:r>
          </a:p>
        </p:txBody>
      </p:sp>
      <p:pic>
        <p:nvPicPr>
          <p:cNvPr id="6" name="Picture 5" descr="A person with a pink background&#10;&#10;AI-generated content may be incorrect.">
            <a:extLst>
              <a:ext uri="{FF2B5EF4-FFF2-40B4-BE49-F238E27FC236}">
                <a16:creationId xmlns:a16="http://schemas.microsoft.com/office/drawing/2014/main" id="{104AE897-49C4-B810-75EE-182457BE8EDC}"/>
              </a:ext>
            </a:extLst>
          </p:cNvPr>
          <p:cNvPicPr>
            <a:picLocks noChangeAspect="1"/>
          </p:cNvPicPr>
          <p:nvPr/>
        </p:nvPicPr>
        <p:blipFill>
          <a:blip r:embed="rId2"/>
          <a:stretch>
            <a:fillRect/>
          </a:stretch>
        </p:blipFill>
        <p:spPr>
          <a:xfrm>
            <a:off x="226783" y="2244507"/>
            <a:ext cx="2049793" cy="2049793"/>
          </a:xfrm>
          <a:prstGeom prst="rect">
            <a:avLst/>
          </a:prstGeom>
        </p:spPr>
      </p:pic>
      <p:pic>
        <p:nvPicPr>
          <p:cNvPr id="9" name="Picture 8" descr="A child in a suit and tie&#10;&#10;AI-generated content may be incorrect.">
            <a:extLst>
              <a:ext uri="{FF2B5EF4-FFF2-40B4-BE49-F238E27FC236}">
                <a16:creationId xmlns:a16="http://schemas.microsoft.com/office/drawing/2014/main" id="{AC020FC5-0606-56D4-8713-C35813F92C04}"/>
              </a:ext>
            </a:extLst>
          </p:cNvPr>
          <p:cNvPicPr>
            <a:picLocks noChangeAspect="1"/>
          </p:cNvPicPr>
          <p:nvPr/>
        </p:nvPicPr>
        <p:blipFill>
          <a:blip r:embed="rId3"/>
          <a:stretch>
            <a:fillRect/>
          </a:stretch>
        </p:blipFill>
        <p:spPr>
          <a:xfrm>
            <a:off x="4595129" y="2257636"/>
            <a:ext cx="2036664" cy="2036664"/>
          </a:xfrm>
          <a:prstGeom prst="rect">
            <a:avLst/>
          </a:prstGeom>
        </p:spPr>
      </p:pic>
      <p:pic>
        <p:nvPicPr>
          <p:cNvPr id="12" name="Picture 11" descr="A person with curly hair and text on a green background&#10;&#10;AI-generated content may be incorrect.">
            <a:extLst>
              <a:ext uri="{FF2B5EF4-FFF2-40B4-BE49-F238E27FC236}">
                <a16:creationId xmlns:a16="http://schemas.microsoft.com/office/drawing/2014/main" id="{C55FE19C-2268-C487-7F12-0937B5DCB2FD}"/>
              </a:ext>
            </a:extLst>
          </p:cNvPr>
          <p:cNvPicPr>
            <a:picLocks noChangeAspect="1"/>
          </p:cNvPicPr>
          <p:nvPr/>
        </p:nvPicPr>
        <p:blipFill>
          <a:blip r:embed="rId4"/>
          <a:stretch>
            <a:fillRect/>
          </a:stretch>
        </p:blipFill>
        <p:spPr>
          <a:xfrm>
            <a:off x="2399022" y="2244508"/>
            <a:ext cx="2049792" cy="2049792"/>
          </a:xfrm>
          <a:prstGeom prst="rect">
            <a:avLst/>
          </a:prstGeom>
        </p:spPr>
      </p:pic>
    </p:spTree>
    <p:extLst>
      <p:ext uri="{BB962C8B-B14F-4D97-AF65-F5344CB8AC3E}">
        <p14:creationId xmlns:p14="http://schemas.microsoft.com/office/powerpoint/2010/main" val="790346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a:t>05.</a:t>
            </a:r>
          </a:p>
        </p:txBody>
      </p:sp>
      <p:sp>
        <p:nvSpPr>
          <p:cNvPr id="3" name="Title 2"/>
          <p:cNvSpPr>
            <a:spLocks noGrp="1"/>
          </p:cNvSpPr>
          <p:nvPr>
            <p:ph type="title"/>
          </p:nvPr>
        </p:nvSpPr>
        <p:spPr/>
        <p:txBody>
          <a:bodyPr/>
          <a:lstStyle/>
          <a:p>
            <a:r>
              <a:rPr lang="en-GB" dirty="0"/>
              <a:t>Campaign planning</a:t>
            </a:r>
          </a:p>
        </p:txBody>
      </p:sp>
      <p:sp>
        <p:nvSpPr>
          <p:cNvPr id="5" name="Content Placeholder 4"/>
          <p:cNvSpPr>
            <a:spLocks noGrp="1"/>
          </p:cNvSpPr>
          <p:nvPr>
            <p:ph idx="15"/>
          </p:nvPr>
        </p:nvSpPr>
        <p:spPr>
          <a:xfrm>
            <a:off x="485274" y="7782303"/>
            <a:ext cx="5906163" cy="639150"/>
          </a:xfrm>
        </p:spPr>
        <p:txBody>
          <a:bodyPr/>
          <a:lstStyle/>
          <a:p>
            <a:r>
              <a:rPr lang="en-GB" dirty="0"/>
              <a:t>In 2024 the Electoral Commission ran a campaign across the UK to get everyone to register to vote.  This campaign is called Show it Off. It is designed to make registering to vote and having your say at elections feel like something to be proud of.</a:t>
            </a:r>
          </a:p>
          <a:p>
            <a:endParaRPr lang="en-GB" b="0" dirty="0"/>
          </a:p>
        </p:txBody>
      </p:sp>
      <p:sp>
        <p:nvSpPr>
          <p:cNvPr id="7" name="Footer Placeholder 6"/>
          <p:cNvSpPr>
            <a:spLocks noGrp="1"/>
          </p:cNvSpPr>
          <p:nvPr>
            <p:ph type="ftr" sz="quarter" idx="11"/>
          </p:nvPr>
        </p:nvSpPr>
        <p:spPr/>
        <p:txBody>
          <a:bodyPr/>
          <a:lstStyle/>
          <a:p>
            <a:r>
              <a:rPr lang="en-US" dirty="0"/>
              <a:t>Campaign planning</a:t>
            </a:r>
          </a:p>
        </p:txBody>
      </p:sp>
      <p:sp>
        <p:nvSpPr>
          <p:cNvPr id="8" name="Slide Number Placeholder 7"/>
          <p:cNvSpPr>
            <a:spLocks noGrp="1"/>
          </p:cNvSpPr>
          <p:nvPr>
            <p:ph type="sldNum" sz="quarter" idx="12"/>
          </p:nvPr>
        </p:nvSpPr>
        <p:spPr/>
        <p:txBody>
          <a:bodyPr/>
          <a:lstStyle/>
          <a:p>
            <a:fld id="{F7145DB1-CFD2-D946-8DB8-48A07C891EE2}" type="slidenum">
              <a:rPr lang="en-US" smtClean="0"/>
              <a:pPr/>
              <a:t>27</a:t>
            </a:fld>
            <a:endParaRPr lang="en-US" dirty="0"/>
          </a:p>
        </p:txBody>
      </p:sp>
      <p:pic>
        <p:nvPicPr>
          <p:cNvPr id="4" name="Picture 3" descr="A person wearing a pink sweater and blue glasses&#10;&#10;AI-generated content may be incorrect.">
            <a:extLst>
              <a:ext uri="{FF2B5EF4-FFF2-40B4-BE49-F238E27FC236}">
                <a16:creationId xmlns:a16="http://schemas.microsoft.com/office/drawing/2014/main" id="{72A937CB-4D3F-8284-5EA2-79DE23A8A351}"/>
              </a:ext>
            </a:extLst>
          </p:cNvPr>
          <p:cNvPicPr>
            <a:picLocks noChangeAspect="1"/>
          </p:cNvPicPr>
          <p:nvPr/>
        </p:nvPicPr>
        <p:blipFill>
          <a:blip r:embed="rId2"/>
          <a:stretch>
            <a:fillRect/>
          </a:stretch>
        </p:blipFill>
        <p:spPr>
          <a:xfrm>
            <a:off x="319806" y="2312681"/>
            <a:ext cx="3012520" cy="1802515"/>
          </a:xfrm>
          <a:prstGeom prst="rect">
            <a:avLst/>
          </a:prstGeom>
        </p:spPr>
      </p:pic>
      <p:pic>
        <p:nvPicPr>
          <p:cNvPr id="10" name="Picture 9" descr="A person kneeling next to a sign&#10;&#10;AI-generated content may be incorrect.">
            <a:extLst>
              <a:ext uri="{FF2B5EF4-FFF2-40B4-BE49-F238E27FC236}">
                <a16:creationId xmlns:a16="http://schemas.microsoft.com/office/drawing/2014/main" id="{9836AFAD-AE29-F71E-C481-9074DB025F7E}"/>
              </a:ext>
            </a:extLst>
          </p:cNvPr>
          <p:cNvPicPr>
            <a:picLocks noChangeAspect="1"/>
          </p:cNvPicPr>
          <p:nvPr/>
        </p:nvPicPr>
        <p:blipFill>
          <a:blip r:embed="rId3"/>
          <a:stretch>
            <a:fillRect/>
          </a:stretch>
        </p:blipFill>
        <p:spPr>
          <a:xfrm>
            <a:off x="3506483" y="2312680"/>
            <a:ext cx="3012520" cy="1802515"/>
          </a:xfrm>
          <a:prstGeom prst="rect">
            <a:avLst/>
          </a:prstGeom>
        </p:spPr>
      </p:pic>
      <p:pic>
        <p:nvPicPr>
          <p:cNvPr id="11" name="Picture 10" descr="A couple of people in a library&#10;&#10;AI-generated content may be incorrect.">
            <a:extLst>
              <a:ext uri="{FF2B5EF4-FFF2-40B4-BE49-F238E27FC236}">
                <a16:creationId xmlns:a16="http://schemas.microsoft.com/office/drawing/2014/main" id="{45982761-04E6-C75E-9D08-B921B925C0ED}"/>
              </a:ext>
            </a:extLst>
          </p:cNvPr>
          <p:cNvPicPr>
            <a:picLocks noChangeAspect="1"/>
          </p:cNvPicPr>
          <p:nvPr/>
        </p:nvPicPr>
        <p:blipFill>
          <a:blip r:embed="rId4"/>
          <a:stretch>
            <a:fillRect/>
          </a:stretch>
        </p:blipFill>
        <p:spPr>
          <a:xfrm>
            <a:off x="305513" y="4391815"/>
            <a:ext cx="3012520" cy="1802515"/>
          </a:xfrm>
          <a:prstGeom prst="rect">
            <a:avLst/>
          </a:prstGeom>
        </p:spPr>
      </p:pic>
      <p:pic>
        <p:nvPicPr>
          <p:cNvPr id="12" name="Picture 11" descr="A person standing in front of a sign&#10;&#10;AI-generated content may be incorrect.">
            <a:extLst>
              <a:ext uri="{FF2B5EF4-FFF2-40B4-BE49-F238E27FC236}">
                <a16:creationId xmlns:a16="http://schemas.microsoft.com/office/drawing/2014/main" id="{3D0CD1FF-26E9-7F55-A2EC-2E5301BAF174}"/>
              </a:ext>
            </a:extLst>
          </p:cNvPr>
          <p:cNvPicPr>
            <a:picLocks noChangeAspect="1"/>
          </p:cNvPicPr>
          <p:nvPr/>
        </p:nvPicPr>
        <p:blipFill>
          <a:blip r:embed="rId5"/>
          <a:stretch>
            <a:fillRect/>
          </a:stretch>
        </p:blipFill>
        <p:spPr>
          <a:xfrm>
            <a:off x="3546674" y="4391815"/>
            <a:ext cx="2972329" cy="1802514"/>
          </a:xfrm>
          <a:prstGeom prst="rect">
            <a:avLst/>
          </a:prstGeom>
        </p:spPr>
      </p:pic>
    </p:spTree>
    <p:extLst>
      <p:ext uri="{BB962C8B-B14F-4D97-AF65-F5344CB8AC3E}">
        <p14:creationId xmlns:p14="http://schemas.microsoft.com/office/powerpoint/2010/main" val="946454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r>
              <a:rPr lang="en-US" dirty="0"/>
              <a:t>Democracy in action</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r>
              <a:rPr lang="en-US" dirty="0"/>
              <a:t>Democracy in action</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28</a:t>
            </a:fld>
            <a:endParaRPr lang="en-US" dirty="0"/>
          </a:p>
        </p:txBody>
      </p:sp>
      <p:sp>
        <p:nvSpPr>
          <p:cNvPr id="4" name="Text Placeholder 3"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r>
              <a:rPr lang="en-US" dirty="0"/>
              <a:t>06.</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r>
              <a:rPr lang="en-US" dirty="0"/>
              <a:t>LESSON PLAN</a:t>
            </a:r>
          </a:p>
        </p:txBody>
      </p:sp>
      <p:sp>
        <p:nvSpPr>
          <p:cNvPr id="73" name="Content Placeholder 72" descr="Sub header">
            <a:extLst>
              <a:ext uri="{FF2B5EF4-FFF2-40B4-BE49-F238E27FC236}">
                <a16:creationId xmlns:a16="http://schemas.microsoft.com/office/drawing/2014/main" id="{BF2B8B90-F98D-3548-BEC6-00717E271B03}"/>
              </a:ext>
            </a:extLst>
          </p:cNvPr>
          <p:cNvSpPr>
            <a:spLocks noGrp="1"/>
          </p:cNvSpPr>
          <p:nvPr>
            <p:ph idx="15"/>
          </p:nvPr>
        </p:nvSpPr>
        <p:spPr>
          <a:xfrm>
            <a:off x="459913" y="2040754"/>
            <a:ext cx="5906163" cy="639150"/>
          </a:xfrm>
        </p:spPr>
        <p:txBody>
          <a:bodyPr/>
          <a:lstStyle/>
          <a:p>
            <a:r>
              <a:rPr lang="en-GB" dirty="0">
                <a:latin typeface="Montserrat" panose="020B0604020202020204" charset="0"/>
              </a:rPr>
              <a:t>Students will present their campaigns and reflect on what makes a successful campaign, and will have the opportunity to register to vote.</a:t>
            </a:r>
            <a:endParaRPr lang="en-US" sz="1200" dirty="0">
              <a:latin typeface="Montserrat" panose="020B0604020202020204" charset="0"/>
            </a:endParaRP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59912" y="2858407"/>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BCF940-087F-3144-BEAB-C358DF3D65C0}"/>
              </a:ext>
            </a:extLst>
          </p:cNvPr>
          <p:cNvSpPr>
            <a:spLocks noGrp="1"/>
          </p:cNvSpPr>
          <p:nvPr>
            <p:ph idx="1"/>
          </p:nvPr>
        </p:nvSpPr>
        <p:spPr>
          <a:xfrm>
            <a:off x="471488" y="3117600"/>
            <a:ext cx="2699975" cy="2250444"/>
          </a:xfrm>
        </p:spPr>
        <p:txBody>
          <a:bodyPr numCol="1" spcCol="360000">
            <a:spAutoFit/>
          </a:bodyPr>
          <a:lstStyle/>
          <a:p>
            <a:pPr marL="0" indent="0">
              <a:lnSpc>
                <a:spcPct val="110000"/>
              </a:lnSpc>
              <a:buNone/>
            </a:pPr>
            <a:r>
              <a:rPr lang="en-US" dirty="0"/>
              <a:t>It might be helpful for this lesson to take place a number of weeks after the students have delivered their campaign in school, to give them a chance to discuss any feedback or successes.</a:t>
            </a:r>
            <a:endParaRPr lang="en-US" b="1" dirty="0"/>
          </a:p>
          <a:p>
            <a:pPr marL="0" indent="0">
              <a:lnSpc>
                <a:spcPct val="110000"/>
              </a:lnSpc>
              <a:buNone/>
            </a:pPr>
            <a:r>
              <a:rPr lang="en-US" b="1" dirty="0"/>
              <a:t>Learning objective:</a:t>
            </a:r>
            <a:br>
              <a:rPr lang="en-US" b="1" dirty="0"/>
            </a:br>
            <a:r>
              <a:rPr lang="en-GB" dirty="0"/>
              <a:t>Students will be able to reflect on the effectiveness of their campaigns.</a:t>
            </a:r>
            <a:endParaRPr lang="en-US" dirty="0"/>
          </a:p>
        </p:txBody>
      </p:sp>
      <p:sp>
        <p:nvSpPr>
          <p:cNvPr id="10" name="Content Placeholder 2">
            <a:extLst>
              <a:ext uri="{FF2B5EF4-FFF2-40B4-BE49-F238E27FC236}">
                <a16:creationId xmlns:a16="http://schemas.microsoft.com/office/drawing/2014/main" id="{0961D9C0-7E77-B949-9F32-7D28C198A9DD}"/>
              </a:ext>
            </a:extLst>
          </p:cNvPr>
          <p:cNvSpPr txBox="1">
            <a:spLocks/>
          </p:cNvSpPr>
          <p:nvPr/>
        </p:nvSpPr>
        <p:spPr>
          <a:xfrm>
            <a:off x="3666101" y="3117600"/>
            <a:ext cx="2699975" cy="5612505"/>
          </a:xfrm>
          <a:prstGeom prst="rect">
            <a:avLst/>
          </a:prstGeom>
        </p:spPr>
        <p:txBody>
          <a:bodyPr vert="horz" wrap="square" lIns="0" tIns="0" rIns="0" bIns="0" numCol="1" spcCol="360000" rtlCol="0">
            <a:no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Wingdings" pitchFamily="2" charset="2"/>
              <a:buNone/>
            </a:pPr>
            <a:r>
              <a:rPr lang="en-US" b="1" dirty="0"/>
              <a:t>Time needed:</a:t>
            </a:r>
            <a:br>
              <a:rPr lang="en-US" b="1" dirty="0"/>
            </a:br>
            <a:r>
              <a:rPr lang="en-US" dirty="0"/>
              <a:t>60 minutes</a:t>
            </a:r>
          </a:p>
          <a:p>
            <a:pPr marL="0" indent="0">
              <a:lnSpc>
                <a:spcPct val="110000"/>
              </a:lnSpc>
              <a:buFont typeface="Wingdings" pitchFamily="2" charset="2"/>
              <a:buNone/>
            </a:pPr>
            <a:r>
              <a:rPr lang="en-US" b="1" dirty="0"/>
              <a:t>Differentiation options:</a:t>
            </a:r>
          </a:p>
          <a:p>
            <a:pPr marL="0" indent="0">
              <a:lnSpc>
                <a:spcPct val="110000"/>
              </a:lnSpc>
              <a:buNone/>
            </a:pPr>
            <a:r>
              <a:rPr lang="en-US" dirty="0"/>
              <a:t>We have suggested that young people run their campaigns before coming back together to participate in this session.  An alternative is to run this session first and the winning campaign is delivered throughout the school as a class.</a:t>
            </a:r>
          </a:p>
          <a:p>
            <a:pPr marL="0" indent="0">
              <a:lnSpc>
                <a:spcPct val="110000"/>
              </a:lnSpc>
              <a:buFont typeface="Wingdings" pitchFamily="2" charset="2"/>
              <a:buNone/>
            </a:pPr>
            <a:endParaRPr lang="en-US" dirty="0">
              <a:solidFill>
                <a:srgbClr val="FF0000"/>
              </a:solidFill>
            </a:endParaRPr>
          </a:p>
          <a:p>
            <a:pPr marL="0" indent="0">
              <a:lnSpc>
                <a:spcPct val="110000"/>
              </a:lnSpc>
              <a:buFont typeface="Wingdings" pitchFamily="2" charset="2"/>
              <a:buNone/>
            </a:pPr>
            <a:endParaRPr lang="en-US" dirty="0">
              <a:solidFill>
                <a:srgbClr val="FF0000"/>
              </a:solidFill>
            </a:endParaRPr>
          </a:p>
        </p:txBody>
      </p:sp>
      <p:sp>
        <p:nvSpPr>
          <p:cNvPr id="12" name="Content Placeholder 2">
            <a:extLst>
              <a:ext uri="{FF2B5EF4-FFF2-40B4-BE49-F238E27FC236}">
                <a16:creationId xmlns:a16="http://schemas.microsoft.com/office/drawing/2014/main" id="{E59BC72A-2FFC-5846-BBB3-5246C21EB287}"/>
              </a:ext>
            </a:extLst>
          </p:cNvPr>
          <p:cNvSpPr txBox="1">
            <a:spLocks/>
          </p:cNvSpPr>
          <p:nvPr/>
        </p:nvSpPr>
        <p:spPr>
          <a:xfrm>
            <a:off x="471486" y="5475135"/>
            <a:ext cx="2957514" cy="1934032"/>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b="1" dirty="0"/>
              <a:t>Resources required:</a:t>
            </a:r>
          </a:p>
          <a:p>
            <a:r>
              <a:rPr lang="en-GB" dirty="0"/>
              <a:t>materials to produce a presentation of each campaign if necessary (this could be set as a homework task ahead of the lesson)</a:t>
            </a:r>
          </a:p>
          <a:p>
            <a:r>
              <a:rPr lang="en-GB" dirty="0"/>
              <a:t>access to the internet to </a:t>
            </a:r>
            <a:r>
              <a:rPr lang="en-GB" dirty="0">
                <a:hlinkClick r:id="rId2"/>
              </a:rPr>
              <a:t>register to vote</a:t>
            </a:r>
            <a:endParaRPr lang="en-GB" dirty="0"/>
          </a:p>
        </p:txBody>
      </p:sp>
    </p:spTree>
    <p:extLst>
      <p:ext uri="{BB962C8B-B14F-4D97-AF65-F5344CB8AC3E}">
        <p14:creationId xmlns:p14="http://schemas.microsoft.com/office/powerpoint/2010/main" val="59632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p:txBody>
          <a:bodyPr>
            <a:normAutofit/>
          </a:bodyPr>
          <a:lstStyle/>
          <a:p>
            <a:r>
              <a:rPr lang="en-US" dirty="0"/>
              <a:t>Democracy in action</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r>
              <a:rPr lang="en-US" dirty="0"/>
              <a:t>Democracy in action</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fld id="{F7145DB1-CFD2-D946-8DB8-48A07C891EE2}" type="slidenum">
              <a:rPr lang="en-US" smtClean="0"/>
              <a:pPr/>
              <a:t>29</a:t>
            </a:fld>
            <a:endParaRPr lang="en-US" dirty="0"/>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p:txBody>
          <a:bodyPr/>
          <a:lstStyle/>
          <a:p>
            <a:r>
              <a:rPr lang="en-US" dirty="0"/>
              <a:t>06.</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r>
              <a:rPr lang="en-US" dirty="0"/>
              <a:t>LESSON PLAN</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96486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2BC76952-C0E5-7F43-A778-388809B89C72}"/>
              </a:ext>
            </a:extLst>
          </p:cNvPr>
          <p:cNvSpPr>
            <a:spLocks noGrp="1"/>
          </p:cNvSpPr>
          <p:nvPr>
            <p:ph idx="1"/>
          </p:nvPr>
        </p:nvSpPr>
        <p:spPr>
          <a:xfrm>
            <a:off x="471488" y="2101193"/>
            <a:ext cx="5906164" cy="6662096"/>
          </a:xfrm>
        </p:spPr>
        <p:txBody>
          <a:bodyPr numCol="2" spcCol="360000">
            <a:noAutofit/>
          </a:bodyPr>
          <a:lstStyle/>
          <a:p>
            <a:r>
              <a:rPr lang="en-GB" b="1" dirty="0"/>
              <a:t>Starter</a:t>
            </a:r>
          </a:p>
          <a:p>
            <a:pPr marL="0" lvl="0" indent="0">
              <a:buNone/>
            </a:pPr>
            <a:r>
              <a:rPr lang="en-GB" dirty="0"/>
              <a:t>By show of hands ask students the following questions:</a:t>
            </a:r>
          </a:p>
          <a:p>
            <a:r>
              <a:rPr lang="en-GB" dirty="0"/>
              <a:t>who had already registered to vote before this term?</a:t>
            </a:r>
          </a:p>
          <a:p>
            <a:r>
              <a:rPr lang="en-GB" dirty="0"/>
              <a:t>who plans to register to vote now?</a:t>
            </a:r>
          </a:p>
          <a:p>
            <a:r>
              <a:rPr lang="en-GB" dirty="0"/>
              <a:t>who is not planning to register to vote?</a:t>
            </a:r>
          </a:p>
          <a:p>
            <a:pPr marL="0" indent="0">
              <a:buNone/>
            </a:pPr>
            <a:r>
              <a:rPr lang="en-GB" dirty="0"/>
              <a:t>Ask students to share their reasons (reminding them of the ground rules for respectful discussion if necessary).</a:t>
            </a:r>
          </a:p>
          <a:p>
            <a:r>
              <a:rPr lang="en-GB" b="1" dirty="0"/>
              <a:t>Team presentations</a:t>
            </a:r>
          </a:p>
          <a:p>
            <a:pPr marL="0" indent="0">
              <a:buNone/>
            </a:pPr>
            <a:r>
              <a:rPr lang="en-GB" dirty="0"/>
              <a:t>Ask each team to present their campaign to the rest of the class. It would be useful for them to include:</a:t>
            </a:r>
          </a:p>
          <a:p>
            <a:r>
              <a:rPr lang="en-GB" dirty="0"/>
              <a:t>what was their key message?</a:t>
            </a:r>
          </a:p>
          <a:p>
            <a:r>
              <a:rPr lang="en-GB" dirty="0"/>
              <a:t>what materials did they use (for example, share posters or an extract from a letter or speech)</a:t>
            </a:r>
          </a:p>
          <a:p>
            <a:r>
              <a:rPr lang="en-GB" dirty="0"/>
              <a:t>what campaign activities did they deliver?</a:t>
            </a:r>
          </a:p>
          <a:p>
            <a:r>
              <a:rPr lang="en-GB" dirty="0"/>
              <a:t>what was really effective about their campaign?</a:t>
            </a:r>
          </a:p>
          <a:p>
            <a:r>
              <a:rPr lang="en-GB" dirty="0"/>
              <a:t>what didn’t work or was more difficult than they expected? </a:t>
            </a:r>
          </a:p>
          <a:p>
            <a:r>
              <a:rPr lang="en-GB" dirty="0"/>
              <a:t>did anything change from their campaign plan?</a:t>
            </a:r>
          </a:p>
          <a:p>
            <a:r>
              <a:rPr lang="en-GB" dirty="0"/>
              <a:t>did they receive any feedback about the campaign? Do they know of any students who have registered to vote as a result of their campaign?</a:t>
            </a:r>
          </a:p>
          <a:p>
            <a:r>
              <a:rPr lang="en-GB" b="1" dirty="0"/>
              <a:t>Vote</a:t>
            </a:r>
          </a:p>
          <a:p>
            <a:pPr marL="0" indent="0">
              <a:buNone/>
            </a:pPr>
            <a:r>
              <a:rPr lang="en-GB" dirty="0"/>
              <a:t>As a class or in groups, discuss which campaigns were most effective. Why was this? Were there similar elements in the most successful campaigns?</a:t>
            </a:r>
          </a:p>
          <a:p>
            <a:pPr marL="0" indent="0">
              <a:buNone/>
            </a:pPr>
            <a:r>
              <a:rPr lang="en-GB" dirty="0"/>
              <a:t>As a class vote for the most successful campaign, using the campaign managers’ names on the ballot slips.</a:t>
            </a:r>
          </a:p>
          <a:p>
            <a:r>
              <a:rPr lang="en-GB" b="1" dirty="0"/>
              <a:t>Register to vote</a:t>
            </a:r>
          </a:p>
          <a:p>
            <a:pPr marL="0" lvl="0" indent="0">
              <a:buNone/>
            </a:pPr>
            <a:r>
              <a:rPr lang="en-GB" dirty="0"/>
              <a:t>Give students a chance to register to vote online at </a:t>
            </a:r>
            <a:r>
              <a:rPr lang="en-GB" dirty="0">
                <a:hlinkClick r:id="rId2"/>
              </a:rPr>
              <a:t>gov.uk/</a:t>
            </a:r>
            <a:r>
              <a:rPr lang="en-GB" dirty="0" err="1">
                <a:hlinkClick r:id="rId2"/>
              </a:rPr>
              <a:t>registertovote</a:t>
            </a:r>
            <a:endParaRPr lang="en-GB" dirty="0"/>
          </a:p>
          <a:p>
            <a:pPr marL="0" lvl="0" indent="0">
              <a:buNone/>
            </a:pPr>
            <a:r>
              <a:rPr lang="en-GB" dirty="0">
                <a:hlinkClick r:id="rId3"/>
              </a:rPr>
              <a:t>Watch the ‘Register to Vote’ film </a:t>
            </a:r>
            <a:r>
              <a:rPr lang="en-GB" dirty="0"/>
              <a:t>again, if useful.</a:t>
            </a:r>
          </a:p>
        </p:txBody>
      </p:sp>
    </p:spTree>
    <p:extLst>
      <p:ext uri="{BB962C8B-B14F-4D97-AF65-F5344CB8AC3E}">
        <p14:creationId xmlns:p14="http://schemas.microsoft.com/office/powerpoint/2010/main" val="438841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r>
              <a:rPr lang="en-US" dirty="0"/>
              <a:t>Curriculum mapping</a:t>
            </a:r>
          </a:p>
        </p:txBody>
      </p:sp>
      <p:sp>
        <p:nvSpPr>
          <p:cNvPr id="74" name="Slide Number">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3</a:t>
            </a:fld>
            <a:endParaRPr lang="en-US" dirty="0"/>
          </a:p>
        </p:txBody>
      </p:sp>
      <p:sp>
        <p:nvSpPr>
          <p:cNvPr id="4" name="Chapter Number"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494694"/>
            <a:ext cx="5906164" cy="337128"/>
          </a:xfrm>
        </p:spPr>
        <p:txBody>
          <a:bodyPr/>
          <a:lstStyle/>
          <a:p>
            <a:r>
              <a:rPr lang="en-US" dirty="0"/>
              <a:t>Curriculum mapping</a:t>
            </a:r>
          </a:p>
        </p:txBody>
      </p:sp>
      <p:sp>
        <p:nvSpPr>
          <p:cNvPr id="22" name="Document type">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r>
              <a:rPr lang="en-US" dirty="0"/>
              <a:t>CURRICULUM MAPPING - WALES</a:t>
            </a:r>
          </a:p>
        </p:txBody>
      </p:sp>
      <p:sp>
        <p:nvSpPr>
          <p:cNvPr id="2" name="TextBox 1">
            <a:extLst>
              <a:ext uri="{FF2B5EF4-FFF2-40B4-BE49-F238E27FC236}">
                <a16:creationId xmlns:a16="http://schemas.microsoft.com/office/drawing/2014/main" id="{C84D58FC-95E5-22FC-A427-C5A4440B3DEF}"/>
              </a:ext>
            </a:extLst>
          </p:cNvPr>
          <p:cNvSpPr txBox="1"/>
          <p:nvPr/>
        </p:nvSpPr>
        <p:spPr>
          <a:xfrm>
            <a:off x="474382" y="911158"/>
            <a:ext cx="6116918" cy="646331"/>
          </a:xfrm>
          <a:prstGeom prst="rect">
            <a:avLst/>
          </a:prstGeom>
          <a:noFill/>
        </p:spPr>
        <p:txBody>
          <a:bodyPr wrap="square" rtlCol="0">
            <a:spAutoFit/>
          </a:bodyPr>
          <a:lstStyle/>
          <a:p>
            <a:r>
              <a:rPr lang="en-GB" dirty="0">
                <a:latin typeface="Montserrat" panose="00000500000000000000" pitchFamily="2" charset="0"/>
              </a:rPr>
              <a:t>Embedding democratic education in the Curriculum for Wales: Humanities</a:t>
            </a:r>
          </a:p>
        </p:txBody>
      </p:sp>
      <p:graphicFrame>
        <p:nvGraphicFramePr>
          <p:cNvPr id="6" name="Table 5">
            <a:extLst>
              <a:ext uri="{FF2B5EF4-FFF2-40B4-BE49-F238E27FC236}">
                <a16:creationId xmlns:a16="http://schemas.microsoft.com/office/drawing/2014/main" id="{06FE30BC-7D87-FED4-8A15-C7B2BDF884E0}"/>
              </a:ext>
            </a:extLst>
          </p:cNvPr>
          <p:cNvGraphicFramePr>
            <a:graphicFrameLocks noGrp="1"/>
          </p:cNvGraphicFramePr>
          <p:nvPr>
            <p:extLst>
              <p:ext uri="{D42A27DB-BD31-4B8C-83A1-F6EECF244321}">
                <p14:modId xmlns:p14="http://schemas.microsoft.com/office/powerpoint/2010/main" val="3061898315"/>
              </p:ext>
            </p:extLst>
          </p:nvPr>
        </p:nvGraphicFramePr>
        <p:xfrm>
          <a:off x="544614" y="1656580"/>
          <a:ext cx="5833038" cy="6422615"/>
        </p:xfrm>
        <a:graphic>
          <a:graphicData uri="http://schemas.openxmlformats.org/drawingml/2006/table">
            <a:tbl>
              <a:tblPr bandRow="1">
                <a:tableStyleId>{5C22544A-7EE6-4342-B048-85BDC9FD1C3A}</a:tableStyleId>
              </a:tblPr>
              <a:tblGrid>
                <a:gridCol w="1385786">
                  <a:extLst>
                    <a:ext uri="{9D8B030D-6E8A-4147-A177-3AD203B41FA5}">
                      <a16:colId xmlns:a16="http://schemas.microsoft.com/office/drawing/2014/main" val="783360054"/>
                    </a:ext>
                  </a:extLst>
                </a:gridCol>
                <a:gridCol w="4447252">
                  <a:extLst>
                    <a:ext uri="{9D8B030D-6E8A-4147-A177-3AD203B41FA5}">
                      <a16:colId xmlns:a16="http://schemas.microsoft.com/office/drawing/2014/main" val="2025954468"/>
                    </a:ext>
                  </a:extLst>
                </a:gridCol>
              </a:tblGrid>
              <a:tr h="464320">
                <a:tc>
                  <a:txBody>
                    <a:bodyPr/>
                    <a:lstStyle/>
                    <a:p>
                      <a:r>
                        <a:rPr lang="en-GB" sz="1200" dirty="0">
                          <a:latin typeface="Montserrat" panose="00000500000000000000" pitchFamily="2" charset="0"/>
                        </a:rPr>
                        <a:t>Statement of What Matters</a:t>
                      </a:r>
                    </a:p>
                  </a:txBody>
                  <a:tcPr/>
                </a:tc>
                <a:tc>
                  <a:txBody>
                    <a:bodyPr/>
                    <a:lstStyle/>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Informed, self-aware citizens engage with the challenges and opportunities that face humanity, and are able to take considered and ethical action</a:t>
                      </a: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Human societies are complex and diverse, and shaped by human actions and beliefs</a:t>
                      </a:r>
                    </a:p>
                    <a:p>
                      <a:endParaRPr lang="en-GB" sz="1200" dirty="0">
                        <a:latin typeface="Montserrat" panose="00000500000000000000" pitchFamily="2" charset="0"/>
                      </a:endParaRPr>
                    </a:p>
                  </a:txBody>
                  <a:tcPr/>
                </a:tc>
                <a:extLst>
                  <a:ext uri="{0D108BD9-81ED-4DB2-BD59-A6C34878D82A}">
                    <a16:rowId xmlns:a16="http://schemas.microsoft.com/office/drawing/2014/main" val="1217024922"/>
                  </a:ext>
                </a:extLst>
              </a:tr>
              <a:tr h="844775">
                <a:tc>
                  <a:txBody>
                    <a:bodyPr/>
                    <a:lstStyle/>
                    <a:p>
                      <a:r>
                        <a:rPr lang="en-GB" sz="1200" dirty="0">
                          <a:latin typeface="Montserrat" panose="00000500000000000000" pitchFamily="2" charset="0"/>
                        </a:rPr>
                        <a:t>Cross-curricular skills</a:t>
                      </a:r>
                    </a:p>
                  </a:txBody>
                  <a:tcPr/>
                </a:tc>
                <a:tc>
                  <a:txBody>
                    <a:bodyPr/>
                    <a:lstStyle/>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Speaking (see </a:t>
                      </a:r>
                      <a:r>
                        <a:rPr lang="en-US" sz="1200" b="0" i="0" u="sng" strike="noStrike" kern="1200" dirty="0">
                          <a:solidFill>
                            <a:schemeClr val="dk1"/>
                          </a:solidFill>
                          <a:effectLst/>
                          <a:latin typeface="Montserrat" panose="00000500000000000000" pitchFamily="2" charset="0"/>
                          <a:ea typeface="+mn-ea"/>
                          <a:cs typeface="+mn-cs"/>
                          <a:hlinkClick r:id="rId2"/>
                        </a:rPr>
                        <a:t>Literacy and Numeracy Framework</a:t>
                      </a:r>
                      <a:r>
                        <a:rPr lang="en-US" sz="1200" b="0" i="0" u="sng" strike="noStrike" kern="1200" dirty="0">
                          <a:solidFill>
                            <a:schemeClr val="dk1"/>
                          </a:solidFill>
                          <a:effectLst/>
                          <a:latin typeface="Montserrat" panose="00000500000000000000" pitchFamily="2" charset="0"/>
                          <a:ea typeface="+mn-ea"/>
                          <a:cs typeface="+mn-cs"/>
                        </a:rPr>
                        <a:t>)</a:t>
                      </a:r>
                      <a:endParaRPr lang="en-US" sz="1200" b="0" i="0" kern="1200" dirty="0">
                        <a:solidFill>
                          <a:schemeClr val="dk1"/>
                        </a:solidFill>
                        <a:effectLst/>
                        <a:latin typeface="Montserrat" panose="00000500000000000000" pitchFamily="2" charset="0"/>
                        <a:ea typeface="+mn-ea"/>
                        <a:cs typeface="+mn-cs"/>
                      </a:endParaRP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Producing digital content (see </a:t>
                      </a:r>
                      <a:r>
                        <a:rPr lang="en-US" sz="1200" b="0" i="0" u="sng" strike="noStrike" kern="1200" dirty="0">
                          <a:solidFill>
                            <a:schemeClr val="dk1"/>
                          </a:solidFill>
                          <a:effectLst/>
                          <a:latin typeface="Montserrat" panose="00000500000000000000" pitchFamily="2" charset="0"/>
                          <a:ea typeface="+mn-ea"/>
                          <a:cs typeface="+mn-cs"/>
                          <a:hlinkClick r:id="rId3"/>
                        </a:rPr>
                        <a:t>Digital Competence Framework</a:t>
                      </a:r>
                      <a:r>
                        <a:rPr lang="en-US" sz="1200" b="0" i="0" kern="1200" dirty="0">
                          <a:solidFill>
                            <a:schemeClr val="dk1"/>
                          </a:solidFill>
                          <a:effectLst/>
                          <a:latin typeface="Montserrat" panose="00000500000000000000" pitchFamily="2" charset="0"/>
                          <a:ea typeface="+mn-ea"/>
                          <a:cs typeface="+mn-cs"/>
                        </a:rPr>
                        <a:t>)</a:t>
                      </a: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Integral skills: creativity and innovation, critical thinking and problem solving </a:t>
                      </a:r>
                      <a:br>
                        <a:rPr lang="en-US" sz="1200" b="0" i="0" kern="1200" dirty="0">
                          <a:solidFill>
                            <a:schemeClr val="dk1"/>
                          </a:solidFill>
                          <a:effectLst/>
                          <a:latin typeface="Montserrat" panose="00000500000000000000" pitchFamily="2" charset="0"/>
                          <a:ea typeface="+mn-ea"/>
                          <a:cs typeface="+mn-cs"/>
                        </a:rPr>
                      </a:br>
                      <a:r>
                        <a:rPr lang="en-US" sz="1200" b="0" i="0" kern="1200" dirty="0">
                          <a:solidFill>
                            <a:schemeClr val="dk1"/>
                          </a:solidFill>
                          <a:effectLst/>
                          <a:latin typeface="Montserrat" panose="00000500000000000000" pitchFamily="2" charset="0"/>
                          <a:ea typeface="+mn-ea"/>
                          <a:cs typeface="+mn-cs"/>
                        </a:rPr>
                        <a:t> </a:t>
                      </a:r>
                    </a:p>
                  </a:txBody>
                  <a:tcPr/>
                </a:tc>
                <a:extLst>
                  <a:ext uri="{0D108BD9-81ED-4DB2-BD59-A6C34878D82A}">
                    <a16:rowId xmlns:a16="http://schemas.microsoft.com/office/drawing/2014/main" val="349138013"/>
                  </a:ext>
                </a:extLst>
              </a:tr>
              <a:tr h="844775">
                <a:tc>
                  <a:txBody>
                    <a:bodyPr/>
                    <a:lstStyle/>
                    <a:p>
                      <a:r>
                        <a:rPr lang="en-GB" sz="1200" dirty="0">
                          <a:latin typeface="Montserrat" panose="00000500000000000000" pitchFamily="2" charset="0"/>
                        </a:rPr>
                        <a:t>Specific areas of consideration</a:t>
                      </a:r>
                    </a:p>
                  </a:txBody>
                  <a:tcPr/>
                </a:tc>
                <a:tc>
                  <a:txBody>
                    <a:bodyPr/>
                    <a:lstStyle/>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Local, national and wider world perspectives, including Welsh Politics </a:t>
                      </a: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Deep thinking and reflection </a:t>
                      </a:r>
                    </a:p>
                    <a:p>
                      <a:pPr marL="285750" indent="-285750">
                        <a:buFont typeface="Arial" panose="020B0604020202020204" pitchFamily="34" charset="0"/>
                        <a:buChar char="•"/>
                      </a:pPr>
                      <a:endParaRPr lang="en-GB" sz="1200" dirty="0">
                        <a:latin typeface="Montserrat" panose="00000500000000000000" pitchFamily="2" charset="0"/>
                      </a:endParaRPr>
                    </a:p>
                  </a:txBody>
                  <a:tcPr/>
                </a:tc>
                <a:extLst>
                  <a:ext uri="{0D108BD9-81ED-4DB2-BD59-A6C34878D82A}">
                    <a16:rowId xmlns:a16="http://schemas.microsoft.com/office/drawing/2014/main" val="532521503"/>
                  </a:ext>
                </a:extLst>
              </a:tr>
              <a:tr h="844775">
                <a:tc>
                  <a:txBody>
                    <a:bodyPr/>
                    <a:lstStyle/>
                    <a:p>
                      <a:r>
                        <a:rPr lang="en-GB" sz="1200" dirty="0">
                          <a:latin typeface="Montserrat" panose="00000500000000000000" pitchFamily="2" charset="0"/>
                        </a:rPr>
                        <a:t>Social studies</a:t>
                      </a:r>
                    </a:p>
                  </a:txBody>
                  <a:tcPr/>
                </a:tc>
                <a:tc>
                  <a:txBody>
                    <a:bodyPr/>
                    <a:lstStyle/>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Develop an understanding of the discipline and its value</a:t>
                      </a: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Encourage conceptual understanding of the world by learning about people and their values, in different times, places and circumstances</a:t>
                      </a: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Provide rich contexts to explore social issues, identity, rights and responsibilities, and social </a:t>
                      </a:r>
                      <a:r>
                        <a:rPr lang="en-US" sz="1200" b="0" i="0" kern="1200" dirty="0" err="1">
                          <a:solidFill>
                            <a:schemeClr val="dk1"/>
                          </a:solidFill>
                          <a:effectLst/>
                          <a:latin typeface="Montserrat" panose="00000500000000000000" pitchFamily="2" charset="0"/>
                          <a:ea typeface="+mn-ea"/>
                          <a:cs typeface="+mn-cs"/>
                        </a:rPr>
                        <a:t>organisation</a:t>
                      </a:r>
                      <a:endParaRPr lang="en-US" sz="1200" b="0" i="0" kern="1200" dirty="0">
                        <a:solidFill>
                          <a:schemeClr val="dk1"/>
                        </a:solidFill>
                        <a:effectLst/>
                        <a:latin typeface="Montserrat" panose="00000500000000000000" pitchFamily="2" charset="0"/>
                        <a:ea typeface="+mn-ea"/>
                        <a:cs typeface="+mn-cs"/>
                      </a:endParaRP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Encourage active participation and engagement with social issues through social enquiry, discussions and social action</a:t>
                      </a: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Develop an understanding of how systems of government in Wales operate and affect people’s lives, and how they compare with other systems</a:t>
                      </a: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Explore the concepts of governance, rights, equality, inequality, ethnicity, gender and poverty</a:t>
                      </a:r>
                    </a:p>
                    <a:p>
                      <a:endParaRPr lang="en-GB" sz="1200" dirty="0">
                        <a:latin typeface="Montserrat" panose="00000500000000000000" pitchFamily="2" charset="0"/>
                      </a:endParaRPr>
                    </a:p>
                  </a:txBody>
                  <a:tcPr/>
                </a:tc>
                <a:extLst>
                  <a:ext uri="{0D108BD9-81ED-4DB2-BD59-A6C34878D82A}">
                    <a16:rowId xmlns:a16="http://schemas.microsoft.com/office/drawing/2014/main" val="3330166274"/>
                  </a:ext>
                </a:extLst>
              </a:tr>
            </a:tbl>
          </a:graphicData>
        </a:graphic>
      </p:graphicFrame>
    </p:spTree>
    <p:extLst>
      <p:ext uri="{BB962C8B-B14F-4D97-AF65-F5344CB8AC3E}">
        <p14:creationId xmlns:p14="http://schemas.microsoft.com/office/powerpoint/2010/main" val="2416933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975F6D-3D5D-2946-9260-9D20413343EC}"/>
              </a:ext>
            </a:extLst>
          </p:cNvPr>
          <p:cNvSpPr>
            <a:spLocks noGrp="1"/>
          </p:cNvSpPr>
          <p:nvPr>
            <p:ph type="ftr" sz="quarter" idx="11"/>
          </p:nvPr>
        </p:nvSpPr>
        <p:spPr>
          <a:xfrm>
            <a:off x="957985" y="8923709"/>
            <a:ext cx="2531781" cy="983880"/>
          </a:xfrm>
        </p:spPr>
        <p:txBody>
          <a:bodyPr/>
          <a:lstStyle/>
          <a:p>
            <a:r>
              <a:rPr lang="en-US" dirty="0"/>
              <a:t>Democracy in action</a:t>
            </a:r>
          </a:p>
        </p:txBody>
      </p:sp>
      <p:sp>
        <p:nvSpPr>
          <p:cNvPr id="5" name="Slide Number Placeholder 4">
            <a:extLst>
              <a:ext uri="{FF2B5EF4-FFF2-40B4-BE49-F238E27FC236}">
                <a16:creationId xmlns:a16="http://schemas.microsoft.com/office/drawing/2014/main" id="{1F41BBA3-1328-4946-ACFB-5E399741ED0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30</a:t>
            </a:fld>
            <a:endParaRPr lang="en-US" dirty="0"/>
          </a:p>
        </p:txBody>
      </p:sp>
      <p:sp>
        <p:nvSpPr>
          <p:cNvPr id="31" name="Content Placeholder 30">
            <a:extLst>
              <a:ext uri="{FF2B5EF4-FFF2-40B4-BE49-F238E27FC236}">
                <a16:creationId xmlns:a16="http://schemas.microsoft.com/office/drawing/2014/main" id="{8A94732F-9A7B-614C-A0E9-EE8349E0AC69}"/>
              </a:ext>
            </a:extLst>
          </p:cNvPr>
          <p:cNvSpPr>
            <a:spLocks noGrp="1"/>
          </p:cNvSpPr>
          <p:nvPr>
            <p:ph idx="15"/>
          </p:nvPr>
        </p:nvSpPr>
        <p:spPr>
          <a:xfrm>
            <a:off x="471487" y="1744292"/>
            <a:ext cx="5906163" cy="639150"/>
          </a:xfrm>
        </p:spPr>
        <p:txBody>
          <a:bodyPr/>
          <a:lstStyle/>
          <a:p>
            <a:r>
              <a:rPr lang="en-US" dirty="0"/>
              <a:t>Ask the class to vote for their </a:t>
            </a:r>
            <a:r>
              <a:rPr lang="en-US" dirty="0" err="1"/>
              <a:t>favourite</a:t>
            </a:r>
            <a:r>
              <a:rPr lang="en-US" dirty="0"/>
              <a:t> campaign. Put the campaign managers’ names in the left hand column of this sample ballot paper.</a:t>
            </a:r>
          </a:p>
        </p:txBody>
      </p:sp>
      <p:sp>
        <p:nvSpPr>
          <p:cNvPr id="26" name="Title 25">
            <a:extLst>
              <a:ext uri="{FF2B5EF4-FFF2-40B4-BE49-F238E27FC236}">
                <a16:creationId xmlns:a16="http://schemas.microsoft.com/office/drawing/2014/main" id="{F0A7B239-6B15-4A4D-B4BD-597F5AF5D660}"/>
              </a:ext>
            </a:extLst>
          </p:cNvPr>
          <p:cNvSpPr>
            <a:spLocks noGrp="1"/>
          </p:cNvSpPr>
          <p:nvPr>
            <p:ph type="title"/>
          </p:nvPr>
        </p:nvSpPr>
        <p:spPr>
          <a:xfrm>
            <a:off x="471487" y="1206371"/>
            <a:ext cx="5906164" cy="806620"/>
          </a:xfrm>
        </p:spPr>
        <p:txBody>
          <a:bodyPr/>
          <a:lstStyle/>
          <a:p>
            <a:r>
              <a:rPr lang="en-US" dirty="0"/>
              <a:t>Democracy in action</a:t>
            </a:r>
          </a:p>
        </p:txBody>
      </p:sp>
      <p:sp>
        <p:nvSpPr>
          <p:cNvPr id="7" name="Text Placeholder 6">
            <a:extLst>
              <a:ext uri="{FF2B5EF4-FFF2-40B4-BE49-F238E27FC236}">
                <a16:creationId xmlns:a16="http://schemas.microsoft.com/office/drawing/2014/main" id="{7563DB6F-72AB-EC46-A5DF-EDC17ACA3430}"/>
              </a:ext>
            </a:extLst>
          </p:cNvPr>
          <p:cNvSpPr>
            <a:spLocks noGrp="1"/>
          </p:cNvSpPr>
          <p:nvPr>
            <p:ph type="body" sz="quarter" idx="13"/>
          </p:nvPr>
        </p:nvSpPr>
        <p:spPr>
          <a:xfrm>
            <a:off x="471488" y="816394"/>
            <a:ext cx="5905500" cy="336550"/>
          </a:xfrm>
        </p:spPr>
        <p:txBody>
          <a:bodyPr/>
          <a:lstStyle/>
          <a:p>
            <a:r>
              <a:rPr lang="en-US" dirty="0"/>
              <a:t>06.</a:t>
            </a:r>
          </a:p>
        </p:txBody>
      </p:sp>
      <p:sp>
        <p:nvSpPr>
          <p:cNvPr id="30" name="Text Placeholder 29">
            <a:extLst>
              <a:ext uri="{FF2B5EF4-FFF2-40B4-BE49-F238E27FC236}">
                <a16:creationId xmlns:a16="http://schemas.microsoft.com/office/drawing/2014/main" id="{A3A3ACD5-D375-C546-8377-77460C9303D5}"/>
              </a:ext>
            </a:extLst>
          </p:cNvPr>
          <p:cNvSpPr>
            <a:spLocks noGrp="1"/>
          </p:cNvSpPr>
          <p:nvPr>
            <p:ph type="body" sz="quarter" idx="14"/>
          </p:nvPr>
        </p:nvSpPr>
        <p:spPr/>
        <p:txBody>
          <a:bodyPr/>
          <a:lstStyle/>
          <a:p>
            <a:r>
              <a:rPr lang="en-US" dirty="0"/>
              <a:t>WORKSHEET</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2009875455"/>
              </p:ext>
            </p:extLst>
          </p:nvPr>
        </p:nvGraphicFramePr>
        <p:xfrm>
          <a:off x="471487" y="2545845"/>
          <a:ext cx="5903269" cy="3632342"/>
        </p:xfrm>
        <a:graphic>
          <a:graphicData uri="http://schemas.openxmlformats.org/drawingml/2006/table">
            <a:tbl>
              <a:tblPr firstRow="1" bandRow="1">
                <a:tableStyleId>{5C22544A-7EE6-4342-B048-85BDC9FD1C3A}</a:tableStyleId>
              </a:tblPr>
              <a:tblGrid>
                <a:gridCol w="4395692">
                  <a:extLst>
                    <a:ext uri="{9D8B030D-6E8A-4147-A177-3AD203B41FA5}">
                      <a16:colId xmlns:a16="http://schemas.microsoft.com/office/drawing/2014/main" val="3371017680"/>
                    </a:ext>
                  </a:extLst>
                </a:gridCol>
                <a:gridCol w="1507577">
                  <a:extLst>
                    <a:ext uri="{9D8B030D-6E8A-4147-A177-3AD203B41FA5}">
                      <a16:colId xmlns:a16="http://schemas.microsoft.com/office/drawing/2014/main" val="1183630161"/>
                    </a:ext>
                  </a:extLst>
                </a:gridCol>
              </a:tblGrid>
              <a:tr h="375145">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b="0" dirty="0">
                          <a:solidFill>
                            <a:schemeClr val="tx1"/>
                          </a:solidFill>
                          <a:latin typeface="Montserrat" panose="020B0604020202020204" charset="0"/>
                        </a:rPr>
                        <a:t>Vote for your favourite candidate</a:t>
                      </a:r>
                      <a:r>
                        <a:rPr lang="en-GB" b="0" baseline="0" dirty="0">
                          <a:solidFill>
                            <a:schemeClr val="tx1"/>
                          </a:solidFill>
                          <a:latin typeface="Montserrat" panose="020B0604020202020204" charset="0"/>
                        </a:rPr>
                        <a:t> </a:t>
                      </a:r>
                      <a:r>
                        <a:rPr lang="en-GB" b="0" dirty="0">
                          <a:solidFill>
                            <a:schemeClr val="tx1"/>
                          </a:solidFill>
                          <a:latin typeface="Montserrat" panose="020B0604020202020204" charset="0"/>
                        </a:rPr>
                        <a:t>by putting an ‘X’ in the box </a:t>
                      </a:r>
                    </a:p>
                  </a:txBody>
                  <a:tcPr/>
                </a:tc>
                <a:tc hMerge="1">
                  <a:txBody>
                    <a:bodyPr/>
                    <a:lstStyle/>
                    <a:p>
                      <a:endParaRPr lang="en-GB" dirty="0"/>
                    </a:p>
                  </a:txBody>
                  <a:tcPr/>
                </a:tc>
                <a:extLst>
                  <a:ext uri="{0D108BD9-81ED-4DB2-BD59-A6C34878D82A}">
                    <a16:rowId xmlns:a16="http://schemas.microsoft.com/office/drawing/2014/main" val="798820206"/>
                  </a:ext>
                </a:extLst>
              </a:tr>
              <a:tr h="508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txBody>
                  <a:tcPr/>
                </a:tc>
                <a:tc>
                  <a:txBody>
                    <a:bodyPr/>
                    <a:lstStyle/>
                    <a:p>
                      <a:endParaRPr lang="en-GB" dirty="0"/>
                    </a:p>
                  </a:txBody>
                  <a:tcPr/>
                </a:tc>
                <a:extLst>
                  <a:ext uri="{0D108BD9-81ED-4DB2-BD59-A6C34878D82A}">
                    <a16:rowId xmlns:a16="http://schemas.microsoft.com/office/drawing/2014/main" val="4181407609"/>
                  </a:ext>
                </a:extLst>
              </a:tr>
              <a:tr h="508758">
                <a:tc>
                  <a:txBody>
                    <a:bodyPr/>
                    <a:lstStyle/>
                    <a:p>
                      <a:endParaRPr lang="en-GB" baseline="0" dirty="0"/>
                    </a:p>
                  </a:txBody>
                  <a:tcPr/>
                </a:tc>
                <a:tc>
                  <a:txBody>
                    <a:bodyPr/>
                    <a:lstStyle/>
                    <a:p>
                      <a:endParaRPr lang="en-GB" dirty="0"/>
                    </a:p>
                  </a:txBody>
                  <a:tcPr/>
                </a:tc>
                <a:extLst>
                  <a:ext uri="{0D108BD9-81ED-4DB2-BD59-A6C34878D82A}">
                    <a16:rowId xmlns:a16="http://schemas.microsoft.com/office/drawing/2014/main" val="2283282857"/>
                  </a:ext>
                </a:extLst>
              </a:tr>
              <a:tr h="5678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txBody>
                  <a:tcPr/>
                </a:tc>
                <a:tc>
                  <a:txBody>
                    <a:bodyPr/>
                    <a:lstStyle/>
                    <a:p>
                      <a:endParaRPr lang="en-GB" dirty="0"/>
                    </a:p>
                  </a:txBody>
                  <a:tcPr/>
                </a:tc>
                <a:extLst>
                  <a:ext uri="{0D108BD9-81ED-4DB2-BD59-A6C34878D82A}">
                    <a16:rowId xmlns:a16="http://schemas.microsoft.com/office/drawing/2014/main" val="1660341203"/>
                  </a:ext>
                </a:extLst>
              </a:tr>
              <a:tr h="50875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txBody>
                  <a:tcPr/>
                </a:tc>
                <a:tc>
                  <a:txBody>
                    <a:bodyPr/>
                    <a:lstStyle/>
                    <a:p>
                      <a:endParaRPr lang="en-GB" dirty="0"/>
                    </a:p>
                  </a:txBody>
                  <a:tcPr/>
                </a:tc>
                <a:extLst>
                  <a:ext uri="{0D108BD9-81ED-4DB2-BD59-A6C34878D82A}">
                    <a16:rowId xmlns:a16="http://schemas.microsoft.com/office/drawing/2014/main" val="4070127260"/>
                  </a:ext>
                </a:extLst>
              </a:tr>
              <a:tr h="5815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txBody>
                  <a:tcPr/>
                </a:tc>
                <a:tc>
                  <a:txBody>
                    <a:bodyPr/>
                    <a:lstStyle/>
                    <a:p>
                      <a:endParaRPr lang="en-GB" dirty="0"/>
                    </a:p>
                  </a:txBody>
                  <a:tcPr/>
                </a:tc>
                <a:extLst>
                  <a:ext uri="{0D108BD9-81ED-4DB2-BD59-A6C34878D82A}">
                    <a16:rowId xmlns:a16="http://schemas.microsoft.com/office/drawing/2014/main" val="405847212"/>
                  </a:ext>
                </a:extLst>
              </a:tr>
              <a:tr h="58154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dirty="0"/>
                    </a:p>
                  </a:txBody>
                  <a:tcPr/>
                </a:tc>
                <a:tc>
                  <a:txBody>
                    <a:bodyPr/>
                    <a:lstStyle/>
                    <a:p>
                      <a:endParaRPr lang="en-GB" dirty="0"/>
                    </a:p>
                  </a:txBody>
                  <a:tcPr/>
                </a:tc>
                <a:extLst>
                  <a:ext uri="{0D108BD9-81ED-4DB2-BD59-A6C34878D82A}">
                    <a16:rowId xmlns:a16="http://schemas.microsoft.com/office/drawing/2014/main" val="1113180991"/>
                  </a:ext>
                </a:extLst>
              </a:tr>
            </a:tbl>
          </a:graphicData>
        </a:graphic>
      </p:graphicFrame>
    </p:spTree>
    <p:extLst>
      <p:ext uri="{BB962C8B-B14F-4D97-AF65-F5344CB8AC3E}">
        <p14:creationId xmlns:p14="http://schemas.microsoft.com/office/powerpoint/2010/main" val="1555421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r>
              <a:rPr lang="en-US" dirty="0"/>
              <a:t>Curriculum mapping</a:t>
            </a:r>
          </a:p>
        </p:txBody>
      </p:sp>
      <p:sp>
        <p:nvSpPr>
          <p:cNvPr id="74" name="Slide Number">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4</a:t>
            </a:fld>
            <a:endParaRPr lang="en-US" dirty="0"/>
          </a:p>
        </p:txBody>
      </p:sp>
      <p:sp>
        <p:nvSpPr>
          <p:cNvPr id="4" name="Chapter Number"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494694"/>
            <a:ext cx="5906164" cy="337128"/>
          </a:xfrm>
        </p:spPr>
        <p:txBody>
          <a:bodyPr/>
          <a:lstStyle/>
          <a:p>
            <a:r>
              <a:rPr lang="en-US" dirty="0"/>
              <a:t>Curriculum mapping</a:t>
            </a:r>
          </a:p>
        </p:txBody>
      </p:sp>
      <p:sp>
        <p:nvSpPr>
          <p:cNvPr id="22" name="Document type">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r>
              <a:rPr lang="en-US" dirty="0"/>
              <a:t>CURRICULUM MAPPING - WALES</a:t>
            </a:r>
          </a:p>
        </p:txBody>
      </p:sp>
      <p:sp>
        <p:nvSpPr>
          <p:cNvPr id="2" name="TextBox 1">
            <a:extLst>
              <a:ext uri="{FF2B5EF4-FFF2-40B4-BE49-F238E27FC236}">
                <a16:creationId xmlns:a16="http://schemas.microsoft.com/office/drawing/2014/main" id="{C84D58FC-95E5-22FC-A427-C5A4440B3DEF}"/>
              </a:ext>
            </a:extLst>
          </p:cNvPr>
          <p:cNvSpPr txBox="1"/>
          <p:nvPr/>
        </p:nvSpPr>
        <p:spPr>
          <a:xfrm>
            <a:off x="474382" y="932688"/>
            <a:ext cx="6116918" cy="646331"/>
          </a:xfrm>
          <a:prstGeom prst="rect">
            <a:avLst/>
          </a:prstGeom>
          <a:noFill/>
        </p:spPr>
        <p:txBody>
          <a:bodyPr wrap="square" rtlCol="0">
            <a:spAutoFit/>
          </a:bodyPr>
          <a:lstStyle/>
          <a:p>
            <a:r>
              <a:rPr lang="en-GB" dirty="0">
                <a:latin typeface="Montserrat" panose="00000500000000000000" pitchFamily="2" charset="0"/>
              </a:rPr>
              <a:t>Embedding democratic education in the Curriculum for Wales: Humanities</a:t>
            </a:r>
          </a:p>
        </p:txBody>
      </p:sp>
      <p:graphicFrame>
        <p:nvGraphicFramePr>
          <p:cNvPr id="6" name="Table 5">
            <a:extLst>
              <a:ext uri="{FF2B5EF4-FFF2-40B4-BE49-F238E27FC236}">
                <a16:creationId xmlns:a16="http://schemas.microsoft.com/office/drawing/2014/main" id="{06FE30BC-7D87-FED4-8A15-C7B2BDF884E0}"/>
              </a:ext>
            </a:extLst>
          </p:cNvPr>
          <p:cNvGraphicFramePr>
            <a:graphicFrameLocks noGrp="1"/>
          </p:cNvGraphicFramePr>
          <p:nvPr>
            <p:extLst>
              <p:ext uri="{D42A27DB-BD31-4B8C-83A1-F6EECF244321}">
                <p14:modId xmlns:p14="http://schemas.microsoft.com/office/powerpoint/2010/main" val="2782193622"/>
              </p:ext>
            </p:extLst>
          </p:nvPr>
        </p:nvGraphicFramePr>
        <p:xfrm>
          <a:off x="544614" y="1656580"/>
          <a:ext cx="5833038" cy="4754880"/>
        </p:xfrm>
        <a:graphic>
          <a:graphicData uri="http://schemas.openxmlformats.org/drawingml/2006/table">
            <a:tbl>
              <a:tblPr bandRow="1">
                <a:tableStyleId>{5C22544A-7EE6-4342-B048-85BDC9FD1C3A}</a:tableStyleId>
              </a:tblPr>
              <a:tblGrid>
                <a:gridCol w="1385786">
                  <a:extLst>
                    <a:ext uri="{9D8B030D-6E8A-4147-A177-3AD203B41FA5}">
                      <a16:colId xmlns:a16="http://schemas.microsoft.com/office/drawing/2014/main" val="783360054"/>
                    </a:ext>
                  </a:extLst>
                </a:gridCol>
                <a:gridCol w="4447252">
                  <a:extLst>
                    <a:ext uri="{9D8B030D-6E8A-4147-A177-3AD203B41FA5}">
                      <a16:colId xmlns:a16="http://schemas.microsoft.com/office/drawing/2014/main" val="2025954468"/>
                    </a:ext>
                  </a:extLst>
                </a:gridCol>
              </a:tblGrid>
              <a:tr h="844775">
                <a:tc>
                  <a:txBody>
                    <a:bodyPr/>
                    <a:lstStyle/>
                    <a:p>
                      <a:r>
                        <a:rPr lang="en-GB" sz="1200" dirty="0">
                          <a:latin typeface="Montserrat" panose="00000500000000000000" pitchFamily="2" charset="0"/>
                        </a:rPr>
                        <a:t>Considerations for provision of learning experiences</a:t>
                      </a:r>
                    </a:p>
                  </a:txBody>
                  <a:tcPr/>
                </a:tc>
                <a:tc>
                  <a:txBody>
                    <a:bodyPr/>
                    <a:lstStyle/>
                    <a:p>
                      <a:r>
                        <a:rPr lang="en-US" sz="1200" b="0" i="0" kern="1200" dirty="0">
                          <a:solidFill>
                            <a:schemeClr val="dk1"/>
                          </a:solidFill>
                          <a:effectLst/>
                          <a:latin typeface="Montserrat" panose="00000500000000000000" pitchFamily="2" charset="0"/>
                          <a:ea typeface="+mn-ea"/>
                          <a:cs typeface="+mn-cs"/>
                        </a:rPr>
                        <a:t>A range of opportunities to visit and explore including:</a:t>
                      </a: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places of political, religious or spiritual significance</a:t>
                      </a:r>
                    </a:p>
                    <a:p>
                      <a:r>
                        <a:rPr lang="en-US" sz="1200" b="0" i="0" kern="1200" dirty="0">
                          <a:solidFill>
                            <a:schemeClr val="dk1"/>
                          </a:solidFill>
                          <a:effectLst/>
                          <a:latin typeface="Montserrat" panose="00000500000000000000" pitchFamily="2" charset="0"/>
                          <a:ea typeface="+mn-ea"/>
                          <a:cs typeface="+mn-cs"/>
                        </a:rPr>
                        <a:t>A range of opportunities to engage with:</a:t>
                      </a: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political, business, community and/or cultural leaders</a:t>
                      </a:r>
                    </a:p>
                    <a:p>
                      <a:r>
                        <a:rPr lang="en-US" sz="1200" b="0" i="0" kern="1200" dirty="0">
                          <a:solidFill>
                            <a:schemeClr val="dk1"/>
                          </a:solidFill>
                          <a:effectLst/>
                          <a:latin typeface="Montserrat" panose="00000500000000000000" pitchFamily="2" charset="0"/>
                          <a:ea typeface="+mn-ea"/>
                          <a:cs typeface="+mn-cs"/>
                        </a:rPr>
                        <a:t>A range of opportunities to observe or participate in: </a:t>
                      </a: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social action project</a:t>
                      </a:r>
                    </a:p>
                    <a:p>
                      <a:endParaRPr lang="en-GB" sz="1200" dirty="0">
                        <a:latin typeface="Montserrat" panose="00000500000000000000" pitchFamily="2" charset="0"/>
                      </a:endParaRPr>
                    </a:p>
                  </a:txBody>
                  <a:tcPr/>
                </a:tc>
                <a:extLst>
                  <a:ext uri="{0D108BD9-81ED-4DB2-BD59-A6C34878D82A}">
                    <a16:rowId xmlns:a16="http://schemas.microsoft.com/office/drawing/2014/main" val="3067475011"/>
                  </a:ext>
                </a:extLst>
              </a:tr>
              <a:tr h="844775">
                <a:tc>
                  <a:txBody>
                    <a:bodyPr/>
                    <a:lstStyle/>
                    <a:p>
                      <a:r>
                        <a:rPr lang="en-GB" sz="1200" dirty="0">
                          <a:latin typeface="Montserrat" panose="00000500000000000000" pitchFamily="2" charset="0"/>
                        </a:rPr>
                        <a:t>Cross-cutting themes</a:t>
                      </a:r>
                    </a:p>
                  </a:txBody>
                  <a:tcPr/>
                </a:tc>
                <a:tc>
                  <a:txBody>
                    <a:bodyPr/>
                    <a:lstStyle/>
                    <a:p>
                      <a:r>
                        <a:rPr lang="en-US" sz="1200" b="0" i="0" kern="1200" dirty="0">
                          <a:solidFill>
                            <a:schemeClr val="dk1"/>
                          </a:solidFill>
                          <a:effectLst/>
                          <a:latin typeface="Montserrat" panose="00000500000000000000" pitchFamily="2" charset="0"/>
                          <a:ea typeface="+mn-ea"/>
                          <a:cs typeface="+mn-cs"/>
                        </a:rPr>
                        <a:t>Local, national and international contexts </a:t>
                      </a: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Local, national and international contexts are integral and form part of the key principles relating to the choice of content.</a:t>
                      </a:r>
                    </a:p>
                    <a:p>
                      <a:r>
                        <a:rPr lang="en-US" sz="1200" b="0" i="0" kern="1200" dirty="0">
                          <a:solidFill>
                            <a:schemeClr val="dk1"/>
                          </a:solidFill>
                          <a:effectLst/>
                          <a:latin typeface="Montserrat" panose="00000500000000000000" pitchFamily="2" charset="0"/>
                          <a:ea typeface="+mn-ea"/>
                          <a:cs typeface="+mn-cs"/>
                        </a:rPr>
                        <a:t>Human rights education and diversity </a:t>
                      </a:r>
                    </a:p>
                    <a:p>
                      <a:pPr marL="285750" indent="-285750">
                        <a:buFont typeface="Arial" panose="020B0604020202020204" pitchFamily="34" charset="0"/>
                        <a:buChar char="•"/>
                      </a:pPr>
                      <a:r>
                        <a:rPr lang="en-US" sz="1200" b="0" i="0" kern="1200" dirty="0">
                          <a:solidFill>
                            <a:schemeClr val="dk1"/>
                          </a:solidFill>
                          <a:effectLst/>
                          <a:latin typeface="Montserrat" panose="00000500000000000000" pitchFamily="2" charset="0"/>
                          <a:ea typeface="+mn-ea"/>
                          <a:cs typeface="+mn-cs"/>
                        </a:rPr>
                        <a:t>Experiences can help learners develop an understanding of their responsibilities as citizens of Wales, the diversity of Wales, and an awareness of how their own rights are influenced by interpretations of human rights, values, ethics, philosophies, and religious and non-religious views. In this Area there should be opportunities to develop understanding of the United Nations Convention on the Rights of the Child (UNCRC) and for encouraging learners to recognise their own and others’ rights.</a:t>
                      </a:r>
                      <a:br>
                        <a:rPr lang="en-US" sz="1200" b="0" i="0" kern="1200" dirty="0">
                          <a:solidFill>
                            <a:schemeClr val="dk1"/>
                          </a:solidFill>
                          <a:effectLst/>
                          <a:latin typeface="Montserrat" panose="00000500000000000000" pitchFamily="2" charset="0"/>
                          <a:ea typeface="+mn-ea"/>
                          <a:cs typeface="+mn-cs"/>
                        </a:rPr>
                      </a:br>
                      <a:endParaRPr lang="en-US" sz="1200" b="0" i="0" kern="1200" dirty="0">
                        <a:solidFill>
                          <a:schemeClr val="dk1"/>
                        </a:solidFill>
                        <a:effectLst/>
                        <a:latin typeface="Montserrat" panose="00000500000000000000" pitchFamily="2" charset="0"/>
                        <a:ea typeface="+mn-ea"/>
                        <a:cs typeface="+mn-cs"/>
                      </a:endParaRPr>
                    </a:p>
                  </a:txBody>
                  <a:tcPr/>
                </a:tc>
                <a:extLst>
                  <a:ext uri="{0D108BD9-81ED-4DB2-BD59-A6C34878D82A}">
                    <a16:rowId xmlns:a16="http://schemas.microsoft.com/office/drawing/2014/main" val="2732836562"/>
                  </a:ext>
                </a:extLst>
              </a:tr>
            </a:tbl>
          </a:graphicData>
        </a:graphic>
      </p:graphicFrame>
    </p:spTree>
    <p:extLst>
      <p:ext uri="{BB962C8B-B14F-4D97-AF65-F5344CB8AC3E}">
        <p14:creationId xmlns:p14="http://schemas.microsoft.com/office/powerpoint/2010/main" val="3331327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r>
              <a:rPr lang="en-US" dirty="0"/>
              <a:t>Your vote</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r>
              <a:rPr lang="en-US" dirty="0"/>
              <a:t>Your vote</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5</a:t>
            </a:fld>
            <a:endParaRPr lang="en-US" dirty="0"/>
          </a:p>
        </p:txBody>
      </p:sp>
      <p:sp>
        <p:nvSpPr>
          <p:cNvPr id="4" name="Text Placeholder 3"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r>
              <a:rPr lang="en-US"/>
              <a:t>01.</a:t>
            </a:r>
            <a:endParaRPr lang="en-US" dirty="0"/>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r>
              <a:rPr lang="en-US" dirty="0"/>
              <a:t>LESSON PLAN</a:t>
            </a:r>
          </a:p>
        </p:txBody>
      </p:sp>
      <p:sp>
        <p:nvSpPr>
          <p:cNvPr id="73" name="Content Placeholder 72" descr="Sub header">
            <a:extLst>
              <a:ext uri="{FF2B5EF4-FFF2-40B4-BE49-F238E27FC236}">
                <a16:creationId xmlns:a16="http://schemas.microsoft.com/office/drawing/2014/main" id="{BF2B8B90-F98D-3548-BEC6-00717E271B03}"/>
              </a:ext>
            </a:extLst>
          </p:cNvPr>
          <p:cNvSpPr>
            <a:spLocks noGrp="1"/>
          </p:cNvSpPr>
          <p:nvPr>
            <p:ph idx="15"/>
          </p:nvPr>
        </p:nvSpPr>
        <p:spPr>
          <a:xfrm>
            <a:off x="471487" y="1954872"/>
            <a:ext cx="5906163" cy="639150"/>
          </a:xfrm>
        </p:spPr>
        <p:txBody>
          <a:bodyPr/>
          <a:lstStyle/>
          <a:p>
            <a:r>
              <a:rPr lang="en-GB" dirty="0">
                <a:latin typeface="Montserrat" panose="020B0604020202020204" charset="0"/>
              </a:rPr>
              <a:t>Students will use comprehension and analysis skills to identify and understand how politics affects their lives and which politicians represent them.</a:t>
            </a:r>
            <a:endParaRPr lang="en-US" sz="1200" dirty="0">
              <a:latin typeface="Montserrat" panose="020B0604020202020204" charset="0"/>
            </a:endParaRP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2810280"/>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BCF940-087F-3144-BEAB-C358DF3D65C0}"/>
              </a:ext>
            </a:extLst>
          </p:cNvPr>
          <p:cNvSpPr>
            <a:spLocks noGrp="1"/>
          </p:cNvSpPr>
          <p:nvPr>
            <p:ph idx="1"/>
          </p:nvPr>
        </p:nvSpPr>
        <p:spPr>
          <a:xfrm>
            <a:off x="476579" y="3006160"/>
            <a:ext cx="2699975" cy="1309674"/>
          </a:xfrm>
        </p:spPr>
        <p:txBody>
          <a:bodyPr numCol="1" spcCol="360000">
            <a:spAutoFit/>
          </a:bodyPr>
          <a:lstStyle/>
          <a:p>
            <a:pPr marL="0" indent="0">
              <a:lnSpc>
                <a:spcPct val="110000"/>
              </a:lnSpc>
              <a:buNone/>
            </a:pPr>
            <a:r>
              <a:rPr lang="en-US" b="1" dirty="0"/>
              <a:t>Learning objective:</a:t>
            </a:r>
            <a:br>
              <a:rPr lang="en-US" b="1" dirty="0"/>
            </a:br>
            <a:r>
              <a:rPr lang="en-GB" dirty="0"/>
              <a:t>Students will be able to identify issues controlled by the Senedd and UK Parliament, and understand how their vote is counted.</a:t>
            </a:r>
            <a:endParaRPr lang="en-US" dirty="0"/>
          </a:p>
        </p:txBody>
      </p:sp>
      <p:sp>
        <p:nvSpPr>
          <p:cNvPr id="10" name="Content Placeholder 2">
            <a:extLst>
              <a:ext uri="{FF2B5EF4-FFF2-40B4-BE49-F238E27FC236}">
                <a16:creationId xmlns:a16="http://schemas.microsoft.com/office/drawing/2014/main" id="{0961D9C0-7E77-B949-9F32-7D28C198A9DD}"/>
              </a:ext>
            </a:extLst>
          </p:cNvPr>
          <p:cNvSpPr txBox="1">
            <a:spLocks/>
          </p:cNvSpPr>
          <p:nvPr/>
        </p:nvSpPr>
        <p:spPr>
          <a:xfrm>
            <a:off x="3666101" y="3060742"/>
            <a:ext cx="2699975" cy="5612505"/>
          </a:xfrm>
          <a:prstGeom prst="rect">
            <a:avLst/>
          </a:prstGeom>
        </p:spPr>
        <p:txBody>
          <a:bodyPr vert="horz" wrap="square" lIns="0" tIns="0" rIns="0" bIns="0" numCol="1" spcCol="360000" rtlCol="0">
            <a:no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Wingdings" pitchFamily="2" charset="2"/>
              <a:buNone/>
            </a:pPr>
            <a:r>
              <a:rPr lang="en-US" b="1" dirty="0"/>
              <a:t>Time needed:</a:t>
            </a:r>
            <a:br>
              <a:rPr lang="en-US" b="1" dirty="0"/>
            </a:br>
            <a:r>
              <a:rPr lang="en-US" dirty="0"/>
              <a:t>60 minutes</a:t>
            </a:r>
          </a:p>
          <a:p>
            <a:pPr marL="0" indent="0">
              <a:lnSpc>
                <a:spcPct val="110000"/>
              </a:lnSpc>
              <a:buFont typeface="Wingdings" pitchFamily="2" charset="2"/>
              <a:buNone/>
            </a:pPr>
            <a:r>
              <a:rPr lang="en-US" b="1" dirty="0"/>
              <a:t>Differentiation options:</a:t>
            </a:r>
          </a:p>
          <a:p>
            <a:pPr marL="0" indent="0">
              <a:lnSpc>
                <a:spcPct val="110000"/>
              </a:lnSpc>
              <a:buFont typeface="Wingdings" pitchFamily="2" charset="2"/>
              <a:buNone/>
            </a:pPr>
            <a:r>
              <a:rPr lang="en-US" dirty="0"/>
              <a:t>Extension and challenge activities are suggested throughout.</a:t>
            </a:r>
          </a:p>
          <a:p>
            <a:pPr marL="0" indent="0">
              <a:lnSpc>
                <a:spcPct val="110000"/>
              </a:lnSpc>
              <a:buFont typeface="Wingdings" pitchFamily="2" charset="2"/>
              <a:buNone/>
            </a:pPr>
            <a:r>
              <a:rPr lang="en-US" dirty="0"/>
              <a:t>If necessary, copy the key vocabulary and make available on each table or a display board.</a:t>
            </a:r>
          </a:p>
          <a:p>
            <a:pPr marL="0" indent="0">
              <a:lnSpc>
                <a:spcPct val="110000"/>
              </a:lnSpc>
              <a:buFont typeface="Wingdings" pitchFamily="2" charset="2"/>
              <a:buNone/>
            </a:pPr>
            <a:endParaRPr lang="en-US" dirty="0">
              <a:solidFill>
                <a:srgbClr val="FF0000"/>
              </a:solidFill>
            </a:endParaRPr>
          </a:p>
        </p:txBody>
      </p:sp>
      <p:sp>
        <p:nvSpPr>
          <p:cNvPr id="12" name="Content Placeholder 2">
            <a:extLst>
              <a:ext uri="{FF2B5EF4-FFF2-40B4-BE49-F238E27FC236}">
                <a16:creationId xmlns:a16="http://schemas.microsoft.com/office/drawing/2014/main" id="{E59BC72A-2FFC-5846-BBB3-5246C21EB287}"/>
              </a:ext>
            </a:extLst>
          </p:cNvPr>
          <p:cNvSpPr txBox="1">
            <a:spLocks/>
          </p:cNvSpPr>
          <p:nvPr/>
        </p:nvSpPr>
        <p:spPr>
          <a:xfrm>
            <a:off x="471486" y="4345993"/>
            <a:ext cx="2957514" cy="1428253"/>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b="1" dirty="0"/>
              <a:t>Resources required:</a:t>
            </a:r>
          </a:p>
          <a:p>
            <a:pPr lvl="3">
              <a:lnSpc>
                <a:spcPct val="110000"/>
              </a:lnSpc>
            </a:pPr>
            <a:r>
              <a:rPr lang="en-GB" dirty="0">
                <a:hlinkClick r:id="rId2"/>
              </a:rPr>
              <a:t>‘Your Vote’ film</a:t>
            </a:r>
            <a:endParaRPr lang="en-GB" dirty="0"/>
          </a:p>
          <a:p>
            <a:pPr lvl="3">
              <a:lnSpc>
                <a:spcPct val="110000"/>
              </a:lnSpc>
            </a:pPr>
            <a:r>
              <a:rPr lang="en-GB" dirty="0"/>
              <a:t>Highlighters/ coloured pens</a:t>
            </a:r>
          </a:p>
          <a:p>
            <a:pPr lvl="3">
              <a:lnSpc>
                <a:spcPct val="110000"/>
              </a:lnSpc>
            </a:pPr>
            <a:r>
              <a:rPr lang="en-GB" dirty="0"/>
              <a:t>‘Who represents you?’ worksheet and internet access</a:t>
            </a:r>
          </a:p>
        </p:txBody>
      </p:sp>
      <p:sp>
        <p:nvSpPr>
          <p:cNvPr id="14" name="Content Placeholder 2">
            <a:extLst>
              <a:ext uri="{FF2B5EF4-FFF2-40B4-BE49-F238E27FC236}">
                <a16:creationId xmlns:a16="http://schemas.microsoft.com/office/drawing/2014/main" id="{7DD0DF4B-EE7D-B645-B3D6-2C98FB33A6D4}"/>
              </a:ext>
            </a:extLst>
          </p:cNvPr>
          <p:cNvSpPr txBox="1">
            <a:spLocks/>
          </p:cNvSpPr>
          <p:nvPr/>
        </p:nvSpPr>
        <p:spPr>
          <a:xfrm>
            <a:off x="476579" y="5923408"/>
            <a:ext cx="2957514" cy="2243861"/>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t>Key vocabulary</a:t>
            </a:r>
          </a:p>
          <a:p>
            <a:r>
              <a:rPr lang="en-GB" dirty="0" err="1"/>
              <a:t>Senedd</a:t>
            </a:r>
            <a:endParaRPr lang="en-GB" dirty="0"/>
          </a:p>
          <a:p>
            <a:r>
              <a:rPr lang="en-GB" dirty="0"/>
              <a:t>Member of the </a:t>
            </a:r>
            <a:r>
              <a:rPr lang="en-GB" dirty="0" err="1"/>
              <a:t>Senedd</a:t>
            </a:r>
            <a:r>
              <a:rPr lang="en-GB" dirty="0"/>
              <a:t> (MS)</a:t>
            </a:r>
          </a:p>
          <a:p>
            <a:r>
              <a:rPr lang="en-GB" dirty="0"/>
              <a:t>UK Parliament</a:t>
            </a:r>
          </a:p>
          <a:p>
            <a:r>
              <a:rPr lang="en-GB" dirty="0"/>
              <a:t>Member of Parliament (MP)</a:t>
            </a:r>
          </a:p>
          <a:p>
            <a:r>
              <a:rPr lang="en-GB" dirty="0"/>
              <a:t>Constituency</a:t>
            </a:r>
          </a:p>
          <a:p>
            <a:r>
              <a:rPr lang="en-GB" dirty="0"/>
              <a:t>Devolved</a:t>
            </a:r>
            <a:endParaRPr lang="en-US" dirty="0"/>
          </a:p>
        </p:txBody>
      </p:sp>
    </p:spTree>
    <p:extLst>
      <p:ext uri="{BB962C8B-B14F-4D97-AF65-F5344CB8AC3E}">
        <p14:creationId xmlns:p14="http://schemas.microsoft.com/office/powerpoint/2010/main" val="3856274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a:extLst>
              <a:ext uri="{FF2B5EF4-FFF2-40B4-BE49-F238E27FC236}">
                <a16:creationId xmlns:a16="http://schemas.microsoft.com/office/drawing/2014/main" id="{86D8DF89-E9F0-B547-854D-D579B4126A01}"/>
              </a:ext>
            </a:extLst>
          </p:cNvPr>
          <p:cNvSpPr>
            <a:spLocks noGrp="1"/>
          </p:cNvSpPr>
          <p:nvPr>
            <p:ph idx="16"/>
          </p:nvPr>
        </p:nvSpPr>
        <p:spPr>
          <a:xfrm>
            <a:off x="3634451" y="2101193"/>
            <a:ext cx="2743199" cy="3414519"/>
          </a:xfrm>
        </p:spPr>
        <p:txBody>
          <a:bodyPr wrap="square" numCol="1">
            <a:noAutofit/>
          </a:bodyPr>
          <a:lstStyle/>
          <a:p>
            <a:pPr>
              <a:spcBef>
                <a:spcPts val="0"/>
              </a:spcBef>
              <a:spcAft>
                <a:spcPts val="200"/>
              </a:spcAft>
            </a:pPr>
            <a:r>
              <a:rPr lang="en-US" b="1" dirty="0">
                <a:latin typeface="Montserrat ExtraBold" pitchFamily="2" charset="77"/>
              </a:rPr>
              <a:t>Everyday politics examples:</a:t>
            </a:r>
            <a:endParaRPr lang="en-US" dirty="0"/>
          </a:p>
          <a:p>
            <a:pPr>
              <a:spcBef>
                <a:spcPts val="800"/>
              </a:spcBef>
              <a:spcAft>
                <a:spcPts val="200"/>
              </a:spcAft>
            </a:pPr>
            <a:r>
              <a:rPr lang="en-US" b="1" dirty="0"/>
              <a:t>7am – get the bus to school</a:t>
            </a:r>
            <a:br>
              <a:rPr lang="en-US" b="1" dirty="0"/>
            </a:br>
            <a:r>
              <a:rPr lang="en-US" dirty="0" err="1"/>
              <a:t>School</a:t>
            </a:r>
            <a:r>
              <a:rPr lang="en-US" dirty="0"/>
              <a:t> bus services are controlled by the </a:t>
            </a:r>
            <a:r>
              <a:rPr lang="en-US" dirty="0" err="1"/>
              <a:t>Senedd</a:t>
            </a:r>
            <a:r>
              <a:rPr lang="en-US" dirty="0"/>
              <a:t>.</a:t>
            </a:r>
            <a:endParaRPr lang="en-US" b="1" dirty="0">
              <a:latin typeface="Montserrat ExtraBold" pitchFamily="2" charset="77"/>
            </a:endParaRPr>
          </a:p>
          <a:p>
            <a:pPr>
              <a:spcBef>
                <a:spcPts val="800"/>
              </a:spcBef>
              <a:spcAft>
                <a:spcPts val="200"/>
              </a:spcAft>
            </a:pPr>
            <a:r>
              <a:rPr lang="en-US" b="1" dirty="0"/>
              <a:t>12.15pm – have a school dinner</a:t>
            </a:r>
            <a:br>
              <a:rPr lang="en-US" b="1" dirty="0"/>
            </a:br>
            <a:r>
              <a:rPr lang="en-US" dirty="0"/>
              <a:t>Guidelines for healthy eating in schools are published by the </a:t>
            </a:r>
            <a:r>
              <a:rPr lang="en-US" dirty="0" err="1"/>
              <a:t>Senedd</a:t>
            </a:r>
            <a:r>
              <a:rPr lang="en-US" dirty="0"/>
              <a:t>.</a:t>
            </a:r>
          </a:p>
          <a:p>
            <a:pPr>
              <a:spcBef>
                <a:spcPts val="800"/>
              </a:spcBef>
            </a:pPr>
            <a:r>
              <a:rPr lang="en-US" b="1" dirty="0"/>
              <a:t>4pm – go to the park</a:t>
            </a:r>
          </a:p>
          <a:p>
            <a:pPr>
              <a:spcBef>
                <a:spcPts val="0"/>
              </a:spcBef>
            </a:pPr>
            <a:r>
              <a:rPr lang="en-US" dirty="0"/>
              <a:t>Parks, leisure and libraries are managed by the local council.</a:t>
            </a:r>
          </a:p>
          <a:p>
            <a:pPr>
              <a:spcBef>
                <a:spcPts val="800"/>
              </a:spcBef>
            </a:pPr>
            <a:r>
              <a:rPr lang="en-US" b="1" dirty="0"/>
              <a:t>6pm – watch BBC news</a:t>
            </a:r>
          </a:p>
          <a:p>
            <a:pPr>
              <a:spcBef>
                <a:spcPts val="0"/>
              </a:spcBef>
            </a:pPr>
            <a:r>
              <a:rPr lang="en-US" dirty="0"/>
              <a:t>The BBC is funded by the UK government.</a:t>
            </a:r>
          </a:p>
          <a:p>
            <a:pPr>
              <a:spcBef>
                <a:spcPts val="800"/>
              </a:spcBef>
              <a:spcAft>
                <a:spcPts val="200"/>
              </a:spcAft>
            </a:pPr>
            <a:endParaRPr lang="en-US" dirty="0"/>
          </a:p>
        </p:txBody>
      </p:sp>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p:txBody>
          <a:bodyPr>
            <a:normAutofit/>
          </a:bodyPr>
          <a:lstStyle/>
          <a:p>
            <a:r>
              <a:rPr lang="en-US" dirty="0"/>
              <a:t>Your vote</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r>
              <a:rPr lang="en-US" dirty="0"/>
              <a:t>Your vote</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fld id="{F7145DB1-CFD2-D946-8DB8-48A07C891EE2}" type="slidenum">
              <a:rPr lang="en-US" smtClean="0"/>
              <a:pPr/>
              <a:t>6</a:t>
            </a:fld>
            <a:endParaRPr lang="en-US" dirty="0"/>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p:txBody>
          <a:bodyPr/>
          <a:lstStyle/>
          <a:p>
            <a:r>
              <a:rPr lang="en-US" dirty="0"/>
              <a:t>01.</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r>
              <a:rPr lang="en-US" dirty="0"/>
              <a:t>LESSON PLAN</a:t>
            </a: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964865"/>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97AF46C-EBBF-E944-9FE1-131A75871FC7}"/>
              </a:ext>
            </a:extLst>
          </p:cNvPr>
          <p:cNvGrpSpPr/>
          <p:nvPr/>
        </p:nvGrpSpPr>
        <p:grpSpPr>
          <a:xfrm>
            <a:off x="6099937" y="2082327"/>
            <a:ext cx="323704" cy="337072"/>
            <a:chOff x="6084147" y="6349406"/>
            <a:chExt cx="330071" cy="330071"/>
          </a:xfrm>
        </p:grpSpPr>
        <p:sp>
          <p:nvSpPr>
            <p:cNvPr id="15" name="Right Triangle 14">
              <a:extLst>
                <a:ext uri="{FF2B5EF4-FFF2-40B4-BE49-F238E27FC236}">
                  <a16:creationId xmlns:a16="http://schemas.microsoft.com/office/drawing/2014/main" id="{14037302-EA18-2143-823B-244B193F10AE}"/>
                </a:ext>
              </a:extLst>
            </p:cNvPr>
            <p:cNvSpPr/>
            <p:nvPr/>
          </p:nvSpPr>
          <p:spPr>
            <a:xfrm>
              <a:off x="6120424" y="6387304"/>
              <a:ext cx="256564" cy="256564"/>
            </a:xfrm>
            <a:prstGeom prst="rtTriangle">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E0AFC819-3CC0-594F-A027-ED8EB9604754}"/>
                </a:ext>
              </a:extLst>
            </p:cNvPr>
            <p:cNvSpPr/>
            <p:nvPr/>
          </p:nvSpPr>
          <p:spPr>
            <a:xfrm rot="10800000">
              <a:off x="6084147" y="6349406"/>
              <a:ext cx="330071" cy="33007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Content Placeholder 2">
            <a:extLst>
              <a:ext uri="{FF2B5EF4-FFF2-40B4-BE49-F238E27FC236}">
                <a16:creationId xmlns:a16="http://schemas.microsoft.com/office/drawing/2014/main" id="{2BC76952-C0E5-7F43-A778-388809B89C72}"/>
              </a:ext>
            </a:extLst>
          </p:cNvPr>
          <p:cNvSpPr>
            <a:spLocks noGrp="1"/>
          </p:cNvSpPr>
          <p:nvPr>
            <p:ph idx="1"/>
          </p:nvPr>
        </p:nvSpPr>
        <p:spPr>
          <a:xfrm>
            <a:off x="471488" y="2101193"/>
            <a:ext cx="2957512" cy="6822513"/>
          </a:xfrm>
        </p:spPr>
        <p:txBody>
          <a:bodyPr numCol="1" spcCol="360000">
            <a:noAutofit/>
          </a:bodyPr>
          <a:lstStyle/>
          <a:p>
            <a:pPr lvl="0"/>
            <a:r>
              <a:rPr lang="en-GB" b="1" dirty="0"/>
              <a:t>Starter</a:t>
            </a:r>
          </a:p>
          <a:p>
            <a:pPr marL="0" lvl="0" indent="0">
              <a:buNone/>
            </a:pPr>
            <a:r>
              <a:rPr lang="en-GB" dirty="0"/>
              <a:t>Take the temperature of students’ understanding and attitudes towards politics using a ‘washing line’ where students stand one side of the classroom if they agree strongly, and the opposite side if they disagree strongly, or somewhere in the middle. </a:t>
            </a:r>
          </a:p>
          <a:p>
            <a:pPr marL="0" lvl="0" indent="0">
              <a:buNone/>
            </a:pPr>
            <a:r>
              <a:rPr lang="en-GB" dirty="0"/>
              <a:t>Read out the following statements and ask students why they have chosen their position along the spectrum.</a:t>
            </a:r>
          </a:p>
          <a:p>
            <a:r>
              <a:rPr lang="en-GB" dirty="0"/>
              <a:t>I am interested in politics</a:t>
            </a:r>
          </a:p>
          <a:p>
            <a:r>
              <a:rPr lang="en-GB" dirty="0"/>
              <a:t>politics affects my life</a:t>
            </a:r>
          </a:p>
          <a:p>
            <a:r>
              <a:rPr lang="en-GB" dirty="0"/>
              <a:t>everyone should vote</a:t>
            </a:r>
          </a:p>
          <a:p>
            <a:pPr marL="0" indent="0">
              <a:buNone/>
            </a:pPr>
            <a:r>
              <a:rPr lang="en-GB" dirty="0"/>
              <a:t>Alternatives for this activity could include ‘thumbs up, thumbs down’ or paired discussion.</a:t>
            </a:r>
          </a:p>
          <a:p>
            <a:r>
              <a:rPr lang="en-GB" b="1" dirty="0"/>
              <a:t>Everyday politics – group activity</a:t>
            </a:r>
          </a:p>
          <a:p>
            <a:pPr marL="0" indent="0">
              <a:buNone/>
            </a:pPr>
            <a:r>
              <a:rPr lang="en-GB" dirty="0"/>
              <a:t>In pairs or small groups, ask students to write out the timetable for their typical day. Using highlighters or coloured pens have them mark or label any activities which are affected by politics. </a:t>
            </a:r>
          </a:p>
          <a:p>
            <a:pPr marL="0" indent="0">
              <a:buNone/>
            </a:pPr>
            <a:r>
              <a:rPr lang="en-GB" b="1" dirty="0"/>
              <a:t>Challenge: </a:t>
            </a:r>
            <a:r>
              <a:rPr lang="en-GB" dirty="0"/>
              <a:t>can students identify who is responsible for each area they have labelled? For example, the local council, the </a:t>
            </a:r>
            <a:r>
              <a:rPr lang="en-GB" dirty="0" err="1"/>
              <a:t>Senedd</a:t>
            </a:r>
            <a:r>
              <a:rPr lang="en-GB" dirty="0"/>
              <a:t> or UK Parliament. </a:t>
            </a:r>
          </a:p>
        </p:txBody>
      </p:sp>
      <p:sp>
        <p:nvSpPr>
          <p:cNvPr id="7" name="Rectangle 6"/>
          <p:cNvSpPr/>
          <p:nvPr/>
        </p:nvSpPr>
        <p:spPr>
          <a:xfrm>
            <a:off x="3634451" y="5650249"/>
            <a:ext cx="2752062" cy="646331"/>
          </a:xfrm>
          <a:prstGeom prst="rect">
            <a:avLst/>
          </a:prstGeom>
        </p:spPr>
        <p:txBody>
          <a:bodyPr wrap="square">
            <a:spAutoFit/>
          </a:bodyPr>
          <a:lstStyle/>
          <a:p>
            <a:r>
              <a:rPr lang="en-GB" sz="1200" dirty="0">
                <a:latin typeface="Montserrat" pitchFamily="2" charset="77"/>
              </a:rPr>
              <a:t>Feedback as a class to identify the different areas of students’ lives affected by politics.</a:t>
            </a:r>
          </a:p>
        </p:txBody>
      </p:sp>
      <p:sp>
        <p:nvSpPr>
          <p:cNvPr id="20" name="Content Placeholder 2">
            <a:extLst>
              <a:ext uri="{FF2B5EF4-FFF2-40B4-BE49-F238E27FC236}">
                <a16:creationId xmlns:a16="http://schemas.microsoft.com/office/drawing/2014/main" id="{7DD0DF4B-EE7D-B645-B3D6-2C98FB33A6D4}"/>
              </a:ext>
            </a:extLst>
          </p:cNvPr>
          <p:cNvSpPr txBox="1">
            <a:spLocks/>
          </p:cNvSpPr>
          <p:nvPr/>
        </p:nvSpPr>
        <p:spPr>
          <a:xfrm>
            <a:off x="3635067" y="6439192"/>
            <a:ext cx="2752062" cy="1176902"/>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b="1" dirty="0"/>
              <a:t>Key vocabulary</a:t>
            </a:r>
          </a:p>
          <a:p>
            <a:r>
              <a:rPr lang="en-GB" b="1" dirty="0"/>
              <a:t>Devolved</a:t>
            </a:r>
          </a:p>
          <a:p>
            <a:pPr marL="0" indent="0">
              <a:buNone/>
            </a:pPr>
            <a:r>
              <a:rPr lang="en-GB" dirty="0"/>
              <a:t>Central government giving power to local government</a:t>
            </a:r>
            <a:endParaRPr lang="en-US" dirty="0"/>
          </a:p>
        </p:txBody>
      </p:sp>
    </p:spTree>
    <p:extLst>
      <p:ext uri="{BB962C8B-B14F-4D97-AF65-F5344CB8AC3E}">
        <p14:creationId xmlns:p14="http://schemas.microsoft.com/office/powerpoint/2010/main" val="257393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p:txBody>
          <a:bodyPr>
            <a:normAutofit/>
          </a:bodyPr>
          <a:lstStyle/>
          <a:p>
            <a:r>
              <a:rPr lang="en-US" dirty="0"/>
              <a:t>Your vote</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p:txBody>
          <a:bodyPr/>
          <a:lstStyle/>
          <a:p>
            <a:r>
              <a:rPr lang="en-US" dirty="0"/>
              <a:t>Your vote</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p:txBody>
          <a:bodyPr/>
          <a:lstStyle/>
          <a:p>
            <a:fld id="{F7145DB1-CFD2-D946-8DB8-48A07C891EE2}" type="slidenum">
              <a:rPr lang="en-US" smtClean="0"/>
              <a:pPr/>
              <a:t>7</a:t>
            </a:fld>
            <a:endParaRPr lang="en-US" dirty="0"/>
          </a:p>
        </p:txBody>
      </p:sp>
      <p:sp>
        <p:nvSpPr>
          <p:cNvPr id="4" name="Text Placeholder 3">
            <a:extLst>
              <a:ext uri="{FF2B5EF4-FFF2-40B4-BE49-F238E27FC236}">
                <a16:creationId xmlns:a16="http://schemas.microsoft.com/office/drawing/2014/main" id="{84F5EC71-6E8D-CF4E-94F6-F5C24088A190}"/>
              </a:ext>
            </a:extLst>
          </p:cNvPr>
          <p:cNvSpPr>
            <a:spLocks noGrp="1"/>
          </p:cNvSpPr>
          <p:nvPr>
            <p:ph type="body" sz="quarter" idx="13"/>
          </p:nvPr>
        </p:nvSpPr>
        <p:spPr/>
        <p:txBody>
          <a:bodyPr/>
          <a:lstStyle/>
          <a:p>
            <a:r>
              <a:rPr lang="en-US" dirty="0"/>
              <a:t>01.</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p:txBody>
          <a:bodyPr>
            <a:normAutofit/>
          </a:bodyPr>
          <a:lstStyle/>
          <a:p>
            <a:r>
              <a:rPr lang="en-US" dirty="0"/>
              <a:t>LESSON PLAN</a:t>
            </a:r>
          </a:p>
        </p:txBody>
      </p:sp>
      <p:sp>
        <p:nvSpPr>
          <p:cNvPr id="5" name="Content Placeholder 4">
            <a:extLst>
              <a:ext uri="{FF2B5EF4-FFF2-40B4-BE49-F238E27FC236}">
                <a16:creationId xmlns:a16="http://schemas.microsoft.com/office/drawing/2014/main" id="{86D8DF89-E9F0-B547-854D-D579B4126A01}"/>
              </a:ext>
            </a:extLst>
          </p:cNvPr>
          <p:cNvSpPr>
            <a:spLocks noGrp="1"/>
          </p:cNvSpPr>
          <p:nvPr>
            <p:ph idx="16"/>
          </p:nvPr>
        </p:nvSpPr>
        <p:spPr>
          <a:xfrm>
            <a:off x="471487" y="6601562"/>
            <a:ext cx="5906166" cy="2207158"/>
          </a:xfrm>
        </p:spPr>
        <p:txBody>
          <a:bodyPr wrap="square" numCol="2">
            <a:noAutofit/>
          </a:bodyPr>
          <a:lstStyle/>
          <a:p>
            <a:pPr>
              <a:spcBef>
                <a:spcPts val="0"/>
              </a:spcBef>
            </a:pPr>
            <a:r>
              <a:rPr lang="en-GB" sz="1100" b="1" dirty="0" err="1"/>
              <a:t>Senedd</a:t>
            </a:r>
            <a:endParaRPr lang="en-GB" sz="1100" b="1" dirty="0"/>
          </a:p>
          <a:p>
            <a:pPr>
              <a:spcBef>
                <a:spcPts val="0"/>
              </a:spcBef>
            </a:pPr>
            <a:r>
              <a:rPr lang="en-GB" sz="1100" dirty="0"/>
              <a:t>The Welsh Parliament which makes decisions about issues like education, housing and the NHS.</a:t>
            </a:r>
          </a:p>
          <a:p>
            <a:pPr>
              <a:spcBef>
                <a:spcPts val="0"/>
              </a:spcBef>
            </a:pPr>
            <a:r>
              <a:rPr lang="en-GB" sz="1100" b="1" dirty="0"/>
              <a:t>Member of the </a:t>
            </a:r>
            <a:r>
              <a:rPr lang="en-GB" sz="1100" b="1" dirty="0" err="1"/>
              <a:t>Senedd</a:t>
            </a:r>
            <a:r>
              <a:rPr lang="en-GB" sz="1100" b="1" dirty="0"/>
              <a:t> (MS)</a:t>
            </a:r>
          </a:p>
          <a:p>
            <a:pPr>
              <a:spcBef>
                <a:spcPts val="0"/>
              </a:spcBef>
            </a:pPr>
            <a:r>
              <a:rPr lang="en-GB" sz="1100" dirty="0"/>
              <a:t>Person who represents their area in the </a:t>
            </a:r>
            <a:r>
              <a:rPr lang="en-GB" sz="1100" dirty="0" err="1"/>
              <a:t>Senedd</a:t>
            </a:r>
            <a:r>
              <a:rPr lang="en-GB" sz="1100" dirty="0"/>
              <a:t>.</a:t>
            </a:r>
            <a:endParaRPr lang="en-GB" sz="1100" b="1" dirty="0"/>
          </a:p>
          <a:p>
            <a:pPr>
              <a:spcBef>
                <a:spcPts val="0"/>
              </a:spcBef>
            </a:pPr>
            <a:r>
              <a:rPr lang="en-GB" sz="1100" b="1" dirty="0"/>
              <a:t>UK Parliament</a:t>
            </a:r>
          </a:p>
          <a:p>
            <a:pPr>
              <a:spcBef>
                <a:spcPts val="0"/>
              </a:spcBef>
            </a:pPr>
            <a:r>
              <a:rPr lang="en-GB" sz="1100" dirty="0"/>
              <a:t>The Parliament of the UK which looks after issues like defence and foreign affairs.</a:t>
            </a:r>
          </a:p>
          <a:p>
            <a:pPr>
              <a:spcBef>
                <a:spcPts val="0"/>
              </a:spcBef>
            </a:pPr>
            <a:endParaRPr lang="en-GB" sz="1100" b="1" dirty="0"/>
          </a:p>
          <a:p>
            <a:pPr>
              <a:spcBef>
                <a:spcPts val="0"/>
              </a:spcBef>
            </a:pPr>
            <a:r>
              <a:rPr lang="en-GB" sz="1100" b="1" dirty="0"/>
              <a:t>Member of Parliament (MP)</a:t>
            </a:r>
          </a:p>
          <a:p>
            <a:pPr>
              <a:spcBef>
                <a:spcPts val="0"/>
              </a:spcBef>
            </a:pPr>
            <a:r>
              <a:rPr lang="en-GB" sz="1100" dirty="0"/>
              <a:t>Person who represents you in the UK Parliament.</a:t>
            </a:r>
            <a:endParaRPr lang="en-GB" sz="1100" b="1" dirty="0"/>
          </a:p>
          <a:p>
            <a:pPr>
              <a:spcBef>
                <a:spcPts val="0"/>
              </a:spcBef>
            </a:pPr>
            <a:r>
              <a:rPr lang="en-GB" sz="1100" b="1" dirty="0"/>
              <a:t>Constituency</a:t>
            </a:r>
          </a:p>
          <a:p>
            <a:pPr>
              <a:spcBef>
                <a:spcPts val="0"/>
              </a:spcBef>
            </a:pPr>
            <a:r>
              <a:rPr lang="en-GB" sz="1100" dirty="0"/>
              <a:t>A local area which is represented in the Senedd and UK Parliament.</a:t>
            </a:r>
          </a:p>
          <a:p>
            <a:pPr>
              <a:spcBef>
                <a:spcPts val="0"/>
              </a:spcBef>
            </a:pPr>
            <a:endParaRPr lang="en-US" sz="1100" b="1" dirty="0"/>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1487" y="1789200"/>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 name="Picture 13" descr="Shape&#10;&#10;Description automatically generated with medium confidence">
            <a:extLst>
              <a:ext uri="{FF2B5EF4-FFF2-40B4-BE49-F238E27FC236}">
                <a16:creationId xmlns:a16="http://schemas.microsoft.com/office/drawing/2014/main" id="{40883685-621A-BC47-A9A2-490BEFA4D53B}"/>
              </a:ext>
            </a:extLst>
          </p:cNvPr>
          <p:cNvPicPr>
            <a:picLocks noChangeAspect="1"/>
          </p:cNvPicPr>
          <p:nvPr/>
        </p:nvPicPr>
        <p:blipFill rotWithShape="1">
          <a:blip r:embed="rId2"/>
          <a:srcRect l="65612" t="17864" r="-1" b="16452"/>
          <a:stretch/>
        </p:blipFill>
        <p:spPr>
          <a:xfrm>
            <a:off x="-5158" y="6515275"/>
            <a:ext cx="567520" cy="624222"/>
          </a:xfrm>
          <a:prstGeom prst="rect">
            <a:avLst/>
          </a:prstGeom>
        </p:spPr>
      </p:pic>
      <p:grpSp>
        <p:nvGrpSpPr>
          <p:cNvPr id="18" name="Group 17">
            <a:extLst>
              <a:ext uri="{FF2B5EF4-FFF2-40B4-BE49-F238E27FC236}">
                <a16:creationId xmlns:a16="http://schemas.microsoft.com/office/drawing/2014/main" id="{E97AF46C-EBBF-E944-9FE1-131A75871FC7}"/>
              </a:ext>
            </a:extLst>
          </p:cNvPr>
          <p:cNvGrpSpPr/>
          <p:nvPr/>
        </p:nvGrpSpPr>
        <p:grpSpPr>
          <a:xfrm>
            <a:off x="6102497" y="6549037"/>
            <a:ext cx="323704" cy="323704"/>
            <a:chOff x="6084147" y="6349406"/>
            <a:chExt cx="330071" cy="330071"/>
          </a:xfrm>
        </p:grpSpPr>
        <p:sp>
          <p:nvSpPr>
            <p:cNvPr id="15" name="Right Triangle 14">
              <a:extLst>
                <a:ext uri="{FF2B5EF4-FFF2-40B4-BE49-F238E27FC236}">
                  <a16:creationId xmlns:a16="http://schemas.microsoft.com/office/drawing/2014/main" id="{14037302-EA18-2143-823B-244B193F10AE}"/>
                </a:ext>
              </a:extLst>
            </p:cNvPr>
            <p:cNvSpPr/>
            <p:nvPr/>
          </p:nvSpPr>
          <p:spPr>
            <a:xfrm>
              <a:off x="6120424" y="6387304"/>
              <a:ext cx="256564" cy="256564"/>
            </a:xfrm>
            <a:prstGeom prst="rtTriangle">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1" name="Right Triangle 20">
              <a:extLst>
                <a:ext uri="{FF2B5EF4-FFF2-40B4-BE49-F238E27FC236}">
                  <a16:creationId xmlns:a16="http://schemas.microsoft.com/office/drawing/2014/main" id="{E0AFC819-3CC0-594F-A027-ED8EB9604754}"/>
                </a:ext>
              </a:extLst>
            </p:cNvPr>
            <p:cNvSpPr/>
            <p:nvPr/>
          </p:nvSpPr>
          <p:spPr>
            <a:xfrm rot="10800000">
              <a:off x="6084147" y="6349406"/>
              <a:ext cx="330071" cy="33007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16" name="Content Placeholder 2">
            <a:extLst>
              <a:ext uri="{FF2B5EF4-FFF2-40B4-BE49-F238E27FC236}">
                <a16:creationId xmlns:a16="http://schemas.microsoft.com/office/drawing/2014/main" id="{7811CEEB-3E07-E341-AFAE-CE46C6306EBD}"/>
              </a:ext>
            </a:extLst>
          </p:cNvPr>
          <p:cNvSpPr>
            <a:spLocks noGrp="1"/>
          </p:cNvSpPr>
          <p:nvPr>
            <p:ph idx="1"/>
          </p:nvPr>
        </p:nvSpPr>
        <p:spPr>
          <a:xfrm>
            <a:off x="471488" y="2069954"/>
            <a:ext cx="5905500" cy="4330332"/>
          </a:xfrm>
        </p:spPr>
        <p:txBody>
          <a:bodyPr numCol="2" spcCol="360000">
            <a:noAutofit/>
          </a:bodyPr>
          <a:lstStyle/>
          <a:p>
            <a:r>
              <a:rPr lang="en-GB" dirty="0"/>
              <a:t>‘</a:t>
            </a:r>
            <a:r>
              <a:rPr lang="en-GB" b="1" dirty="0"/>
              <a:t>Your Vote’ film</a:t>
            </a:r>
          </a:p>
          <a:p>
            <a:pPr marL="0" indent="0">
              <a:buNone/>
            </a:pPr>
            <a:r>
              <a:rPr lang="en-GB" dirty="0">
                <a:hlinkClick r:id="rId3"/>
              </a:rPr>
              <a:t>Watch the film </a:t>
            </a:r>
            <a:r>
              <a:rPr lang="en-GB" dirty="0"/>
              <a:t>and ask students to make a note of the different areas managed by local councils, the </a:t>
            </a:r>
            <a:r>
              <a:rPr lang="en-GB" dirty="0" err="1"/>
              <a:t>Senedd</a:t>
            </a:r>
            <a:r>
              <a:rPr lang="en-GB" dirty="0"/>
              <a:t> and UK Parliament.</a:t>
            </a:r>
          </a:p>
          <a:p>
            <a:pPr marL="0" indent="0">
              <a:buNone/>
            </a:pPr>
            <a:r>
              <a:rPr lang="en-GB" dirty="0"/>
              <a:t>Watch the film again if needed and then discuss as a class:</a:t>
            </a:r>
          </a:p>
          <a:p>
            <a:r>
              <a:rPr lang="en-GB" dirty="0"/>
              <a:t>are there any words or terms they did not understand? (See vocabulary box below)</a:t>
            </a:r>
          </a:p>
          <a:p>
            <a:r>
              <a:rPr lang="en-GB" dirty="0"/>
              <a:t>was there anything in the film they didn’t know before? </a:t>
            </a:r>
          </a:p>
          <a:p>
            <a:r>
              <a:rPr lang="en-GB" dirty="0"/>
              <a:t>what are some of the differences between the </a:t>
            </a:r>
            <a:r>
              <a:rPr lang="en-GB" dirty="0" err="1"/>
              <a:t>Senedd</a:t>
            </a:r>
            <a:r>
              <a:rPr lang="en-GB" dirty="0"/>
              <a:t> and UK Parliament? (Elicit that you can vote at the age of 16 to elect a Member of the </a:t>
            </a:r>
            <a:r>
              <a:rPr lang="en-GB" dirty="0" err="1"/>
              <a:t>Senedd</a:t>
            </a:r>
            <a:r>
              <a:rPr lang="en-GB" dirty="0"/>
              <a:t>)</a:t>
            </a:r>
          </a:p>
          <a:p>
            <a:pPr marL="0" indent="0">
              <a:buNone/>
            </a:pPr>
            <a:r>
              <a:rPr lang="en-GB" dirty="0"/>
              <a:t>Ask students to look back at their timetable and update any activities they can with ways politics affects them.</a:t>
            </a:r>
          </a:p>
          <a:p>
            <a:r>
              <a:rPr lang="en-GB" b="1" dirty="0"/>
              <a:t>Research</a:t>
            </a:r>
          </a:p>
          <a:p>
            <a:pPr marL="0" indent="0">
              <a:buNone/>
            </a:pPr>
            <a:r>
              <a:rPr lang="en-GB" dirty="0"/>
              <a:t>Using the internet, have students complete the ‘Who Represents You?’ worksheet.</a:t>
            </a:r>
          </a:p>
          <a:p>
            <a:pPr marL="0" indent="0">
              <a:buNone/>
            </a:pPr>
            <a:r>
              <a:rPr lang="en-GB" dirty="0"/>
              <a:t>If students have time, ask them to think about the final question: three things they would do if they were First Minister and share with the class.</a:t>
            </a:r>
          </a:p>
          <a:p>
            <a:r>
              <a:rPr lang="en-GB" b="1" dirty="0"/>
              <a:t>Plenary</a:t>
            </a:r>
          </a:p>
          <a:p>
            <a:pPr marL="0" indent="0">
              <a:buNone/>
            </a:pPr>
            <a:r>
              <a:rPr lang="en-GB" dirty="0"/>
              <a:t>Ask students to write down any questions or uncertainties they have about politics. These can be anonymous and collected in a box to be looked at in later lessons.</a:t>
            </a:r>
          </a:p>
          <a:p>
            <a:pPr marL="0" indent="0">
              <a:buNone/>
            </a:pPr>
            <a:r>
              <a:rPr lang="en-GB" dirty="0"/>
              <a:t>Remind students to register to vote at </a:t>
            </a:r>
            <a:r>
              <a:rPr lang="en-GB" dirty="0">
                <a:hlinkClick r:id="rId4"/>
              </a:rPr>
              <a:t>gov.uk/</a:t>
            </a:r>
            <a:r>
              <a:rPr lang="en-GB" dirty="0" err="1">
                <a:hlinkClick r:id="rId4"/>
              </a:rPr>
              <a:t>registertovote</a:t>
            </a:r>
            <a:endParaRPr lang="en-GB" dirty="0"/>
          </a:p>
        </p:txBody>
      </p:sp>
    </p:spTree>
    <p:extLst>
      <p:ext uri="{BB962C8B-B14F-4D97-AF65-F5344CB8AC3E}">
        <p14:creationId xmlns:p14="http://schemas.microsoft.com/office/powerpoint/2010/main" val="83094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5975F6D-3D5D-2946-9260-9D20413343EC}"/>
              </a:ext>
            </a:extLst>
          </p:cNvPr>
          <p:cNvSpPr>
            <a:spLocks noGrp="1"/>
          </p:cNvSpPr>
          <p:nvPr>
            <p:ph type="ftr" sz="quarter" idx="11"/>
          </p:nvPr>
        </p:nvSpPr>
        <p:spPr>
          <a:xfrm>
            <a:off x="957985" y="8923709"/>
            <a:ext cx="2531781" cy="983880"/>
          </a:xfrm>
        </p:spPr>
        <p:txBody>
          <a:bodyPr/>
          <a:lstStyle/>
          <a:p>
            <a:r>
              <a:rPr lang="en-US" dirty="0"/>
              <a:t>Who Represents You?</a:t>
            </a:r>
          </a:p>
        </p:txBody>
      </p:sp>
      <p:sp>
        <p:nvSpPr>
          <p:cNvPr id="5" name="Slide Number Placeholder 4">
            <a:extLst>
              <a:ext uri="{FF2B5EF4-FFF2-40B4-BE49-F238E27FC236}">
                <a16:creationId xmlns:a16="http://schemas.microsoft.com/office/drawing/2014/main" id="{1F41BBA3-1328-4946-ACFB-5E399741ED0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8</a:t>
            </a:fld>
            <a:endParaRPr lang="en-US" dirty="0"/>
          </a:p>
        </p:txBody>
      </p:sp>
      <p:sp>
        <p:nvSpPr>
          <p:cNvPr id="9" name="Content Placeholder 8">
            <a:extLst>
              <a:ext uri="{FF2B5EF4-FFF2-40B4-BE49-F238E27FC236}">
                <a16:creationId xmlns:a16="http://schemas.microsoft.com/office/drawing/2014/main" id="{128C57FA-806A-074C-A29B-C8BF5971903C}"/>
              </a:ext>
            </a:extLst>
          </p:cNvPr>
          <p:cNvSpPr>
            <a:spLocks noGrp="1"/>
          </p:cNvSpPr>
          <p:nvPr>
            <p:ph idx="16"/>
          </p:nvPr>
        </p:nvSpPr>
        <p:spPr>
          <a:xfrm>
            <a:off x="447675" y="7191649"/>
            <a:ext cx="5929306" cy="1654400"/>
          </a:xfrm>
          <a:solidFill>
            <a:schemeClr val="bg1"/>
          </a:solidFill>
          <a:ln cmpd="sng">
            <a:noFill/>
          </a:ln>
        </p:spPr>
        <p:txBody>
          <a:bodyPr/>
          <a:lstStyle/>
          <a:p>
            <a:r>
              <a:rPr lang="en-US" dirty="0">
                <a:solidFill>
                  <a:schemeClr val="tx1"/>
                </a:solidFill>
              </a:rPr>
              <a:t>Top tip</a:t>
            </a:r>
          </a:p>
          <a:p>
            <a:r>
              <a:rPr lang="en-US" dirty="0">
                <a:solidFill>
                  <a:schemeClr val="tx1"/>
                </a:solidFill>
              </a:rPr>
              <a:t>The following websites might be helpful:</a:t>
            </a:r>
          </a:p>
          <a:p>
            <a:pPr marL="171450" indent="-171450">
              <a:buFont typeface="Arial" panose="020B0604020202020204" pitchFamily="34" charset="0"/>
              <a:buChar char="•"/>
            </a:pPr>
            <a:r>
              <a:rPr lang="en-US" dirty="0">
                <a:solidFill>
                  <a:schemeClr val="tx1"/>
                </a:solidFill>
                <a:hlinkClick r:id="rId2"/>
              </a:rPr>
              <a:t>Find your Member of the </a:t>
            </a:r>
            <a:r>
              <a:rPr lang="en-US" dirty="0" err="1">
                <a:solidFill>
                  <a:schemeClr val="tx1"/>
                </a:solidFill>
                <a:hlinkClick r:id="rId2"/>
              </a:rPr>
              <a:t>Senedd</a:t>
            </a:r>
            <a:r>
              <a:rPr lang="en-US" dirty="0">
                <a:solidFill>
                  <a:schemeClr val="tx1"/>
                </a:solidFill>
              </a:rPr>
              <a:t> – search: ‘Find my MS’</a:t>
            </a:r>
          </a:p>
          <a:p>
            <a:pPr marL="171450" indent="-171450">
              <a:buFont typeface="Arial" panose="020B0604020202020204" pitchFamily="34" charset="0"/>
              <a:buChar char="•"/>
            </a:pPr>
            <a:r>
              <a:rPr lang="en-US" dirty="0">
                <a:solidFill>
                  <a:schemeClr val="tx1"/>
                </a:solidFill>
                <a:hlinkClick r:id="rId3"/>
              </a:rPr>
              <a:t>Find your MP</a:t>
            </a:r>
            <a:r>
              <a:rPr lang="en-US" dirty="0">
                <a:solidFill>
                  <a:schemeClr val="tx1"/>
                </a:solidFill>
              </a:rPr>
              <a:t> – search: ‘Find my MP’</a:t>
            </a:r>
          </a:p>
          <a:p>
            <a:pPr marL="171450" indent="-171450">
              <a:buFont typeface="Arial" panose="020B0604020202020204" pitchFamily="34" charset="0"/>
              <a:buChar char="•"/>
            </a:pPr>
            <a:r>
              <a:rPr lang="en-US" dirty="0">
                <a:solidFill>
                  <a:schemeClr val="tx1"/>
                </a:solidFill>
                <a:hlinkClick r:id="rId3"/>
              </a:rPr>
              <a:t>Find your </a:t>
            </a:r>
            <a:r>
              <a:rPr lang="en-US" dirty="0" err="1">
                <a:solidFill>
                  <a:schemeClr val="tx1"/>
                </a:solidFill>
                <a:hlinkClick r:id="rId3"/>
              </a:rPr>
              <a:t>councillors</a:t>
            </a:r>
            <a:r>
              <a:rPr lang="en-US" dirty="0">
                <a:solidFill>
                  <a:schemeClr val="tx1"/>
                </a:solidFill>
              </a:rPr>
              <a:t> – search: ‘Find my </a:t>
            </a:r>
            <a:r>
              <a:rPr lang="en-US" dirty="0" err="1">
                <a:solidFill>
                  <a:schemeClr val="tx1"/>
                </a:solidFill>
              </a:rPr>
              <a:t>councillors’</a:t>
            </a:r>
            <a:endParaRPr lang="en-US" dirty="0">
              <a:solidFill>
                <a:schemeClr val="tx1"/>
              </a:solidFill>
            </a:endParaRPr>
          </a:p>
        </p:txBody>
      </p:sp>
      <p:sp>
        <p:nvSpPr>
          <p:cNvPr id="12" name="Content Placeholder 11">
            <a:extLst>
              <a:ext uri="{FF2B5EF4-FFF2-40B4-BE49-F238E27FC236}">
                <a16:creationId xmlns:a16="http://schemas.microsoft.com/office/drawing/2014/main" id="{57884CC8-80EC-D14F-AA84-1EADBE2FA5E0}"/>
              </a:ext>
            </a:extLst>
          </p:cNvPr>
          <p:cNvSpPr>
            <a:spLocks noGrp="1"/>
          </p:cNvSpPr>
          <p:nvPr>
            <p:ph idx="1"/>
          </p:nvPr>
        </p:nvSpPr>
        <p:spPr>
          <a:xfrm>
            <a:off x="459246" y="1891877"/>
            <a:ext cx="5906163" cy="5390192"/>
          </a:xfrm>
        </p:spPr>
        <p:txBody>
          <a:bodyPr numCol="1"/>
          <a:lstStyle/>
          <a:p>
            <a:pPr marL="0" indent="0">
              <a:buNone/>
            </a:pPr>
            <a:r>
              <a:rPr lang="en-GB" sz="1400" dirty="0"/>
              <a:t>My name is ……………………………………………………………………………………………………………….</a:t>
            </a:r>
          </a:p>
          <a:p>
            <a:pPr marL="0" indent="0">
              <a:buNone/>
            </a:pPr>
            <a:r>
              <a:rPr lang="en-GB" sz="1400" dirty="0"/>
              <a:t>The date that I will be eligible to vote at an election is …………………………</a:t>
            </a:r>
          </a:p>
          <a:p>
            <a:pPr marL="0" indent="0">
              <a:buNone/>
            </a:pPr>
            <a:r>
              <a:rPr lang="en-GB" sz="1400" dirty="0"/>
              <a:t>My </a:t>
            </a:r>
            <a:r>
              <a:rPr lang="en-GB" sz="1400" dirty="0" err="1"/>
              <a:t>Senedd</a:t>
            </a:r>
            <a:r>
              <a:rPr lang="en-GB" sz="1400" dirty="0"/>
              <a:t> constituency is ……………………………………………………………………………….</a:t>
            </a:r>
          </a:p>
          <a:p>
            <a:pPr marL="0" indent="0">
              <a:buNone/>
            </a:pPr>
            <a:r>
              <a:rPr lang="en-GB" sz="1400" dirty="0"/>
              <a:t>My MSs are ………………………………………………………………………………………………………………………………………</a:t>
            </a:r>
          </a:p>
          <a:p>
            <a:pPr marL="0" indent="0">
              <a:buNone/>
            </a:pPr>
            <a:r>
              <a:rPr lang="en-GB" sz="1400" dirty="0"/>
              <a:t>………………………………………………………………………………………………………………………………………</a:t>
            </a:r>
          </a:p>
          <a:p>
            <a:pPr marL="0" indent="0">
              <a:buNone/>
            </a:pPr>
            <a:r>
              <a:rPr lang="en-GB" sz="1400" dirty="0"/>
              <a:t>My UK Parliamentary constituency is ………………………………………………………….</a:t>
            </a:r>
          </a:p>
          <a:p>
            <a:pPr marL="0" indent="0">
              <a:buNone/>
            </a:pPr>
            <a:r>
              <a:rPr lang="en-GB" sz="1400" dirty="0"/>
              <a:t>My MP is ……………………………………………………………………………………………………………………</a:t>
            </a:r>
          </a:p>
          <a:p>
            <a:pPr marL="0" indent="0">
              <a:buNone/>
            </a:pPr>
            <a:r>
              <a:rPr lang="en-GB" sz="1400" dirty="0"/>
              <a:t>My local council is …………………………………………………………………………………………..….…</a:t>
            </a:r>
          </a:p>
          <a:p>
            <a:pPr marL="0" indent="0">
              <a:buNone/>
            </a:pPr>
            <a:r>
              <a:rPr lang="en-GB" sz="1400" dirty="0"/>
              <a:t>My ward is …………………………………………………………………………………………………………….….</a:t>
            </a:r>
          </a:p>
          <a:p>
            <a:pPr marL="0" indent="0">
              <a:buNone/>
            </a:pPr>
            <a:r>
              <a:rPr lang="en-GB" sz="1400" dirty="0"/>
              <a:t>My councillors are …………………………………………………………………………………………………</a:t>
            </a:r>
          </a:p>
          <a:p>
            <a:pPr marL="0" indent="0">
              <a:buNone/>
            </a:pPr>
            <a:r>
              <a:rPr lang="en-GB" sz="1400" dirty="0"/>
              <a:t>Three things I would do if I were First Minister:</a:t>
            </a:r>
          </a:p>
          <a:p>
            <a:pPr marL="342900" indent="-342900">
              <a:buAutoNum type="arabicPeriod"/>
            </a:pPr>
            <a:r>
              <a:rPr lang="en-GB" sz="1400" dirty="0"/>
              <a:t>………………………………………………………………………………………………………………………..………</a:t>
            </a:r>
          </a:p>
          <a:p>
            <a:pPr marL="342900" indent="-342900">
              <a:buAutoNum type="arabicPeriod"/>
            </a:pPr>
            <a:r>
              <a:rPr lang="en-GB" sz="1400" dirty="0"/>
              <a:t>…………………………………………………………………………………………………………………………..……</a:t>
            </a:r>
          </a:p>
          <a:p>
            <a:pPr marL="342900" indent="-342900">
              <a:buAutoNum type="arabicPeriod"/>
            </a:pPr>
            <a:r>
              <a:rPr lang="en-GB" sz="1400" dirty="0"/>
              <a:t>………………………………………………………………………………………………………………………………..</a:t>
            </a:r>
          </a:p>
          <a:p>
            <a:pPr marL="0" indent="0">
              <a:buNone/>
            </a:pPr>
            <a:endParaRPr lang="en-GB" sz="1400" dirty="0"/>
          </a:p>
        </p:txBody>
      </p:sp>
      <p:sp>
        <p:nvSpPr>
          <p:cNvPr id="10" name="Title 9">
            <a:extLst>
              <a:ext uri="{FF2B5EF4-FFF2-40B4-BE49-F238E27FC236}">
                <a16:creationId xmlns:a16="http://schemas.microsoft.com/office/drawing/2014/main" id="{570348B3-5400-194B-9484-9304C05C282D}"/>
              </a:ext>
            </a:extLst>
          </p:cNvPr>
          <p:cNvSpPr>
            <a:spLocks noGrp="1"/>
          </p:cNvSpPr>
          <p:nvPr>
            <p:ph type="title"/>
          </p:nvPr>
        </p:nvSpPr>
        <p:spPr/>
        <p:txBody>
          <a:bodyPr/>
          <a:lstStyle/>
          <a:p>
            <a:r>
              <a:rPr lang="en-US" dirty="0"/>
              <a:t>Who Represents You?</a:t>
            </a:r>
          </a:p>
        </p:txBody>
      </p:sp>
      <p:sp>
        <p:nvSpPr>
          <p:cNvPr id="7" name="Text Placeholder 6">
            <a:extLst>
              <a:ext uri="{FF2B5EF4-FFF2-40B4-BE49-F238E27FC236}">
                <a16:creationId xmlns:a16="http://schemas.microsoft.com/office/drawing/2014/main" id="{7563DB6F-72AB-EC46-A5DF-EDC17ACA3430}"/>
              </a:ext>
            </a:extLst>
          </p:cNvPr>
          <p:cNvSpPr>
            <a:spLocks noGrp="1"/>
          </p:cNvSpPr>
          <p:nvPr>
            <p:ph type="body" sz="quarter" idx="13"/>
          </p:nvPr>
        </p:nvSpPr>
        <p:spPr>
          <a:xfrm>
            <a:off x="471488" y="928688"/>
            <a:ext cx="5905500" cy="336550"/>
          </a:xfrm>
        </p:spPr>
        <p:txBody>
          <a:bodyPr/>
          <a:lstStyle/>
          <a:p>
            <a:r>
              <a:rPr lang="en-US" dirty="0"/>
              <a:t>01</a:t>
            </a:r>
          </a:p>
        </p:txBody>
      </p:sp>
      <p:sp>
        <p:nvSpPr>
          <p:cNvPr id="13" name="Text Placeholder 12">
            <a:extLst>
              <a:ext uri="{FF2B5EF4-FFF2-40B4-BE49-F238E27FC236}">
                <a16:creationId xmlns:a16="http://schemas.microsoft.com/office/drawing/2014/main" id="{6A0660EA-5F24-8E42-985F-394B85E26F41}"/>
              </a:ext>
            </a:extLst>
          </p:cNvPr>
          <p:cNvSpPr>
            <a:spLocks noGrp="1"/>
          </p:cNvSpPr>
          <p:nvPr>
            <p:ph type="body" sz="quarter" idx="14"/>
          </p:nvPr>
        </p:nvSpPr>
        <p:spPr/>
        <p:txBody>
          <a:bodyPr/>
          <a:lstStyle/>
          <a:p>
            <a:r>
              <a:rPr lang="en-US" dirty="0"/>
              <a:t>WORKSHEET</a:t>
            </a:r>
          </a:p>
        </p:txBody>
      </p:sp>
      <p:grpSp>
        <p:nvGrpSpPr>
          <p:cNvPr id="41" name="Group 40">
            <a:extLst>
              <a:ext uri="{FF2B5EF4-FFF2-40B4-BE49-F238E27FC236}">
                <a16:creationId xmlns:a16="http://schemas.microsoft.com/office/drawing/2014/main" id="{D53C1A9F-F023-C141-B021-3B7892B9DA61}"/>
              </a:ext>
            </a:extLst>
          </p:cNvPr>
          <p:cNvGrpSpPr/>
          <p:nvPr/>
        </p:nvGrpSpPr>
        <p:grpSpPr>
          <a:xfrm>
            <a:off x="267979" y="7043471"/>
            <a:ext cx="473475" cy="468143"/>
            <a:chOff x="192739" y="6606947"/>
            <a:chExt cx="473475" cy="468143"/>
          </a:xfrm>
        </p:grpSpPr>
        <p:cxnSp>
          <p:nvCxnSpPr>
            <p:cNvPr id="11" name="Straight Connector 10">
              <a:extLst>
                <a:ext uri="{FF2B5EF4-FFF2-40B4-BE49-F238E27FC236}">
                  <a16:creationId xmlns:a16="http://schemas.microsoft.com/office/drawing/2014/main" id="{63718E71-9AC7-914E-8A5F-5F8259D50A60}"/>
                </a:ext>
              </a:extLst>
            </p:cNvPr>
            <p:cNvCxnSpPr>
              <a:cxnSpLocks/>
            </p:cNvCxnSpPr>
            <p:nvPr/>
          </p:nvCxnSpPr>
          <p:spPr>
            <a:xfrm>
              <a:off x="246529" y="6877232"/>
              <a:ext cx="143935" cy="0"/>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0A32052-1A85-A241-B975-35D0C5BF220C}"/>
                </a:ext>
              </a:extLst>
            </p:cNvPr>
            <p:cNvCxnSpPr>
              <a:cxnSpLocks/>
            </p:cNvCxnSpPr>
            <p:nvPr/>
          </p:nvCxnSpPr>
          <p:spPr>
            <a:xfrm flipV="1">
              <a:off x="461629" y="6659427"/>
              <a:ext cx="0" cy="140809"/>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C367B0-9641-9745-B726-5FCFC4E18882}"/>
                </a:ext>
              </a:extLst>
            </p:cNvPr>
            <p:cNvCxnSpPr>
              <a:cxnSpLocks/>
            </p:cNvCxnSpPr>
            <p:nvPr/>
          </p:nvCxnSpPr>
          <p:spPr>
            <a:xfrm>
              <a:off x="192739" y="6877232"/>
              <a:ext cx="0" cy="0"/>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AA7D63A1-F687-B641-9FEB-6F3099FCD4EC}"/>
                </a:ext>
              </a:extLst>
            </p:cNvPr>
            <p:cNvGrpSpPr/>
            <p:nvPr/>
          </p:nvGrpSpPr>
          <p:grpSpPr>
            <a:xfrm>
              <a:off x="267979" y="6679375"/>
              <a:ext cx="140415" cy="140415"/>
              <a:chOff x="267979" y="6679375"/>
              <a:chExt cx="140415" cy="140415"/>
            </a:xfrm>
          </p:grpSpPr>
          <p:cxnSp>
            <p:nvCxnSpPr>
              <p:cNvPr id="14" name="Straight Connector 13">
                <a:extLst>
                  <a:ext uri="{FF2B5EF4-FFF2-40B4-BE49-F238E27FC236}">
                    <a16:creationId xmlns:a16="http://schemas.microsoft.com/office/drawing/2014/main" id="{2CB09962-7F89-9149-9272-0E091726F6EA}"/>
                  </a:ext>
                </a:extLst>
              </p:cNvPr>
              <p:cNvCxnSpPr>
                <a:cxnSpLocks/>
              </p:cNvCxnSpPr>
              <p:nvPr/>
            </p:nvCxnSpPr>
            <p:spPr>
              <a:xfrm flipH="1" flipV="1">
                <a:off x="312802" y="6724198"/>
                <a:ext cx="95592" cy="95592"/>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D80FEB-4877-E24F-97C8-6034B9F78174}"/>
                  </a:ext>
                </a:extLst>
              </p:cNvPr>
              <p:cNvCxnSpPr>
                <a:cxnSpLocks/>
              </p:cNvCxnSpPr>
              <p:nvPr/>
            </p:nvCxnSpPr>
            <p:spPr>
              <a:xfrm>
                <a:off x="267979" y="6679375"/>
                <a:ext cx="0" cy="0"/>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F9D7419D-D32F-1343-B2D2-27073C932CE0}"/>
                </a:ext>
              </a:extLst>
            </p:cNvPr>
            <p:cNvCxnSpPr>
              <a:cxnSpLocks/>
            </p:cNvCxnSpPr>
            <p:nvPr/>
          </p:nvCxnSpPr>
          <p:spPr>
            <a:xfrm rot="1800000">
              <a:off x="461674" y="6606947"/>
              <a:ext cx="0" cy="0"/>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BFFCDD62-26D0-AF47-B53A-C1BA158EBAC8}"/>
                </a:ext>
              </a:extLst>
            </p:cNvPr>
            <p:cNvGrpSpPr/>
            <p:nvPr/>
          </p:nvGrpSpPr>
          <p:grpSpPr>
            <a:xfrm rot="16200000">
              <a:off x="267979" y="6934675"/>
              <a:ext cx="140415" cy="140415"/>
              <a:chOff x="267979" y="6679375"/>
              <a:chExt cx="140415" cy="140415"/>
            </a:xfrm>
          </p:grpSpPr>
          <p:cxnSp>
            <p:nvCxnSpPr>
              <p:cNvPr id="36" name="Straight Connector 35">
                <a:extLst>
                  <a:ext uri="{FF2B5EF4-FFF2-40B4-BE49-F238E27FC236}">
                    <a16:creationId xmlns:a16="http://schemas.microsoft.com/office/drawing/2014/main" id="{3ECAFF8C-9421-7A42-8509-B448558B8196}"/>
                  </a:ext>
                </a:extLst>
              </p:cNvPr>
              <p:cNvCxnSpPr>
                <a:cxnSpLocks/>
              </p:cNvCxnSpPr>
              <p:nvPr/>
            </p:nvCxnSpPr>
            <p:spPr>
              <a:xfrm flipH="1" flipV="1">
                <a:off x="312802" y="6724198"/>
                <a:ext cx="95592" cy="95592"/>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24B87B-C22A-F240-B046-93BD15E24A87}"/>
                  </a:ext>
                </a:extLst>
              </p:cNvPr>
              <p:cNvCxnSpPr>
                <a:cxnSpLocks/>
              </p:cNvCxnSpPr>
              <p:nvPr/>
            </p:nvCxnSpPr>
            <p:spPr>
              <a:xfrm>
                <a:off x="267979" y="6679375"/>
                <a:ext cx="0" cy="0"/>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BE45CAD-EF15-6747-AB97-02D3C749CC78}"/>
                </a:ext>
              </a:extLst>
            </p:cNvPr>
            <p:cNvGrpSpPr/>
            <p:nvPr/>
          </p:nvGrpSpPr>
          <p:grpSpPr>
            <a:xfrm rot="5400000">
              <a:off x="525799" y="6666542"/>
              <a:ext cx="140415" cy="140415"/>
              <a:chOff x="267979" y="6679375"/>
              <a:chExt cx="140415" cy="140415"/>
            </a:xfrm>
          </p:grpSpPr>
          <p:cxnSp>
            <p:nvCxnSpPr>
              <p:cNvPr id="39" name="Straight Connector 38">
                <a:extLst>
                  <a:ext uri="{FF2B5EF4-FFF2-40B4-BE49-F238E27FC236}">
                    <a16:creationId xmlns:a16="http://schemas.microsoft.com/office/drawing/2014/main" id="{848FBA94-FF40-9043-AB70-92B2A8F365CA}"/>
                  </a:ext>
                </a:extLst>
              </p:cNvPr>
              <p:cNvCxnSpPr>
                <a:cxnSpLocks/>
              </p:cNvCxnSpPr>
              <p:nvPr/>
            </p:nvCxnSpPr>
            <p:spPr>
              <a:xfrm flipH="1" flipV="1">
                <a:off x="312802" y="6724198"/>
                <a:ext cx="95592" cy="95592"/>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DCFFD6F-CD8A-1B45-841A-4EAC254C3201}"/>
                  </a:ext>
                </a:extLst>
              </p:cNvPr>
              <p:cNvCxnSpPr>
                <a:cxnSpLocks/>
              </p:cNvCxnSpPr>
              <p:nvPr/>
            </p:nvCxnSpPr>
            <p:spPr>
              <a:xfrm>
                <a:off x="267979" y="6679375"/>
                <a:ext cx="0" cy="0"/>
              </a:xfrm>
              <a:prstGeom prst="line">
                <a:avLst/>
              </a:prstGeom>
              <a:ln w="28575" cap="rnd">
                <a:solidFill>
                  <a:srgbClr val="00E7BD"/>
                </a:solidFill>
                <a:roun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69049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4C71-1F58-1348-827E-819402EBD93C}"/>
              </a:ext>
            </a:extLst>
          </p:cNvPr>
          <p:cNvSpPr>
            <a:spLocks noGrp="1"/>
          </p:cNvSpPr>
          <p:nvPr>
            <p:ph type="title"/>
          </p:nvPr>
        </p:nvSpPr>
        <p:spPr>
          <a:xfrm>
            <a:off x="471487" y="1318665"/>
            <a:ext cx="5906164" cy="806620"/>
          </a:xfrm>
        </p:spPr>
        <p:txBody>
          <a:bodyPr>
            <a:normAutofit/>
          </a:bodyPr>
          <a:lstStyle/>
          <a:p>
            <a:r>
              <a:rPr lang="en-US" dirty="0"/>
              <a:t>Our democracy</a:t>
            </a:r>
          </a:p>
        </p:txBody>
      </p:sp>
      <p:sp>
        <p:nvSpPr>
          <p:cNvPr id="11" name="Footer Placeholder 10">
            <a:extLst>
              <a:ext uri="{FF2B5EF4-FFF2-40B4-BE49-F238E27FC236}">
                <a16:creationId xmlns:a16="http://schemas.microsoft.com/office/drawing/2014/main" id="{CD83C11D-2797-CB44-923D-9040EB92828A}"/>
              </a:ext>
            </a:extLst>
          </p:cNvPr>
          <p:cNvSpPr>
            <a:spLocks noGrp="1"/>
          </p:cNvSpPr>
          <p:nvPr>
            <p:ph type="ftr" sz="quarter" idx="11"/>
          </p:nvPr>
        </p:nvSpPr>
        <p:spPr>
          <a:xfrm>
            <a:off x="957985" y="8923709"/>
            <a:ext cx="2531781" cy="983880"/>
          </a:xfrm>
        </p:spPr>
        <p:txBody>
          <a:bodyPr/>
          <a:lstStyle/>
          <a:p>
            <a:r>
              <a:rPr lang="en-US" dirty="0"/>
              <a:t>Our democracy</a:t>
            </a:r>
          </a:p>
        </p:txBody>
      </p:sp>
      <p:sp>
        <p:nvSpPr>
          <p:cNvPr id="74" name="Slide Number Placeholder 73">
            <a:extLst>
              <a:ext uri="{FF2B5EF4-FFF2-40B4-BE49-F238E27FC236}">
                <a16:creationId xmlns:a16="http://schemas.microsoft.com/office/drawing/2014/main" id="{8E798763-ED7B-7D49-8C72-CA631024AF35}"/>
              </a:ext>
            </a:extLst>
          </p:cNvPr>
          <p:cNvSpPr>
            <a:spLocks noGrp="1"/>
          </p:cNvSpPr>
          <p:nvPr>
            <p:ph type="sldNum" sz="quarter" idx="12"/>
          </p:nvPr>
        </p:nvSpPr>
        <p:spPr>
          <a:xfrm flipH="1">
            <a:off x="390465" y="8923708"/>
            <a:ext cx="567520" cy="983879"/>
          </a:xfrm>
        </p:spPr>
        <p:txBody>
          <a:bodyPr/>
          <a:lstStyle/>
          <a:p>
            <a:fld id="{F7145DB1-CFD2-D946-8DB8-48A07C891EE2}" type="slidenum">
              <a:rPr lang="en-US" smtClean="0"/>
              <a:pPr/>
              <a:t>9</a:t>
            </a:fld>
            <a:endParaRPr lang="en-US" dirty="0"/>
          </a:p>
        </p:txBody>
      </p:sp>
      <p:sp>
        <p:nvSpPr>
          <p:cNvPr id="4" name="Text Placeholder 3" descr="Chapter number">
            <a:extLst>
              <a:ext uri="{FF2B5EF4-FFF2-40B4-BE49-F238E27FC236}">
                <a16:creationId xmlns:a16="http://schemas.microsoft.com/office/drawing/2014/main" id="{84F5EC71-6E8D-CF4E-94F6-F5C24088A190}"/>
              </a:ext>
            </a:extLst>
          </p:cNvPr>
          <p:cNvSpPr>
            <a:spLocks noGrp="1"/>
          </p:cNvSpPr>
          <p:nvPr>
            <p:ph type="body" sz="quarter" idx="13"/>
          </p:nvPr>
        </p:nvSpPr>
        <p:spPr>
          <a:xfrm>
            <a:off x="471488" y="928716"/>
            <a:ext cx="5906164" cy="337128"/>
          </a:xfrm>
        </p:spPr>
        <p:txBody>
          <a:bodyPr/>
          <a:lstStyle/>
          <a:p>
            <a:r>
              <a:rPr lang="en-US" dirty="0"/>
              <a:t>02.</a:t>
            </a:r>
          </a:p>
        </p:txBody>
      </p:sp>
      <p:sp>
        <p:nvSpPr>
          <p:cNvPr id="22" name="Text Placeholder 21">
            <a:extLst>
              <a:ext uri="{FF2B5EF4-FFF2-40B4-BE49-F238E27FC236}">
                <a16:creationId xmlns:a16="http://schemas.microsoft.com/office/drawing/2014/main" id="{99F5B34B-6592-4D4F-952D-36174C304111}"/>
              </a:ext>
            </a:extLst>
          </p:cNvPr>
          <p:cNvSpPr>
            <a:spLocks noGrp="1"/>
          </p:cNvSpPr>
          <p:nvPr>
            <p:ph type="body" sz="quarter" idx="14"/>
          </p:nvPr>
        </p:nvSpPr>
        <p:spPr>
          <a:xfrm>
            <a:off x="474382" y="67163"/>
            <a:ext cx="2466051" cy="255733"/>
          </a:xfrm>
        </p:spPr>
        <p:txBody>
          <a:bodyPr>
            <a:normAutofit/>
          </a:bodyPr>
          <a:lstStyle/>
          <a:p>
            <a:r>
              <a:rPr lang="en-US" dirty="0"/>
              <a:t>LESSON PLAN</a:t>
            </a:r>
          </a:p>
        </p:txBody>
      </p:sp>
      <p:sp>
        <p:nvSpPr>
          <p:cNvPr id="73" name="Content Placeholder 72" descr="Sub header">
            <a:extLst>
              <a:ext uri="{FF2B5EF4-FFF2-40B4-BE49-F238E27FC236}">
                <a16:creationId xmlns:a16="http://schemas.microsoft.com/office/drawing/2014/main" id="{BF2B8B90-F98D-3548-BEC6-00717E271B03}"/>
              </a:ext>
            </a:extLst>
          </p:cNvPr>
          <p:cNvSpPr>
            <a:spLocks noGrp="1"/>
          </p:cNvSpPr>
          <p:nvPr>
            <p:ph idx="15"/>
          </p:nvPr>
        </p:nvSpPr>
        <p:spPr>
          <a:xfrm>
            <a:off x="459913" y="1830557"/>
            <a:ext cx="5906163" cy="639150"/>
          </a:xfrm>
        </p:spPr>
        <p:txBody>
          <a:bodyPr/>
          <a:lstStyle/>
          <a:p>
            <a:r>
              <a:rPr lang="en-GB" dirty="0">
                <a:latin typeface="Montserrat" panose="020B0604020202020204" charset="0"/>
              </a:rPr>
              <a:t>Students will explore how democracy functions in their local community, the UK and internationally. They will be introduced to the concept of suffrage</a:t>
            </a:r>
            <a:endParaRPr lang="en-US" sz="1200" dirty="0">
              <a:latin typeface="Montserrat" panose="020B0604020202020204" charset="0"/>
            </a:endParaRPr>
          </a:p>
        </p:txBody>
      </p:sp>
      <p:cxnSp>
        <p:nvCxnSpPr>
          <p:cNvPr id="6" name="Straight Connector 5">
            <a:extLst>
              <a:ext uri="{FF2B5EF4-FFF2-40B4-BE49-F238E27FC236}">
                <a16:creationId xmlns:a16="http://schemas.microsoft.com/office/drawing/2014/main" id="{6CCB46BF-25CA-A341-88AF-AD73F03647A9}"/>
              </a:ext>
            </a:extLst>
          </p:cNvPr>
          <p:cNvCxnSpPr/>
          <p:nvPr/>
        </p:nvCxnSpPr>
        <p:spPr>
          <a:xfrm>
            <a:off x="475918" y="2656947"/>
            <a:ext cx="5906163" cy="0"/>
          </a:xfrm>
          <a:prstGeom prst="line">
            <a:avLst/>
          </a:prstGeom>
          <a:ln>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BCF940-087F-3144-BEAB-C358DF3D65C0}"/>
              </a:ext>
            </a:extLst>
          </p:cNvPr>
          <p:cNvSpPr>
            <a:spLocks noGrp="1"/>
          </p:cNvSpPr>
          <p:nvPr>
            <p:ph idx="1"/>
          </p:nvPr>
        </p:nvSpPr>
        <p:spPr>
          <a:xfrm>
            <a:off x="475918" y="2806926"/>
            <a:ext cx="2699975" cy="903409"/>
          </a:xfrm>
        </p:spPr>
        <p:txBody>
          <a:bodyPr numCol="1" spcCol="360000">
            <a:spAutoFit/>
          </a:bodyPr>
          <a:lstStyle/>
          <a:p>
            <a:pPr marL="0" indent="0">
              <a:lnSpc>
                <a:spcPct val="110000"/>
              </a:lnSpc>
              <a:buNone/>
            </a:pPr>
            <a:r>
              <a:rPr lang="en-US" b="1" dirty="0"/>
              <a:t>Learning objective</a:t>
            </a:r>
            <a:br>
              <a:rPr lang="en-US" b="1" dirty="0"/>
            </a:br>
            <a:r>
              <a:rPr lang="en-GB" dirty="0"/>
              <a:t>Students will be able to discuss how democracy works in their community.</a:t>
            </a:r>
            <a:endParaRPr lang="en-US" dirty="0"/>
          </a:p>
        </p:txBody>
      </p:sp>
      <p:sp>
        <p:nvSpPr>
          <p:cNvPr id="10" name="Content Placeholder 2">
            <a:extLst>
              <a:ext uri="{FF2B5EF4-FFF2-40B4-BE49-F238E27FC236}">
                <a16:creationId xmlns:a16="http://schemas.microsoft.com/office/drawing/2014/main" id="{0961D9C0-7E77-B949-9F32-7D28C198A9DD}"/>
              </a:ext>
            </a:extLst>
          </p:cNvPr>
          <p:cNvSpPr txBox="1">
            <a:spLocks/>
          </p:cNvSpPr>
          <p:nvPr/>
        </p:nvSpPr>
        <p:spPr>
          <a:xfrm>
            <a:off x="3666101" y="2844188"/>
            <a:ext cx="2699975" cy="5612505"/>
          </a:xfrm>
          <a:prstGeom prst="rect">
            <a:avLst/>
          </a:prstGeom>
        </p:spPr>
        <p:txBody>
          <a:bodyPr vert="horz" wrap="square" lIns="0" tIns="0" rIns="0" bIns="0" numCol="1" spcCol="360000" rtlCol="0">
            <a:no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Wingdings" pitchFamily="2" charset="2"/>
              <a:buNone/>
            </a:pPr>
            <a:r>
              <a:rPr lang="en-US" b="1" dirty="0"/>
              <a:t>Time needed</a:t>
            </a:r>
            <a:br>
              <a:rPr lang="en-US" b="1" dirty="0"/>
            </a:br>
            <a:r>
              <a:rPr lang="en-US" dirty="0"/>
              <a:t>60 minutes</a:t>
            </a:r>
          </a:p>
          <a:p>
            <a:pPr marL="0" indent="0">
              <a:lnSpc>
                <a:spcPct val="110000"/>
              </a:lnSpc>
              <a:buFont typeface="Wingdings" pitchFamily="2" charset="2"/>
              <a:buNone/>
            </a:pPr>
            <a:r>
              <a:rPr lang="en-US" b="1" dirty="0"/>
              <a:t>Differentiation</a:t>
            </a:r>
            <a:br>
              <a:rPr lang="en-US" b="1" dirty="0"/>
            </a:br>
            <a:r>
              <a:rPr lang="en-US" dirty="0"/>
              <a:t>For the timeline activity there are two options – a card sort or a worksheet with dates on to match.</a:t>
            </a:r>
          </a:p>
        </p:txBody>
      </p:sp>
      <p:sp>
        <p:nvSpPr>
          <p:cNvPr id="12" name="Content Placeholder 2">
            <a:extLst>
              <a:ext uri="{FF2B5EF4-FFF2-40B4-BE49-F238E27FC236}">
                <a16:creationId xmlns:a16="http://schemas.microsoft.com/office/drawing/2014/main" id="{E59BC72A-2FFC-5846-BBB3-5246C21EB287}"/>
              </a:ext>
            </a:extLst>
          </p:cNvPr>
          <p:cNvSpPr txBox="1">
            <a:spLocks/>
          </p:cNvSpPr>
          <p:nvPr/>
        </p:nvSpPr>
        <p:spPr>
          <a:xfrm>
            <a:off x="455480" y="3802281"/>
            <a:ext cx="2957514" cy="2503419"/>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b="1" dirty="0"/>
              <a:t>Resources required</a:t>
            </a:r>
          </a:p>
          <a:p>
            <a:r>
              <a:rPr lang="en-GB" dirty="0">
                <a:hlinkClick r:id="rId2"/>
              </a:rPr>
              <a:t>Letter from Bertha Brewster</a:t>
            </a:r>
            <a:endParaRPr lang="en-GB" dirty="0"/>
          </a:p>
          <a:p>
            <a:r>
              <a:rPr lang="en-GB" u="sng" kern="100" dirty="0">
                <a:solidFill>
                  <a:srgbClr val="0563C1"/>
                </a:solidFill>
                <a:effectLst/>
                <a:latin typeface="Montserrat" panose="00000500000000000000" pitchFamily="2" charset="0"/>
                <a:ea typeface="Calibri" panose="020F0502020204030204" pitchFamily="34" charset="0"/>
                <a:cs typeface="Times New Roman" panose="02020603050405020304" pitchFamily="18" charset="0"/>
                <a:hlinkClick r:id="rId3"/>
              </a:rPr>
              <a:t>Campaigning video</a:t>
            </a:r>
            <a:endParaRPr lang="en-GB" kern="100" dirty="0">
              <a:effectLst/>
              <a:latin typeface="Montserrat" panose="00000500000000000000" pitchFamily="2" charset="0"/>
              <a:ea typeface="Calibri" panose="020F0502020204030204" pitchFamily="34" charset="0"/>
              <a:cs typeface="Times New Roman" panose="02020603050405020304" pitchFamily="18" charset="0"/>
            </a:endParaRPr>
          </a:p>
          <a:p>
            <a:r>
              <a:rPr lang="en-GB" dirty="0"/>
              <a:t>Timeline activity – card sort or worksheet options</a:t>
            </a:r>
          </a:p>
          <a:p>
            <a:r>
              <a:rPr lang="en-GB" dirty="0"/>
              <a:t>Completed Who represents you? worksheets from lesson 1</a:t>
            </a:r>
          </a:p>
          <a:p>
            <a:r>
              <a:rPr lang="en-GB" u="sng" kern="100" dirty="0">
                <a:solidFill>
                  <a:srgbClr val="0563C1"/>
                </a:solidFill>
                <a:effectLst/>
                <a:latin typeface="Montserrat" panose="00000500000000000000" pitchFamily="2" charset="0"/>
                <a:ea typeface="Calibri" panose="020F0502020204030204" pitchFamily="34" charset="0"/>
                <a:cs typeface="Times New Roman" panose="02020603050405020304" pitchFamily="18" charset="0"/>
                <a:hlinkClick r:id="rId4"/>
              </a:rPr>
              <a:t>Quizzes on the Electoral Commission’s website</a:t>
            </a:r>
            <a:endParaRPr lang="en-GB" kern="100"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E59BC72A-2FFC-5846-BBB3-5246C21EB287}"/>
              </a:ext>
            </a:extLst>
          </p:cNvPr>
          <p:cNvSpPr txBox="1">
            <a:spLocks/>
          </p:cNvSpPr>
          <p:nvPr/>
        </p:nvSpPr>
        <p:spPr>
          <a:xfrm>
            <a:off x="475918" y="6737255"/>
            <a:ext cx="2957514" cy="2041754"/>
          </a:xfrm>
          <a:prstGeom prst="rect">
            <a:avLst/>
          </a:prstGeom>
          <a:solidFill>
            <a:srgbClr val="00E7BD">
              <a:alpha val="9000"/>
            </a:srgbClr>
          </a:solidFill>
        </p:spPr>
        <p:txBody>
          <a:bodyPr vert="horz" wrap="square" lIns="90000" tIns="90000" rIns="90000" bIns="90000" numCol="1" spcCol="360000" rtlCol="0">
            <a:spAutoFit/>
          </a:bodyPr>
          <a:lstStyle>
            <a:lvl1pPr marL="171450" indent="-171450" algn="l" defTabSz="685800" rtl="0" eaLnBrk="1" latinLnBrk="0" hangingPunct="1">
              <a:lnSpc>
                <a:spcPct val="100000"/>
              </a:lnSpc>
              <a:spcBef>
                <a:spcPts val="750"/>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1pPr>
            <a:lvl2pPr marL="17145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2pPr>
            <a:lvl3pPr marL="25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3pPr>
            <a:lvl4pPr marL="360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4pPr>
            <a:lvl5pPr marL="432000" indent="-171450" algn="l" defTabSz="685800" rtl="0" eaLnBrk="1" latinLnBrk="0" hangingPunct="1">
              <a:lnSpc>
                <a:spcPct val="100000"/>
              </a:lnSpc>
              <a:spcBef>
                <a:spcPts val="375"/>
              </a:spcBef>
              <a:spcAft>
                <a:spcPts val="200"/>
              </a:spcAft>
              <a:buClr>
                <a:srgbClr val="00E7BD"/>
              </a:buClr>
              <a:buFont typeface="Wingdings" pitchFamily="2" charset="2"/>
              <a:buChar char="§"/>
              <a:defRPr sz="1200" b="0" i="0" kern="1200">
                <a:solidFill>
                  <a:schemeClr val="tx1"/>
                </a:solidFill>
                <a:latin typeface="Montserrat" pitchFamily="2"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US" b="1" dirty="0"/>
              <a:t>Key vocabulary</a:t>
            </a:r>
          </a:p>
          <a:p>
            <a:pPr>
              <a:lnSpc>
                <a:spcPct val="110000"/>
              </a:lnSpc>
            </a:pPr>
            <a:r>
              <a:rPr lang="en-US" dirty="0"/>
              <a:t>Democracy</a:t>
            </a:r>
          </a:p>
          <a:p>
            <a:pPr>
              <a:lnSpc>
                <a:spcPct val="110000"/>
              </a:lnSpc>
            </a:pPr>
            <a:r>
              <a:rPr lang="en-US" dirty="0"/>
              <a:t>Suffrage</a:t>
            </a:r>
          </a:p>
          <a:p>
            <a:pPr>
              <a:lnSpc>
                <a:spcPct val="110000"/>
              </a:lnSpc>
            </a:pPr>
            <a:r>
              <a:rPr lang="en-US" dirty="0"/>
              <a:t>Suffragist / suffragette</a:t>
            </a:r>
          </a:p>
          <a:p>
            <a:pPr>
              <a:lnSpc>
                <a:spcPct val="110000"/>
              </a:lnSpc>
            </a:pPr>
            <a:r>
              <a:rPr lang="en-US" dirty="0"/>
              <a:t>Representation of the People Act</a:t>
            </a:r>
          </a:p>
          <a:p>
            <a:pPr>
              <a:lnSpc>
                <a:spcPct val="110000"/>
              </a:lnSpc>
            </a:pPr>
            <a:r>
              <a:rPr lang="en-US" dirty="0"/>
              <a:t>Campaigning</a:t>
            </a:r>
          </a:p>
        </p:txBody>
      </p:sp>
    </p:spTree>
    <p:extLst>
      <p:ext uri="{BB962C8B-B14F-4D97-AF65-F5344CB8AC3E}">
        <p14:creationId xmlns:p14="http://schemas.microsoft.com/office/powerpoint/2010/main" val="3646282424"/>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Word document" ma:contentTypeID="0x010100C9ADBE5EDAD5E947B0458271EF26F4F30D00EB967B5238546D4FA4605EFC47D93AF2" ma:contentTypeVersion="36" ma:contentTypeDescription="Word Document Content Type" ma:contentTypeScope="" ma:versionID="b3eacace1c2abb2f97e1d9c482c0691a">
  <xsd:schema xmlns:xsd="http://www.w3.org/2001/XMLSchema" xmlns:xs="http://www.w3.org/2001/XMLSchema" xmlns:p="http://schemas.microsoft.com/office/2006/metadata/properties" xmlns:ns2="0b644c8d-8442-43d3-b70d-a766ab8538c3" xmlns:ns3="c0973202-7c92-449b-a95a-8ec26691ea65" targetNamespace="http://schemas.microsoft.com/office/2006/metadata/properties" ma:root="true" ma:fieldsID="99944e7152490b4c6fb7970df3cf5308" ns2:_="" ns3:_="">
    <xsd:import namespace="0b644c8d-8442-43d3-b70d-a766ab8538c3"/>
    <xsd:import namespace="c0973202-7c92-449b-a95a-8ec26691ea65"/>
    <xsd:element name="properties">
      <xsd:complexType>
        <xsd:sequence>
          <xsd:element name="documentManagement">
            <xsd:complexType>
              <xsd:all>
                <xsd:element ref="ns2:Owner" minOccurs="0"/>
                <xsd:element ref="ns2:Retention"/>
                <xsd:element ref="ns2:_dlc_DocIdPersistId" minOccurs="0"/>
                <xsd:element ref="ns2:ArticleName" minOccurs="0"/>
                <xsd:element ref="ns2:j5093c87c62f4e2ea96105d295eed61a" minOccurs="0"/>
                <xsd:element ref="ns2:TaxCatchAll" minOccurs="0"/>
                <xsd:element ref="ns2:TaxCatchAllLabel" minOccurs="0"/>
                <xsd:element ref="ns2:k8d136f7c151492e9a8c9a3ff7eb0306" minOccurs="0"/>
                <xsd:element ref="ns2:o4f6c70134b64a99b8a9c18b6cabc6d3" minOccurs="0"/>
                <xsd:element ref="ns2:_dlc_DocId" minOccurs="0"/>
                <xsd:element ref="ns2:b78556a5ab004a83993a9660bce6152c" minOccurs="0"/>
                <xsd:element ref="ns2:b9ca678d06974d1b9a589aa70f41520a" minOccurs="0"/>
                <xsd:element ref="ns2:j4f12893337a4eac9e2d2c696f543b80" minOccurs="0"/>
                <xsd:element ref="ns2:_dlc_DocIdUr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644c8d-8442-43d3-b70d-a766ab8538c3" elementFormDefault="qualified">
    <xsd:import namespace="http://schemas.microsoft.com/office/2006/documentManagement/types"/>
    <xsd:import namespace="http://schemas.microsoft.com/office/infopath/2007/PartnerControls"/>
    <xsd:element name="Owner" ma:index="4" nillable="true"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etention" ma:index="5" ma:displayName="Retention" ma:default="7 years" ma:format="Dropdown" ma:internalName="Retention" ma:readOnly="false">
      <xsd:simpleType>
        <xsd:restriction base="dms:Choice">
          <xsd:enumeration value="6 months"/>
          <xsd:enumeration value="1 year"/>
          <xsd:enumeration value="3 years"/>
          <xsd:enumeration value="7 years"/>
          <xsd:enumeration value="12 years"/>
          <xsd:enumeration value="100 years"/>
        </xsd:restriction>
      </xsd:simpleType>
    </xsd:element>
    <xsd:element name="_dlc_DocIdPersistId" ma:index="10" nillable="true" ma:displayName="Persist ID" ma:description="Keep ID on add." ma:hidden="true" ma:internalName="_dlc_DocIdPersistId" ma:readOnly="false">
      <xsd:simpleType>
        <xsd:restriction base="dms:Boolean"/>
      </xsd:simpleType>
    </xsd:element>
    <xsd:element name="ArticleName" ma:index="11" nillable="true" ma:displayName="Name" ma:hidden="true" ma:internalName="ArticleName" ma:readOnly="false">
      <xsd:simpleType>
        <xsd:restriction base="dms:Text"/>
      </xsd:simpleType>
    </xsd:element>
    <xsd:element name="j5093c87c62f4e2ea96105d295eed61a" ma:index="13" ma:taxonomy="true" ma:internalName="j5093c87c62f4e2ea96105d295eed61a" ma:taxonomyFieldName="GPMS_x0020_marking" ma:displayName="GPMS marking" ma:readOnly="false" ma:default="-1;#Official|77462fb2-11a1-4cd5-8628-4e6081b9477e" ma:fieldId="{35093c87-c62f-4e2e-a961-05d295eed61a}" ma:sspId="42db2267-da8a-4033-a749-d2c129898989" ma:termSetId="1f343abd-db6c-4475-a574-cc7b5b5bdee2" ma:anchorId="00000000-0000-0000-0000-000000000000" ma:open="true" ma:isKeyword="false">
      <xsd:complexType>
        <xsd:sequence>
          <xsd:element ref="pc:Terms" minOccurs="0" maxOccurs="1"/>
        </xsd:sequence>
      </xsd:complexType>
    </xsd:element>
    <xsd:element name="TaxCatchAll" ma:index="14" nillable="true" ma:displayName="Taxonomy Catch All Column" ma:hidden="true" ma:list="{6708adcd-333c-40a9-a727-e91b23fef4c3}" ma:internalName="TaxCatchAll" ma:readOnly="false" ma:showField="CatchAllData" ma:web="c0973202-7c92-449b-a95a-8ec26691ea65">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6708adcd-333c-40a9-a727-e91b23fef4c3}" ma:internalName="TaxCatchAllLabel" ma:readOnly="true" ma:showField="CatchAllDataLabel" ma:web="c0973202-7c92-449b-a95a-8ec26691ea65">
      <xsd:complexType>
        <xsd:complexContent>
          <xsd:extension base="dms:MultiChoiceLookup">
            <xsd:sequence>
              <xsd:element name="Value" type="dms:Lookup" maxOccurs="unbounded" minOccurs="0" nillable="true"/>
            </xsd:sequence>
          </xsd:extension>
        </xsd:complexContent>
      </xsd:complexType>
    </xsd:element>
    <xsd:element name="k8d136f7c151492e9a8c9a3ff7eb0306" ma:index="18" ma:taxonomy="true" ma:internalName="k8d136f7c151492e9a8c9a3ff7eb0306" ma:taxonomyFieldName="ECSubject" ma:displayName="EC Subject" ma:readOnly="false" ma:default="-1;#Learning|e6beb499-5ab0-4760-8695-75ca908008ae" ma:fieldId="{48d136f7-c151-492e-9a8c-9a3ff7eb0306}" ma:taxonomyMulti="true" ma:sspId="42db2267-da8a-4033-a749-d2c129898989" ma:termSetId="6d04cb1f-98d7-495e-bc41-9376ad697b6d" ma:anchorId="644f64a9-227c-4a14-b71b-d9c00214587f" ma:open="true" ma:isKeyword="false">
      <xsd:complexType>
        <xsd:sequence>
          <xsd:element ref="pc:Terms" minOccurs="0" maxOccurs="1"/>
        </xsd:sequence>
      </xsd:complexType>
    </xsd:element>
    <xsd:element name="o4f6c70134b64a99b8a9c18b6cabc6d3" ma:index="20" nillable="true" ma:taxonomy="true" ma:internalName="o4f6c70134b64a99b8a9c18b6cabc6d3" ma:taxonomyFieldName="Calendar_x0020_Year" ma:displayName="Calendar Year" ma:readOnly="false" ma:default="-1;#2020|c28d532a-8b9f-4fd1-84bc-f5832c3e2076" ma:fieldId="{84f6c701-34b6-4a99-b8a9-c18b6cabc6d3}" ma:sspId="42db2267-da8a-4033-a749-d2c129898989" ma:termSetId="edba5c96-86f2-4f08-a5c2-e39c740b563b" ma:anchorId="00000000-0000-0000-0000-000000000000" ma:open="true" ma:isKeyword="false">
      <xsd:complexType>
        <xsd:sequence>
          <xsd:element ref="pc:Terms" minOccurs="0" maxOccurs="1"/>
        </xsd:sequence>
      </xsd:complex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b78556a5ab004a83993a9660bce6152c" ma:index="22" nillable="true" ma:taxonomy="true" ma:internalName="b78556a5ab004a83993a9660bce6152c" ma:taxonomyFieldName="Audience1" ma:displayName="Audience" ma:readOnly="false" ma:default="-1;#All staff|1a1e0e6e-8d96-4235-ac5f-9f1dcc3600b0" ma:fieldId="{b78556a5-ab00-4a83-993a-9660bce6152c}" ma:taxonomyMulti="true" ma:sspId="42db2267-da8a-4033-a749-d2c129898989" ma:termSetId="12a82b95-0313-4ef6-8f09-a1fc7e7a5295" ma:anchorId="00000000-0000-0000-0000-000000000000" ma:open="false" ma:isKeyword="false">
      <xsd:complexType>
        <xsd:sequence>
          <xsd:element ref="pc:Terms" minOccurs="0" maxOccurs="1"/>
        </xsd:sequence>
      </xsd:complexType>
    </xsd:element>
    <xsd:element name="b9ca678d06974d1b9a589aa70f41520a" ma:index="24" ma:taxonomy="true" ma:internalName="b9ca678d06974d1b9a589aa70f41520a" ma:taxonomyFieldName="Countries" ma:displayName="Country" ma:readOnly="false" ma:default="-1;#UK wide|6834a7d2-fb91-47b3-99a3-3181df52306f" ma:fieldId="{b9ca678d-0697-4d1b-9a58-9aa70f41520a}" ma:taxonomyMulti="true" ma:sspId="42db2267-da8a-4033-a749-d2c129898989" ma:termSetId="84dafbee-6db0-42d8-9610-c7f28f591f89" ma:anchorId="00000000-0000-0000-0000-000000000000" ma:open="false" ma:isKeyword="false">
      <xsd:complexType>
        <xsd:sequence>
          <xsd:element ref="pc:Terms" minOccurs="0" maxOccurs="1"/>
        </xsd:sequence>
      </xsd:complexType>
    </xsd:element>
    <xsd:element name="j4f12893337a4eac9e2d2c696f543b80" ma:index="26" nillable="true" ma:taxonomy="true" ma:internalName="j4f12893337a4eac9e2d2c696f543b80" ma:taxonomyFieldName="Financial_x0020_year" ma:displayName="Financial year" ma:readOnly="false" ma:fieldId="{34f12893-337a-4eac-9e2d-2c696f543b80}" ma:sspId="42db2267-da8a-4033-a749-d2c129898989" ma:termSetId="e63f34e3-1607-4f97-aade-c4ace54ed86c" ma:anchorId="00000000-0000-0000-0000-000000000000" ma:open="true" ma:isKeyword="false">
      <xsd:complexType>
        <xsd:sequence>
          <xsd:element ref="pc:Terms" minOccurs="0" maxOccurs="1"/>
        </xsd:sequence>
      </xsd:complex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0973202-7c92-449b-a95a-8ec26691ea65"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42db2267-da8a-4033-a749-d2c129898989" ContentTypeId="0x010100C9ADBE5EDAD5E947B0458271EF26F4F30D" PreviousValue="true"/>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b78556a5ab004a83993a9660bce6152c xmlns="0b644c8d-8442-43d3-b70d-a766ab8538c3">
      <Terms xmlns="http://schemas.microsoft.com/office/infopath/2007/PartnerControls">
        <TermInfo xmlns="http://schemas.microsoft.com/office/infopath/2007/PartnerControls">
          <TermName xmlns="http://schemas.microsoft.com/office/infopath/2007/PartnerControls">All staff</TermName>
          <TermId xmlns="http://schemas.microsoft.com/office/infopath/2007/PartnerControls">1a1e0e6e-8d96-4235-ac5f-9f1dcc3600b0</TermId>
        </TermInfo>
      </Terms>
    </b78556a5ab004a83993a9660bce6152c>
    <Retention xmlns="0b644c8d-8442-43d3-b70d-a766ab8538c3">7 years</Retention>
    <j5093c87c62f4e2ea96105d295eed61a xmlns="0b644c8d-8442-43d3-b70d-a766ab8538c3">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77462fb2-11a1-4cd5-8628-4e6081b9477e</TermId>
        </TermInfo>
      </Terms>
    </j5093c87c62f4e2ea96105d295eed61a>
    <ArticleName xmlns="0b644c8d-8442-43d3-b70d-a766ab8538c3" xsi:nil="true"/>
    <b9ca678d06974d1b9a589aa70f41520a xmlns="0b644c8d-8442-43d3-b70d-a766ab8538c3">
      <Terms xmlns="http://schemas.microsoft.com/office/infopath/2007/PartnerControls">
        <TermInfo xmlns="http://schemas.microsoft.com/office/infopath/2007/PartnerControls">
          <TermName xmlns="http://schemas.microsoft.com/office/infopath/2007/PartnerControls">UK wide</TermName>
          <TermId xmlns="http://schemas.microsoft.com/office/infopath/2007/PartnerControls">6834a7d2-fb91-47b3-99a3-3181df52306f</TermId>
        </TermInfo>
      </Terms>
    </b9ca678d06974d1b9a589aa70f41520a>
    <TaxCatchAll xmlns="0b644c8d-8442-43d3-b70d-a766ab8538c3">
      <Value>3366</Value>
      <Value>3</Value>
      <Value>2</Value>
      <Value>1</Value>
      <Value>3213</Value>
    </TaxCatchAll>
    <_dlc_DocIdPersistId xmlns="0b644c8d-8442-43d3-b70d-a766ab8538c3" xsi:nil="true"/>
    <k8d136f7c151492e9a8c9a3ff7eb0306 xmlns="0b644c8d-8442-43d3-b70d-a766ab8538c3">
      <Terms xmlns="http://schemas.microsoft.com/office/infopath/2007/PartnerControls">
        <TermInfo xmlns="http://schemas.microsoft.com/office/infopath/2007/PartnerControls">
          <TermName xmlns="http://schemas.microsoft.com/office/infopath/2007/PartnerControls">Learning</TermName>
          <TermId xmlns="http://schemas.microsoft.com/office/infopath/2007/PartnerControls">e6beb499-5ab0-4760-8695-75ca908008ae</TermId>
        </TermInfo>
      </Terms>
    </k8d136f7c151492e9a8c9a3ff7eb0306>
    <o4f6c70134b64a99b8a9c18b6cabc6d3 xmlns="0b644c8d-8442-43d3-b70d-a766ab8538c3">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c28d532a-8b9f-4fd1-84bc-f5832c3e2076</TermId>
        </TermInfo>
      </Terms>
    </o4f6c70134b64a99b8a9c18b6cabc6d3>
    <Owner xmlns="0b644c8d-8442-43d3-b70d-a766ab8538c3">
      <UserInfo>
        <DisplayName/>
        <AccountId xsi:nil="true"/>
        <AccountType/>
      </UserInfo>
    </Owner>
    <j4f12893337a4eac9e2d2c696f543b80 xmlns="0b644c8d-8442-43d3-b70d-a766ab8538c3">
      <Terms xmlns="http://schemas.microsoft.com/office/infopath/2007/PartnerControls"/>
    </j4f12893337a4eac9e2d2c696f543b80>
    <_dlc_DocId xmlns="0b644c8d-8442-43d3-b70d-a766ab8538c3">TX6SW6SUV4E4-2079074669-235</_dlc_DocId>
    <_dlc_DocIdUrl xmlns="0b644c8d-8442-43d3-b70d-a766ab8538c3">
      <Url>http://skynet/dm/Functions/digitalcommslearning/_layouts/15/DocIdRedir.aspx?ID=TX6SW6SUV4E4-2079074669-235</Url>
      <Description>TX6SW6SUV4E4-2079074669-235</Description>
    </_dlc_DocIdUrl>
  </documentManagement>
</p:properties>
</file>

<file path=customXml/itemProps1.xml><?xml version="1.0" encoding="utf-8"?>
<ds:datastoreItem xmlns:ds="http://schemas.openxmlformats.org/officeDocument/2006/customXml" ds:itemID="{97C6D172-AA69-4C18-B866-7667B07C68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644c8d-8442-43d3-b70d-a766ab8538c3"/>
    <ds:schemaRef ds:uri="c0973202-7c92-449b-a95a-8ec26691ea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D1D3E9-A2CF-47A6-92A8-EAD16EB6DB7B}">
  <ds:schemaRefs>
    <ds:schemaRef ds:uri="http://schemas.microsoft.com/sharepoint/v3/contenttype/forms"/>
  </ds:schemaRefs>
</ds:datastoreItem>
</file>

<file path=customXml/itemProps3.xml><?xml version="1.0" encoding="utf-8"?>
<ds:datastoreItem xmlns:ds="http://schemas.openxmlformats.org/officeDocument/2006/customXml" ds:itemID="{D771A66A-F03A-412A-9704-D6A502CBC0D2}">
  <ds:schemaRefs>
    <ds:schemaRef ds:uri="Microsoft.SharePoint.Taxonomy.ContentTypeSync"/>
  </ds:schemaRefs>
</ds:datastoreItem>
</file>

<file path=customXml/itemProps4.xml><?xml version="1.0" encoding="utf-8"?>
<ds:datastoreItem xmlns:ds="http://schemas.openxmlformats.org/officeDocument/2006/customXml" ds:itemID="{9663797E-141D-462A-997C-0017B9E06C8E}">
  <ds:schemaRefs>
    <ds:schemaRef ds:uri="http://schemas.microsoft.com/sharepoint/events"/>
  </ds:schemaRefs>
</ds:datastoreItem>
</file>

<file path=customXml/itemProps5.xml><?xml version="1.0" encoding="utf-8"?>
<ds:datastoreItem xmlns:ds="http://schemas.openxmlformats.org/officeDocument/2006/customXml" ds:itemID="{7FCF405B-3B1F-4AC4-9259-246546B40B0B}">
  <ds:schemaRefs>
    <ds:schemaRef ds:uri="http://purl.org/dc/dcmitype/"/>
    <ds:schemaRef ds:uri="0b644c8d-8442-43d3-b70d-a766ab8538c3"/>
    <ds:schemaRef ds:uri="c0973202-7c92-449b-a95a-8ec26691ea65"/>
    <ds:schemaRef ds:uri="http://purl.org/dc/terms/"/>
    <ds:schemaRef ds:uri="http://schemas.microsoft.com/office/2006/documentManagement/types"/>
    <ds:schemaRef ds:uri="http://schemas.microsoft.com/office/infopath/2007/PartnerControls"/>
    <ds:schemaRef ds:uri="http://purl.org/dc/elements/1.1/"/>
    <ds:schemaRef ds:uri="http://www.w3.org/XML/1998/namespac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24802</TotalTime>
  <Words>5497</Words>
  <Application>Microsoft Office PowerPoint</Application>
  <PresentationFormat>Custom</PresentationFormat>
  <Paragraphs>626</Paragraphs>
  <Slides>30</Slides>
  <Notes>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30</vt:i4>
      </vt:variant>
    </vt:vector>
  </HeadingPairs>
  <TitlesOfParts>
    <vt:vector size="39" baseType="lpstr">
      <vt:lpstr>Calibri</vt:lpstr>
      <vt:lpstr>Arial</vt:lpstr>
      <vt:lpstr>Montserrat</vt:lpstr>
      <vt:lpstr>Montserrat ExtraBold</vt:lpstr>
      <vt:lpstr>Wingdings</vt:lpstr>
      <vt:lpstr>Office Theme</vt:lpstr>
      <vt:lpstr>1_Office Theme</vt:lpstr>
      <vt:lpstr>2_Office Theme</vt:lpstr>
      <vt:lpstr>3_Office Theme</vt:lpstr>
      <vt:lpstr>Welcome to your vote</vt:lpstr>
      <vt:lpstr>PowerPoint Presentation</vt:lpstr>
      <vt:lpstr>PowerPoint Presentation</vt:lpstr>
      <vt:lpstr>PowerPoint Presentation</vt:lpstr>
      <vt:lpstr>Your vote</vt:lpstr>
      <vt:lpstr>Your vote</vt:lpstr>
      <vt:lpstr>Your vote</vt:lpstr>
      <vt:lpstr>Who Represents You?</vt:lpstr>
      <vt:lpstr>Our democracy</vt:lpstr>
      <vt:lpstr>Our democracy</vt:lpstr>
      <vt:lpstr>Our democracy</vt:lpstr>
      <vt:lpstr>Our democracy</vt:lpstr>
      <vt:lpstr>Our democracy</vt:lpstr>
      <vt:lpstr>Our democracy</vt:lpstr>
      <vt:lpstr>People power</vt:lpstr>
      <vt:lpstr>People power</vt:lpstr>
      <vt:lpstr>People power</vt:lpstr>
      <vt:lpstr>Campaigning</vt:lpstr>
      <vt:lpstr>Campaigning</vt:lpstr>
      <vt:lpstr>‘What Influences?’ cards</vt:lpstr>
      <vt:lpstr>Campaigning</vt:lpstr>
      <vt:lpstr>Political Bingo</vt:lpstr>
      <vt:lpstr>Campaign planning</vt:lpstr>
      <vt:lpstr>Campaign planning</vt:lpstr>
      <vt:lpstr>Campaign planning</vt:lpstr>
      <vt:lpstr>Campaign planning</vt:lpstr>
      <vt:lpstr>Campaign planning</vt:lpstr>
      <vt:lpstr>Democracy in action</vt:lpstr>
      <vt:lpstr>Democracy in action</vt:lpstr>
      <vt:lpstr>Democracy in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Rebecca Davies</cp:lastModifiedBy>
  <cp:revision>171</cp:revision>
  <dcterms:created xsi:type="dcterms:W3CDTF">2021-11-03T17:24:43Z</dcterms:created>
  <dcterms:modified xsi:type="dcterms:W3CDTF">2025-09-23T10:44:55Z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0x010100C9ADBE5EDAD5E947B0458271EF26F4F30D00EB967B5238546D4FA4605EFC47D93AF2</vt:lpwstr>
  </property>
  <property fmtid="{D5CDD505-2E9C-101B-9397-08002B2CF9AE}" pid="3" name="_dlc_DocIdItemGuid">
    <vt:lpwstr>7caf84bd-1bb1-4d1e-825d-f8dc995376dd</vt:lpwstr>
  </property>
  <property fmtid="{D5CDD505-2E9C-101B-9397-08002B2CF9AE}" pid="4" name="Countries">
    <vt:lpwstr>3;#UK wide|6834a7d2-fb91-47b3-99a3-3181df52306f</vt:lpwstr>
  </property>
  <property fmtid="{D5CDD505-2E9C-101B-9397-08002B2CF9AE}" pid="5" name="Audience1">
    <vt:lpwstr>2;#All staff|1a1e0e6e-8d96-4235-ac5f-9f1dcc3600b0</vt:lpwstr>
  </property>
  <property fmtid="{D5CDD505-2E9C-101B-9397-08002B2CF9AE}" pid="6" name="Board Paper Subject">
    <vt:lpwstr/>
  </property>
  <property fmtid="{D5CDD505-2E9C-101B-9397-08002B2CF9AE}" pid="7" name="ECSubject">
    <vt:lpwstr>3366;#Learning|e6beb499-5ab0-4760-8695-75ca908008ae</vt:lpwstr>
  </property>
  <property fmtid="{D5CDD505-2E9C-101B-9397-08002B2CF9AE}" pid="8" name="Calendar Year">
    <vt:lpwstr>3213;#2020|c28d532a-8b9f-4fd1-84bc-f5832c3e2076</vt:lpwstr>
  </property>
  <property fmtid="{D5CDD505-2E9C-101B-9397-08002B2CF9AE}" pid="9" name="GPMS marking">
    <vt:lpwstr>1;#Official|77462fb2-11a1-4cd5-8628-4e6081b9477e</vt:lpwstr>
  </property>
  <property fmtid="{D5CDD505-2E9C-101B-9397-08002B2CF9AE}" pid="10" name="Electoral Event">
    <vt:lpwstr/>
  </property>
  <property fmtid="{D5CDD505-2E9C-101B-9397-08002B2CF9AE}" pid="11" name="n0ecf30723e04ad4a18670a4e17a3129">
    <vt:lpwstr/>
  </property>
  <property fmtid="{D5CDD505-2E9C-101B-9397-08002B2CF9AE}" pid="12" name="Financial year">
    <vt:lpwstr/>
  </property>
  <property fmtid="{D5CDD505-2E9C-101B-9397-08002B2CF9AE}" pid="13" name="f9169cbde8cd43d083a6796edf077c19">
    <vt:lpwstr/>
  </property>
</Properties>
</file>