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4"/>
  </p:notesMasterIdLst>
  <p:sldIdLst>
    <p:sldId id="263" r:id="rId5"/>
    <p:sldId id="301" r:id="rId6"/>
    <p:sldId id="319" r:id="rId7"/>
    <p:sldId id="307" r:id="rId8"/>
    <p:sldId id="308" r:id="rId9"/>
    <p:sldId id="318" r:id="rId10"/>
    <p:sldId id="315" r:id="rId11"/>
    <p:sldId id="316" r:id="rId12"/>
    <p:sldId id="317" r:id="rId13"/>
  </p:sldIdLst>
  <p:sldSz cx="12192000" cy="6858000"/>
  <p:notesSz cx="6858000" cy="9144000"/>
  <p:embeddedFontLst>
    <p:embeddedFont>
      <p:font typeface="Montserrat" panose="00000500000000000000" pitchFamily="2" charset="0"/>
      <p:regular r:id="rId15"/>
      <p:bold r:id="rId16"/>
      <p:italic r:id="rId17"/>
      <p:boldItalic r:id="rId18"/>
    </p:embeddedFont>
    <p:embeddedFont>
      <p:font typeface="Montserrat Black" panose="00000A00000000000000" pitchFamily="2" charset="0"/>
      <p:bold r:id="rId19"/>
      <p:italic r:id="rId20"/>
      <p:boldItalic r:id="rId21"/>
    </p:embeddedFont>
    <p:embeddedFont>
      <p:font typeface="Montserrat ExtraBold" panose="00000900000000000000" pitchFamily="2" charset="0"/>
      <p:bold r:id="rId22"/>
      <p:italic r:id="rId23"/>
      <p:boldItalic r:id="rId24"/>
    </p:embeddedFont>
    <p:embeddedFont>
      <p:font typeface="Montserrat Medium" panose="020F0502020204030204" pitchFamily="2" charset="0"/>
      <p:regular r:id="rId25"/>
      <p:italic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B6772B-5E20-09C1-94CC-03CF1A77CD4F}" name="Rebecca Davies" initials="RD" userId="S::rdavies@electoralcommission.org.uk::2cff74dd-ca6c-4ffa-9f0c-d8c1fdf1e9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F"/>
    <a:srgbClr val="00E7BD"/>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38" autoAdjust="0"/>
    <p:restoredTop sz="85194" autoAdjust="0"/>
  </p:normalViewPr>
  <p:slideViewPr>
    <p:cSldViewPr snapToGrid="0" snapToObjects="1" showGuides="1">
      <p:cViewPr varScale="1">
        <p:scale>
          <a:sx n="94" d="100"/>
          <a:sy n="94" d="100"/>
        </p:scale>
        <p:origin x="58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urgain Gwilym" userId="285f13f4-55af-43a1-8b10-100e4f23e4c9" providerId="ADAL" clId="{7BDF7252-4129-4EE4-B2E4-D52B0B066C9D}"/>
    <pc:docChg chg="custSel modSld">
      <pc:chgData name="Eurgain Gwilym" userId="285f13f4-55af-43a1-8b10-100e4f23e4c9" providerId="ADAL" clId="{7BDF7252-4129-4EE4-B2E4-D52B0B066C9D}" dt="2024-01-30T15:13:06.265" v="4" actId="790"/>
      <pc:docMkLst>
        <pc:docMk/>
      </pc:docMkLst>
      <pc:sldChg chg="modSp mod">
        <pc:chgData name="Eurgain Gwilym" userId="285f13f4-55af-43a1-8b10-100e4f23e4c9" providerId="ADAL" clId="{7BDF7252-4129-4EE4-B2E4-D52B0B066C9D}" dt="2024-01-30T15:13:06.265" v="4" actId="790"/>
        <pc:sldMkLst>
          <pc:docMk/>
          <pc:sldMk cId="659359940" sldId="319"/>
        </pc:sldMkLst>
        <pc:spChg chg="mod">
          <ac:chgData name="Eurgain Gwilym" userId="285f13f4-55af-43a1-8b10-100e4f23e4c9" providerId="ADAL" clId="{7BDF7252-4129-4EE4-B2E4-D52B0B066C9D}" dt="2024-01-30T15:13:06.265" v="4" actId="790"/>
          <ac:spMkLst>
            <pc:docMk/>
            <pc:sldMk cId="659359940" sldId="319"/>
            <ac:spMk id="6" creationId="{70F30CE6-958A-BB42-9CEB-5FB5BACF08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hyperlink" Target="https://www.youtube.com/watch?v=bAZExjMjCkk" TargetMode="Externa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hyperlink" Target="http://www.members.parliament.uk/FindYourMP" TargetMode="Externa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hyperlink" Target="http://www.senedd.wales/find-a-member-of-the-senedd" TargetMode="Externa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dirty="0"/>
              <a:t>Ceisiwch gael amcan o ddealltwriaeth y myfyrwyr o wleidyddiaeth a'u hagweddau ati gan ddefnyddio ‘lein ddillad’</a:t>
            </a:r>
            <a:r>
              <a:rPr lang="en-GB" dirty="0"/>
              <a:t>.</a:t>
            </a:r>
          </a:p>
          <a:p>
            <a:pPr marL="0" marR="0" lvl="0" indent="0" algn="l" defTabSz="914400" rtl="0" eaLnBrk="1" fontAlgn="auto" latinLnBrk="0" hangingPunct="1">
              <a:lnSpc>
                <a:spcPct val="100000"/>
              </a:lnSpc>
              <a:spcBef>
                <a:spcPct val="0"/>
              </a:spcBef>
              <a:spcAft>
                <a:spcPct val="0"/>
              </a:spcAft>
              <a:buClrTx/>
              <a:buSzTx/>
              <a:buFontTx/>
              <a:buNone/>
              <a:defRPr b="0" i="0"/>
            </a:pPr>
            <a:r>
              <a:rPr lang="1106" dirty="0"/>
              <a:t>Darllenwch y datganiadau canlynol yn uchel a gofynnwch i'r myfyrwyr pam eu bod wedi dewis eu safle ar hyd y sbectrwm.</a:t>
            </a:r>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AD295154-3C13-43AA-85CF-71EFA5FC0B30}" type="slidenum">
              <a:rPr lang="en-US" smtClean="0"/>
              <a:t>4</a:t>
            </a:fld>
            <a:endParaRPr lang="en-US"/>
          </a:p>
        </p:txBody>
      </p:sp>
    </p:spTree>
    <p:extLst>
      <p:ext uri="{BB962C8B-B14F-4D97-AF65-F5344CB8AC3E}">
        <p14:creationId xmlns:p14="http://schemas.microsoft.com/office/powerpoint/2010/main" val="384987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None/>
              <a:defRPr b="0" i="0"/>
            </a:pPr>
            <a:r>
              <a:rPr lang="1106" b="1" dirty="0"/>
              <a:t>Her:</a:t>
            </a:r>
            <a:r>
              <a:rPr lang="1106" b="0" dirty="0"/>
              <a:t> a all y myfyrwyr nodi pwy sy'n gyfrifol am bob maes y maent wedi'i labelu? Er enghraifft, y cyngor lleol, Senedd Cymru neu Senedd y DU</a:t>
            </a:r>
          </a:p>
          <a:p>
            <a:pPr marL="0" indent="0">
              <a:buNone/>
            </a:pPr>
            <a:endParaRPr lang="en-GB" dirty="0"/>
          </a:p>
          <a:p>
            <a:pPr marL="0" marR="0" lvl="0" indent="0" algn="l" defTabSz="914400" rtl="0" eaLnBrk="1" fontAlgn="auto" latinLnBrk="0" hangingPunct="1">
              <a:lnSpc>
                <a:spcPct val="100000"/>
              </a:lnSpc>
              <a:spcBef>
                <a:spcPct val="0"/>
              </a:spcBef>
              <a:spcAft>
                <a:spcPct val="0"/>
              </a:spcAft>
              <a:buClrTx/>
              <a:buSzTx/>
              <a:buFontTx/>
              <a:buNone/>
              <a:defRPr b="0" i="0"/>
            </a:pPr>
            <a:r>
              <a:rPr lang="1106" sz="1200" dirty="0">
                <a:latin typeface="Montserrat" pitchFamily="2" charset="77"/>
              </a:rPr>
              <a:t>Rhowch adborth fel dosbarth er mwyn nodi'r meysydd gwahanol o fywydau'r myfyrwyr y mae gwleidyddiaeth yn effeithio arnynt.</a:t>
            </a:r>
          </a:p>
          <a:p>
            <a:pPr marL="0" indent="0">
              <a:buNone/>
            </a:pPr>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51103D6A-E44C-4528-84B1-AEEFB9A6EDC4}" type="slidenum">
              <a:rPr lang="en-US" smtClean="0"/>
              <a:t>5</a:t>
            </a:fld>
            <a:endParaRPr lang="en-US"/>
          </a:p>
        </p:txBody>
      </p:sp>
    </p:spTree>
    <p:extLst>
      <p:ext uri="{BB962C8B-B14F-4D97-AF65-F5344CB8AC3E}">
        <p14:creationId xmlns:p14="http://schemas.microsoft.com/office/powerpoint/2010/main" val="2794208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None/>
              <a:defRPr b="0" i="0"/>
            </a:pPr>
            <a:r>
              <a:rPr lang="cy-GB" noProof="0" dirty="0"/>
              <a:t>Gwyliwch y ffilm a gofynnwch i'r myfyrwyr wneud nodyn o'r meysydd gwahanol a gaiff eu rheoli gan gynghorau lleol, Senedd Cymru a Senedd y DU.</a:t>
            </a:r>
          </a:p>
          <a:p>
            <a:pPr marL="0" indent="0">
              <a:buNone/>
              <a:defRPr b="0" i="0"/>
            </a:pPr>
            <a:endParaRPr lang="cy-GB" noProof="0" dirty="0"/>
          </a:p>
          <a:p>
            <a:pPr marL="0" indent="0">
              <a:buNone/>
              <a:defRPr b="0" i="0"/>
            </a:pPr>
            <a:r>
              <a:rPr lang="cy-GB" sz="1800" noProof="0" dirty="0">
                <a:effectLst/>
                <a:latin typeface="Segoe UI" panose="020B0502040204020203" pitchFamily="34" charset="0"/>
              </a:rPr>
              <a:t>Dolen amgen i’r fideo: </a:t>
            </a:r>
            <a:r>
              <a:rPr lang="en-GB" sz="1800" dirty="0" err="1">
                <a:hlinkClick r:id="rId6"/>
              </a:rPr>
              <a:t>Croeso</a:t>
            </a:r>
            <a:r>
              <a:rPr lang="en-GB" sz="1800" dirty="0">
                <a:hlinkClick r:id="rId6"/>
              </a:rPr>
              <a:t> </a:t>
            </a:r>
            <a:r>
              <a:rPr lang="en-GB" sz="1800" dirty="0" err="1">
                <a:hlinkClick r:id="rId6"/>
              </a:rPr>
              <a:t>i</a:t>
            </a:r>
            <a:r>
              <a:rPr lang="en-GB" sz="1800" dirty="0">
                <a:hlinkClick r:id="rId6"/>
              </a:rPr>
              <a:t> Dy </a:t>
            </a:r>
            <a:r>
              <a:rPr lang="en-GB" sz="1800" dirty="0" err="1">
                <a:hlinkClick r:id="rId6"/>
              </a:rPr>
              <a:t>Bleidlais</a:t>
            </a:r>
            <a:r>
              <a:rPr lang="en-GB" sz="1800" dirty="0">
                <a:hlinkClick r:id="rId6"/>
              </a:rPr>
              <a:t>- Dy </a:t>
            </a:r>
            <a:r>
              <a:rPr lang="en-GB" sz="1800" dirty="0" err="1">
                <a:hlinkClick r:id="rId6"/>
              </a:rPr>
              <a:t>Bleidlais</a:t>
            </a:r>
            <a:r>
              <a:rPr lang="en-GB" sz="1800" dirty="0">
                <a:hlinkClick r:id="rId6"/>
              </a:rPr>
              <a:t> </a:t>
            </a:r>
            <a:r>
              <a:rPr lang="en-GB" sz="1800" dirty="0" err="1">
                <a:hlinkClick r:id="rId6"/>
              </a:rPr>
              <a:t>yng</a:t>
            </a:r>
            <a:r>
              <a:rPr lang="en-GB" sz="1800" dirty="0">
                <a:hlinkClick r:id="rId6"/>
              </a:rPr>
              <a:t> </a:t>
            </a:r>
            <a:r>
              <a:rPr lang="en-GB" sz="1800" dirty="0" err="1">
                <a:hlinkClick r:id="rId6"/>
              </a:rPr>
              <a:t>Nghymru</a:t>
            </a:r>
            <a:r>
              <a:rPr lang="en-GB" sz="1800" dirty="0">
                <a:hlinkClick r:id="rId6"/>
              </a:rPr>
              <a:t>- Fideo </a:t>
            </a:r>
            <a:r>
              <a:rPr lang="en-GB" sz="1800" dirty="0" err="1">
                <a:hlinkClick r:id="rId6"/>
              </a:rPr>
              <a:t>llawn</a:t>
            </a:r>
            <a:endParaRPr lang="cy-GB" sz="1800" noProof="0" dirty="0">
              <a:effectLst/>
              <a:latin typeface="Segoe UI" panose="020B0502040204020203" pitchFamily="34" charset="0"/>
            </a:endParaRPr>
          </a:p>
          <a:p>
            <a:pPr marL="0" indent="0">
              <a:buNone/>
              <a:defRPr b="0" i="0"/>
            </a:pPr>
            <a:endParaRPr lang="en-GB" dirty="0"/>
          </a:p>
          <a:p>
            <a:pPr marL="0" indent="0">
              <a:buNone/>
              <a:defRPr b="0" i="0"/>
            </a:pPr>
            <a:r>
              <a:rPr lang="1106" dirty="0"/>
              <a:t>Gwyliwch y ffilm eto os bydd angen ac yna trafodwch fel dosbarth:</a:t>
            </a:r>
          </a:p>
          <a:p>
            <a:pPr marL="171450" indent="-171450">
              <a:buFont typeface="Arial" panose="020B0604020202020204" pitchFamily="34" charset="0"/>
              <a:buChar char="•"/>
              <a:defRPr b="0" i="0"/>
            </a:pPr>
            <a:r>
              <a:rPr lang="1106" dirty="0"/>
              <a:t>A oedd unrhyw eiriau neu dermau nad oeddent yn eu deall? (Gweler y blwch geirfa ar y sleid nesaf)</a:t>
            </a:r>
          </a:p>
          <a:p>
            <a:pPr marL="171450" indent="-171450">
              <a:buFont typeface="Arial" panose="020B0604020202020204" pitchFamily="34" charset="0"/>
              <a:buChar char="•"/>
              <a:defRPr b="0" i="0"/>
            </a:pPr>
            <a:r>
              <a:rPr lang="1106" dirty="0"/>
              <a:t>A oedd unrhyw beth yn y ffilm nad oeddent yn ei wybod cynt? </a:t>
            </a:r>
          </a:p>
          <a:p>
            <a:pPr marL="171450" indent="-171450">
              <a:buFont typeface="Arial" panose="020B0604020202020204" pitchFamily="34" charset="0"/>
              <a:buChar char="•"/>
              <a:defRPr b="0" i="0"/>
            </a:pPr>
            <a:r>
              <a:rPr lang="1106" dirty="0"/>
              <a:t>Beth yw rhai o'r gwahaniaethau rhwng Senedd Cymru a Senedd y DU? (Ceisiwch ennyn yr ateb y gallwch bleidleisio yn 16 oed i ethol Aelod o'r Senedd)</a:t>
            </a:r>
            <a:endParaRPr lang="en-GB" dirty="0"/>
          </a:p>
          <a:p>
            <a:pPr marL="0" indent="0">
              <a:buFont typeface="Arial" panose="020B0604020202020204" pitchFamily="34" charset="0"/>
              <a:buNone/>
              <a:defRPr b="0" i="0"/>
            </a:pPr>
            <a:endParaRPr lang="1106" dirty="0"/>
          </a:p>
          <a:p>
            <a:pPr marL="0" indent="0">
              <a:buFont typeface="Arial" panose="020B0604020202020204" pitchFamily="34" charset="0"/>
              <a:buNone/>
              <a:defRPr b="0" i="0"/>
            </a:pPr>
            <a:r>
              <a:rPr lang="1106" dirty="0"/>
              <a:t>Gofynnwch i'r myfyrwyr edrych yn ôl dros eu hamserlen a diweddaru unrhyw weithgareddau y gallant gyda ffyrdd y mae gwleidyddiaeth yn effeithio arnynt.</a:t>
            </a:r>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14019CFE-74AE-4788-82F9-F22079188292}" type="slidenum">
              <a:rPr lang="en-US" smtClean="0"/>
              <a:t>6</a:t>
            </a:fld>
            <a:endParaRPr lang="en-US"/>
          </a:p>
        </p:txBody>
      </p:sp>
    </p:spTree>
    <p:extLst>
      <p:ext uri="{BB962C8B-B14F-4D97-AF65-F5344CB8AC3E}">
        <p14:creationId xmlns:p14="http://schemas.microsoft.com/office/powerpoint/2010/main" val="214629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noProof="0" dirty="0"/>
              <a:t>Rhagor o wybodaeth a fideos am Senedd y DU: https://learning.parliament.uk/en/resources/introduction-to-parliament-primary-video/</a:t>
            </a:r>
          </a:p>
          <a:p>
            <a:endParaRPr lang="en-GB" dirty="0"/>
          </a:p>
        </p:txBody>
      </p:sp>
      <p:sp>
        <p:nvSpPr>
          <p:cNvPr id="4" name="Slide Number Placeholder 3"/>
          <p:cNvSpPr>
            <a:spLocks noGrp="1"/>
          </p:cNvSpPr>
          <p:nvPr>
            <p:ph type="sldNum" sz="quarter" idx="10"/>
            <p:custDataLst>
              <p:tags r:id="rId3"/>
            </p:custDataLst>
          </p:nvPr>
        </p:nvSpPr>
        <p:spPr/>
        <p:txBody>
          <a:bodyPr/>
          <a:lstStyle/>
          <a:p>
            <a:pPr>
              <a:defRPr b="0" i="0"/>
            </a:pPr>
            <a:fld id="{23C327B2-A8E3-4BC6-9BC0-ECAA63BDC221}" type="slidenum">
              <a:rPr lang="en-US" smtClean="0"/>
              <a:t>7</a:t>
            </a:fld>
            <a:endParaRPr lang="en-US"/>
          </a:p>
        </p:txBody>
      </p:sp>
    </p:spTree>
    <p:extLst>
      <p:ext uri="{BB962C8B-B14F-4D97-AF65-F5344CB8AC3E}">
        <p14:creationId xmlns:p14="http://schemas.microsoft.com/office/powerpoint/2010/main" val="69625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None/>
              <a:defRPr b="0" i="0"/>
            </a:pPr>
            <a:r>
              <a:rPr lang="1106" dirty="0"/>
              <a:t>Gan ddefnyddio'r rhyngrwyd, gofynnwch i'r myfyrwyr gwblhau'r daflen waith ‘Pwy sy’n dy gynrychioli?’.</a:t>
            </a:r>
          </a:p>
          <a:p>
            <a:pPr marL="0" indent="0">
              <a:buNone/>
            </a:pPr>
            <a:endParaRPr lang="en-GB" dirty="0"/>
          </a:p>
          <a:p>
            <a:pPr>
              <a:defRPr b="0" i="0"/>
            </a:pPr>
            <a:r>
              <a:rPr lang="1106" dirty="0">
                <a:solidFill>
                  <a:schemeClr val="tx1"/>
                </a:solidFill>
              </a:rPr>
              <a:t>Gallai'r gwefannau canlynol fod yn ddefnyddiol: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0" i="0"/>
            </a:pPr>
            <a:r>
              <a:rPr lang="1106" dirty="0">
                <a:solidFill>
                  <a:schemeClr val="tx1"/>
                </a:solidFill>
                <a:hlinkClick r:id="rId6"/>
              </a:rPr>
              <a:t>Dewch o hyd i'ch Aelod o'r Senedd</a:t>
            </a:r>
            <a:r>
              <a:rPr lang="en-GB" dirty="0">
                <a:solidFill>
                  <a:schemeClr val="tx1"/>
                </a:solidFill>
              </a:rPr>
              <a:t> -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https://senedd.cymru/dod-o-hyd-i-aelod-o-r-senedd/</a:t>
            </a:r>
            <a:endParaRPr lang="en-US"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0" i="0"/>
            </a:pPr>
            <a:r>
              <a:rPr lang="1106" dirty="0">
                <a:solidFill>
                  <a:schemeClr val="tx1"/>
                </a:solidFill>
                <a:hlinkClick r:id="rId7"/>
              </a:rPr>
              <a:t>Dewch o hyd i'ch Aelod Seneddol</a:t>
            </a:r>
            <a:r>
              <a:rPr lang="en-GB" dirty="0">
                <a:solidFill>
                  <a:schemeClr val="tx1"/>
                </a:solidFill>
                <a:hlinkClick r:id="rId7"/>
              </a:rPr>
              <a:t> -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http://www.members.parliament.uk/FindYourMP</a:t>
            </a:r>
            <a:endParaRPr lang="1106" dirty="0">
              <a:solidFill>
                <a:schemeClr val="tx1"/>
              </a:solidFill>
              <a:hlinkClick r:id="rId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b="0" i="0"/>
            </a:pPr>
            <a:r>
              <a:rPr lang="1106" dirty="0">
                <a:solidFill>
                  <a:schemeClr val="tx1"/>
                </a:solidFill>
                <a:hlinkClick r:id="rId7"/>
              </a:rPr>
              <a:t>Dewch o hyd i'ch cynghorwyr</a:t>
            </a:r>
            <a:r>
              <a:rPr lang="en-GB" dirty="0">
                <a:solidFill>
                  <a:schemeClr val="tx1"/>
                </a:solidFill>
              </a:rPr>
              <a:t> </a:t>
            </a:r>
            <a:r>
              <a:rPr lang="en-GB" dirty="0">
                <a:solidFill>
                  <a:schemeClr val="tx1"/>
                </a:solidFill>
                <a:hlinkClick r:id="rId7"/>
              </a:rPr>
              <a:t>-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http://www.members.parliament.uk/FindYourMP</a:t>
            </a:r>
            <a:endParaRPr lang="1106" dirty="0">
              <a:solidFill>
                <a:schemeClr val="tx1"/>
              </a:solidFill>
              <a:hlinkClick r:id="rId7"/>
            </a:endParaRPr>
          </a:p>
          <a:p>
            <a:pPr marL="171450" indent="-171450">
              <a:buFont typeface="Arial" panose="020B0604020202020204" pitchFamily="34" charset="0"/>
              <a:buChar char="•"/>
              <a:defRPr b="0" i="0"/>
            </a:pPr>
            <a:endParaRPr lang="en-US" dirty="0">
              <a:solidFill>
                <a:schemeClr val="tx1"/>
              </a:solidFill>
            </a:endParaRPr>
          </a:p>
        </p:txBody>
      </p:sp>
      <p:sp>
        <p:nvSpPr>
          <p:cNvPr id="4" name="Slide Number Placeholder 3"/>
          <p:cNvSpPr>
            <a:spLocks noGrp="1"/>
          </p:cNvSpPr>
          <p:nvPr>
            <p:ph type="sldNum" sz="quarter" idx="10"/>
            <p:custDataLst>
              <p:tags r:id="rId3"/>
            </p:custDataLst>
          </p:nvPr>
        </p:nvSpPr>
        <p:spPr/>
        <p:txBody>
          <a:bodyPr/>
          <a:lstStyle/>
          <a:p>
            <a:pPr>
              <a:defRPr b="0" i="0"/>
            </a:pPr>
            <a:fld id="{7256C335-F36E-45F5-B351-560A886E0E66}" type="slidenum">
              <a:rPr lang="en-US" smtClean="0"/>
              <a:t>8</a:t>
            </a:fld>
            <a:endParaRPr lang="en-US"/>
          </a:p>
        </p:txBody>
      </p:sp>
    </p:spTree>
    <p:extLst>
      <p:ext uri="{BB962C8B-B14F-4D97-AF65-F5344CB8AC3E}">
        <p14:creationId xmlns:p14="http://schemas.microsoft.com/office/powerpoint/2010/main" val="1635184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indent="0">
              <a:buNone/>
              <a:defRPr b="0" i="0"/>
            </a:pPr>
            <a:r>
              <a:rPr lang="1106" dirty="0"/>
              <a:t>Os bydd gan y myfyrwyr amser, gofynnwch iddynt feddwl am dri pheth y byddent yn ei wneud pe baent yn Brif Weinidog Cymru.</a:t>
            </a:r>
            <a:endParaRPr lang="en-GB" dirty="0"/>
          </a:p>
          <a:p>
            <a:endParaRPr lang="en-GB" b="0" dirty="0"/>
          </a:p>
          <a:p>
            <a:pPr marL="0" indent="0">
              <a:buNone/>
              <a:defRPr b="0" i="0"/>
            </a:pPr>
            <a:r>
              <a:rPr lang="1106" dirty="0"/>
              <a:t>Gofynnwch i'r myfyrwyr ysgrifennu unrhyw gwestiynau neu ansicrwydd sydd ganddynt mewn perthynas â gwleidyddiaeth. Gall y rhain fod yn ddienw a chael eu casglu mewn blwch i'w hystyried mewn gwersi diweddarach.</a:t>
            </a:r>
          </a:p>
          <a:p>
            <a:endParaRPr lang="en-US" dirty="0">
              <a:solidFill>
                <a:schemeClr val="tx1"/>
              </a:solidFill>
            </a:endParaRPr>
          </a:p>
        </p:txBody>
      </p:sp>
      <p:sp>
        <p:nvSpPr>
          <p:cNvPr id="4" name="Slide Number Placeholder 3"/>
          <p:cNvSpPr>
            <a:spLocks noGrp="1"/>
          </p:cNvSpPr>
          <p:nvPr>
            <p:ph type="sldNum" sz="quarter" idx="10"/>
            <p:custDataLst>
              <p:tags r:id="rId3"/>
            </p:custDataLst>
          </p:nvPr>
        </p:nvSpPr>
        <p:spPr/>
        <p:txBody>
          <a:bodyPr/>
          <a:lstStyle/>
          <a:p>
            <a:pPr>
              <a:defRPr b="0" i="0"/>
            </a:pPr>
            <a:fld id="{17230906-2DD9-4D14-AACE-59DD82C8F5A0}" type="slidenum">
              <a:rPr lang="en-US" smtClean="0"/>
              <a:t>9</a:t>
            </a:fld>
            <a:endParaRPr lang="en-US"/>
          </a:p>
        </p:txBody>
      </p:sp>
    </p:spTree>
    <p:extLst>
      <p:ext uri="{BB962C8B-B14F-4D97-AF65-F5344CB8AC3E}">
        <p14:creationId xmlns:p14="http://schemas.microsoft.com/office/powerpoint/2010/main" val="3260447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comisiwnetholiadol.org.uk/dysgu" TargetMode="External"/><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hyperlink" Target="http://comisiwnetholiadol.org.uk/dysgu" TargetMode="Externa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hyperlink" Target="http://comisiwnetholiadol.org.uk/dysgu" TargetMode="Externa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hyperlink" Target="http://comisiwnetholiadol.org.uk/dysgu"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comisiwnetholiadol.org.uk/dysgu" TargetMode="External"/><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comisiwnetholiadol.org.uk/dysgu"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hyperlink" Target="http://comisiwnetholiadol.org.uk/dysgu"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hyperlink" Target="http://comisiwnetholiadol.org.uk/dysg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8" name="Footer Placeholder 40">
            <a:hlinkClick r:id="rId5"/>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682432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5" name="Picture 14" descr="A picture containing logo&#10;&#10;Description automatically generated">
            <a:extLst>
              <a:ext uri="{FF2B5EF4-FFF2-40B4-BE49-F238E27FC236}">
                <a16:creationId xmlns:a16="http://schemas.microsoft.com/office/drawing/2014/main" id="{0CAF7B56-3DE6-9A4E-A387-03278A669023}"/>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8" name="Footer Placeholder 40">
            <a:hlinkClick r:id="rId4"/>
            <a:extLst>
              <a:ext uri="{FF2B5EF4-FFF2-40B4-BE49-F238E27FC236}">
                <a16:creationId xmlns:a16="http://schemas.microsoft.com/office/drawing/2014/main" id="{004DC51A-28EF-954D-BC78-1E408C8FF76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MAE DY BLEIDLAIS YN CYFRI PAID COLLI DY GYFLE Logo">
            <a:extLst>
              <a:ext uri="{FF2B5EF4-FFF2-40B4-BE49-F238E27FC236}">
                <a16:creationId xmlns:a16="http://schemas.microsoft.com/office/drawing/2014/main" id="{9E55D2DE-A4CB-844E-AD12-23E6D552291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60910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5" name="Footer Placeholder 40">
            <a:hlinkClick r:id="rId5"/>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16022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dirty="0"/>
              <a:t>XX to XX minutes</a:t>
            </a:r>
            <a:endParaRPr lang="en-US" dirty="0"/>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A picture containing logo&#10;&#10;Description automatically generated">
            <a:extLst>
              <a:ext uri="{FF2B5EF4-FFF2-40B4-BE49-F238E27FC236}">
                <a16:creationId xmlns:a16="http://schemas.microsoft.com/office/drawing/2014/main" id="{D99C0E1D-BC84-D448-B5F0-6354652D2774}"/>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5" name="Footer Placeholder 40">
            <a:hlinkClick r:id="rId4"/>
            <a:extLst>
              <a:ext uri="{FF2B5EF4-FFF2-40B4-BE49-F238E27FC236}">
                <a16:creationId xmlns:a16="http://schemas.microsoft.com/office/drawing/2014/main" id="{6B9BD42C-453C-2444-B2C1-42F202B2392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MAE DY BLEIDLAIS YN CYFRI PAID COLLI DY GYFLE Logo">
            <a:extLst>
              <a:ext uri="{FF2B5EF4-FFF2-40B4-BE49-F238E27FC236}">
                <a16:creationId xmlns:a16="http://schemas.microsoft.com/office/drawing/2014/main" id="{A861A104-DF02-C045-A75D-DCCD11FE0511}"/>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19041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EEC28A0D-F14C-184B-9005-F767648E4D2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MAE DY BLEIDLAIS YN CYFRI PAID COLLI DY GYFLE Logo">
            <a:extLst>
              <a:ext uri="{FF2B5EF4-FFF2-40B4-BE49-F238E27FC236}">
                <a16:creationId xmlns:a16="http://schemas.microsoft.com/office/drawing/2014/main" id="{27331521-DB6F-2B46-9FC3-6F1D780396BE}"/>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5979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dirty="0"/>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4" name="Footer Placeholder 40">
            <a:hlinkClick r:id="rId4"/>
            <a:extLst>
              <a:ext uri="{FF2B5EF4-FFF2-40B4-BE49-F238E27FC236}">
                <a16:creationId xmlns:a16="http://schemas.microsoft.com/office/drawing/2014/main" id="{3B62D15E-6980-3E41-BDD9-AE24FF74138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7" name="Picture 16" descr="MAE DY BLEIDLAIS YN CYFRI PAID COLLI DY GYFLE Logo">
            <a:extLst>
              <a:ext uri="{FF2B5EF4-FFF2-40B4-BE49-F238E27FC236}">
                <a16:creationId xmlns:a16="http://schemas.microsoft.com/office/drawing/2014/main" id="{189D1E86-8324-6140-9A7B-38E7AC96B80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58401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3" name="Footer Placeholder 40">
            <a:hlinkClick r:id="rId2"/>
            <a:extLst>
              <a:ext uri="{FF2B5EF4-FFF2-40B4-BE49-F238E27FC236}">
                <a16:creationId xmlns:a16="http://schemas.microsoft.com/office/drawing/2014/main" id="{C88BCE86-D6E1-BA4F-92ED-C8E6D47CC87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Logo&#10;&#10;Description automatically generated with low confidence">
            <a:extLst>
              <a:ext uri="{FF2B5EF4-FFF2-40B4-BE49-F238E27FC236}">
                <a16:creationId xmlns:a16="http://schemas.microsoft.com/office/drawing/2014/main" id="{814702EA-FB17-A94F-9AC5-BF024D28FB05}"/>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9" name="Picture 18" descr="MAE DY BLEIDLAIS YN CYFRI PAID COLLI DY GYFLE Logo">
            <a:extLst>
              <a:ext uri="{FF2B5EF4-FFF2-40B4-BE49-F238E27FC236}">
                <a16:creationId xmlns:a16="http://schemas.microsoft.com/office/drawing/2014/main" id="{AD5D6012-8517-0849-A9BA-501A8C72B72C}"/>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49312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sp>
        <p:nvSpPr>
          <p:cNvPr id="15" name="Footer Placeholder 40">
            <a:hlinkClick r:id="rId2"/>
            <a:extLst>
              <a:ext uri="{FF2B5EF4-FFF2-40B4-BE49-F238E27FC236}">
                <a16:creationId xmlns:a16="http://schemas.microsoft.com/office/drawing/2014/main" id="{99B81052-EA3A-6041-A634-D8794D9DAA5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Logo&#10;&#10;Description automatically generated with low confidence">
            <a:extLst>
              <a:ext uri="{FF2B5EF4-FFF2-40B4-BE49-F238E27FC236}">
                <a16:creationId xmlns:a16="http://schemas.microsoft.com/office/drawing/2014/main" id="{4989A576-8B93-8143-A9BB-3D8286844600}"/>
              </a:ext>
            </a:extLst>
          </p:cNvPr>
          <p:cNvPicPr>
            <a:picLocks noChangeAspect="1"/>
          </p:cNvPicPr>
          <p:nvPr userDrawn="1"/>
        </p:nvPicPr>
        <p:blipFill>
          <a:blip r:embed="rId3"/>
          <a:stretch>
            <a:fillRect/>
          </a:stretch>
        </p:blipFill>
        <p:spPr>
          <a:xfrm>
            <a:off x="10725863" y="486082"/>
            <a:ext cx="1058080" cy="668354"/>
          </a:xfrm>
          <a:prstGeom prst="rect">
            <a:avLst/>
          </a:prstGeom>
        </p:spPr>
      </p:pic>
      <p:pic>
        <p:nvPicPr>
          <p:cNvPr id="17" name="Picture 16" descr="MAE DY BLEIDLAIS YN CYFRI PAID COLLI DY GYFLE Logo">
            <a:extLst>
              <a:ext uri="{FF2B5EF4-FFF2-40B4-BE49-F238E27FC236}">
                <a16:creationId xmlns:a16="http://schemas.microsoft.com/office/drawing/2014/main" id="{F8DD6647-0CBB-6443-9951-025AB7E89B21}"/>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33595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pic>
        <p:nvPicPr>
          <p:cNvPr id="22" name="Picture 21" descr="MAE DY BLEIDLAIS YN CYFRI PAID COLLI DY GYFLE Logo">
            <a:extLst>
              <a:ext uri="{FF2B5EF4-FFF2-40B4-BE49-F238E27FC236}">
                <a16:creationId xmlns:a16="http://schemas.microsoft.com/office/drawing/2014/main" id="{15346121-0E4C-724D-ABE9-5D850B76ACD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3" name="Footer Placeholder 40">
            <a:hlinkClick r:id="rId5"/>
            <a:extLst>
              <a:ext uri="{FF2B5EF4-FFF2-40B4-BE49-F238E27FC236}">
                <a16:creationId xmlns:a16="http://schemas.microsoft.com/office/drawing/2014/main" id="{11D3176B-5D29-7B41-A895-E484C99E486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4" name="Picture 23" descr="A picture containing logo&#10;&#10;Description automatically generated">
            <a:extLst>
              <a:ext uri="{FF2B5EF4-FFF2-40B4-BE49-F238E27FC236}">
                <a16:creationId xmlns:a16="http://schemas.microsoft.com/office/drawing/2014/main" id="{A20CC900-FB39-A544-9F97-461A700518CC}"/>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025915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dirty="0"/>
              <a:t>CLICK THE ICON</a:t>
            </a:r>
            <a:br>
              <a:rPr lang="en-US" dirty="0"/>
            </a:br>
            <a:r>
              <a:rPr lang="en-US" dirty="0"/>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dirty="0"/>
              <a:t>CAPTION TO AN IMAGE PERHAPS</a:t>
            </a:r>
          </a:p>
        </p:txBody>
      </p:sp>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2"/>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3"/>
          <a:srcRect l="3461" r="6942" b="3737"/>
          <a:stretch/>
        </p:blipFill>
        <p:spPr>
          <a:xfrm>
            <a:off x="9481529" y="4099727"/>
            <a:ext cx="2710471" cy="2767437"/>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4" name="Picture 23" descr="MAE DY BLEIDLAIS YN CYFRI PAID COLLI DY GYFLE Logo">
            <a:extLst>
              <a:ext uri="{FF2B5EF4-FFF2-40B4-BE49-F238E27FC236}">
                <a16:creationId xmlns:a16="http://schemas.microsoft.com/office/drawing/2014/main" id="{A09F939A-F457-DD44-AC4A-C8573185E52F}"/>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5" name="Footer Placeholder 40">
            <a:hlinkClick r:id="rId5"/>
            <a:extLst>
              <a:ext uri="{FF2B5EF4-FFF2-40B4-BE49-F238E27FC236}">
                <a16:creationId xmlns:a16="http://schemas.microsoft.com/office/drawing/2014/main" id="{F0BB0C8D-D3BA-E940-8062-1BE063F0E61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6" name="Picture 25" descr="A picture containing logo&#10;&#10;Description automatically generated">
            <a:extLst>
              <a:ext uri="{FF2B5EF4-FFF2-40B4-BE49-F238E27FC236}">
                <a16:creationId xmlns:a16="http://schemas.microsoft.com/office/drawing/2014/main" id="{E16C3DB5-DBEF-6049-BA11-462E246A22F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87696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BE9C0F-39F5-D046-9E92-4457040FB183}"/>
              </a:ext>
            </a:extLst>
          </p:cNvPr>
          <p:cNvSpPr txBox="1"/>
          <p:nvPr userDrawn="1"/>
        </p:nvSpPr>
        <p:spPr>
          <a:xfrm>
            <a:off x="371474" y="791895"/>
            <a:ext cx="7675245" cy="1938992"/>
          </a:xfrm>
          <a:prstGeom prst="rect">
            <a:avLst/>
          </a:prstGeom>
          <a:noFill/>
        </p:spPr>
        <p:txBody>
          <a:bodyPr wrap="square" rtlCol="0">
            <a:spAutoFit/>
          </a:bodyPr>
          <a:lstStyle/>
          <a:p>
            <a:r>
              <a:rPr lang="en-US" sz="6000" b="1" dirty="0">
                <a:latin typeface="Montserrat ExtraBold" pitchFamily="2" charset="77"/>
              </a:rPr>
              <a:t>How to use this presentation pack</a:t>
            </a:r>
          </a:p>
        </p:txBody>
      </p:sp>
      <p:sp>
        <p:nvSpPr>
          <p:cNvPr id="3" name="TextBox 2">
            <a:extLst>
              <a:ext uri="{FF2B5EF4-FFF2-40B4-BE49-F238E27FC236}">
                <a16:creationId xmlns:a16="http://schemas.microsoft.com/office/drawing/2014/main" id="{20D7F9D3-2839-1940-9A22-CC3A07232D54}"/>
              </a:ext>
            </a:extLst>
          </p:cNvPr>
          <p:cNvSpPr txBox="1"/>
          <p:nvPr userDrawn="1"/>
        </p:nvSpPr>
        <p:spPr>
          <a:xfrm>
            <a:off x="371473" y="3211338"/>
            <a:ext cx="5919537" cy="341632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200" dirty="0">
                <a:latin typeface="Montserrat Medium" pitchFamily="2" charset="77"/>
              </a:rPr>
              <a:t>This presentation consists of many ‘master templates’ for you to use.</a:t>
            </a:r>
          </a:p>
          <a:p>
            <a:pPr marL="285750" indent="-285750">
              <a:spcAft>
                <a:spcPts val="1200"/>
              </a:spcAft>
              <a:buFont typeface="Arial" panose="020B0604020202020204" pitchFamily="34" charset="0"/>
              <a:buChar char="•"/>
            </a:pPr>
            <a:r>
              <a:rPr lang="en-US" sz="1200" dirty="0">
                <a:latin typeface="Montserrat Medium" pitchFamily="2" charset="77"/>
              </a:rPr>
              <a:t>It is recommended that you duplicate this presentation and rename to your desired folder destination before beginning.</a:t>
            </a:r>
          </a:p>
          <a:p>
            <a:pPr marL="285750" indent="-285750">
              <a:spcAft>
                <a:spcPts val="1200"/>
              </a:spcAft>
              <a:buFont typeface="Arial" panose="020B0604020202020204" pitchFamily="34" charset="0"/>
              <a:buChar char="•"/>
            </a:pPr>
            <a:r>
              <a:rPr lang="en-US" sz="1200" dirty="0">
                <a:latin typeface="Montserrat Medium" pitchFamily="2" charset="77"/>
              </a:rPr>
              <a:t>All available slides have been placed into the presentation itself to be amended or deleted as you please. </a:t>
            </a:r>
          </a:p>
          <a:p>
            <a:pPr marL="285750" indent="-285750">
              <a:spcAft>
                <a:spcPts val="1200"/>
              </a:spcAft>
              <a:buFont typeface="Arial" panose="020B0604020202020204" pitchFamily="34" charset="0"/>
              <a:buChar char="•"/>
            </a:pPr>
            <a:r>
              <a:rPr lang="en-US" sz="1200" dirty="0">
                <a:latin typeface="Montserrat Medium" pitchFamily="2" charset="77"/>
              </a:rPr>
              <a:t>Page 2 is an asset pack for you to copy and paste from. You may wish to keep this page available whilst you build your presentation and remove on completion. If for any reason you lose this page, you can find the assets in the master pages:</a:t>
            </a:r>
          </a:p>
          <a:p>
            <a:pPr marL="742950" lvl="1" indent="-285750">
              <a:spcAft>
                <a:spcPts val="800"/>
              </a:spcAft>
              <a:buFont typeface="Arial" panose="020B0604020202020204" pitchFamily="34" charset="0"/>
              <a:buChar char="•"/>
            </a:pPr>
            <a:r>
              <a:rPr lang="en-US" sz="1200" dirty="0">
                <a:latin typeface="Montserrat Medium" pitchFamily="2" charset="77"/>
              </a:rPr>
              <a:t>View &gt; Master &gt; Slide Master</a:t>
            </a:r>
          </a:p>
          <a:p>
            <a:pPr marL="742950" lvl="1" indent="-285750">
              <a:spcAft>
                <a:spcPts val="800"/>
              </a:spcAft>
              <a:buFont typeface="Arial" panose="020B0604020202020204" pitchFamily="34" charset="0"/>
              <a:buChar char="•"/>
            </a:pPr>
            <a:r>
              <a:rPr lang="en-US" sz="1200" dirty="0">
                <a:latin typeface="Montserrat Medium" pitchFamily="2" charset="77"/>
              </a:rPr>
              <a:t>Select your asset &gt; copy (</a:t>
            </a:r>
            <a:r>
              <a:rPr lang="en-US" sz="1200" dirty="0" err="1">
                <a:latin typeface="Montserrat Medium" pitchFamily="2" charset="77"/>
              </a:rPr>
              <a:t>ctrl+c</a:t>
            </a:r>
            <a:r>
              <a:rPr lang="en-US" sz="1200" dirty="0">
                <a:latin typeface="Montserrat Medium" pitchFamily="2" charset="77"/>
              </a:rPr>
              <a:t> or </a:t>
            </a:r>
            <a:r>
              <a:rPr lang="en-US" sz="1200" dirty="0" err="1">
                <a:latin typeface="Montserrat Medium" pitchFamily="2" charset="77"/>
              </a:rPr>
              <a:t>cmd+c</a:t>
            </a:r>
            <a:r>
              <a:rPr lang="en-US" sz="1200" dirty="0">
                <a:latin typeface="Montserrat Medium" pitchFamily="2" charset="77"/>
              </a:rPr>
              <a:t>)</a:t>
            </a:r>
          </a:p>
          <a:p>
            <a:pPr marL="742950" lvl="1" indent="-285750">
              <a:spcAft>
                <a:spcPts val="800"/>
              </a:spcAft>
              <a:buFont typeface="Arial" panose="020B0604020202020204" pitchFamily="34" charset="0"/>
              <a:buChar char="•"/>
            </a:pPr>
            <a:r>
              <a:rPr lang="en-US" sz="1200" dirty="0">
                <a:latin typeface="Montserrat Medium" pitchFamily="2" charset="77"/>
              </a:rPr>
              <a:t>Return to your presentation and paste (</a:t>
            </a:r>
            <a:r>
              <a:rPr lang="en-US" sz="1200" dirty="0" err="1">
                <a:latin typeface="Montserrat Medium" pitchFamily="2" charset="77"/>
              </a:rPr>
              <a:t>ctrl+v</a:t>
            </a:r>
            <a:r>
              <a:rPr lang="en-US" sz="1200" dirty="0">
                <a:latin typeface="Montserrat Medium" pitchFamily="2" charset="77"/>
              </a:rPr>
              <a:t> or </a:t>
            </a:r>
            <a:r>
              <a:rPr lang="en-US" sz="1200" dirty="0" err="1">
                <a:latin typeface="Montserrat Medium" pitchFamily="2" charset="77"/>
              </a:rPr>
              <a:t>cmd+v</a:t>
            </a:r>
            <a:r>
              <a:rPr lang="en-US" sz="1200" dirty="0">
                <a:latin typeface="Montserrat Medium" pitchFamily="2" charset="77"/>
              </a:rPr>
              <a:t>). </a:t>
            </a:r>
          </a:p>
          <a:p>
            <a:pPr marL="285750" indent="-285750">
              <a:spcAft>
                <a:spcPts val="1200"/>
              </a:spcAft>
              <a:buFont typeface="Arial" panose="020B0604020202020204" pitchFamily="34" charset="0"/>
              <a:buChar char="•"/>
            </a:pPr>
            <a:endParaRPr lang="en-US" sz="1200" dirty="0">
              <a:latin typeface="Montserrat Medium" pitchFamily="2" charset="77"/>
            </a:endParaRPr>
          </a:p>
        </p:txBody>
      </p:sp>
      <p:pic>
        <p:nvPicPr>
          <p:cNvPr id="4" name="Picture 3" descr="A picture containing person&#10;&#10;Description automatically generated">
            <a:extLst>
              <a:ext uri="{FF2B5EF4-FFF2-40B4-BE49-F238E27FC236}">
                <a16:creationId xmlns:a16="http://schemas.microsoft.com/office/drawing/2014/main" id="{CC590042-FDA3-634A-9D76-8F3B2D6F1891}"/>
              </a:ext>
            </a:extLst>
          </p:cNvPr>
          <p:cNvPicPr>
            <a:picLocks noChangeAspect="1"/>
          </p:cNvPicPr>
          <p:nvPr userDrawn="1"/>
        </p:nvPicPr>
        <p:blipFill rotWithShape="1">
          <a:blip r:embed="rId2"/>
          <a:srcRect l="1" r="-696"/>
          <a:stretch/>
        </p:blipFill>
        <p:spPr>
          <a:xfrm>
            <a:off x="7104131" y="1642769"/>
            <a:ext cx="4433934" cy="5225280"/>
          </a:xfrm>
          <a:prstGeom prst="rect">
            <a:avLst/>
          </a:prstGeom>
        </p:spPr>
      </p:pic>
    </p:spTree>
    <p:extLst>
      <p:ext uri="{BB962C8B-B14F-4D97-AF65-F5344CB8AC3E}">
        <p14:creationId xmlns:p14="http://schemas.microsoft.com/office/powerpoint/2010/main" val="784889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13" name="Picture 12" descr="A picture containing logo&#10;&#10;Description automatically generated">
            <a:extLst>
              <a:ext uri="{FF2B5EF4-FFF2-40B4-BE49-F238E27FC236}">
                <a16:creationId xmlns:a16="http://schemas.microsoft.com/office/drawing/2014/main" id="{B71CF5EF-2EE5-2C4C-ADC0-8F4BEC36D76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4" name="Picture 13" descr="MAE DY BLEIDLAIS YN CYFRI PAID COLLI DY GYFLE Logo">
            <a:extLst>
              <a:ext uri="{FF2B5EF4-FFF2-40B4-BE49-F238E27FC236}">
                <a16:creationId xmlns:a16="http://schemas.microsoft.com/office/drawing/2014/main" id="{FF2D3DB2-00CD-FE48-9417-41CB032450E9}"/>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dirty="0"/>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dirty="0">
                <a:solidFill>
                  <a:schemeClr val="tx1"/>
                </a:solidFill>
              </a:rPr>
              <a:t>“</a:t>
            </a:r>
          </a:p>
        </p:txBody>
      </p:sp>
      <p:pic>
        <p:nvPicPr>
          <p:cNvPr id="9" name="Picture 8" descr="A picture containing logo&#10;&#10;Description automatically generated">
            <a:extLst>
              <a:ext uri="{FF2B5EF4-FFF2-40B4-BE49-F238E27FC236}">
                <a16:creationId xmlns:a16="http://schemas.microsoft.com/office/drawing/2014/main" id="{CEA10697-2991-3348-A04E-762251C7316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42706" y="493632"/>
            <a:ext cx="1030561" cy="650971"/>
          </a:xfrm>
          <a:prstGeom prst="rect">
            <a:avLst/>
          </a:prstGeom>
        </p:spPr>
      </p:pic>
      <p:pic>
        <p:nvPicPr>
          <p:cNvPr id="10" name="Picture 9" descr="MAE DY BLEIDLAIS YN CYFRI PAID COLLI DY GYFLE Logo">
            <a:extLst>
              <a:ext uri="{FF2B5EF4-FFF2-40B4-BE49-F238E27FC236}">
                <a16:creationId xmlns:a16="http://schemas.microsoft.com/office/drawing/2014/main" id="{0815E5BB-0D07-2946-91E3-E011D8124D4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84CD3B0B-1808-1744-B009-1963A1202628}"/>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FB2331C-532E-DF46-B5FF-46570B01CBD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9B5F797E-F2A0-E64F-B333-860B43F263D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994624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09B1E151-631F-DC47-84CF-31D75BF32DC1}"/>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55B9F74C-BEC6-D040-BDED-DF18E925307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D1183D4F-9167-5740-9797-36A5BA056929}"/>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400599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endPar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A0113DAC-4AFD-A942-8B94-4C66C490637E}"/>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EFBE18A3-B52C-EC4A-9484-52747960A913}"/>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29F13A0E-CA09-674B-BD67-6479BC4E9B2C}"/>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513552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B8D8E8E4-42FE-C14C-862B-FC02DD027B60}"/>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CD8815C5-7A4B-FF48-ADB8-C76E2B73A18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D6B2988-F1F6-F94A-836F-9236784BD7A7}"/>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786658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4" name="Picture 13" descr="MAE DY BLEIDLAIS YN CYFRI PAID COLLI DY GYFLE Logo">
            <a:extLst>
              <a:ext uri="{FF2B5EF4-FFF2-40B4-BE49-F238E27FC236}">
                <a16:creationId xmlns:a16="http://schemas.microsoft.com/office/drawing/2014/main" id="{D6D9D132-E120-2B4F-8521-C0A9DC214B79}"/>
              </a:ext>
            </a:extLst>
          </p:cNvPr>
          <p:cNvPicPr>
            <a:picLocks noChangeAspect="1"/>
          </p:cNvPicPr>
          <p:nvPr userDrawn="1"/>
        </p:nvPicPr>
        <p:blipFill>
          <a:blip r:embed="rId2"/>
          <a:stretch>
            <a:fillRect/>
          </a:stretch>
        </p:blipFill>
        <p:spPr>
          <a:xfrm>
            <a:off x="9526608" y="6062337"/>
            <a:ext cx="2246659" cy="468054"/>
          </a:xfrm>
          <a:prstGeom prst="rect">
            <a:avLst/>
          </a:prstGeom>
        </p:spPr>
      </p:pic>
      <p:sp>
        <p:nvSpPr>
          <p:cNvPr id="15" name="Footer Placeholder 40">
            <a:hlinkClick r:id="rId3"/>
            <a:extLst>
              <a:ext uri="{FF2B5EF4-FFF2-40B4-BE49-F238E27FC236}">
                <a16:creationId xmlns:a16="http://schemas.microsoft.com/office/drawing/2014/main" id="{1A6F9F24-0839-2843-901F-58DA94B5715A}"/>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6" name="Picture 15" descr="A picture containing logo&#10;&#10;Description automatically generated">
            <a:extLst>
              <a:ext uri="{FF2B5EF4-FFF2-40B4-BE49-F238E27FC236}">
                <a16:creationId xmlns:a16="http://schemas.microsoft.com/office/drawing/2014/main" id="{8491A033-4AA8-DA4C-9BA6-7CAC588F30CB}"/>
              </a:ext>
            </a:extLst>
          </p:cNvPr>
          <p:cNvPicPr>
            <a:picLocks noChangeAspect="1"/>
          </p:cNvPicPr>
          <p:nvPr userDrawn="1"/>
        </p:nvPicPr>
        <p:blipFill>
          <a:blip r:embed="rId4"/>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31196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dirty="0">
                <a:ln w="15875">
                  <a:solidFill>
                    <a:schemeClr val="bg1"/>
                  </a:solidFill>
                </a:ln>
                <a:noFill/>
                <a:latin typeface="Montserrat ExtraBold" pitchFamily="2" charset="77"/>
              </a:rPr>
              <a:t>BINGO!</a:t>
            </a:r>
          </a:p>
        </p:txBody>
      </p:sp>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60B3BFDC-5C6B-AB4D-A23A-C0B86E8071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011A41A9-1816-2D48-BFD6-92A5BCE9CAD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A31CD0B5-9DFC-4F4B-86AC-468CBDBB3331}"/>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61643" y="493632"/>
            <a:ext cx="1030561" cy="650971"/>
          </a:xfrm>
          <a:prstGeom prst="rect">
            <a:avLst/>
          </a:prstGeom>
        </p:spPr>
      </p:pic>
    </p:spTree>
    <p:extLst>
      <p:ext uri="{BB962C8B-B14F-4D97-AF65-F5344CB8AC3E}">
        <p14:creationId xmlns:p14="http://schemas.microsoft.com/office/powerpoint/2010/main" val="369905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1" name="Picture 20" descr="MAE DY BLEIDLAIS YN CYFRI PAID COLLI DY GYFLE Logo">
            <a:extLst>
              <a:ext uri="{FF2B5EF4-FFF2-40B4-BE49-F238E27FC236}">
                <a16:creationId xmlns:a16="http://schemas.microsoft.com/office/drawing/2014/main" id="{6460411D-8ABD-6A47-A03F-ACED69383AA5}"/>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74AD10EF-C46D-7141-B76F-5873E109A7AD}"/>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5" name="Picture 24" descr="A picture containing logo&#10;&#10;Description automatically generated">
            <a:extLst>
              <a:ext uri="{FF2B5EF4-FFF2-40B4-BE49-F238E27FC236}">
                <a16:creationId xmlns:a16="http://schemas.microsoft.com/office/drawing/2014/main" id="{D641F070-72EF-6847-84BD-C73567E8705E}"/>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3263213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dirty="0"/>
              <a:t>ENTER</a:t>
            </a:r>
            <a:endParaRPr lang="en-US" dirty="0"/>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YOUR</a:t>
            </a:r>
            <a:endParaRPr lang="en-US" dirty="0"/>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dirty="0"/>
              <a:t>WORD</a:t>
            </a:r>
            <a:endParaRPr lang="en-US" dirty="0"/>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INSIDE</a:t>
            </a:r>
            <a:endParaRPr lang="en-US" dirty="0"/>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dirty="0"/>
              <a:t>HERE</a:t>
            </a:r>
            <a:endParaRPr lang="en-US" dirty="0"/>
          </a:p>
        </p:txBody>
      </p:sp>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20" name="Picture 19" descr="MAE DY BLEIDLAIS YN CYFRI PAID COLLI DY GYFLE Logo">
            <a:extLst>
              <a:ext uri="{FF2B5EF4-FFF2-40B4-BE49-F238E27FC236}">
                <a16:creationId xmlns:a16="http://schemas.microsoft.com/office/drawing/2014/main" id="{38B05C8D-8FDA-9148-AA7D-BEE9D3D75AF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1" name="Footer Placeholder 40">
            <a:hlinkClick r:id="rId4"/>
            <a:extLst>
              <a:ext uri="{FF2B5EF4-FFF2-40B4-BE49-F238E27FC236}">
                <a16:creationId xmlns:a16="http://schemas.microsoft.com/office/drawing/2014/main" id="{756121F4-1BD3-B64E-82C7-DD1C9B9D893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2" name="Picture 21" descr="A picture containing logo&#10;&#10;Description automatically generated">
            <a:extLst>
              <a:ext uri="{FF2B5EF4-FFF2-40B4-BE49-F238E27FC236}">
                <a16:creationId xmlns:a16="http://schemas.microsoft.com/office/drawing/2014/main" id="{54E2DADA-B7BF-404D-8E30-6C3EB82FE49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71475" y="493632"/>
            <a:ext cx="1030561" cy="650971"/>
          </a:xfrm>
          <a:prstGeom prst="rect">
            <a:avLst/>
          </a:prstGeom>
        </p:spPr>
      </p:pic>
    </p:spTree>
    <p:extLst>
      <p:ext uri="{BB962C8B-B14F-4D97-AF65-F5344CB8AC3E}">
        <p14:creationId xmlns:p14="http://schemas.microsoft.com/office/powerpoint/2010/main" val="204270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12" name="Picture 11" descr="Large thumbs up image">
            <a:extLst>
              <a:ext uri="{FF2B5EF4-FFF2-40B4-BE49-F238E27FC236}">
                <a16:creationId xmlns:a16="http://schemas.microsoft.com/office/drawing/2014/main" id="{91CD2120-C79A-2E43-9807-6E55EE4F80DE}"/>
              </a:ext>
              <a:ext uri="{C183D7F6-B498-43B3-948B-1728B52AA6E4}">
                <adec:decorative xmlns:adec="http://schemas.microsoft.com/office/drawing/2017/decorative" val="0"/>
              </a:ext>
            </a:extLst>
          </p:cNvPr>
          <p:cNvPicPr>
            <a:picLocks noChangeAspect="1"/>
          </p:cNvPicPr>
          <p:nvPr userDrawn="1"/>
        </p:nvPicPr>
        <p:blipFill rotWithShape="1">
          <a:blip r:embed="rId2"/>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21CF0CE7-8768-AF41-AF29-25C3C97595B5}"/>
              </a:ext>
            </a:extLst>
          </p:cNvPr>
          <p:cNvPicPr>
            <a:picLocks noChangeAspect="1"/>
          </p:cNvPicPr>
          <p:nvPr userDrawn="1"/>
        </p:nvPicPr>
        <p:blipFill rotWithShape="1">
          <a:blip r:embed="rId3"/>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0101762E-D030-CA41-B50B-4E64EE611A68}"/>
              </a:ext>
              <a:ext uri="{C183D7F6-B498-43B3-948B-1728B52AA6E4}">
                <adec:decorative xmlns:adec="http://schemas.microsoft.com/office/drawing/2017/decorative" val="0"/>
              </a:ext>
            </a:extLst>
          </p:cNvPr>
          <p:cNvPicPr>
            <a:picLocks noChangeAspect="1"/>
          </p:cNvPicPr>
          <p:nvPr userDrawn="1"/>
        </p:nvPicPr>
        <p:blipFill rotWithShape="1">
          <a:blip r:embed="rId4"/>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4D23275F-EF89-3045-B247-ACD19DA44598}"/>
              </a:ext>
            </a:extLst>
          </p:cNvPr>
          <p:cNvPicPr>
            <a:picLocks noChangeAspect="1"/>
          </p:cNvPicPr>
          <p:nvPr userDrawn="1"/>
        </p:nvPicPr>
        <p:blipFill rotWithShape="1">
          <a:blip r:embed="rId5"/>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A854F3FA-4D83-4246-9009-3A8BBFDC6456}"/>
              </a:ext>
            </a:extLst>
          </p:cNvPr>
          <p:cNvPicPr>
            <a:picLocks noChangeAspect="1"/>
          </p:cNvPicPr>
          <p:nvPr userDrawn="1"/>
        </p:nvPicPr>
        <p:blipFill rotWithShape="1">
          <a:blip r:embed="rId6"/>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0DE2A78B-31D2-FB4E-9864-3677750C85FA}"/>
              </a:ext>
            </a:extLst>
          </p:cNvPr>
          <p:cNvPicPr>
            <a:picLocks noChangeAspect="1"/>
          </p:cNvPicPr>
          <p:nvPr userDrawn="1"/>
        </p:nvPicPr>
        <p:blipFill rotWithShape="1">
          <a:blip r:embed="rId7"/>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B7BC2613-416D-C843-B6F1-D5F5BEB73D91}"/>
              </a:ext>
              <a:ext uri="{C183D7F6-B498-43B3-948B-1728B52AA6E4}">
                <adec:decorative xmlns:adec="http://schemas.microsoft.com/office/drawing/2017/decorative" val="0"/>
              </a:ext>
            </a:extLst>
          </p:cNvPr>
          <p:cNvPicPr>
            <a:picLocks noChangeAspect="1"/>
          </p:cNvPicPr>
          <p:nvPr userDrawn="1"/>
        </p:nvPicPr>
        <p:blipFill rotWithShape="1">
          <a:blip r:embed="rId8"/>
          <a:srcRect l="20359" r="12231" b="8221"/>
          <a:stretch/>
        </p:blipFill>
        <p:spPr>
          <a:xfrm flipH="1">
            <a:off x="4135409" y="3448656"/>
            <a:ext cx="3064604" cy="3421406"/>
          </a:xfrm>
          <a:prstGeom prst="rect">
            <a:avLst/>
          </a:prstGeom>
        </p:spPr>
      </p:pic>
      <p:pic>
        <p:nvPicPr>
          <p:cNvPr id="19" name="Clock icon" descr="Clock Icon&#10;">
            <a:extLst>
              <a:ext uri="{FF2B5EF4-FFF2-40B4-BE49-F238E27FC236}">
                <a16:creationId xmlns:a16="http://schemas.microsoft.com/office/drawing/2014/main" id="{FB30F174-521D-F64A-8026-8683442740DF}"/>
              </a:ext>
            </a:extLst>
          </p:cNvPr>
          <p:cNvPicPr>
            <a:picLocks noChangeAspect="1"/>
          </p:cNvPicPr>
          <p:nvPr userDrawn="1"/>
        </p:nvPicPr>
        <p:blipFill>
          <a:blip r:embed="rId9"/>
          <a:stretch>
            <a:fillRect/>
          </a:stretch>
        </p:blipFill>
        <p:spPr>
          <a:xfrm>
            <a:off x="928028" y="904775"/>
            <a:ext cx="1207281" cy="1207281"/>
          </a:xfrm>
          <a:prstGeom prst="rect">
            <a:avLst/>
          </a:prstGeom>
        </p:spPr>
      </p:pic>
      <p:pic>
        <p:nvPicPr>
          <p:cNvPr id="20" name="Clock Icon">
            <a:extLst>
              <a:ext uri="{FF2B5EF4-FFF2-40B4-BE49-F238E27FC236}">
                <a16:creationId xmlns:a16="http://schemas.microsoft.com/office/drawing/2014/main" id="{29B72F06-3B2B-5B46-A06B-EA6344791086}"/>
              </a:ext>
            </a:extLst>
          </p:cNvPr>
          <p:cNvPicPr>
            <a:picLocks noChangeAspect="1"/>
          </p:cNvPicPr>
          <p:nvPr userDrawn="1"/>
        </p:nvPicPr>
        <p:blipFill>
          <a:blip r:embed="rId10"/>
          <a:srcRect/>
          <a:stretch/>
        </p:blipFill>
        <p:spPr>
          <a:xfrm>
            <a:off x="2339898" y="904775"/>
            <a:ext cx="1207281" cy="1207281"/>
          </a:xfrm>
          <a:prstGeom prst="rect">
            <a:avLst/>
          </a:prstGeom>
        </p:spPr>
      </p:pic>
      <p:pic>
        <p:nvPicPr>
          <p:cNvPr id="21" name="Picture 20">
            <a:extLst>
              <a:ext uri="{FF2B5EF4-FFF2-40B4-BE49-F238E27FC236}">
                <a16:creationId xmlns:a16="http://schemas.microsoft.com/office/drawing/2014/main" id="{09171513-B2E9-5147-A784-B9F6EEE65B65}"/>
              </a:ext>
            </a:extLst>
          </p:cNvPr>
          <p:cNvPicPr>
            <a:picLocks noChangeAspect="1"/>
          </p:cNvPicPr>
          <p:nvPr userDrawn="1"/>
        </p:nvPicPr>
        <p:blipFill>
          <a:blip r:embed="rId11"/>
          <a:stretch>
            <a:fillRect/>
          </a:stretch>
        </p:blipFill>
        <p:spPr>
          <a:xfrm>
            <a:off x="2339898" y="2221719"/>
            <a:ext cx="1207281" cy="1207281"/>
          </a:xfrm>
          <a:prstGeom prst="rect">
            <a:avLst/>
          </a:prstGeom>
        </p:spPr>
      </p:pic>
      <p:pic>
        <p:nvPicPr>
          <p:cNvPr id="22" name="Picture 21" descr="Outline of a hand pointing at an image&#10;">
            <a:extLst>
              <a:ext uri="{FF2B5EF4-FFF2-40B4-BE49-F238E27FC236}">
                <a16:creationId xmlns:a16="http://schemas.microsoft.com/office/drawing/2014/main" id="{59736D20-4C79-BB49-8541-782BC168BED6}"/>
              </a:ext>
            </a:extLst>
          </p:cNvPr>
          <p:cNvPicPr>
            <a:picLocks noChangeAspect="1"/>
          </p:cNvPicPr>
          <p:nvPr userDrawn="1"/>
        </p:nvPicPr>
        <p:blipFill rotWithShape="1">
          <a:blip r:embed="rId12"/>
          <a:srcRect l="52080"/>
          <a:stretch/>
        </p:blipFill>
        <p:spPr>
          <a:xfrm flipH="1">
            <a:off x="643572" y="1826807"/>
            <a:ext cx="1594032" cy="1915575"/>
          </a:xfrm>
          <a:prstGeom prst="rect">
            <a:avLst/>
          </a:prstGeom>
        </p:spPr>
      </p:pic>
    </p:spTree>
    <p:extLst>
      <p:ext uri="{BB962C8B-B14F-4D97-AF65-F5344CB8AC3E}">
        <p14:creationId xmlns:p14="http://schemas.microsoft.com/office/powerpoint/2010/main" val="213247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06427" y="1778215"/>
            <a:ext cx="4724671" cy="618707"/>
          </a:xfrm>
        </p:spPr>
        <p:txBody>
          <a:bodyPr anchor="ctr">
            <a:normAutofit/>
          </a:bodyPr>
          <a:lstStyle>
            <a:lvl1pPr marL="0" indent="0">
              <a:buNone/>
              <a:defRPr sz="1600"/>
            </a:lvl1pPr>
          </a:lstStyle>
          <a:p>
            <a:pPr lvl="0"/>
            <a:r>
              <a:rPr lang="en-GB" dirty="0"/>
              <a:t>XX to XX minutes</a:t>
            </a:r>
            <a:endParaRPr lang="en-US" dirty="0"/>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17023" y="1918977"/>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8" name="Footer Placeholder 40">
            <a:hlinkClick r:id="rId5"/>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800243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dirty="0"/>
              <a:t>TITLE TO GO HERE</a:t>
            </a:r>
            <a:endParaRPr lang="en-US" dirty="0"/>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07988" y="1778216"/>
            <a:ext cx="5270818" cy="618706"/>
          </a:xfrm>
        </p:spPr>
        <p:txBody>
          <a:bodyPr anchor="ctr">
            <a:normAutofit/>
          </a:bodyPr>
          <a:lstStyle>
            <a:lvl1pPr marL="0" indent="0">
              <a:buNone/>
              <a:defRPr sz="16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7" name="Picture 16" descr="MAE DY BLEIDLAIS YN CYFRI PAID COLLI DY GYFLE Logo">
            <a:extLst>
              <a:ext uri="{FF2B5EF4-FFF2-40B4-BE49-F238E27FC236}">
                <a16:creationId xmlns:a16="http://schemas.microsoft.com/office/drawing/2014/main" id="{2008B95C-A7C3-9244-B694-D2B6538AEDA3}"/>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8" name="Footer Placeholder 40">
            <a:hlinkClick r:id="rId4"/>
            <a:extLst>
              <a:ext uri="{FF2B5EF4-FFF2-40B4-BE49-F238E27FC236}">
                <a16:creationId xmlns:a16="http://schemas.microsoft.com/office/drawing/2014/main" id="{E21CF5B8-3BF7-0444-8CF7-42D7D96171E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9" name="Picture 18" descr="A picture containing logo&#10;&#10;Description automatically generated">
            <a:extLst>
              <a:ext uri="{FF2B5EF4-FFF2-40B4-BE49-F238E27FC236}">
                <a16:creationId xmlns:a16="http://schemas.microsoft.com/office/drawing/2014/main" id="{CE68664F-4220-3F43-8DF5-10200451944B}"/>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1494417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06429" y="1778215"/>
            <a:ext cx="4724671" cy="61870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23477" y="1921463"/>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22" name="Footer Placeholder 40">
            <a:hlinkClick r:id="rId5"/>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411686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07988" y="1784826"/>
            <a:ext cx="5270818" cy="612098"/>
          </a:xfrm>
        </p:spPr>
        <p:txBody>
          <a:bodyPr anchor="ctr">
            <a:normAutofit/>
          </a:bodyPr>
          <a:lstStyle>
            <a:lvl1pPr marL="0" indent="0">
              <a:buNone/>
              <a:defRPr sz="1600"/>
            </a:lvl1pPr>
          </a:lstStyle>
          <a:p>
            <a:pPr lvl="0"/>
            <a:r>
              <a:rPr lang="en-GB" dirty="0"/>
              <a:t>XX to XX minutes</a:t>
            </a:r>
            <a:endParaRPr lang="en-US" dirty="0"/>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endParaRPr lang="en-GB" dirty="0"/>
          </a:p>
          <a:p>
            <a:pPr lvl="0"/>
            <a:r>
              <a:rPr lang="en-GB" dirty="0"/>
              <a:t>Fifth level Click to edit Master text styles</a:t>
            </a:r>
          </a:p>
          <a:p>
            <a:pPr lvl="1"/>
            <a:r>
              <a:rPr lang="en-GB" dirty="0"/>
              <a:t>Second level</a:t>
            </a:r>
          </a:p>
          <a:p>
            <a:pPr lvl="2"/>
            <a:r>
              <a:rPr lang="en-GB" dirty="0"/>
              <a:t>Third level</a:t>
            </a:r>
          </a:p>
          <a:p>
            <a:pPr lvl="3"/>
            <a:r>
              <a:rPr lang="en-GB" dirty="0"/>
              <a:t>Fourth level</a:t>
            </a:r>
          </a:p>
          <a:p>
            <a:pPr lvl="0"/>
            <a:r>
              <a:rPr lang="en-GB" dirty="0"/>
              <a:t>Fifth level Click to edit Master text styles</a:t>
            </a:r>
          </a:p>
          <a:p>
            <a:pPr lvl="1"/>
            <a:r>
              <a:rPr lang="en-GB" dirty="0"/>
              <a:t>Second level</a:t>
            </a:r>
          </a:p>
          <a:p>
            <a:pPr lvl="2"/>
            <a:r>
              <a:rPr lang="en-GB" dirty="0"/>
              <a:t>Third level</a:t>
            </a:r>
          </a:p>
          <a:p>
            <a:pPr lvl="3"/>
            <a:r>
              <a:rPr lang="en-GB" dirty="0"/>
              <a:t>Fourth level</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21" name="Picture 20" descr="MAE DY BLEIDLAIS YN CYFRI PAID COLLI DY GYFLE Logo">
            <a:extLst>
              <a:ext uri="{FF2B5EF4-FFF2-40B4-BE49-F238E27FC236}">
                <a16:creationId xmlns:a16="http://schemas.microsoft.com/office/drawing/2014/main" id="{7B62CAF9-B9AF-6349-A50D-90A988A9B10A}"/>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22" name="Footer Placeholder 40">
            <a:hlinkClick r:id="rId4"/>
            <a:extLst>
              <a:ext uri="{FF2B5EF4-FFF2-40B4-BE49-F238E27FC236}">
                <a16:creationId xmlns:a16="http://schemas.microsoft.com/office/drawing/2014/main" id="{608D2848-63F6-B84E-A976-2703C4B72526}"/>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3" name="Picture 22" descr="A picture containing logo&#10;&#10;Description automatically generated">
            <a:extLst>
              <a:ext uri="{FF2B5EF4-FFF2-40B4-BE49-F238E27FC236}">
                <a16:creationId xmlns:a16="http://schemas.microsoft.com/office/drawing/2014/main" id="{1705E777-2066-6B4F-A3A6-AF581FB6DD72}"/>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064448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88"/>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78215"/>
            <a:ext cx="4724671"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9" name="Footer Placeholder 40">
            <a:hlinkClick r:id="rId5"/>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397726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29239" y="1778215"/>
            <a:ext cx="5151562" cy="618707"/>
          </a:xfrm>
        </p:spPr>
        <p:txBody>
          <a:bodyPr anchor="ctr">
            <a:normAutofit/>
          </a:bodyPr>
          <a:lstStyle>
            <a:lvl1pPr marL="0" indent="0">
              <a:buNone/>
              <a:defRPr sz="1600"/>
            </a:lvl1pPr>
          </a:lstStyle>
          <a:p>
            <a:pPr lvl="0"/>
            <a:r>
              <a:rPr lang="en-GB" dirty="0"/>
              <a:t>XX to XX minutes</a:t>
            </a:r>
            <a:endParaRPr lang="en-US" dirty="0"/>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dirty="0"/>
              <a:t>PRESENTATION TITLE HERE (AMEND VIEW &gt; HEADER AND FOOTER &gt; APPLY ALL)</a:t>
            </a:r>
          </a:p>
        </p:txBody>
      </p:sp>
      <p:pic>
        <p:nvPicPr>
          <p:cNvPr id="18" name="Picture 17" descr="MAE DY BLEIDLAIS YN CYFRI PAID COLLI DY GYFLE Logo">
            <a:extLst>
              <a:ext uri="{FF2B5EF4-FFF2-40B4-BE49-F238E27FC236}">
                <a16:creationId xmlns:a16="http://schemas.microsoft.com/office/drawing/2014/main" id="{53C60C0F-9047-164D-B7CA-2B1299F7D564}"/>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9" name="Footer Placeholder 40">
            <a:hlinkClick r:id="rId4"/>
            <a:extLst>
              <a:ext uri="{FF2B5EF4-FFF2-40B4-BE49-F238E27FC236}">
                <a16:creationId xmlns:a16="http://schemas.microsoft.com/office/drawing/2014/main" id="{700E066D-DDB4-B34A-BAC8-0D4B623B7E1C}"/>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0" name="Picture 19" descr="A picture containing logo&#10;&#10;Description automatically generated">
            <a:extLst>
              <a:ext uri="{FF2B5EF4-FFF2-40B4-BE49-F238E27FC236}">
                <a16:creationId xmlns:a16="http://schemas.microsoft.com/office/drawing/2014/main" id="{C46F6A6F-494F-BF4F-8574-C470217E3B94}"/>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680311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dirty="0"/>
              <a:t>XX to XX minutes</a:t>
            </a:r>
            <a:endParaRPr lang="en-US" dirty="0"/>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4"/>
          <a:stretch>
            <a:fillRect/>
          </a:stretch>
        </p:blipFill>
        <p:spPr>
          <a:xfrm>
            <a:off x="9526608" y="6062337"/>
            <a:ext cx="2246659" cy="468054"/>
          </a:xfrm>
          <a:prstGeom prst="rect">
            <a:avLst/>
          </a:prstGeom>
        </p:spPr>
      </p:pic>
      <p:sp>
        <p:nvSpPr>
          <p:cNvPr id="17" name="Footer Placeholder 40">
            <a:hlinkClick r:id="rId5"/>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6"/>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96623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dirty="0"/>
              <a:t>You could also add a subtitle here</a:t>
            </a:r>
            <a:endParaRPr lang="en-US" dirty="0"/>
          </a:p>
        </p:txBody>
      </p:sp>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37191" y="1778215"/>
            <a:ext cx="5143610" cy="618707"/>
          </a:xfrm>
        </p:spPr>
        <p:txBody>
          <a:bodyPr anchor="ctr">
            <a:normAutofit/>
          </a:bodyPr>
          <a:lstStyle>
            <a:lvl1pPr marL="0" indent="0">
              <a:buNone/>
              <a:defRPr sz="1600"/>
            </a:lvl1pPr>
          </a:lstStyle>
          <a:p>
            <a:pPr lvl="0"/>
            <a:r>
              <a:rPr lang="en-GB" dirty="0"/>
              <a:t>XX to XX minutes</a:t>
            </a:r>
            <a:endParaRPr lang="en-US" dirty="0"/>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endParaRPr lang="en-US" dirty="0"/>
          </a:p>
        </p:txBody>
      </p:sp>
      <p:pic>
        <p:nvPicPr>
          <p:cNvPr id="16" name="Picture 15" descr="MAE DY BLEIDLAIS YN CYFRI PAID COLLI DY GYFLE Logo">
            <a:extLst>
              <a:ext uri="{FF2B5EF4-FFF2-40B4-BE49-F238E27FC236}">
                <a16:creationId xmlns:a16="http://schemas.microsoft.com/office/drawing/2014/main" id="{A6EFB559-76B5-5649-9036-DAEAECFB63ED}"/>
              </a:ext>
            </a:extLst>
          </p:cNvPr>
          <p:cNvPicPr>
            <a:picLocks noChangeAspect="1"/>
          </p:cNvPicPr>
          <p:nvPr userDrawn="1"/>
        </p:nvPicPr>
        <p:blipFill>
          <a:blip r:embed="rId3"/>
          <a:stretch>
            <a:fillRect/>
          </a:stretch>
        </p:blipFill>
        <p:spPr>
          <a:xfrm>
            <a:off x="9526608" y="6062337"/>
            <a:ext cx="2246659" cy="468054"/>
          </a:xfrm>
          <a:prstGeom prst="rect">
            <a:avLst/>
          </a:prstGeom>
        </p:spPr>
      </p:pic>
      <p:sp>
        <p:nvSpPr>
          <p:cNvPr id="17" name="Footer Placeholder 40">
            <a:hlinkClick r:id="rId4"/>
            <a:extLst>
              <a:ext uri="{FF2B5EF4-FFF2-40B4-BE49-F238E27FC236}">
                <a16:creationId xmlns:a16="http://schemas.microsoft.com/office/drawing/2014/main" id="{17A52DFF-EFA6-3F43-8FDD-D51929A6C3A4}"/>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8" name="Picture 17" descr="A picture containing logo&#10;&#10;Description automatically generated">
            <a:extLst>
              <a:ext uri="{FF2B5EF4-FFF2-40B4-BE49-F238E27FC236}">
                <a16:creationId xmlns:a16="http://schemas.microsoft.com/office/drawing/2014/main" id="{05078F03-041D-8942-9C71-EFD869FEC501}"/>
              </a:ext>
            </a:extLst>
          </p:cNvPr>
          <p:cNvPicPr>
            <a:picLocks noChangeAspect="1"/>
          </p:cNvPicPr>
          <p:nvPr userDrawn="1"/>
        </p:nvPicPr>
        <p:blipFill>
          <a:blip r:embed="rId5"/>
          <a:stretch>
            <a:fillRect/>
          </a:stretch>
        </p:blipFill>
        <p:spPr>
          <a:xfrm>
            <a:off x="10742706" y="493632"/>
            <a:ext cx="1030561" cy="650971"/>
          </a:xfrm>
          <a:prstGeom prst="rect">
            <a:avLst/>
          </a:prstGeom>
        </p:spPr>
      </p:pic>
    </p:spTree>
    <p:extLst>
      <p:ext uri="{BB962C8B-B14F-4D97-AF65-F5344CB8AC3E}">
        <p14:creationId xmlns:p14="http://schemas.microsoft.com/office/powerpoint/2010/main" val="216702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3"/>
          <a:srcRect t="9782" b="29461"/>
          <a:stretch/>
        </p:blipFill>
        <p:spPr>
          <a:xfrm>
            <a:off x="5036315" y="1839959"/>
            <a:ext cx="5517185" cy="5028089"/>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48A5E69B-012F-774D-9773-AA111FA459DB}"/>
              </a:ext>
            </a:extLst>
          </p:cNvPr>
          <p:cNvPicPr>
            <a:picLocks noChangeAspect="1"/>
          </p:cNvPicPr>
          <p:nvPr userDrawn="1"/>
        </p:nvPicPr>
        <p:blipFill>
          <a:blip r:embed="rId4"/>
          <a:stretch>
            <a:fillRect/>
          </a:stretch>
        </p:blipFill>
        <p:spPr>
          <a:xfrm>
            <a:off x="10400654" y="476249"/>
            <a:ext cx="1373457" cy="867567"/>
          </a:xfrm>
          <a:prstGeom prst="rect">
            <a:avLst/>
          </a:prstGeom>
        </p:spPr>
      </p:pic>
      <p:pic>
        <p:nvPicPr>
          <p:cNvPr id="15" name="Picture 14" descr="MAE DY BLEIDLAIS YN CYFRI PAID COLLI DY GYFLE Logo">
            <a:extLst>
              <a:ext uri="{FF2B5EF4-FFF2-40B4-BE49-F238E27FC236}">
                <a16:creationId xmlns:a16="http://schemas.microsoft.com/office/drawing/2014/main" id="{56232A3D-D651-1946-BACB-E3C9558FD671}"/>
              </a:ext>
            </a:extLst>
          </p:cNvPr>
          <p:cNvPicPr>
            <a:picLocks noChangeAspect="1"/>
          </p:cNvPicPr>
          <p:nvPr userDrawn="1"/>
        </p:nvPicPr>
        <p:blipFill>
          <a:blip r:embed="rId5"/>
          <a:stretch>
            <a:fillRect/>
          </a:stretch>
        </p:blipFill>
        <p:spPr>
          <a:xfrm>
            <a:off x="9526608" y="6062337"/>
            <a:ext cx="2246659" cy="468054"/>
          </a:xfrm>
          <a:prstGeom prst="rect">
            <a:avLst/>
          </a:prstGeom>
        </p:spPr>
      </p:pic>
      <p:sp>
        <p:nvSpPr>
          <p:cNvPr id="32" name="Text Placeholder 4">
            <a:extLst>
              <a:ext uri="{FF2B5EF4-FFF2-40B4-BE49-F238E27FC236}">
                <a16:creationId xmlns:a16="http://schemas.microsoft.com/office/drawing/2014/main" id="{BB071C05-C94B-0443-8D41-9E3BFAC613D4}"/>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F76C94BE-1844-0D4C-8887-F65ACD14C647}"/>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5" name="Text Placeholder 4">
            <a:extLst>
              <a:ext uri="{FF2B5EF4-FFF2-40B4-BE49-F238E27FC236}">
                <a16:creationId xmlns:a16="http://schemas.microsoft.com/office/drawing/2014/main" id="{942142CC-B97B-A145-B3D3-4A54F25E8AF6}"/>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6" name="Text Placeholder 4">
            <a:extLst>
              <a:ext uri="{FF2B5EF4-FFF2-40B4-BE49-F238E27FC236}">
                <a16:creationId xmlns:a16="http://schemas.microsoft.com/office/drawing/2014/main" id="{83604F31-E07A-5B4C-91A6-C428EC56D60C}"/>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7" name="Text Placeholder 4">
            <a:extLst>
              <a:ext uri="{FF2B5EF4-FFF2-40B4-BE49-F238E27FC236}">
                <a16:creationId xmlns:a16="http://schemas.microsoft.com/office/drawing/2014/main" id="{95A8EF34-443D-A349-BE72-5B096574444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8" name="Text Placeholder 4">
            <a:extLst>
              <a:ext uri="{FF2B5EF4-FFF2-40B4-BE49-F238E27FC236}">
                <a16:creationId xmlns:a16="http://schemas.microsoft.com/office/drawing/2014/main" id="{3C75C776-C993-DC48-963F-94C6A3B2C989}"/>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9" name="Text Placeholder 4">
            <a:extLst>
              <a:ext uri="{FF2B5EF4-FFF2-40B4-BE49-F238E27FC236}">
                <a16:creationId xmlns:a16="http://schemas.microsoft.com/office/drawing/2014/main" id="{9F80CA57-3292-9A4D-9F47-9AB59CCBE924}"/>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3882516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dirty="0"/>
              <a:t>Presentation Title to go here</a:t>
            </a:r>
            <a:endParaRPr lang="en-US" dirty="0"/>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323165"/>
          </a:xfrm>
          <a:prstGeom prst="rect">
            <a:avLst/>
          </a:prstGeom>
        </p:spPr>
        <p:txBody>
          <a:bodyPr wrap="square">
            <a:spAutoFit/>
          </a:bodyPr>
          <a:lstStyle/>
          <a:p>
            <a:pPr lvl="0"/>
            <a:r>
              <a:rPr lang="en-GB" sz="1500" b="1" dirty="0" err="1">
                <a:solidFill>
                  <a:schemeClr val="tx1">
                    <a:lumMod val="95000"/>
                    <a:lumOff val="5000"/>
                  </a:schemeClr>
                </a:solidFill>
                <a:latin typeface="Montserrat" pitchFamily="2" charset="77"/>
              </a:rPr>
              <a:t>comisiwnetholiadol.org.uk</a:t>
            </a:r>
            <a:r>
              <a:rPr lang="en-GB" sz="1500" b="1" dirty="0">
                <a:solidFill>
                  <a:schemeClr val="tx1">
                    <a:lumMod val="95000"/>
                    <a:lumOff val="5000"/>
                  </a:schemeClr>
                </a:solidFill>
                <a:latin typeface="Montserrat" pitchFamily="2" charset="77"/>
              </a:rPr>
              <a:t>/</a:t>
            </a:r>
            <a:r>
              <a:rPr lang="en-GB" sz="1500" b="1" dirty="0" err="1">
                <a:solidFill>
                  <a:schemeClr val="tx1">
                    <a:lumMod val="95000"/>
                    <a:lumOff val="5000"/>
                  </a:schemeClr>
                </a:solidFill>
                <a:latin typeface="Montserrat" pitchFamily="2" charset="77"/>
              </a:rPr>
              <a:t>dysgu</a:t>
            </a:r>
            <a:endParaRPr lang="en-GB" sz="1500" b="1" dirty="0">
              <a:solidFill>
                <a:schemeClr val="tx1">
                  <a:lumMod val="95000"/>
                  <a:lumOff val="5000"/>
                </a:schemeClr>
              </a:solidFill>
              <a:latin typeface="Montserrat" pitchFamily="2" charset="77"/>
            </a:endParaRPr>
          </a:p>
        </p:txBody>
      </p:sp>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4"/>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5"/>
          <a:srcRect t="9782" b="29461"/>
          <a:stretch/>
        </p:blipFill>
        <p:spPr>
          <a:xfrm>
            <a:off x="5055977"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6"/>
          <a:stretch>
            <a:fillRect/>
          </a:stretch>
        </p:blipFill>
        <p:spPr>
          <a:xfrm>
            <a:off x="4050950" y="6268405"/>
            <a:ext cx="502317" cy="502317"/>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CC8CE3DD-FFDE-3947-AA69-E476A7B42EEC}"/>
              </a:ext>
            </a:extLst>
          </p:cNvPr>
          <p:cNvPicPr>
            <a:picLocks noChangeAspect="1"/>
          </p:cNvPicPr>
          <p:nvPr userDrawn="1"/>
        </p:nvPicPr>
        <p:blipFill>
          <a:blip r:embed="rId7"/>
          <a:stretch>
            <a:fillRect/>
          </a:stretch>
        </p:blipFill>
        <p:spPr>
          <a:xfrm>
            <a:off x="10400654" y="476249"/>
            <a:ext cx="1373457" cy="867567"/>
          </a:xfrm>
          <a:prstGeom prst="rect">
            <a:avLst/>
          </a:prstGeom>
        </p:spPr>
      </p:pic>
      <p:pic>
        <p:nvPicPr>
          <p:cNvPr id="19" name="Picture 18" descr="MAE DY BLEIDLAIS YN CYFRI PAID COLLI DY GYFLE Logo">
            <a:extLst>
              <a:ext uri="{FF2B5EF4-FFF2-40B4-BE49-F238E27FC236}">
                <a16:creationId xmlns:a16="http://schemas.microsoft.com/office/drawing/2014/main" id="{068D99AA-F1DA-2440-8E9B-94A5CCC90EE2}"/>
              </a:ext>
            </a:extLst>
          </p:cNvPr>
          <p:cNvPicPr>
            <a:picLocks noChangeAspect="1"/>
          </p:cNvPicPr>
          <p:nvPr userDrawn="1"/>
        </p:nvPicPr>
        <p:blipFill>
          <a:blip r:embed="rId8"/>
          <a:stretch>
            <a:fillRect/>
          </a:stretch>
        </p:blipFill>
        <p:spPr>
          <a:xfrm>
            <a:off x="9526608" y="6062337"/>
            <a:ext cx="2246659" cy="468054"/>
          </a:xfrm>
          <a:prstGeom prst="rect">
            <a:avLst/>
          </a:prstGeom>
        </p:spPr>
      </p:pic>
      <p:sp>
        <p:nvSpPr>
          <p:cNvPr id="20" name="Text Placeholder 4">
            <a:extLst>
              <a:ext uri="{FF2B5EF4-FFF2-40B4-BE49-F238E27FC236}">
                <a16:creationId xmlns:a16="http://schemas.microsoft.com/office/drawing/2014/main" id="{94A36F98-D4B3-8948-87BC-9B98EC072D17}"/>
              </a:ext>
            </a:extLst>
          </p:cNvPr>
          <p:cNvSpPr>
            <a:spLocks noGrp="1"/>
          </p:cNvSpPr>
          <p:nvPr>
            <p:ph type="body" sz="quarter" idx="10" hasCustomPrompt="1"/>
          </p:nvPr>
        </p:nvSpPr>
        <p:spPr>
          <a:xfrm>
            <a:off x="659241" y="0"/>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1" name="Text Placeholder 4">
            <a:extLst>
              <a:ext uri="{FF2B5EF4-FFF2-40B4-BE49-F238E27FC236}">
                <a16:creationId xmlns:a16="http://schemas.microsoft.com/office/drawing/2014/main" id="{920C813B-93AB-284E-9C49-4483B0228F09}"/>
              </a:ext>
            </a:extLst>
          </p:cNvPr>
          <p:cNvSpPr>
            <a:spLocks noGrp="1"/>
          </p:cNvSpPr>
          <p:nvPr>
            <p:ph type="body" sz="quarter" idx="11" hasCustomPrompt="1"/>
          </p:nvPr>
        </p:nvSpPr>
        <p:spPr>
          <a:xfrm>
            <a:off x="659241" y="676893"/>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2" name="Text Placeholder 4">
            <a:extLst>
              <a:ext uri="{FF2B5EF4-FFF2-40B4-BE49-F238E27FC236}">
                <a16:creationId xmlns:a16="http://schemas.microsoft.com/office/drawing/2014/main" id="{5FEC430A-5D40-7D48-8686-43A83127038F}"/>
              </a:ext>
            </a:extLst>
          </p:cNvPr>
          <p:cNvSpPr>
            <a:spLocks noGrp="1"/>
          </p:cNvSpPr>
          <p:nvPr>
            <p:ph type="body" sz="quarter" idx="12" hasCustomPrompt="1"/>
          </p:nvPr>
        </p:nvSpPr>
        <p:spPr>
          <a:xfrm>
            <a:off x="659241" y="1389412"/>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23" name="Text Placeholder 4">
            <a:extLst>
              <a:ext uri="{FF2B5EF4-FFF2-40B4-BE49-F238E27FC236}">
                <a16:creationId xmlns:a16="http://schemas.microsoft.com/office/drawing/2014/main" id="{22AB9820-F8D4-744E-8838-30A7F7DAE112}"/>
              </a:ext>
            </a:extLst>
          </p:cNvPr>
          <p:cNvSpPr>
            <a:spLocks noGrp="1"/>
          </p:cNvSpPr>
          <p:nvPr>
            <p:ph type="body" sz="quarter" idx="13" hasCustomPrompt="1"/>
          </p:nvPr>
        </p:nvSpPr>
        <p:spPr>
          <a:xfrm>
            <a:off x="659241" y="2042555"/>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2" name="Text Placeholder 4">
            <a:extLst>
              <a:ext uri="{FF2B5EF4-FFF2-40B4-BE49-F238E27FC236}">
                <a16:creationId xmlns:a16="http://schemas.microsoft.com/office/drawing/2014/main" id="{BAE45DF9-9F84-B640-98A8-906C7E7EB589}"/>
              </a:ext>
            </a:extLst>
          </p:cNvPr>
          <p:cNvSpPr>
            <a:spLocks noGrp="1"/>
          </p:cNvSpPr>
          <p:nvPr>
            <p:ph type="body" sz="quarter" idx="14" hasCustomPrompt="1"/>
          </p:nvPr>
        </p:nvSpPr>
        <p:spPr>
          <a:xfrm>
            <a:off x="659241" y="2743199"/>
            <a:ext cx="5281688"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dirty="0">
                <a:ln w="19050">
                  <a:solidFill>
                    <a:schemeClr val="bg1"/>
                  </a:solidFill>
                </a:ln>
                <a:noFill/>
                <a:latin typeface="Montserrat ExtraBold" pitchFamily="2" charset="77"/>
              </a:rPr>
              <a:t>CROESO I </a:t>
            </a:r>
          </a:p>
        </p:txBody>
      </p:sp>
      <p:sp>
        <p:nvSpPr>
          <p:cNvPr id="33" name="Text Placeholder 4">
            <a:extLst>
              <a:ext uri="{FF2B5EF4-FFF2-40B4-BE49-F238E27FC236}">
                <a16:creationId xmlns:a16="http://schemas.microsoft.com/office/drawing/2014/main" id="{72EE0B62-1FDE-9840-898E-B8C080ADFDC6}"/>
              </a:ext>
            </a:extLst>
          </p:cNvPr>
          <p:cNvSpPr>
            <a:spLocks noGrp="1"/>
          </p:cNvSpPr>
          <p:nvPr>
            <p:ph type="body" sz="quarter" idx="15" hasCustomPrompt="1"/>
          </p:nvPr>
        </p:nvSpPr>
        <p:spPr>
          <a:xfrm>
            <a:off x="659241" y="3439781"/>
            <a:ext cx="5895938"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CROESO I</a:t>
            </a:r>
          </a:p>
        </p:txBody>
      </p:sp>
      <p:sp>
        <p:nvSpPr>
          <p:cNvPr id="34" name="Text Placeholder 4">
            <a:extLst>
              <a:ext uri="{FF2B5EF4-FFF2-40B4-BE49-F238E27FC236}">
                <a16:creationId xmlns:a16="http://schemas.microsoft.com/office/drawing/2014/main" id="{DC3CA743-D7A4-6A40-B259-E82B3F9F9CB0}"/>
              </a:ext>
            </a:extLst>
          </p:cNvPr>
          <p:cNvSpPr>
            <a:spLocks noGrp="1"/>
          </p:cNvSpPr>
          <p:nvPr>
            <p:ph type="body" sz="quarter" idx="16" hasCustomPrompt="1"/>
          </p:nvPr>
        </p:nvSpPr>
        <p:spPr>
          <a:xfrm>
            <a:off x="659240" y="4128549"/>
            <a:ext cx="6608137" cy="1015663"/>
          </a:xfrm>
        </p:spPr>
        <p:txBody>
          <a:bodyPr wrap="square">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dirty="0">
                <a:ln w="19050">
                  <a:noFill/>
                </a:ln>
                <a:solidFill>
                  <a:schemeClr val="bg1"/>
                </a:solidFill>
                <a:latin typeface="Montserrat ExtraBold" pitchFamily="2" charset="77"/>
              </a:rPr>
              <a:t>DY BLEIDLAIS</a:t>
            </a:r>
          </a:p>
        </p:txBody>
      </p:sp>
    </p:spTree>
    <p:extLst>
      <p:ext uri="{BB962C8B-B14F-4D97-AF65-F5344CB8AC3E}">
        <p14:creationId xmlns:p14="http://schemas.microsoft.com/office/powerpoint/2010/main" val="270017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dirty="0"/>
              <a:t>XX to XX minutes</a:t>
            </a:r>
            <a:endParaRPr lang="en-US" dirty="0"/>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4"/>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04851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dirty="0"/>
              <a:t>XX to XX minutes</a:t>
            </a:r>
            <a:endParaRPr lang="en-US" dirty="0"/>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dirty="0"/>
              <a:t>PRESENTATION TITLE HERE (AMEND VIEW &gt; HEADER AND FOOTER &gt; APPLY ALL)</a:t>
            </a:r>
          </a:p>
        </p:txBody>
      </p:sp>
      <p:sp>
        <p:nvSpPr>
          <p:cNvPr id="17" name="URL">
            <a:hlinkClick r:id="rId3"/>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12" name="Picture 11" descr="MAE DY BLEIDLAIS YN CYFRI PAID COLLI DY GYFLE Logo">
            <a:extLst>
              <a:ext uri="{FF2B5EF4-FFF2-40B4-BE49-F238E27FC236}">
                <a16:creationId xmlns:a16="http://schemas.microsoft.com/office/drawing/2014/main" id="{4B30E777-DA51-5A41-B0DA-E94DF4B4CA97}"/>
              </a:ext>
            </a:extLst>
          </p:cNvPr>
          <p:cNvPicPr>
            <a:picLocks noChangeAspect="1"/>
          </p:cNvPicPr>
          <p:nvPr userDrawn="1"/>
        </p:nvPicPr>
        <p:blipFill>
          <a:blip r:embed="rId4"/>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80594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dirty="0"/>
              <a:t>XX to XX minutes</a:t>
            </a:r>
            <a:endParaRPr lang="en-US" dirty="0"/>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4"/>
          <a:stretch>
            <a:fillRect/>
          </a:stretch>
        </p:blipFill>
        <p:spPr>
          <a:xfrm>
            <a:off x="10742706" y="493632"/>
            <a:ext cx="1030561" cy="650971"/>
          </a:xfrm>
          <a:prstGeom prst="rect">
            <a:avLst/>
          </a:prstGeom>
        </p:spPr>
      </p:pic>
      <p:sp>
        <p:nvSpPr>
          <p:cNvPr id="14" name="Footer Placeholder 40">
            <a:hlinkClick r:id="rId5"/>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6"/>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296435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dirty="0"/>
              <a:t>TITLE TO GO HERE</a:t>
            </a:r>
            <a:endParaRPr lang="en-US" dirty="0"/>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80516" y="1792816"/>
            <a:ext cx="5671021" cy="319417"/>
          </a:xfrm>
        </p:spPr>
        <p:txBody>
          <a:bodyPr>
            <a:normAutofit/>
          </a:bodyPr>
          <a:lstStyle>
            <a:lvl1pPr marL="0" indent="0">
              <a:buNone/>
              <a:defRPr sz="1800"/>
            </a:lvl1pPr>
          </a:lstStyle>
          <a:p>
            <a:pPr lvl="0"/>
            <a:r>
              <a:rPr lang="en-GB" dirty="0"/>
              <a:t>XX to XX minutes</a:t>
            </a:r>
            <a:endParaRPr lang="en-US" dirty="0"/>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endParaRPr lang="en-US" dirty="0"/>
          </a:p>
        </p:txBody>
      </p:sp>
      <p:pic>
        <p:nvPicPr>
          <p:cNvPr id="13" name="Picture 12" descr="A picture containing logo&#10;&#10;Description automatically generated">
            <a:extLst>
              <a:ext uri="{FF2B5EF4-FFF2-40B4-BE49-F238E27FC236}">
                <a16:creationId xmlns:a16="http://schemas.microsoft.com/office/drawing/2014/main" id="{0644C3C1-3C3A-9E48-8D3B-F7494C7611B9}"/>
              </a:ext>
            </a:extLst>
          </p:cNvPr>
          <p:cNvPicPr>
            <a:picLocks noChangeAspect="1"/>
          </p:cNvPicPr>
          <p:nvPr userDrawn="1"/>
        </p:nvPicPr>
        <p:blipFill>
          <a:blip r:embed="rId3"/>
          <a:stretch>
            <a:fillRect/>
          </a:stretch>
        </p:blipFill>
        <p:spPr>
          <a:xfrm>
            <a:off x="10742706" y="493632"/>
            <a:ext cx="1030561" cy="650971"/>
          </a:xfrm>
          <a:prstGeom prst="rect">
            <a:avLst/>
          </a:prstGeom>
        </p:spPr>
      </p:pic>
      <p:sp>
        <p:nvSpPr>
          <p:cNvPr id="14" name="Footer Placeholder 40">
            <a:hlinkClick r:id="rId4"/>
            <a:extLst>
              <a:ext uri="{FF2B5EF4-FFF2-40B4-BE49-F238E27FC236}">
                <a16:creationId xmlns:a16="http://schemas.microsoft.com/office/drawing/2014/main" id="{FAA208A4-D0BA-6C4B-9369-B21730468C8E}"/>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dirty="0" err="1">
                <a:solidFill>
                  <a:schemeClr val="tx1"/>
                </a:solidFill>
              </a:rPr>
              <a:t>comisiwnetholiadol.org.uk</a:t>
            </a:r>
            <a:r>
              <a:rPr lang="en-US" sz="900" b="0" u="none" dirty="0">
                <a:solidFill>
                  <a:schemeClr val="tx1"/>
                </a:solidFill>
              </a:rPr>
              <a:t>/</a:t>
            </a:r>
            <a:r>
              <a:rPr lang="en-US" sz="900" b="0" u="none" dirty="0" err="1">
                <a:solidFill>
                  <a:schemeClr val="tx1"/>
                </a:solidFill>
              </a:rPr>
              <a:t>dysgu</a:t>
            </a:r>
            <a:endParaRPr lang="en-US" sz="900" b="0" u="none" dirty="0">
              <a:solidFill>
                <a:schemeClr val="tx1"/>
              </a:solidFill>
            </a:endParaRPr>
          </a:p>
        </p:txBody>
      </p:sp>
      <p:pic>
        <p:nvPicPr>
          <p:cNvPr id="21" name="Picture 20" descr="MAE DY BLEIDLAIS YN CYFRI PAID COLLI DY GYFLE Logo">
            <a:extLst>
              <a:ext uri="{FF2B5EF4-FFF2-40B4-BE49-F238E27FC236}">
                <a16:creationId xmlns:a16="http://schemas.microsoft.com/office/drawing/2014/main" id="{0F1938C1-AE82-A04B-96F0-4C68CD84FCC5}"/>
              </a:ext>
            </a:extLst>
          </p:cNvPr>
          <p:cNvPicPr>
            <a:picLocks noChangeAspect="1"/>
          </p:cNvPicPr>
          <p:nvPr userDrawn="1"/>
        </p:nvPicPr>
        <p:blipFill>
          <a:blip r:embed="rId5"/>
          <a:stretch>
            <a:fillRect/>
          </a:stretch>
        </p:blipFill>
        <p:spPr>
          <a:xfrm>
            <a:off x="9526608" y="6062337"/>
            <a:ext cx="2246659" cy="468054"/>
          </a:xfrm>
          <a:prstGeom prst="rect">
            <a:avLst/>
          </a:prstGeom>
        </p:spPr>
      </p:pic>
    </p:spTree>
    <p:extLst>
      <p:ext uri="{BB962C8B-B14F-4D97-AF65-F5344CB8AC3E}">
        <p14:creationId xmlns:p14="http://schemas.microsoft.com/office/powerpoint/2010/main" val="332581220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dirty="0"/>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0" r:id="rId1"/>
    <p:sldLayoutId id="2147483692" r:id="rId2"/>
    <p:sldLayoutId id="2147483691" r:id="rId3"/>
    <p:sldLayoutId id="2147483649" r:id="rId4"/>
    <p:sldLayoutId id="2147483660" r:id="rId5"/>
    <p:sldLayoutId id="2147483650" r:id="rId6"/>
    <p:sldLayoutId id="2147483682" r:id="rId7"/>
    <p:sldLayoutId id="2147483661" r:id="rId8"/>
    <p:sldLayoutId id="2147483685" r:id="rId9"/>
    <p:sldLayoutId id="2147483662" r:id="rId10"/>
    <p:sldLayoutId id="2147483683" r:id="rId11"/>
    <p:sldLayoutId id="2147483663" r:id="rId12"/>
    <p:sldLayoutId id="2147483684" r:id="rId13"/>
    <p:sldLayoutId id="2147483651" r:id="rId14"/>
    <p:sldLayoutId id="2147483665" r:id="rId15"/>
    <p:sldLayoutId id="2147483671" r:id="rId16"/>
    <p:sldLayoutId id="2147483667" r:id="rId17"/>
    <p:sldLayoutId id="2147483672" r:id="rId18"/>
    <p:sldLayoutId id="2147483673" r:id="rId19"/>
    <p:sldLayoutId id="2147483664" r:id="rId20"/>
    <p:sldLayoutId id="2147483666" r:id="rId21"/>
    <p:sldLayoutId id="2147483652" r:id="rId22"/>
    <p:sldLayoutId id="2147483681" r:id="rId23"/>
    <p:sldLayoutId id="2147483669" r:id="rId24"/>
    <p:sldLayoutId id="2147483668" r:id="rId25"/>
    <p:sldLayoutId id="2147483670" r:id="rId26"/>
    <p:sldLayoutId id="2147483676" r:id="rId27"/>
    <p:sldLayoutId id="2147483675" r:id="rId28"/>
    <p:sldLayoutId id="2147483674" r:id="rId29"/>
    <p:sldLayoutId id="2147483679" r:id="rId30"/>
    <p:sldLayoutId id="2147483686" r:id="rId31"/>
    <p:sldLayoutId id="2147483677" r:id="rId32"/>
    <p:sldLayoutId id="2147483687" r:id="rId33"/>
    <p:sldLayoutId id="2147483680" r:id="rId34"/>
    <p:sldLayoutId id="2147483688" r:id="rId35"/>
    <p:sldLayoutId id="2147483678" r:id="rId36"/>
    <p:sldLayoutId id="2147483689" r:id="rId37"/>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9.jpg"/><Relationship Id="rId5" Type="http://schemas.openxmlformats.org/officeDocument/2006/relationships/slideLayout" Target="../slideLayouts/slideLayout6.xml"/><Relationship Id="rId4"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xml"/><Relationship Id="rId7" Type="http://schemas.openxmlformats.org/officeDocument/2006/relationships/notesSlide" Target="../notesSlides/notesSlide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notesSlide" Target="../notesSlides/notesSlide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slideLayout" Target="../slideLayouts/slideLayout8.xml"/><Relationship Id="rId5" Type="http://schemas.openxmlformats.org/officeDocument/2006/relationships/tags" Target="../tags/tag19.xml"/><Relationship Id="rId4" Type="http://schemas.openxmlformats.org/officeDocument/2006/relationships/tags" Target="../tags/tag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https://player.vimeo.com/video/1121543511?app_id=122963" TargetMode="External"/><Relationship Id="rId1" Type="http://schemas.openxmlformats.org/officeDocument/2006/relationships/tags" Target="../tags/tag23.xml"/><Relationship Id="rId5" Type="http://schemas.openxmlformats.org/officeDocument/2006/relationships/image" Target="../media/image20.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tags" Target="../tags/tag35.xml"/></Relationships>
</file>

<file path=ppt/slides/_rels/slide9.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B65139-0A4F-9541-A8E6-EC6EFDFBC027}"/>
              </a:ext>
            </a:extLst>
          </p:cNvPr>
          <p:cNvSpPr>
            <a:spLocks noGrp="1"/>
          </p:cNvSpPr>
          <p:nvPr>
            <p:ph idx="1"/>
          </p:nvPr>
        </p:nvSpPr>
        <p:spPr/>
        <p:txBody>
          <a:bodyPr/>
          <a:lstStyle/>
          <a:p>
            <a:r>
              <a:rPr lang="en-US" dirty="0"/>
              <a:t>Dy </a:t>
            </a:r>
            <a:r>
              <a:rPr lang="en-US" dirty="0" err="1"/>
              <a:t>bleidlais</a:t>
            </a:r>
            <a:endParaRPr lang="en-US" dirty="0"/>
          </a:p>
        </p:txBody>
      </p:sp>
      <p:sp>
        <p:nvSpPr>
          <p:cNvPr id="3" name="Text Placeholder 2">
            <a:extLst>
              <a:ext uri="{FF2B5EF4-FFF2-40B4-BE49-F238E27FC236}">
                <a16:creationId xmlns:a16="http://schemas.microsoft.com/office/drawing/2014/main" id="{8255724D-7AAF-DE45-A007-234B1407A808}"/>
              </a:ext>
            </a:extLst>
          </p:cNvPr>
          <p:cNvSpPr>
            <a:spLocks noGrp="1"/>
          </p:cNvSpPr>
          <p:nvPr>
            <p:ph type="body" sz="quarter" idx="10"/>
          </p:nvPr>
        </p:nvSpPr>
        <p:spPr/>
        <p:txBody>
          <a:bodyPr/>
          <a:lstStyle/>
          <a:p>
            <a:r>
              <a:rPr lang="en-US" dirty="0"/>
              <a:t>CROESO I</a:t>
            </a:r>
          </a:p>
        </p:txBody>
      </p:sp>
      <p:sp>
        <p:nvSpPr>
          <p:cNvPr id="4" name="Text Placeholder 3">
            <a:extLst>
              <a:ext uri="{FF2B5EF4-FFF2-40B4-BE49-F238E27FC236}">
                <a16:creationId xmlns:a16="http://schemas.microsoft.com/office/drawing/2014/main" id="{AA8F42CB-4536-F64C-8355-6102CB7E97F5}"/>
              </a:ext>
            </a:extLst>
          </p:cNvPr>
          <p:cNvSpPr>
            <a:spLocks noGrp="1"/>
          </p:cNvSpPr>
          <p:nvPr>
            <p:ph type="body" sz="quarter" idx="11"/>
          </p:nvPr>
        </p:nvSpPr>
        <p:spPr/>
        <p:txBody>
          <a:bodyPr/>
          <a:lstStyle/>
          <a:p>
            <a:r>
              <a:rPr lang="en-US" dirty="0"/>
              <a:t>CROESO I</a:t>
            </a:r>
          </a:p>
          <a:p>
            <a:endParaRPr lang="en-US" dirty="0"/>
          </a:p>
        </p:txBody>
      </p:sp>
      <p:sp>
        <p:nvSpPr>
          <p:cNvPr id="5" name="Text Placeholder 4">
            <a:extLst>
              <a:ext uri="{FF2B5EF4-FFF2-40B4-BE49-F238E27FC236}">
                <a16:creationId xmlns:a16="http://schemas.microsoft.com/office/drawing/2014/main" id="{42E28BB9-9623-6747-A19E-D0108A053BFE}"/>
              </a:ext>
            </a:extLst>
          </p:cNvPr>
          <p:cNvSpPr>
            <a:spLocks noGrp="1"/>
          </p:cNvSpPr>
          <p:nvPr>
            <p:ph type="body" sz="quarter" idx="12"/>
          </p:nvPr>
        </p:nvSpPr>
        <p:spPr/>
        <p:txBody>
          <a:bodyPr/>
          <a:lstStyle/>
          <a:p>
            <a:r>
              <a:rPr lang="en-US" dirty="0"/>
              <a:t>CROESO I</a:t>
            </a:r>
          </a:p>
          <a:p>
            <a:endParaRPr lang="en-US" dirty="0"/>
          </a:p>
        </p:txBody>
      </p:sp>
      <p:sp>
        <p:nvSpPr>
          <p:cNvPr id="6" name="Text Placeholder 5">
            <a:extLst>
              <a:ext uri="{FF2B5EF4-FFF2-40B4-BE49-F238E27FC236}">
                <a16:creationId xmlns:a16="http://schemas.microsoft.com/office/drawing/2014/main" id="{D82909A5-461A-B945-AB1A-6DD0AB5A086C}"/>
              </a:ext>
            </a:extLst>
          </p:cNvPr>
          <p:cNvSpPr>
            <a:spLocks noGrp="1"/>
          </p:cNvSpPr>
          <p:nvPr>
            <p:ph type="body" sz="quarter" idx="13"/>
          </p:nvPr>
        </p:nvSpPr>
        <p:spPr/>
        <p:txBody>
          <a:bodyPr/>
          <a:lstStyle/>
          <a:p>
            <a:r>
              <a:rPr lang="en-US" dirty="0"/>
              <a:t>CROESO I</a:t>
            </a:r>
          </a:p>
          <a:p>
            <a:endParaRPr lang="en-US" dirty="0"/>
          </a:p>
        </p:txBody>
      </p:sp>
      <p:sp>
        <p:nvSpPr>
          <p:cNvPr id="7" name="Text Placeholder 6">
            <a:extLst>
              <a:ext uri="{FF2B5EF4-FFF2-40B4-BE49-F238E27FC236}">
                <a16:creationId xmlns:a16="http://schemas.microsoft.com/office/drawing/2014/main" id="{7DCF4FB4-BEF0-5144-B460-63075FD3849F}"/>
              </a:ext>
            </a:extLst>
          </p:cNvPr>
          <p:cNvSpPr>
            <a:spLocks noGrp="1"/>
          </p:cNvSpPr>
          <p:nvPr>
            <p:ph type="body" sz="quarter" idx="14"/>
          </p:nvPr>
        </p:nvSpPr>
        <p:spPr/>
        <p:txBody>
          <a:bodyPr/>
          <a:lstStyle/>
          <a:p>
            <a:r>
              <a:rPr lang="en-US" dirty="0"/>
              <a:t>CROESO I</a:t>
            </a:r>
          </a:p>
          <a:p>
            <a:endParaRPr lang="en-US" dirty="0"/>
          </a:p>
        </p:txBody>
      </p:sp>
      <p:sp>
        <p:nvSpPr>
          <p:cNvPr id="8" name="Text Placeholder 7">
            <a:extLst>
              <a:ext uri="{FF2B5EF4-FFF2-40B4-BE49-F238E27FC236}">
                <a16:creationId xmlns:a16="http://schemas.microsoft.com/office/drawing/2014/main" id="{D720A6DA-F155-4C47-8804-651C08B201F3}"/>
              </a:ext>
            </a:extLst>
          </p:cNvPr>
          <p:cNvSpPr>
            <a:spLocks noGrp="1"/>
          </p:cNvSpPr>
          <p:nvPr>
            <p:ph type="body" sz="quarter" idx="15"/>
          </p:nvPr>
        </p:nvSpPr>
        <p:spPr/>
        <p:txBody>
          <a:bodyPr/>
          <a:lstStyle/>
          <a:p>
            <a:r>
              <a:rPr lang="en-US" dirty="0"/>
              <a:t>CROESO I</a:t>
            </a:r>
          </a:p>
        </p:txBody>
      </p:sp>
      <p:sp>
        <p:nvSpPr>
          <p:cNvPr id="9" name="Text Placeholder 8">
            <a:extLst>
              <a:ext uri="{FF2B5EF4-FFF2-40B4-BE49-F238E27FC236}">
                <a16:creationId xmlns:a16="http://schemas.microsoft.com/office/drawing/2014/main" id="{2119160F-06C9-704D-A0BC-059B0B044070}"/>
              </a:ext>
            </a:extLst>
          </p:cNvPr>
          <p:cNvSpPr>
            <a:spLocks noGrp="1"/>
          </p:cNvSpPr>
          <p:nvPr>
            <p:ph type="body" sz="quarter" idx="16"/>
          </p:nvPr>
        </p:nvSpPr>
        <p:spPr/>
        <p:txBody>
          <a:bodyPr/>
          <a:lstStyle/>
          <a:p>
            <a:r>
              <a:rPr lang="en-US" dirty="0"/>
              <a:t>DY BLEIDLAIS</a:t>
            </a:r>
          </a:p>
          <a:p>
            <a:endParaRPr lang="en-US" dirty="0"/>
          </a:p>
          <a:p>
            <a:endParaRPr lang="en-US" dirty="0"/>
          </a:p>
        </p:txBody>
      </p:sp>
    </p:spTree>
    <p:extLst>
      <p:ext uri="{BB962C8B-B14F-4D97-AF65-F5344CB8AC3E}">
        <p14:creationId xmlns:p14="http://schemas.microsoft.com/office/powerpoint/2010/main" val="317215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custDataLst>
              <p:tags r:id="rId1"/>
            </p:custDataLst>
          </p:nvPr>
        </p:nvSpPr>
        <p:spPr/>
        <p:txBody>
          <a:bodyPr/>
          <a:lstStyle/>
          <a:p>
            <a:pPr>
              <a:defRPr b="0" i="0"/>
            </a:pPr>
            <a:r>
              <a:rPr lang="1106" b="1"/>
              <a:t>Amcan dysgu</a:t>
            </a:r>
            <a:endParaRPr lang="en-US"/>
          </a:p>
        </p:txBody>
      </p:sp>
      <p:sp>
        <p:nvSpPr>
          <p:cNvPr id="8" name="Text Placeholder 7">
            <a:extLst>
              <a:ext uri="{FF2B5EF4-FFF2-40B4-BE49-F238E27FC236}">
                <a16:creationId xmlns:a16="http://schemas.microsoft.com/office/drawing/2014/main" id="{1E5F8D2D-1C6C-0C4F-9B45-368E6D8B868F}"/>
              </a:ext>
            </a:extLst>
          </p:cNvPr>
          <p:cNvSpPr>
            <a:spLocks noGrp="1"/>
          </p:cNvSpPr>
          <p:nvPr>
            <p:ph type="body" sz="quarter" idx="12"/>
            <p:custDataLst>
              <p:tags r:id="rId2"/>
            </p:custDataLst>
          </p:nvPr>
        </p:nvSpPr>
        <p:spPr/>
        <p:txBody>
          <a:bodyPr>
            <a:normAutofit lnSpcReduction="10000"/>
          </a:bodyPr>
          <a:lstStyle/>
          <a:p>
            <a:pPr>
              <a:defRPr b="0" i="0"/>
            </a:pPr>
            <a:r>
              <a:rPr lang="1106" b="1" dirty="0"/>
              <a:t>5 munud </a:t>
            </a:r>
            <a:endParaRPr lang="en-US" dirty="0"/>
          </a:p>
        </p:txBody>
      </p:sp>
      <p:sp>
        <p:nvSpPr>
          <p:cNvPr id="7" name="Text Placeholder 6">
            <a:extLst>
              <a:ext uri="{FF2B5EF4-FFF2-40B4-BE49-F238E27FC236}">
                <a16:creationId xmlns:a16="http://schemas.microsoft.com/office/drawing/2014/main" id="{B7E20415-2777-2E4B-BC4E-FEC9DC2AF90C}"/>
              </a:ext>
            </a:extLst>
          </p:cNvPr>
          <p:cNvSpPr>
            <a:spLocks noGrp="1"/>
          </p:cNvSpPr>
          <p:nvPr>
            <p:ph type="body" sz="quarter" idx="11"/>
            <p:custDataLst>
              <p:tags r:id="rId3"/>
            </p:custDataLst>
          </p:nvPr>
        </p:nvSpPr>
        <p:spPr>
          <a:xfrm>
            <a:off x="390939" y="2395538"/>
            <a:ext cx="7235760" cy="1357312"/>
          </a:xfrm>
        </p:spPr>
        <p:txBody>
          <a:bodyPr>
            <a:normAutofit lnSpcReduction="10000"/>
          </a:bodyPr>
          <a:lstStyle/>
          <a:p>
            <a:pPr marL="0" indent="0">
              <a:lnSpc>
                <a:spcPct val="110000"/>
              </a:lnSpc>
              <a:buNone/>
              <a:defRPr b="0" i="0"/>
            </a:pPr>
            <a:r>
              <a:rPr lang="1106" b="0" dirty="0"/>
              <a:t>Byddwch yn gallu nodi materion a gaiff eu rheoli gan Senedd Cymru a Senedd y DU, a deall sut y caiff eich pleidlais ei chyfrif.</a:t>
            </a:r>
            <a:endParaRPr lang="en-US" b="0" dirty="0"/>
          </a:p>
          <a:p>
            <a:pPr marL="0" indent="0">
              <a:buNone/>
            </a:pPr>
            <a:endParaRPr lang="en-US"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custDataLst>
              <p:tags r:id="rId4"/>
            </p:custDataLst>
          </p:nvPr>
        </p:nvSpPr>
        <p:spPr/>
        <p:txBody>
          <a:bodyPr/>
          <a:lstStyle/>
          <a:p>
            <a:pPr>
              <a:defRPr b="0" i="0"/>
            </a:pPr>
            <a:r>
              <a:rPr lang="1106" b="1"/>
              <a:t>Dy bleidlais</a:t>
            </a:r>
            <a:endParaRPr lang="en-US"/>
          </a:p>
        </p:txBody>
      </p:sp>
      <p:pic>
        <p:nvPicPr>
          <p:cNvPr id="2" name="Picture 1" descr="Y Comisiwn Etholiadol Logo">
            <a:extLst>
              <a:ext uri="{FF2B5EF4-FFF2-40B4-BE49-F238E27FC236}">
                <a16:creationId xmlns:a16="http://schemas.microsoft.com/office/drawing/2014/main" id="{EC160D0D-2C00-0C89-DC78-40BEFB284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8215" y="467140"/>
            <a:ext cx="1243330" cy="786130"/>
          </a:xfrm>
          <a:prstGeom prst="rect">
            <a:avLst/>
          </a:prstGeom>
        </p:spPr>
      </p:pic>
    </p:spTree>
    <p:extLst>
      <p:ext uri="{BB962C8B-B14F-4D97-AF65-F5344CB8AC3E}">
        <p14:creationId xmlns:p14="http://schemas.microsoft.com/office/powerpoint/2010/main" val="328463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F30CE6-958A-BB42-9CEB-5FB5BACF0816}"/>
              </a:ext>
            </a:extLst>
          </p:cNvPr>
          <p:cNvSpPr>
            <a:spLocks noGrp="1"/>
          </p:cNvSpPr>
          <p:nvPr>
            <p:ph type="title"/>
            <p:custDataLst>
              <p:tags r:id="rId1"/>
            </p:custDataLst>
          </p:nvPr>
        </p:nvSpPr>
        <p:spPr>
          <a:xfrm>
            <a:off x="290454" y="467140"/>
            <a:ext cx="8905304" cy="1093304"/>
          </a:xfrm>
        </p:spPr>
        <p:txBody>
          <a:bodyPr>
            <a:normAutofit fontScale="90000"/>
          </a:bodyPr>
          <a:lstStyle/>
          <a:p>
            <a:pPr>
              <a:defRPr b="0" i="0"/>
            </a:pPr>
            <a:r>
              <a:rPr lang="cy-GB" b="1" dirty="0"/>
              <a:t>Gwleidyddiaeth a democratiaeth</a:t>
            </a:r>
            <a:endParaRPr lang="cy-GB"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custDataLst>
              <p:tags r:id="rId2"/>
            </p:custDataLst>
          </p:nvPr>
        </p:nvSpPr>
        <p:spPr/>
        <p:txBody>
          <a:bodyPr/>
          <a:lstStyle/>
          <a:p>
            <a:pPr>
              <a:defRPr b="0" i="0"/>
            </a:pPr>
            <a:r>
              <a:rPr lang="1106" b="1"/>
              <a:t>Dy bleidlais</a:t>
            </a:r>
            <a:endParaRPr lang="en-US"/>
          </a:p>
        </p:txBody>
      </p:sp>
      <p:sp>
        <p:nvSpPr>
          <p:cNvPr id="3" name="Text Placeholder 2">
            <a:extLst>
              <a:ext uri="{FF2B5EF4-FFF2-40B4-BE49-F238E27FC236}">
                <a16:creationId xmlns:a16="http://schemas.microsoft.com/office/drawing/2014/main" id="{FB8408E8-B4C9-75B7-10B8-9C74AF1845AC}"/>
              </a:ext>
            </a:extLst>
          </p:cNvPr>
          <p:cNvSpPr>
            <a:spLocks noGrp="1"/>
          </p:cNvSpPr>
          <p:nvPr>
            <p:ph type="body" sz="quarter" idx="12"/>
          </p:nvPr>
        </p:nvSpPr>
        <p:spPr/>
        <p:txBody>
          <a:bodyPr>
            <a:normAutofit lnSpcReduction="10000"/>
          </a:bodyPr>
          <a:lstStyle/>
          <a:p>
            <a:r>
              <a:rPr lang="en-GB" dirty="0"/>
              <a:t>10 </a:t>
            </a:r>
            <a:r>
              <a:rPr lang="cy-GB" dirty="0"/>
              <a:t>munud</a:t>
            </a:r>
          </a:p>
        </p:txBody>
      </p:sp>
      <p:sp>
        <p:nvSpPr>
          <p:cNvPr id="10" name="Text Placeholder 9">
            <a:extLst>
              <a:ext uri="{FF2B5EF4-FFF2-40B4-BE49-F238E27FC236}">
                <a16:creationId xmlns:a16="http://schemas.microsoft.com/office/drawing/2014/main" id="{5001923C-2928-E317-2A73-17A969079709}"/>
              </a:ext>
            </a:extLst>
          </p:cNvPr>
          <p:cNvSpPr>
            <a:spLocks noGrp="1"/>
          </p:cNvSpPr>
          <p:nvPr>
            <p:ph type="body" sz="quarter" idx="11"/>
          </p:nvPr>
        </p:nvSpPr>
        <p:spPr/>
        <p:txBody>
          <a:bodyPr/>
          <a:lstStyle/>
          <a:p>
            <a:r>
              <a:rPr lang="cy-GB" b="0" dirty="0"/>
              <a:t>A ydych wedi clywed am y termau gwleidyddiaeth a democratiaeth?</a:t>
            </a:r>
          </a:p>
          <a:p>
            <a:r>
              <a:rPr lang="cy-GB" b="0" dirty="0"/>
              <a:t>Beth ydym ni'n ei wybod amdanyn nhw?</a:t>
            </a:r>
          </a:p>
        </p:txBody>
      </p:sp>
      <p:pic>
        <p:nvPicPr>
          <p:cNvPr id="2" name="Picture 1" descr="Y Comisiwn Etholiadol Logo">
            <a:extLst>
              <a:ext uri="{FF2B5EF4-FFF2-40B4-BE49-F238E27FC236}">
                <a16:creationId xmlns:a16="http://schemas.microsoft.com/office/drawing/2014/main" id="{C316D480-DB15-6BEE-409E-97151FC66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216" y="390940"/>
            <a:ext cx="1243330" cy="786130"/>
          </a:xfrm>
          <a:prstGeom prst="rect">
            <a:avLst/>
          </a:prstGeom>
        </p:spPr>
      </p:pic>
    </p:spTree>
    <p:extLst>
      <p:ext uri="{BB962C8B-B14F-4D97-AF65-F5344CB8AC3E}">
        <p14:creationId xmlns:p14="http://schemas.microsoft.com/office/powerpoint/2010/main" val="659359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A3B0-2C4B-6F4A-8133-DA3BF53D1AF9}"/>
              </a:ext>
            </a:extLst>
          </p:cNvPr>
          <p:cNvSpPr>
            <a:spLocks noGrp="1"/>
          </p:cNvSpPr>
          <p:nvPr>
            <p:ph type="title"/>
            <p:custDataLst>
              <p:tags r:id="rId1"/>
            </p:custDataLst>
          </p:nvPr>
        </p:nvSpPr>
        <p:spPr/>
        <p:txBody>
          <a:bodyPr/>
          <a:lstStyle/>
          <a:p>
            <a:pPr>
              <a:defRPr b="0" i="0"/>
            </a:pPr>
            <a:r>
              <a:rPr lang="1106" b="1"/>
              <a:t>Gweithgaredd i ddechrau</a:t>
            </a:r>
            <a:r>
              <a:rPr lang="1106" b="0"/>
              <a:t> </a:t>
            </a:r>
            <a:endParaRPr lang="en-US"/>
          </a:p>
        </p:txBody>
      </p:sp>
      <p:sp>
        <p:nvSpPr>
          <p:cNvPr id="4" name="Text Placeholder 3">
            <a:extLst>
              <a:ext uri="{FF2B5EF4-FFF2-40B4-BE49-F238E27FC236}">
                <a16:creationId xmlns:a16="http://schemas.microsoft.com/office/drawing/2014/main" id="{0F33C66E-E739-7F4D-AE13-23732C477634}"/>
              </a:ext>
            </a:extLst>
          </p:cNvPr>
          <p:cNvSpPr>
            <a:spLocks noGrp="1"/>
          </p:cNvSpPr>
          <p:nvPr>
            <p:ph type="body" sz="quarter" idx="12"/>
            <p:custDataLst>
              <p:tags r:id="rId2"/>
            </p:custDataLst>
          </p:nvPr>
        </p:nvSpPr>
        <p:spPr>
          <a:xfrm>
            <a:off x="983629" y="1381615"/>
            <a:ext cx="7284792" cy="319417"/>
          </a:xfrm>
        </p:spPr>
        <p:txBody>
          <a:bodyPr>
            <a:normAutofit lnSpcReduction="10000"/>
          </a:bodyPr>
          <a:lstStyle/>
          <a:p>
            <a:pPr>
              <a:defRPr b="0" i="0"/>
            </a:pPr>
            <a:r>
              <a:rPr lang="1106" b="1" dirty="0"/>
              <a:t>5 munud </a:t>
            </a:r>
            <a:endParaRPr lang="en-US" dirty="0"/>
          </a:p>
        </p:txBody>
      </p:sp>
      <p:sp>
        <p:nvSpPr>
          <p:cNvPr id="3" name="Text Placeholder 2">
            <a:extLst>
              <a:ext uri="{FF2B5EF4-FFF2-40B4-BE49-F238E27FC236}">
                <a16:creationId xmlns:a16="http://schemas.microsoft.com/office/drawing/2014/main" id="{6013EFC3-10B2-AB43-9DE8-12078132821A}"/>
              </a:ext>
            </a:extLst>
          </p:cNvPr>
          <p:cNvSpPr>
            <a:spLocks noGrp="1"/>
          </p:cNvSpPr>
          <p:nvPr>
            <p:ph type="body" sz="quarter" idx="11"/>
            <p:custDataLst>
              <p:tags r:id="rId3"/>
            </p:custDataLst>
          </p:nvPr>
        </p:nvSpPr>
        <p:spPr>
          <a:xfrm>
            <a:off x="390939" y="1841622"/>
            <a:ext cx="7284792" cy="3797178"/>
          </a:xfrm>
        </p:spPr>
        <p:txBody>
          <a:bodyPr>
            <a:normAutofit fontScale="90000" lnSpcReduction="20000"/>
          </a:bodyPr>
          <a:lstStyle/>
          <a:p>
            <a:pPr marL="0" indent="0">
              <a:lnSpc>
                <a:spcPct val="120000"/>
              </a:lnSpc>
              <a:buNone/>
              <a:defRPr b="0" i="0"/>
            </a:pPr>
            <a:r>
              <a:rPr lang="1106" b="0" dirty="0"/>
              <a:t>Mae un ochr o'r ystafell yn cynrychioli cytuno'n gryf a'r ochr arall yn cynrychioli anghytuno'n gryf.  </a:t>
            </a:r>
            <a:endParaRPr lang="en-GB" b="0" dirty="0"/>
          </a:p>
          <a:p>
            <a:pPr marL="0" indent="0">
              <a:lnSpc>
                <a:spcPct val="120000"/>
              </a:lnSpc>
              <a:buNone/>
              <a:defRPr b="0" i="0"/>
            </a:pPr>
            <a:r>
              <a:rPr lang="1106" b="0" dirty="0"/>
              <a:t>Ewch i sefyll ar yr ochr o'r ystafell sy'n cynrychioli eich barn orau – gallwch hefyd sefyll yn y canol os nad oes gennych farn gref.</a:t>
            </a:r>
            <a:endParaRPr lang="en-GB" b="0" dirty="0"/>
          </a:p>
          <a:p>
            <a:endParaRPr lang="en-GB" dirty="0"/>
          </a:p>
          <a:p>
            <a:pPr>
              <a:defRPr b="0" i="0"/>
            </a:pPr>
            <a:r>
              <a:rPr lang="1106" b="0" dirty="0"/>
              <a:t>Mae gen i ddiddordeb mewn gwleidyddiaeth</a:t>
            </a:r>
          </a:p>
          <a:p>
            <a:pPr>
              <a:defRPr b="0" i="0"/>
            </a:pPr>
            <a:r>
              <a:rPr lang="1106" b="0" dirty="0"/>
              <a:t>Mae gwleidyddiaeth yn effeithio ar fy mywyd</a:t>
            </a:r>
          </a:p>
          <a:p>
            <a:pPr>
              <a:defRPr b="0" i="0"/>
            </a:pPr>
            <a:r>
              <a:rPr lang="1106" b="0" dirty="0"/>
              <a:t>Dylai pawb bleidleisio</a:t>
            </a:r>
          </a:p>
          <a:p>
            <a:endParaRPr lang="en-GB" dirty="0"/>
          </a:p>
          <a:p>
            <a:pPr marL="0" indent="0">
              <a:buNone/>
              <a:defRPr b="0" i="0"/>
            </a:pPr>
            <a:r>
              <a:rPr lang="1106" b="0" dirty="0"/>
              <a:t>A oes unrhyw un am rannu pam?</a:t>
            </a:r>
            <a:endParaRPr lang="en-GB" b="0" dirty="0"/>
          </a:p>
          <a:p>
            <a:endParaRPr lang="en-US" dirty="0"/>
          </a:p>
        </p:txBody>
      </p:sp>
      <p:sp>
        <p:nvSpPr>
          <p:cNvPr id="5" name="Footer Placeholder 4">
            <a:extLst>
              <a:ext uri="{FF2B5EF4-FFF2-40B4-BE49-F238E27FC236}">
                <a16:creationId xmlns:a16="http://schemas.microsoft.com/office/drawing/2014/main" id="{71C47B2B-F23D-9248-8A90-EB60909888E2}"/>
              </a:ext>
            </a:extLst>
          </p:cNvPr>
          <p:cNvSpPr>
            <a:spLocks noGrp="1"/>
          </p:cNvSpPr>
          <p:nvPr>
            <p:ph type="ftr" sz="quarter" idx="14"/>
            <p:custDataLst>
              <p:tags r:id="rId4"/>
            </p:custDataLst>
          </p:nvPr>
        </p:nvSpPr>
        <p:spPr/>
        <p:txBody>
          <a:bodyPr/>
          <a:lstStyle/>
          <a:p>
            <a:pPr>
              <a:defRPr b="0" i="0"/>
            </a:pPr>
            <a:r>
              <a:rPr lang="1106" b="1"/>
              <a:t>Dy bleidlais</a:t>
            </a:r>
            <a:endParaRPr lang="en-US"/>
          </a:p>
        </p:txBody>
      </p:sp>
      <p:pic>
        <p:nvPicPr>
          <p:cNvPr id="10" name="Clock Icon" descr="Icon&#10;&#10;Description automatically generated">
            <a:extLst>
              <a:ext uri="{FF2B5EF4-FFF2-40B4-BE49-F238E27FC236}">
                <a16:creationId xmlns:a16="http://schemas.microsoft.com/office/drawing/2014/main" id="{472FDD60-90CF-3C47-9ABA-25FED0916773}"/>
              </a:ext>
            </a:extLst>
          </p:cNvPr>
          <p:cNvPicPr>
            <a:picLocks noChangeAspect="1"/>
          </p:cNvPicPr>
          <p:nvPr>
            <p:custDataLst>
              <p:tags r:id="rId5"/>
            </p:custDataLst>
          </p:nvPr>
        </p:nvPicPr>
        <p:blipFill>
          <a:blip r:embed="rId8"/>
          <a:stretch>
            <a:fillRect/>
          </a:stretch>
        </p:blipFill>
        <p:spPr>
          <a:xfrm>
            <a:off x="481741" y="1345059"/>
            <a:ext cx="411086" cy="411086"/>
          </a:xfrm>
          <a:prstGeom prst="rect">
            <a:avLst/>
          </a:prstGeom>
        </p:spPr>
      </p:pic>
      <p:pic>
        <p:nvPicPr>
          <p:cNvPr id="6" name="Picture 5" descr="Y Comisiwn Etholiadol Logo">
            <a:extLst>
              <a:ext uri="{FF2B5EF4-FFF2-40B4-BE49-F238E27FC236}">
                <a16:creationId xmlns:a16="http://schemas.microsoft.com/office/drawing/2014/main" id="{CA12F701-17F4-6805-E0E2-FEA59C7C03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8215" y="363635"/>
            <a:ext cx="1243330" cy="786130"/>
          </a:xfrm>
          <a:prstGeom prst="rect">
            <a:avLst/>
          </a:prstGeom>
        </p:spPr>
      </p:pic>
    </p:spTree>
    <p:extLst>
      <p:ext uri="{BB962C8B-B14F-4D97-AF65-F5344CB8AC3E}">
        <p14:creationId xmlns:p14="http://schemas.microsoft.com/office/powerpoint/2010/main" val="147474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BCED5B3-B920-FB49-AA41-D3BCF48B569D}"/>
              </a:ext>
            </a:extLst>
          </p:cNvPr>
          <p:cNvSpPr>
            <a:spLocks noGrp="1"/>
          </p:cNvSpPr>
          <p:nvPr>
            <p:ph type="title"/>
            <p:custDataLst>
              <p:tags r:id="rId1"/>
            </p:custDataLst>
          </p:nvPr>
        </p:nvSpPr>
        <p:spPr/>
        <p:txBody>
          <a:bodyPr/>
          <a:lstStyle/>
          <a:p>
            <a:pPr>
              <a:defRPr b="0" i="0"/>
            </a:pPr>
            <a:r>
              <a:rPr lang="1106" b="1"/>
              <a:t>Gwleidyddiaeth pob dydd </a:t>
            </a:r>
            <a:endParaRPr lang="en-US"/>
          </a:p>
        </p:txBody>
      </p:sp>
      <p:sp>
        <p:nvSpPr>
          <p:cNvPr id="14" name="Text Placeholder 13">
            <a:extLst>
              <a:ext uri="{FF2B5EF4-FFF2-40B4-BE49-F238E27FC236}">
                <a16:creationId xmlns:a16="http://schemas.microsoft.com/office/drawing/2014/main" id="{9494168D-8801-8D4B-9CE8-97A46FA578FB}"/>
              </a:ext>
            </a:extLst>
          </p:cNvPr>
          <p:cNvSpPr>
            <a:spLocks noGrp="1"/>
          </p:cNvSpPr>
          <p:nvPr>
            <p:ph type="body" sz="quarter" idx="12"/>
            <p:custDataLst>
              <p:tags r:id="rId2"/>
            </p:custDataLst>
          </p:nvPr>
        </p:nvSpPr>
        <p:spPr/>
        <p:txBody>
          <a:bodyPr>
            <a:normAutofit lnSpcReduction="10000"/>
          </a:bodyPr>
          <a:lstStyle/>
          <a:p>
            <a:pPr>
              <a:defRPr b="0" i="0"/>
            </a:pPr>
            <a:r>
              <a:rPr lang="1106" b="1"/>
              <a:t>10 munud </a:t>
            </a:r>
            <a:endParaRPr lang="en-US"/>
          </a:p>
        </p:txBody>
      </p:sp>
      <p:sp>
        <p:nvSpPr>
          <p:cNvPr id="16" name="Text Placeholder 15">
            <a:extLst>
              <a:ext uri="{FF2B5EF4-FFF2-40B4-BE49-F238E27FC236}">
                <a16:creationId xmlns:a16="http://schemas.microsoft.com/office/drawing/2014/main" id="{75F6AD01-79ED-2246-BE3D-2A5824C9D7A4}"/>
              </a:ext>
            </a:extLst>
          </p:cNvPr>
          <p:cNvSpPr>
            <a:spLocks noGrp="1"/>
          </p:cNvSpPr>
          <p:nvPr>
            <p:ph type="body" sz="quarter" idx="15"/>
            <p:custDataLst>
              <p:tags r:id="rId3"/>
            </p:custDataLst>
          </p:nvPr>
        </p:nvSpPr>
        <p:spPr/>
        <p:txBody>
          <a:bodyPr/>
          <a:lstStyle/>
          <a:p>
            <a:pPr>
              <a:lnSpc>
                <a:spcPct val="100000"/>
              </a:lnSpc>
              <a:defRPr b="0" i="0"/>
            </a:pPr>
            <a:r>
              <a:rPr lang="1106" b="0" dirty="0"/>
              <a:t>Mewn parau, ysgrifennwch amserlen </a:t>
            </a:r>
            <a:r>
              <a:rPr lang="en-GB" b="0" dirty="0" err="1"/>
              <a:t>ar</a:t>
            </a:r>
            <a:r>
              <a:rPr lang="en-GB" b="0" dirty="0"/>
              <a:t> </a:t>
            </a:r>
            <a:r>
              <a:rPr lang="en-GB" b="0" dirty="0" err="1"/>
              <a:t>gyfer</a:t>
            </a:r>
            <a:r>
              <a:rPr lang="en-GB" b="0" dirty="0"/>
              <a:t> </a:t>
            </a:r>
            <a:r>
              <a:rPr lang="en-GB" b="0" dirty="0" err="1"/>
              <a:t>eich</a:t>
            </a:r>
            <a:r>
              <a:rPr lang="1106" b="0" dirty="0"/>
              <a:t> diwrnod arferol  </a:t>
            </a:r>
          </a:p>
          <a:p>
            <a:pPr>
              <a:lnSpc>
                <a:spcPct val="100000"/>
              </a:lnSpc>
              <a:defRPr b="0" i="0"/>
            </a:pPr>
            <a:r>
              <a:rPr lang="1106" b="0" dirty="0"/>
              <a:t>Uwcholeuwch y gweithgareddau y mae gwleidyddiaeth yn effeithio arnynt yn eich barn chi</a:t>
            </a:r>
          </a:p>
          <a:p>
            <a:pPr>
              <a:lnSpc>
                <a:spcPct val="100000"/>
              </a:lnSpc>
              <a:defRPr b="0" i="0"/>
            </a:pPr>
            <a:r>
              <a:rPr lang="1106" b="0" dirty="0"/>
              <a:t>Gadewch i ni drafod</a:t>
            </a:r>
            <a:endParaRPr lang="en-US" b="0" dirty="0"/>
          </a:p>
        </p:txBody>
      </p:sp>
      <p:sp>
        <p:nvSpPr>
          <p:cNvPr id="15" name="Text Placeholder 14">
            <a:extLst>
              <a:ext uri="{FF2B5EF4-FFF2-40B4-BE49-F238E27FC236}">
                <a16:creationId xmlns:a16="http://schemas.microsoft.com/office/drawing/2014/main" id="{4EFAE15A-5C91-C940-803A-2AF37A97B967}"/>
              </a:ext>
            </a:extLst>
          </p:cNvPr>
          <p:cNvSpPr>
            <a:spLocks noGrp="1"/>
          </p:cNvSpPr>
          <p:nvPr>
            <p:ph type="body" sz="quarter" idx="13"/>
            <p:custDataLst>
              <p:tags r:id="rId4"/>
            </p:custDataLst>
          </p:nvPr>
        </p:nvSpPr>
        <p:spPr>
          <a:xfrm>
            <a:off x="6240463" y="1276350"/>
            <a:ext cx="5543549" cy="3911600"/>
          </a:xfrm>
        </p:spPr>
        <p:txBody>
          <a:bodyPr>
            <a:normAutofit fontScale="85000" lnSpcReduction="10000"/>
          </a:bodyPr>
          <a:lstStyle/>
          <a:p>
            <a:pPr marL="0" indent="0">
              <a:spcBef>
                <a:spcPct val="0"/>
              </a:spcBef>
              <a:spcAft>
                <a:spcPts val="200"/>
              </a:spcAft>
              <a:buNone/>
              <a:defRPr b="0" i="0"/>
            </a:pPr>
            <a:r>
              <a:rPr lang="1106" b="1" dirty="0">
                <a:latin typeface="Montserrat ExtraBold" pitchFamily="2" charset="77"/>
              </a:rPr>
              <a:t>Enghreifftiau o wleidyddiaeth pob dydd:</a:t>
            </a:r>
            <a:endParaRPr lang="en-US" dirty="0"/>
          </a:p>
          <a:p>
            <a:pPr>
              <a:lnSpc>
                <a:spcPct val="110000"/>
              </a:lnSpc>
              <a:spcBef>
                <a:spcPts val="800"/>
              </a:spcBef>
              <a:spcAft>
                <a:spcPts val="200"/>
              </a:spcAft>
              <a:defRPr b="0" i="0"/>
            </a:pPr>
            <a:r>
              <a:rPr lang="1106" b="1" dirty="0"/>
              <a:t>7am </a:t>
            </a:r>
            <a:r>
              <a:rPr lang="1106" dirty="0"/>
              <a:t>– dal y bws i'r ysgol</a:t>
            </a:r>
            <a:br>
              <a:rPr lang="1106" b="0" dirty="0"/>
            </a:br>
            <a:r>
              <a:rPr lang="1106" b="0" dirty="0"/>
              <a:t>Y cyngor lleol sy'n gyfrifol am wasanaethau bysiau ysgolion</a:t>
            </a:r>
            <a:endParaRPr lang="en-US" b="0" dirty="0"/>
          </a:p>
          <a:p>
            <a:pPr>
              <a:lnSpc>
                <a:spcPct val="110000"/>
              </a:lnSpc>
              <a:spcBef>
                <a:spcPts val="800"/>
              </a:spcBef>
              <a:spcAft>
                <a:spcPts val="200"/>
              </a:spcAft>
              <a:defRPr b="0" i="0"/>
            </a:pPr>
            <a:r>
              <a:rPr lang="1106" b="1" dirty="0"/>
              <a:t>12.15pm </a:t>
            </a:r>
            <a:r>
              <a:rPr lang="1106" b="0" dirty="0"/>
              <a:t>– cael cinio ysgol</a:t>
            </a:r>
            <a:br>
              <a:rPr lang="1106" b="0" dirty="0"/>
            </a:br>
            <a:r>
              <a:rPr lang="1106" b="0" dirty="0"/>
              <a:t>Caiff canllawiau ar gyfer bwyta'n iach mewn ysgolion eu cyhoeddi gan Senedd Cymru</a:t>
            </a:r>
            <a:endParaRPr lang="en-US" b="0" dirty="0"/>
          </a:p>
          <a:p>
            <a:pPr>
              <a:lnSpc>
                <a:spcPct val="110000"/>
              </a:lnSpc>
              <a:spcBef>
                <a:spcPts val="800"/>
              </a:spcBef>
              <a:defRPr b="0" i="0"/>
            </a:pPr>
            <a:r>
              <a:rPr lang="1106" b="1" dirty="0"/>
              <a:t>4pm </a:t>
            </a:r>
            <a:r>
              <a:rPr lang="1106" b="0" dirty="0"/>
              <a:t>– mynd i'r parc </a:t>
            </a:r>
            <a:br>
              <a:rPr lang="1106" b="0" dirty="0"/>
            </a:br>
            <a:r>
              <a:rPr lang="1106" b="0" dirty="0"/>
              <a:t>Caiff parciau, cyfleusterau hamdden a llyfrgelloedd eu rheoli gan y cyngor lleol</a:t>
            </a:r>
          </a:p>
          <a:p>
            <a:pPr>
              <a:lnSpc>
                <a:spcPct val="110000"/>
              </a:lnSpc>
              <a:spcBef>
                <a:spcPts val="800"/>
              </a:spcBef>
              <a:defRPr b="0" i="0"/>
            </a:pPr>
            <a:r>
              <a:rPr lang="1106" b="1" dirty="0"/>
              <a:t>6pm </a:t>
            </a:r>
            <a:r>
              <a:rPr lang="1106" b="0" dirty="0"/>
              <a:t>– gwylio newyddion y BBC</a:t>
            </a:r>
            <a:br>
              <a:rPr lang="1106" b="0" dirty="0"/>
            </a:br>
            <a:r>
              <a:rPr lang="1106" b="0" dirty="0"/>
              <a:t>Caiff y BBC ei ariannu gan Senedd y DU</a:t>
            </a:r>
            <a:endParaRPr lang="en-US" b="0" dirty="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custDataLst>
              <p:tags r:id="rId5"/>
            </p:custDataLst>
          </p:nvPr>
        </p:nvSpPr>
        <p:spPr>
          <a:xfrm>
            <a:off x="280516" y="6023044"/>
            <a:ext cx="6994044" cy="365125"/>
          </a:xfrm>
        </p:spPr>
        <p:txBody>
          <a:bodyPr/>
          <a:lstStyle/>
          <a:p>
            <a:pPr>
              <a:defRPr b="0" i="0"/>
            </a:pPr>
            <a:r>
              <a:rPr lang="1106" b="1"/>
              <a:t>Dy bleidlais</a:t>
            </a:r>
            <a:endParaRPr lang="en-US"/>
          </a:p>
        </p:txBody>
      </p:sp>
    </p:spTree>
    <p:extLst>
      <p:ext uri="{BB962C8B-B14F-4D97-AF65-F5344CB8AC3E}">
        <p14:creationId xmlns:p14="http://schemas.microsoft.com/office/powerpoint/2010/main" val="2691266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4"/>
            <p:custDataLst>
              <p:tags r:id="rId1"/>
            </p:custDataLst>
          </p:nvPr>
        </p:nvSpPr>
        <p:spPr/>
        <p:txBody>
          <a:bodyPr/>
          <a:lstStyle/>
          <a:p>
            <a:pPr>
              <a:defRPr b="0" i="0"/>
            </a:pPr>
            <a:r>
              <a:rPr lang="1106" b="1"/>
              <a:t>Dy bleidlais</a:t>
            </a:r>
            <a:endParaRPr lang="en-US"/>
          </a:p>
        </p:txBody>
      </p:sp>
      <p:pic>
        <p:nvPicPr>
          <p:cNvPr id="4" name="Online Media 3" title="Welcome to Your Vote - Your Vote in Wales [Welsh]">
            <a:hlinkClick r:id="" action="ppaction://media"/>
            <a:extLst>
              <a:ext uri="{FF2B5EF4-FFF2-40B4-BE49-F238E27FC236}">
                <a16:creationId xmlns:a16="http://schemas.microsoft.com/office/drawing/2014/main" id="{3D12D843-1669-A27C-D6E6-6FA6901C39C4}"/>
              </a:ext>
            </a:extLst>
          </p:cNvPr>
          <p:cNvPicPr>
            <a:picLocks noRot="1" noChangeAspect="1"/>
          </p:cNvPicPr>
          <p:nvPr>
            <a:videoFile r:link="rId2"/>
          </p:nvPr>
        </p:nvPicPr>
        <p:blipFill>
          <a:blip r:embed="rId5"/>
          <a:stretch>
            <a:fillRect/>
          </a:stretch>
        </p:blipFill>
        <p:spPr>
          <a:xfrm>
            <a:off x="280516" y="883285"/>
            <a:ext cx="7160625" cy="4034155"/>
          </a:xfrm>
          <a:prstGeom prst="rect">
            <a:avLst/>
          </a:prstGeom>
        </p:spPr>
      </p:pic>
    </p:spTree>
    <p:extLst>
      <p:ext uri="{BB962C8B-B14F-4D97-AF65-F5344CB8AC3E}">
        <p14:creationId xmlns:p14="http://schemas.microsoft.com/office/powerpoint/2010/main" val="257316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96830B-858C-E948-89DA-A80B2B032769}"/>
              </a:ext>
            </a:extLst>
          </p:cNvPr>
          <p:cNvSpPr>
            <a:spLocks noGrp="1"/>
          </p:cNvSpPr>
          <p:nvPr>
            <p:ph type="title"/>
            <p:custDataLst>
              <p:tags r:id="rId1"/>
            </p:custDataLst>
          </p:nvPr>
        </p:nvSpPr>
        <p:spPr>
          <a:xfrm>
            <a:off x="290454" y="467140"/>
            <a:ext cx="9101195" cy="688420"/>
          </a:xfrm>
        </p:spPr>
        <p:txBody>
          <a:bodyPr>
            <a:normAutofit/>
          </a:bodyPr>
          <a:lstStyle/>
          <a:p>
            <a:pPr>
              <a:defRPr b="0" i="0"/>
            </a:pPr>
            <a:r>
              <a:rPr lang="1106" b="1"/>
              <a:t>Geirfa newydd</a:t>
            </a:r>
            <a:endParaRPr lang="en-US"/>
          </a:p>
        </p:txBody>
      </p:sp>
      <p:sp>
        <p:nvSpPr>
          <p:cNvPr id="3" name="Footer Placeholder 2">
            <a:extLst>
              <a:ext uri="{FF2B5EF4-FFF2-40B4-BE49-F238E27FC236}">
                <a16:creationId xmlns:a16="http://schemas.microsoft.com/office/drawing/2014/main" id="{1D6CDBDE-335F-8A4D-8ACF-C7A42F8B0713}"/>
              </a:ext>
            </a:extLst>
          </p:cNvPr>
          <p:cNvSpPr>
            <a:spLocks noGrp="1"/>
          </p:cNvSpPr>
          <p:nvPr>
            <p:ph type="ftr" sz="quarter" idx="14"/>
            <p:custDataLst>
              <p:tags r:id="rId2"/>
            </p:custDataLst>
          </p:nvPr>
        </p:nvSpPr>
        <p:spPr>
          <a:xfrm>
            <a:off x="280516" y="6023044"/>
            <a:ext cx="6994044" cy="365125"/>
          </a:xfrm>
        </p:spPr>
        <p:txBody>
          <a:bodyPr/>
          <a:lstStyle/>
          <a:p>
            <a:pPr>
              <a:defRPr b="0" i="0"/>
            </a:pPr>
            <a:r>
              <a:rPr lang="1106" b="1"/>
              <a:t>Dy bleidlais</a:t>
            </a:r>
            <a:endParaRPr lang="en-US"/>
          </a:p>
        </p:txBody>
      </p:sp>
      <p:graphicFrame>
        <p:nvGraphicFramePr>
          <p:cNvPr id="2" name="Table 10" descr="New voabulary and definitions">
            <a:extLst>
              <a:ext uri="{FF2B5EF4-FFF2-40B4-BE49-F238E27FC236}">
                <a16:creationId xmlns:a16="http://schemas.microsoft.com/office/drawing/2014/main" id="{CE641768-EB92-85AC-DED2-93DDBE0D8C5B}"/>
              </a:ext>
            </a:extLst>
          </p:cNvPr>
          <p:cNvGraphicFramePr>
            <a:graphicFrameLocks noGrp="1"/>
          </p:cNvGraphicFramePr>
          <p:nvPr>
            <p:extLst>
              <p:ext uri="{D42A27DB-BD31-4B8C-83A1-F6EECF244321}">
                <p14:modId xmlns:p14="http://schemas.microsoft.com/office/powerpoint/2010/main" val="2928943260"/>
              </p:ext>
            </p:extLst>
          </p:nvPr>
        </p:nvGraphicFramePr>
        <p:xfrm>
          <a:off x="325995" y="1170551"/>
          <a:ext cx="11540010" cy="4613111"/>
        </p:xfrm>
        <a:graphic>
          <a:graphicData uri="http://schemas.openxmlformats.org/drawingml/2006/table">
            <a:tbl>
              <a:tblPr>
                <a:tableStyleId>{5C22544A-7EE6-4342-B048-85BDC9FD1C3A}</a:tableStyleId>
              </a:tblPr>
              <a:tblGrid>
                <a:gridCol w="3533903">
                  <a:extLst>
                    <a:ext uri="{9D8B030D-6E8A-4147-A177-3AD203B41FA5}">
                      <a16:colId xmlns:a16="http://schemas.microsoft.com/office/drawing/2014/main" val="2702044378"/>
                    </a:ext>
                  </a:extLst>
                </a:gridCol>
                <a:gridCol w="8006107">
                  <a:extLst>
                    <a:ext uri="{9D8B030D-6E8A-4147-A177-3AD203B41FA5}">
                      <a16:colId xmlns:a16="http://schemas.microsoft.com/office/drawing/2014/main" val="1505315927"/>
                    </a:ext>
                  </a:extLst>
                </a:gridCol>
              </a:tblGrid>
              <a:tr h="928072">
                <a:tc>
                  <a:txBody>
                    <a:bodyPr/>
                    <a:lstStyle/>
                    <a:p>
                      <a:r>
                        <a:rPr lang="cy-GB" sz="1800" b="0" kern="1200" noProof="0" dirty="0">
                          <a:solidFill>
                            <a:schemeClr val="tx1"/>
                          </a:solidFill>
                          <a:latin typeface="Montserrat" panose="020B0604020202020204" charset="0"/>
                          <a:ea typeface="+mn-ea"/>
                          <a:cs typeface="+mn-cs"/>
                        </a:rPr>
                        <a:t>Senedd y DU</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Mae’r Senedd yno i gynrychioli ein buddiannau a gwneud yn siŵr eu bod yn cael eu hystyried gan y Llywodraeth. Mae'r Senedd yn cynnwys tair rhan; </a:t>
                      </a:r>
                      <a:r>
                        <a:rPr lang="cy-GB" sz="1600" kern="1200" noProof="0" dirty="0" err="1">
                          <a:solidFill>
                            <a:schemeClr val="dk1"/>
                          </a:solidFill>
                          <a:effectLst/>
                          <a:latin typeface="Montserrat" panose="00000500000000000000" pitchFamily="2" charset="0"/>
                          <a:ea typeface="+mn-ea"/>
                          <a:cs typeface="+mn-cs"/>
                        </a:rPr>
                        <a:t>Tŷ'r</a:t>
                      </a:r>
                      <a:r>
                        <a:rPr lang="cy-GB" sz="1600" kern="1200" noProof="0" dirty="0">
                          <a:solidFill>
                            <a:schemeClr val="dk1"/>
                          </a:solidFill>
                          <a:effectLst/>
                          <a:latin typeface="Montserrat" panose="00000500000000000000" pitchFamily="2" charset="0"/>
                          <a:ea typeface="+mn-ea"/>
                          <a:cs typeface="+mn-cs"/>
                        </a:rPr>
                        <a:t> Arglwyddi, </a:t>
                      </a:r>
                      <a:r>
                        <a:rPr lang="cy-GB" sz="1600" kern="1200" noProof="0" dirty="0" err="1">
                          <a:solidFill>
                            <a:schemeClr val="dk1"/>
                          </a:solidFill>
                          <a:effectLst/>
                          <a:latin typeface="Montserrat" panose="00000500000000000000" pitchFamily="2" charset="0"/>
                          <a:ea typeface="+mn-ea"/>
                          <a:cs typeface="+mn-cs"/>
                        </a:rPr>
                        <a:t>Tŷ'r</a:t>
                      </a:r>
                      <a:r>
                        <a:rPr lang="cy-GB" sz="1600" kern="1200" noProof="0" dirty="0">
                          <a:solidFill>
                            <a:schemeClr val="dk1"/>
                          </a:solidFill>
                          <a:effectLst/>
                          <a:latin typeface="Montserrat" panose="00000500000000000000" pitchFamily="2" charset="0"/>
                          <a:ea typeface="+mn-ea"/>
                          <a:cs typeface="+mn-cs"/>
                        </a:rPr>
                        <a:t> Cyffredin a'r Frenhiniaeth</a:t>
                      </a:r>
                    </a:p>
                  </a:txBody>
                  <a:tcPr>
                    <a:solidFill>
                      <a:srgbClr val="00E7BD">
                        <a:alpha val="23000"/>
                      </a:srgbClr>
                    </a:solidFill>
                  </a:tcPr>
                </a:tc>
                <a:extLst>
                  <a:ext uri="{0D108BD9-81ED-4DB2-BD59-A6C34878D82A}">
                    <a16:rowId xmlns:a16="http://schemas.microsoft.com/office/drawing/2014/main" val="2272151413"/>
                  </a:ext>
                </a:extLst>
              </a:tr>
              <a:tr h="350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800" b="0" noProof="0" dirty="0">
                          <a:solidFill>
                            <a:schemeClr val="tx1"/>
                          </a:solidFill>
                          <a:latin typeface="Montserrat" panose="020B0604020202020204" charset="0"/>
                        </a:rPr>
                        <a:t>Aelod Seneddol (AS)</a:t>
                      </a:r>
                    </a:p>
                  </a:txBody>
                  <a:tcPr>
                    <a:solidFill>
                      <a:srgbClr val="00E7BD">
                        <a:alpha val="15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Person sy'n eich cynrychioli yn Senedd y DU</a:t>
                      </a:r>
                    </a:p>
                  </a:txBody>
                  <a:tcPr>
                    <a:solidFill>
                      <a:srgbClr val="00E7BD">
                        <a:alpha val="15000"/>
                      </a:srgbClr>
                    </a:solidFill>
                  </a:tcPr>
                </a:tc>
                <a:extLst>
                  <a:ext uri="{0D108BD9-81ED-4DB2-BD59-A6C34878D82A}">
                    <a16:rowId xmlns:a16="http://schemas.microsoft.com/office/drawing/2014/main" val="962027601"/>
                  </a:ext>
                </a:extLst>
              </a:tr>
              <a:tr h="350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800" b="0" noProof="0" dirty="0">
                          <a:solidFill>
                            <a:schemeClr val="tx1"/>
                          </a:solidFill>
                          <a:latin typeface="Montserrat" panose="020B0604020202020204" charset="0"/>
                        </a:rPr>
                        <a:t>Etholaeth</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Ardal leol fach sy’n cael ei chynrychioli yn y Senedd a Senedd y DU</a:t>
                      </a:r>
                    </a:p>
                  </a:txBody>
                  <a:tcPr>
                    <a:solidFill>
                      <a:srgbClr val="00E7BD">
                        <a:alpha val="23000"/>
                      </a:srgbClr>
                    </a:solidFill>
                  </a:tcPr>
                </a:tc>
                <a:extLst>
                  <a:ext uri="{0D108BD9-81ED-4DB2-BD59-A6C34878D82A}">
                    <a16:rowId xmlns:a16="http://schemas.microsoft.com/office/drawing/2014/main" val="4193451993"/>
                  </a:ext>
                </a:extLst>
              </a:tr>
              <a:tr h="6140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y-GB" sz="1800" b="0" noProof="0" dirty="0">
                          <a:solidFill>
                            <a:schemeClr val="tx1"/>
                          </a:solidFill>
                          <a:latin typeface="Montserrat" panose="020B0604020202020204" charset="0"/>
                        </a:rPr>
                        <a:t>Cynghorydd</a:t>
                      </a:r>
                    </a:p>
                    <a:p>
                      <a:endParaRPr lang="cy-GB" sz="1800" b="0" kern="1200" noProof="0" dirty="0">
                        <a:solidFill>
                          <a:schemeClr val="tx1"/>
                        </a:solidFill>
                        <a:latin typeface="Montserrat" panose="020B0604020202020204" charset="0"/>
                        <a:ea typeface="+mn-ea"/>
                        <a:cs typeface="+mn-cs"/>
                      </a:endParaRP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Cynrychiolwyr etholedig y cyngor lleol sy'n gyfrifol am faterion gan gynnwys ffyrdd, hamdden ac ailgylchu</a:t>
                      </a:r>
                    </a:p>
                  </a:txBody>
                  <a:tcPr>
                    <a:solidFill>
                      <a:srgbClr val="00E7BD">
                        <a:alpha val="23000"/>
                      </a:srgbClr>
                    </a:solidFill>
                  </a:tcPr>
                </a:tc>
                <a:extLst>
                  <a:ext uri="{0D108BD9-81ED-4DB2-BD59-A6C34878D82A}">
                    <a16:rowId xmlns:a16="http://schemas.microsoft.com/office/drawing/2014/main" val="3778786297"/>
                  </a:ext>
                </a:extLst>
              </a:tr>
              <a:tr h="555531">
                <a:tc>
                  <a:txBody>
                    <a:bodyPr/>
                    <a:lstStyle/>
                    <a:p>
                      <a:r>
                        <a:rPr lang="cy-GB" sz="1800" b="0" kern="1200" noProof="0" dirty="0">
                          <a:solidFill>
                            <a:schemeClr val="tx1"/>
                          </a:solidFill>
                          <a:latin typeface="Montserrat" panose="020B0604020202020204" charset="0"/>
                          <a:ea typeface="+mn-ea"/>
                          <a:cs typeface="+mn-cs"/>
                        </a:rPr>
                        <a:t>Y Senedd</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Senedd Cymru sy’n gwneud penderfyniad ar faterion fel addysg, tai a GIG Cymru</a:t>
                      </a:r>
                    </a:p>
                  </a:txBody>
                  <a:tcPr>
                    <a:solidFill>
                      <a:srgbClr val="00E7BD">
                        <a:alpha val="23000"/>
                      </a:srgbClr>
                    </a:solidFill>
                  </a:tcPr>
                </a:tc>
                <a:extLst>
                  <a:ext uri="{0D108BD9-81ED-4DB2-BD59-A6C34878D82A}">
                    <a16:rowId xmlns:a16="http://schemas.microsoft.com/office/drawing/2014/main" val="833500485"/>
                  </a:ext>
                </a:extLst>
              </a:tr>
              <a:tr h="789439">
                <a:tc>
                  <a:txBody>
                    <a:bodyPr/>
                    <a:lstStyle/>
                    <a:p>
                      <a:r>
                        <a:rPr lang="cy-GB" sz="1800" b="0" kern="1200" noProof="0" dirty="0">
                          <a:solidFill>
                            <a:schemeClr val="tx1"/>
                          </a:solidFill>
                          <a:latin typeface="Montserrat" panose="020B0604020202020204" charset="0"/>
                          <a:ea typeface="+mn-ea"/>
                          <a:cs typeface="+mn-cs"/>
                        </a:rPr>
                        <a:t>Cynulliad Gogledd Iwerddon</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Senedd Gogledd Iwerddon, sydd wedi'i lleoli yn </a:t>
                      </a:r>
                      <a:r>
                        <a:rPr lang="cy-GB" sz="1600" kern="1200" noProof="0" dirty="0" err="1">
                          <a:solidFill>
                            <a:schemeClr val="dk1"/>
                          </a:solidFill>
                          <a:effectLst/>
                          <a:latin typeface="Montserrat" panose="00000500000000000000" pitchFamily="2" charset="0"/>
                          <a:ea typeface="+mn-ea"/>
                          <a:cs typeface="+mn-cs"/>
                        </a:rPr>
                        <a:t>Stormont</a:t>
                      </a:r>
                      <a:r>
                        <a:rPr lang="cy-GB" sz="1600" kern="1200" noProof="0" dirty="0">
                          <a:solidFill>
                            <a:schemeClr val="dk1"/>
                          </a:solidFill>
                          <a:effectLst/>
                          <a:latin typeface="Montserrat" panose="00000500000000000000" pitchFamily="2" charset="0"/>
                          <a:ea typeface="+mn-ea"/>
                          <a:cs typeface="+mn-cs"/>
                        </a:rPr>
                        <a:t>, ac sy'n penderfynu ar faterion fel addysg, tai a'r GIG ar gyfer Gogledd Iwerddon</a:t>
                      </a:r>
                    </a:p>
                  </a:txBody>
                  <a:tcPr>
                    <a:solidFill>
                      <a:srgbClr val="00E7BD">
                        <a:alpha val="23000"/>
                      </a:srgbClr>
                    </a:solidFill>
                  </a:tcPr>
                </a:tc>
                <a:extLst>
                  <a:ext uri="{0D108BD9-81ED-4DB2-BD59-A6C34878D82A}">
                    <a16:rowId xmlns:a16="http://schemas.microsoft.com/office/drawing/2014/main" val="549997589"/>
                  </a:ext>
                </a:extLst>
              </a:tr>
              <a:tr h="555531">
                <a:tc>
                  <a:txBody>
                    <a:bodyPr/>
                    <a:lstStyle/>
                    <a:p>
                      <a:r>
                        <a:rPr lang="cy-GB" sz="1800" b="0" kern="1200" noProof="0" dirty="0">
                          <a:solidFill>
                            <a:schemeClr val="tx1"/>
                          </a:solidFill>
                          <a:latin typeface="Montserrat" panose="020B0604020202020204" charset="0"/>
                          <a:ea typeface="+mn-ea"/>
                          <a:cs typeface="+mn-cs"/>
                        </a:rPr>
                        <a:t>Senedd Yr Alban</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Corff deddfu'r Alban sy'n gwneud penderfyniadau am faterion fel addysg, tai a GIG yr Alban</a:t>
                      </a:r>
                    </a:p>
                  </a:txBody>
                  <a:tcPr>
                    <a:solidFill>
                      <a:srgbClr val="00E7BD">
                        <a:alpha val="23000"/>
                      </a:srgbClr>
                    </a:solidFill>
                  </a:tcPr>
                </a:tc>
                <a:extLst>
                  <a:ext uri="{0D108BD9-81ED-4DB2-BD59-A6C34878D82A}">
                    <a16:rowId xmlns:a16="http://schemas.microsoft.com/office/drawing/2014/main" val="2802805383"/>
                  </a:ext>
                </a:extLst>
              </a:tr>
              <a:tr h="350862">
                <a:tc>
                  <a:txBody>
                    <a:bodyPr/>
                    <a:lstStyle/>
                    <a:p>
                      <a:r>
                        <a:rPr lang="cy-GB" sz="1800" b="0" kern="1200" noProof="0" dirty="0">
                          <a:solidFill>
                            <a:schemeClr val="tx1"/>
                          </a:solidFill>
                          <a:latin typeface="Montserrat" panose="020B0604020202020204" charset="0"/>
                          <a:ea typeface="+mn-ea"/>
                          <a:cs typeface="+mn-cs"/>
                        </a:rPr>
                        <a:t>Datganoli</a:t>
                      </a:r>
                    </a:p>
                  </a:txBody>
                  <a:tcPr>
                    <a:solidFill>
                      <a:srgbClr val="00E7BD">
                        <a:alpha val="23000"/>
                      </a:srgbClr>
                    </a:solidFill>
                  </a:tcPr>
                </a:tc>
                <a:tc>
                  <a:txBody>
                    <a:bodyPr/>
                    <a:lstStyle/>
                    <a:p>
                      <a:r>
                        <a:rPr lang="cy-GB" sz="1600" kern="1200" noProof="0" dirty="0">
                          <a:solidFill>
                            <a:schemeClr val="dk1"/>
                          </a:solidFill>
                          <a:effectLst/>
                          <a:latin typeface="Montserrat" panose="00000500000000000000" pitchFamily="2" charset="0"/>
                          <a:ea typeface="+mn-ea"/>
                          <a:cs typeface="+mn-cs"/>
                        </a:rPr>
                        <a:t>Trosglwyddo pŵer o lywodraeth ganolog i lywodraeth leol</a:t>
                      </a:r>
                    </a:p>
                  </a:txBody>
                  <a:tcPr>
                    <a:solidFill>
                      <a:srgbClr val="00E7BD">
                        <a:alpha val="23000"/>
                      </a:srgbClr>
                    </a:solidFill>
                  </a:tcPr>
                </a:tc>
                <a:extLst>
                  <a:ext uri="{0D108BD9-81ED-4DB2-BD59-A6C34878D82A}">
                    <a16:rowId xmlns:a16="http://schemas.microsoft.com/office/drawing/2014/main" val="3202206404"/>
                  </a:ext>
                </a:extLst>
              </a:tr>
            </a:tbl>
          </a:graphicData>
        </a:graphic>
      </p:graphicFrame>
    </p:spTree>
    <p:extLst>
      <p:ext uri="{BB962C8B-B14F-4D97-AF65-F5344CB8AC3E}">
        <p14:creationId xmlns:p14="http://schemas.microsoft.com/office/powerpoint/2010/main" val="1380533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pPr>
              <a:defRPr b="0" i="0"/>
            </a:pPr>
            <a:r>
              <a:rPr lang="1106" b="1"/>
              <a:t>Pwy sy'n dy gynrychioli?</a:t>
            </a:r>
            <a:endParaRPr lang="en-GB"/>
          </a:p>
        </p:txBody>
      </p:sp>
      <p:sp>
        <p:nvSpPr>
          <p:cNvPr id="6" name="Text Placeholder 5"/>
          <p:cNvSpPr>
            <a:spLocks noGrp="1"/>
          </p:cNvSpPr>
          <p:nvPr>
            <p:ph type="body" sz="quarter" idx="12"/>
            <p:custDataLst>
              <p:tags r:id="rId2"/>
            </p:custDataLst>
          </p:nvPr>
        </p:nvSpPr>
        <p:spPr>
          <a:xfrm>
            <a:off x="846500" y="1883009"/>
            <a:ext cx="5105037" cy="319417"/>
          </a:xfrm>
        </p:spPr>
        <p:txBody>
          <a:bodyPr>
            <a:normAutofit lnSpcReduction="10000"/>
          </a:bodyPr>
          <a:lstStyle/>
          <a:p>
            <a:pPr>
              <a:defRPr b="0" i="0"/>
            </a:pPr>
            <a:r>
              <a:rPr lang="1106" b="1"/>
              <a:t>15-20 munud</a:t>
            </a:r>
            <a:endParaRPr lang="en-GB"/>
          </a:p>
        </p:txBody>
      </p:sp>
      <p:sp>
        <p:nvSpPr>
          <p:cNvPr id="3" name="Footer Placeholder 2"/>
          <p:cNvSpPr>
            <a:spLocks noGrp="1"/>
          </p:cNvSpPr>
          <p:nvPr>
            <p:ph type="ftr" sz="quarter" idx="14"/>
            <p:custDataLst>
              <p:tags r:id="rId3"/>
            </p:custDataLst>
          </p:nvPr>
        </p:nvSpPr>
        <p:spPr/>
        <p:txBody>
          <a:bodyPr/>
          <a:lstStyle/>
          <a:p>
            <a:pPr>
              <a:defRPr b="0" i="0"/>
            </a:pPr>
            <a:r>
              <a:rPr lang="1106" b="1"/>
              <a:t>Dy bleidlais</a:t>
            </a:r>
            <a:endParaRPr lang="en-US"/>
          </a:p>
        </p:txBody>
      </p:sp>
      <p:sp>
        <p:nvSpPr>
          <p:cNvPr id="2" name="Rectangle 1"/>
          <p:cNvSpPr/>
          <p:nvPr>
            <p:custDataLst>
              <p:tags r:id="rId4"/>
            </p:custDataLst>
          </p:nvPr>
        </p:nvSpPr>
        <p:spPr>
          <a:xfrm>
            <a:off x="729538" y="2524991"/>
            <a:ext cx="10634885" cy="2674752"/>
          </a:xfrm>
          <a:prstGeom prst="rect">
            <a:avLst/>
          </a:prstGeom>
        </p:spPr>
        <p:txBody>
          <a:bodyPr wrap="square" numCol="2">
            <a:spAutoFit/>
          </a:bodyPr>
          <a:lstStyle/>
          <a:p>
            <a:pPr>
              <a:spcBef>
                <a:spcPts val="800"/>
              </a:spcBef>
              <a:spcAft>
                <a:spcPts val="200"/>
              </a:spcAft>
              <a:defRPr b="0" i="0"/>
            </a:pPr>
            <a:r>
              <a:rPr lang="1106" dirty="0">
                <a:latin typeface="Montserrat" panose="020B0604020202020204" charset="0"/>
              </a:rPr>
              <a:t>Fy enw i yw….</a:t>
            </a:r>
          </a:p>
          <a:p>
            <a:pPr>
              <a:spcBef>
                <a:spcPts val="800"/>
              </a:spcBef>
              <a:spcAft>
                <a:spcPts val="200"/>
              </a:spcAft>
              <a:defRPr b="0" i="0"/>
            </a:pPr>
            <a:r>
              <a:rPr lang="1106" dirty="0">
                <a:latin typeface="Montserrat" panose="020B0604020202020204" charset="0"/>
              </a:rPr>
              <a:t>Y dyddiad y byddaf yn gymwys i bleidleisio mewn etholiad yw…</a:t>
            </a:r>
          </a:p>
          <a:p>
            <a:pPr>
              <a:spcBef>
                <a:spcPts val="800"/>
              </a:spcBef>
              <a:spcAft>
                <a:spcPts val="200"/>
              </a:spcAft>
              <a:defRPr b="0" i="0"/>
            </a:pPr>
            <a:r>
              <a:rPr lang="1106" dirty="0">
                <a:latin typeface="Montserrat" panose="020B0604020202020204" charset="0"/>
              </a:rPr>
              <a:t>Fy etholaeth ar gyfer Senedd Cymru yw…</a:t>
            </a:r>
          </a:p>
          <a:p>
            <a:pPr>
              <a:spcBef>
                <a:spcPts val="800"/>
              </a:spcBef>
              <a:spcAft>
                <a:spcPts val="200"/>
              </a:spcAft>
              <a:defRPr b="0" i="0"/>
            </a:pPr>
            <a:r>
              <a:rPr lang="en-GB" dirty="0">
                <a:latin typeface="Montserrat" panose="020B0604020202020204" charset="0"/>
              </a:rPr>
              <a:t>Fy ASau </a:t>
            </a:r>
            <a:r>
              <a:rPr lang="1106" dirty="0">
                <a:latin typeface="Montserrat" panose="020B0604020202020204" charset="0"/>
              </a:rPr>
              <a:t>yw…</a:t>
            </a:r>
          </a:p>
          <a:p>
            <a:pPr>
              <a:spcBef>
                <a:spcPts val="800"/>
              </a:spcBef>
              <a:spcAft>
                <a:spcPts val="200"/>
              </a:spcAft>
              <a:defRPr b="0" i="0"/>
            </a:pPr>
            <a:r>
              <a:rPr lang="1106" dirty="0">
                <a:latin typeface="Montserrat" panose="020B0604020202020204" charset="0"/>
              </a:rPr>
              <a:t>Fy etholaeth seneddol ar gyfer y DU yw…</a:t>
            </a:r>
          </a:p>
          <a:p>
            <a:pPr>
              <a:spcBef>
                <a:spcPts val="800"/>
              </a:spcBef>
              <a:spcAft>
                <a:spcPts val="200"/>
              </a:spcAft>
              <a:defRPr b="0" i="0"/>
            </a:pPr>
            <a:r>
              <a:rPr lang="1106" dirty="0">
                <a:latin typeface="Montserrat" panose="020B0604020202020204" charset="0"/>
              </a:rPr>
              <a:t>Fy Aelod Seneddol yw…</a:t>
            </a:r>
          </a:p>
          <a:p>
            <a:pPr>
              <a:spcBef>
                <a:spcPts val="800"/>
              </a:spcBef>
              <a:spcAft>
                <a:spcPts val="200"/>
              </a:spcAft>
              <a:defRPr b="0" i="0"/>
            </a:pPr>
            <a:r>
              <a:rPr lang="1106" dirty="0">
                <a:latin typeface="Montserrat" panose="020B0604020202020204" charset="0"/>
              </a:rPr>
              <a:t>Fy nghyngor lleol yw…</a:t>
            </a:r>
          </a:p>
          <a:p>
            <a:pPr>
              <a:spcBef>
                <a:spcPts val="800"/>
              </a:spcBef>
              <a:spcAft>
                <a:spcPts val="200"/>
              </a:spcAft>
              <a:defRPr b="0" i="0"/>
            </a:pPr>
            <a:r>
              <a:rPr lang="1106" dirty="0">
                <a:latin typeface="Montserrat" panose="020B0604020202020204" charset="0"/>
              </a:rPr>
              <a:t>Fy ward yw…</a:t>
            </a:r>
          </a:p>
          <a:p>
            <a:pPr>
              <a:spcBef>
                <a:spcPts val="800"/>
              </a:spcBef>
              <a:spcAft>
                <a:spcPts val="200"/>
              </a:spcAft>
              <a:defRPr b="0" i="0"/>
            </a:pPr>
            <a:r>
              <a:rPr lang="1106" dirty="0">
                <a:latin typeface="Montserrat" panose="020B0604020202020204" charset="0"/>
              </a:rPr>
              <a:t>Fy nghynghorwyr yw…</a:t>
            </a:r>
            <a:endParaRPr lang="en-US" dirty="0">
              <a:latin typeface="Montserrat" panose="020B0604020202020204" charset="0"/>
            </a:endParaRPr>
          </a:p>
        </p:txBody>
      </p:sp>
    </p:spTree>
    <p:extLst>
      <p:ext uri="{BB962C8B-B14F-4D97-AF65-F5344CB8AC3E}">
        <p14:creationId xmlns:p14="http://schemas.microsoft.com/office/powerpoint/2010/main" val="2465789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p:txBody>
          <a:bodyPr/>
          <a:lstStyle/>
          <a:p>
            <a:pPr>
              <a:defRPr b="0" i="0"/>
            </a:pPr>
            <a:r>
              <a:rPr lang="1106" b="1"/>
              <a:t>Pwy sy'n dy gynrychioli?</a:t>
            </a:r>
            <a:endParaRPr lang="en-GB"/>
          </a:p>
        </p:txBody>
      </p:sp>
      <p:sp>
        <p:nvSpPr>
          <p:cNvPr id="6" name="Text Placeholder 5"/>
          <p:cNvSpPr>
            <a:spLocks noGrp="1"/>
          </p:cNvSpPr>
          <p:nvPr>
            <p:ph type="body" sz="quarter" idx="12"/>
            <p:custDataLst>
              <p:tags r:id="rId2"/>
            </p:custDataLst>
          </p:nvPr>
        </p:nvSpPr>
        <p:spPr/>
        <p:txBody>
          <a:bodyPr>
            <a:normAutofit lnSpcReduction="10000"/>
          </a:bodyPr>
          <a:lstStyle/>
          <a:p>
            <a:pPr>
              <a:defRPr b="0" i="0"/>
            </a:pPr>
            <a:r>
              <a:rPr lang="1106" b="1"/>
              <a:t>15-20 munud</a:t>
            </a:r>
            <a:endParaRPr lang="en-GB"/>
          </a:p>
        </p:txBody>
      </p:sp>
      <p:sp>
        <p:nvSpPr>
          <p:cNvPr id="7" name="Text Placeholder 6"/>
          <p:cNvSpPr>
            <a:spLocks noGrp="1"/>
          </p:cNvSpPr>
          <p:nvPr>
            <p:ph type="body" sz="quarter" idx="11"/>
            <p:custDataLst>
              <p:tags r:id="rId3"/>
            </p:custDataLst>
          </p:nvPr>
        </p:nvSpPr>
        <p:spPr/>
        <p:txBody>
          <a:bodyPr>
            <a:normAutofit/>
          </a:bodyPr>
          <a:lstStyle/>
          <a:p>
            <a:pPr marL="0" indent="0">
              <a:buNone/>
              <a:defRPr b="0" i="0"/>
            </a:pPr>
            <a:r>
              <a:rPr lang="1106" b="0"/>
              <a:t>Tri pheth y byddwn yn ei wneud pe bawn i'n Brif Weinidog Cymru:</a:t>
            </a:r>
          </a:p>
          <a:p>
            <a:pPr marL="457200" indent="-457200">
              <a:buFont typeface="+mj-lt"/>
              <a:buAutoNum type="arabicPeriod"/>
            </a:pPr>
            <a:endParaRPr lang="en-GB"/>
          </a:p>
          <a:p>
            <a:pPr marL="457200" indent="-457200">
              <a:buFont typeface="+mj-lt"/>
              <a:buAutoNum type="arabicPeriod"/>
              <a:defRPr b="0" i="0"/>
            </a:pPr>
            <a:r>
              <a:rPr lang="1106" b="1"/>
              <a:t>?</a:t>
            </a:r>
          </a:p>
          <a:p>
            <a:pPr marL="457200" indent="-457200">
              <a:buFont typeface="+mj-lt"/>
              <a:buAutoNum type="arabicPeriod"/>
              <a:defRPr b="0" i="0"/>
            </a:pPr>
            <a:r>
              <a:rPr lang="1106" b="1"/>
              <a:t>?</a:t>
            </a:r>
          </a:p>
          <a:p>
            <a:pPr marL="457200" indent="-457200">
              <a:buFont typeface="+mj-lt"/>
              <a:buAutoNum type="arabicPeriod"/>
              <a:defRPr b="0" i="0"/>
            </a:pPr>
            <a:r>
              <a:rPr lang="1106" b="1"/>
              <a:t>?</a:t>
            </a:r>
          </a:p>
        </p:txBody>
      </p:sp>
      <p:sp>
        <p:nvSpPr>
          <p:cNvPr id="3" name="Footer Placeholder 2"/>
          <p:cNvSpPr>
            <a:spLocks noGrp="1"/>
          </p:cNvSpPr>
          <p:nvPr>
            <p:ph type="ftr" sz="quarter" idx="14"/>
            <p:custDataLst>
              <p:tags r:id="rId4"/>
            </p:custDataLst>
          </p:nvPr>
        </p:nvSpPr>
        <p:spPr/>
        <p:txBody>
          <a:bodyPr/>
          <a:lstStyle/>
          <a:p>
            <a:pPr>
              <a:defRPr b="0" i="0"/>
            </a:pPr>
            <a:r>
              <a:rPr lang="1106" b="1"/>
              <a:t>Dy bleidlais</a:t>
            </a:r>
            <a:endParaRPr lang="en-US"/>
          </a:p>
        </p:txBody>
      </p:sp>
    </p:spTree>
    <p:extLst>
      <p:ext uri="{BB962C8B-B14F-4D97-AF65-F5344CB8AC3E}">
        <p14:creationId xmlns:p14="http://schemas.microsoft.com/office/powerpoint/2010/main" val="5307521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421"/>
</p:tagLst>
</file>

<file path=ppt/tags/tag10.xml><?xml version="1.0" encoding="utf-8"?>
<p:tagLst xmlns:a="http://schemas.openxmlformats.org/drawingml/2006/main" xmlns:r="http://schemas.openxmlformats.org/officeDocument/2006/relationships" xmlns:p="http://schemas.openxmlformats.org/presentationml/2006/main">
  <p:tag name="AS_UNIQUEID" val="433"/>
</p:tagLst>
</file>

<file path=ppt/tags/tag11.xml><?xml version="1.0" encoding="utf-8"?>
<p:tagLst xmlns:a="http://schemas.openxmlformats.org/drawingml/2006/main" xmlns:r="http://schemas.openxmlformats.org/officeDocument/2006/relationships" xmlns:p="http://schemas.openxmlformats.org/presentationml/2006/main">
  <p:tag name="AS_UNIQUEID" val="434"/>
</p:tagLst>
</file>

<file path=ppt/tags/tag12.xml><?xml version="1.0" encoding="utf-8"?>
<p:tagLst xmlns:a="http://schemas.openxmlformats.org/drawingml/2006/main" xmlns:r="http://schemas.openxmlformats.org/officeDocument/2006/relationships" xmlns:p="http://schemas.openxmlformats.org/presentationml/2006/main">
  <p:tag name="AS_UNIQUEID" val="426"/>
</p:tagLst>
</file>

<file path=ppt/tags/tag13.xml><?xml version="1.0" encoding="utf-8"?>
<p:tagLst xmlns:a="http://schemas.openxmlformats.org/drawingml/2006/main" xmlns:r="http://schemas.openxmlformats.org/officeDocument/2006/relationships" xmlns:p="http://schemas.openxmlformats.org/presentationml/2006/main">
  <p:tag name="AS_UNIQUEID" val="427"/>
</p:tagLst>
</file>

<file path=ppt/tags/tag14.xml><?xml version="1.0" encoding="utf-8"?>
<p:tagLst xmlns:a="http://schemas.openxmlformats.org/drawingml/2006/main" xmlns:r="http://schemas.openxmlformats.org/officeDocument/2006/relationships" xmlns:p="http://schemas.openxmlformats.org/presentationml/2006/main">
  <p:tag name="AS_UNIQUEID" val="428"/>
</p:tagLst>
</file>

<file path=ppt/tags/tag15.xml><?xml version="1.0" encoding="utf-8"?>
<p:tagLst xmlns:a="http://schemas.openxmlformats.org/drawingml/2006/main" xmlns:r="http://schemas.openxmlformats.org/officeDocument/2006/relationships" xmlns:p="http://schemas.openxmlformats.org/presentationml/2006/main">
  <p:tag name="AS_UNIQUEID" val="440"/>
</p:tagLst>
</file>

<file path=ppt/tags/tag16.xml><?xml version="1.0" encoding="utf-8"?>
<p:tagLst xmlns:a="http://schemas.openxmlformats.org/drawingml/2006/main" xmlns:r="http://schemas.openxmlformats.org/officeDocument/2006/relationships" xmlns:p="http://schemas.openxmlformats.org/presentationml/2006/main">
  <p:tag name="AS_UNIQUEID" val="441"/>
</p:tagLst>
</file>

<file path=ppt/tags/tag17.xml><?xml version="1.0" encoding="utf-8"?>
<p:tagLst xmlns:a="http://schemas.openxmlformats.org/drawingml/2006/main" xmlns:r="http://schemas.openxmlformats.org/officeDocument/2006/relationships" xmlns:p="http://schemas.openxmlformats.org/presentationml/2006/main">
  <p:tag name="AS_UNIQUEID" val="442"/>
</p:tagLst>
</file>

<file path=ppt/tags/tag18.xml><?xml version="1.0" encoding="utf-8"?>
<p:tagLst xmlns:a="http://schemas.openxmlformats.org/drawingml/2006/main" xmlns:r="http://schemas.openxmlformats.org/officeDocument/2006/relationships" xmlns:p="http://schemas.openxmlformats.org/presentationml/2006/main">
  <p:tag name="AS_UNIQUEID" val="443"/>
</p:tagLst>
</file>

<file path=ppt/tags/tag19.xml><?xml version="1.0" encoding="utf-8"?>
<p:tagLst xmlns:a="http://schemas.openxmlformats.org/drawingml/2006/main" xmlns:r="http://schemas.openxmlformats.org/officeDocument/2006/relationships" xmlns:p="http://schemas.openxmlformats.org/presentationml/2006/main">
  <p:tag name="AS_UNIQUEID" val="444"/>
</p:tagLst>
</file>

<file path=ppt/tags/tag2.xml><?xml version="1.0" encoding="utf-8"?>
<p:tagLst xmlns:a="http://schemas.openxmlformats.org/drawingml/2006/main" xmlns:r="http://schemas.openxmlformats.org/officeDocument/2006/relationships" xmlns:p="http://schemas.openxmlformats.org/presentationml/2006/main">
  <p:tag name="AS_UNIQUEID" val="422"/>
</p:tagLst>
</file>

<file path=ppt/tags/tag20.xml><?xml version="1.0" encoding="utf-8"?>
<p:tagLst xmlns:a="http://schemas.openxmlformats.org/drawingml/2006/main" xmlns:r="http://schemas.openxmlformats.org/officeDocument/2006/relationships" xmlns:p="http://schemas.openxmlformats.org/presentationml/2006/main">
  <p:tag name="AS_UNIQUEID" val="436"/>
</p:tagLst>
</file>

<file path=ppt/tags/tag21.xml><?xml version="1.0" encoding="utf-8"?>
<p:tagLst xmlns:a="http://schemas.openxmlformats.org/drawingml/2006/main" xmlns:r="http://schemas.openxmlformats.org/officeDocument/2006/relationships" xmlns:p="http://schemas.openxmlformats.org/presentationml/2006/main">
  <p:tag name="AS_UNIQUEID" val="437"/>
</p:tagLst>
</file>

<file path=ppt/tags/tag22.xml><?xml version="1.0" encoding="utf-8"?>
<p:tagLst xmlns:a="http://schemas.openxmlformats.org/drawingml/2006/main" xmlns:r="http://schemas.openxmlformats.org/officeDocument/2006/relationships" xmlns:p="http://schemas.openxmlformats.org/presentationml/2006/main">
  <p:tag name="AS_UNIQUEID" val="438"/>
</p:tagLst>
</file>

<file path=ppt/tags/tag23.xml><?xml version="1.0" encoding="utf-8"?>
<p:tagLst xmlns:a="http://schemas.openxmlformats.org/drawingml/2006/main" xmlns:r="http://schemas.openxmlformats.org/officeDocument/2006/relationships" xmlns:p="http://schemas.openxmlformats.org/presentationml/2006/main">
  <p:tag name="AS_UNIQUEID" val="450"/>
</p:tagLst>
</file>

<file path=ppt/tags/tag24.xml><?xml version="1.0" encoding="utf-8"?>
<p:tagLst xmlns:a="http://schemas.openxmlformats.org/drawingml/2006/main" xmlns:r="http://schemas.openxmlformats.org/officeDocument/2006/relationships" xmlns:p="http://schemas.openxmlformats.org/presentationml/2006/main">
  <p:tag name="AS_UNIQUEID" val="446"/>
</p:tagLst>
</file>

<file path=ppt/tags/tag25.xml><?xml version="1.0" encoding="utf-8"?>
<p:tagLst xmlns:a="http://schemas.openxmlformats.org/drawingml/2006/main" xmlns:r="http://schemas.openxmlformats.org/officeDocument/2006/relationships" xmlns:p="http://schemas.openxmlformats.org/presentationml/2006/main">
  <p:tag name="AS_UNIQUEID" val="447"/>
</p:tagLst>
</file>

<file path=ppt/tags/tag26.xml><?xml version="1.0" encoding="utf-8"?>
<p:tagLst xmlns:a="http://schemas.openxmlformats.org/drawingml/2006/main" xmlns:r="http://schemas.openxmlformats.org/officeDocument/2006/relationships" xmlns:p="http://schemas.openxmlformats.org/presentationml/2006/main">
  <p:tag name="AS_UNIQUEID" val="448"/>
</p:tagLst>
</file>

<file path=ppt/tags/tag27.xml><?xml version="1.0" encoding="utf-8"?>
<p:tagLst xmlns:a="http://schemas.openxmlformats.org/drawingml/2006/main" xmlns:r="http://schemas.openxmlformats.org/officeDocument/2006/relationships" xmlns:p="http://schemas.openxmlformats.org/presentationml/2006/main">
  <p:tag name="AS_UNIQUEID" val="6"/>
</p:tagLst>
</file>

<file path=ppt/tags/tag28.xml><?xml version="1.0" encoding="utf-8"?>
<p:tagLst xmlns:a="http://schemas.openxmlformats.org/drawingml/2006/main" xmlns:r="http://schemas.openxmlformats.org/officeDocument/2006/relationships" xmlns:p="http://schemas.openxmlformats.org/presentationml/2006/main">
  <p:tag name="AS_UNIQUEID" val="7"/>
</p:tagLst>
</file>

<file path=ppt/tags/tag29.xml><?xml version="1.0" encoding="utf-8"?>
<p:tagLst xmlns:a="http://schemas.openxmlformats.org/drawingml/2006/main" xmlns:r="http://schemas.openxmlformats.org/officeDocument/2006/relationships" xmlns:p="http://schemas.openxmlformats.org/presentationml/2006/main">
  <p:tag name="AS_UNIQUEID" val="2"/>
</p:tagLst>
</file>

<file path=ppt/tags/tag3.xml><?xml version="1.0" encoding="utf-8"?>
<p:tagLst xmlns:a="http://schemas.openxmlformats.org/drawingml/2006/main" xmlns:r="http://schemas.openxmlformats.org/officeDocument/2006/relationships" xmlns:p="http://schemas.openxmlformats.org/presentationml/2006/main">
  <p:tag name="AS_UNIQUEID" val="423"/>
</p:tagLst>
</file>

<file path=ppt/tags/tag30.xml><?xml version="1.0" encoding="utf-8"?>
<p:tagLst xmlns:a="http://schemas.openxmlformats.org/drawingml/2006/main" xmlns:r="http://schemas.openxmlformats.org/officeDocument/2006/relationships" xmlns:p="http://schemas.openxmlformats.org/presentationml/2006/main">
  <p:tag name="AS_UNIQUEID" val="3"/>
</p:tagLst>
</file>

<file path=ppt/tags/tag31.xml><?xml version="1.0" encoding="utf-8"?>
<p:tagLst xmlns:a="http://schemas.openxmlformats.org/drawingml/2006/main" xmlns:r="http://schemas.openxmlformats.org/officeDocument/2006/relationships" xmlns:p="http://schemas.openxmlformats.org/presentationml/2006/main">
  <p:tag name="AS_UNIQUEID" val="4"/>
</p:tagLst>
</file>

<file path=ppt/tags/tag32.xml><?xml version="1.0" encoding="utf-8"?>
<p:tagLst xmlns:a="http://schemas.openxmlformats.org/drawingml/2006/main" xmlns:r="http://schemas.openxmlformats.org/officeDocument/2006/relationships" xmlns:p="http://schemas.openxmlformats.org/presentationml/2006/main">
  <p:tag name="AS_UNIQUEID" val="14"/>
</p:tagLst>
</file>

<file path=ppt/tags/tag33.xml><?xml version="1.0" encoding="utf-8"?>
<p:tagLst xmlns:a="http://schemas.openxmlformats.org/drawingml/2006/main" xmlns:r="http://schemas.openxmlformats.org/officeDocument/2006/relationships" xmlns:p="http://schemas.openxmlformats.org/presentationml/2006/main">
  <p:tag name="AS_UNIQUEID" val="15"/>
</p:tagLst>
</file>

<file path=ppt/tags/tag34.xml><?xml version="1.0" encoding="utf-8"?>
<p:tagLst xmlns:a="http://schemas.openxmlformats.org/drawingml/2006/main" xmlns:r="http://schemas.openxmlformats.org/officeDocument/2006/relationships" xmlns:p="http://schemas.openxmlformats.org/presentationml/2006/main">
  <p:tag name="AS_UNIQUEID" val="16"/>
</p:tagLst>
</file>

<file path=ppt/tags/tag35.xml><?xml version="1.0" encoding="utf-8"?>
<p:tagLst xmlns:a="http://schemas.openxmlformats.org/drawingml/2006/main" xmlns:r="http://schemas.openxmlformats.org/officeDocument/2006/relationships" xmlns:p="http://schemas.openxmlformats.org/presentationml/2006/main">
  <p:tag name="AS_UNIQUEID" val="17"/>
</p:tagLst>
</file>

<file path=ppt/tags/tag36.xml><?xml version="1.0" encoding="utf-8"?>
<p:tagLst xmlns:a="http://schemas.openxmlformats.org/drawingml/2006/main" xmlns:r="http://schemas.openxmlformats.org/officeDocument/2006/relationships" xmlns:p="http://schemas.openxmlformats.org/presentationml/2006/main">
  <p:tag name="AS_UNIQUEID" val="10"/>
</p:tagLst>
</file>

<file path=ppt/tags/tag37.xml><?xml version="1.0" encoding="utf-8"?>
<p:tagLst xmlns:a="http://schemas.openxmlformats.org/drawingml/2006/main" xmlns:r="http://schemas.openxmlformats.org/officeDocument/2006/relationships" xmlns:p="http://schemas.openxmlformats.org/presentationml/2006/main">
  <p:tag name="AS_UNIQUEID" val="11"/>
</p:tagLst>
</file>

<file path=ppt/tags/tag38.xml><?xml version="1.0" encoding="utf-8"?>
<p:tagLst xmlns:a="http://schemas.openxmlformats.org/drawingml/2006/main" xmlns:r="http://schemas.openxmlformats.org/officeDocument/2006/relationships" xmlns:p="http://schemas.openxmlformats.org/presentationml/2006/main">
  <p:tag name="AS_UNIQUEID" val="12"/>
</p:tagLst>
</file>

<file path=ppt/tags/tag39.xml><?xml version="1.0" encoding="utf-8"?>
<p:tagLst xmlns:a="http://schemas.openxmlformats.org/drawingml/2006/main" xmlns:r="http://schemas.openxmlformats.org/officeDocument/2006/relationships" xmlns:p="http://schemas.openxmlformats.org/presentationml/2006/main">
  <p:tag name="AS_UNIQUEID" val="23"/>
</p:tagLst>
</file>

<file path=ppt/tags/tag4.xml><?xml version="1.0" encoding="utf-8"?>
<p:tagLst xmlns:a="http://schemas.openxmlformats.org/drawingml/2006/main" xmlns:r="http://schemas.openxmlformats.org/officeDocument/2006/relationships" xmlns:p="http://schemas.openxmlformats.org/presentationml/2006/main">
  <p:tag name="AS_UNIQUEID" val="424"/>
</p:tagLst>
</file>

<file path=ppt/tags/tag40.xml><?xml version="1.0" encoding="utf-8"?>
<p:tagLst xmlns:a="http://schemas.openxmlformats.org/drawingml/2006/main" xmlns:r="http://schemas.openxmlformats.org/officeDocument/2006/relationships" xmlns:p="http://schemas.openxmlformats.org/presentationml/2006/main">
  <p:tag name="AS_UNIQUEID" val="24"/>
</p:tagLst>
</file>

<file path=ppt/tags/tag41.xml><?xml version="1.0" encoding="utf-8"?>
<p:tagLst xmlns:a="http://schemas.openxmlformats.org/drawingml/2006/main" xmlns:r="http://schemas.openxmlformats.org/officeDocument/2006/relationships" xmlns:p="http://schemas.openxmlformats.org/presentationml/2006/main">
  <p:tag name="AS_UNIQUEID" val="25"/>
</p:tagLst>
</file>

<file path=ppt/tags/tag42.xml><?xml version="1.0" encoding="utf-8"?>
<p:tagLst xmlns:a="http://schemas.openxmlformats.org/drawingml/2006/main" xmlns:r="http://schemas.openxmlformats.org/officeDocument/2006/relationships" xmlns:p="http://schemas.openxmlformats.org/presentationml/2006/main">
  <p:tag name="AS_UNIQUEID" val="26"/>
</p:tagLst>
</file>

<file path=ppt/tags/tag43.xml><?xml version="1.0" encoding="utf-8"?>
<p:tagLst xmlns:a="http://schemas.openxmlformats.org/drawingml/2006/main" xmlns:r="http://schemas.openxmlformats.org/officeDocument/2006/relationships" xmlns:p="http://schemas.openxmlformats.org/presentationml/2006/main">
  <p:tag name="AS_UNIQUEID" val="19"/>
</p:tagLst>
</file>

<file path=ppt/tags/tag44.xml><?xml version="1.0" encoding="utf-8"?>
<p:tagLst xmlns:a="http://schemas.openxmlformats.org/drawingml/2006/main" xmlns:r="http://schemas.openxmlformats.org/officeDocument/2006/relationships" xmlns:p="http://schemas.openxmlformats.org/presentationml/2006/main">
  <p:tag name="AS_UNIQUEID" val="20"/>
</p:tagLst>
</file>

<file path=ppt/tags/tag45.xml><?xml version="1.0" encoding="utf-8"?>
<p:tagLst xmlns:a="http://schemas.openxmlformats.org/drawingml/2006/main" xmlns:r="http://schemas.openxmlformats.org/officeDocument/2006/relationships" xmlns:p="http://schemas.openxmlformats.org/presentationml/2006/main">
  <p:tag name="AS_UNIQUEID" val="21"/>
</p:tagLst>
</file>

<file path=ppt/tags/tag5.xml><?xml version="1.0" encoding="utf-8"?>
<p:tagLst xmlns:a="http://schemas.openxmlformats.org/drawingml/2006/main" xmlns:r="http://schemas.openxmlformats.org/officeDocument/2006/relationships" xmlns:p="http://schemas.openxmlformats.org/presentationml/2006/main">
  <p:tag name="AS_UNIQUEID" val="421"/>
</p:tagLst>
</file>

<file path=ppt/tags/tag6.xml><?xml version="1.0" encoding="utf-8"?>
<p:tagLst xmlns:a="http://schemas.openxmlformats.org/drawingml/2006/main" xmlns:r="http://schemas.openxmlformats.org/officeDocument/2006/relationships" xmlns:p="http://schemas.openxmlformats.org/presentationml/2006/main">
  <p:tag name="AS_UNIQUEID" val="424"/>
</p:tagLst>
</file>

<file path=ppt/tags/tag7.xml><?xml version="1.0" encoding="utf-8"?>
<p:tagLst xmlns:a="http://schemas.openxmlformats.org/drawingml/2006/main" xmlns:r="http://schemas.openxmlformats.org/officeDocument/2006/relationships" xmlns:p="http://schemas.openxmlformats.org/presentationml/2006/main">
  <p:tag name="AS_UNIQUEID" val="430"/>
</p:tagLst>
</file>

<file path=ppt/tags/tag8.xml><?xml version="1.0" encoding="utf-8"?>
<p:tagLst xmlns:a="http://schemas.openxmlformats.org/drawingml/2006/main" xmlns:r="http://schemas.openxmlformats.org/officeDocument/2006/relationships" xmlns:p="http://schemas.openxmlformats.org/presentationml/2006/main">
  <p:tag name="AS_UNIQUEID" val="431"/>
</p:tagLst>
</file>

<file path=ppt/tags/tag9.xml><?xml version="1.0" encoding="utf-8"?>
<p:tagLst xmlns:a="http://schemas.openxmlformats.org/drawingml/2006/main" xmlns:r="http://schemas.openxmlformats.org/officeDocument/2006/relationships" xmlns:p="http://schemas.openxmlformats.org/presentationml/2006/main">
  <p:tag name="AS_UNIQUEID" val="43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90F291EF195D4F868514DAE572F074" ma:contentTypeVersion="12" ma:contentTypeDescription="Create a new document." ma:contentTypeScope="" ma:versionID="8d9eb45a0a41f0e548d9a4a576ca6366">
  <xsd:schema xmlns:xsd="http://www.w3.org/2001/XMLSchema" xmlns:xs="http://www.w3.org/2001/XMLSchema" xmlns:p="http://schemas.microsoft.com/office/2006/metadata/properties" xmlns:ns2="1c1f4285-2815-43cb-9964-6388e3ed2cdf" xmlns:ns3="6d2e1d86-c86b-43fd-9db4-93ab99a38982" targetNamespace="http://schemas.microsoft.com/office/2006/metadata/properties" ma:root="true" ma:fieldsID="8e65cd9665988e4c0416c24714c745f4" ns2:_="" ns3:_="">
    <xsd:import namespace="1c1f4285-2815-43cb-9964-6388e3ed2cdf"/>
    <xsd:import namespace="6d2e1d86-c86b-43fd-9db4-93ab99a3898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1f4285-2815-43cb-9964-6388e3ed2c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2e1d86-c86b-43fd-9db4-93ab99a3898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DE0D21-C825-4770-83FA-59C0BF1F4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1f4285-2815-43cb-9964-6388e3ed2cdf"/>
    <ds:schemaRef ds:uri="6d2e1d86-c86b-43fd-9db4-93ab99a389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2935AA-6649-452F-BB3B-A95968C4AA84}">
  <ds:schemaRefs>
    <ds:schemaRef ds:uri="http://schemas.microsoft.com/sharepoint/v3/contenttype/forms"/>
  </ds:schemaRefs>
</ds:datastoreItem>
</file>

<file path=customXml/itemProps3.xml><?xml version="1.0" encoding="utf-8"?>
<ds:datastoreItem xmlns:ds="http://schemas.openxmlformats.org/officeDocument/2006/customXml" ds:itemID="{E9DCE566-2E06-4396-8436-03C3986A6B20}">
  <ds:schemaRefs>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6d2e1d86-c86b-43fd-9db4-93ab99a38982"/>
    <ds:schemaRef ds:uri="http://purl.org/dc/elements/1.1/"/>
    <ds:schemaRef ds:uri="1c1f4285-2815-43cb-9964-6388e3ed2cdf"/>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1625</TotalTime>
  <Words>911</Words>
  <Application>Microsoft Office PowerPoint</Application>
  <PresentationFormat>Widescreen</PresentationFormat>
  <Paragraphs>109</Paragraphs>
  <Slides>9</Slides>
  <Notes>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Montserrat Black</vt:lpstr>
      <vt:lpstr>Segoe UI</vt:lpstr>
      <vt:lpstr>Montserrat ExtraBold</vt:lpstr>
      <vt:lpstr>Calibri</vt:lpstr>
      <vt:lpstr>Arial</vt:lpstr>
      <vt:lpstr>Wingdings</vt:lpstr>
      <vt:lpstr>Montserrat</vt:lpstr>
      <vt:lpstr>Montserrat Medium</vt:lpstr>
      <vt:lpstr>Aptos</vt:lpstr>
      <vt:lpstr>Office Theme</vt:lpstr>
      <vt:lpstr>PowerPoint Presentation</vt:lpstr>
      <vt:lpstr>Amcan dysgu</vt:lpstr>
      <vt:lpstr>Gwleidyddiaeth a democratiaeth</vt:lpstr>
      <vt:lpstr>Gweithgaredd i ddechrau </vt:lpstr>
      <vt:lpstr>Gwleidyddiaeth pob dydd </vt:lpstr>
      <vt:lpstr>PowerPoint Presentation</vt:lpstr>
      <vt:lpstr>Geirfa newydd</vt:lpstr>
      <vt:lpstr>Pwy sy'n dy gynrychioli?</vt:lpstr>
      <vt:lpstr>Pwy sy'n dy gynrychioli?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Judy Edwards</cp:lastModifiedBy>
  <cp:revision>83</cp:revision>
  <dcterms:created xsi:type="dcterms:W3CDTF">2021-02-10T12:48:52Z</dcterms:created>
  <dcterms:modified xsi:type="dcterms:W3CDTF">2025-09-25T11:05:49Z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0x010100ED90F291EF195D4F868514DAE572F074</vt:lpwstr>
  </property>
</Properties>
</file>