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video" ContentType="video/unknown"/>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comments/modernComment_13E_1F232BFB.xml" ContentType="application/vnd.ms-powerpoint.comment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2.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3.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4.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5.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6.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7.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8.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9.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10.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18"/>
  </p:notesMasterIdLst>
  <p:sldIdLst>
    <p:sldId id="263" r:id="rId5"/>
    <p:sldId id="308" r:id="rId6"/>
    <p:sldId id="309" r:id="rId7"/>
    <p:sldId id="318" r:id="rId8"/>
    <p:sldId id="310" r:id="rId9"/>
    <p:sldId id="319" r:id="rId10"/>
    <p:sldId id="311" r:id="rId11"/>
    <p:sldId id="320" r:id="rId12"/>
    <p:sldId id="315" r:id="rId13"/>
    <p:sldId id="312" r:id="rId14"/>
    <p:sldId id="313" r:id="rId15"/>
    <p:sldId id="314" r:id="rId16"/>
    <p:sldId id="316" r:id="rId17"/>
  </p:sldIdLst>
  <p:sldSz cx="12192000" cy="6858000"/>
  <p:notesSz cx="6858000" cy="9144000"/>
  <p:embeddedFontLst>
    <p:embeddedFont>
      <p:font typeface="Montserrat" panose="00000500000000000000" pitchFamily="2" charset="0"/>
      <p:regular r:id="rId19"/>
      <p:bold r:id="rId20"/>
      <p:italic r:id="rId21"/>
      <p:boldItalic r:id="rId22"/>
    </p:embeddedFont>
    <p:embeddedFont>
      <p:font typeface="Montserrat Black" panose="00000A00000000000000" pitchFamily="2" charset="0"/>
      <p:bold r:id="rId23"/>
      <p:italic r:id="rId24"/>
      <p:boldItalic r:id="rId25"/>
    </p:embeddedFont>
    <p:embeddedFont>
      <p:font typeface="Montserrat ExtraBold" panose="00000900000000000000" pitchFamily="2" charset="0"/>
      <p:bold r:id="rId26"/>
      <p:italic r:id="rId27"/>
      <p:boldItalic r:id="rId28"/>
    </p:embeddedFont>
    <p:embeddedFont>
      <p:font typeface="Montserrat Medium" panose="00000600000000000000" pitchFamily="2" charset="0"/>
      <p:regular r:id="rId29"/>
      <p:italic r:id="rId30"/>
    </p:embeddedFont>
    <p:embeddedFont>
      <p:font typeface="Segoe UI" panose="020B0502040204020203" pitchFamily="34"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8BF9928-B998-A525-507A-C83B6153F6B6}" name="Sarah Barker" initials="SB" userId="S::sbarker@electoralcommission.org.uk::0f2330d9-141e-4cf7-a7a2-784b278b1de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E7BD"/>
    <a:srgbClr val="FF8BFF"/>
    <a:srgbClr val="3C3C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DD5869-7376-476F-A7F5-BF50CDC2E2BE}" v="1" dt="2024-02-01T16:27:05.1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426"/>
    <p:restoredTop sz="85664" autoAdjust="0"/>
  </p:normalViewPr>
  <p:slideViewPr>
    <p:cSldViewPr snapToGrid="0" snapToObjects="1" showGuides="1">
      <p:cViewPr varScale="1">
        <p:scale>
          <a:sx n="41" d="100"/>
          <a:sy n="41" d="100"/>
        </p:scale>
        <p:origin x="30" y="1242"/>
      </p:cViewPr>
      <p:guideLst>
        <p:guide orient="horz" pos="2160"/>
        <p:guide pos="3840"/>
      </p:guideLst>
    </p:cSldViewPr>
  </p:slideViewPr>
  <p:notesTextViewPr>
    <p:cViewPr>
      <p:scale>
        <a:sx n="1" d="1"/>
        <a:sy n="1" d="1"/>
      </p:scale>
      <p:origin x="0" y="-30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microsoft.com/office/2016/11/relationships/changesInfo" Target="changesInfos/changesInfo1.xml"/><Relationship Id="rId21" Type="http://schemas.openxmlformats.org/officeDocument/2006/relationships/font" Target="fonts/font3.fntdata"/><Relationship Id="rId34" Type="http://schemas.openxmlformats.org/officeDocument/2006/relationships/font" Target="fonts/font16.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2.fntdata"/><Relationship Id="rId29" Type="http://schemas.openxmlformats.org/officeDocument/2006/relationships/font" Target="fonts/font11.fntdata"/><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urgain Gwilym" userId="285f13f4-55af-43a1-8b10-100e4f23e4c9" providerId="ADAL" clId="{E435946F-973E-422C-A788-8E3F8A55DBF3}"/>
    <pc:docChg chg="undo custSel modSld">
      <pc:chgData name="Eurgain Gwilym" userId="285f13f4-55af-43a1-8b10-100e4f23e4c9" providerId="ADAL" clId="{E435946F-973E-422C-A788-8E3F8A55DBF3}" dt="2024-01-29T11:19:36.291" v="170"/>
      <pc:docMkLst>
        <pc:docMk/>
      </pc:docMkLst>
      <pc:sldChg chg="addSp delSp modSp mod modNotesTx">
        <pc:chgData name="Eurgain Gwilym" userId="285f13f4-55af-43a1-8b10-100e4f23e4c9" providerId="ADAL" clId="{E435946F-973E-422C-A788-8E3F8A55DBF3}" dt="2024-01-29T10:54:52.918" v="48" actId="20577"/>
        <pc:sldMkLst>
          <pc:docMk/>
          <pc:sldMk cId="2603083918" sldId="309"/>
        </pc:sldMkLst>
        <pc:spChg chg="del">
          <ac:chgData name="Eurgain Gwilym" userId="285f13f4-55af-43a1-8b10-100e4f23e4c9" providerId="ADAL" clId="{E435946F-973E-422C-A788-8E3F8A55DBF3}" dt="2024-01-29T10:49:55.964" v="2" actId="478"/>
          <ac:spMkLst>
            <pc:docMk/>
            <pc:sldMk cId="2603083918" sldId="309"/>
            <ac:spMk id="5" creationId="{ECA11E7A-366B-DA4F-8943-DCCA89ADE62D}"/>
          </ac:spMkLst>
        </pc:spChg>
        <pc:spChg chg="del">
          <ac:chgData name="Eurgain Gwilym" userId="285f13f4-55af-43a1-8b10-100e4f23e4c9" providerId="ADAL" clId="{E435946F-973E-422C-A788-8E3F8A55DBF3}" dt="2024-01-29T10:49:41.508" v="1" actId="478"/>
          <ac:spMkLst>
            <pc:docMk/>
            <pc:sldMk cId="2603083918" sldId="309"/>
            <ac:spMk id="6" creationId="{ECA11E7A-366B-DA4F-8943-DCCA89ADE62D}"/>
          </ac:spMkLst>
        </pc:spChg>
        <pc:spChg chg="add del mod">
          <ac:chgData name="Eurgain Gwilym" userId="285f13f4-55af-43a1-8b10-100e4f23e4c9" providerId="ADAL" clId="{E435946F-973E-422C-A788-8E3F8A55DBF3}" dt="2024-01-29T10:50:04.293" v="5" actId="478"/>
          <ac:spMkLst>
            <pc:docMk/>
            <pc:sldMk cId="2603083918" sldId="309"/>
            <ac:spMk id="7" creationId="{DDEE0974-E07A-DB34-5611-F47D5E9CAA0B}"/>
          </ac:spMkLst>
        </pc:spChg>
        <pc:spChg chg="add mod">
          <ac:chgData name="Eurgain Gwilym" userId="285f13f4-55af-43a1-8b10-100e4f23e4c9" providerId="ADAL" clId="{E435946F-973E-422C-A788-8E3F8A55DBF3}" dt="2024-01-29T10:50:38.342" v="26" actId="790"/>
          <ac:spMkLst>
            <pc:docMk/>
            <pc:sldMk cId="2603083918" sldId="309"/>
            <ac:spMk id="8" creationId="{21EA2FA1-1FA3-15F3-0C7F-DEAA39CB5EBB}"/>
          </ac:spMkLst>
        </pc:spChg>
        <pc:picChg chg="del">
          <ac:chgData name="Eurgain Gwilym" userId="285f13f4-55af-43a1-8b10-100e4f23e4c9" providerId="ADAL" clId="{E435946F-973E-422C-A788-8E3F8A55DBF3}" dt="2024-01-29T10:49:39.429" v="0" actId="478"/>
          <ac:picMkLst>
            <pc:docMk/>
            <pc:sldMk cId="2603083918" sldId="309"/>
            <ac:picMk id="2" creationId="{00000000-0000-0000-0000-000000000000}"/>
          </ac:picMkLst>
        </pc:picChg>
      </pc:sldChg>
      <pc:sldChg chg="modNotesTx">
        <pc:chgData name="Eurgain Gwilym" userId="285f13f4-55af-43a1-8b10-100e4f23e4c9" providerId="ADAL" clId="{E435946F-973E-422C-A788-8E3F8A55DBF3}" dt="2024-01-29T11:19:36.291" v="170"/>
        <pc:sldMkLst>
          <pc:docMk/>
          <pc:sldMk cId="2926495117" sldId="313"/>
        </pc:sldMkLst>
      </pc:sldChg>
      <pc:sldChg chg="modSp mod">
        <pc:chgData name="Eurgain Gwilym" userId="285f13f4-55af-43a1-8b10-100e4f23e4c9" providerId="ADAL" clId="{E435946F-973E-422C-A788-8E3F8A55DBF3}" dt="2024-01-29T11:15:51.453" v="169" actId="20577"/>
        <pc:sldMkLst>
          <pc:docMk/>
          <pc:sldMk cId="522398715" sldId="318"/>
        </pc:sldMkLst>
        <pc:spChg chg="mod">
          <ac:chgData name="Eurgain Gwilym" userId="285f13f4-55af-43a1-8b10-100e4f23e4c9" providerId="ADAL" clId="{E435946F-973E-422C-A788-8E3F8A55DBF3}" dt="2024-01-29T11:07:06.760" v="114" actId="20577"/>
          <ac:spMkLst>
            <pc:docMk/>
            <pc:sldMk cId="522398715" sldId="318"/>
            <ac:spMk id="3" creationId="{00000000-0000-0000-0000-000000000000}"/>
          </ac:spMkLst>
        </pc:spChg>
        <pc:spChg chg="mod">
          <ac:chgData name="Eurgain Gwilym" userId="285f13f4-55af-43a1-8b10-100e4f23e4c9" providerId="ADAL" clId="{E435946F-973E-422C-A788-8E3F8A55DBF3}" dt="2024-01-29T11:02:32.326" v="92" actId="20577"/>
          <ac:spMkLst>
            <pc:docMk/>
            <pc:sldMk cId="522398715" sldId="318"/>
            <ac:spMk id="4" creationId="{00000000-0000-0000-0000-000000000000}"/>
          </ac:spMkLst>
        </pc:spChg>
        <pc:spChg chg="mod">
          <ac:chgData name="Eurgain Gwilym" userId="285f13f4-55af-43a1-8b10-100e4f23e4c9" providerId="ADAL" clId="{E435946F-973E-422C-A788-8E3F8A55DBF3}" dt="2024-01-29T11:15:51.453" v="169" actId="20577"/>
          <ac:spMkLst>
            <pc:docMk/>
            <pc:sldMk cId="522398715" sldId="318"/>
            <ac:spMk id="5" creationId="{00000000-0000-0000-0000-000000000000}"/>
          </ac:spMkLst>
        </pc:spChg>
        <pc:spChg chg="mod">
          <ac:chgData name="Eurgain Gwilym" userId="285f13f4-55af-43a1-8b10-100e4f23e4c9" providerId="ADAL" clId="{E435946F-973E-422C-A788-8E3F8A55DBF3}" dt="2024-01-29T11:03:54.792" v="97" actId="20577"/>
          <ac:spMkLst>
            <pc:docMk/>
            <pc:sldMk cId="522398715" sldId="318"/>
            <ac:spMk id="6" creationId="{00000000-0000-0000-0000-000000000000}"/>
          </ac:spMkLst>
        </pc:spChg>
      </pc:sldChg>
    </pc:docChg>
  </pc:docChgLst>
  <pc:docChgLst>
    <pc:chgData name="Eurgain Gwilym" userId="285f13f4-55af-43a1-8b10-100e4f23e4c9" providerId="ADAL" clId="{A5DD5869-7376-476F-A7F5-BF50CDC2E2BE}"/>
    <pc:docChg chg="custSel addSld modSld">
      <pc:chgData name="Eurgain Gwilym" userId="285f13f4-55af-43a1-8b10-100e4f23e4c9" providerId="ADAL" clId="{A5DD5869-7376-476F-A7F5-BF50CDC2E2BE}" dt="2024-02-01T16:32:31.653" v="163" actId="20577"/>
      <pc:docMkLst>
        <pc:docMk/>
      </pc:docMkLst>
      <pc:sldChg chg="modSp mod">
        <pc:chgData name="Eurgain Gwilym" userId="285f13f4-55af-43a1-8b10-100e4f23e4c9" providerId="ADAL" clId="{A5DD5869-7376-476F-A7F5-BF50CDC2E2BE}" dt="2024-02-01T16:30:47.393" v="151" actId="14100"/>
        <pc:sldMkLst>
          <pc:docMk/>
          <pc:sldMk cId="2953442780" sldId="311"/>
        </pc:sldMkLst>
        <pc:spChg chg="mod">
          <ac:chgData name="Eurgain Gwilym" userId="285f13f4-55af-43a1-8b10-100e4f23e4c9" providerId="ADAL" clId="{A5DD5869-7376-476F-A7F5-BF50CDC2E2BE}" dt="2024-02-01T16:29:37.293" v="143" actId="14100"/>
          <ac:spMkLst>
            <pc:docMk/>
            <pc:sldMk cId="2953442780" sldId="311"/>
            <ac:spMk id="4" creationId="{0D8174A8-85D1-2440-975E-94DFFE0B3065}"/>
          </ac:spMkLst>
        </pc:spChg>
        <pc:graphicFrameChg chg="modGraphic">
          <ac:chgData name="Eurgain Gwilym" userId="285f13f4-55af-43a1-8b10-100e4f23e4c9" providerId="ADAL" clId="{A5DD5869-7376-476F-A7F5-BF50CDC2E2BE}" dt="2024-02-01T16:30:47.393" v="151" actId="14100"/>
          <ac:graphicFrameMkLst>
            <pc:docMk/>
            <pc:sldMk cId="2953442780" sldId="311"/>
            <ac:graphicFrameMk id="10" creationId="{F8224E9E-57C1-4D49-8751-21A0F287BA3E}"/>
          </ac:graphicFrameMkLst>
        </pc:graphicFrameChg>
      </pc:sldChg>
      <pc:sldChg chg="modNotesTx">
        <pc:chgData name="Eurgain Gwilym" userId="285f13f4-55af-43a1-8b10-100e4f23e4c9" providerId="ADAL" clId="{A5DD5869-7376-476F-A7F5-BF50CDC2E2BE}" dt="2024-02-01T16:32:31.653" v="163" actId="20577"/>
        <pc:sldMkLst>
          <pc:docMk/>
          <pc:sldMk cId="1405955708" sldId="316"/>
        </pc:sldMkLst>
      </pc:sldChg>
      <pc:sldChg chg="modSp mod">
        <pc:chgData name="Eurgain Gwilym" userId="285f13f4-55af-43a1-8b10-100e4f23e4c9" providerId="ADAL" clId="{A5DD5869-7376-476F-A7F5-BF50CDC2E2BE}" dt="2024-02-01T16:25:33.526" v="99" actId="20577"/>
        <pc:sldMkLst>
          <pc:docMk/>
          <pc:sldMk cId="522398715" sldId="318"/>
        </pc:sldMkLst>
        <pc:spChg chg="mod">
          <ac:chgData name="Eurgain Gwilym" userId="285f13f4-55af-43a1-8b10-100e4f23e4c9" providerId="ADAL" clId="{A5DD5869-7376-476F-A7F5-BF50CDC2E2BE}" dt="2024-02-01T16:25:33.526" v="99" actId="20577"/>
          <ac:spMkLst>
            <pc:docMk/>
            <pc:sldMk cId="522398715" sldId="318"/>
            <ac:spMk id="4" creationId="{00000000-0000-0000-0000-000000000000}"/>
          </ac:spMkLst>
        </pc:spChg>
        <pc:spChg chg="mod">
          <ac:chgData name="Eurgain Gwilym" userId="285f13f4-55af-43a1-8b10-100e4f23e4c9" providerId="ADAL" clId="{A5DD5869-7376-476F-A7F5-BF50CDC2E2BE}" dt="2024-02-01T16:25:24.844" v="68" actId="6549"/>
          <ac:spMkLst>
            <pc:docMk/>
            <pc:sldMk cId="522398715" sldId="318"/>
            <ac:spMk id="5" creationId="{00000000-0000-0000-0000-000000000000}"/>
          </ac:spMkLst>
        </pc:spChg>
      </pc:sldChg>
      <pc:sldChg chg="modSp mod">
        <pc:chgData name="Eurgain Gwilym" userId="285f13f4-55af-43a1-8b10-100e4f23e4c9" providerId="ADAL" clId="{A5DD5869-7376-476F-A7F5-BF50CDC2E2BE}" dt="2024-02-01T16:28:35.704" v="128" actId="20577"/>
        <pc:sldMkLst>
          <pc:docMk/>
          <pc:sldMk cId="1830180774" sldId="319"/>
        </pc:sldMkLst>
        <pc:spChg chg="mod">
          <ac:chgData name="Eurgain Gwilym" userId="285f13f4-55af-43a1-8b10-100e4f23e4c9" providerId="ADAL" clId="{A5DD5869-7376-476F-A7F5-BF50CDC2E2BE}" dt="2024-02-01T16:28:35.704" v="128" actId="20577"/>
          <ac:spMkLst>
            <pc:docMk/>
            <pc:sldMk cId="1830180774" sldId="319"/>
            <ac:spMk id="3" creationId="{1D6CDBDE-335F-8A4D-8ACF-C7A42F8B0713}"/>
          </ac:spMkLst>
        </pc:spChg>
        <pc:spChg chg="mod">
          <ac:chgData name="Eurgain Gwilym" userId="285f13f4-55af-43a1-8b10-100e4f23e4c9" providerId="ADAL" clId="{A5DD5869-7376-476F-A7F5-BF50CDC2E2BE}" dt="2024-02-01T16:28:20.213" v="111" actId="20577"/>
          <ac:spMkLst>
            <pc:docMk/>
            <pc:sldMk cId="1830180774" sldId="319"/>
            <ac:spMk id="4" creationId="{0D8174A8-85D1-2440-975E-94DFFE0B3065}"/>
          </ac:spMkLst>
        </pc:spChg>
      </pc:sldChg>
      <pc:sldChg chg="modSp add mod">
        <pc:chgData name="Eurgain Gwilym" userId="285f13f4-55af-43a1-8b10-100e4f23e4c9" providerId="ADAL" clId="{A5DD5869-7376-476F-A7F5-BF50CDC2E2BE}" dt="2024-02-01T16:30:34.989" v="149" actId="14100"/>
        <pc:sldMkLst>
          <pc:docMk/>
          <pc:sldMk cId="4075395339" sldId="320"/>
        </pc:sldMkLst>
        <pc:spChg chg="mod">
          <ac:chgData name="Eurgain Gwilym" userId="285f13f4-55af-43a1-8b10-100e4f23e4c9" providerId="ADAL" clId="{A5DD5869-7376-476F-A7F5-BF50CDC2E2BE}" dt="2024-02-01T16:30:11.617" v="147" actId="14100"/>
          <ac:spMkLst>
            <pc:docMk/>
            <pc:sldMk cId="4075395339" sldId="320"/>
            <ac:spMk id="4" creationId="{0D8174A8-85D1-2440-975E-94DFFE0B3065}"/>
          </ac:spMkLst>
        </pc:spChg>
        <pc:graphicFrameChg chg="modGraphic">
          <ac:chgData name="Eurgain Gwilym" userId="285f13f4-55af-43a1-8b10-100e4f23e4c9" providerId="ADAL" clId="{A5DD5869-7376-476F-A7F5-BF50CDC2E2BE}" dt="2024-02-01T16:30:34.989" v="149" actId="14100"/>
          <ac:graphicFrameMkLst>
            <pc:docMk/>
            <pc:sldMk cId="4075395339" sldId="320"/>
            <ac:graphicFrameMk id="10" creationId="{F8224E9E-57C1-4D49-8751-21A0F287BA3E}"/>
          </ac:graphicFrameMkLst>
        </pc:graphicFrameChg>
      </pc:sldChg>
    </pc:docChg>
  </pc:docChgLst>
  <pc:docChgLst>
    <pc:chgData name="Eurgain Gwilym" userId="285f13f4-55af-43a1-8b10-100e4f23e4c9" providerId="ADAL" clId="{042F9520-640E-4763-85B5-F8D19D73B502}"/>
    <pc:docChg chg="custSel modSld">
      <pc:chgData name="Eurgain Gwilym" userId="285f13f4-55af-43a1-8b10-100e4f23e4c9" providerId="ADAL" clId="{042F9520-640E-4763-85B5-F8D19D73B502}" dt="2024-01-30T15:21:10.463" v="11" actId="20577"/>
      <pc:docMkLst>
        <pc:docMk/>
      </pc:docMkLst>
      <pc:sldChg chg="modSp mod">
        <pc:chgData name="Eurgain Gwilym" userId="285f13f4-55af-43a1-8b10-100e4f23e4c9" providerId="ADAL" clId="{042F9520-640E-4763-85B5-F8D19D73B502}" dt="2024-01-30T15:21:10.463" v="11" actId="20577"/>
        <pc:sldMkLst>
          <pc:docMk/>
          <pc:sldMk cId="2953442780" sldId="311"/>
        </pc:sldMkLst>
        <pc:spChg chg="mod">
          <ac:chgData name="Eurgain Gwilym" userId="285f13f4-55af-43a1-8b10-100e4f23e4c9" providerId="ADAL" clId="{042F9520-640E-4763-85B5-F8D19D73B502}" dt="2024-01-30T15:21:10.463" v="11" actId="20577"/>
          <ac:spMkLst>
            <pc:docMk/>
            <pc:sldMk cId="2953442780" sldId="311"/>
            <ac:spMk id="4" creationId="{0D8174A8-85D1-2440-975E-94DFFE0B3065}"/>
          </ac:spMkLst>
        </pc:spChg>
      </pc:sldChg>
      <pc:sldChg chg="modSp mod">
        <pc:chgData name="Eurgain Gwilym" userId="285f13f4-55af-43a1-8b10-100e4f23e4c9" providerId="ADAL" clId="{042F9520-640E-4763-85B5-F8D19D73B502}" dt="2024-01-30T15:17:49.778" v="0" actId="790"/>
        <pc:sldMkLst>
          <pc:docMk/>
          <pc:sldMk cId="522398715" sldId="318"/>
        </pc:sldMkLst>
        <pc:spChg chg="mod">
          <ac:chgData name="Eurgain Gwilym" userId="285f13f4-55af-43a1-8b10-100e4f23e4c9" providerId="ADAL" clId="{042F9520-640E-4763-85B5-F8D19D73B502}" dt="2024-01-30T15:17:49.778" v="0" actId="790"/>
          <ac:spMkLst>
            <pc:docMk/>
            <pc:sldMk cId="522398715" sldId="318"/>
            <ac:spMk id="3" creationId="{00000000-0000-0000-0000-000000000000}"/>
          </ac:spMkLst>
        </pc:spChg>
        <pc:spChg chg="mod">
          <ac:chgData name="Eurgain Gwilym" userId="285f13f4-55af-43a1-8b10-100e4f23e4c9" providerId="ADAL" clId="{042F9520-640E-4763-85B5-F8D19D73B502}" dt="2024-01-30T15:17:49.778" v="0" actId="790"/>
          <ac:spMkLst>
            <pc:docMk/>
            <pc:sldMk cId="522398715" sldId="318"/>
            <ac:spMk id="4" creationId="{00000000-0000-0000-0000-000000000000}"/>
          </ac:spMkLst>
        </pc:spChg>
        <pc:spChg chg="mod">
          <ac:chgData name="Eurgain Gwilym" userId="285f13f4-55af-43a1-8b10-100e4f23e4c9" providerId="ADAL" clId="{042F9520-640E-4763-85B5-F8D19D73B502}" dt="2024-01-30T15:17:49.778" v="0" actId="790"/>
          <ac:spMkLst>
            <pc:docMk/>
            <pc:sldMk cId="522398715" sldId="318"/>
            <ac:spMk id="5" creationId="{00000000-0000-0000-0000-000000000000}"/>
          </ac:spMkLst>
        </pc:spChg>
        <pc:spChg chg="mod">
          <ac:chgData name="Eurgain Gwilym" userId="285f13f4-55af-43a1-8b10-100e4f23e4c9" providerId="ADAL" clId="{042F9520-640E-4763-85B5-F8D19D73B502}" dt="2024-01-30T15:17:49.778" v="0" actId="790"/>
          <ac:spMkLst>
            <pc:docMk/>
            <pc:sldMk cId="522398715" sldId="318"/>
            <ac:spMk id="6" creationId="{00000000-0000-0000-0000-000000000000}"/>
          </ac:spMkLst>
        </pc:spChg>
      </pc:sldChg>
    </pc:docChg>
  </pc:docChgLst>
</pc:chgInfo>
</file>

<file path=ppt/comments/modernComment_13E_1F232BFB.xml><?xml version="1.0" encoding="utf-8"?>
<p188:cmLst xmlns:a="http://schemas.openxmlformats.org/drawingml/2006/main" xmlns:r="http://schemas.openxmlformats.org/officeDocument/2006/relationships" xmlns:p188="http://schemas.microsoft.com/office/powerpoint/2018/8/main">
  <p188:cm id="{7EA30DFE-3777-4151-AA5B-68F4895BC1AF}" authorId="{C8BF9928-B998-A525-507A-C83B6153F6B6}" status="resolved" created="2023-11-08T15:21:11.374" complete="100000">
    <pc:sldMkLst xmlns:pc="http://schemas.microsoft.com/office/powerpoint/2013/main/command">
      <pc:docMk/>
      <pc:sldMk cId="522398715" sldId="318"/>
    </pc:sldMkLst>
    <p188:txBody>
      <a:bodyPr/>
      <a:lstStyle/>
      <a:p>
        <a:r>
          <a:rPr lang="en-GB"/>
          <a:t>New slide, needs full translation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43F8F5-BCB1-D346-B0B8-60F9494CBE77}" type="datetimeFigureOut">
              <a:rPr lang="en-US" smtClean="0"/>
              <a:t>7/3/2025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9D6723-1A60-0442-910D-F7FD63281914}" type="slidenum">
              <a:rPr lang="en-US" smtClean="0"/>
              <a:t>‹#›</a:t>
            </a:fld>
            <a:endParaRPr lang="en-US"/>
          </a:p>
        </p:txBody>
      </p:sp>
    </p:spTree>
    <p:extLst>
      <p:ext uri="{BB962C8B-B14F-4D97-AF65-F5344CB8AC3E}">
        <p14:creationId xmlns:p14="http://schemas.microsoft.com/office/powerpoint/2010/main" val="3219669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slide" Target="../slides/slide3.xml"/><Relationship Id="rId4"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 Id="rId5" Type="http://schemas.openxmlformats.org/officeDocument/2006/relationships/slide" Target="../slides/slide13.xml"/><Relationship Id="rId4"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slide" Target="../slides/slide5.xml"/><Relationship Id="rId4"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5" Type="http://schemas.openxmlformats.org/officeDocument/2006/relationships/slide" Target="../slides/slide7.xml"/><Relationship Id="rId4"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tags" Target="../tags/tag24.xml"/><Relationship Id="rId5" Type="http://schemas.openxmlformats.org/officeDocument/2006/relationships/slide" Target="../slides/slide8.xml"/><Relationship Id="rId4"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tags" Target="../tags/tag30.xml"/><Relationship Id="rId5" Type="http://schemas.openxmlformats.org/officeDocument/2006/relationships/slide" Target="../slides/slide9.xml"/><Relationship Id="rId4"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tags" Target="../tags/tag34.xml"/><Relationship Id="rId5" Type="http://schemas.openxmlformats.org/officeDocument/2006/relationships/slide" Target="../slides/slide10.xml"/><Relationship Id="rId4"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tags" Target="../tags/tag39.xml"/><Relationship Id="rId5" Type="http://schemas.openxmlformats.org/officeDocument/2006/relationships/slide" Target="../slides/slide11.xml"/><Relationship Id="rId4"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tags" Target="../tags/tag46.xml"/><Relationship Id="rId5" Type="http://schemas.openxmlformats.org/officeDocument/2006/relationships/slide" Target="../slides/slide12.xml"/><Relationship Id="rId4"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pPr>
              <a:defRPr b="0" i="0"/>
            </a:pPr>
            <a:r>
              <a:rPr lang="cy-GB" noProof="0" dirty="0"/>
              <a:t>Cyflwynwch y gair ‘pleidlais’ gan ddefnyddio ras geiriadur, gêm </a:t>
            </a:r>
            <a:r>
              <a:rPr lang="cy-GB" noProof="0" dirty="0" err="1"/>
              <a:t>hangman</a:t>
            </a:r>
            <a:r>
              <a:rPr lang="cy-GB" noProof="0" dirty="0"/>
              <a:t>, neu gan ddefnyddio’r daflen eirfa allweddol ar gyfer yr uned hon.</a:t>
            </a:r>
          </a:p>
          <a:p>
            <a:pPr>
              <a:defRPr b="0" i="0"/>
            </a:pPr>
            <a:endParaRPr lang="cy-GB" noProof="0" dirty="0"/>
          </a:p>
          <a:p>
            <a:pPr>
              <a:defRPr b="0" i="0"/>
            </a:pPr>
            <a:r>
              <a:rPr lang="cy-GB" noProof="0" dirty="0"/>
              <a:t>Rhannwch y llythyr gan </a:t>
            </a:r>
            <a:r>
              <a:rPr lang="cy-GB" noProof="0" dirty="0" err="1"/>
              <a:t>Bertha</a:t>
            </a:r>
            <a:r>
              <a:rPr lang="cy-GB" noProof="0" dirty="0"/>
              <a:t> </a:t>
            </a:r>
            <a:r>
              <a:rPr lang="cy-GB" noProof="0" dirty="0" err="1"/>
              <a:t>Brewster</a:t>
            </a:r>
            <a:r>
              <a:rPr lang="cy-GB" noProof="0" dirty="0"/>
              <a:t> gyda'r dosbarth. Trafodwch beth mae'r awdur yn gofyn amdano a sut mae hi'n gwneud ei phwynt. Dolen: https://lettersofnote.com/2015/10/16/give-women-the-vote/</a:t>
            </a:r>
          </a:p>
          <a:p>
            <a:pPr>
              <a:defRPr b="0" i="0"/>
            </a:pPr>
            <a:endParaRPr lang="cy-GB" noProof="0" dirty="0"/>
          </a:p>
          <a:p>
            <a:pPr>
              <a:defRPr b="0" i="0"/>
            </a:pPr>
            <a:r>
              <a:rPr lang="cy-GB" noProof="0" dirty="0"/>
              <a:t>Mae cwestiynau ysgogi ar y sleid nesaf.</a:t>
            </a:r>
          </a:p>
        </p:txBody>
      </p:sp>
      <p:sp>
        <p:nvSpPr>
          <p:cNvPr id="4" name="Slide Number Placeholder 3"/>
          <p:cNvSpPr>
            <a:spLocks noGrp="1"/>
          </p:cNvSpPr>
          <p:nvPr>
            <p:ph type="sldNum" sz="quarter" idx="10"/>
            <p:custDataLst>
              <p:tags r:id="rId3"/>
            </p:custDataLst>
          </p:nvPr>
        </p:nvSpPr>
        <p:spPr/>
        <p:txBody>
          <a:bodyPr/>
          <a:lstStyle/>
          <a:p>
            <a:pPr>
              <a:defRPr b="0" i="0"/>
            </a:pPr>
            <a:fld id="{D8DBB8EC-0843-4410-8992-8064396BDFC7}" type="slidenum">
              <a:rPr lang="en-US" smtClean="0"/>
              <a:t>3</a:t>
            </a:fld>
            <a:endParaRPr lang="en-US"/>
          </a:p>
        </p:txBody>
      </p:sp>
    </p:spTree>
    <p:extLst>
      <p:ext uri="{BB962C8B-B14F-4D97-AF65-F5344CB8AC3E}">
        <p14:creationId xmlns:p14="http://schemas.microsoft.com/office/powerpoint/2010/main" val="22133207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pPr marL="0" indent="0">
              <a:buNone/>
              <a:defRPr b="0" i="0"/>
            </a:pPr>
            <a:r>
              <a:rPr lang="1106"/>
              <a:t>Cwblhewch </a:t>
            </a:r>
            <a:r>
              <a:rPr lang="1106" dirty="0"/>
              <a:t>y cwis ar waelod y dudalen we hon</a:t>
            </a:r>
            <a:r>
              <a:rPr lang="en-GB" dirty="0"/>
              <a:t> </a:t>
            </a:r>
            <a:r>
              <a:rPr lang="en-GB" dirty="0" err="1"/>
              <a:t>fel</a:t>
            </a:r>
            <a:r>
              <a:rPr lang="en-GB" dirty="0"/>
              <a:t> </a:t>
            </a:r>
            <a:r>
              <a:rPr lang="en-GB" dirty="0" err="1"/>
              <a:t>dosbarth</a:t>
            </a:r>
            <a:r>
              <a:rPr lang="en-GB" dirty="0"/>
              <a:t> a </a:t>
            </a:r>
            <a:r>
              <a:rPr lang="en-GB" dirty="0" err="1"/>
              <a:t>thrafodwch</a:t>
            </a:r>
            <a:r>
              <a:rPr lang="en-GB" dirty="0"/>
              <a:t> </a:t>
            </a:r>
            <a:r>
              <a:rPr lang="en-GB" dirty="0" err="1"/>
              <a:t>unrhyw</a:t>
            </a:r>
            <a:r>
              <a:rPr lang="en-GB" dirty="0"/>
              <a:t> </a:t>
            </a:r>
            <a:r>
              <a:rPr lang="en-GB" dirty="0" err="1"/>
              <a:t>atebion</a:t>
            </a:r>
            <a:r>
              <a:rPr lang="en-GB" dirty="0"/>
              <a:t> </a:t>
            </a:r>
            <a:r>
              <a:rPr lang="en-GB" dirty="0" err="1"/>
              <a:t>anghywir</a:t>
            </a:r>
            <a:r>
              <a:rPr lang="en-GB" dirty="0"/>
              <a:t>:</a:t>
            </a:r>
            <a:br>
              <a:rPr lang="en-GB" dirty="0"/>
            </a:br>
            <a:r>
              <a:rPr lang="en-GB" dirty="0"/>
              <a:t>https</a:t>
            </a:r>
            <a:r>
              <a:rPr lang="en-US" dirty="0"/>
              <a:t>://www.electoralcommission.org.uk/cy/adnoddau/adnoddau-i-bobl-ifanc/pwy-syn-gyfrifol</a:t>
            </a:r>
            <a:br>
              <a:rPr lang="en-US" dirty="0"/>
            </a:br>
            <a:endParaRPr lang="en-GB" dirty="0"/>
          </a:p>
          <a:p>
            <a:pPr marL="0" indent="0">
              <a:buNone/>
              <a:defRPr b="0" i="0"/>
            </a:pPr>
            <a:r>
              <a:rPr lang="1106" dirty="0"/>
              <a:t>Fel arall, tynnwch allan rai o'r cwestiynau dienw a gafwyd yn y wers ddiwethaf – atebwch nhw eich hun, rhowch gyfle i'r myfyrwyr eu hateb neu chwiliwch am yr atebion ar-lein gyda'ch gilydd.</a:t>
            </a:r>
          </a:p>
          <a:p>
            <a:endParaRPr lang="en-GB" dirty="0"/>
          </a:p>
        </p:txBody>
      </p:sp>
      <p:sp>
        <p:nvSpPr>
          <p:cNvPr id="4" name="Slide Number Placeholder 3"/>
          <p:cNvSpPr>
            <a:spLocks noGrp="1"/>
          </p:cNvSpPr>
          <p:nvPr>
            <p:ph type="sldNum" sz="quarter" idx="10"/>
            <p:custDataLst>
              <p:tags r:id="rId3"/>
            </p:custDataLst>
          </p:nvPr>
        </p:nvSpPr>
        <p:spPr/>
        <p:txBody>
          <a:bodyPr/>
          <a:lstStyle/>
          <a:p>
            <a:pPr>
              <a:defRPr b="0" i="0"/>
            </a:pPr>
            <a:fld id="{6ACF5726-1710-4392-B52D-DCC85840E100}" type="slidenum">
              <a:rPr lang="en-US" smtClean="0"/>
              <a:t>13</a:t>
            </a:fld>
            <a:endParaRPr lang="en-US"/>
          </a:p>
        </p:txBody>
      </p:sp>
    </p:spTree>
    <p:extLst>
      <p:ext uri="{BB962C8B-B14F-4D97-AF65-F5344CB8AC3E}">
        <p14:creationId xmlns:p14="http://schemas.microsoft.com/office/powerpoint/2010/main" val="2518765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pPr>
              <a:defRPr b="0" i="0"/>
            </a:pPr>
            <a:r>
              <a:rPr lang="1106" dirty="0"/>
              <a:t>Trafodwch mewn grwpiau bach neu fel dosbarth.</a:t>
            </a:r>
            <a:endParaRPr lang="en-GB" dirty="0"/>
          </a:p>
        </p:txBody>
      </p:sp>
      <p:sp>
        <p:nvSpPr>
          <p:cNvPr id="4" name="Slide Number Placeholder 3"/>
          <p:cNvSpPr>
            <a:spLocks noGrp="1"/>
          </p:cNvSpPr>
          <p:nvPr>
            <p:ph type="sldNum" sz="quarter" idx="10"/>
            <p:custDataLst>
              <p:tags r:id="rId3"/>
            </p:custDataLst>
          </p:nvPr>
        </p:nvSpPr>
        <p:spPr/>
        <p:txBody>
          <a:bodyPr/>
          <a:lstStyle/>
          <a:p>
            <a:pPr>
              <a:defRPr b="0" i="0"/>
            </a:pPr>
            <a:fld id="{2EFDD7E5-AC6E-4C7D-8DDD-BE7322010C5F}" type="slidenum">
              <a:rPr lang="en-US" smtClean="0"/>
              <a:t>5</a:t>
            </a:fld>
            <a:endParaRPr lang="en-US"/>
          </a:p>
        </p:txBody>
      </p:sp>
    </p:spTree>
    <p:extLst>
      <p:ext uri="{BB962C8B-B14F-4D97-AF65-F5344CB8AC3E}">
        <p14:creationId xmlns:p14="http://schemas.microsoft.com/office/powerpoint/2010/main" val="1021796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b="0" i="0"/>
            </a:pPr>
            <a:r>
              <a:rPr lang="1106" dirty="0"/>
              <a:t>Trafodwch mewn grwpiau bach neu fel dosbarth.</a:t>
            </a:r>
            <a:endParaRPr lang="en-GB" dirty="0"/>
          </a:p>
        </p:txBody>
      </p:sp>
      <p:sp>
        <p:nvSpPr>
          <p:cNvPr id="4" name="Slide Number Placeholder 3"/>
          <p:cNvSpPr>
            <a:spLocks noGrp="1"/>
          </p:cNvSpPr>
          <p:nvPr>
            <p:ph type="sldNum" sz="quarter" idx="10"/>
          </p:nvPr>
        </p:nvSpPr>
        <p:spPr/>
        <p:txBody>
          <a:bodyPr/>
          <a:lstStyle/>
          <a:p>
            <a:fld id="{8F9D6723-1A60-0442-910D-F7FD63281914}" type="slidenum">
              <a:rPr lang="en-US" smtClean="0"/>
              <a:t>6</a:t>
            </a:fld>
            <a:endParaRPr lang="en-US"/>
          </a:p>
        </p:txBody>
      </p:sp>
    </p:spTree>
    <p:extLst>
      <p:ext uri="{BB962C8B-B14F-4D97-AF65-F5344CB8AC3E}">
        <p14:creationId xmlns:p14="http://schemas.microsoft.com/office/powerpoint/2010/main" val="3536419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pPr>
              <a:defRPr b="0" i="0"/>
            </a:pPr>
            <a:r>
              <a:rPr lang="1106"/>
              <a:t>Ar ôl i chi fynd drwy'r atebion, trafodwch. Gallai cwestiynau ysgogi gynnwys:</a:t>
            </a:r>
            <a:endParaRPr lang="en-GB"/>
          </a:p>
          <a:p>
            <a:pPr marL="171450" indent="-171450">
              <a:buFont typeface="Arial" panose="020B0604020202020204" pitchFamily="34" charset="0"/>
              <a:buChar char="•"/>
              <a:defRPr b="0" i="0"/>
            </a:pPr>
            <a:r>
              <a:rPr lang="1106"/>
              <a:t>A oes unrhyw ddyddiadau yn peri syndod? </a:t>
            </a:r>
          </a:p>
          <a:p>
            <a:pPr marL="171450" indent="-171450">
              <a:buFont typeface="Arial" panose="020B0604020202020204" pitchFamily="34" charset="0"/>
              <a:buChar char="•"/>
              <a:defRPr b="0" i="0"/>
            </a:pPr>
            <a:r>
              <a:rPr lang="1106"/>
              <a:t>A ydynt yn sylwi ar unrhyw batrymau neu fylchau? </a:t>
            </a:r>
          </a:p>
          <a:p>
            <a:pPr marL="171450" indent="-171450">
              <a:buFont typeface="Arial" panose="020B0604020202020204" pitchFamily="34" charset="0"/>
              <a:buChar char="•"/>
              <a:defRPr b="0" i="0"/>
            </a:pPr>
            <a:r>
              <a:rPr lang="1106"/>
              <a:t>A oes unrhyw ‘ddigwyddiadau cyntaf’ eraill o ran etholiadau yr hoffent ddysgu mwy amdanynt?</a:t>
            </a:r>
          </a:p>
          <a:p>
            <a:endParaRPr lang="en-GB"/>
          </a:p>
        </p:txBody>
      </p:sp>
      <p:sp>
        <p:nvSpPr>
          <p:cNvPr id="4" name="Slide Number Placeholder 3"/>
          <p:cNvSpPr>
            <a:spLocks noGrp="1"/>
          </p:cNvSpPr>
          <p:nvPr>
            <p:ph type="sldNum" sz="quarter" idx="10"/>
            <p:custDataLst>
              <p:tags r:id="rId3"/>
            </p:custDataLst>
          </p:nvPr>
        </p:nvSpPr>
        <p:spPr/>
        <p:txBody>
          <a:bodyPr/>
          <a:lstStyle/>
          <a:p>
            <a:pPr>
              <a:defRPr b="0" i="0"/>
            </a:pPr>
            <a:fld id="{4D3B795D-4BBF-4176-B37E-A397231241CA}" type="slidenum">
              <a:rPr lang="en-US" smtClean="0"/>
              <a:t>7</a:t>
            </a:fld>
            <a:endParaRPr lang="en-US"/>
          </a:p>
        </p:txBody>
      </p:sp>
    </p:spTree>
    <p:extLst>
      <p:ext uri="{BB962C8B-B14F-4D97-AF65-F5344CB8AC3E}">
        <p14:creationId xmlns:p14="http://schemas.microsoft.com/office/powerpoint/2010/main" val="1387151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pPr>
              <a:defRPr b="0" i="0"/>
            </a:pPr>
            <a:r>
              <a:rPr lang="1106"/>
              <a:t>Ar ôl i chi fynd drwy'r atebion, trafodwch. Gallai cwestiynau ysgogi gynnwys:</a:t>
            </a:r>
            <a:endParaRPr lang="en-GB"/>
          </a:p>
          <a:p>
            <a:pPr marL="171450" indent="-171450">
              <a:buFont typeface="Arial" panose="020B0604020202020204" pitchFamily="34" charset="0"/>
              <a:buChar char="•"/>
              <a:defRPr b="0" i="0"/>
            </a:pPr>
            <a:r>
              <a:rPr lang="1106"/>
              <a:t>A oes unrhyw ddyddiadau yn peri syndod? </a:t>
            </a:r>
          </a:p>
          <a:p>
            <a:pPr marL="171450" indent="-171450">
              <a:buFont typeface="Arial" panose="020B0604020202020204" pitchFamily="34" charset="0"/>
              <a:buChar char="•"/>
              <a:defRPr b="0" i="0"/>
            </a:pPr>
            <a:r>
              <a:rPr lang="1106"/>
              <a:t>A ydynt yn sylwi ar unrhyw batrymau neu fylchau? </a:t>
            </a:r>
          </a:p>
          <a:p>
            <a:pPr marL="171450" indent="-171450">
              <a:buFont typeface="Arial" panose="020B0604020202020204" pitchFamily="34" charset="0"/>
              <a:buChar char="•"/>
              <a:defRPr b="0" i="0"/>
            </a:pPr>
            <a:r>
              <a:rPr lang="1106"/>
              <a:t>A oes unrhyw ‘ddigwyddiadau cyntaf’ eraill o ran etholiadau yr hoffent ddysgu mwy amdanynt?</a:t>
            </a:r>
          </a:p>
          <a:p>
            <a:endParaRPr lang="en-GB"/>
          </a:p>
        </p:txBody>
      </p:sp>
      <p:sp>
        <p:nvSpPr>
          <p:cNvPr id="4" name="Slide Number Placeholder 3"/>
          <p:cNvSpPr>
            <a:spLocks noGrp="1"/>
          </p:cNvSpPr>
          <p:nvPr>
            <p:ph type="sldNum" sz="quarter" idx="10"/>
            <p:custDataLst>
              <p:tags r:id="rId3"/>
            </p:custDataLst>
          </p:nvPr>
        </p:nvSpPr>
        <p:spPr/>
        <p:txBody>
          <a:bodyPr/>
          <a:lstStyle/>
          <a:p>
            <a:pPr>
              <a:defRPr b="0" i="0"/>
            </a:pPr>
            <a:fld id="{4D3B795D-4BBF-4176-B37E-A397231241CA}" type="slidenum">
              <a:rPr lang="en-US" smtClean="0"/>
              <a:t>8</a:t>
            </a:fld>
            <a:endParaRPr lang="en-US"/>
          </a:p>
        </p:txBody>
      </p:sp>
    </p:spTree>
    <p:extLst>
      <p:ext uri="{BB962C8B-B14F-4D97-AF65-F5344CB8AC3E}">
        <p14:creationId xmlns:p14="http://schemas.microsoft.com/office/powerpoint/2010/main" val="36976834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GB"/>
          </a:p>
        </p:txBody>
      </p:sp>
      <p:sp>
        <p:nvSpPr>
          <p:cNvPr id="4" name="Slide Number Placeholder 3"/>
          <p:cNvSpPr>
            <a:spLocks noGrp="1"/>
          </p:cNvSpPr>
          <p:nvPr>
            <p:ph type="sldNum" sz="quarter" idx="10"/>
            <p:custDataLst>
              <p:tags r:id="rId3"/>
            </p:custDataLst>
          </p:nvPr>
        </p:nvSpPr>
        <p:spPr/>
        <p:txBody>
          <a:bodyPr/>
          <a:lstStyle/>
          <a:p>
            <a:pPr>
              <a:defRPr b="0" i="0"/>
            </a:pPr>
            <a:fld id="{F2549E87-9F31-475B-81DB-2911F5F57157}" type="slidenum">
              <a:rPr lang="en-US" smtClean="0"/>
              <a:t>9</a:t>
            </a:fld>
            <a:endParaRPr lang="en-US"/>
          </a:p>
        </p:txBody>
      </p:sp>
    </p:spTree>
    <p:extLst>
      <p:ext uri="{BB962C8B-B14F-4D97-AF65-F5344CB8AC3E}">
        <p14:creationId xmlns:p14="http://schemas.microsoft.com/office/powerpoint/2010/main" val="2975658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pPr>
              <a:defRPr b="0" i="0"/>
            </a:pPr>
            <a:r>
              <a:rPr lang="1106"/>
              <a:t>Trafodwch i gynhyrchu syniadau cychwynnol.</a:t>
            </a:r>
          </a:p>
          <a:p>
            <a:endParaRPr lang="en-GB"/>
          </a:p>
          <a:p>
            <a:pPr>
              <a:defRPr b="0" i="0"/>
            </a:pPr>
            <a:r>
              <a:rPr lang="1106"/>
              <a:t>Dylech atgoffa'r myfyrwyr ein bod yn pleidleisio dros berson mewn rhai etholiadau ond, yn aml, ein bod yn pleidleisio dros gynrychiolydd plaid wleidyddol. </a:t>
            </a:r>
            <a:endParaRPr lang="en-GB"/>
          </a:p>
        </p:txBody>
      </p:sp>
      <p:sp>
        <p:nvSpPr>
          <p:cNvPr id="4" name="Slide Number Placeholder 3"/>
          <p:cNvSpPr>
            <a:spLocks noGrp="1"/>
          </p:cNvSpPr>
          <p:nvPr>
            <p:ph type="sldNum" sz="quarter" idx="10"/>
            <p:custDataLst>
              <p:tags r:id="rId3"/>
            </p:custDataLst>
          </p:nvPr>
        </p:nvSpPr>
        <p:spPr/>
        <p:txBody>
          <a:bodyPr/>
          <a:lstStyle/>
          <a:p>
            <a:pPr>
              <a:defRPr b="0" i="0"/>
            </a:pPr>
            <a:fld id="{91B9C985-76D4-4B40-890D-2999DC346AD7}" type="slidenum">
              <a:rPr lang="en-US" smtClean="0"/>
              <a:t>10</a:t>
            </a:fld>
            <a:endParaRPr lang="en-US"/>
          </a:p>
        </p:txBody>
      </p:sp>
    </p:spTree>
    <p:extLst>
      <p:ext uri="{BB962C8B-B14F-4D97-AF65-F5344CB8AC3E}">
        <p14:creationId xmlns:p14="http://schemas.microsoft.com/office/powerpoint/2010/main" val="783335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pPr>
              <a:defRPr b="0" i="0"/>
            </a:pPr>
            <a:r>
              <a:rPr lang="1106" dirty="0"/>
              <a:t>Dolen amgen ar gyfer y fideo: </a:t>
            </a:r>
            <a:r>
              <a:rPr lang="en-GB" sz="1800" dirty="0">
                <a:effectLst/>
                <a:latin typeface="Segoe UI" panose="020B0502040204020203" pitchFamily="34" charset="0"/>
              </a:rPr>
              <a:t>https://www.youtube.com/watch?v=JXAdOgIPl9o&amp;t=0s</a:t>
            </a:r>
            <a:endParaRPr lang="en-GB" dirty="0"/>
          </a:p>
          <a:p>
            <a:pPr>
              <a:defRPr b="0" i="0"/>
            </a:pPr>
            <a:r>
              <a:rPr lang="1106" dirty="0"/>
              <a:t>Trafodwch unrhyw gwestiynau sy'n deillio o'r fideo.</a:t>
            </a:r>
            <a:endParaRPr lang="en-GB" dirty="0"/>
          </a:p>
        </p:txBody>
      </p:sp>
      <p:sp>
        <p:nvSpPr>
          <p:cNvPr id="4" name="Slide Number Placeholder 3"/>
          <p:cNvSpPr>
            <a:spLocks noGrp="1"/>
          </p:cNvSpPr>
          <p:nvPr>
            <p:ph type="sldNum" sz="quarter" idx="10"/>
            <p:custDataLst>
              <p:tags r:id="rId3"/>
            </p:custDataLst>
          </p:nvPr>
        </p:nvSpPr>
        <p:spPr/>
        <p:txBody>
          <a:bodyPr/>
          <a:lstStyle/>
          <a:p>
            <a:pPr>
              <a:defRPr b="0" i="0"/>
            </a:pPr>
            <a:fld id="{7BCFABAE-6994-4C9E-ADA7-85D35AFE1CE7}" type="slidenum">
              <a:rPr lang="en-US" smtClean="0"/>
              <a:t>11</a:t>
            </a:fld>
            <a:endParaRPr lang="en-US"/>
          </a:p>
        </p:txBody>
      </p:sp>
    </p:spTree>
    <p:extLst>
      <p:ext uri="{BB962C8B-B14F-4D97-AF65-F5344CB8AC3E}">
        <p14:creationId xmlns:p14="http://schemas.microsoft.com/office/powerpoint/2010/main" val="25348903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pPr marL="0" lvl="0" indent="0">
              <a:buNone/>
              <a:defRPr b="0" i="0"/>
            </a:pPr>
            <a:r>
              <a:rPr lang="1106" dirty="0"/>
              <a:t>Mewn parau, dylai'r myfyrwyr edrych ar y rhestr y gwnaethant ei chynhyrchu ar gyfer y daflen waith ‘Pwy sy'n dy Gynrychioli?’ yn ystod y wers ddiwethaf. </a:t>
            </a:r>
            <a:endParaRPr lang="en-GB" dirty="0"/>
          </a:p>
          <a:p>
            <a:pPr marL="0" lvl="0" indent="0">
              <a:buNone/>
              <a:defRPr b="0" i="0"/>
            </a:pPr>
            <a:endParaRPr lang="1106" dirty="0"/>
          </a:p>
          <a:p>
            <a:pPr marL="0" lvl="0" indent="0">
              <a:buNone/>
              <a:defRPr b="0" i="0"/>
            </a:pPr>
            <a:r>
              <a:rPr lang="1106" dirty="0"/>
              <a:t>Drwy drafod, dylai'r myfyrwyr benderfynu a ydynt yn teimlo bod y rhestr yn cynrychioli eu cymuned. Gallai cwestiynau ysgogi defnyddiol gynnwys:</a:t>
            </a:r>
            <a:endParaRPr lang="en-GB" dirty="0"/>
          </a:p>
          <a:p>
            <a:pPr marL="0" lvl="0" indent="0">
              <a:buNone/>
              <a:defRPr b="0" i="0"/>
            </a:pPr>
            <a:endParaRPr lang="1106" dirty="0"/>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b="0" i="0"/>
            </a:pPr>
            <a:r>
              <a:rPr lang="1106" dirty="0"/>
              <a:t>A oes gan y bobl sydd wedi'u rhestru yma gefndir teuluol ac addysgol tebyg i chi neu i rywun o'ch cymuned?</a:t>
            </a:r>
          </a:p>
          <a:p>
            <a:pPr marL="171450" indent="-171450">
              <a:buFont typeface="Arial" panose="020B0604020202020204" pitchFamily="34" charset="0"/>
              <a:buChar char="•"/>
              <a:defRPr b="0" i="0"/>
            </a:pPr>
            <a:r>
              <a:rPr lang="1106" dirty="0"/>
              <a:t>A oes unrhyw bethau tebyg neu wahanol rhwng y cynrychiolwyr ar eich rhestr?</a:t>
            </a:r>
          </a:p>
          <a:p>
            <a:pPr marL="171450" indent="-171450">
              <a:buFont typeface="Arial" panose="020B0604020202020204" pitchFamily="34" charset="0"/>
              <a:buChar char="•"/>
              <a:defRPr b="0" i="0"/>
            </a:pPr>
            <a:r>
              <a:rPr lang="1106" dirty="0"/>
              <a:t>A oes nifer cyfartal o ddynion a menywod ar y rhestr?</a:t>
            </a:r>
          </a:p>
          <a:p>
            <a:pPr marL="171450" indent="-171450">
              <a:buFont typeface="Arial" panose="020B0604020202020204" pitchFamily="34" charset="0"/>
              <a:buChar char="•"/>
              <a:defRPr b="0" i="0"/>
            </a:pPr>
            <a:r>
              <a:rPr lang="1106" dirty="0"/>
              <a:t>A ydych yn cytuno â barn wleidyddol y bobl sy'n eich cynrychioli?</a:t>
            </a:r>
          </a:p>
          <a:p>
            <a:pPr marL="0" indent="0">
              <a:buNone/>
            </a:pPr>
            <a:endParaRPr lang="en-GB" b="1" dirty="0"/>
          </a:p>
          <a:p>
            <a:pPr marL="0" indent="0">
              <a:buNone/>
              <a:defRPr b="0" i="0"/>
            </a:pPr>
            <a:r>
              <a:rPr lang="1106" b="1" dirty="0"/>
              <a:t>Her:</a:t>
            </a:r>
            <a:r>
              <a:rPr lang="1106" b="0" dirty="0"/>
              <a:t> </a:t>
            </a:r>
            <a:endParaRPr lang="1106" b="1" dirty="0"/>
          </a:p>
          <a:p>
            <a:pPr marL="171450" indent="-171450">
              <a:buFont typeface="Arial" panose="020B0604020202020204" pitchFamily="34" charset="0"/>
              <a:buChar char="•"/>
              <a:defRPr b="0" i="0"/>
            </a:pPr>
            <a:r>
              <a:rPr lang="1106" dirty="0"/>
              <a:t>A fyddai pawb yn eich cymuned yn teimlo eu bod yn cael eu cynrychioli mewn rhyw ffordd gan y bobl ar y rhestr hon?</a:t>
            </a:r>
          </a:p>
          <a:p>
            <a:pPr marL="171450" indent="-171450">
              <a:buFont typeface="Arial" panose="020B0604020202020204" pitchFamily="34" charset="0"/>
              <a:buChar char="•"/>
              <a:defRPr b="0" i="0"/>
            </a:pPr>
            <a:r>
              <a:rPr lang="1106" dirty="0"/>
              <a:t>Pe bai rhywun yn teimlo nad yw'r bobl ar y rhestr yn ei gynrychioli, pa gamau posibl y gallai eu cymryd? (Er enghraifft, defnyddio ei bleidlais neu sefyll etholiad ei hun)</a:t>
            </a:r>
            <a:endParaRPr lang="en-GB" b="1" dirty="0"/>
          </a:p>
          <a:p>
            <a:endParaRPr lang="en-GB" dirty="0"/>
          </a:p>
        </p:txBody>
      </p:sp>
      <p:sp>
        <p:nvSpPr>
          <p:cNvPr id="4" name="Slide Number Placeholder 3"/>
          <p:cNvSpPr>
            <a:spLocks noGrp="1"/>
          </p:cNvSpPr>
          <p:nvPr>
            <p:ph type="sldNum" sz="quarter" idx="10"/>
            <p:custDataLst>
              <p:tags r:id="rId3"/>
            </p:custDataLst>
          </p:nvPr>
        </p:nvSpPr>
        <p:spPr/>
        <p:txBody>
          <a:bodyPr/>
          <a:lstStyle/>
          <a:p>
            <a:pPr>
              <a:defRPr b="0" i="0"/>
            </a:pPr>
            <a:fld id="{48009549-D77D-4D70-8B31-412E9A669298}" type="slidenum">
              <a:rPr lang="en-US" smtClean="0"/>
              <a:t>12</a:t>
            </a:fld>
            <a:endParaRPr lang="en-US"/>
          </a:p>
        </p:txBody>
      </p:sp>
    </p:spTree>
    <p:extLst>
      <p:ext uri="{BB962C8B-B14F-4D97-AF65-F5344CB8AC3E}">
        <p14:creationId xmlns:p14="http://schemas.microsoft.com/office/powerpoint/2010/main" val="39724887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hyperlink" Target="http://comisiwnetholiadol.org.uk/dysgu" TargetMode="External"/><Relationship Id="rId4" Type="http://schemas.openxmlformats.org/officeDocument/2006/relationships/image" Target="../media/image1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hyperlink" Target="http://comisiwnetholiadol.org.uk/dysgu" TargetMode="Externa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hyperlink" Target="http://comisiwnetholiadol.org.uk/dysgu" TargetMode="External"/><Relationship Id="rId4"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hyperlink" Target="http://comisiwnetholiadol.org.uk/dysgu" TargetMode="Externa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hyperlink" Target="http://comisiwnetholiadol.org.uk/dysgu" TargetMode="Externa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hyperlink" Target="http://comisiwnetholiadol.org.uk/dysgu" TargetMode="Externa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comisiwnetholiadol.org.uk/dysgu" TargetMode="External"/><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comisiwnetholiadol.org.uk/dysgu" TargetMode="External"/><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hyperlink" Target="http://comisiwnetholiadol.org.uk/dysgu" TargetMode="External"/><Relationship Id="rId4" Type="http://schemas.openxmlformats.org/officeDocument/2006/relationships/image" Target="../media/image1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hyperlink" Target="http://comisiwnetholiadol.org.uk/dysgu" TargetMode="External"/><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3.png"/><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3.png"/><Relationship Id="rId4" Type="http://schemas.microsoft.com/office/2007/relationships/hdphoto" Target="../media/hdphoto2.wdp"/></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comisiwnetholiadol.org.uk/dysgu" TargetMode="External"/><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comisiwnetholiadol.org.uk/dysgu" TargetMode="External"/><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4.xml.rels><?xml version="1.0" encoding="UTF-8" standalone="yes"?>
<Relationships xmlns="http://schemas.openxmlformats.org/package/2006/relationships"><Relationship Id="rId3" Type="http://schemas.openxmlformats.org/officeDocument/2006/relationships/hyperlink" Target="http://comisiwnetholiadol.org.uk/dysgu" TargetMode="External"/><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5.xml.rels><?xml version="1.0" encoding="UTF-8" standalone="yes"?>
<Relationships xmlns="http://schemas.openxmlformats.org/package/2006/relationships"><Relationship Id="rId3" Type="http://schemas.openxmlformats.org/officeDocument/2006/relationships/hyperlink" Target="http://comisiwnetholiadol.org.uk/dysgu" TargetMode="External"/><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6.xml.rels><?xml version="1.0" encoding="UTF-8" standalone="yes"?>
<Relationships xmlns="http://schemas.openxmlformats.org/package/2006/relationships"><Relationship Id="rId3" Type="http://schemas.openxmlformats.org/officeDocument/2006/relationships/hyperlink" Target="http://comisiwnetholiadol.org.uk/dysgu" TargetMode="External"/><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1.xml"/><Relationship Id="rId6" Type="http://schemas.microsoft.com/office/2007/relationships/hdphoto" Target="../media/hdphoto3.wdp"/><Relationship Id="rId5" Type="http://schemas.openxmlformats.org/officeDocument/2006/relationships/image" Target="../media/image18.png"/><Relationship Id="rId4" Type="http://schemas.openxmlformats.org/officeDocument/2006/relationships/hyperlink" Target="http://comisiwnetholiadol.org.uk/dysgu" TargetMode="Externa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1.xml"/><Relationship Id="rId6" Type="http://schemas.microsoft.com/office/2007/relationships/hdphoto" Target="../media/hdphoto4.wdp"/><Relationship Id="rId5" Type="http://schemas.openxmlformats.org/officeDocument/2006/relationships/image" Target="../media/image18.png"/><Relationship Id="rId4" Type="http://schemas.openxmlformats.org/officeDocument/2006/relationships/hyperlink" Target="http://comisiwnetholiadol.org.uk/dysgu" TargetMode="Externa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1.xml"/><Relationship Id="rId6" Type="http://schemas.microsoft.com/office/2007/relationships/hdphoto" Target="../media/hdphoto5.wdp"/><Relationship Id="rId5" Type="http://schemas.openxmlformats.org/officeDocument/2006/relationships/image" Target="../media/image18.png"/><Relationship Id="rId4" Type="http://schemas.openxmlformats.org/officeDocument/2006/relationships/hyperlink" Target="http://comisiwnetholiadol.org.uk/dysgu" TargetMode="Externa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1.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hyperlink" Target="http://comisiwnetholiadol.org.uk/dysgu" TargetMode="External"/><Relationship Id="rId4" Type="http://schemas.openxmlformats.org/officeDocument/2006/relationships/image" Target="../media/image1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hyperlink" Target="http://comisiwnetholiadol.org.uk/dysgu" TargetMode="Externa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hyperlink" Target="http://comisiwnetholiadol.org.uk/dysgu" TargetMode="External"/><Relationship Id="rId4" Type="http://schemas.openxmlformats.org/officeDocument/2006/relationships/image" Target="../media/image1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hyperlink" Target="http://comisiwnetholiadol.org.uk/dysgu" TargetMode="Externa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hyperlink" Target="http://comisiwnetholiadol.org.uk/dysgu" TargetMode="External"/><Relationship Id="rId4" Type="http://schemas.openxmlformats.org/officeDocument/2006/relationships/image" Target="../media/image1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hyperlink" Target="http://comisiwnetholiadol.org.uk/dysgu" TargetMode="Externa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hyperlink" Target="http://comisiwnetholiadol.org.uk/dysgu" TargetMode="External"/><Relationship Id="rId4" Type="http://schemas.openxmlformats.org/officeDocument/2006/relationships/image" Target="../media/image1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hyperlink" Target="http://comisiwnetholiadol.org.uk/dysgu" TargetMode="Externa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comisiwnetholiadol.org.uk/dysgu" TargetMode="External"/><Relationship Id="rId7"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hyperlink" Target="http://comisiwnetholiadol.org.uk/dysgu" TargetMode="Externa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comisiwnetholiadol.org.uk/dysgu" TargetMode="External"/><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hyperlink" Target="http://comisiwnetholiadol.org.uk/dysgu" TargetMode="External"/><Relationship Id="rId4" Type="http://schemas.openxmlformats.org/officeDocument/2006/relationships/image" Target="../media/image1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hyperlink" Target="http://comisiwnetholiadol.org.uk/dysgu"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ssets">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3072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846501" y="1792816"/>
            <a:ext cx="6728746" cy="319417"/>
          </a:xfrm>
        </p:spPr>
        <p:txBody>
          <a:bodyPr>
            <a:normAutofit/>
          </a:bodyPr>
          <a:lstStyle>
            <a:lvl1pPr marL="0" indent="0">
              <a:buNone/>
              <a:defRPr sz="1800"/>
            </a:lvl1pPr>
          </a:lstStyle>
          <a:p>
            <a:pPr lvl="0"/>
            <a:r>
              <a:rPr lang="en-GB" dirty="0"/>
              <a:t>XX to XX minutes</a:t>
            </a:r>
            <a:endParaRPr lang="en-US" dirty="0"/>
          </a:p>
        </p:txBody>
      </p:sp>
      <p:pic>
        <p:nvPicPr>
          <p:cNvPr id="25" name="Clock Icon">
            <a:extLst>
              <a:ext uri="{FF2B5EF4-FFF2-40B4-BE49-F238E27FC236}">
                <a16:creationId xmlns:a16="http://schemas.microsoft.com/office/drawing/2014/main" id="{3B6F75D2-1137-CA45-AFB2-267C4F6EBDD0}"/>
              </a:ext>
            </a:extLst>
          </p:cNvPr>
          <p:cNvPicPr>
            <a:picLocks noChangeAspect="1"/>
          </p:cNvPicPr>
          <p:nvPr userDrawn="1"/>
        </p:nvPicPr>
        <p:blipFill>
          <a:blip r:embed="rId2"/>
          <a:srcRect/>
          <a:stretch/>
        </p:blipFill>
        <p:spPr>
          <a:xfrm>
            <a:off x="371475" y="1733852"/>
            <a:ext cx="411086" cy="411086"/>
          </a:xfrm>
          <a:prstGeom prst="rect">
            <a:avLst/>
          </a:prstGeom>
        </p:spPr>
      </p:pic>
      <p:sp>
        <p:nvSpPr>
          <p:cNvPr id="29" name="Body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2C7A236-B87E-2045-B97C-C797C85BA9E4}"/>
              </a:ext>
            </a:extLst>
          </p:cNvPr>
          <p:cNvPicPr>
            <a:picLocks noChangeAspect="1"/>
          </p:cNvPicPr>
          <p:nvPr userDrawn="1"/>
        </p:nvPicPr>
        <p:blipFill rotWithShape="1">
          <a:blip r:embed="rId3"/>
          <a:srcRect l="3461" r="6942" b="3737"/>
          <a:stretch/>
        </p:blipFill>
        <p:spPr>
          <a:xfrm>
            <a:off x="6240463" y="790543"/>
            <a:ext cx="5951537" cy="6076621"/>
          </a:xfrm>
          <a:prstGeom prst="rect">
            <a:avLst/>
          </a:prstGeom>
        </p:spPr>
      </p:pic>
      <p:sp>
        <p:nvSpPr>
          <p:cNvPr id="16" name="Footer Placeholder 7">
            <a:extLst>
              <a:ext uri="{FF2B5EF4-FFF2-40B4-BE49-F238E27FC236}">
                <a16:creationId xmlns:a16="http://schemas.microsoft.com/office/drawing/2014/main" id="{92D35E03-6A57-D849-93BD-33782AD5DF4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15" name="Picture 14" descr="A picture containing logo&#10;&#10;Description automatically generated">
            <a:extLst>
              <a:ext uri="{FF2B5EF4-FFF2-40B4-BE49-F238E27FC236}">
                <a16:creationId xmlns:a16="http://schemas.microsoft.com/office/drawing/2014/main" id="{0CAF7B56-3DE6-9A4E-A387-03278A669023}"/>
              </a:ext>
            </a:extLst>
          </p:cNvPr>
          <p:cNvPicPr>
            <a:picLocks noChangeAspect="1"/>
          </p:cNvPicPr>
          <p:nvPr userDrawn="1"/>
        </p:nvPicPr>
        <p:blipFill>
          <a:blip r:embed="rId4"/>
          <a:stretch>
            <a:fillRect/>
          </a:stretch>
        </p:blipFill>
        <p:spPr>
          <a:xfrm>
            <a:off x="10742706" y="493632"/>
            <a:ext cx="1030561" cy="650971"/>
          </a:xfrm>
          <a:prstGeom prst="rect">
            <a:avLst/>
          </a:prstGeom>
        </p:spPr>
      </p:pic>
      <p:sp>
        <p:nvSpPr>
          <p:cNvPr id="18" name="Footer Placeholder 40">
            <a:hlinkClick r:id="rId5"/>
            <a:extLst>
              <a:ext uri="{FF2B5EF4-FFF2-40B4-BE49-F238E27FC236}">
                <a16:creationId xmlns:a16="http://schemas.microsoft.com/office/drawing/2014/main" id="{004DC51A-28EF-954D-BC78-1E408C8FF766}"/>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9" name="Picture 18" descr="MAE DY BLEIDLAIS YN CYFRI PAID COLLI DY GYFLE Logo">
            <a:extLst>
              <a:ext uri="{FF2B5EF4-FFF2-40B4-BE49-F238E27FC236}">
                <a16:creationId xmlns:a16="http://schemas.microsoft.com/office/drawing/2014/main" id="{9E55D2DE-A4CB-844E-AD12-23E6D5522917}"/>
              </a:ext>
            </a:extLst>
          </p:cNvPr>
          <p:cNvPicPr>
            <a:picLocks noChangeAspect="1"/>
          </p:cNvPicPr>
          <p:nvPr userDrawn="1"/>
        </p:nvPicPr>
        <p:blipFill>
          <a:blip r:embed="rId6"/>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682432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290455" y="1792816"/>
            <a:ext cx="7284792" cy="319417"/>
          </a:xfrm>
        </p:spPr>
        <p:txBody>
          <a:bodyPr>
            <a:normAutofit/>
          </a:bodyPr>
          <a:lstStyle>
            <a:lvl1pPr marL="0" indent="0">
              <a:buNone/>
              <a:defRPr sz="1800"/>
            </a:lvl1pPr>
          </a:lstStyle>
          <a:p>
            <a:pPr lvl="0"/>
            <a:r>
              <a:rPr lang="en-GB" dirty="0"/>
              <a:t>XX to XX minutes</a:t>
            </a:r>
            <a:endParaRPr lang="en-US" dirty="0"/>
          </a:p>
        </p:txBody>
      </p:sp>
      <p:sp>
        <p:nvSpPr>
          <p:cNvPr id="29" name="Body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2C7A236-B87E-2045-B97C-C797C85BA9E4}"/>
              </a:ext>
            </a:extLst>
          </p:cNvPr>
          <p:cNvPicPr>
            <a:picLocks noChangeAspect="1"/>
          </p:cNvPicPr>
          <p:nvPr userDrawn="1"/>
        </p:nvPicPr>
        <p:blipFill rotWithShape="1">
          <a:blip r:embed="rId2"/>
          <a:srcRect l="3461" r="6942" b="3737"/>
          <a:stretch/>
        </p:blipFill>
        <p:spPr>
          <a:xfrm>
            <a:off x="6240463" y="790543"/>
            <a:ext cx="5951537" cy="6076621"/>
          </a:xfrm>
          <a:prstGeom prst="rect">
            <a:avLst/>
          </a:prstGeom>
        </p:spPr>
      </p:pic>
      <p:sp>
        <p:nvSpPr>
          <p:cNvPr id="16" name="Footer Placeholder 7">
            <a:extLst>
              <a:ext uri="{FF2B5EF4-FFF2-40B4-BE49-F238E27FC236}">
                <a16:creationId xmlns:a16="http://schemas.microsoft.com/office/drawing/2014/main" id="{92D35E03-6A57-D849-93BD-33782AD5DF4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15" name="Picture 14" descr="A picture containing logo&#10;&#10;Description automatically generated">
            <a:extLst>
              <a:ext uri="{FF2B5EF4-FFF2-40B4-BE49-F238E27FC236}">
                <a16:creationId xmlns:a16="http://schemas.microsoft.com/office/drawing/2014/main" id="{0CAF7B56-3DE6-9A4E-A387-03278A669023}"/>
              </a:ext>
            </a:extLst>
          </p:cNvPr>
          <p:cNvPicPr>
            <a:picLocks noChangeAspect="1"/>
          </p:cNvPicPr>
          <p:nvPr userDrawn="1"/>
        </p:nvPicPr>
        <p:blipFill>
          <a:blip r:embed="rId3"/>
          <a:stretch>
            <a:fillRect/>
          </a:stretch>
        </p:blipFill>
        <p:spPr>
          <a:xfrm>
            <a:off x="10742706" y="493632"/>
            <a:ext cx="1030561" cy="650971"/>
          </a:xfrm>
          <a:prstGeom prst="rect">
            <a:avLst/>
          </a:prstGeom>
        </p:spPr>
      </p:pic>
      <p:sp>
        <p:nvSpPr>
          <p:cNvPr id="18" name="Footer Placeholder 40">
            <a:hlinkClick r:id="rId4"/>
            <a:extLst>
              <a:ext uri="{FF2B5EF4-FFF2-40B4-BE49-F238E27FC236}">
                <a16:creationId xmlns:a16="http://schemas.microsoft.com/office/drawing/2014/main" id="{004DC51A-28EF-954D-BC78-1E408C8FF766}"/>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9" name="Picture 18" descr="MAE DY BLEIDLAIS YN CYFRI PAID COLLI DY GYFLE Logo">
            <a:extLst>
              <a:ext uri="{FF2B5EF4-FFF2-40B4-BE49-F238E27FC236}">
                <a16:creationId xmlns:a16="http://schemas.microsoft.com/office/drawing/2014/main" id="{9E55D2DE-A4CB-844E-AD12-23E6D5522917}"/>
              </a:ext>
            </a:extLst>
          </p:cNvPr>
          <p:cNvPicPr>
            <a:picLocks noChangeAspect="1"/>
          </p:cNvPicPr>
          <p:nvPr userDrawn="1"/>
        </p:nvPicPr>
        <p:blipFill>
          <a:blip r:embed="rId5"/>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2609103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and Conten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F9790-708C-EB4F-8830-3055E1059395}"/>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1" name="Body Copy ">
            <a:extLst>
              <a:ext uri="{FF2B5EF4-FFF2-40B4-BE49-F238E27FC236}">
                <a16:creationId xmlns:a16="http://schemas.microsoft.com/office/drawing/2014/main" id="{F1E1B86D-D639-3D48-8C65-36BE690BBAEC}"/>
              </a:ext>
            </a:extLst>
          </p:cNvPr>
          <p:cNvSpPr>
            <a:spLocks noGrp="1"/>
          </p:cNvSpPr>
          <p:nvPr>
            <p:ph type="body" sz="quarter" idx="11"/>
          </p:nvPr>
        </p:nvSpPr>
        <p:spPr>
          <a:xfrm>
            <a:off x="390939" y="2395538"/>
            <a:ext cx="556059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846500" y="1792816"/>
            <a:ext cx="5105037" cy="319417"/>
          </a:xfrm>
        </p:spPr>
        <p:txBody>
          <a:bodyPr>
            <a:normAutofit/>
          </a:bodyPr>
          <a:lstStyle>
            <a:lvl1pPr marL="0" indent="0">
              <a:buNone/>
              <a:defRPr sz="1800"/>
            </a:lvl1pPr>
          </a:lstStyle>
          <a:p>
            <a:pPr lvl="0"/>
            <a:r>
              <a:rPr lang="en-GB" dirty="0"/>
              <a:t>XX to XX minutes</a:t>
            </a:r>
            <a:endParaRPr lang="en-US" dirty="0"/>
          </a:p>
        </p:txBody>
      </p:sp>
      <p:sp>
        <p:nvSpPr>
          <p:cNvPr id="16" name="Clock Icon">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5CE98481-9685-6643-B405-447CEACFBED1}"/>
              </a:ext>
            </a:extLst>
          </p:cNvPr>
          <p:cNvPicPr>
            <a:picLocks noChangeAspect="1"/>
          </p:cNvPicPr>
          <p:nvPr userDrawn="1"/>
        </p:nvPicPr>
        <p:blipFill>
          <a:blip r:embed="rId2"/>
          <a:srcRect/>
          <a:stretch/>
        </p:blipFill>
        <p:spPr>
          <a:xfrm>
            <a:off x="371475" y="1733852"/>
            <a:ext cx="411086" cy="411086"/>
          </a:xfrm>
          <a:prstGeom prst="rect">
            <a:avLst/>
          </a:prstGeom>
        </p:spPr>
      </p:pic>
      <p:pic>
        <p:nvPicPr>
          <p:cNvPr id="6" name="Picture 5" descr="A picture containing person&#10;&#10;Description automatically generated">
            <a:extLst>
              <a:ext uri="{FF2B5EF4-FFF2-40B4-BE49-F238E27FC236}">
                <a16:creationId xmlns:a16="http://schemas.microsoft.com/office/drawing/2014/main" id="{B9ECF356-AFB7-3540-A8B2-4CAC853A884F}"/>
              </a:ext>
            </a:extLst>
          </p:cNvPr>
          <p:cNvPicPr>
            <a:picLocks noChangeAspect="1"/>
          </p:cNvPicPr>
          <p:nvPr userDrawn="1"/>
        </p:nvPicPr>
        <p:blipFill rotWithShape="1">
          <a:blip r:embed="rId3"/>
          <a:srcRect r="18535"/>
          <a:stretch/>
        </p:blipFill>
        <p:spPr>
          <a:xfrm>
            <a:off x="10275010" y="4075636"/>
            <a:ext cx="1916990" cy="2792412"/>
          </a:xfrm>
          <a:prstGeom prst="rect">
            <a:avLst/>
          </a:prstGeom>
        </p:spPr>
      </p:pic>
      <p:sp>
        <p:nvSpPr>
          <p:cNvPr id="8" name="Footer Placeholder 7">
            <a:extLst>
              <a:ext uri="{FF2B5EF4-FFF2-40B4-BE49-F238E27FC236}">
                <a16:creationId xmlns:a16="http://schemas.microsoft.com/office/drawing/2014/main" id="{E11476ED-36DF-E34F-9EB7-E219B1103E23}"/>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14" name="Picture 13" descr="A picture containing logo&#10;&#10;Description automatically generated">
            <a:extLst>
              <a:ext uri="{FF2B5EF4-FFF2-40B4-BE49-F238E27FC236}">
                <a16:creationId xmlns:a16="http://schemas.microsoft.com/office/drawing/2014/main" id="{D99C0E1D-BC84-D448-B5F0-6354652D2774}"/>
              </a:ext>
            </a:extLst>
          </p:cNvPr>
          <p:cNvPicPr>
            <a:picLocks noChangeAspect="1"/>
          </p:cNvPicPr>
          <p:nvPr userDrawn="1"/>
        </p:nvPicPr>
        <p:blipFill>
          <a:blip r:embed="rId4"/>
          <a:stretch>
            <a:fillRect/>
          </a:stretch>
        </p:blipFill>
        <p:spPr>
          <a:xfrm>
            <a:off x="10742706" y="493632"/>
            <a:ext cx="1030561" cy="650971"/>
          </a:xfrm>
          <a:prstGeom prst="rect">
            <a:avLst/>
          </a:prstGeom>
        </p:spPr>
      </p:pic>
      <p:sp>
        <p:nvSpPr>
          <p:cNvPr id="15" name="Footer Placeholder 40">
            <a:hlinkClick r:id="rId5"/>
            <a:extLst>
              <a:ext uri="{FF2B5EF4-FFF2-40B4-BE49-F238E27FC236}">
                <a16:creationId xmlns:a16="http://schemas.microsoft.com/office/drawing/2014/main" id="{6B9BD42C-453C-2444-B2C1-42F202B2392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22" name="Picture 21" descr="MAE DY BLEIDLAIS YN CYFRI PAID COLLI DY GYFLE Logo">
            <a:extLst>
              <a:ext uri="{FF2B5EF4-FFF2-40B4-BE49-F238E27FC236}">
                <a16:creationId xmlns:a16="http://schemas.microsoft.com/office/drawing/2014/main" id="{A861A104-DF02-C045-A75D-DCCD11FE0511}"/>
              </a:ext>
            </a:extLst>
          </p:cNvPr>
          <p:cNvPicPr>
            <a:picLocks noChangeAspect="1"/>
          </p:cNvPicPr>
          <p:nvPr userDrawn="1"/>
        </p:nvPicPr>
        <p:blipFill>
          <a:blip r:embed="rId6"/>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24160220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le and Conten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F9790-708C-EB4F-8830-3055E1059395}"/>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1" name="Body Copy ">
            <a:extLst>
              <a:ext uri="{FF2B5EF4-FFF2-40B4-BE49-F238E27FC236}">
                <a16:creationId xmlns:a16="http://schemas.microsoft.com/office/drawing/2014/main" id="{F1E1B86D-D639-3D48-8C65-36BE690BBAEC}"/>
              </a:ext>
            </a:extLst>
          </p:cNvPr>
          <p:cNvSpPr>
            <a:spLocks noGrp="1"/>
          </p:cNvSpPr>
          <p:nvPr>
            <p:ph type="body" sz="quarter" idx="11"/>
          </p:nvPr>
        </p:nvSpPr>
        <p:spPr>
          <a:xfrm>
            <a:off x="390939" y="2395538"/>
            <a:ext cx="556059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290456" y="1792816"/>
            <a:ext cx="5661082" cy="319417"/>
          </a:xfrm>
        </p:spPr>
        <p:txBody>
          <a:bodyPr>
            <a:normAutofit/>
          </a:bodyPr>
          <a:lstStyle>
            <a:lvl1pPr marL="0" indent="0">
              <a:buNone/>
              <a:defRPr sz="1800"/>
            </a:lvl1pPr>
          </a:lstStyle>
          <a:p>
            <a:pPr lvl="0"/>
            <a:r>
              <a:rPr lang="en-GB" dirty="0"/>
              <a:t>XX to XX minutes</a:t>
            </a:r>
            <a:endParaRPr lang="en-US" dirty="0"/>
          </a:p>
        </p:txBody>
      </p:sp>
      <p:sp>
        <p:nvSpPr>
          <p:cNvPr id="16" name="Clock Icon">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person&#10;&#10;Description automatically generated">
            <a:extLst>
              <a:ext uri="{FF2B5EF4-FFF2-40B4-BE49-F238E27FC236}">
                <a16:creationId xmlns:a16="http://schemas.microsoft.com/office/drawing/2014/main" id="{B9ECF356-AFB7-3540-A8B2-4CAC853A884F}"/>
              </a:ext>
            </a:extLst>
          </p:cNvPr>
          <p:cNvPicPr>
            <a:picLocks noChangeAspect="1"/>
          </p:cNvPicPr>
          <p:nvPr userDrawn="1"/>
        </p:nvPicPr>
        <p:blipFill rotWithShape="1">
          <a:blip r:embed="rId2"/>
          <a:srcRect r="18535"/>
          <a:stretch/>
        </p:blipFill>
        <p:spPr>
          <a:xfrm>
            <a:off x="10275010" y="4075636"/>
            <a:ext cx="1916990" cy="2792412"/>
          </a:xfrm>
          <a:prstGeom prst="rect">
            <a:avLst/>
          </a:prstGeom>
        </p:spPr>
      </p:pic>
      <p:sp>
        <p:nvSpPr>
          <p:cNvPr id="8" name="Footer Placeholder 7">
            <a:extLst>
              <a:ext uri="{FF2B5EF4-FFF2-40B4-BE49-F238E27FC236}">
                <a16:creationId xmlns:a16="http://schemas.microsoft.com/office/drawing/2014/main" id="{E11476ED-36DF-E34F-9EB7-E219B1103E23}"/>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14" name="Picture 13" descr="A picture containing logo&#10;&#10;Description automatically generated">
            <a:extLst>
              <a:ext uri="{FF2B5EF4-FFF2-40B4-BE49-F238E27FC236}">
                <a16:creationId xmlns:a16="http://schemas.microsoft.com/office/drawing/2014/main" id="{D99C0E1D-BC84-D448-B5F0-6354652D2774}"/>
              </a:ext>
            </a:extLst>
          </p:cNvPr>
          <p:cNvPicPr>
            <a:picLocks noChangeAspect="1"/>
          </p:cNvPicPr>
          <p:nvPr userDrawn="1"/>
        </p:nvPicPr>
        <p:blipFill>
          <a:blip r:embed="rId3"/>
          <a:stretch>
            <a:fillRect/>
          </a:stretch>
        </p:blipFill>
        <p:spPr>
          <a:xfrm>
            <a:off x="10742706" y="493632"/>
            <a:ext cx="1030561" cy="650971"/>
          </a:xfrm>
          <a:prstGeom prst="rect">
            <a:avLst/>
          </a:prstGeom>
        </p:spPr>
      </p:pic>
      <p:sp>
        <p:nvSpPr>
          <p:cNvPr id="15" name="Footer Placeholder 40">
            <a:hlinkClick r:id="rId4"/>
            <a:extLst>
              <a:ext uri="{FF2B5EF4-FFF2-40B4-BE49-F238E27FC236}">
                <a16:creationId xmlns:a16="http://schemas.microsoft.com/office/drawing/2014/main" id="{6B9BD42C-453C-2444-B2C1-42F202B2392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22" name="Picture 21" descr="MAE DY BLEIDLAIS YN CYFRI PAID COLLI DY GYFLE Logo">
            <a:extLst>
              <a:ext uri="{FF2B5EF4-FFF2-40B4-BE49-F238E27FC236}">
                <a16:creationId xmlns:a16="http://schemas.microsoft.com/office/drawing/2014/main" id="{A861A104-DF02-C045-A75D-DCCD11FE0511}"/>
              </a:ext>
            </a:extLst>
          </p:cNvPr>
          <p:cNvPicPr>
            <a:picLocks noChangeAspect="1"/>
          </p:cNvPicPr>
          <p:nvPr userDrawn="1"/>
        </p:nvPicPr>
        <p:blipFill>
          <a:blip r:embed="rId5"/>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23190413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reaker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ivider Slide Title">
            <a:extLst>
              <a:ext uri="{FF2B5EF4-FFF2-40B4-BE49-F238E27FC236}">
                <a16:creationId xmlns:a16="http://schemas.microsoft.com/office/drawing/2014/main" id="{B38C91CF-F009-594C-9925-E560F49311E0}"/>
              </a:ext>
            </a:extLst>
          </p:cNvPr>
          <p:cNvSpPr>
            <a:spLocks noGrp="1"/>
          </p:cNvSpPr>
          <p:nvPr>
            <p:ph type="title" hasCustomPrompt="1"/>
          </p:nvPr>
        </p:nvSpPr>
        <p:spPr>
          <a:xfrm>
            <a:off x="280516" y="1754021"/>
            <a:ext cx="6332625" cy="2852737"/>
          </a:xfrm>
        </p:spPr>
        <p:txBody>
          <a:bodyPr anchor="b"/>
          <a:lstStyle>
            <a:lvl1pPr>
              <a:defRPr sz="6000">
                <a:solidFill>
                  <a:schemeClr val="tx1"/>
                </a:solidFill>
              </a:defRPr>
            </a:lvl1pPr>
          </a:lstStyle>
          <a:p>
            <a:r>
              <a:rPr lang="en-US" dirty="0"/>
              <a:t>DIVIDER SLIDE</a:t>
            </a:r>
          </a:p>
        </p:txBody>
      </p:sp>
      <p:pic>
        <p:nvPicPr>
          <p:cNvPr id="12" name="Picture 11">
            <a:extLst>
              <a:ext uri="{FF2B5EF4-FFF2-40B4-BE49-F238E27FC236}">
                <a16:creationId xmlns:a16="http://schemas.microsoft.com/office/drawing/2014/main" id="{CF74366A-B832-8849-B002-8810EF926D6D}"/>
              </a:ext>
              <a:ext uri="{C183D7F6-B498-43B3-948B-1728B52AA6E4}">
                <adec:decorative xmlns:adec="http://schemas.microsoft.com/office/drawing/2017/decorative" val="1"/>
              </a:ext>
            </a:extLst>
          </p:cNvPr>
          <p:cNvPicPr>
            <a:picLocks noChangeAspect="1"/>
          </p:cNvPicPr>
          <p:nvPr userDrawn="1"/>
        </p:nvPicPr>
        <p:blipFill rotWithShape="1">
          <a:blip r:embed="rId2"/>
          <a:srcRect b="57732"/>
          <a:stretch/>
        </p:blipFill>
        <p:spPr>
          <a:xfrm>
            <a:off x="7626903" y="-454687"/>
            <a:ext cx="4793693" cy="6212394"/>
          </a:xfrm>
          <a:prstGeom prst="rect">
            <a:avLst/>
          </a:prstGeom>
        </p:spPr>
      </p:pic>
      <p:pic>
        <p:nvPicPr>
          <p:cNvPr id="14" name="Picture 13">
            <a:extLst>
              <a:ext uri="{FF2B5EF4-FFF2-40B4-BE49-F238E27FC236}">
                <a16:creationId xmlns:a16="http://schemas.microsoft.com/office/drawing/2014/main" id="{001F01D4-EDE1-5A42-80EB-AC3EB61B5DC1}"/>
              </a:ext>
              <a:ext uri="{C183D7F6-B498-43B3-948B-1728B52AA6E4}">
                <adec:decorative xmlns:adec="http://schemas.microsoft.com/office/drawing/2017/decorative" val="1"/>
              </a:ext>
            </a:extLst>
          </p:cNvPr>
          <p:cNvPicPr>
            <a:picLocks noChangeAspect="1"/>
          </p:cNvPicPr>
          <p:nvPr userDrawn="1"/>
        </p:nvPicPr>
        <p:blipFill rotWithShape="1">
          <a:blip r:embed="rId3"/>
          <a:srcRect l="25552" b="7720"/>
          <a:stretch/>
        </p:blipFill>
        <p:spPr>
          <a:xfrm flipH="1">
            <a:off x="5329584" y="-108515"/>
            <a:ext cx="6862416" cy="6966515"/>
          </a:xfrm>
          <a:prstGeom prst="rect">
            <a:avLst/>
          </a:prstGeom>
        </p:spPr>
      </p:pic>
      <p:sp>
        <p:nvSpPr>
          <p:cNvPr id="15" name="Footer Placeholder 7">
            <a:extLst>
              <a:ext uri="{FF2B5EF4-FFF2-40B4-BE49-F238E27FC236}">
                <a16:creationId xmlns:a16="http://schemas.microsoft.com/office/drawing/2014/main" id="{A530EBA1-26F8-B74E-9E2D-891C18D2E7C2}"/>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dirty="0"/>
              <a:t>PRESENTATION TITLE HERE (AMEND VIEW &gt; HEADER AND FOOTER &gt; APPLY ALL)</a:t>
            </a:r>
          </a:p>
        </p:txBody>
      </p:sp>
      <p:sp>
        <p:nvSpPr>
          <p:cNvPr id="13" name="Footer Placeholder 40">
            <a:hlinkClick r:id="rId4"/>
            <a:extLst>
              <a:ext uri="{FF2B5EF4-FFF2-40B4-BE49-F238E27FC236}">
                <a16:creationId xmlns:a16="http://schemas.microsoft.com/office/drawing/2014/main" id="{EEC28A0D-F14C-184B-9005-F767648E4D20}"/>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8" name="Picture 17" descr="MAE DY BLEIDLAIS YN CYFRI PAID COLLI DY GYFLE Logo">
            <a:extLst>
              <a:ext uri="{FF2B5EF4-FFF2-40B4-BE49-F238E27FC236}">
                <a16:creationId xmlns:a16="http://schemas.microsoft.com/office/drawing/2014/main" id="{27331521-DB6F-2B46-9FC3-6F1D780396BE}"/>
              </a:ext>
            </a:extLst>
          </p:cNvPr>
          <p:cNvPicPr>
            <a:picLocks noChangeAspect="1"/>
          </p:cNvPicPr>
          <p:nvPr userDrawn="1"/>
        </p:nvPicPr>
        <p:blipFill>
          <a:blip r:embed="rId5"/>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1559794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reaker Slide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ivider Slide Title">
            <a:extLst>
              <a:ext uri="{FF2B5EF4-FFF2-40B4-BE49-F238E27FC236}">
                <a16:creationId xmlns:a16="http://schemas.microsoft.com/office/drawing/2014/main" id="{B38C91CF-F009-594C-9925-E560F49311E0}"/>
              </a:ext>
            </a:extLst>
          </p:cNvPr>
          <p:cNvSpPr>
            <a:spLocks noGrp="1"/>
          </p:cNvSpPr>
          <p:nvPr>
            <p:ph type="title" hasCustomPrompt="1"/>
          </p:nvPr>
        </p:nvSpPr>
        <p:spPr>
          <a:xfrm>
            <a:off x="280516" y="1754021"/>
            <a:ext cx="6332625" cy="2852737"/>
          </a:xfrm>
        </p:spPr>
        <p:txBody>
          <a:bodyPr anchor="b"/>
          <a:lstStyle>
            <a:lvl1pPr>
              <a:defRPr sz="6000">
                <a:solidFill>
                  <a:schemeClr val="tx1"/>
                </a:solidFill>
              </a:defRPr>
            </a:lvl1pPr>
          </a:lstStyle>
          <a:p>
            <a:r>
              <a:rPr lang="en-US" dirty="0"/>
              <a:t>DIVIDER SLIDE</a:t>
            </a:r>
          </a:p>
        </p:txBody>
      </p:sp>
      <p:pic>
        <p:nvPicPr>
          <p:cNvPr id="12" name="Picture 11">
            <a:extLst>
              <a:ext uri="{FF2B5EF4-FFF2-40B4-BE49-F238E27FC236}">
                <a16:creationId xmlns:a16="http://schemas.microsoft.com/office/drawing/2014/main" id="{CF74366A-B832-8849-B002-8810EF926D6D}"/>
              </a:ext>
              <a:ext uri="{C183D7F6-B498-43B3-948B-1728B52AA6E4}">
                <adec:decorative xmlns:adec="http://schemas.microsoft.com/office/drawing/2017/decorative" val="1"/>
              </a:ext>
            </a:extLst>
          </p:cNvPr>
          <p:cNvPicPr>
            <a:picLocks noChangeAspect="1"/>
          </p:cNvPicPr>
          <p:nvPr userDrawn="1"/>
        </p:nvPicPr>
        <p:blipFill rotWithShape="1">
          <a:blip r:embed="rId2"/>
          <a:srcRect b="57732"/>
          <a:stretch/>
        </p:blipFill>
        <p:spPr>
          <a:xfrm>
            <a:off x="7626903" y="-454687"/>
            <a:ext cx="4793693" cy="6212394"/>
          </a:xfrm>
          <a:prstGeom prst="rect">
            <a:avLst/>
          </a:prstGeom>
        </p:spPr>
      </p:pic>
      <p:pic>
        <p:nvPicPr>
          <p:cNvPr id="11" name="Picture 10">
            <a:extLst>
              <a:ext uri="{FF2B5EF4-FFF2-40B4-BE49-F238E27FC236}">
                <a16:creationId xmlns:a16="http://schemas.microsoft.com/office/drawing/2014/main" id="{A1CC0C7C-BCDF-5145-8102-C3AF0EF3A3B2}"/>
              </a:ext>
              <a:ext uri="{C183D7F6-B498-43B3-948B-1728B52AA6E4}">
                <adec:decorative xmlns:adec="http://schemas.microsoft.com/office/drawing/2017/decorative" val="1"/>
              </a:ext>
            </a:extLst>
          </p:cNvPr>
          <p:cNvPicPr>
            <a:picLocks noChangeAspect="1"/>
          </p:cNvPicPr>
          <p:nvPr userDrawn="1"/>
        </p:nvPicPr>
        <p:blipFill rotWithShape="1">
          <a:blip r:embed="rId3"/>
          <a:srcRect l="3461" r="6942" b="3737"/>
          <a:stretch/>
        </p:blipFill>
        <p:spPr>
          <a:xfrm>
            <a:off x="5409078" y="-58315"/>
            <a:ext cx="6782923" cy="6925480"/>
          </a:xfrm>
          <a:prstGeom prst="rect">
            <a:avLst/>
          </a:prstGeom>
        </p:spPr>
      </p:pic>
      <p:sp>
        <p:nvSpPr>
          <p:cNvPr id="15" name="Footer Placeholder 7">
            <a:extLst>
              <a:ext uri="{FF2B5EF4-FFF2-40B4-BE49-F238E27FC236}">
                <a16:creationId xmlns:a16="http://schemas.microsoft.com/office/drawing/2014/main" id="{EE5DE9C6-D72F-2E4D-9B9E-EDC4EA190387}"/>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sp>
        <p:nvSpPr>
          <p:cNvPr id="14" name="Footer Placeholder 40">
            <a:hlinkClick r:id="rId4"/>
            <a:extLst>
              <a:ext uri="{FF2B5EF4-FFF2-40B4-BE49-F238E27FC236}">
                <a16:creationId xmlns:a16="http://schemas.microsoft.com/office/drawing/2014/main" id="{3B62D15E-6980-3E41-BDD9-AE24FF741384}"/>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7" name="Picture 16" descr="MAE DY BLEIDLAIS YN CYFRI PAID COLLI DY GYFLE Logo">
            <a:extLst>
              <a:ext uri="{FF2B5EF4-FFF2-40B4-BE49-F238E27FC236}">
                <a16:creationId xmlns:a16="http://schemas.microsoft.com/office/drawing/2014/main" id="{189D1E86-8324-6140-9A7B-38E7AC96B805}"/>
              </a:ext>
            </a:extLst>
          </p:cNvPr>
          <p:cNvPicPr>
            <a:picLocks noChangeAspect="1"/>
          </p:cNvPicPr>
          <p:nvPr userDrawn="1"/>
        </p:nvPicPr>
        <p:blipFill>
          <a:blip r:embed="rId5"/>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584010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 Ca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 hand side image">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5" y="476250"/>
            <a:ext cx="5543550" cy="4799013"/>
          </a:xfrm>
        </p:spPr>
        <p:txBody>
          <a:bodyPr anchor="ctr"/>
          <a:lstStyle>
            <a:lvl1pPr marL="0" indent="0" algn="ctr">
              <a:buNone/>
              <a:defRPr>
                <a:solidFill>
                  <a:schemeClr val="tx1"/>
                </a:solidFill>
              </a:defRPr>
            </a:lvl1pPr>
          </a:lstStyle>
          <a:p>
            <a:r>
              <a:rPr lang="en-US" dirty="0"/>
              <a:t>CLICK THE ICON</a:t>
            </a:r>
            <a:br>
              <a:rPr lang="en-US" dirty="0"/>
            </a:br>
            <a:r>
              <a:rPr lang="en-US" dirty="0"/>
              <a:t>TO ADD AN IMAGE</a:t>
            </a:r>
          </a:p>
        </p:txBody>
      </p:sp>
      <p:sp>
        <p:nvSpPr>
          <p:cNvPr id="2" name="Title 1" descr="Large Caption&#10;">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dirty="0"/>
              <a:t>CAPTION TO AN IMAGE PERHAPS</a:t>
            </a:r>
          </a:p>
        </p:txBody>
      </p:sp>
      <p:sp>
        <p:nvSpPr>
          <p:cNvPr id="16" name="Footer Placeholder 7">
            <a:extLst>
              <a:ext uri="{FF2B5EF4-FFF2-40B4-BE49-F238E27FC236}">
                <a16:creationId xmlns:a16="http://schemas.microsoft.com/office/drawing/2014/main" id="{5A9F8D64-5966-3049-8413-6A1571A6DEB2}"/>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sp>
        <p:nvSpPr>
          <p:cNvPr id="13" name="Footer Placeholder 40">
            <a:hlinkClick r:id="rId2"/>
            <a:extLst>
              <a:ext uri="{FF2B5EF4-FFF2-40B4-BE49-F238E27FC236}">
                <a16:creationId xmlns:a16="http://schemas.microsoft.com/office/drawing/2014/main" id="{C88BCE86-D6E1-BA4F-92ED-C8E6D47CC87E}"/>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8" name="Picture 17" descr="Logo&#10;&#10;Description automatically generated with low confidence">
            <a:extLst>
              <a:ext uri="{FF2B5EF4-FFF2-40B4-BE49-F238E27FC236}">
                <a16:creationId xmlns:a16="http://schemas.microsoft.com/office/drawing/2014/main" id="{814702EA-FB17-A94F-9AC5-BF024D28FB05}"/>
              </a:ext>
            </a:extLst>
          </p:cNvPr>
          <p:cNvPicPr>
            <a:picLocks noChangeAspect="1"/>
          </p:cNvPicPr>
          <p:nvPr userDrawn="1"/>
        </p:nvPicPr>
        <p:blipFill>
          <a:blip r:embed="rId3"/>
          <a:stretch>
            <a:fillRect/>
          </a:stretch>
        </p:blipFill>
        <p:spPr>
          <a:xfrm>
            <a:off x="10725863" y="486082"/>
            <a:ext cx="1058080" cy="668354"/>
          </a:xfrm>
          <a:prstGeom prst="rect">
            <a:avLst/>
          </a:prstGeom>
        </p:spPr>
      </p:pic>
      <p:pic>
        <p:nvPicPr>
          <p:cNvPr id="19" name="Picture 18" descr="MAE DY BLEIDLAIS YN CYFRI PAID COLLI DY GYFLE Logo">
            <a:extLst>
              <a:ext uri="{FF2B5EF4-FFF2-40B4-BE49-F238E27FC236}">
                <a16:creationId xmlns:a16="http://schemas.microsoft.com/office/drawing/2014/main" id="{AD5D6012-8517-0849-A9BA-501A8C72B72C}"/>
              </a:ext>
            </a:extLst>
          </p:cNvPr>
          <p:cNvPicPr>
            <a:picLocks noChangeAspect="1"/>
          </p:cNvPicPr>
          <p:nvPr userDrawn="1"/>
        </p:nvPicPr>
        <p:blipFill>
          <a:blip r:embed="rId4"/>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2493120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 Caption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 hand side image" descr="Left hand Side Image&#10;">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5" y="476250"/>
            <a:ext cx="5543550" cy="4799013"/>
          </a:xfrm>
        </p:spPr>
        <p:txBody>
          <a:bodyPr anchor="ctr"/>
          <a:lstStyle>
            <a:lvl1pPr marL="0" indent="0" algn="ctr">
              <a:buNone/>
              <a:defRPr>
                <a:solidFill>
                  <a:schemeClr val="tx1"/>
                </a:solidFill>
              </a:defRPr>
            </a:lvl1pPr>
          </a:lstStyle>
          <a:p>
            <a:r>
              <a:rPr lang="en-US" dirty="0"/>
              <a:t>CLICK THE ICON</a:t>
            </a:r>
            <a:br>
              <a:rPr lang="en-US" dirty="0"/>
            </a:br>
            <a:r>
              <a:rPr lang="en-US" dirty="0"/>
              <a:t>TO ADD AN IMAGE</a:t>
            </a:r>
          </a:p>
        </p:txBody>
      </p:sp>
      <p:sp>
        <p:nvSpPr>
          <p:cNvPr id="2" name="Half page caption">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dirty="0"/>
              <a:t>CAPTION TO AN IMAGE PERHAPS</a:t>
            </a:r>
          </a:p>
        </p:txBody>
      </p:sp>
      <p:sp>
        <p:nvSpPr>
          <p:cNvPr id="12" name="Footer Placeholder 7">
            <a:extLst>
              <a:ext uri="{FF2B5EF4-FFF2-40B4-BE49-F238E27FC236}">
                <a16:creationId xmlns:a16="http://schemas.microsoft.com/office/drawing/2014/main" id="{BD2479B8-70EE-5D43-8EAB-8E67C0A8661C}"/>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sp>
        <p:nvSpPr>
          <p:cNvPr id="15" name="Footer Placeholder 40">
            <a:hlinkClick r:id="rId2"/>
            <a:extLst>
              <a:ext uri="{FF2B5EF4-FFF2-40B4-BE49-F238E27FC236}">
                <a16:creationId xmlns:a16="http://schemas.microsoft.com/office/drawing/2014/main" id="{99B81052-EA3A-6041-A634-D8794D9DAA5F}"/>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6" name="Picture 15" descr="Logo&#10;&#10;Description automatically generated with low confidence">
            <a:extLst>
              <a:ext uri="{FF2B5EF4-FFF2-40B4-BE49-F238E27FC236}">
                <a16:creationId xmlns:a16="http://schemas.microsoft.com/office/drawing/2014/main" id="{4989A576-8B93-8143-A9BB-3D8286844600}"/>
              </a:ext>
            </a:extLst>
          </p:cNvPr>
          <p:cNvPicPr>
            <a:picLocks noChangeAspect="1"/>
          </p:cNvPicPr>
          <p:nvPr userDrawn="1"/>
        </p:nvPicPr>
        <p:blipFill>
          <a:blip r:embed="rId3"/>
          <a:stretch>
            <a:fillRect/>
          </a:stretch>
        </p:blipFill>
        <p:spPr>
          <a:xfrm>
            <a:off x="10725863" y="486082"/>
            <a:ext cx="1058080" cy="668354"/>
          </a:xfrm>
          <a:prstGeom prst="rect">
            <a:avLst/>
          </a:prstGeom>
        </p:spPr>
      </p:pic>
      <p:pic>
        <p:nvPicPr>
          <p:cNvPr id="17" name="Picture 16" descr="MAE DY BLEIDLAIS YN CYFRI PAID COLLI DY GYFLE Logo">
            <a:extLst>
              <a:ext uri="{FF2B5EF4-FFF2-40B4-BE49-F238E27FC236}">
                <a16:creationId xmlns:a16="http://schemas.microsoft.com/office/drawing/2014/main" id="{F8DD6647-0CBB-6443-9951-025AB7E89B21}"/>
              </a:ext>
            </a:extLst>
          </p:cNvPr>
          <p:cNvPicPr>
            <a:picLocks noChangeAspect="1"/>
          </p:cNvPicPr>
          <p:nvPr userDrawn="1"/>
        </p:nvPicPr>
        <p:blipFill>
          <a:blip r:embed="rId4"/>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23359522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 Caption + White A">
    <p:spTree>
      <p:nvGrpSpPr>
        <p:cNvPr id="1" name=""/>
        <p:cNvGrpSpPr/>
        <p:nvPr/>
      </p:nvGrpSpPr>
      <p:grpSpPr>
        <a:xfrm>
          <a:off x="0" y="0"/>
          <a:ext cx="0" cy="0"/>
          <a:chOff x="0" y="0"/>
          <a:chExt cx="0" cy="0"/>
        </a:xfrm>
      </p:grpSpPr>
      <p:sp>
        <p:nvSpPr>
          <p:cNvPr id="4" name="Left hand side image">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4" y="476250"/>
            <a:ext cx="5580064" cy="4799013"/>
          </a:xfrm>
        </p:spPr>
        <p:txBody>
          <a:bodyPr anchor="ctr"/>
          <a:lstStyle>
            <a:lvl1pPr marL="0" indent="0" algn="ctr">
              <a:buNone/>
              <a:defRPr>
                <a:solidFill>
                  <a:schemeClr val="tx1"/>
                </a:solidFill>
              </a:defRPr>
            </a:lvl1pPr>
          </a:lstStyle>
          <a:p>
            <a:r>
              <a:rPr lang="en-US" dirty="0"/>
              <a:t>CLICK THE ICON</a:t>
            </a:r>
            <a:br>
              <a:rPr lang="en-US" dirty="0"/>
            </a:br>
            <a:r>
              <a:rPr lang="en-US" dirty="0"/>
              <a:t>TO ADD AN IMAGE</a:t>
            </a:r>
          </a:p>
        </p:txBody>
      </p:sp>
      <p:sp>
        <p:nvSpPr>
          <p:cNvPr id="2" name="Main Caption" descr="Caption&#10;">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dirty="0"/>
              <a:t>CAPTION TO AN IMAGE PERHAPS</a:t>
            </a:r>
          </a:p>
        </p:txBody>
      </p:sp>
      <p:sp>
        <p:nvSpPr>
          <p:cNvPr id="12" name="Rectangle 11">
            <a:extLst>
              <a:ext uri="{FF2B5EF4-FFF2-40B4-BE49-F238E27FC236}">
                <a16:creationId xmlns:a16="http://schemas.microsoft.com/office/drawing/2014/main" id="{B7EB4D20-04A1-9247-8D72-AA1E69094D5D}"/>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3A1ECA7-33A9-F544-8B2E-0DE459F8126A}"/>
              </a:ext>
              <a:ext uri="{C183D7F6-B498-43B3-948B-1728B52AA6E4}">
                <adec:decorative xmlns:adec="http://schemas.microsoft.com/office/drawing/2017/decorative" val="1"/>
              </a:ext>
            </a:extLst>
          </p:cNvPr>
          <p:cNvPicPr>
            <a:picLocks noChangeAspect="1"/>
          </p:cNvPicPr>
          <p:nvPr userDrawn="1"/>
        </p:nvPicPr>
        <p:blipFill rotWithShape="1">
          <a:blip r:embed="rId2"/>
          <a:srcRect l="3461" r="6942" b="3737"/>
          <a:stretch/>
        </p:blipFill>
        <p:spPr>
          <a:xfrm>
            <a:off x="9481529" y="4099727"/>
            <a:ext cx="2710471" cy="2767437"/>
          </a:xfrm>
          <a:prstGeom prst="rect">
            <a:avLst/>
          </a:prstGeom>
        </p:spPr>
      </p:pic>
      <p:pic>
        <p:nvPicPr>
          <p:cNvPr id="14" name="Picture 13" descr="Outline of a hand pointing at an image&#10;">
            <a:extLst>
              <a:ext uri="{FF2B5EF4-FFF2-40B4-BE49-F238E27FC236}">
                <a16:creationId xmlns:a16="http://schemas.microsoft.com/office/drawing/2014/main" id="{4D7DC8F0-7092-AB4D-9A67-29A0B5240436}"/>
              </a:ext>
            </a:extLst>
          </p:cNvPr>
          <p:cNvPicPr>
            <a:picLocks noChangeAspect="1"/>
          </p:cNvPicPr>
          <p:nvPr userDrawn="1"/>
        </p:nvPicPr>
        <p:blipFill rotWithShape="1">
          <a:blip r:embed="rId3"/>
          <a:srcRect l="52080"/>
          <a:stretch/>
        </p:blipFill>
        <p:spPr>
          <a:xfrm flipH="1">
            <a:off x="6025664" y="914400"/>
            <a:ext cx="1308810" cy="1572819"/>
          </a:xfrm>
          <a:prstGeom prst="rect">
            <a:avLst/>
          </a:prstGeom>
        </p:spPr>
      </p:pic>
      <p:sp>
        <p:nvSpPr>
          <p:cNvPr id="15" name="Footer Placeholder 7">
            <a:extLst>
              <a:ext uri="{FF2B5EF4-FFF2-40B4-BE49-F238E27FC236}">
                <a16:creationId xmlns:a16="http://schemas.microsoft.com/office/drawing/2014/main" id="{36E55B73-65A7-5E48-A39D-179CE61C5B24}"/>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dirty="0"/>
              <a:t>PRESENTATION TITLE HERE (AMEND VIEW &gt; HEADER AND FOOTER &gt; APPLY ALL)</a:t>
            </a:r>
          </a:p>
        </p:txBody>
      </p:sp>
      <p:pic>
        <p:nvPicPr>
          <p:cNvPr id="22" name="Picture 21" descr="MAE DY BLEIDLAIS YN CYFRI PAID COLLI DY GYFLE Logo">
            <a:extLst>
              <a:ext uri="{FF2B5EF4-FFF2-40B4-BE49-F238E27FC236}">
                <a16:creationId xmlns:a16="http://schemas.microsoft.com/office/drawing/2014/main" id="{15346121-0E4C-724D-ABE9-5D850B76ACD3}"/>
              </a:ext>
            </a:extLst>
          </p:cNvPr>
          <p:cNvPicPr>
            <a:picLocks noChangeAspect="1"/>
          </p:cNvPicPr>
          <p:nvPr userDrawn="1"/>
        </p:nvPicPr>
        <p:blipFill>
          <a:blip r:embed="rId4"/>
          <a:stretch>
            <a:fillRect/>
          </a:stretch>
        </p:blipFill>
        <p:spPr>
          <a:xfrm>
            <a:off x="9526608" y="6062337"/>
            <a:ext cx="2246659" cy="468054"/>
          </a:xfrm>
          <a:prstGeom prst="rect">
            <a:avLst/>
          </a:prstGeom>
        </p:spPr>
      </p:pic>
      <p:sp>
        <p:nvSpPr>
          <p:cNvPr id="23" name="Footer Placeholder 40">
            <a:hlinkClick r:id="rId5"/>
            <a:extLst>
              <a:ext uri="{FF2B5EF4-FFF2-40B4-BE49-F238E27FC236}">
                <a16:creationId xmlns:a16="http://schemas.microsoft.com/office/drawing/2014/main" id="{11D3176B-5D29-7B41-A895-E484C99E4865}"/>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24" name="Picture 23" descr="A picture containing logo&#10;&#10;Description automatically generated">
            <a:extLst>
              <a:ext uri="{FF2B5EF4-FFF2-40B4-BE49-F238E27FC236}">
                <a16:creationId xmlns:a16="http://schemas.microsoft.com/office/drawing/2014/main" id="{A20CC900-FB39-A544-9F97-461A700518CC}"/>
              </a:ext>
            </a:extLst>
          </p:cNvPr>
          <p:cNvPicPr>
            <a:picLocks noChangeAspect="1"/>
          </p:cNvPicPr>
          <p:nvPr userDrawn="1"/>
        </p:nvPicPr>
        <p:blipFill>
          <a:blip r:embed="rId6"/>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20259157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 Caption + White B">
    <p:spTree>
      <p:nvGrpSpPr>
        <p:cNvPr id="1" name=""/>
        <p:cNvGrpSpPr/>
        <p:nvPr/>
      </p:nvGrpSpPr>
      <p:grpSpPr>
        <a:xfrm>
          <a:off x="0" y="0"/>
          <a:ext cx="0" cy="0"/>
          <a:chOff x="0" y="0"/>
          <a:chExt cx="0" cy="0"/>
        </a:xfrm>
      </p:grpSpPr>
      <p:sp>
        <p:nvSpPr>
          <p:cNvPr id="12" name="Left hand side image">
            <a:extLst>
              <a:ext uri="{FF2B5EF4-FFF2-40B4-BE49-F238E27FC236}">
                <a16:creationId xmlns:a16="http://schemas.microsoft.com/office/drawing/2014/main" id="{61E192B6-5A5F-E947-96A6-7A501DB8B696}"/>
              </a:ext>
            </a:extLst>
          </p:cNvPr>
          <p:cNvSpPr>
            <a:spLocks noGrp="1"/>
          </p:cNvSpPr>
          <p:nvPr>
            <p:ph type="pic" sz="quarter" idx="11" hasCustomPrompt="1"/>
          </p:nvPr>
        </p:nvSpPr>
        <p:spPr>
          <a:xfrm>
            <a:off x="371474" y="476250"/>
            <a:ext cx="5580064" cy="4799013"/>
          </a:xfrm>
        </p:spPr>
        <p:txBody>
          <a:bodyPr anchor="ctr"/>
          <a:lstStyle>
            <a:lvl1pPr marL="0" indent="0" algn="ctr">
              <a:buNone/>
              <a:defRPr>
                <a:solidFill>
                  <a:schemeClr val="tx1"/>
                </a:solidFill>
              </a:defRPr>
            </a:lvl1pPr>
          </a:lstStyle>
          <a:p>
            <a:r>
              <a:rPr lang="en-US" dirty="0"/>
              <a:t>CLICK THE ICON</a:t>
            </a:r>
            <a:br>
              <a:rPr lang="en-US" dirty="0"/>
            </a:br>
            <a:r>
              <a:rPr lang="en-US" dirty="0"/>
              <a:t>TO ADD AN IMAGE</a:t>
            </a:r>
          </a:p>
        </p:txBody>
      </p:sp>
      <p:sp>
        <p:nvSpPr>
          <p:cNvPr id="17" name="Main Caption" descr="Caption&#10;">
            <a:extLst>
              <a:ext uri="{FF2B5EF4-FFF2-40B4-BE49-F238E27FC236}">
                <a16:creationId xmlns:a16="http://schemas.microsoft.com/office/drawing/2014/main" id="{C409EEA0-299C-E441-B859-6B8AC6EB232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dirty="0"/>
              <a:t>CAPTION TO AN IMAGE PERHAPS</a:t>
            </a:r>
          </a:p>
        </p:txBody>
      </p:sp>
      <p:pic>
        <p:nvPicPr>
          <p:cNvPr id="19" name="Picture 18" descr="Outline of a hand pointing at an image&#10;">
            <a:extLst>
              <a:ext uri="{FF2B5EF4-FFF2-40B4-BE49-F238E27FC236}">
                <a16:creationId xmlns:a16="http://schemas.microsoft.com/office/drawing/2014/main" id="{142EF67F-F08A-9546-AB11-A538543EC91E}"/>
              </a:ext>
            </a:extLst>
          </p:cNvPr>
          <p:cNvPicPr>
            <a:picLocks noChangeAspect="1"/>
          </p:cNvPicPr>
          <p:nvPr userDrawn="1"/>
        </p:nvPicPr>
        <p:blipFill rotWithShape="1">
          <a:blip r:embed="rId2"/>
          <a:srcRect l="52080"/>
          <a:stretch/>
        </p:blipFill>
        <p:spPr>
          <a:xfrm flipH="1">
            <a:off x="6025664" y="914400"/>
            <a:ext cx="1308810" cy="1572819"/>
          </a:xfrm>
          <a:prstGeom prst="rect">
            <a:avLst/>
          </a:prstGeom>
        </p:spPr>
      </p:pic>
      <p:sp>
        <p:nvSpPr>
          <p:cNvPr id="13" name="Rectangle 12">
            <a:extLst>
              <a:ext uri="{FF2B5EF4-FFF2-40B4-BE49-F238E27FC236}">
                <a16:creationId xmlns:a16="http://schemas.microsoft.com/office/drawing/2014/main" id="{1C2E96A1-FF6E-F340-8DC9-35E8B97A1DEA}"/>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9624074F-E391-1F4C-B38D-A820D17E0537}"/>
              </a:ext>
            </a:extLst>
          </p:cNvPr>
          <p:cNvPicPr>
            <a:picLocks noChangeAspect="1"/>
          </p:cNvPicPr>
          <p:nvPr userDrawn="1"/>
        </p:nvPicPr>
        <p:blipFill rotWithShape="1">
          <a:blip r:embed="rId3"/>
          <a:srcRect l="3461" r="6942" b="3737"/>
          <a:stretch/>
        </p:blipFill>
        <p:spPr>
          <a:xfrm>
            <a:off x="9481529" y="4099727"/>
            <a:ext cx="2710471" cy="2767437"/>
          </a:xfrm>
          <a:prstGeom prst="rect">
            <a:avLst/>
          </a:prstGeom>
        </p:spPr>
      </p:pic>
      <p:sp>
        <p:nvSpPr>
          <p:cNvPr id="15" name="Footer Placeholder 7">
            <a:extLst>
              <a:ext uri="{FF2B5EF4-FFF2-40B4-BE49-F238E27FC236}">
                <a16:creationId xmlns:a16="http://schemas.microsoft.com/office/drawing/2014/main" id="{3C94EC99-B9F0-F14D-93AC-E9756C1680D5}"/>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24" name="Picture 23" descr="MAE DY BLEIDLAIS YN CYFRI PAID COLLI DY GYFLE Logo">
            <a:extLst>
              <a:ext uri="{FF2B5EF4-FFF2-40B4-BE49-F238E27FC236}">
                <a16:creationId xmlns:a16="http://schemas.microsoft.com/office/drawing/2014/main" id="{A09F939A-F457-DD44-AC4A-C8573185E52F}"/>
              </a:ext>
            </a:extLst>
          </p:cNvPr>
          <p:cNvPicPr>
            <a:picLocks noChangeAspect="1"/>
          </p:cNvPicPr>
          <p:nvPr userDrawn="1"/>
        </p:nvPicPr>
        <p:blipFill>
          <a:blip r:embed="rId4"/>
          <a:stretch>
            <a:fillRect/>
          </a:stretch>
        </p:blipFill>
        <p:spPr>
          <a:xfrm>
            <a:off x="9526608" y="6062337"/>
            <a:ext cx="2246659" cy="468054"/>
          </a:xfrm>
          <a:prstGeom prst="rect">
            <a:avLst/>
          </a:prstGeom>
        </p:spPr>
      </p:pic>
      <p:sp>
        <p:nvSpPr>
          <p:cNvPr id="25" name="Footer Placeholder 40">
            <a:hlinkClick r:id="rId5"/>
            <a:extLst>
              <a:ext uri="{FF2B5EF4-FFF2-40B4-BE49-F238E27FC236}">
                <a16:creationId xmlns:a16="http://schemas.microsoft.com/office/drawing/2014/main" id="{F0BB0C8D-D3BA-E940-8062-1BE063F0E61E}"/>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26" name="Picture 25" descr="A picture containing logo&#10;&#10;Description automatically generated">
            <a:extLst>
              <a:ext uri="{FF2B5EF4-FFF2-40B4-BE49-F238E27FC236}">
                <a16:creationId xmlns:a16="http://schemas.microsoft.com/office/drawing/2014/main" id="{E16C3DB5-DBEF-6049-BA11-462E246A22F2}"/>
              </a:ext>
            </a:extLst>
          </p:cNvPr>
          <p:cNvPicPr>
            <a:picLocks noChangeAspect="1"/>
          </p:cNvPicPr>
          <p:nvPr userDrawn="1"/>
        </p:nvPicPr>
        <p:blipFill>
          <a:blip r:embed="rId6"/>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1876963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Assets">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BE9C0F-39F5-D046-9E92-4457040FB183}"/>
              </a:ext>
            </a:extLst>
          </p:cNvPr>
          <p:cNvSpPr txBox="1"/>
          <p:nvPr userDrawn="1"/>
        </p:nvSpPr>
        <p:spPr>
          <a:xfrm>
            <a:off x="371474" y="791895"/>
            <a:ext cx="7675245" cy="1938992"/>
          </a:xfrm>
          <a:prstGeom prst="rect">
            <a:avLst/>
          </a:prstGeom>
          <a:noFill/>
        </p:spPr>
        <p:txBody>
          <a:bodyPr wrap="square" rtlCol="0">
            <a:spAutoFit/>
          </a:bodyPr>
          <a:lstStyle/>
          <a:p>
            <a:r>
              <a:rPr lang="en-US" sz="6000" b="1" dirty="0">
                <a:latin typeface="Montserrat ExtraBold" pitchFamily="2" charset="77"/>
              </a:rPr>
              <a:t>How to use this presentation pack</a:t>
            </a:r>
          </a:p>
        </p:txBody>
      </p:sp>
      <p:sp>
        <p:nvSpPr>
          <p:cNvPr id="3" name="TextBox 2">
            <a:extLst>
              <a:ext uri="{FF2B5EF4-FFF2-40B4-BE49-F238E27FC236}">
                <a16:creationId xmlns:a16="http://schemas.microsoft.com/office/drawing/2014/main" id="{20D7F9D3-2839-1940-9A22-CC3A07232D54}"/>
              </a:ext>
            </a:extLst>
          </p:cNvPr>
          <p:cNvSpPr txBox="1"/>
          <p:nvPr userDrawn="1"/>
        </p:nvSpPr>
        <p:spPr>
          <a:xfrm>
            <a:off x="371473" y="3211338"/>
            <a:ext cx="5919537" cy="3416320"/>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1200" dirty="0">
                <a:latin typeface="Montserrat Medium" pitchFamily="2" charset="77"/>
              </a:rPr>
              <a:t>This presentation consists of many ‘master templates’ for you to use.</a:t>
            </a:r>
          </a:p>
          <a:p>
            <a:pPr marL="285750" indent="-285750">
              <a:spcAft>
                <a:spcPts val="1200"/>
              </a:spcAft>
              <a:buFont typeface="Arial" panose="020B0604020202020204" pitchFamily="34" charset="0"/>
              <a:buChar char="•"/>
            </a:pPr>
            <a:r>
              <a:rPr lang="en-US" sz="1200" dirty="0">
                <a:latin typeface="Montserrat Medium" pitchFamily="2" charset="77"/>
              </a:rPr>
              <a:t>It is recommended that you duplicate this presentation and rename to your desired folder destination before beginning.</a:t>
            </a:r>
          </a:p>
          <a:p>
            <a:pPr marL="285750" indent="-285750">
              <a:spcAft>
                <a:spcPts val="1200"/>
              </a:spcAft>
              <a:buFont typeface="Arial" panose="020B0604020202020204" pitchFamily="34" charset="0"/>
              <a:buChar char="•"/>
            </a:pPr>
            <a:r>
              <a:rPr lang="en-US" sz="1200" dirty="0">
                <a:latin typeface="Montserrat Medium" pitchFamily="2" charset="77"/>
              </a:rPr>
              <a:t>All available slides have been placed into the presentation itself to be amended or deleted as you please. </a:t>
            </a:r>
          </a:p>
          <a:p>
            <a:pPr marL="285750" indent="-285750">
              <a:spcAft>
                <a:spcPts val="1200"/>
              </a:spcAft>
              <a:buFont typeface="Arial" panose="020B0604020202020204" pitchFamily="34" charset="0"/>
              <a:buChar char="•"/>
            </a:pPr>
            <a:r>
              <a:rPr lang="en-US" sz="1200" dirty="0">
                <a:latin typeface="Montserrat Medium" pitchFamily="2" charset="77"/>
              </a:rPr>
              <a:t>Page 2 is an asset pack for you to copy and paste from. You may wish to keep this page available whilst you build your presentation and remove on completion. If for any reason you lose this page, you can find the assets in the master pages:</a:t>
            </a:r>
          </a:p>
          <a:p>
            <a:pPr marL="742950" lvl="1" indent="-285750">
              <a:spcAft>
                <a:spcPts val="800"/>
              </a:spcAft>
              <a:buFont typeface="Arial" panose="020B0604020202020204" pitchFamily="34" charset="0"/>
              <a:buChar char="•"/>
            </a:pPr>
            <a:r>
              <a:rPr lang="en-US" sz="1200" dirty="0">
                <a:latin typeface="Montserrat Medium" pitchFamily="2" charset="77"/>
              </a:rPr>
              <a:t>View &gt; Master &gt; Slide Master</a:t>
            </a:r>
          </a:p>
          <a:p>
            <a:pPr marL="742950" lvl="1" indent="-285750">
              <a:spcAft>
                <a:spcPts val="800"/>
              </a:spcAft>
              <a:buFont typeface="Arial" panose="020B0604020202020204" pitchFamily="34" charset="0"/>
              <a:buChar char="•"/>
            </a:pPr>
            <a:r>
              <a:rPr lang="en-US" sz="1200" dirty="0">
                <a:latin typeface="Montserrat Medium" pitchFamily="2" charset="77"/>
              </a:rPr>
              <a:t>Select your asset &gt; copy (</a:t>
            </a:r>
            <a:r>
              <a:rPr lang="en-US" sz="1200" dirty="0" err="1">
                <a:latin typeface="Montserrat Medium" pitchFamily="2" charset="77"/>
              </a:rPr>
              <a:t>ctrl+c</a:t>
            </a:r>
            <a:r>
              <a:rPr lang="en-US" sz="1200" dirty="0">
                <a:latin typeface="Montserrat Medium" pitchFamily="2" charset="77"/>
              </a:rPr>
              <a:t> or </a:t>
            </a:r>
            <a:r>
              <a:rPr lang="en-US" sz="1200" dirty="0" err="1">
                <a:latin typeface="Montserrat Medium" pitchFamily="2" charset="77"/>
              </a:rPr>
              <a:t>cmd+c</a:t>
            </a:r>
            <a:r>
              <a:rPr lang="en-US" sz="1200" dirty="0">
                <a:latin typeface="Montserrat Medium" pitchFamily="2" charset="77"/>
              </a:rPr>
              <a:t>)</a:t>
            </a:r>
          </a:p>
          <a:p>
            <a:pPr marL="742950" lvl="1" indent="-285750">
              <a:spcAft>
                <a:spcPts val="800"/>
              </a:spcAft>
              <a:buFont typeface="Arial" panose="020B0604020202020204" pitchFamily="34" charset="0"/>
              <a:buChar char="•"/>
            </a:pPr>
            <a:r>
              <a:rPr lang="en-US" sz="1200" dirty="0">
                <a:latin typeface="Montserrat Medium" pitchFamily="2" charset="77"/>
              </a:rPr>
              <a:t>Return to your presentation and paste (</a:t>
            </a:r>
            <a:r>
              <a:rPr lang="en-US" sz="1200" dirty="0" err="1">
                <a:latin typeface="Montserrat Medium" pitchFamily="2" charset="77"/>
              </a:rPr>
              <a:t>ctrl+v</a:t>
            </a:r>
            <a:r>
              <a:rPr lang="en-US" sz="1200" dirty="0">
                <a:latin typeface="Montserrat Medium" pitchFamily="2" charset="77"/>
              </a:rPr>
              <a:t> or </a:t>
            </a:r>
            <a:r>
              <a:rPr lang="en-US" sz="1200" dirty="0" err="1">
                <a:latin typeface="Montserrat Medium" pitchFamily="2" charset="77"/>
              </a:rPr>
              <a:t>cmd+v</a:t>
            </a:r>
            <a:r>
              <a:rPr lang="en-US" sz="1200" dirty="0">
                <a:latin typeface="Montserrat Medium" pitchFamily="2" charset="77"/>
              </a:rPr>
              <a:t>). </a:t>
            </a:r>
          </a:p>
          <a:p>
            <a:pPr marL="285750" indent="-285750">
              <a:spcAft>
                <a:spcPts val="1200"/>
              </a:spcAft>
              <a:buFont typeface="Arial" panose="020B0604020202020204" pitchFamily="34" charset="0"/>
              <a:buChar char="•"/>
            </a:pPr>
            <a:endParaRPr lang="en-US" sz="1200" dirty="0">
              <a:latin typeface="Montserrat Medium" pitchFamily="2" charset="77"/>
            </a:endParaRPr>
          </a:p>
        </p:txBody>
      </p:sp>
      <p:pic>
        <p:nvPicPr>
          <p:cNvPr id="4" name="Picture 3" descr="A picture containing person&#10;&#10;Description automatically generated">
            <a:extLst>
              <a:ext uri="{FF2B5EF4-FFF2-40B4-BE49-F238E27FC236}">
                <a16:creationId xmlns:a16="http://schemas.microsoft.com/office/drawing/2014/main" id="{CC590042-FDA3-634A-9D76-8F3B2D6F1891}"/>
              </a:ext>
            </a:extLst>
          </p:cNvPr>
          <p:cNvPicPr>
            <a:picLocks noChangeAspect="1"/>
          </p:cNvPicPr>
          <p:nvPr userDrawn="1"/>
        </p:nvPicPr>
        <p:blipFill rotWithShape="1">
          <a:blip r:embed="rId2"/>
          <a:srcRect l="1" r="-696"/>
          <a:stretch/>
        </p:blipFill>
        <p:spPr>
          <a:xfrm>
            <a:off x="7104131" y="1642769"/>
            <a:ext cx="4433934" cy="5225280"/>
          </a:xfrm>
          <a:prstGeom prst="rect">
            <a:avLst/>
          </a:prstGeom>
        </p:spPr>
      </p:pic>
    </p:spTree>
    <p:extLst>
      <p:ext uri="{BB962C8B-B14F-4D97-AF65-F5344CB8AC3E}">
        <p14:creationId xmlns:p14="http://schemas.microsoft.com/office/powerpoint/2010/main" val="7848897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mage" descr="Image of teenage girl pondering with finger on chin">
            <a:extLst>
              <a:ext uri="{FF2B5EF4-FFF2-40B4-BE49-F238E27FC236}">
                <a16:creationId xmlns:a16="http://schemas.microsoft.com/office/drawing/2014/main" id="{89ACCAE7-F79D-1244-9E82-D871927DBA46}"/>
              </a:ext>
            </a:extLst>
          </p:cNvPr>
          <p:cNvPicPr>
            <a:picLocks noChangeAspect="1"/>
          </p:cNvPicPr>
          <p:nvPr userDrawn="1"/>
        </p:nvPicPr>
        <p:blipFill rotWithShape="1">
          <a:blip r:embed="rId2"/>
          <a:srcRect l="-363" r="6016"/>
          <a:stretch/>
        </p:blipFill>
        <p:spPr>
          <a:xfrm rot="1043764" flipH="1">
            <a:off x="-727137" y="1341028"/>
            <a:ext cx="5225143" cy="6572049"/>
          </a:xfrm>
          <a:prstGeom prst="rect">
            <a:avLst/>
          </a:prstGeom>
        </p:spPr>
      </p:pic>
      <p:sp>
        <p:nvSpPr>
          <p:cNvPr id="16" name="Title 1">
            <a:extLst>
              <a:ext uri="{FF2B5EF4-FFF2-40B4-BE49-F238E27FC236}">
                <a16:creationId xmlns:a16="http://schemas.microsoft.com/office/drawing/2014/main" id="{FEBDE36F-3F1F-8545-B061-931E3103E160}"/>
              </a:ext>
              <a:ext uri="{C183D7F6-B498-43B3-948B-1728B52AA6E4}">
                <adec:decorative xmlns:adec="http://schemas.microsoft.com/office/drawing/2017/decorative" val="1"/>
              </a:ext>
            </a:extLst>
          </p:cNvPr>
          <p:cNvSpPr txBox="1">
            <a:spLocks/>
          </p:cNvSpPr>
          <p:nvPr userDrawn="1"/>
        </p:nvSpPr>
        <p:spPr>
          <a:xfrm>
            <a:off x="11254154" y="3426488"/>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dirty="0">
                <a:solidFill>
                  <a:schemeClr val="tx1"/>
                </a:solidFill>
              </a:rPr>
              <a:t>”</a:t>
            </a:r>
          </a:p>
        </p:txBody>
      </p:sp>
      <p:sp>
        <p:nvSpPr>
          <p:cNvPr id="8" name="Title 1" descr="Main Quote&#10;">
            <a:extLst>
              <a:ext uri="{FF2B5EF4-FFF2-40B4-BE49-F238E27FC236}">
                <a16:creationId xmlns:a16="http://schemas.microsoft.com/office/drawing/2014/main" id="{CEFA90B8-DDDF-0749-AD7D-37B2C322D44A}"/>
              </a:ext>
            </a:extLst>
          </p:cNvPr>
          <p:cNvSpPr>
            <a:spLocks noGrp="1"/>
          </p:cNvSpPr>
          <p:nvPr>
            <p:ph type="title" hasCustomPrompt="1"/>
          </p:nvPr>
        </p:nvSpPr>
        <p:spPr>
          <a:xfrm>
            <a:off x="3704843" y="1756599"/>
            <a:ext cx="8170635" cy="3581826"/>
          </a:xfrm>
        </p:spPr>
        <p:txBody>
          <a:bodyPr anchor="t"/>
          <a:lstStyle>
            <a:lvl1pPr>
              <a:defRPr sz="6000">
                <a:solidFill>
                  <a:schemeClr val="tx1"/>
                </a:solidFill>
              </a:defRPr>
            </a:lvl1pPr>
          </a:lstStyle>
          <a:p>
            <a:r>
              <a:rPr lang="en-US" dirty="0"/>
              <a:t>MAYBE YOU WANT AN INSPIRATIONAL QUOTE</a:t>
            </a:r>
          </a:p>
        </p:txBody>
      </p:sp>
      <p:sp>
        <p:nvSpPr>
          <p:cNvPr id="9" name="Title 1">
            <a:extLst>
              <a:ext uri="{FF2B5EF4-FFF2-40B4-BE49-F238E27FC236}">
                <a16:creationId xmlns:a16="http://schemas.microsoft.com/office/drawing/2014/main" id="{8AE57269-2D63-2547-8D46-F20246CF01DD}"/>
              </a:ext>
              <a:ext uri="{C183D7F6-B498-43B3-948B-1728B52AA6E4}">
                <adec:decorative xmlns:adec="http://schemas.microsoft.com/office/drawing/2017/decorative" val="1"/>
              </a:ext>
            </a:extLst>
          </p:cNvPr>
          <p:cNvSpPr txBox="1">
            <a:spLocks/>
          </p:cNvSpPr>
          <p:nvPr userDrawn="1"/>
        </p:nvSpPr>
        <p:spPr>
          <a:xfrm>
            <a:off x="3704843" y="0"/>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dirty="0">
                <a:solidFill>
                  <a:schemeClr val="tx1"/>
                </a:solidFill>
              </a:rPr>
              <a:t>“</a:t>
            </a:r>
          </a:p>
        </p:txBody>
      </p:sp>
      <p:pic>
        <p:nvPicPr>
          <p:cNvPr id="13" name="Picture 12" descr="A picture containing logo&#10;&#10;Description automatically generated">
            <a:extLst>
              <a:ext uri="{FF2B5EF4-FFF2-40B4-BE49-F238E27FC236}">
                <a16:creationId xmlns:a16="http://schemas.microsoft.com/office/drawing/2014/main" id="{B71CF5EF-2EE5-2C4C-ADC0-8F4BEC36D76B}"/>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10742706" y="493632"/>
            <a:ext cx="1030561" cy="650971"/>
          </a:xfrm>
          <a:prstGeom prst="rect">
            <a:avLst/>
          </a:prstGeom>
        </p:spPr>
      </p:pic>
      <p:pic>
        <p:nvPicPr>
          <p:cNvPr id="14" name="Picture 13" descr="MAE DY BLEIDLAIS YN CYFRI PAID COLLI DY GYFLE Logo">
            <a:extLst>
              <a:ext uri="{FF2B5EF4-FFF2-40B4-BE49-F238E27FC236}">
                <a16:creationId xmlns:a16="http://schemas.microsoft.com/office/drawing/2014/main" id="{FF2D3DB2-00CD-FE48-9417-41CB032450E9}"/>
              </a:ext>
            </a:extLst>
          </p:cNvPr>
          <p:cNvPicPr>
            <a:picLocks noChangeAspect="1"/>
          </p:cNvPicPr>
          <p:nvPr userDrawn="1"/>
        </p:nvPicPr>
        <p:blipFill>
          <a:blip r:embed="rId5"/>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15844436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Image" descr="Image of teenage girl pondering with finger on chin">
            <a:extLst>
              <a:ext uri="{FF2B5EF4-FFF2-40B4-BE49-F238E27FC236}">
                <a16:creationId xmlns:a16="http://schemas.microsoft.com/office/drawing/2014/main" id="{AF6F1F5F-250A-FE4A-ACD7-2D05B5CF7E26}"/>
              </a:ext>
            </a:extLst>
          </p:cNvPr>
          <p:cNvPicPr>
            <a:picLocks noChangeAspect="1"/>
          </p:cNvPicPr>
          <p:nvPr userDrawn="1"/>
        </p:nvPicPr>
        <p:blipFill rotWithShape="1">
          <a:blip r:embed="rId2"/>
          <a:srcRect l="-363" r="6016"/>
          <a:stretch/>
        </p:blipFill>
        <p:spPr>
          <a:xfrm rot="1043764" flipH="1">
            <a:off x="-727137" y="1341028"/>
            <a:ext cx="5225143" cy="6572049"/>
          </a:xfrm>
          <a:prstGeom prst="rect">
            <a:avLst/>
          </a:prstGeom>
        </p:spPr>
      </p:pic>
      <p:sp>
        <p:nvSpPr>
          <p:cNvPr id="16" name="Title 1">
            <a:extLst>
              <a:ext uri="{FF2B5EF4-FFF2-40B4-BE49-F238E27FC236}">
                <a16:creationId xmlns:a16="http://schemas.microsoft.com/office/drawing/2014/main" id="{DB0BFB95-A8CC-5A4C-9753-98855CE1886F}"/>
              </a:ext>
              <a:ext uri="{C183D7F6-B498-43B3-948B-1728B52AA6E4}">
                <adec:decorative xmlns:adec="http://schemas.microsoft.com/office/drawing/2017/decorative" val="1"/>
              </a:ext>
            </a:extLst>
          </p:cNvPr>
          <p:cNvSpPr txBox="1">
            <a:spLocks/>
          </p:cNvSpPr>
          <p:nvPr userDrawn="1"/>
        </p:nvSpPr>
        <p:spPr>
          <a:xfrm>
            <a:off x="11254154" y="3426488"/>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dirty="0">
                <a:solidFill>
                  <a:schemeClr val="tx1"/>
                </a:solidFill>
              </a:rPr>
              <a:t>”</a:t>
            </a:r>
          </a:p>
        </p:txBody>
      </p:sp>
      <p:sp>
        <p:nvSpPr>
          <p:cNvPr id="17" name="Title 1" descr="Main Quote&#10;">
            <a:extLst>
              <a:ext uri="{FF2B5EF4-FFF2-40B4-BE49-F238E27FC236}">
                <a16:creationId xmlns:a16="http://schemas.microsoft.com/office/drawing/2014/main" id="{03559090-BADF-C94D-8E1B-1DB60FDEFC6A}"/>
              </a:ext>
            </a:extLst>
          </p:cNvPr>
          <p:cNvSpPr>
            <a:spLocks noGrp="1"/>
          </p:cNvSpPr>
          <p:nvPr>
            <p:ph type="title" hasCustomPrompt="1"/>
          </p:nvPr>
        </p:nvSpPr>
        <p:spPr>
          <a:xfrm>
            <a:off x="3704843" y="1756599"/>
            <a:ext cx="8170635" cy="3581826"/>
          </a:xfrm>
        </p:spPr>
        <p:txBody>
          <a:bodyPr anchor="t"/>
          <a:lstStyle>
            <a:lvl1pPr>
              <a:defRPr sz="6000">
                <a:solidFill>
                  <a:schemeClr val="tx1"/>
                </a:solidFill>
              </a:defRPr>
            </a:lvl1pPr>
          </a:lstStyle>
          <a:p>
            <a:r>
              <a:rPr lang="en-US" dirty="0"/>
              <a:t>MAYBE YOU WANT AN INSPIRATIONAL QUOTE</a:t>
            </a:r>
          </a:p>
        </p:txBody>
      </p:sp>
      <p:sp>
        <p:nvSpPr>
          <p:cNvPr id="18" name="Title 1">
            <a:extLst>
              <a:ext uri="{FF2B5EF4-FFF2-40B4-BE49-F238E27FC236}">
                <a16:creationId xmlns:a16="http://schemas.microsoft.com/office/drawing/2014/main" id="{D6763833-69F3-6B41-85E8-FFA2E28E5CF5}"/>
              </a:ext>
              <a:ext uri="{C183D7F6-B498-43B3-948B-1728B52AA6E4}">
                <adec:decorative xmlns:adec="http://schemas.microsoft.com/office/drawing/2017/decorative" val="1"/>
              </a:ext>
            </a:extLst>
          </p:cNvPr>
          <p:cNvSpPr txBox="1">
            <a:spLocks/>
          </p:cNvSpPr>
          <p:nvPr userDrawn="1"/>
        </p:nvSpPr>
        <p:spPr>
          <a:xfrm>
            <a:off x="3704843" y="0"/>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dirty="0">
                <a:solidFill>
                  <a:schemeClr val="tx1"/>
                </a:solidFill>
              </a:rPr>
              <a:t>“</a:t>
            </a:r>
          </a:p>
        </p:txBody>
      </p:sp>
      <p:pic>
        <p:nvPicPr>
          <p:cNvPr id="9" name="Picture 8" descr="A picture containing logo&#10;&#10;Description automatically generated">
            <a:extLst>
              <a:ext uri="{FF2B5EF4-FFF2-40B4-BE49-F238E27FC236}">
                <a16:creationId xmlns:a16="http://schemas.microsoft.com/office/drawing/2014/main" id="{CEA10697-2991-3348-A04E-762251C73165}"/>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10742706" y="493632"/>
            <a:ext cx="1030561" cy="650971"/>
          </a:xfrm>
          <a:prstGeom prst="rect">
            <a:avLst/>
          </a:prstGeom>
        </p:spPr>
      </p:pic>
      <p:pic>
        <p:nvPicPr>
          <p:cNvPr id="10" name="Picture 9" descr="MAE DY BLEIDLAIS YN CYFRI PAID COLLI DY GYFLE Logo">
            <a:extLst>
              <a:ext uri="{FF2B5EF4-FFF2-40B4-BE49-F238E27FC236}">
                <a16:creationId xmlns:a16="http://schemas.microsoft.com/office/drawing/2014/main" id="{0815E5BB-0D07-2946-91E3-E011D8124D45}"/>
              </a:ext>
            </a:extLst>
          </p:cNvPr>
          <p:cNvPicPr>
            <a:picLocks noChangeAspect="1"/>
          </p:cNvPicPr>
          <p:nvPr userDrawn="1"/>
        </p:nvPicPr>
        <p:blipFill>
          <a:blip r:embed="rId5"/>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38565455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rid A">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11" name="Footer Placeholder 7">
            <a:extLst>
              <a:ext uri="{FF2B5EF4-FFF2-40B4-BE49-F238E27FC236}">
                <a16:creationId xmlns:a16="http://schemas.microsoft.com/office/drawing/2014/main" id="{381DA2B3-749F-2649-A416-7D1CD8D42ADC}"/>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14" name="Picture 13" descr="MAE DY BLEIDLAIS YN CYFRI PAID COLLI DY GYFLE Logo">
            <a:extLst>
              <a:ext uri="{FF2B5EF4-FFF2-40B4-BE49-F238E27FC236}">
                <a16:creationId xmlns:a16="http://schemas.microsoft.com/office/drawing/2014/main" id="{84CD3B0B-1808-1744-B009-1963A1202628}"/>
              </a:ext>
            </a:extLst>
          </p:cNvPr>
          <p:cNvPicPr>
            <a:picLocks noChangeAspect="1"/>
          </p:cNvPicPr>
          <p:nvPr userDrawn="1"/>
        </p:nvPicPr>
        <p:blipFill>
          <a:blip r:embed="rId2"/>
          <a:stretch>
            <a:fillRect/>
          </a:stretch>
        </p:blipFill>
        <p:spPr>
          <a:xfrm>
            <a:off x="9526608" y="6062337"/>
            <a:ext cx="2246659" cy="468054"/>
          </a:xfrm>
          <a:prstGeom prst="rect">
            <a:avLst/>
          </a:prstGeom>
        </p:spPr>
      </p:pic>
      <p:sp>
        <p:nvSpPr>
          <p:cNvPr id="15" name="Footer Placeholder 40">
            <a:hlinkClick r:id="rId3"/>
            <a:extLst>
              <a:ext uri="{FF2B5EF4-FFF2-40B4-BE49-F238E27FC236}">
                <a16:creationId xmlns:a16="http://schemas.microsoft.com/office/drawing/2014/main" id="{1FB2331C-532E-DF46-B5FF-46570B01CBDA}"/>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6" name="Picture 15" descr="A picture containing logo&#10;&#10;Description automatically generated">
            <a:extLst>
              <a:ext uri="{FF2B5EF4-FFF2-40B4-BE49-F238E27FC236}">
                <a16:creationId xmlns:a16="http://schemas.microsoft.com/office/drawing/2014/main" id="{9B5F797E-F2A0-E64F-B333-860B43F263DC}"/>
              </a:ext>
            </a:extLst>
          </p:cNvPr>
          <p:cNvPicPr>
            <a:picLocks noChangeAspect="1"/>
          </p:cNvPicPr>
          <p:nvPr userDrawn="1"/>
        </p:nvPicPr>
        <p:blipFill>
          <a:blip r:embed="rId4"/>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29946241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Grid A">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graphicFrame>
        <p:nvGraphicFramePr>
          <p:cNvPr id="18" name="Table 18" descr="Table&#10;">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931472893"/>
              </p:ext>
            </p:extLst>
          </p:nvPr>
        </p:nvGraphicFramePr>
        <p:xfrm>
          <a:off x="371475" y="1587638"/>
          <a:ext cx="11412538" cy="4127168"/>
        </p:xfrm>
        <a:graphic>
          <a:graphicData uri="http://schemas.openxmlformats.org/drawingml/2006/table">
            <a:tbl>
              <a:tblPr bandRow="1">
                <a:tableStyleId>{5C22544A-7EE6-4342-B048-85BDC9FD1C3A}</a:tableStyleId>
              </a:tblPr>
              <a:tblGrid>
                <a:gridCol w="5706269">
                  <a:extLst>
                    <a:ext uri="{9D8B030D-6E8A-4147-A177-3AD203B41FA5}">
                      <a16:colId xmlns:a16="http://schemas.microsoft.com/office/drawing/2014/main" val="3872099780"/>
                    </a:ext>
                  </a:extLst>
                </a:gridCol>
                <a:gridCol w="5706269">
                  <a:extLst>
                    <a:ext uri="{9D8B030D-6E8A-4147-A177-3AD203B41FA5}">
                      <a16:colId xmlns:a16="http://schemas.microsoft.com/office/drawing/2014/main" val="55130738"/>
                    </a:ext>
                  </a:extLst>
                </a:gridCol>
              </a:tblGrid>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1620830883"/>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3702979732"/>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4106981677"/>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1873143658"/>
                  </a:ext>
                </a:extLst>
              </a:tr>
            </a:tbl>
          </a:graphicData>
        </a:graphic>
      </p:graphicFrame>
      <p:sp>
        <p:nvSpPr>
          <p:cNvPr id="11" name="Footer Placeholder 7">
            <a:extLst>
              <a:ext uri="{FF2B5EF4-FFF2-40B4-BE49-F238E27FC236}">
                <a16:creationId xmlns:a16="http://schemas.microsoft.com/office/drawing/2014/main" id="{381DA2B3-749F-2649-A416-7D1CD8D42ADC}"/>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14" name="Picture 13" descr="MAE DY BLEIDLAIS YN CYFRI PAID COLLI DY GYFLE Logo">
            <a:extLst>
              <a:ext uri="{FF2B5EF4-FFF2-40B4-BE49-F238E27FC236}">
                <a16:creationId xmlns:a16="http://schemas.microsoft.com/office/drawing/2014/main" id="{09B1E151-631F-DC47-84CF-31D75BF32DC1}"/>
              </a:ext>
            </a:extLst>
          </p:cNvPr>
          <p:cNvPicPr>
            <a:picLocks noChangeAspect="1"/>
          </p:cNvPicPr>
          <p:nvPr userDrawn="1"/>
        </p:nvPicPr>
        <p:blipFill>
          <a:blip r:embed="rId2"/>
          <a:stretch>
            <a:fillRect/>
          </a:stretch>
        </p:blipFill>
        <p:spPr>
          <a:xfrm>
            <a:off x="9526608" y="6062337"/>
            <a:ext cx="2246659" cy="468054"/>
          </a:xfrm>
          <a:prstGeom prst="rect">
            <a:avLst/>
          </a:prstGeom>
        </p:spPr>
      </p:pic>
      <p:sp>
        <p:nvSpPr>
          <p:cNvPr id="15" name="Footer Placeholder 40">
            <a:hlinkClick r:id="rId3"/>
            <a:extLst>
              <a:ext uri="{FF2B5EF4-FFF2-40B4-BE49-F238E27FC236}">
                <a16:creationId xmlns:a16="http://schemas.microsoft.com/office/drawing/2014/main" id="{55B9F74C-BEC6-D040-BDED-DF18E9253070}"/>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6" name="Picture 15" descr="A picture containing logo&#10;&#10;Description automatically generated">
            <a:extLst>
              <a:ext uri="{FF2B5EF4-FFF2-40B4-BE49-F238E27FC236}">
                <a16:creationId xmlns:a16="http://schemas.microsoft.com/office/drawing/2014/main" id="{D1183D4F-9167-5740-9797-36A5BA056929}"/>
              </a:ext>
            </a:extLst>
          </p:cNvPr>
          <p:cNvPicPr>
            <a:picLocks noChangeAspect="1"/>
          </p:cNvPicPr>
          <p:nvPr userDrawn="1"/>
        </p:nvPicPr>
        <p:blipFill>
          <a:blip r:embed="rId4"/>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24005991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rid B">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graphicFrame>
        <p:nvGraphicFramePr>
          <p:cNvPr id="18" name="Table 18" descr="Table">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472709803"/>
              </p:ext>
            </p:extLst>
          </p:nvPr>
        </p:nvGraphicFramePr>
        <p:xfrm>
          <a:off x="371475" y="1587638"/>
          <a:ext cx="11412538" cy="4127168"/>
        </p:xfrm>
        <a:graphic>
          <a:graphicData uri="http://schemas.openxmlformats.org/drawingml/2006/table">
            <a:tbl>
              <a:tblPr bandRow="1">
                <a:tableStyleId>{5C22544A-7EE6-4342-B048-85BDC9FD1C3A}</a:tableStyleId>
              </a:tblPr>
              <a:tblGrid>
                <a:gridCol w="5706269">
                  <a:extLst>
                    <a:ext uri="{9D8B030D-6E8A-4147-A177-3AD203B41FA5}">
                      <a16:colId xmlns:a16="http://schemas.microsoft.com/office/drawing/2014/main" val="3872099780"/>
                    </a:ext>
                  </a:extLst>
                </a:gridCol>
                <a:gridCol w="5706269">
                  <a:extLst>
                    <a:ext uri="{9D8B030D-6E8A-4147-A177-3AD203B41FA5}">
                      <a16:colId xmlns:a16="http://schemas.microsoft.com/office/drawing/2014/main" val="55130738"/>
                    </a:ext>
                  </a:extLst>
                </a:gridCol>
              </a:tblGrid>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1620830883"/>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3702979732"/>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4106981677"/>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1873143658"/>
                  </a:ext>
                </a:extLst>
              </a:tr>
            </a:tbl>
          </a:graphicData>
        </a:graphic>
      </p:graphicFrame>
      <p:sp>
        <p:nvSpPr>
          <p:cNvPr id="11" name="Footer Placeholder 7">
            <a:extLst>
              <a:ext uri="{FF2B5EF4-FFF2-40B4-BE49-F238E27FC236}">
                <a16:creationId xmlns:a16="http://schemas.microsoft.com/office/drawing/2014/main" id="{7FF1B7C6-6E20-CB4D-80E7-BFB6C3DA29C5}"/>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14" name="Picture 13" descr="MAE DY BLEIDLAIS YN CYFRI PAID COLLI DY GYFLE Logo">
            <a:extLst>
              <a:ext uri="{FF2B5EF4-FFF2-40B4-BE49-F238E27FC236}">
                <a16:creationId xmlns:a16="http://schemas.microsoft.com/office/drawing/2014/main" id="{A0113DAC-4AFD-A942-8B94-4C66C490637E}"/>
              </a:ext>
            </a:extLst>
          </p:cNvPr>
          <p:cNvPicPr>
            <a:picLocks noChangeAspect="1"/>
          </p:cNvPicPr>
          <p:nvPr userDrawn="1"/>
        </p:nvPicPr>
        <p:blipFill>
          <a:blip r:embed="rId2"/>
          <a:stretch>
            <a:fillRect/>
          </a:stretch>
        </p:blipFill>
        <p:spPr>
          <a:xfrm>
            <a:off x="9526608" y="6062337"/>
            <a:ext cx="2246659" cy="468054"/>
          </a:xfrm>
          <a:prstGeom prst="rect">
            <a:avLst/>
          </a:prstGeom>
        </p:spPr>
      </p:pic>
      <p:sp>
        <p:nvSpPr>
          <p:cNvPr id="15" name="Footer Placeholder 40">
            <a:hlinkClick r:id="rId3"/>
            <a:extLst>
              <a:ext uri="{FF2B5EF4-FFF2-40B4-BE49-F238E27FC236}">
                <a16:creationId xmlns:a16="http://schemas.microsoft.com/office/drawing/2014/main" id="{EFBE18A3-B52C-EC4A-9484-52747960A913}"/>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6" name="Picture 15" descr="A picture containing logo&#10;&#10;Description automatically generated">
            <a:extLst>
              <a:ext uri="{FF2B5EF4-FFF2-40B4-BE49-F238E27FC236}">
                <a16:creationId xmlns:a16="http://schemas.microsoft.com/office/drawing/2014/main" id="{29F13A0E-CA09-674B-BD67-6479BC4E9B2C}"/>
              </a:ext>
            </a:extLst>
          </p:cNvPr>
          <p:cNvPicPr>
            <a:picLocks noChangeAspect="1"/>
          </p:cNvPicPr>
          <p:nvPr userDrawn="1"/>
        </p:nvPicPr>
        <p:blipFill>
          <a:blip r:embed="rId4"/>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35135525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er Grid A">
    <p:spTree>
      <p:nvGrpSpPr>
        <p:cNvPr id="1" name=""/>
        <p:cNvGrpSpPr/>
        <p:nvPr/>
      </p:nvGrpSpPr>
      <p:grpSpPr>
        <a:xfrm>
          <a:off x="0" y="0"/>
          <a:ext cx="0" cy="0"/>
          <a:chOff x="0" y="0"/>
          <a:chExt cx="0" cy="0"/>
        </a:xfrm>
      </p:grpSpPr>
      <p:sp>
        <p:nvSpPr>
          <p:cNvPr id="8" name="Main Ti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graphicFrame>
        <p:nvGraphicFramePr>
          <p:cNvPr id="18" name="Table 18" descr="True or False Table&#10;">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3147656918"/>
              </p:ext>
            </p:extLst>
          </p:nvPr>
        </p:nvGraphicFramePr>
        <p:xfrm>
          <a:off x="371475" y="1587639"/>
          <a:ext cx="11412536" cy="4098496"/>
        </p:xfrm>
        <a:graphic>
          <a:graphicData uri="http://schemas.openxmlformats.org/drawingml/2006/table">
            <a:tbl>
              <a:tblPr firstRow="1" bandRow="1">
                <a:tableStyleId>{5C22544A-7EE6-4342-B048-85BDC9FD1C3A}</a:tableStyleId>
              </a:tblPr>
              <a:tblGrid>
                <a:gridCol w="7044209">
                  <a:extLst>
                    <a:ext uri="{9D8B030D-6E8A-4147-A177-3AD203B41FA5}">
                      <a16:colId xmlns:a16="http://schemas.microsoft.com/office/drawing/2014/main" val="3872099780"/>
                    </a:ext>
                  </a:extLst>
                </a:gridCol>
                <a:gridCol w="1396720">
                  <a:extLst>
                    <a:ext uri="{9D8B030D-6E8A-4147-A177-3AD203B41FA5}">
                      <a16:colId xmlns:a16="http://schemas.microsoft.com/office/drawing/2014/main" val="55130738"/>
                    </a:ext>
                  </a:extLst>
                </a:gridCol>
                <a:gridCol w="1386673">
                  <a:extLst>
                    <a:ext uri="{9D8B030D-6E8A-4147-A177-3AD203B41FA5}">
                      <a16:colId xmlns:a16="http://schemas.microsoft.com/office/drawing/2014/main" val="1454737185"/>
                    </a:ext>
                  </a:extLst>
                </a:gridCol>
                <a:gridCol w="1584934">
                  <a:extLst>
                    <a:ext uri="{9D8B030D-6E8A-4147-A177-3AD203B41FA5}">
                      <a16:colId xmlns:a16="http://schemas.microsoft.com/office/drawing/2014/main" val="1397307120"/>
                    </a:ext>
                  </a:extLst>
                </a:gridCol>
              </a:tblGrid>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True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False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Don’t know</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extLst>
                  <a:ext uri="{0D108BD9-81ED-4DB2-BD59-A6C34878D82A}">
                    <a16:rowId xmlns:a16="http://schemas.microsoft.com/office/drawing/2014/main" val="1350412085"/>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1620830883"/>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3702979732"/>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4106981677"/>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187314365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109983330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2938874036"/>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4106808100"/>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1340014825"/>
                  </a:ext>
                </a:extLst>
              </a:tr>
            </a:tbl>
          </a:graphicData>
        </a:graphic>
      </p:graphicFrame>
      <p:sp>
        <p:nvSpPr>
          <p:cNvPr id="11" name="Footer Placeholder 7">
            <a:extLst>
              <a:ext uri="{FF2B5EF4-FFF2-40B4-BE49-F238E27FC236}">
                <a16:creationId xmlns:a16="http://schemas.microsoft.com/office/drawing/2014/main" id="{A4C3B688-999A-5447-9DBA-652646CA3A68}"/>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14" name="Picture 13" descr="MAE DY BLEIDLAIS YN CYFRI PAID COLLI DY GYFLE Logo">
            <a:extLst>
              <a:ext uri="{FF2B5EF4-FFF2-40B4-BE49-F238E27FC236}">
                <a16:creationId xmlns:a16="http://schemas.microsoft.com/office/drawing/2014/main" id="{B8D8E8E4-42FE-C14C-862B-FC02DD027B60}"/>
              </a:ext>
            </a:extLst>
          </p:cNvPr>
          <p:cNvPicPr>
            <a:picLocks noChangeAspect="1"/>
          </p:cNvPicPr>
          <p:nvPr userDrawn="1"/>
        </p:nvPicPr>
        <p:blipFill>
          <a:blip r:embed="rId2"/>
          <a:stretch>
            <a:fillRect/>
          </a:stretch>
        </p:blipFill>
        <p:spPr>
          <a:xfrm>
            <a:off x="9526608" y="6062337"/>
            <a:ext cx="2246659" cy="468054"/>
          </a:xfrm>
          <a:prstGeom prst="rect">
            <a:avLst/>
          </a:prstGeom>
        </p:spPr>
      </p:pic>
      <p:sp>
        <p:nvSpPr>
          <p:cNvPr id="15" name="Footer Placeholder 40">
            <a:hlinkClick r:id="rId3"/>
            <a:extLst>
              <a:ext uri="{FF2B5EF4-FFF2-40B4-BE49-F238E27FC236}">
                <a16:creationId xmlns:a16="http://schemas.microsoft.com/office/drawing/2014/main" id="{CD8815C5-7A4B-FF48-ADB8-C76E2B73A18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6" name="Picture 15" descr="A picture containing logo&#10;&#10;Description automatically generated">
            <a:extLst>
              <a:ext uri="{FF2B5EF4-FFF2-40B4-BE49-F238E27FC236}">
                <a16:creationId xmlns:a16="http://schemas.microsoft.com/office/drawing/2014/main" id="{8D6B2988-F1F6-F94A-836F-9236784BD7A7}"/>
              </a:ext>
            </a:extLst>
          </p:cNvPr>
          <p:cNvPicPr>
            <a:picLocks noChangeAspect="1"/>
          </p:cNvPicPr>
          <p:nvPr userDrawn="1"/>
        </p:nvPicPr>
        <p:blipFill>
          <a:blip r:embed="rId4"/>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17866589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eader Grid B">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graphicFrame>
        <p:nvGraphicFramePr>
          <p:cNvPr id="18" name="Table" descr="True or False Table&#10;">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2425110943"/>
              </p:ext>
            </p:extLst>
          </p:nvPr>
        </p:nvGraphicFramePr>
        <p:xfrm>
          <a:off x="371475" y="1587639"/>
          <a:ext cx="11412536" cy="4098496"/>
        </p:xfrm>
        <a:graphic>
          <a:graphicData uri="http://schemas.openxmlformats.org/drawingml/2006/table">
            <a:tbl>
              <a:tblPr firstRow="1" bandRow="1">
                <a:tableStyleId>{5C22544A-7EE6-4342-B048-85BDC9FD1C3A}</a:tableStyleId>
              </a:tblPr>
              <a:tblGrid>
                <a:gridCol w="7044209">
                  <a:extLst>
                    <a:ext uri="{9D8B030D-6E8A-4147-A177-3AD203B41FA5}">
                      <a16:colId xmlns:a16="http://schemas.microsoft.com/office/drawing/2014/main" val="3872099780"/>
                    </a:ext>
                  </a:extLst>
                </a:gridCol>
                <a:gridCol w="1396720">
                  <a:extLst>
                    <a:ext uri="{9D8B030D-6E8A-4147-A177-3AD203B41FA5}">
                      <a16:colId xmlns:a16="http://schemas.microsoft.com/office/drawing/2014/main" val="55130738"/>
                    </a:ext>
                  </a:extLst>
                </a:gridCol>
                <a:gridCol w="1386673">
                  <a:extLst>
                    <a:ext uri="{9D8B030D-6E8A-4147-A177-3AD203B41FA5}">
                      <a16:colId xmlns:a16="http://schemas.microsoft.com/office/drawing/2014/main" val="1454737185"/>
                    </a:ext>
                  </a:extLst>
                </a:gridCol>
                <a:gridCol w="1584934">
                  <a:extLst>
                    <a:ext uri="{9D8B030D-6E8A-4147-A177-3AD203B41FA5}">
                      <a16:colId xmlns:a16="http://schemas.microsoft.com/office/drawing/2014/main" val="1397307120"/>
                    </a:ext>
                  </a:extLst>
                </a:gridCol>
              </a:tblGrid>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True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False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Don’t know</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extLst>
                  <a:ext uri="{0D108BD9-81ED-4DB2-BD59-A6C34878D82A}">
                    <a16:rowId xmlns:a16="http://schemas.microsoft.com/office/drawing/2014/main" val="1350412085"/>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1620830883"/>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3702979732"/>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4106981677"/>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187314365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109983330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2938874036"/>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4106808100"/>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1340014825"/>
                  </a:ext>
                </a:extLst>
              </a:tr>
            </a:tbl>
          </a:graphicData>
        </a:graphic>
      </p:graphicFrame>
      <p:sp>
        <p:nvSpPr>
          <p:cNvPr id="11" name="Footer Placeholder 7">
            <a:extLst>
              <a:ext uri="{FF2B5EF4-FFF2-40B4-BE49-F238E27FC236}">
                <a16:creationId xmlns:a16="http://schemas.microsoft.com/office/drawing/2014/main" id="{8845E985-17D4-6B47-9D46-CCDEF185606A}"/>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14" name="Picture 13" descr="MAE DY BLEIDLAIS YN CYFRI PAID COLLI DY GYFLE Logo">
            <a:extLst>
              <a:ext uri="{FF2B5EF4-FFF2-40B4-BE49-F238E27FC236}">
                <a16:creationId xmlns:a16="http://schemas.microsoft.com/office/drawing/2014/main" id="{D6D9D132-E120-2B4F-8521-C0A9DC214B79}"/>
              </a:ext>
            </a:extLst>
          </p:cNvPr>
          <p:cNvPicPr>
            <a:picLocks noChangeAspect="1"/>
          </p:cNvPicPr>
          <p:nvPr userDrawn="1"/>
        </p:nvPicPr>
        <p:blipFill>
          <a:blip r:embed="rId2"/>
          <a:stretch>
            <a:fillRect/>
          </a:stretch>
        </p:blipFill>
        <p:spPr>
          <a:xfrm>
            <a:off x="9526608" y="6062337"/>
            <a:ext cx="2246659" cy="468054"/>
          </a:xfrm>
          <a:prstGeom prst="rect">
            <a:avLst/>
          </a:prstGeom>
        </p:spPr>
      </p:pic>
      <p:sp>
        <p:nvSpPr>
          <p:cNvPr id="15" name="Footer Placeholder 40">
            <a:hlinkClick r:id="rId3"/>
            <a:extLst>
              <a:ext uri="{FF2B5EF4-FFF2-40B4-BE49-F238E27FC236}">
                <a16:creationId xmlns:a16="http://schemas.microsoft.com/office/drawing/2014/main" id="{1A6F9F24-0839-2843-901F-58DA94B5715A}"/>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6" name="Picture 15" descr="A picture containing logo&#10;&#10;Description automatically generated">
            <a:extLst>
              <a:ext uri="{FF2B5EF4-FFF2-40B4-BE49-F238E27FC236}">
                <a16:creationId xmlns:a16="http://schemas.microsoft.com/office/drawing/2014/main" id="{8491A033-4AA8-DA4C-9BA6-7CAC588F30CB}"/>
              </a:ext>
            </a:extLst>
          </p:cNvPr>
          <p:cNvPicPr>
            <a:picLocks noChangeAspect="1"/>
          </p:cNvPicPr>
          <p:nvPr userDrawn="1"/>
        </p:nvPicPr>
        <p:blipFill>
          <a:blip r:embed="rId4"/>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14311960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liment A Examp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Main title">
            <a:extLst>
              <a:ext uri="{FF2B5EF4-FFF2-40B4-BE49-F238E27FC236}">
                <a16:creationId xmlns:a16="http://schemas.microsoft.com/office/drawing/2014/main" id="{B58F0B3C-D295-FF44-AF15-E3683C23AE75}"/>
              </a:ext>
            </a:extLst>
          </p:cNvPr>
          <p:cNvSpPr txBox="1">
            <a:spLocks/>
          </p:cNvSpPr>
          <p:nvPr userDrawn="1"/>
        </p:nvSpPr>
        <p:spPr>
          <a:xfrm>
            <a:off x="6240462" y="2198274"/>
            <a:ext cx="5543551"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dirty="0">
                <a:ln w="15875">
                  <a:noFill/>
                </a:ln>
                <a:solidFill>
                  <a:schemeClr val="bg1"/>
                </a:solidFill>
                <a:latin typeface="Montserrat ExtraBold" pitchFamily="2" charset="77"/>
              </a:rPr>
              <a:t>BINGO!</a:t>
            </a:r>
          </a:p>
        </p:txBody>
      </p:sp>
      <p:pic>
        <p:nvPicPr>
          <p:cNvPr id="23" name="Main Image" descr="Large thumbs up image">
            <a:extLst>
              <a:ext uri="{FF2B5EF4-FFF2-40B4-BE49-F238E27FC236}">
                <a16:creationId xmlns:a16="http://schemas.microsoft.com/office/drawing/2014/main" id="{95E1D273-96DA-3E4C-A446-B8577EB02279}"/>
              </a:ext>
              <a:ext uri="{C183D7F6-B498-43B3-948B-1728B52AA6E4}">
                <adec:decorative xmlns:adec="http://schemas.microsoft.com/office/drawing/2017/decorative" val="0"/>
              </a:ext>
            </a:extLst>
          </p:cNvPr>
          <p:cNvPicPr>
            <a:picLocks noChangeAspect="1"/>
          </p:cNvPicPr>
          <p:nvPr userDrawn="1"/>
        </p:nvPicPr>
        <p:blipFill rotWithShape="1">
          <a:blip r:embed="rId2"/>
          <a:srcRect l="18641" r="-1601"/>
          <a:stretch/>
        </p:blipFill>
        <p:spPr>
          <a:xfrm>
            <a:off x="0" y="486064"/>
            <a:ext cx="6456504" cy="6137464"/>
          </a:xfrm>
          <a:prstGeom prst="rect">
            <a:avLst/>
          </a:prstGeom>
        </p:spPr>
      </p:pic>
      <p:sp>
        <p:nvSpPr>
          <p:cNvPr id="31" name="Title 1">
            <a:extLst>
              <a:ext uri="{FF2B5EF4-FFF2-40B4-BE49-F238E27FC236}">
                <a16:creationId xmlns:a16="http://schemas.microsoft.com/office/drawing/2014/main" id="{F32A8B07-4FFF-4F42-8E35-0C542557813D}"/>
              </a:ext>
              <a:ext uri="{C183D7F6-B498-43B3-948B-1728B52AA6E4}">
                <adec:decorative xmlns:adec="http://schemas.microsoft.com/office/drawing/2017/decorative" val="1"/>
              </a:ext>
            </a:extLst>
          </p:cNvPr>
          <p:cNvSpPr txBox="1">
            <a:spLocks/>
          </p:cNvSpPr>
          <p:nvPr userDrawn="1"/>
        </p:nvSpPr>
        <p:spPr>
          <a:xfrm>
            <a:off x="6240462" y="1123100"/>
            <a:ext cx="5543551"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dirty="0">
                <a:ln w="15875">
                  <a:solidFill>
                    <a:schemeClr val="bg1"/>
                  </a:solidFill>
                </a:ln>
                <a:noFill/>
                <a:latin typeface="Montserrat ExtraBold" pitchFamily="2" charset="77"/>
              </a:rPr>
              <a:t>BINGO!</a:t>
            </a:r>
          </a:p>
        </p:txBody>
      </p:sp>
      <p:sp>
        <p:nvSpPr>
          <p:cNvPr id="32" name="Title 1">
            <a:extLst>
              <a:ext uri="{FF2B5EF4-FFF2-40B4-BE49-F238E27FC236}">
                <a16:creationId xmlns:a16="http://schemas.microsoft.com/office/drawing/2014/main" id="{118692AA-6DA9-7247-9E3D-A3425B6CC6D8}"/>
              </a:ext>
              <a:ext uri="{C183D7F6-B498-43B3-948B-1728B52AA6E4}">
                <adec:decorative xmlns:adec="http://schemas.microsoft.com/office/drawing/2017/decorative" val="1"/>
              </a:ext>
            </a:extLst>
          </p:cNvPr>
          <p:cNvSpPr txBox="1">
            <a:spLocks/>
          </p:cNvSpPr>
          <p:nvPr userDrawn="1"/>
        </p:nvSpPr>
        <p:spPr>
          <a:xfrm>
            <a:off x="6240463" y="78071"/>
            <a:ext cx="5543550"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dirty="0">
                <a:ln w="15875">
                  <a:solidFill>
                    <a:schemeClr val="bg1"/>
                  </a:solidFill>
                </a:ln>
                <a:noFill/>
                <a:latin typeface="Montserrat ExtraBold" pitchFamily="2" charset="77"/>
              </a:rPr>
              <a:t>BINGO!</a:t>
            </a:r>
          </a:p>
        </p:txBody>
      </p:sp>
      <p:sp>
        <p:nvSpPr>
          <p:cNvPr id="33" name="Title 1">
            <a:extLst>
              <a:ext uri="{FF2B5EF4-FFF2-40B4-BE49-F238E27FC236}">
                <a16:creationId xmlns:a16="http://schemas.microsoft.com/office/drawing/2014/main" id="{DCA1753D-B243-014E-92F0-8E592D4D47AE}"/>
              </a:ext>
              <a:ext uri="{C183D7F6-B498-43B3-948B-1728B52AA6E4}">
                <adec:decorative xmlns:adec="http://schemas.microsoft.com/office/drawing/2017/decorative" val="1"/>
              </a:ext>
            </a:extLst>
          </p:cNvPr>
          <p:cNvSpPr txBox="1">
            <a:spLocks/>
          </p:cNvSpPr>
          <p:nvPr userDrawn="1"/>
        </p:nvSpPr>
        <p:spPr>
          <a:xfrm>
            <a:off x="6240462" y="4398863"/>
            <a:ext cx="5543551"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dirty="0">
                <a:ln w="15875">
                  <a:solidFill>
                    <a:schemeClr val="bg1"/>
                  </a:solidFill>
                </a:ln>
                <a:noFill/>
                <a:latin typeface="Montserrat ExtraBold" pitchFamily="2" charset="77"/>
              </a:rPr>
              <a:t>BINGO!</a:t>
            </a:r>
          </a:p>
        </p:txBody>
      </p:sp>
      <p:sp>
        <p:nvSpPr>
          <p:cNvPr id="34" name="Title 1">
            <a:extLst>
              <a:ext uri="{FF2B5EF4-FFF2-40B4-BE49-F238E27FC236}">
                <a16:creationId xmlns:a16="http://schemas.microsoft.com/office/drawing/2014/main" id="{19EC8F16-FC3B-AA40-BBB1-7E0659FA7AE3}"/>
              </a:ext>
              <a:ext uri="{C183D7F6-B498-43B3-948B-1728B52AA6E4}">
                <adec:decorative xmlns:adec="http://schemas.microsoft.com/office/drawing/2017/decorative" val="1"/>
              </a:ext>
            </a:extLst>
          </p:cNvPr>
          <p:cNvSpPr txBox="1">
            <a:spLocks/>
          </p:cNvSpPr>
          <p:nvPr userDrawn="1"/>
        </p:nvSpPr>
        <p:spPr>
          <a:xfrm>
            <a:off x="6240463" y="3313641"/>
            <a:ext cx="5543550"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dirty="0">
                <a:ln w="15875">
                  <a:solidFill>
                    <a:schemeClr val="bg1"/>
                  </a:solidFill>
                </a:ln>
                <a:noFill/>
                <a:latin typeface="Montserrat ExtraBold" pitchFamily="2" charset="77"/>
              </a:rPr>
              <a:t>BINGO!</a:t>
            </a:r>
          </a:p>
        </p:txBody>
      </p:sp>
      <p:sp>
        <p:nvSpPr>
          <p:cNvPr id="13" name="Footer Placeholder 7">
            <a:extLst>
              <a:ext uri="{FF2B5EF4-FFF2-40B4-BE49-F238E27FC236}">
                <a16:creationId xmlns:a16="http://schemas.microsoft.com/office/drawing/2014/main" id="{230BF9A5-9C01-4D4E-AD84-8223F52AC159}"/>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16" name="Picture 15" descr="MAE DY BLEIDLAIS YN CYFRI PAID COLLI DY GYFLE Logo">
            <a:extLst>
              <a:ext uri="{FF2B5EF4-FFF2-40B4-BE49-F238E27FC236}">
                <a16:creationId xmlns:a16="http://schemas.microsoft.com/office/drawing/2014/main" id="{60B3BFDC-5C6B-AB4D-A23A-C0B86E8071A3}"/>
              </a:ext>
            </a:extLst>
          </p:cNvPr>
          <p:cNvPicPr>
            <a:picLocks noChangeAspect="1"/>
          </p:cNvPicPr>
          <p:nvPr userDrawn="1"/>
        </p:nvPicPr>
        <p:blipFill>
          <a:blip r:embed="rId3"/>
          <a:stretch>
            <a:fillRect/>
          </a:stretch>
        </p:blipFill>
        <p:spPr>
          <a:xfrm>
            <a:off x="9526608" y="6062337"/>
            <a:ext cx="2246659" cy="468054"/>
          </a:xfrm>
          <a:prstGeom prst="rect">
            <a:avLst/>
          </a:prstGeom>
        </p:spPr>
      </p:pic>
      <p:sp>
        <p:nvSpPr>
          <p:cNvPr id="17" name="Footer Placeholder 40">
            <a:hlinkClick r:id="rId4"/>
            <a:extLst>
              <a:ext uri="{FF2B5EF4-FFF2-40B4-BE49-F238E27FC236}">
                <a16:creationId xmlns:a16="http://schemas.microsoft.com/office/drawing/2014/main" id="{011A41A9-1816-2D48-BFD6-92A5BCE9CADE}"/>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9" name="Picture 18" descr="A picture containing logo&#10;&#10;Description automatically generated">
            <a:extLst>
              <a:ext uri="{FF2B5EF4-FFF2-40B4-BE49-F238E27FC236}">
                <a16:creationId xmlns:a16="http://schemas.microsoft.com/office/drawing/2014/main" id="{A31CD0B5-9DFC-4F4B-86AC-468CBDBB3331}"/>
              </a:ext>
            </a:extLst>
          </p:cNvPr>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361643" y="493632"/>
            <a:ext cx="1030561" cy="650971"/>
          </a:xfrm>
          <a:prstGeom prst="rect">
            <a:avLst/>
          </a:prstGeom>
        </p:spPr>
      </p:pic>
    </p:spTree>
    <p:extLst>
      <p:ext uri="{BB962C8B-B14F-4D97-AF65-F5344CB8AC3E}">
        <p14:creationId xmlns:p14="http://schemas.microsoft.com/office/powerpoint/2010/main" val="36990566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liment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
            <a:extLst>
              <a:ext uri="{FF2B5EF4-FFF2-40B4-BE49-F238E27FC236}">
                <a16:creationId xmlns:a16="http://schemas.microsoft.com/office/drawing/2014/main" id="{5F61710B-A6E9-F24E-AB4A-EF9A39AAA3E4}"/>
              </a:ext>
            </a:extLst>
          </p:cNvPr>
          <p:cNvSpPr>
            <a:spLocks noGrp="1"/>
          </p:cNvSpPr>
          <p:nvPr>
            <p:ph type="body" sz="quarter" idx="15" hasCustomPrompt="1"/>
          </p:nvPr>
        </p:nvSpPr>
        <p:spPr>
          <a:xfrm>
            <a:off x="5693589" y="29253"/>
            <a:ext cx="6217199" cy="1413343"/>
          </a:xfrm>
          <a:noFill/>
        </p:spPr>
        <p:txBody>
          <a:bodyPr>
            <a:noAutofit/>
          </a:bodyPr>
          <a:lstStyle>
            <a:lvl1pPr marL="0" indent="0" algn="r">
              <a:buNone/>
              <a:defRPr sz="9600" b="1" i="0">
                <a:ln w="15875">
                  <a:solidFill>
                    <a:schemeClr val="bg1"/>
                  </a:solidFill>
                </a:ln>
                <a:noFill/>
                <a:latin typeface="Montserrat Black" pitchFamily="2" charset="77"/>
              </a:defRPr>
            </a:lvl1pPr>
          </a:lstStyle>
          <a:p>
            <a:pPr lvl="0"/>
            <a:r>
              <a:rPr lang="en-GB" dirty="0"/>
              <a:t>ENTER</a:t>
            </a:r>
            <a:endParaRPr lang="en-US" dirty="0"/>
          </a:p>
        </p:txBody>
      </p:sp>
      <p:sp>
        <p:nvSpPr>
          <p:cNvPr id="16" name="Text Placeholder 3">
            <a:extLst>
              <a:ext uri="{FF2B5EF4-FFF2-40B4-BE49-F238E27FC236}">
                <a16:creationId xmlns:a16="http://schemas.microsoft.com/office/drawing/2014/main" id="{3777E145-9901-A34C-900B-BEDD4B8786CD}"/>
              </a:ext>
            </a:extLst>
          </p:cNvPr>
          <p:cNvSpPr>
            <a:spLocks noGrp="1"/>
          </p:cNvSpPr>
          <p:nvPr>
            <p:ph type="body" sz="quarter" idx="16" hasCustomPrompt="1"/>
          </p:nvPr>
        </p:nvSpPr>
        <p:spPr>
          <a:xfrm>
            <a:off x="5693589" y="1108935"/>
            <a:ext cx="6217199" cy="1458722"/>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dirty="0"/>
              <a:t>YOUR</a:t>
            </a:r>
            <a:endParaRPr lang="en-US" dirty="0"/>
          </a:p>
        </p:txBody>
      </p:sp>
      <p:sp>
        <p:nvSpPr>
          <p:cNvPr id="17" name="Text Placeholder 3">
            <a:extLst>
              <a:ext uri="{FF2B5EF4-FFF2-40B4-BE49-F238E27FC236}">
                <a16:creationId xmlns:a16="http://schemas.microsoft.com/office/drawing/2014/main" id="{5B5E8E0F-8ABE-5141-8B58-45EFEDFAE4C7}"/>
              </a:ext>
            </a:extLst>
          </p:cNvPr>
          <p:cNvSpPr>
            <a:spLocks noGrp="1"/>
          </p:cNvSpPr>
          <p:nvPr>
            <p:ph type="body" sz="quarter" idx="17" hasCustomPrompt="1"/>
          </p:nvPr>
        </p:nvSpPr>
        <p:spPr>
          <a:xfrm>
            <a:off x="5693589" y="2165753"/>
            <a:ext cx="6217199" cy="1458723"/>
          </a:xfrm>
        </p:spPr>
        <p:txBody>
          <a:bodyPr>
            <a:normAutofit/>
          </a:bodyPr>
          <a:lstStyle>
            <a:lvl1pPr marL="0" indent="0" algn="r">
              <a:buNone/>
              <a:defRPr sz="9600" b="1" i="0">
                <a:solidFill>
                  <a:schemeClr val="bg1"/>
                </a:solidFill>
                <a:latin typeface="Montserrat Black" pitchFamily="2" charset="77"/>
              </a:defRPr>
            </a:lvl1pPr>
          </a:lstStyle>
          <a:p>
            <a:pPr lvl="0"/>
            <a:r>
              <a:rPr lang="en-GB" dirty="0"/>
              <a:t>WORD</a:t>
            </a:r>
            <a:endParaRPr lang="en-US" dirty="0"/>
          </a:p>
        </p:txBody>
      </p:sp>
      <p:sp>
        <p:nvSpPr>
          <p:cNvPr id="18" name="Text Placeholder 3">
            <a:extLst>
              <a:ext uri="{FF2B5EF4-FFF2-40B4-BE49-F238E27FC236}">
                <a16:creationId xmlns:a16="http://schemas.microsoft.com/office/drawing/2014/main" id="{C8539CC6-ABD0-8E47-8A80-B78BEA39744C}"/>
              </a:ext>
            </a:extLst>
          </p:cNvPr>
          <p:cNvSpPr>
            <a:spLocks noGrp="1"/>
          </p:cNvSpPr>
          <p:nvPr>
            <p:ph type="body" sz="quarter" idx="19" hasCustomPrompt="1"/>
          </p:nvPr>
        </p:nvSpPr>
        <p:spPr>
          <a:xfrm>
            <a:off x="5693589" y="3234029"/>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dirty="0"/>
              <a:t>INSIDE</a:t>
            </a:r>
            <a:endParaRPr lang="en-US" dirty="0"/>
          </a:p>
        </p:txBody>
      </p:sp>
      <p:sp>
        <p:nvSpPr>
          <p:cNvPr id="19" name="Text Placeholder 3">
            <a:extLst>
              <a:ext uri="{FF2B5EF4-FFF2-40B4-BE49-F238E27FC236}">
                <a16:creationId xmlns:a16="http://schemas.microsoft.com/office/drawing/2014/main" id="{C67CEA9B-81F3-5946-8974-A19F69EE5D6C}"/>
              </a:ext>
            </a:extLst>
          </p:cNvPr>
          <p:cNvSpPr>
            <a:spLocks noGrp="1"/>
          </p:cNvSpPr>
          <p:nvPr>
            <p:ph type="body" sz="quarter" idx="20" hasCustomPrompt="1"/>
          </p:nvPr>
        </p:nvSpPr>
        <p:spPr>
          <a:xfrm>
            <a:off x="5693589" y="4289746"/>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dirty="0"/>
              <a:t>HERE</a:t>
            </a:r>
            <a:endParaRPr lang="en-US" dirty="0"/>
          </a:p>
        </p:txBody>
      </p:sp>
      <p:pic>
        <p:nvPicPr>
          <p:cNvPr id="23" name="Picture 22" descr="Large thumbs up image">
            <a:extLst>
              <a:ext uri="{FF2B5EF4-FFF2-40B4-BE49-F238E27FC236}">
                <a16:creationId xmlns:a16="http://schemas.microsoft.com/office/drawing/2014/main" id="{95E1D273-96DA-3E4C-A446-B8577EB02279}"/>
              </a:ext>
            </a:extLst>
          </p:cNvPr>
          <p:cNvPicPr>
            <a:picLocks noChangeAspect="1"/>
          </p:cNvPicPr>
          <p:nvPr userDrawn="1"/>
        </p:nvPicPr>
        <p:blipFill rotWithShape="1">
          <a:blip r:embed="rId2"/>
          <a:srcRect l="18641" r="-1601"/>
          <a:stretch/>
        </p:blipFill>
        <p:spPr>
          <a:xfrm>
            <a:off x="0" y="486064"/>
            <a:ext cx="6456504" cy="6137464"/>
          </a:xfrm>
          <a:prstGeom prst="rect">
            <a:avLst/>
          </a:prstGeom>
        </p:spPr>
      </p:pic>
      <p:sp>
        <p:nvSpPr>
          <p:cNvPr id="13" name="Footer Placeholder 7">
            <a:extLst>
              <a:ext uri="{FF2B5EF4-FFF2-40B4-BE49-F238E27FC236}">
                <a16:creationId xmlns:a16="http://schemas.microsoft.com/office/drawing/2014/main" id="{FBE5A209-02AB-2E4A-A0D6-580E23658093}"/>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21" name="Picture 20" descr="MAE DY BLEIDLAIS YN CYFRI PAID COLLI DY GYFLE Logo">
            <a:extLst>
              <a:ext uri="{FF2B5EF4-FFF2-40B4-BE49-F238E27FC236}">
                <a16:creationId xmlns:a16="http://schemas.microsoft.com/office/drawing/2014/main" id="{6460411D-8ABD-6A47-A03F-ACED69383AA5}"/>
              </a:ext>
            </a:extLst>
          </p:cNvPr>
          <p:cNvPicPr>
            <a:picLocks noChangeAspect="1"/>
          </p:cNvPicPr>
          <p:nvPr userDrawn="1"/>
        </p:nvPicPr>
        <p:blipFill>
          <a:blip r:embed="rId3"/>
          <a:stretch>
            <a:fillRect/>
          </a:stretch>
        </p:blipFill>
        <p:spPr>
          <a:xfrm>
            <a:off x="9526608" y="6062337"/>
            <a:ext cx="2246659" cy="468054"/>
          </a:xfrm>
          <a:prstGeom prst="rect">
            <a:avLst/>
          </a:prstGeom>
        </p:spPr>
      </p:pic>
      <p:sp>
        <p:nvSpPr>
          <p:cNvPr id="22" name="Footer Placeholder 40">
            <a:hlinkClick r:id="rId4"/>
            <a:extLst>
              <a:ext uri="{FF2B5EF4-FFF2-40B4-BE49-F238E27FC236}">
                <a16:creationId xmlns:a16="http://schemas.microsoft.com/office/drawing/2014/main" id="{74AD10EF-C46D-7141-B76F-5873E109A7AD}"/>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25" name="Picture 24" descr="A picture containing logo&#10;&#10;Description automatically generated">
            <a:extLst>
              <a:ext uri="{FF2B5EF4-FFF2-40B4-BE49-F238E27FC236}">
                <a16:creationId xmlns:a16="http://schemas.microsoft.com/office/drawing/2014/main" id="{D641F070-72EF-6847-84BD-C73567E8705E}"/>
              </a:ext>
            </a:extLst>
          </p:cNvPr>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371475" y="493632"/>
            <a:ext cx="1030561" cy="650971"/>
          </a:xfrm>
          <a:prstGeom prst="rect">
            <a:avLst/>
          </a:prstGeom>
        </p:spPr>
      </p:pic>
    </p:spTree>
    <p:extLst>
      <p:ext uri="{BB962C8B-B14F-4D97-AF65-F5344CB8AC3E}">
        <p14:creationId xmlns:p14="http://schemas.microsoft.com/office/powerpoint/2010/main" val="32632133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liment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
            <a:extLst>
              <a:ext uri="{FF2B5EF4-FFF2-40B4-BE49-F238E27FC236}">
                <a16:creationId xmlns:a16="http://schemas.microsoft.com/office/drawing/2014/main" id="{D95977E2-1626-9F42-9995-149D90931135}"/>
              </a:ext>
            </a:extLst>
          </p:cNvPr>
          <p:cNvSpPr>
            <a:spLocks noGrp="1"/>
          </p:cNvSpPr>
          <p:nvPr>
            <p:ph type="body" sz="quarter" idx="15" hasCustomPrompt="1"/>
          </p:nvPr>
        </p:nvSpPr>
        <p:spPr>
          <a:xfrm>
            <a:off x="5693589" y="29253"/>
            <a:ext cx="6217199" cy="1413343"/>
          </a:xfrm>
          <a:noFill/>
        </p:spPr>
        <p:txBody>
          <a:bodyPr>
            <a:noAutofit/>
          </a:bodyPr>
          <a:lstStyle>
            <a:lvl1pPr marL="0" indent="0" algn="r">
              <a:buNone/>
              <a:defRPr sz="9600" b="1" i="0">
                <a:ln w="15875">
                  <a:solidFill>
                    <a:schemeClr val="bg1"/>
                  </a:solidFill>
                </a:ln>
                <a:noFill/>
                <a:latin typeface="Montserrat Black" pitchFamily="2" charset="77"/>
              </a:defRPr>
            </a:lvl1pPr>
          </a:lstStyle>
          <a:p>
            <a:pPr lvl="0"/>
            <a:r>
              <a:rPr lang="en-GB" dirty="0"/>
              <a:t>ENTER</a:t>
            </a:r>
            <a:endParaRPr lang="en-US" dirty="0"/>
          </a:p>
        </p:txBody>
      </p:sp>
      <p:sp>
        <p:nvSpPr>
          <p:cNvPr id="16" name="Text Placeholder 3">
            <a:extLst>
              <a:ext uri="{FF2B5EF4-FFF2-40B4-BE49-F238E27FC236}">
                <a16:creationId xmlns:a16="http://schemas.microsoft.com/office/drawing/2014/main" id="{F753EA5F-DE35-9946-A18F-18DDF276C6C1}"/>
              </a:ext>
            </a:extLst>
          </p:cNvPr>
          <p:cNvSpPr>
            <a:spLocks noGrp="1"/>
          </p:cNvSpPr>
          <p:nvPr>
            <p:ph type="body" sz="quarter" idx="16" hasCustomPrompt="1"/>
          </p:nvPr>
        </p:nvSpPr>
        <p:spPr>
          <a:xfrm>
            <a:off x="5693589" y="1108935"/>
            <a:ext cx="6217199" cy="1458722"/>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dirty="0"/>
              <a:t>YOUR</a:t>
            </a:r>
            <a:endParaRPr lang="en-US" dirty="0"/>
          </a:p>
        </p:txBody>
      </p:sp>
      <p:sp>
        <p:nvSpPr>
          <p:cNvPr id="17" name="Text Placeholder 3">
            <a:extLst>
              <a:ext uri="{FF2B5EF4-FFF2-40B4-BE49-F238E27FC236}">
                <a16:creationId xmlns:a16="http://schemas.microsoft.com/office/drawing/2014/main" id="{A65ACEB7-0798-1443-AF35-4981F842DC0A}"/>
              </a:ext>
            </a:extLst>
          </p:cNvPr>
          <p:cNvSpPr>
            <a:spLocks noGrp="1"/>
          </p:cNvSpPr>
          <p:nvPr>
            <p:ph type="body" sz="quarter" idx="17" hasCustomPrompt="1"/>
          </p:nvPr>
        </p:nvSpPr>
        <p:spPr>
          <a:xfrm>
            <a:off x="5693589" y="2165753"/>
            <a:ext cx="6217199" cy="1458723"/>
          </a:xfrm>
        </p:spPr>
        <p:txBody>
          <a:bodyPr>
            <a:normAutofit/>
          </a:bodyPr>
          <a:lstStyle>
            <a:lvl1pPr marL="0" indent="0" algn="r">
              <a:buNone/>
              <a:defRPr sz="9600" b="1" i="0">
                <a:solidFill>
                  <a:schemeClr val="bg1"/>
                </a:solidFill>
                <a:latin typeface="Montserrat Black" pitchFamily="2" charset="77"/>
              </a:defRPr>
            </a:lvl1pPr>
          </a:lstStyle>
          <a:p>
            <a:pPr lvl="0"/>
            <a:r>
              <a:rPr lang="en-GB" dirty="0"/>
              <a:t>WORD</a:t>
            </a:r>
            <a:endParaRPr lang="en-US" dirty="0"/>
          </a:p>
        </p:txBody>
      </p:sp>
      <p:sp>
        <p:nvSpPr>
          <p:cNvPr id="18" name="Text Placeholder 3">
            <a:extLst>
              <a:ext uri="{FF2B5EF4-FFF2-40B4-BE49-F238E27FC236}">
                <a16:creationId xmlns:a16="http://schemas.microsoft.com/office/drawing/2014/main" id="{D4B531B7-A03A-A14A-B851-21307400C576}"/>
              </a:ext>
            </a:extLst>
          </p:cNvPr>
          <p:cNvSpPr>
            <a:spLocks noGrp="1"/>
          </p:cNvSpPr>
          <p:nvPr>
            <p:ph type="body" sz="quarter" idx="19" hasCustomPrompt="1"/>
          </p:nvPr>
        </p:nvSpPr>
        <p:spPr>
          <a:xfrm>
            <a:off x="5693589" y="3234029"/>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dirty="0"/>
              <a:t>INSIDE</a:t>
            </a:r>
            <a:endParaRPr lang="en-US" dirty="0"/>
          </a:p>
        </p:txBody>
      </p:sp>
      <p:sp>
        <p:nvSpPr>
          <p:cNvPr id="24" name="Text Placeholder 3">
            <a:extLst>
              <a:ext uri="{FF2B5EF4-FFF2-40B4-BE49-F238E27FC236}">
                <a16:creationId xmlns:a16="http://schemas.microsoft.com/office/drawing/2014/main" id="{2A0079FF-61F9-3B4C-B606-4644D67F6021}"/>
              </a:ext>
            </a:extLst>
          </p:cNvPr>
          <p:cNvSpPr>
            <a:spLocks noGrp="1"/>
          </p:cNvSpPr>
          <p:nvPr>
            <p:ph type="body" sz="quarter" idx="20" hasCustomPrompt="1"/>
          </p:nvPr>
        </p:nvSpPr>
        <p:spPr>
          <a:xfrm>
            <a:off x="5693589" y="4289746"/>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dirty="0"/>
              <a:t>HERE</a:t>
            </a:r>
            <a:endParaRPr lang="en-US" dirty="0"/>
          </a:p>
        </p:txBody>
      </p:sp>
      <p:pic>
        <p:nvPicPr>
          <p:cNvPr id="27" name="Picture 26" descr="Large thumbs up image">
            <a:extLst>
              <a:ext uri="{FF2B5EF4-FFF2-40B4-BE49-F238E27FC236}">
                <a16:creationId xmlns:a16="http://schemas.microsoft.com/office/drawing/2014/main" id="{EC213E02-69B6-2143-A88E-06C4B948BDAE}"/>
              </a:ext>
              <a:ext uri="{C183D7F6-B498-43B3-948B-1728B52AA6E4}">
                <adec:decorative xmlns:adec="http://schemas.microsoft.com/office/drawing/2017/decorative" val="0"/>
              </a:ext>
            </a:extLst>
          </p:cNvPr>
          <p:cNvPicPr>
            <a:picLocks noChangeAspect="1"/>
          </p:cNvPicPr>
          <p:nvPr userDrawn="1"/>
        </p:nvPicPr>
        <p:blipFill rotWithShape="1">
          <a:blip r:embed="rId2"/>
          <a:srcRect l="18641" r="-1601"/>
          <a:stretch/>
        </p:blipFill>
        <p:spPr>
          <a:xfrm>
            <a:off x="0" y="486064"/>
            <a:ext cx="6456504" cy="6137464"/>
          </a:xfrm>
          <a:prstGeom prst="rect">
            <a:avLst/>
          </a:prstGeom>
        </p:spPr>
      </p:pic>
      <p:sp>
        <p:nvSpPr>
          <p:cNvPr id="13" name="Footer Placeholder 7">
            <a:extLst>
              <a:ext uri="{FF2B5EF4-FFF2-40B4-BE49-F238E27FC236}">
                <a16:creationId xmlns:a16="http://schemas.microsoft.com/office/drawing/2014/main" id="{DB5CE8D6-2C3F-9246-B7A4-66112B1C554F}"/>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20" name="Picture 19" descr="MAE DY BLEIDLAIS YN CYFRI PAID COLLI DY GYFLE Logo">
            <a:extLst>
              <a:ext uri="{FF2B5EF4-FFF2-40B4-BE49-F238E27FC236}">
                <a16:creationId xmlns:a16="http://schemas.microsoft.com/office/drawing/2014/main" id="{38B05C8D-8FDA-9148-AA7D-BEE9D3D75AFA}"/>
              </a:ext>
            </a:extLst>
          </p:cNvPr>
          <p:cNvPicPr>
            <a:picLocks noChangeAspect="1"/>
          </p:cNvPicPr>
          <p:nvPr userDrawn="1"/>
        </p:nvPicPr>
        <p:blipFill>
          <a:blip r:embed="rId3"/>
          <a:stretch>
            <a:fillRect/>
          </a:stretch>
        </p:blipFill>
        <p:spPr>
          <a:xfrm>
            <a:off x="9526608" y="6062337"/>
            <a:ext cx="2246659" cy="468054"/>
          </a:xfrm>
          <a:prstGeom prst="rect">
            <a:avLst/>
          </a:prstGeom>
        </p:spPr>
      </p:pic>
      <p:sp>
        <p:nvSpPr>
          <p:cNvPr id="21" name="Footer Placeholder 40">
            <a:hlinkClick r:id="rId4"/>
            <a:extLst>
              <a:ext uri="{FF2B5EF4-FFF2-40B4-BE49-F238E27FC236}">
                <a16:creationId xmlns:a16="http://schemas.microsoft.com/office/drawing/2014/main" id="{756121F4-1BD3-B64E-82C7-DD1C9B9D8936}"/>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22" name="Picture 21" descr="A picture containing logo&#10;&#10;Description automatically generated">
            <a:extLst>
              <a:ext uri="{FF2B5EF4-FFF2-40B4-BE49-F238E27FC236}">
                <a16:creationId xmlns:a16="http://schemas.microsoft.com/office/drawing/2014/main" id="{54E2DADA-B7BF-404D-8E30-6C3EB82FE494}"/>
              </a:ext>
            </a:extLst>
          </p:cNvPr>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371475" y="493632"/>
            <a:ext cx="1030561" cy="650971"/>
          </a:xfrm>
          <a:prstGeom prst="rect">
            <a:avLst/>
          </a:prstGeom>
        </p:spPr>
      </p:pic>
    </p:spTree>
    <p:extLst>
      <p:ext uri="{BB962C8B-B14F-4D97-AF65-F5344CB8AC3E}">
        <p14:creationId xmlns:p14="http://schemas.microsoft.com/office/powerpoint/2010/main" val="2042709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Assets">
    <p:bg>
      <p:bgPr>
        <a:solidFill>
          <a:schemeClr val="bg1"/>
        </a:solidFill>
        <a:effectLst/>
      </p:bgPr>
    </p:bg>
    <p:spTree>
      <p:nvGrpSpPr>
        <p:cNvPr id="1" name=""/>
        <p:cNvGrpSpPr/>
        <p:nvPr/>
      </p:nvGrpSpPr>
      <p:grpSpPr>
        <a:xfrm>
          <a:off x="0" y="0"/>
          <a:ext cx="0" cy="0"/>
          <a:chOff x="0" y="0"/>
          <a:chExt cx="0" cy="0"/>
        </a:xfrm>
      </p:grpSpPr>
      <p:pic>
        <p:nvPicPr>
          <p:cNvPr id="12" name="Picture 11" descr="Large thumbs up image">
            <a:extLst>
              <a:ext uri="{FF2B5EF4-FFF2-40B4-BE49-F238E27FC236}">
                <a16:creationId xmlns:a16="http://schemas.microsoft.com/office/drawing/2014/main" id="{91CD2120-C79A-2E43-9807-6E55EE4F80DE}"/>
              </a:ext>
              <a:ext uri="{C183D7F6-B498-43B3-948B-1728B52AA6E4}">
                <adec:decorative xmlns:adec="http://schemas.microsoft.com/office/drawing/2017/decorative" val="0"/>
              </a:ext>
            </a:extLst>
          </p:cNvPr>
          <p:cNvPicPr>
            <a:picLocks noChangeAspect="1"/>
          </p:cNvPicPr>
          <p:nvPr userDrawn="1"/>
        </p:nvPicPr>
        <p:blipFill rotWithShape="1">
          <a:blip r:embed="rId2"/>
          <a:srcRect l="368" t="1275" r="-2802" b="-6322"/>
          <a:stretch/>
        </p:blipFill>
        <p:spPr>
          <a:xfrm>
            <a:off x="392235" y="3742382"/>
            <a:ext cx="3852506" cy="3115618"/>
          </a:xfrm>
          <a:prstGeom prst="rect">
            <a:avLst/>
          </a:prstGeom>
        </p:spPr>
      </p:pic>
      <p:pic>
        <p:nvPicPr>
          <p:cNvPr id="13" name="Picture 12" descr="15 year old boy smiling in a puffer jacket">
            <a:extLst>
              <a:ext uri="{FF2B5EF4-FFF2-40B4-BE49-F238E27FC236}">
                <a16:creationId xmlns:a16="http://schemas.microsoft.com/office/drawing/2014/main" id="{21CF0CE7-8768-AF41-AF29-25C3C97595B5}"/>
              </a:ext>
            </a:extLst>
          </p:cNvPr>
          <p:cNvPicPr>
            <a:picLocks noChangeAspect="1"/>
          </p:cNvPicPr>
          <p:nvPr userDrawn="1"/>
        </p:nvPicPr>
        <p:blipFill rotWithShape="1">
          <a:blip r:embed="rId3"/>
          <a:srcRect l="18639" r="-794" b="3737"/>
          <a:stretch/>
        </p:blipFill>
        <p:spPr>
          <a:xfrm>
            <a:off x="4119744" y="309519"/>
            <a:ext cx="2801508" cy="3119482"/>
          </a:xfrm>
          <a:prstGeom prst="rect">
            <a:avLst/>
          </a:prstGeom>
        </p:spPr>
      </p:pic>
      <p:pic>
        <p:nvPicPr>
          <p:cNvPr id="14" name="Page Image" descr="16 year old girl with glasses , smiling, and carrying bag over one shoulder.">
            <a:extLst>
              <a:ext uri="{FF2B5EF4-FFF2-40B4-BE49-F238E27FC236}">
                <a16:creationId xmlns:a16="http://schemas.microsoft.com/office/drawing/2014/main" id="{0101762E-D030-CA41-B50B-4E64EE611A68}"/>
              </a:ext>
              <a:ext uri="{C183D7F6-B498-43B3-948B-1728B52AA6E4}">
                <adec:decorative xmlns:adec="http://schemas.microsoft.com/office/drawing/2017/decorative" val="0"/>
              </a:ext>
            </a:extLst>
          </p:cNvPr>
          <p:cNvPicPr>
            <a:picLocks noChangeAspect="1"/>
          </p:cNvPicPr>
          <p:nvPr userDrawn="1"/>
        </p:nvPicPr>
        <p:blipFill rotWithShape="1">
          <a:blip r:embed="rId4"/>
          <a:srcRect b="9890"/>
          <a:stretch/>
        </p:blipFill>
        <p:spPr>
          <a:xfrm>
            <a:off x="6769077" y="171392"/>
            <a:ext cx="2479384" cy="3257608"/>
          </a:xfrm>
          <a:prstGeom prst="rect">
            <a:avLst/>
          </a:prstGeom>
        </p:spPr>
      </p:pic>
      <p:pic>
        <p:nvPicPr>
          <p:cNvPr id="15" name="Picture 14" descr="14 year old girl with thick black glasses and a pony tail. She leans slightly back, looking upwards with her finger on her chin she posing in deep thought.">
            <a:extLst>
              <a:ext uri="{FF2B5EF4-FFF2-40B4-BE49-F238E27FC236}">
                <a16:creationId xmlns:a16="http://schemas.microsoft.com/office/drawing/2014/main" id="{4D23275F-EF89-3045-B247-ACD19DA44598}"/>
              </a:ext>
            </a:extLst>
          </p:cNvPr>
          <p:cNvPicPr>
            <a:picLocks noChangeAspect="1"/>
          </p:cNvPicPr>
          <p:nvPr userDrawn="1"/>
        </p:nvPicPr>
        <p:blipFill rotWithShape="1">
          <a:blip r:embed="rId5"/>
          <a:srcRect l="1" r="-696"/>
          <a:stretch/>
        </p:blipFill>
        <p:spPr>
          <a:xfrm>
            <a:off x="6921251" y="3567127"/>
            <a:ext cx="2801011" cy="3300921"/>
          </a:xfrm>
          <a:prstGeom prst="rect">
            <a:avLst/>
          </a:prstGeom>
        </p:spPr>
      </p:pic>
      <p:pic>
        <p:nvPicPr>
          <p:cNvPr id="16" name="Picture 15" descr="17 year old young male, smiling and holding backpack over one shoulder">
            <a:extLst>
              <a:ext uri="{FF2B5EF4-FFF2-40B4-BE49-F238E27FC236}">
                <a16:creationId xmlns:a16="http://schemas.microsoft.com/office/drawing/2014/main" id="{A854F3FA-4D83-4246-9009-3A8BBFDC6456}"/>
              </a:ext>
            </a:extLst>
          </p:cNvPr>
          <p:cNvPicPr>
            <a:picLocks noChangeAspect="1"/>
          </p:cNvPicPr>
          <p:nvPr userDrawn="1"/>
        </p:nvPicPr>
        <p:blipFill rotWithShape="1">
          <a:blip r:embed="rId6"/>
          <a:srcRect l="7160" t="1670" r="7138" b="27593"/>
          <a:stretch/>
        </p:blipFill>
        <p:spPr>
          <a:xfrm>
            <a:off x="9202379" y="476251"/>
            <a:ext cx="2989621" cy="2952750"/>
          </a:xfrm>
          <a:prstGeom prst="rect">
            <a:avLst/>
          </a:prstGeom>
        </p:spPr>
      </p:pic>
      <p:pic>
        <p:nvPicPr>
          <p:cNvPr id="17" name="Picture 16" descr="16 year old girl with long wavy hair and glasses, her head tilted slightly to one side.">
            <a:extLst>
              <a:ext uri="{FF2B5EF4-FFF2-40B4-BE49-F238E27FC236}">
                <a16:creationId xmlns:a16="http://schemas.microsoft.com/office/drawing/2014/main" id="{0DE2A78B-31D2-FB4E-9864-3677750C85FA}"/>
              </a:ext>
            </a:extLst>
          </p:cNvPr>
          <p:cNvPicPr>
            <a:picLocks noChangeAspect="1"/>
          </p:cNvPicPr>
          <p:nvPr userDrawn="1"/>
        </p:nvPicPr>
        <p:blipFill rotWithShape="1">
          <a:blip r:embed="rId7"/>
          <a:srcRect t="11876" b="27367"/>
          <a:stretch/>
        </p:blipFill>
        <p:spPr>
          <a:xfrm>
            <a:off x="8776762" y="3567127"/>
            <a:ext cx="3622010" cy="3300921"/>
          </a:xfrm>
          <a:prstGeom prst="rect">
            <a:avLst/>
          </a:prstGeom>
        </p:spPr>
      </p:pic>
      <p:pic>
        <p:nvPicPr>
          <p:cNvPr id="18" name="Picture 17" descr="18 year old female with nose ring, with her head slightly tilted back and a hint of a smile she exudes confidence.">
            <a:extLst>
              <a:ext uri="{FF2B5EF4-FFF2-40B4-BE49-F238E27FC236}">
                <a16:creationId xmlns:a16="http://schemas.microsoft.com/office/drawing/2014/main" id="{B7BC2613-416D-C843-B6F1-D5F5BEB73D91}"/>
              </a:ext>
              <a:ext uri="{C183D7F6-B498-43B3-948B-1728B52AA6E4}">
                <adec:decorative xmlns:adec="http://schemas.microsoft.com/office/drawing/2017/decorative" val="0"/>
              </a:ext>
            </a:extLst>
          </p:cNvPr>
          <p:cNvPicPr>
            <a:picLocks noChangeAspect="1"/>
          </p:cNvPicPr>
          <p:nvPr userDrawn="1"/>
        </p:nvPicPr>
        <p:blipFill rotWithShape="1">
          <a:blip r:embed="rId8"/>
          <a:srcRect l="20359" r="12231" b="8221"/>
          <a:stretch/>
        </p:blipFill>
        <p:spPr>
          <a:xfrm flipH="1">
            <a:off x="4135409" y="3448656"/>
            <a:ext cx="3064604" cy="3421406"/>
          </a:xfrm>
          <a:prstGeom prst="rect">
            <a:avLst/>
          </a:prstGeom>
        </p:spPr>
      </p:pic>
      <p:pic>
        <p:nvPicPr>
          <p:cNvPr id="19" name="Clock icon" descr="Clock Icon&#10;">
            <a:extLst>
              <a:ext uri="{FF2B5EF4-FFF2-40B4-BE49-F238E27FC236}">
                <a16:creationId xmlns:a16="http://schemas.microsoft.com/office/drawing/2014/main" id="{FB30F174-521D-F64A-8026-8683442740DF}"/>
              </a:ext>
            </a:extLst>
          </p:cNvPr>
          <p:cNvPicPr>
            <a:picLocks noChangeAspect="1"/>
          </p:cNvPicPr>
          <p:nvPr userDrawn="1"/>
        </p:nvPicPr>
        <p:blipFill>
          <a:blip r:embed="rId9"/>
          <a:stretch>
            <a:fillRect/>
          </a:stretch>
        </p:blipFill>
        <p:spPr>
          <a:xfrm>
            <a:off x="928028" y="904775"/>
            <a:ext cx="1207281" cy="1207281"/>
          </a:xfrm>
          <a:prstGeom prst="rect">
            <a:avLst/>
          </a:prstGeom>
        </p:spPr>
      </p:pic>
      <p:pic>
        <p:nvPicPr>
          <p:cNvPr id="20" name="Clock Icon">
            <a:extLst>
              <a:ext uri="{FF2B5EF4-FFF2-40B4-BE49-F238E27FC236}">
                <a16:creationId xmlns:a16="http://schemas.microsoft.com/office/drawing/2014/main" id="{29B72F06-3B2B-5B46-A06B-EA6344791086}"/>
              </a:ext>
            </a:extLst>
          </p:cNvPr>
          <p:cNvPicPr>
            <a:picLocks noChangeAspect="1"/>
          </p:cNvPicPr>
          <p:nvPr userDrawn="1"/>
        </p:nvPicPr>
        <p:blipFill>
          <a:blip r:embed="rId10"/>
          <a:srcRect/>
          <a:stretch/>
        </p:blipFill>
        <p:spPr>
          <a:xfrm>
            <a:off x="2339898" y="904775"/>
            <a:ext cx="1207281" cy="1207281"/>
          </a:xfrm>
          <a:prstGeom prst="rect">
            <a:avLst/>
          </a:prstGeom>
        </p:spPr>
      </p:pic>
      <p:pic>
        <p:nvPicPr>
          <p:cNvPr id="21" name="Picture 20">
            <a:extLst>
              <a:ext uri="{FF2B5EF4-FFF2-40B4-BE49-F238E27FC236}">
                <a16:creationId xmlns:a16="http://schemas.microsoft.com/office/drawing/2014/main" id="{09171513-B2E9-5147-A784-B9F6EEE65B65}"/>
              </a:ext>
            </a:extLst>
          </p:cNvPr>
          <p:cNvPicPr>
            <a:picLocks noChangeAspect="1"/>
          </p:cNvPicPr>
          <p:nvPr userDrawn="1"/>
        </p:nvPicPr>
        <p:blipFill>
          <a:blip r:embed="rId11"/>
          <a:stretch>
            <a:fillRect/>
          </a:stretch>
        </p:blipFill>
        <p:spPr>
          <a:xfrm>
            <a:off x="2339898" y="2221719"/>
            <a:ext cx="1207281" cy="1207281"/>
          </a:xfrm>
          <a:prstGeom prst="rect">
            <a:avLst/>
          </a:prstGeom>
        </p:spPr>
      </p:pic>
      <p:pic>
        <p:nvPicPr>
          <p:cNvPr id="22" name="Picture 21" descr="Outline of a hand pointing at an image&#10;">
            <a:extLst>
              <a:ext uri="{FF2B5EF4-FFF2-40B4-BE49-F238E27FC236}">
                <a16:creationId xmlns:a16="http://schemas.microsoft.com/office/drawing/2014/main" id="{59736D20-4C79-BB49-8541-782BC168BED6}"/>
              </a:ext>
            </a:extLst>
          </p:cNvPr>
          <p:cNvPicPr>
            <a:picLocks noChangeAspect="1"/>
          </p:cNvPicPr>
          <p:nvPr userDrawn="1"/>
        </p:nvPicPr>
        <p:blipFill rotWithShape="1">
          <a:blip r:embed="rId12"/>
          <a:srcRect l="52080"/>
          <a:stretch/>
        </p:blipFill>
        <p:spPr>
          <a:xfrm flipH="1">
            <a:off x="643572" y="1826807"/>
            <a:ext cx="1594032" cy="1915575"/>
          </a:xfrm>
          <a:prstGeom prst="rect">
            <a:avLst/>
          </a:prstGeom>
        </p:spPr>
      </p:pic>
    </p:spTree>
    <p:extLst>
      <p:ext uri="{BB962C8B-B14F-4D97-AF65-F5344CB8AC3E}">
        <p14:creationId xmlns:p14="http://schemas.microsoft.com/office/powerpoint/2010/main" val="2132474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ctivity Slide A">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9CCBF0C-51E0-5841-BD79-D16A73A54CF6}"/>
              </a:ext>
            </a:extLst>
          </p:cNvPr>
          <p:cNvSpPr/>
          <p:nvPr userDrawn="1"/>
        </p:nvSpPr>
        <p:spPr>
          <a:xfrm>
            <a:off x="371475" y="1778216"/>
            <a:ext cx="11412537"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ain title ">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lstStyle>
            <a:lvl1pPr>
              <a:defRPr b="1" i="0">
                <a:solidFill>
                  <a:schemeClr val="tx1">
                    <a:lumMod val="95000"/>
                    <a:lumOff val="5000"/>
                  </a:schemeClr>
                </a:solidFill>
                <a:latin typeface="Montserrat ExtraBold" pitchFamily="2" charset="77"/>
              </a:defRPr>
            </a:lvl1pPr>
          </a:lstStyle>
          <a:p>
            <a:r>
              <a:rPr lang="en-GB" dirty="0"/>
              <a:t>TITLE TO GO HERE</a:t>
            </a:r>
            <a:endParaRPr lang="en-US" dirty="0"/>
          </a:p>
        </p:txBody>
      </p:sp>
      <p:sp>
        <p:nvSpPr>
          <p:cNvPr id="4" name="Sub title">
            <a:extLst>
              <a:ext uri="{FF2B5EF4-FFF2-40B4-BE49-F238E27FC236}">
                <a16:creationId xmlns:a16="http://schemas.microsoft.com/office/drawing/2014/main" id="{D13E1E8A-CBA7-E148-ADB0-72C2716EFC42}"/>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dirty="0"/>
              <a:t>You could also add a subtitle here</a:t>
            </a:r>
            <a:endParaRPr lang="en-US" dirty="0"/>
          </a:p>
        </p:txBody>
      </p:sp>
      <p:sp>
        <p:nvSpPr>
          <p:cNvPr id="22" name="Time">
            <a:extLst>
              <a:ext uri="{FF2B5EF4-FFF2-40B4-BE49-F238E27FC236}">
                <a16:creationId xmlns:a16="http://schemas.microsoft.com/office/drawing/2014/main" id="{76034E37-BB81-3D45-A83E-BCF50D14B338}"/>
              </a:ext>
            </a:extLst>
          </p:cNvPr>
          <p:cNvSpPr>
            <a:spLocks noGrp="1"/>
          </p:cNvSpPr>
          <p:nvPr>
            <p:ph type="body" sz="quarter" idx="15" hasCustomPrompt="1"/>
          </p:nvPr>
        </p:nvSpPr>
        <p:spPr>
          <a:xfrm>
            <a:off x="906427" y="1778215"/>
            <a:ext cx="4724671" cy="618707"/>
          </a:xfrm>
        </p:spPr>
        <p:txBody>
          <a:bodyPr anchor="ctr">
            <a:normAutofit/>
          </a:bodyPr>
          <a:lstStyle>
            <a:lvl1pPr marL="0" indent="0">
              <a:buNone/>
              <a:defRPr sz="1600"/>
            </a:lvl1pPr>
          </a:lstStyle>
          <a:p>
            <a:pPr lvl="0"/>
            <a:r>
              <a:rPr lang="en-GB" dirty="0"/>
              <a:t>XX to XX minutes</a:t>
            </a:r>
            <a:endParaRPr lang="en-US" dirty="0"/>
          </a:p>
        </p:txBody>
      </p:sp>
      <p:pic>
        <p:nvPicPr>
          <p:cNvPr id="23" name="Clock Icon" descr="Clock Icon&#10;">
            <a:extLst>
              <a:ext uri="{FF2B5EF4-FFF2-40B4-BE49-F238E27FC236}">
                <a16:creationId xmlns:a16="http://schemas.microsoft.com/office/drawing/2014/main" id="{6E4074F5-43E7-7043-91BF-4B3DCA9FD178}"/>
              </a:ext>
            </a:extLst>
          </p:cNvPr>
          <p:cNvPicPr>
            <a:picLocks noChangeAspect="1"/>
          </p:cNvPicPr>
          <p:nvPr userDrawn="1"/>
        </p:nvPicPr>
        <p:blipFill>
          <a:blip r:embed="rId2"/>
          <a:stretch>
            <a:fillRect/>
          </a:stretch>
        </p:blipFill>
        <p:spPr>
          <a:xfrm>
            <a:off x="517023" y="1918977"/>
            <a:ext cx="340759" cy="340759"/>
          </a:xfrm>
          <a:prstGeom prst="rect">
            <a:avLst/>
          </a:prstGeom>
        </p:spPr>
      </p:pic>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71475" y="2396923"/>
            <a:ext cx="11412537" cy="2952755"/>
          </a:xfrm>
          <a:solidFill>
            <a:srgbClr val="00E7BD">
              <a:alpha val="9000"/>
            </a:srgbClr>
          </a:solidFill>
          <a:ln>
            <a:noFill/>
          </a:ln>
        </p:spPr>
        <p:txBody>
          <a:bodyPr lIns="180000" tIns="180000" rIns="180000" bIns="180000" numCol="2" spcCol="288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0"/>
            <a:r>
              <a:rPr lang="en-GB" dirty="0"/>
              <a:t>Fifth level Click to edit Master text styles</a:t>
            </a:r>
          </a:p>
          <a:p>
            <a:pPr lvl="1"/>
            <a:r>
              <a:rPr lang="en-GB" dirty="0"/>
              <a:t>Second level</a:t>
            </a:r>
          </a:p>
          <a:p>
            <a:pPr lvl="2"/>
            <a:r>
              <a:rPr lang="en-GB" dirty="0"/>
              <a:t>Third level</a:t>
            </a:r>
          </a:p>
          <a:p>
            <a:pPr lvl="3"/>
            <a:r>
              <a:rPr lang="en-GB" dirty="0"/>
              <a:t>Fourth level</a:t>
            </a:r>
          </a:p>
          <a:p>
            <a:pPr lvl="0"/>
            <a:endParaRPr lang="en-GB" dirty="0"/>
          </a:p>
          <a:p>
            <a:pPr lvl="0"/>
            <a:r>
              <a:rPr lang="en-GB" dirty="0"/>
              <a:t>Fifth level Click to edit Master text styles</a:t>
            </a:r>
          </a:p>
          <a:p>
            <a:pPr lvl="1"/>
            <a:r>
              <a:rPr lang="en-GB" dirty="0"/>
              <a:t>Second level</a:t>
            </a:r>
          </a:p>
          <a:p>
            <a:pPr lvl="2"/>
            <a:r>
              <a:rPr lang="en-GB" dirty="0"/>
              <a:t>Third level</a:t>
            </a:r>
          </a:p>
          <a:p>
            <a:pPr lvl="3"/>
            <a:r>
              <a:rPr lang="en-GB" dirty="0"/>
              <a:t>Fourth level</a:t>
            </a:r>
          </a:p>
          <a:p>
            <a:pPr lvl="0"/>
            <a:r>
              <a:rPr lang="en-GB" dirty="0"/>
              <a:t>Fifth level Click to edit Master text styles</a:t>
            </a:r>
          </a:p>
          <a:p>
            <a:pPr lvl="1"/>
            <a:r>
              <a:rPr lang="en-GB" dirty="0"/>
              <a:t>Second level</a:t>
            </a:r>
          </a:p>
          <a:p>
            <a:pPr lvl="2"/>
            <a:r>
              <a:rPr lang="en-GB" dirty="0"/>
              <a:t>Third level</a:t>
            </a:r>
          </a:p>
          <a:p>
            <a:pPr lvl="3"/>
            <a:r>
              <a:rPr lang="en-GB" dirty="0"/>
              <a:t>Fourth level</a:t>
            </a:r>
            <a:endParaRPr lang="en-US" dirty="0"/>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sp>
        <p:nvSpPr>
          <p:cNvPr id="14" name="Footer Placeholder 7">
            <a:extLst>
              <a:ext uri="{FF2B5EF4-FFF2-40B4-BE49-F238E27FC236}">
                <a16:creationId xmlns:a16="http://schemas.microsoft.com/office/drawing/2014/main" id="{A9CD59D1-92B6-0347-B6BA-1BE9E6A3296A}"/>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PRESENTATION TITLE HERE (AMEND VIEW &gt; HEADER AND FOOTER &gt; APPLY ALL)</a:t>
            </a:r>
            <a:endParaRPr lang="en-US" dirty="0"/>
          </a:p>
        </p:txBody>
      </p:sp>
      <p:pic>
        <p:nvPicPr>
          <p:cNvPr id="17" name="Picture 16" descr="MAE DY BLEIDLAIS YN CYFRI PAID COLLI DY GYFLE Logo">
            <a:extLst>
              <a:ext uri="{FF2B5EF4-FFF2-40B4-BE49-F238E27FC236}">
                <a16:creationId xmlns:a16="http://schemas.microsoft.com/office/drawing/2014/main" id="{2008B95C-A7C3-9244-B694-D2B6538AEDA3}"/>
              </a:ext>
            </a:extLst>
          </p:cNvPr>
          <p:cNvPicPr>
            <a:picLocks noChangeAspect="1"/>
          </p:cNvPicPr>
          <p:nvPr userDrawn="1"/>
        </p:nvPicPr>
        <p:blipFill>
          <a:blip r:embed="rId4"/>
          <a:stretch>
            <a:fillRect/>
          </a:stretch>
        </p:blipFill>
        <p:spPr>
          <a:xfrm>
            <a:off x="9526608" y="6062337"/>
            <a:ext cx="2246659" cy="468054"/>
          </a:xfrm>
          <a:prstGeom prst="rect">
            <a:avLst/>
          </a:prstGeom>
        </p:spPr>
      </p:pic>
      <p:sp>
        <p:nvSpPr>
          <p:cNvPr id="18" name="Footer Placeholder 40">
            <a:hlinkClick r:id="rId5"/>
            <a:extLst>
              <a:ext uri="{FF2B5EF4-FFF2-40B4-BE49-F238E27FC236}">
                <a16:creationId xmlns:a16="http://schemas.microsoft.com/office/drawing/2014/main" id="{E21CF5B8-3BF7-0444-8CF7-42D7D96171E6}"/>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9" name="Picture 18" descr="A picture containing logo&#10;&#10;Description automatically generated">
            <a:extLst>
              <a:ext uri="{FF2B5EF4-FFF2-40B4-BE49-F238E27FC236}">
                <a16:creationId xmlns:a16="http://schemas.microsoft.com/office/drawing/2014/main" id="{CE68664F-4220-3F43-8DF5-10200451944B}"/>
              </a:ext>
            </a:extLst>
          </p:cNvPr>
          <p:cNvPicPr>
            <a:picLocks noChangeAspect="1"/>
          </p:cNvPicPr>
          <p:nvPr userDrawn="1"/>
        </p:nvPicPr>
        <p:blipFill>
          <a:blip r:embed="rId6"/>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8002431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Activity Slide A">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9CCBF0C-51E0-5841-BD79-D16A73A54CF6}"/>
              </a:ext>
            </a:extLst>
          </p:cNvPr>
          <p:cNvSpPr/>
          <p:nvPr userDrawn="1"/>
        </p:nvSpPr>
        <p:spPr>
          <a:xfrm>
            <a:off x="371475" y="1778216"/>
            <a:ext cx="11412537"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ain title ">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lstStyle>
            <a:lvl1pPr>
              <a:defRPr b="1" i="0">
                <a:solidFill>
                  <a:schemeClr val="tx1">
                    <a:lumMod val="95000"/>
                    <a:lumOff val="5000"/>
                  </a:schemeClr>
                </a:solidFill>
                <a:latin typeface="Montserrat ExtraBold" pitchFamily="2" charset="77"/>
              </a:defRPr>
            </a:lvl1pPr>
          </a:lstStyle>
          <a:p>
            <a:r>
              <a:rPr lang="en-GB" dirty="0"/>
              <a:t>TITLE TO GO HERE</a:t>
            </a:r>
            <a:endParaRPr lang="en-US" dirty="0"/>
          </a:p>
        </p:txBody>
      </p:sp>
      <p:sp>
        <p:nvSpPr>
          <p:cNvPr id="4" name="Sub title">
            <a:extLst>
              <a:ext uri="{FF2B5EF4-FFF2-40B4-BE49-F238E27FC236}">
                <a16:creationId xmlns:a16="http://schemas.microsoft.com/office/drawing/2014/main" id="{D13E1E8A-CBA7-E148-ADB0-72C2716EFC42}"/>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dirty="0"/>
              <a:t>You could also add a subtitle here</a:t>
            </a:r>
            <a:endParaRPr lang="en-US" dirty="0"/>
          </a:p>
        </p:txBody>
      </p:sp>
      <p:sp>
        <p:nvSpPr>
          <p:cNvPr id="22" name="Time">
            <a:extLst>
              <a:ext uri="{FF2B5EF4-FFF2-40B4-BE49-F238E27FC236}">
                <a16:creationId xmlns:a16="http://schemas.microsoft.com/office/drawing/2014/main" id="{76034E37-BB81-3D45-A83E-BCF50D14B338}"/>
              </a:ext>
            </a:extLst>
          </p:cNvPr>
          <p:cNvSpPr>
            <a:spLocks noGrp="1"/>
          </p:cNvSpPr>
          <p:nvPr>
            <p:ph type="body" sz="quarter" idx="15" hasCustomPrompt="1"/>
          </p:nvPr>
        </p:nvSpPr>
        <p:spPr>
          <a:xfrm>
            <a:off x="407988" y="1778216"/>
            <a:ext cx="5270818" cy="618706"/>
          </a:xfrm>
        </p:spPr>
        <p:txBody>
          <a:bodyPr anchor="ctr">
            <a:normAutofit/>
          </a:bodyPr>
          <a:lstStyle>
            <a:lvl1pPr marL="0" indent="0">
              <a:buNone/>
              <a:defRPr sz="1600"/>
            </a:lvl1pPr>
          </a:lstStyle>
          <a:p>
            <a:pPr lvl="0"/>
            <a:r>
              <a:rPr lang="en-GB" dirty="0"/>
              <a:t>XX to XX minutes</a:t>
            </a:r>
            <a:endParaRPr lang="en-US" dirty="0"/>
          </a:p>
        </p:txBody>
      </p:sp>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71475" y="2396923"/>
            <a:ext cx="11412537" cy="2952755"/>
          </a:xfrm>
          <a:solidFill>
            <a:srgbClr val="00E7BD">
              <a:alpha val="9000"/>
            </a:srgbClr>
          </a:solidFill>
          <a:ln>
            <a:noFill/>
          </a:ln>
        </p:spPr>
        <p:txBody>
          <a:bodyPr lIns="180000" tIns="180000" rIns="180000" bIns="180000" numCol="2" spcCol="288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0"/>
            <a:r>
              <a:rPr lang="en-GB" dirty="0"/>
              <a:t>Fifth level Click to edit Master text styles</a:t>
            </a:r>
          </a:p>
          <a:p>
            <a:pPr lvl="1"/>
            <a:r>
              <a:rPr lang="en-GB" dirty="0"/>
              <a:t>Second level</a:t>
            </a:r>
          </a:p>
          <a:p>
            <a:pPr lvl="2"/>
            <a:r>
              <a:rPr lang="en-GB" dirty="0"/>
              <a:t>Third level</a:t>
            </a:r>
          </a:p>
          <a:p>
            <a:pPr lvl="3"/>
            <a:r>
              <a:rPr lang="en-GB" dirty="0"/>
              <a:t>Fourth level</a:t>
            </a:r>
          </a:p>
          <a:p>
            <a:pPr lvl="0"/>
            <a:endParaRPr lang="en-GB" dirty="0"/>
          </a:p>
          <a:p>
            <a:pPr lvl="0"/>
            <a:r>
              <a:rPr lang="en-GB" dirty="0"/>
              <a:t>Fifth level Click to edit Master text styles</a:t>
            </a:r>
          </a:p>
          <a:p>
            <a:pPr lvl="1"/>
            <a:r>
              <a:rPr lang="en-GB" dirty="0"/>
              <a:t>Second level</a:t>
            </a:r>
          </a:p>
          <a:p>
            <a:pPr lvl="2"/>
            <a:r>
              <a:rPr lang="en-GB" dirty="0"/>
              <a:t>Third level</a:t>
            </a:r>
          </a:p>
          <a:p>
            <a:pPr lvl="3"/>
            <a:r>
              <a:rPr lang="en-GB" dirty="0"/>
              <a:t>Fourth level</a:t>
            </a:r>
          </a:p>
          <a:p>
            <a:pPr lvl="0"/>
            <a:r>
              <a:rPr lang="en-GB" dirty="0"/>
              <a:t>Fifth level Click to edit Master text styles</a:t>
            </a:r>
          </a:p>
          <a:p>
            <a:pPr lvl="1"/>
            <a:r>
              <a:rPr lang="en-GB" dirty="0"/>
              <a:t>Second level</a:t>
            </a:r>
          </a:p>
          <a:p>
            <a:pPr lvl="2"/>
            <a:r>
              <a:rPr lang="en-GB" dirty="0"/>
              <a:t>Third level</a:t>
            </a:r>
          </a:p>
          <a:p>
            <a:pPr lvl="3"/>
            <a:r>
              <a:rPr lang="en-GB" dirty="0"/>
              <a:t>Fourth level</a:t>
            </a:r>
            <a:endParaRPr lang="en-US" dirty="0"/>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sp>
        <p:nvSpPr>
          <p:cNvPr id="14" name="Footer Placeholder 7">
            <a:extLst>
              <a:ext uri="{FF2B5EF4-FFF2-40B4-BE49-F238E27FC236}">
                <a16:creationId xmlns:a16="http://schemas.microsoft.com/office/drawing/2014/main" id="{A9CD59D1-92B6-0347-B6BA-1BE9E6A3296A}"/>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PRESENTATION TITLE HERE (AMEND VIEW &gt; HEADER AND FOOTER &gt; APPLY ALL)</a:t>
            </a:r>
            <a:endParaRPr lang="en-US" dirty="0"/>
          </a:p>
        </p:txBody>
      </p:sp>
      <p:pic>
        <p:nvPicPr>
          <p:cNvPr id="17" name="Picture 16" descr="MAE DY BLEIDLAIS YN CYFRI PAID COLLI DY GYFLE Logo">
            <a:extLst>
              <a:ext uri="{FF2B5EF4-FFF2-40B4-BE49-F238E27FC236}">
                <a16:creationId xmlns:a16="http://schemas.microsoft.com/office/drawing/2014/main" id="{2008B95C-A7C3-9244-B694-D2B6538AEDA3}"/>
              </a:ext>
            </a:extLst>
          </p:cNvPr>
          <p:cNvPicPr>
            <a:picLocks noChangeAspect="1"/>
          </p:cNvPicPr>
          <p:nvPr userDrawn="1"/>
        </p:nvPicPr>
        <p:blipFill>
          <a:blip r:embed="rId3"/>
          <a:stretch>
            <a:fillRect/>
          </a:stretch>
        </p:blipFill>
        <p:spPr>
          <a:xfrm>
            <a:off x="9526608" y="6062337"/>
            <a:ext cx="2246659" cy="468054"/>
          </a:xfrm>
          <a:prstGeom prst="rect">
            <a:avLst/>
          </a:prstGeom>
        </p:spPr>
      </p:pic>
      <p:sp>
        <p:nvSpPr>
          <p:cNvPr id="18" name="Footer Placeholder 40">
            <a:hlinkClick r:id="rId4"/>
            <a:extLst>
              <a:ext uri="{FF2B5EF4-FFF2-40B4-BE49-F238E27FC236}">
                <a16:creationId xmlns:a16="http://schemas.microsoft.com/office/drawing/2014/main" id="{E21CF5B8-3BF7-0444-8CF7-42D7D96171E6}"/>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9" name="Picture 18" descr="A picture containing logo&#10;&#10;Description automatically generated">
            <a:extLst>
              <a:ext uri="{FF2B5EF4-FFF2-40B4-BE49-F238E27FC236}">
                <a16:creationId xmlns:a16="http://schemas.microsoft.com/office/drawing/2014/main" id="{CE68664F-4220-3F43-8DF5-10200451944B}"/>
              </a:ext>
            </a:extLst>
          </p:cNvPr>
          <p:cNvPicPr>
            <a:picLocks noChangeAspect="1"/>
          </p:cNvPicPr>
          <p:nvPr userDrawn="1"/>
        </p:nvPicPr>
        <p:blipFill>
          <a:blip r:embed="rId5"/>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14944170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ctivity Slide B">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58AE47C-5084-604A-AB79-80CB4ED8DB7A}"/>
              </a:ext>
            </a:extLst>
          </p:cNvPr>
          <p:cNvSpPr/>
          <p:nvPr userDrawn="1"/>
        </p:nvSpPr>
        <p:spPr>
          <a:xfrm>
            <a:off x="371475" y="1778216"/>
            <a:ext cx="11412537"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16" name="Sub Tilte">
            <a:extLst>
              <a:ext uri="{FF2B5EF4-FFF2-40B4-BE49-F238E27FC236}">
                <a16:creationId xmlns:a16="http://schemas.microsoft.com/office/drawing/2014/main" id="{86421B12-BD0B-6844-80C9-651895EC5FDB}"/>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dirty="0"/>
              <a:t>You could also add a subtitle here</a:t>
            </a:r>
            <a:endParaRPr lang="en-US" dirty="0"/>
          </a:p>
        </p:txBody>
      </p:sp>
      <p:sp>
        <p:nvSpPr>
          <p:cNvPr id="18" name="Time">
            <a:extLst>
              <a:ext uri="{FF2B5EF4-FFF2-40B4-BE49-F238E27FC236}">
                <a16:creationId xmlns:a16="http://schemas.microsoft.com/office/drawing/2014/main" id="{80D2D326-CBAD-4746-8117-C64A5BEE1829}"/>
              </a:ext>
            </a:extLst>
          </p:cNvPr>
          <p:cNvSpPr>
            <a:spLocks noGrp="1"/>
          </p:cNvSpPr>
          <p:nvPr>
            <p:ph type="body" sz="quarter" idx="15" hasCustomPrompt="1"/>
          </p:nvPr>
        </p:nvSpPr>
        <p:spPr>
          <a:xfrm>
            <a:off x="906429" y="1778215"/>
            <a:ext cx="4724671" cy="618708"/>
          </a:xfrm>
        </p:spPr>
        <p:txBody>
          <a:bodyPr anchor="ctr">
            <a:normAutofit/>
          </a:bodyPr>
          <a:lstStyle>
            <a:lvl1pPr marL="0" indent="0">
              <a:buNone/>
              <a:defRPr sz="1600"/>
            </a:lvl1pPr>
          </a:lstStyle>
          <a:p>
            <a:pPr lvl="0"/>
            <a:r>
              <a:rPr lang="en-GB" dirty="0"/>
              <a:t>XX to XX minutes</a:t>
            </a:r>
            <a:endParaRPr lang="en-US" dirty="0"/>
          </a:p>
        </p:txBody>
      </p:sp>
      <p:sp>
        <p:nvSpPr>
          <p:cNvPr id="15" name="Body Copy">
            <a:extLst>
              <a:ext uri="{FF2B5EF4-FFF2-40B4-BE49-F238E27FC236}">
                <a16:creationId xmlns:a16="http://schemas.microsoft.com/office/drawing/2014/main" id="{B807E27B-170D-0A43-A992-5115176F8C25}"/>
              </a:ext>
            </a:extLst>
          </p:cNvPr>
          <p:cNvSpPr>
            <a:spLocks noGrp="1"/>
          </p:cNvSpPr>
          <p:nvPr>
            <p:ph type="body" sz="quarter" idx="11"/>
          </p:nvPr>
        </p:nvSpPr>
        <p:spPr>
          <a:xfrm>
            <a:off x="371475" y="2396925"/>
            <a:ext cx="11412537" cy="2952754"/>
          </a:xfrm>
          <a:solidFill>
            <a:srgbClr val="FF8BFF">
              <a:alpha val="9000"/>
            </a:srgbClr>
          </a:solidFill>
          <a:ln>
            <a:noFill/>
          </a:ln>
        </p:spPr>
        <p:txBody>
          <a:bodyPr lIns="180000" tIns="180000" rIns="180000" bIns="180000" numCol="2" spcCol="288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00E7BD"/>
              </a:buCl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0"/>
            <a:r>
              <a:rPr lang="en-GB" dirty="0"/>
              <a:t>Fifth level Click to edit Master text styles</a:t>
            </a:r>
          </a:p>
          <a:p>
            <a:pPr lvl="1"/>
            <a:r>
              <a:rPr lang="en-GB" dirty="0"/>
              <a:t>Second level</a:t>
            </a:r>
          </a:p>
          <a:p>
            <a:pPr lvl="2"/>
            <a:r>
              <a:rPr lang="en-GB" dirty="0"/>
              <a:t>Third level</a:t>
            </a:r>
          </a:p>
          <a:p>
            <a:pPr lvl="3"/>
            <a:r>
              <a:rPr lang="en-GB" dirty="0"/>
              <a:t>Fourth level</a:t>
            </a:r>
          </a:p>
          <a:p>
            <a:pPr lvl="0"/>
            <a:endParaRPr lang="en-GB" dirty="0"/>
          </a:p>
          <a:p>
            <a:pPr lvl="0"/>
            <a:r>
              <a:rPr lang="en-GB" dirty="0"/>
              <a:t>Fifth level Click to edit Master text styles</a:t>
            </a:r>
          </a:p>
          <a:p>
            <a:pPr lvl="1"/>
            <a:r>
              <a:rPr lang="en-GB" dirty="0"/>
              <a:t>Second level</a:t>
            </a:r>
          </a:p>
          <a:p>
            <a:pPr lvl="2"/>
            <a:r>
              <a:rPr lang="en-GB" dirty="0"/>
              <a:t>Third level</a:t>
            </a:r>
          </a:p>
          <a:p>
            <a:pPr lvl="3"/>
            <a:r>
              <a:rPr lang="en-GB" dirty="0"/>
              <a:t>Fourth level</a:t>
            </a:r>
          </a:p>
          <a:p>
            <a:pPr lvl="0"/>
            <a:r>
              <a:rPr lang="en-GB" dirty="0"/>
              <a:t>Fifth level Click to edit Master text styles</a:t>
            </a:r>
          </a:p>
          <a:p>
            <a:pPr lvl="1"/>
            <a:r>
              <a:rPr lang="en-GB" dirty="0"/>
              <a:t>Second level</a:t>
            </a:r>
          </a:p>
          <a:p>
            <a:pPr lvl="2"/>
            <a:r>
              <a:rPr lang="en-GB" dirty="0"/>
              <a:t>Third level</a:t>
            </a:r>
          </a:p>
          <a:p>
            <a:pPr lvl="3"/>
            <a:r>
              <a:rPr lang="en-GB" dirty="0"/>
              <a:t>Fourth level</a:t>
            </a:r>
            <a:endParaRPr lang="en-US" dirty="0"/>
          </a:p>
        </p:txBody>
      </p:sp>
      <p:pic>
        <p:nvPicPr>
          <p:cNvPr id="25" name="Picture 24">
            <a:extLst>
              <a:ext uri="{FF2B5EF4-FFF2-40B4-BE49-F238E27FC236}">
                <a16:creationId xmlns:a16="http://schemas.microsoft.com/office/drawing/2014/main" id="{3B6F75D2-1137-CA45-AFB2-267C4F6EBDD0}"/>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523477" y="1921463"/>
            <a:ext cx="330563" cy="330563"/>
          </a:xfrm>
          <a:prstGeom prst="rect">
            <a:avLst/>
          </a:prstGeom>
        </p:spPr>
      </p:pic>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sp>
        <p:nvSpPr>
          <p:cNvPr id="14" name="Footer Placeholder 7">
            <a:extLst>
              <a:ext uri="{FF2B5EF4-FFF2-40B4-BE49-F238E27FC236}">
                <a16:creationId xmlns:a16="http://schemas.microsoft.com/office/drawing/2014/main" id="{1F270D36-F89A-E34A-991E-5502974386C5}"/>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dirty="0"/>
              <a:t>PRESENTATION TITLE HERE (AMEND VIEW &gt; HEADER AND FOOTER &gt; APPLY ALL)</a:t>
            </a:r>
          </a:p>
        </p:txBody>
      </p:sp>
      <p:pic>
        <p:nvPicPr>
          <p:cNvPr id="21" name="Picture 20" descr="MAE DY BLEIDLAIS YN CYFRI PAID COLLI DY GYFLE Logo">
            <a:extLst>
              <a:ext uri="{FF2B5EF4-FFF2-40B4-BE49-F238E27FC236}">
                <a16:creationId xmlns:a16="http://schemas.microsoft.com/office/drawing/2014/main" id="{7B62CAF9-B9AF-6349-A50D-90A988A9B10A}"/>
              </a:ext>
            </a:extLst>
          </p:cNvPr>
          <p:cNvPicPr>
            <a:picLocks noChangeAspect="1"/>
          </p:cNvPicPr>
          <p:nvPr userDrawn="1"/>
        </p:nvPicPr>
        <p:blipFill>
          <a:blip r:embed="rId4"/>
          <a:stretch>
            <a:fillRect/>
          </a:stretch>
        </p:blipFill>
        <p:spPr>
          <a:xfrm>
            <a:off x="9526608" y="6062337"/>
            <a:ext cx="2246659" cy="468054"/>
          </a:xfrm>
          <a:prstGeom prst="rect">
            <a:avLst/>
          </a:prstGeom>
        </p:spPr>
      </p:pic>
      <p:sp>
        <p:nvSpPr>
          <p:cNvPr id="22" name="Footer Placeholder 40">
            <a:hlinkClick r:id="rId5"/>
            <a:extLst>
              <a:ext uri="{FF2B5EF4-FFF2-40B4-BE49-F238E27FC236}">
                <a16:creationId xmlns:a16="http://schemas.microsoft.com/office/drawing/2014/main" id="{608D2848-63F6-B84E-A976-2703C4B72526}"/>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23" name="Picture 22" descr="A picture containing logo&#10;&#10;Description automatically generated">
            <a:extLst>
              <a:ext uri="{FF2B5EF4-FFF2-40B4-BE49-F238E27FC236}">
                <a16:creationId xmlns:a16="http://schemas.microsoft.com/office/drawing/2014/main" id="{1705E777-2066-6B4F-A3A6-AF581FB6DD72}"/>
              </a:ext>
            </a:extLst>
          </p:cNvPr>
          <p:cNvPicPr>
            <a:picLocks noChangeAspect="1"/>
          </p:cNvPicPr>
          <p:nvPr userDrawn="1"/>
        </p:nvPicPr>
        <p:blipFill>
          <a:blip r:embed="rId6"/>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41168606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Activity Slide B">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58AE47C-5084-604A-AB79-80CB4ED8DB7A}"/>
              </a:ext>
            </a:extLst>
          </p:cNvPr>
          <p:cNvSpPr/>
          <p:nvPr userDrawn="1"/>
        </p:nvSpPr>
        <p:spPr>
          <a:xfrm>
            <a:off x="371475" y="1778216"/>
            <a:ext cx="11412537"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16" name="Sub Tilte">
            <a:extLst>
              <a:ext uri="{FF2B5EF4-FFF2-40B4-BE49-F238E27FC236}">
                <a16:creationId xmlns:a16="http://schemas.microsoft.com/office/drawing/2014/main" id="{86421B12-BD0B-6844-80C9-651895EC5FDB}"/>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dirty="0"/>
              <a:t>You could also add a subtitle here</a:t>
            </a:r>
            <a:endParaRPr lang="en-US" dirty="0"/>
          </a:p>
        </p:txBody>
      </p:sp>
      <p:sp>
        <p:nvSpPr>
          <p:cNvPr id="18" name="Time">
            <a:extLst>
              <a:ext uri="{FF2B5EF4-FFF2-40B4-BE49-F238E27FC236}">
                <a16:creationId xmlns:a16="http://schemas.microsoft.com/office/drawing/2014/main" id="{80D2D326-CBAD-4746-8117-C64A5BEE1829}"/>
              </a:ext>
            </a:extLst>
          </p:cNvPr>
          <p:cNvSpPr>
            <a:spLocks noGrp="1"/>
          </p:cNvSpPr>
          <p:nvPr>
            <p:ph type="body" sz="quarter" idx="15" hasCustomPrompt="1"/>
          </p:nvPr>
        </p:nvSpPr>
        <p:spPr>
          <a:xfrm>
            <a:off x="407988" y="1784826"/>
            <a:ext cx="5270818" cy="612098"/>
          </a:xfrm>
        </p:spPr>
        <p:txBody>
          <a:bodyPr anchor="ctr">
            <a:normAutofit/>
          </a:bodyPr>
          <a:lstStyle>
            <a:lvl1pPr marL="0" indent="0">
              <a:buNone/>
              <a:defRPr sz="1600"/>
            </a:lvl1pPr>
          </a:lstStyle>
          <a:p>
            <a:pPr lvl="0"/>
            <a:r>
              <a:rPr lang="en-GB" dirty="0"/>
              <a:t>XX to XX minutes</a:t>
            </a:r>
            <a:endParaRPr lang="en-US" dirty="0"/>
          </a:p>
        </p:txBody>
      </p:sp>
      <p:sp>
        <p:nvSpPr>
          <p:cNvPr id="15" name="Body Copy">
            <a:extLst>
              <a:ext uri="{FF2B5EF4-FFF2-40B4-BE49-F238E27FC236}">
                <a16:creationId xmlns:a16="http://schemas.microsoft.com/office/drawing/2014/main" id="{B807E27B-170D-0A43-A992-5115176F8C25}"/>
              </a:ext>
            </a:extLst>
          </p:cNvPr>
          <p:cNvSpPr>
            <a:spLocks noGrp="1"/>
          </p:cNvSpPr>
          <p:nvPr>
            <p:ph type="body" sz="quarter" idx="11"/>
          </p:nvPr>
        </p:nvSpPr>
        <p:spPr>
          <a:xfrm>
            <a:off x="371475" y="2396925"/>
            <a:ext cx="11412537" cy="2952754"/>
          </a:xfrm>
          <a:solidFill>
            <a:srgbClr val="FF8BFF">
              <a:alpha val="9000"/>
            </a:srgbClr>
          </a:solidFill>
          <a:ln>
            <a:noFill/>
          </a:ln>
        </p:spPr>
        <p:txBody>
          <a:bodyPr lIns="180000" tIns="180000" rIns="180000" bIns="180000" numCol="2" spcCol="288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00E7BD"/>
              </a:buCl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0"/>
            <a:r>
              <a:rPr lang="en-GB" dirty="0"/>
              <a:t>Fifth level Click to edit Master text styles</a:t>
            </a:r>
          </a:p>
          <a:p>
            <a:pPr lvl="1"/>
            <a:r>
              <a:rPr lang="en-GB" dirty="0"/>
              <a:t>Second level</a:t>
            </a:r>
          </a:p>
          <a:p>
            <a:pPr lvl="2"/>
            <a:r>
              <a:rPr lang="en-GB" dirty="0"/>
              <a:t>Third level</a:t>
            </a:r>
          </a:p>
          <a:p>
            <a:pPr lvl="3"/>
            <a:r>
              <a:rPr lang="en-GB" dirty="0"/>
              <a:t>Fourth level</a:t>
            </a:r>
          </a:p>
          <a:p>
            <a:pPr lvl="0"/>
            <a:endParaRPr lang="en-GB" dirty="0"/>
          </a:p>
          <a:p>
            <a:pPr lvl="0"/>
            <a:r>
              <a:rPr lang="en-GB" dirty="0"/>
              <a:t>Fifth level Click to edit Master text styles</a:t>
            </a:r>
          </a:p>
          <a:p>
            <a:pPr lvl="1"/>
            <a:r>
              <a:rPr lang="en-GB" dirty="0"/>
              <a:t>Second level</a:t>
            </a:r>
          </a:p>
          <a:p>
            <a:pPr lvl="2"/>
            <a:r>
              <a:rPr lang="en-GB" dirty="0"/>
              <a:t>Third level</a:t>
            </a:r>
          </a:p>
          <a:p>
            <a:pPr lvl="3"/>
            <a:r>
              <a:rPr lang="en-GB" dirty="0"/>
              <a:t>Fourth level</a:t>
            </a:r>
          </a:p>
          <a:p>
            <a:pPr lvl="0"/>
            <a:r>
              <a:rPr lang="en-GB" dirty="0"/>
              <a:t>Fifth level Click to edit Master text styles</a:t>
            </a:r>
          </a:p>
          <a:p>
            <a:pPr lvl="1"/>
            <a:r>
              <a:rPr lang="en-GB" dirty="0"/>
              <a:t>Second level</a:t>
            </a:r>
          </a:p>
          <a:p>
            <a:pPr lvl="2"/>
            <a:r>
              <a:rPr lang="en-GB" dirty="0"/>
              <a:t>Third level</a:t>
            </a:r>
          </a:p>
          <a:p>
            <a:pPr lvl="3"/>
            <a:r>
              <a:rPr lang="en-GB" dirty="0"/>
              <a:t>Fourth level</a:t>
            </a:r>
            <a:endParaRPr lang="en-US" dirty="0"/>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sp>
        <p:nvSpPr>
          <p:cNvPr id="14" name="Footer Placeholder 7">
            <a:extLst>
              <a:ext uri="{FF2B5EF4-FFF2-40B4-BE49-F238E27FC236}">
                <a16:creationId xmlns:a16="http://schemas.microsoft.com/office/drawing/2014/main" id="{1F270D36-F89A-E34A-991E-5502974386C5}"/>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dirty="0"/>
              <a:t>PRESENTATION TITLE HERE (AMEND VIEW &gt; HEADER AND FOOTER &gt; APPLY ALL)</a:t>
            </a:r>
          </a:p>
        </p:txBody>
      </p:sp>
      <p:pic>
        <p:nvPicPr>
          <p:cNvPr id="21" name="Picture 20" descr="MAE DY BLEIDLAIS YN CYFRI PAID COLLI DY GYFLE Logo">
            <a:extLst>
              <a:ext uri="{FF2B5EF4-FFF2-40B4-BE49-F238E27FC236}">
                <a16:creationId xmlns:a16="http://schemas.microsoft.com/office/drawing/2014/main" id="{7B62CAF9-B9AF-6349-A50D-90A988A9B10A}"/>
              </a:ext>
            </a:extLst>
          </p:cNvPr>
          <p:cNvPicPr>
            <a:picLocks noChangeAspect="1"/>
          </p:cNvPicPr>
          <p:nvPr userDrawn="1"/>
        </p:nvPicPr>
        <p:blipFill>
          <a:blip r:embed="rId3"/>
          <a:stretch>
            <a:fillRect/>
          </a:stretch>
        </p:blipFill>
        <p:spPr>
          <a:xfrm>
            <a:off x="9526608" y="6062337"/>
            <a:ext cx="2246659" cy="468054"/>
          </a:xfrm>
          <a:prstGeom prst="rect">
            <a:avLst/>
          </a:prstGeom>
        </p:spPr>
      </p:pic>
      <p:sp>
        <p:nvSpPr>
          <p:cNvPr id="22" name="Footer Placeholder 40">
            <a:hlinkClick r:id="rId4"/>
            <a:extLst>
              <a:ext uri="{FF2B5EF4-FFF2-40B4-BE49-F238E27FC236}">
                <a16:creationId xmlns:a16="http://schemas.microsoft.com/office/drawing/2014/main" id="{608D2848-63F6-B84E-A976-2703C4B72526}"/>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23" name="Picture 22" descr="A picture containing logo&#10;&#10;Description automatically generated">
            <a:extLst>
              <a:ext uri="{FF2B5EF4-FFF2-40B4-BE49-F238E27FC236}">
                <a16:creationId xmlns:a16="http://schemas.microsoft.com/office/drawing/2014/main" id="{1705E777-2066-6B4F-A3A6-AF581FB6DD72}"/>
              </a:ext>
            </a:extLst>
          </p:cNvPr>
          <p:cNvPicPr>
            <a:picLocks noChangeAspect="1"/>
          </p:cNvPicPr>
          <p:nvPr userDrawn="1"/>
        </p:nvPicPr>
        <p:blipFill>
          <a:blip r:embed="rId5"/>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30644488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ctivity Slide A + Additional Info">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43F29A1-212A-7144-B4DB-7DC597363815}"/>
              </a:ext>
              <a:ext uri="{C183D7F6-B498-43B3-948B-1728B52AA6E4}">
                <adec:decorative xmlns:adec="http://schemas.microsoft.com/office/drawing/2017/decorative" val="0"/>
              </a:ext>
            </a:extLst>
          </p:cNvPr>
          <p:cNvSpPr/>
          <p:nvPr userDrawn="1"/>
        </p:nvSpPr>
        <p:spPr>
          <a:xfrm>
            <a:off x="6240463" y="1778216"/>
            <a:ext cx="5543549"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13" name="Sub title">
            <a:extLst>
              <a:ext uri="{FF2B5EF4-FFF2-40B4-BE49-F238E27FC236}">
                <a16:creationId xmlns:a16="http://schemas.microsoft.com/office/drawing/2014/main" id="{BB2B9F3F-5FC0-4F44-947E-05AE3D23367E}"/>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dirty="0"/>
              <a:t>You could also add a subtitle here</a:t>
            </a:r>
            <a:endParaRPr lang="en-US" dirty="0"/>
          </a:p>
        </p:txBody>
      </p:sp>
      <p:sp>
        <p:nvSpPr>
          <p:cNvPr id="4" name="Left hand side page copy">
            <a:extLst>
              <a:ext uri="{FF2B5EF4-FFF2-40B4-BE49-F238E27FC236}">
                <a16:creationId xmlns:a16="http://schemas.microsoft.com/office/drawing/2014/main" id="{9603DDB5-725C-E84A-8CAF-FC091C573311}"/>
              </a:ext>
            </a:extLst>
          </p:cNvPr>
          <p:cNvSpPr>
            <a:spLocks noGrp="1"/>
          </p:cNvSpPr>
          <p:nvPr>
            <p:ph type="body" sz="quarter" idx="14"/>
          </p:nvPr>
        </p:nvSpPr>
        <p:spPr>
          <a:xfrm>
            <a:off x="371475" y="1970866"/>
            <a:ext cx="5724525" cy="3379009"/>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28" name="Time Icon" descr="Icon&#10;&#10;Description automatically generated">
            <a:extLst>
              <a:ext uri="{FF2B5EF4-FFF2-40B4-BE49-F238E27FC236}">
                <a16:creationId xmlns:a16="http://schemas.microsoft.com/office/drawing/2014/main" id="{41F7F007-0A35-7B4B-A950-A835AE2F4C20}"/>
              </a:ext>
            </a:extLst>
          </p:cNvPr>
          <p:cNvPicPr>
            <a:picLocks noChangeAspect="1"/>
          </p:cNvPicPr>
          <p:nvPr userDrawn="1"/>
        </p:nvPicPr>
        <p:blipFill>
          <a:blip r:embed="rId2"/>
          <a:stretch>
            <a:fillRect/>
          </a:stretch>
        </p:blipFill>
        <p:spPr>
          <a:xfrm>
            <a:off x="6366725" y="1917188"/>
            <a:ext cx="340759" cy="340759"/>
          </a:xfrm>
          <a:prstGeom prst="rect">
            <a:avLst/>
          </a:prstGeom>
        </p:spPr>
      </p:pic>
      <p:sp>
        <p:nvSpPr>
          <p:cNvPr id="29" name="Right hand side copy">
            <a:extLst>
              <a:ext uri="{FF2B5EF4-FFF2-40B4-BE49-F238E27FC236}">
                <a16:creationId xmlns:a16="http://schemas.microsoft.com/office/drawing/2014/main" id="{6F329B5F-842D-9B45-BE3D-FF08822D72F3}"/>
              </a:ext>
            </a:extLst>
          </p:cNvPr>
          <p:cNvSpPr>
            <a:spLocks noGrp="1"/>
          </p:cNvSpPr>
          <p:nvPr>
            <p:ph type="body" sz="quarter" idx="11"/>
          </p:nvPr>
        </p:nvSpPr>
        <p:spPr>
          <a:xfrm>
            <a:off x="6240463" y="2396925"/>
            <a:ext cx="5543549" cy="2952754"/>
          </a:xfrm>
          <a:solidFill>
            <a:srgbClr val="00E7BD">
              <a:alpha val="9000"/>
            </a:srgbClr>
          </a:solidFill>
          <a:ln>
            <a:noFill/>
          </a:ln>
        </p:spPr>
        <p:txBody>
          <a:bodyPr lIns="180000" tIns="180000" rIns="180000" bIns="180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7" name="Text Placeholder 22">
            <a:extLst>
              <a:ext uri="{FF2B5EF4-FFF2-40B4-BE49-F238E27FC236}">
                <a16:creationId xmlns:a16="http://schemas.microsoft.com/office/drawing/2014/main" id="{2336B7B9-D27C-3E48-A3C3-778DFCB2ACE1}"/>
              </a:ext>
            </a:extLst>
          </p:cNvPr>
          <p:cNvSpPr>
            <a:spLocks noGrp="1"/>
          </p:cNvSpPr>
          <p:nvPr>
            <p:ph type="body" sz="quarter" idx="12" hasCustomPrompt="1"/>
          </p:nvPr>
        </p:nvSpPr>
        <p:spPr>
          <a:xfrm>
            <a:off x="6756129" y="1778215"/>
            <a:ext cx="4724671" cy="618707"/>
          </a:xfrm>
        </p:spPr>
        <p:txBody>
          <a:bodyPr anchor="ctr">
            <a:normAutofit/>
          </a:bodyPr>
          <a:lstStyle>
            <a:lvl1pPr marL="0" indent="0">
              <a:buNone/>
              <a:defRPr sz="1600"/>
            </a:lvl1pPr>
          </a:lstStyle>
          <a:p>
            <a:pPr lvl="0"/>
            <a:r>
              <a:rPr lang="en-GB" dirty="0"/>
              <a:t>XX to XX minutes</a:t>
            </a:r>
            <a:endParaRPr lang="en-US" dirty="0"/>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sp>
        <p:nvSpPr>
          <p:cNvPr id="15" name="Footer Placeholder 7">
            <a:extLst>
              <a:ext uri="{FF2B5EF4-FFF2-40B4-BE49-F238E27FC236}">
                <a16:creationId xmlns:a16="http://schemas.microsoft.com/office/drawing/2014/main" id="{37DF6749-A1DC-4540-9B9B-8E6FD47D1484}"/>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dirty="0"/>
              <a:t>PRESENTATION TITLE HERE (AMEND VIEW &gt; HEADER AND FOOTER &gt; APPLY ALL)</a:t>
            </a:r>
          </a:p>
        </p:txBody>
      </p:sp>
      <p:pic>
        <p:nvPicPr>
          <p:cNvPr id="18" name="Picture 17" descr="MAE DY BLEIDLAIS YN CYFRI PAID COLLI DY GYFLE Logo">
            <a:extLst>
              <a:ext uri="{FF2B5EF4-FFF2-40B4-BE49-F238E27FC236}">
                <a16:creationId xmlns:a16="http://schemas.microsoft.com/office/drawing/2014/main" id="{53C60C0F-9047-164D-B7CA-2B1299F7D564}"/>
              </a:ext>
            </a:extLst>
          </p:cNvPr>
          <p:cNvPicPr>
            <a:picLocks noChangeAspect="1"/>
          </p:cNvPicPr>
          <p:nvPr userDrawn="1"/>
        </p:nvPicPr>
        <p:blipFill>
          <a:blip r:embed="rId4"/>
          <a:stretch>
            <a:fillRect/>
          </a:stretch>
        </p:blipFill>
        <p:spPr>
          <a:xfrm>
            <a:off x="9526608" y="6062337"/>
            <a:ext cx="2246659" cy="468054"/>
          </a:xfrm>
          <a:prstGeom prst="rect">
            <a:avLst/>
          </a:prstGeom>
        </p:spPr>
      </p:pic>
      <p:sp>
        <p:nvSpPr>
          <p:cNvPr id="19" name="Footer Placeholder 40">
            <a:hlinkClick r:id="rId5"/>
            <a:extLst>
              <a:ext uri="{FF2B5EF4-FFF2-40B4-BE49-F238E27FC236}">
                <a16:creationId xmlns:a16="http://schemas.microsoft.com/office/drawing/2014/main" id="{700E066D-DDB4-B34A-BAC8-0D4B623B7E1C}"/>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20" name="Picture 19" descr="A picture containing logo&#10;&#10;Description automatically generated">
            <a:extLst>
              <a:ext uri="{FF2B5EF4-FFF2-40B4-BE49-F238E27FC236}">
                <a16:creationId xmlns:a16="http://schemas.microsoft.com/office/drawing/2014/main" id="{C46F6A6F-494F-BF4F-8574-C470217E3B94}"/>
              </a:ext>
            </a:extLst>
          </p:cNvPr>
          <p:cNvPicPr>
            <a:picLocks noChangeAspect="1"/>
          </p:cNvPicPr>
          <p:nvPr userDrawn="1"/>
        </p:nvPicPr>
        <p:blipFill>
          <a:blip r:embed="rId6"/>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39772692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Activity Slide A + Additional Info">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43F29A1-212A-7144-B4DB-7DC597363815}"/>
              </a:ext>
              <a:ext uri="{C183D7F6-B498-43B3-948B-1728B52AA6E4}">
                <adec:decorative xmlns:adec="http://schemas.microsoft.com/office/drawing/2017/decorative" val="0"/>
              </a:ext>
            </a:extLst>
          </p:cNvPr>
          <p:cNvSpPr/>
          <p:nvPr userDrawn="1"/>
        </p:nvSpPr>
        <p:spPr>
          <a:xfrm>
            <a:off x="6240463" y="1778216"/>
            <a:ext cx="5543549"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13" name="Sub title">
            <a:extLst>
              <a:ext uri="{FF2B5EF4-FFF2-40B4-BE49-F238E27FC236}">
                <a16:creationId xmlns:a16="http://schemas.microsoft.com/office/drawing/2014/main" id="{BB2B9F3F-5FC0-4F44-947E-05AE3D23367E}"/>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dirty="0"/>
              <a:t>You could also add a subtitle here</a:t>
            </a:r>
            <a:endParaRPr lang="en-US" dirty="0"/>
          </a:p>
        </p:txBody>
      </p:sp>
      <p:sp>
        <p:nvSpPr>
          <p:cNvPr id="4" name="Left hand side page copy">
            <a:extLst>
              <a:ext uri="{FF2B5EF4-FFF2-40B4-BE49-F238E27FC236}">
                <a16:creationId xmlns:a16="http://schemas.microsoft.com/office/drawing/2014/main" id="{9603DDB5-725C-E84A-8CAF-FC091C573311}"/>
              </a:ext>
            </a:extLst>
          </p:cNvPr>
          <p:cNvSpPr>
            <a:spLocks noGrp="1"/>
          </p:cNvSpPr>
          <p:nvPr>
            <p:ph type="body" sz="quarter" idx="14"/>
          </p:nvPr>
        </p:nvSpPr>
        <p:spPr>
          <a:xfrm>
            <a:off x="371475" y="1970866"/>
            <a:ext cx="5724525" cy="3379009"/>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9" name="Right hand side copy">
            <a:extLst>
              <a:ext uri="{FF2B5EF4-FFF2-40B4-BE49-F238E27FC236}">
                <a16:creationId xmlns:a16="http://schemas.microsoft.com/office/drawing/2014/main" id="{6F329B5F-842D-9B45-BE3D-FF08822D72F3}"/>
              </a:ext>
            </a:extLst>
          </p:cNvPr>
          <p:cNvSpPr>
            <a:spLocks noGrp="1"/>
          </p:cNvSpPr>
          <p:nvPr>
            <p:ph type="body" sz="quarter" idx="11"/>
          </p:nvPr>
        </p:nvSpPr>
        <p:spPr>
          <a:xfrm>
            <a:off x="6240463" y="2396925"/>
            <a:ext cx="5543549" cy="2952754"/>
          </a:xfrm>
          <a:solidFill>
            <a:srgbClr val="00E7BD">
              <a:alpha val="9000"/>
            </a:srgbClr>
          </a:solidFill>
          <a:ln>
            <a:noFill/>
          </a:ln>
        </p:spPr>
        <p:txBody>
          <a:bodyPr lIns="180000" tIns="180000" rIns="180000" bIns="180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7" name="Text Placeholder 22">
            <a:extLst>
              <a:ext uri="{FF2B5EF4-FFF2-40B4-BE49-F238E27FC236}">
                <a16:creationId xmlns:a16="http://schemas.microsoft.com/office/drawing/2014/main" id="{2336B7B9-D27C-3E48-A3C3-778DFCB2ACE1}"/>
              </a:ext>
            </a:extLst>
          </p:cNvPr>
          <p:cNvSpPr>
            <a:spLocks noGrp="1"/>
          </p:cNvSpPr>
          <p:nvPr>
            <p:ph type="body" sz="quarter" idx="12" hasCustomPrompt="1"/>
          </p:nvPr>
        </p:nvSpPr>
        <p:spPr>
          <a:xfrm>
            <a:off x="6329239" y="1778215"/>
            <a:ext cx="5151562" cy="618707"/>
          </a:xfrm>
        </p:spPr>
        <p:txBody>
          <a:bodyPr anchor="ctr">
            <a:normAutofit/>
          </a:bodyPr>
          <a:lstStyle>
            <a:lvl1pPr marL="0" indent="0">
              <a:buNone/>
              <a:defRPr sz="1600"/>
            </a:lvl1pPr>
          </a:lstStyle>
          <a:p>
            <a:pPr lvl="0"/>
            <a:r>
              <a:rPr lang="en-GB" dirty="0"/>
              <a:t>XX to XX minutes</a:t>
            </a:r>
            <a:endParaRPr lang="en-US" dirty="0"/>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sp>
        <p:nvSpPr>
          <p:cNvPr id="15" name="Footer Placeholder 7">
            <a:extLst>
              <a:ext uri="{FF2B5EF4-FFF2-40B4-BE49-F238E27FC236}">
                <a16:creationId xmlns:a16="http://schemas.microsoft.com/office/drawing/2014/main" id="{37DF6749-A1DC-4540-9B9B-8E6FD47D1484}"/>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dirty="0"/>
              <a:t>PRESENTATION TITLE HERE (AMEND VIEW &gt; HEADER AND FOOTER &gt; APPLY ALL)</a:t>
            </a:r>
          </a:p>
        </p:txBody>
      </p:sp>
      <p:pic>
        <p:nvPicPr>
          <p:cNvPr id="18" name="Picture 17" descr="MAE DY BLEIDLAIS YN CYFRI PAID COLLI DY GYFLE Logo">
            <a:extLst>
              <a:ext uri="{FF2B5EF4-FFF2-40B4-BE49-F238E27FC236}">
                <a16:creationId xmlns:a16="http://schemas.microsoft.com/office/drawing/2014/main" id="{53C60C0F-9047-164D-B7CA-2B1299F7D564}"/>
              </a:ext>
            </a:extLst>
          </p:cNvPr>
          <p:cNvPicPr>
            <a:picLocks noChangeAspect="1"/>
          </p:cNvPicPr>
          <p:nvPr userDrawn="1"/>
        </p:nvPicPr>
        <p:blipFill>
          <a:blip r:embed="rId3"/>
          <a:stretch>
            <a:fillRect/>
          </a:stretch>
        </p:blipFill>
        <p:spPr>
          <a:xfrm>
            <a:off x="9526608" y="6062337"/>
            <a:ext cx="2246659" cy="468054"/>
          </a:xfrm>
          <a:prstGeom prst="rect">
            <a:avLst/>
          </a:prstGeom>
        </p:spPr>
      </p:pic>
      <p:sp>
        <p:nvSpPr>
          <p:cNvPr id="19" name="Footer Placeholder 40">
            <a:hlinkClick r:id="rId4"/>
            <a:extLst>
              <a:ext uri="{FF2B5EF4-FFF2-40B4-BE49-F238E27FC236}">
                <a16:creationId xmlns:a16="http://schemas.microsoft.com/office/drawing/2014/main" id="{700E066D-DDB4-B34A-BAC8-0D4B623B7E1C}"/>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20" name="Picture 19" descr="A picture containing logo&#10;&#10;Description automatically generated">
            <a:extLst>
              <a:ext uri="{FF2B5EF4-FFF2-40B4-BE49-F238E27FC236}">
                <a16:creationId xmlns:a16="http://schemas.microsoft.com/office/drawing/2014/main" id="{C46F6A6F-494F-BF4F-8574-C470217E3B94}"/>
              </a:ext>
            </a:extLst>
          </p:cNvPr>
          <p:cNvPicPr>
            <a:picLocks noChangeAspect="1"/>
          </p:cNvPicPr>
          <p:nvPr userDrawn="1"/>
        </p:nvPicPr>
        <p:blipFill>
          <a:blip r:embed="rId5"/>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6803111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ctivity Slide B + Additional Info">
    <p:spTree>
      <p:nvGrpSpPr>
        <p:cNvPr id="1" name=""/>
        <p:cNvGrpSpPr/>
        <p:nvPr/>
      </p:nvGrpSpPr>
      <p:grpSpPr>
        <a:xfrm>
          <a:off x="0" y="0"/>
          <a:ext cx="0" cy="0"/>
          <a:chOff x="0" y="0"/>
          <a:chExt cx="0" cy="0"/>
        </a:xfrm>
      </p:grpSpPr>
      <p:sp>
        <p:nvSpPr>
          <p:cNvPr id="20" name="Page Title">
            <a:extLst>
              <a:ext uri="{FF2B5EF4-FFF2-40B4-BE49-F238E27FC236}">
                <a16:creationId xmlns:a16="http://schemas.microsoft.com/office/drawing/2014/main" id="{43E0F3D6-DADD-5047-BD57-9F6522D10F5C}"/>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1" name="Sub title">
            <a:extLst>
              <a:ext uri="{FF2B5EF4-FFF2-40B4-BE49-F238E27FC236}">
                <a16:creationId xmlns:a16="http://schemas.microsoft.com/office/drawing/2014/main" id="{60E5F732-2DD6-1840-9236-B49466FDA9FF}"/>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dirty="0"/>
              <a:t>You could also add a subtitle here</a:t>
            </a:r>
            <a:endParaRPr lang="en-US" dirty="0"/>
          </a:p>
        </p:txBody>
      </p:sp>
      <p:sp>
        <p:nvSpPr>
          <p:cNvPr id="19" name="Rectangle 18">
            <a:extLst>
              <a:ext uri="{FF2B5EF4-FFF2-40B4-BE49-F238E27FC236}">
                <a16:creationId xmlns:a16="http://schemas.microsoft.com/office/drawing/2014/main" id="{EFB8599A-2260-4845-9532-FF540D524D4D}"/>
              </a:ext>
              <a:ext uri="{C183D7F6-B498-43B3-948B-1728B52AA6E4}">
                <adec:decorative xmlns:adec="http://schemas.microsoft.com/office/drawing/2017/decorative" val="1"/>
              </a:ext>
            </a:extLst>
          </p:cNvPr>
          <p:cNvSpPr/>
          <p:nvPr userDrawn="1"/>
        </p:nvSpPr>
        <p:spPr>
          <a:xfrm>
            <a:off x="6240463" y="1778216"/>
            <a:ext cx="5543549"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Left hand side page copy">
            <a:extLst>
              <a:ext uri="{FF2B5EF4-FFF2-40B4-BE49-F238E27FC236}">
                <a16:creationId xmlns:a16="http://schemas.microsoft.com/office/drawing/2014/main" id="{FF013D6D-E449-F04C-8B1E-69F24B256E48}"/>
              </a:ext>
            </a:extLst>
          </p:cNvPr>
          <p:cNvSpPr>
            <a:spLocks noGrp="1"/>
          </p:cNvSpPr>
          <p:nvPr>
            <p:ph type="body" sz="quarter" idx="14"/>
          </p:nvPr>
        </p:nvSpPr>
        <p:spPr>
          <a:xfrm>
            <a:off x="371475" y="1970866"/>
            <a:ext cx="5724525" cy="3379009"/>
          </a:xfrm>
        </p:spPr>
        <p:txBody>
          <a:bodyPr/>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6" name="Right hand side copy">
            <a:extLst>
              <a:ext uri="{FF2B5EF4-FFF2-40B4-BE49-F238E27FC236}">
                <a16:creationId xmlns:a16="http://schemas.microsoft.com/office/drawing/2014/main" id="{F73E658F-9E93-074E-A97D-B11A4C678A66}"/>
              </a:ext>
            </a:extLst>
          </p:cNvPr>
          <p:cNvSpPr>
            <a:spLocks noGrp="1"/>
          </p:cNvSpPr>
          <p:nvPr>
            <p:ph type="body" sz="quarter" idx="11"/>
          </p:nvPr>
        </p:nvSpPr>
        <p:spPr>
          <a:xfrm>
            <a:off x="6240463" y="2396925"/>
            <a:ext cx="5543549" cy="2952754"/>
          </a:xfrm>
          <a:solidFill>
            <a:srgbClr val="FF8BFF">
              <a:alpha val="9000"/>
            </a:srgbClr>
          </a:solidFill>
          <a:ln>
            <a:noFill/>
          </a:ln>
        </p:spPr>
        <p:txBody>
          <a:bodyPr lIns="180000" tIns="180000" rIns="180000" bIns="180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FF8BFF"/>
              </a:buCl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7" name="Time">
            <a:extLst>
              <a:ext uri="{FF2B5EF4-FFF2-40B4-BE49-F238E27FC236}">
                <a16:creationId xmlns:a16="http://schemas.microsoft.com/office/drawing/2014/main" id="{6FB82032-9D54-274E-96EC-3DE697C26919}"/>
              </a:ext>
            </a:extLst>
          </p:cNvPr>
          <p:cNvSpPr>
            <a:spLocks noGrp="1"/>
          </p:cNvSpPr>
          <p:nvPr>
            <p:ph type="body" sz="quarter" idx="12" hasCustomPrompt="1"/>
          </p:nvPr>
        </p:nvSpPr>
        <p:spPr>
          <a:xfrm>
            <a:off x="6756129" y="1784826"/>
            <a:ext cx="4724671" cy="612098"/>
          </a:xfrm>
        </p:spPr>
        <p:txBody>
          <a:bodyPr anchor="ctr">
            <a:normAutofit/>
          </a:bodyPr>
          <a:lstStyle>
            <a:lvl1pPr marL="0" indent="0">
              <a:buNone/>
              <a:defRPr sz="1600"/>
            </a:lvl1pPr>
          </a:lstStyle>
          <a:p>
            <a:pPr lvl="0"/>
            <a:r>
              <a:rPr lang="en-GB" dirty="0"/>
              <a:t>XX to XX minutes</a:t>
            </a:r>
            <a:endParaRPr lang="en-US" dirty="0"/>
          </a:p>
        </p:txBody>
      </p:sp>
      <p:pic>
        <p:nvPicPr>
          <p:cNvPr id="35" name="Picture 34">
            <a:extLst>
              <a:ext uri="{FF2B5EF4-FFF2-40B4-BE49-F238E27FC236}">
                <a16:creationId xmlns:a16="http://schemas.microsoft.com/office/drawing/2014/main" id="{43D8FB1E-5945-4349-A719-0D5CF93E5A0E}"/>
              </a:ext>
            </a:extLst>
          </p:cNvPr>
          <p:cNvPicPr>
            <a:picLocks noChangeAspect="1"/>
          </p:cNvPicPr>
          <p:nvPr userDrawn="1"/>
        </p:nvPicPr>
        <p:blipFill>
          <a:blip r:embed="rId2"/>
          <a:srcRect/>
          <a:stretch/>
        </p:blipFill>
        <p:spPr>
          <a:xfrm>
            <a:off x="6372543" y="1922288"/>
            <a:ext cx="330563" cy="330563"/>
          </a:xfrm>
          <a:prstGeom prst="rect">
            <a:avLst/>
          </a:prstGeom>
        </p:spPr>
      </p:pic>
      <p:sp>
        <p:nvSpPr>
          <p:cNvPr id="28" name="Rectangle 27">
            <a:extLst>
              <a:ext uri="{FF2B5EF4-FFF2-40B4-BE49-F238E27FC236}">
                <a16:creationId xmlns:a16="http://schemas.microsoft.com/office/drawing/2014/main" id="{02B3989C-CFD8-3449-9DAF-3549D9940ED2}"/>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BF6D8D30-8469-5741-81E8-9418F3B0123B}"/>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sp>
        <p:nvSpPr>
          <p:cNvPr id="33" name="Footer Placeholder 7">
            <a:extLst>
              <a:ext uri="{FF2B5EF4-FFF2-40B4-BE49-F238E27FC236}">
                <a16:creationId xmlns:a16="http://schemas.microsoft.com/office/drawing/2014/main" id="{EDA3CE67-8795-AE45-9489-33F3577B492B}"/>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PRESENTATION TITLE HERE (AMEND VIEW &gt; HEADER AND FOOTER &gt; APPLY ALL)</a:t>
            </a:r>
            <a:endParaRPr lang="en-US" dirty="0"/>
          </a:p>
        </p:txBody>
      </p:sp>
      <p:pic>
        <p:nvPicPr>
          <p:cNvPr id="16" name="Picture 15" descr="MAE DY BLEIDLAIS YN CYFRI PAID COLLI DY GYFLE Logo">
            <a:extLst>
              <a:ext uri="{FF2B5EF4-FFF2-40B4-BE49-F238E27FC236}">
                <a16:creationId xmlns:a16="http://schemas.microsoft.com/office/drawing/2014/main" id="{A6EFB559-76B5-5649-9036-DAEAECFB63ED}"/>
              </a:ext>
            </a:extLst>
          </p:cNvPr>
          <p:cNvPicPr>
            <a:picLocks noChangeAspect="1"/>
          </p:cNvPicPr>
          <p:nvPr userDrawn="1"/>
        </p:nvPicPr>
        <p:blipFill>
          <a:blip r:embed="rId4"/>
          <a:stretch>
            <a:fillRect/>
          </a:stretch>
        </p:blipFill>
        <p:spPr>
          <a:xfrm>
            <a:off x="9526608" y="6062337"/>
            <a:ext cx="2246659" cy="468054"/>
          </a:xfrm>
          <a:prstGeom prst="rect">
            <a:avLst/>
          </a:prstGeom>
        </p:spPr>
      </p:pic>
      <p:sp>
        <p:nvSpPr>
          <p:cNvPr id="17" name="Footer Placeholder 40">
            <a:hlinkClick r:id="rId5"/>
            <a:extLst>
              <a:ext uri="{FF2B5EF4-FFF2-40B4-BE49-F238E27FC236}">
                <a16:creationId xmlns:a16="http://schemas.microsoft.com/office/drawing/2014/main" id="{17A52DFF-EFA6-3F43-8FDD-D51929A6C3A4}"/>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8" name="Picture 17" descr="A picture containing logo&#10;&#10;Description automatically generated">
            <a:extLst>
              <a:ext uri="{FF2B5EF4-FFF2-40B4-BE49-F238E27FC236}">
                <a16:creationId xmlns:a16="http://schemas.microsoft.com/office/drawing/2014/main" id="{05078F03-041D-8942-9C71-EFD869FEC501}"/>
              </a:ext>
            </a:extLst>
          </p:cNvPr>
          <p:cNvPicPr>
            <a:picLocks noChangeAspect="1"/>
          </p:cNvPicPr>
          <p:nvPr userDrawn="1"/>
        </p:nvPicPr>
        <p:blipFill>
          <a:blip r:embed="rId6"/>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9662336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Activity Slide B + Additional Info">
    <p:spTree>
      <p:nvGrpSpPr>
        <p:cNvPr id="1" name=""/>
        <p:cNvGrpSpPr/>
        <p:nvPr/>
      </p:nvGrpSpPr>
      <p:grpSpPr>
        <a:xfrm>
          <a:off x="0" y="0"/>
          <a:ext cx="0" cy="0"/>
          <a:chOff x="0" y="0"/>
          <a:chExt cx="0" cy="0"/>
        </a:xfrm>
      </p:grpSpPr>
      <p:sp>
        <p:nvSpPr>
          <p:cNvPr id="20" name="Page Title">
            <a:extLst>
              <a:ext uri="{FF2B5EF4-FFF2-40B4-BE49-F238E27FC236}">
                <a16:creationId xmlns:a16="http://schemas.microsoft.com/office/drawing/2014/main" id="{43E0F3D6-DADD-5047-BD57-9F6522D10F5C}"/>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1" name="Sub title">
            <a:extLst>
              <a:ext uri="{FF2B5EF4-FFF2-40B4-BE49-F238E27FC236}">
                <a16:creationId xmlns:a16="http://schemas.microsoft.com/office/drawing/2014/main" id="{60E5F732-2DD6-1840-9236-B49466FDA9FF}"/>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dirty="0"/>
              <a:t>You could also add a subtitle here</a:t>
            </a:r>
            <a:endParaRPr lang="en-US" dirty="0"/>
          </a:p>
        </p:txBody>
      </p:sp>
      <p:sp>
        <p:nvSpPr>
          <p:cNvPr id="19" name="Rectangle 18">
            <a:extLst>
              <a:ext uri="{FF2B5EF4-FFF2-40B4-BE49-F238E27FC236}">
                <a16:creationId xmlns:a16="http://schemas.microsoft.com/office/drawing/2014/main" id="{EFB8599A-2260-4845-9532-FF540D524D4D}"/>
              </a:ext>
              <a:ext uri="{C183D7F6-B498-43B3-948B-1728B52AA6E4}">
                <adec:decorative xmlns:adec="http://schemas.microsoft.com/office/drawing/2017/decorative" val="1"/>
              </a:ext>
            </a:extLst>
          </p:cNvPr>
          <p:cNvSpPr/>
          <p:nvPr userDrawn="1"/>
        </p:nvSpPr>
        <p:spPr>
          <a:xfrm>
            <a:off x="6240463" y="1778216"/>
            <a:ext cx="5543549"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Left hand side page copy">
            <a:extLst>
              <a:ext uri="{FF2B5EF4-FFF2-40B4-BE49-F238E27FC236}">
                <a16:creationId xmlns:a16="http://schemas.microsoft.com/office/drawing/2014/main" id="{FF013D6D-E449-F04C-8B1E-69F24B256E48}"/>
              </a:ext>
            </a:extLst>
          </p:cNvPr>
          <p:cNvSpPr>
            <a:spLocks noGrp="1"/>
          </p:cNvSpPr>
          <p:nvPr>
            <p:ph type="body" sz="quarter" idx="14"/>
          </p:nvPr>
        </p:nvSpPr>
        <p:spPr>
          <a:xfrm>
            <a:off x="371475" y="1970866"/>
            <a:ext cx="5724525" cy="3379009"/>
          </a:xfrm>
        </p:spPr>
        <p:txBody>
          <a:bodyPr/>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6" name="Right hand side copy">
            <a:extLst>
              <a:ext uri="{FF2B5EF4-FFF2-40B4-BE49-F238E27FC236}">
                <a16:creationId xmlns:a16="http://schemas.microsoft.com/office/drawing/2014/main" id="{F73E658F-9E93-074E-A97D-B11A4C678A66}"/>
              </a:ext>
            </a:extLst>
          </p:cNvPr>
          <p:cNvSpPr>
            <a:spLocks noGrp="1"/>
          </p:cNvSpPr>
          <p:nvPr>
            <p:ph type="body" sz="quarter" idx="11"/>
          </p:nvPr>
        </p:nvSpPr>
        <p:spPr>
          <a:xfrm>
            <a:off x="6240463" y="2396925"/>
            <a:ext cx="5543549" cy="2952754"/>
          </a:xfrm>
          <a:solidFill>
            <a:srgbClr val="FF8BFF">
              <a:alpha val="9000"/>
            </a:srgbClr>
          </a:solidFill>
          <a:ln>
            <a:noFill/>
          </a:ln>
        </p:spPr>
        <p:txBody>
          <a:bodyPr lIns="180000" tIns="180000" rIns="180000" bIns="180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FF8BFF"/>
              </a:buCl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7" name="Time">
            <a:extLst>
              <a:ext uri="{FF2B5EF4-FFF2-40B4-BE49-F238E27FC236}">
                <a16:creationId xmlns:a16="http://schemas.microsoft.com/office/drawing/2014/main" id="{6FB82032-9D54-274E-96EC-3DE697C26919}"/>
              </a:ext>
            </a:extLst>
          </p:cNvPr>
          <p:cNvSpPr>
            <a:spLocks noGrp="1"/>
          </p:cNvSpPr>
          <p:nvPr>
            <p:ph type="body" sz="quarter" idx="12" hasCustomPrompt="1"/>
          </p:nvPr>
        </p:nvSpPr>
        <p:spPr>
          <a:xfrm>
            <a:off x="6337191" y="1778215"/>
            <a:ext cx="5143610" cy="618707"/>
          </a:xfrm>
        </p:spPr>
        <p:txBody>
          <a:bodyPr anchor="ctr">
            <a:normAutofit/>
          </a:bodyPr>
          <a:lstStyle>
            <a:lvl1pPr marL="0" indent="0">
              <a:buNone/>
              <a:defRPr sz="1600"/>
            </a:lvl1pPr>
          </a:lstStyle>
          <a:p>
            <a:pPr lvl="0"/>
            <a:r>
              <a:rPr lang="en-GB" dirty="0"/>
              <a:t>XX to XX minutes</a:t>
            </a:r>
            <a:endParaRPr lang="en-US" dirty="0"/>
          </a:p>
        </p:txBody>
      </p:sp>
      <p:sp>
        <p:nvSpPr>
          <p:cNvPr id="28" name="Rectangle 27">
            <a:extLst>
              <a:ext uri="{FF2B5EF4-FFF2-40B4-BE49-F238E27FC236}">
                <a16:creationId xmlns:a16="http://schemas.microsoft.com/office/drawing/2014/main" id="{02B3989C-CFD8-3449-9DAF-3549D9940ED2}"/>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BF6D8D30-8469-5741-81E8-9418F3B0123B}"/>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sp>
        <p:nvSpPr>
          <p:cNvPr id="33" name="Footer Placeholder 7">
            <a:extLst>
              <a:ext uri="{FF2B5EF4-FFF2-40B4-BE49-F238E27FC236}">
                <a16:creationId xmlns:a16="http://schemas.microsoft.com/office/drawing/2014/main" id="{EDA3CE67-8795-AE45-9489-33F3577B492B}"/>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PRESENTATION TITLE HERE (AMEND VIEW &gt; HEADER AND FOOTER &gt; APPLY ALL)</a:t>
            </a:r>
            <a:endParaRPr lang="en-US" dirty="0"/>
          </a:p>
        </p:txBody>
      </p:sp>
      <p:pic>
        <p:nvPicPr>
          <p:cNvPr id="16" name="Picture 15" descr="MAE DY BLEIDLAIS YN CYFRI PAID COLLI DY GYFLE Logo">
            <a:extLst>
              <a:ext uri="{FF2B5EF4-FFF2-40B4-BE49-F238E27FC236}">
                <a16:creationId xmlns:a16="http://schemas.microsoft.com/office/drawing/2014/main" id="{A6EFB559-76B5-5649-9036-DAEAECFB63ED}"/>
              </a:ext>
            </a:extLst>
          </p:cNvPr>
          <p:cNvPicPr>
            <a:picLocks noChangeAspect="1"/>
          </p:cNvPicPr>
          <p:nvPr userDrawn="1"/>
        </p:nvPicPr>
        <p:blipFill>
          <a:blip r:embed="rId3"/>
          <a:stretch>
            <a:fillRect/>
          </a:stretch>
        </p:blipFill>
        <p:spPr>
          <a:xfrm>
            <a:off x="9526608" y="6062337"/>
            <a:ext cx="2246659" cy="468054"/>
          </a:xfrm>
          <a:prstGeom prst="rect">
            <a:avLst/>
          </a:prstGeom>
        </p:spPr>
      </p:pic>
      <p:sp>
        <p:nvSpPr>
          <p:cNvPr id="17" name="Footer Placeholder 40">
            <a:hlinkClick r:id="rId4"/>
            <a:extLst>
              <a:ext uri="{FF2B5EF4-FFF2-40B4-BE49-F238E27FC236}">
                <a16:creationId xmlns:a16="http://schemas.microsoft.com/office/drawing/2014/main" id="{17A52DFF-EFA6-3F43-8FDD-D51929A6C3A4}"/>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8" name="Picture 17" descr="A picture containing logo&#10;&#10;Description automatically generated">
            <a:extLst>
              <a:ext uri="{FF2B5EF4-FFF2-40B4-BE49-F238E27FC236}">
                <a16:creationId xmlns:a16="http://schemas.microsoft.com/office/drawing/2014/main" id="{05078F03-041D-8942-9C71-EFD869FEC501}"/>
              </a:ext>
            </a:extLst>
          </p:cNvPr>
          <p:cNvPicPr>
            <a:picLocks noChangeAspect="1"/>
          </p:cNvPicPr>
          <p:nvPr userDrawn="1"/>
        </p:nvPicPr>
        <p:blipFill>
          <a:blip r:embed="rId5"/>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2167024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E7BD"/>
        </a:solidFill>
        <a:effectLst/>
      </p:bgPr>
    </p:bg>
    <p:spTree>
      <p:nvGrpSpPr>
        <p:cNvPr id="1" name=""/>
        <p:cNvGrpSpPr/>
        <p:nvPr/>
      </p:nvGrpSpPr>
      <p:grpSpPr>
        <a:xfrm>
          <a:off x="0" y="0"/>
          <a:ext cx="0" cy="0"/>
          <a:chOff x="0" y="0"/>
          <a:chExt cx="0" cy="0"/>
        </a:xfrm>
      </p:grpSpPr>
      <p:sp>
        <p:nvSpPr>
          <p:cNvPr id="19" name="Sub Title">
            <a:extLst>
              <a:ext uri="{FF2B5EF4-FFF2-40B4-BE49-F238E27FC236}">
                <a16:creationId xmlns:a16="http://schemas.microsoft.com/office/drawing/2014/main" id="{CDF75089-E164-A44F-8EE6-578E665C8494}"/>
              </a:ext>
            </a:extLst>
          </p:cNvPr>
          <p:cNvSpPr>
            <a:spLocks noGrp="1"/>
          </p:cNvSpPr>
          <p:nvPr>
            <p:ph idx="1" hasCustomPrompt="1"/>
          </p:nvPr>
        </p:nvSpPr>
        <p:spPr>
          <a:xfrm>
            <a:off x="659241" y="5162319"/>
            <a:ext cx="5257800" cy="383807"/>
          </a:xfrm>
        </p:spPr>
        <p:txBody>
          <a:bodyPr>
            <a:noAutofit/>
          </a:bodyPr>
          <a:lstStyle>
            <a:lvl1pPr marL="0" indent="0">
              <a:buNone/>
              <a:defRPr sz="2400" b="1" i="0">
                <a:solidFill>
                  <a:schemeClr val="tx1">
                    <a:lumMod val="95000"/>
                    <a:lumOff val="5000"/>
                  </a:schemeClr>
                </a:solidFill>
                <a:latin typeface="Montserrat" pitchFamily="2" charset="77"/>
                <a:cs typeface="Futura Medium" panose="020B0602020204020303" pitchFamily="34" charset="-79"/>
              </a:defRPr>
            </a:lvl1pPr>
          </a:lstStyle>
          <a:p>
            <a:pPr lvl="0"/>
            <a:r>
              <a:rPr lang="en-GB" dirty="0"/>
              <a:t>Presentation Title to go here</a:t>
            </a:r>
            <a:endParaRPr lang="en-US" dirty="0"/>
          </a:p>
        </p:txBody>
      </p:sp>
      <p:pic>
        <p:nvPicPr>
          <p:cNvPr id="12" name="Picture 11" descr="A person holding a microphone&#10;&#10;Description automatically generated with low confidence">
            <a:extLst>
              <a:ext uri="{FF2B5EF4-FFF2-40B4-BE49-F238E27FC236}">
                <a16:creationId xmlns:a16="http://schemas.microsoft.com/office/drawing/2014/main" id="{909E629E-A6B5-0945-A33A-91AC166DE72C}"/>
              </a:ext>
            </a:extLst>
          </p:cNvPr>
          <p:cNvPicPr>
            <a:picLocks noChangeAspect="1"/>
          </p:cNvPicPr>
          <p:nvPr userDrawn="1"/>
        </p:nvPicPr>
        <p:blipFill rotWithShape="1">
          <a:blip r:embed="rId2"/>
          <a:srcRect l="7159" t="1669" r="24900" b="40361"/>
          <a:stretch/>
        </p:blipFill>
        <p:spPr>
          <a:xfrm>
            <a:off x="6910312" y="1475433"/>
            <a:ext cx="5281688" cy="5392615"/>
          </a:xfrm>
          <a:prstGeom prst="rect">
            <a:avLst/>
          </a:prstGeom>
        </p:spPr>
      </p:pic>
      <p:pic>
        <p:nvPicPr>
          <p:cNvPr id="22" name="Picture 21">
            <a:extLst>
              <a:ext uri="{FF2B5EF4-FFF2-40B4-BE49-F238E27FC236}">
                <a16:creationId xmlns:a16="http://schemas.microsoft.com/office/drawing/2014/main" id="{3293986D-7C72-D644-AFBD-36A82CE7EABB}"/>
              </a:ext>
            </a:extLst>
          </p:cNvPr>
          <p:cNvPicPr>
            <a:picLocks noChangeAspect="1"/>
          </p:cNvPicPr>
          <p:nvPr userDrawn="1"/>
        </p:nvPicPr>
        <p:blipFill rotWithShape="1">
          <a:blip r:embed="rId3"/>
          <a:srcRect t="9782" b="29461"/>
          <a:stretch/>
        </p:blipFill>
        <p:spPr>
          <a:xfrm>
            <a:off x="5036315" y="1839959"/>
            <a:ext cx="5517185" cy="5028089"/>
          </a:xfrm>
          <a:prstGeom prst="rect">
            <a:avLst/>
          </a:prstGeom>
        </p:spPr>
      </p:pic>
      <p:pic>
        <p:nvPicPr>
          <p:cNvPr id="14" name="Picture 13" descr="Logo&#10;&#10;Description automatically generated with low confidence">
            <a:extLst>
              <a:ext uri="{FF2B5EF4-FFF2-40B4-BE49-F238E27FC236}">
                <a16:creationId xmlns:a16="http://schemas.microsoft.com/office/drawing/2014/main" id="{48A5E69B-012F-774D-9773-AA111FA459DB}"/>
              </a:ext>
            </a:extLst>
          </p:cNvPr>
          <p:cNvPicPr>
            <a:picLocks noChangeAspect="1"/>
          </p:cNvPicPr>
          <p:nvPr userDrawn="1"/>
        </p:nvPicPr>
        <p:blipFill>
          <a:blip r:embed="rId4"/>
          <a:stretch>
            <a:fillRect/>
          </a:stretch>
        </p:blipFill>
        <p:spPr>
          <a:xfrm>
            <a:off x="10400654" y="476249"/>
            <a:ext cx="1373457" cy="867567"/>
          </a:xfrm>
          <a:prstGeom prst="rect">
            <a:avLst/>
          </a:prstGeom>
        </p:spPr>
      </p:pic>
      <p:pic>
        <p:nvPicPr>
          <p:cNvPr id="15" name="Picture 14" descr="MAE DY BLEIDLAIS YN CYFRI PAID COLLI DY GYFLE Logo">
            <a:extLst>
              <a:ext uri="{FF2B5EF4-FFF2-40B4-BE49-F238E27FC236}">
                <a16:creationId xmlns:a16="http://schemas.microsoft.com/office/drawing/2014/main" id="{56232A3D-D651-1946-BACB-E3C9558FD671}"/>
              </a:ext>
            </a:extLst>
          </p:cNvPr>
          <p:cNvPicPr>
            <a:picLocks noChangeAspect="1"/>
          </p:cNvPicPr>
          <p:nvPr userDrawn="1"/>
        </p:nvPicPr>
        <p:blipFill>
          <a:blip r:embed="rId5"/>
          <a:stretch>
            <a:fillRect/>
          </a:stretch>
        </p:blipFill>
        <p:spPr>
          <a:xfrm>
            <a:off x="9526608" y="6062337"/>
            <a:ext cx="2246659" cy="468054"/>
          </a:xfrm>
          <a:prstGeom prst="rect">
            <a:avLst/>
          </a:prstGeom>
        </p:spPr>
      </p:pic>
      <p:sp>
        <p:nvSpPr>
          <p:cNvPr id="32" name="Text Placeholder 4">
            <a:extLst>
              <a:ext uri="{FF2B5EF4-FFF2-40B4-BE49-F238E27FC236}">
                <a16:creationId xmlns:a16="http://schemas.microsoft.com/office/drawing/2014/main" id="{BB071C05-C94B-0443-8D41-9E3BFAC613D4}"/>
              </a:ext>
            </a:extLst>
          </p:cNvPr>
          <p:cNvSpPr>
            <a:spLocks noGrp="1"/>
          </p:cNvSpPr>
          <p:nvPr>
            <p:ph type="body" sz="quarter" idx="10" hasCustomPrompt="1"/>
          </p:nvPr>
        </p:nvSpPr>
        <p:spPr>
          <a:xfrm>
            <a:off x="659241" y="0"/>
            <a:ext cx="5281688"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CROESO I </a:t>
            </a:r>
          </a:p>
        </p:txBody>
      </p:sp>
      <p:sp>
        <p:nvSpPr>
          <p:cNvPr id="33" name="Text Placeholder 4">
            <a:extLst>
              <a:ext uri="{FF2B5EF4-FFF2-40B4-BE49-F238E27FC236}">
                <a16:creationId xmlns:a16="http://schemas.microsoft.com/office/drawing/2014/main" id="{F76C94BE-1844-0D4C-8887-F65ACD14C647}"/>
              </a:ext>
            </a:extLst>
          </p:cNvPr>
          <p:cNvSpPr>
            <a:spLocks noGrp="1"/>
          </p:cNvSpPr>
          <p:nvPr>
            <p:ph type="body" sz="quarter" idx="11" hasCustomPrompt="1"/>
          </p:nvPr>
        </p:nvSpPr>
        <p:spPr>
          <a:xfrm>
            <a:off x="659241" y="676893"/>
            <a:ext cx="5281688"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CROESO I </a:t>
            </a:r>
          </a:p>
        </p:txBody>
      </p:sp>
      <p:sp>
        <p:nvSpPr>
          <p:cNvPr id="35" name="Text Placeholder 4">
            <a:extLst>
              <a:ext uri="{FF2B5EF4-FFF2-40B4-BE49-F238E27FC236}">
                <a16:creationId xmlns:a16="http://schemas.microsoft.com/office/drawing/2014/main" id="{942142CC-B97B-A145-B3D3-4A54F25E8AF6}"/>
              </a:ext>
            </a:extLst>
          </p:cNvPr>
          <p:cNvSpPr>
            <a:spLocks noGrp="1"/>
          </p:cNvSpPr>
          <p:nvPr>
            <p:ph type="body" sz="quarter" idx="12" hasCustomPrompt="1"/>
          </p:nvPr>
        </p:nvSpPr>
        <p:spPr>
          <a:xfrm>
            <a:off x="659241" y="1389412"/>
            <a:ext cx="5281688"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CROESO I </a:t>
            </a:r>
          </a:p>
        </p:txBody>
      </p:sp>
      <p:sp>
        <p:nvSpPr>
          <p:cNvPr id="36" name="Text Placeholder 4">
            <a:extLst>
              <a:ext uri="{FF2B5EF4-FFF2-40B4-BE49-F238E27FC236}">
                <a16:creationId xmlns:a16="http://schemas.microsoft.com/office/drawing/2014/main" id="{83604F31-E07A-5B4C-91A6-C428EC56D60C}"/>
              </a:ext>
            </a:extLst>
          </p:cNvPr>
          <p:cNvSpPr>
            <a:spLocks noGrp="1"/>
          </p:cNvSpPr>
          <p:nvPr>
            <p:ph type="body" sz="quarter" idx="13" hasCustomPrompt="1"/>
          </p:nvPr>
        </p:nvSpPr>
        <p:spPr>
          <a:xfrm>
            <a:off x="659241" y="2042555"/>
            <a:ext cx="5281688"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CROESO I </a:t>
            </a:r>
          </a:p>
        </p:txBody>
      </p:sp>
      <p:sp>
        <p:nvSpPr>
          <p:cNvPr id="37" name="Text Placeholder 4">
            <a:extLst>
              <a:ext uri="{FF2B5EF4-FFF2-40B4-BE49-F238E27FC236}">
                <a16:creationId xmlns:a16="http://schemas.microsoft.com/office/drawing/2014/main" id="{95A8EF34-443D-A349-BE72-5B0965744449}"/>
              </a:ext>
            </a:extLst>
          </p:cNvPr>
          <p:cNvSpPr>
            <a:spLocks noGrp="1"/>
          </p:cNvSpPr>
          <p:nvPr>
            <p:ph type="body" sz="quarter" idx="14" hasCustomPrompt="1"/>
          </p:nvPr>
        </p:nvSpPr>
        <p:spPr>
          <a:xfrm>
            <a:off x="659241" y="2743199"/>
            <a:ext cx="5281688"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CROESO I </a:t>
            </a:r>
          </a:p>
        </p:txBody>
      </p:sp>
      <p:sp>
        <p:nvSpPr>
          <p:cNvPr id="38" name="Text Placeholder 4">
            <a:extLst>
              <a:ext uri="{FF2B5EF4-FFF2-40B4-BE49-F238E27FC236}">
                <a16:creationId xmlns:a16="http://schemas.microsoft.com/office/drawing/2014/main" id="{3C75C776-C993-DC48-963F-94C6A3B2C989}"/>
              </a:ext>
            </a:extLst>
          </p:cNvPr>
          <p:cNvSpPr>
            <a:spLocks noGrp="1"/>
          </p:cNvSpPr>
          <p:nvPr>
            <p:ph type="body" sz="quarter" idx="15" hasCustomPrompt="1"/>
          </p:nvPr>
        </p:nvSpPr>
        <p:spPr>
          <a:xfrm>
            <a:off x="659241" y="3439781"/>
            <a:ext cx="5895938" cy="1015663"/>
          </a:xfrm>
        </p:spPr>
        <p:txBody>
          <a:bodyPr wrap="square">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lang="en-US" sz="6000" b="1" i="0" kern="1200" dirty="0">
                <a:ln w="19050">
                  <a:noFill/>
                </a:ln>
                <a:solidFill>
                  <a:schemeClr val="bg1"/>
                </a:solidFill>
                <a:latin typeface="Montserrat ExtraBold" pitchFamily="2" charset="77"/>
                <a:ea typeface="+mn-ea"/>
                <a:cs typeface="Futura Medium" panose="020B0602020204020303" pitchFamily="34" charset="-79"/>
              </a:defRPr>
            </a:lvl1pPr>
          </a:lstStyle>
          <a:p>
            <a:pPr algn="l"/>
            <a:r>
              <a:rPr lang="en-US" sz="6000" b="1" i="0" dirty="0">
                <a:ln w="19050">
                  <a:noFill/>
                </a:ln>
                <a:solidFill>
                  <a:schemeClr val="bg1"/>
                </a:solidFill>
                <a:latin typeface="Montserrat ExtraBold" pitchFamily="2" charset="77"/>
              </a:rPr>
              <a:t>CROESO I</a:t>
            </a:r>
          </a:p>
        </p:txBody>
      </p:sp>
      <p:sp>
        <p:nvSpPr>
          <p:cNvPr id="39" name="Text Placeholder 4">
            <a:extLst>
              <a:ext uri="{FF2B5EF4-FFF2-40B4-BE49-F238E27FC236}">
                <a16:creationId xmlns:a16="http://schemas.microsoft.com/office/drawing/2014/main" id="{9F80CA57-3292-9A4D-9F47-9AB59CCBE924}"/>
              </a:ext>
            </a:extLst>
          </p:cNvPr>
          <p:cNvSpPr>
            <a:spLocks noGrp="1"/>
          </p:cNvSpPr>
          <p:nvPr>
            <p:ph type="body" sz="quarter" idx="16" hasCustomPrompt="1"/>
          </p:nvPr>
        </p:nvSpPr>
        <p:spPr>
          <a:xfrm>
            <a:off x="659240" y="4128549"/>
            <a:ext cx="6608137" cy="1015663"/>
          </a:xfrm>
        </p:spPr>
        <p:txBody>
          <a:bodyPr wrap="square">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lang="en-US" sz="6000" b="1" i="0" kern="1200" dirty="0">
                <a:ln w="19050">
                  <a:noFill/>
                </a:ln>
                <a:solidFill>
                  <a:schemeClr val="bg1"/>
                </a:solidFill>
                <a:latin typeface="Montserrat ExtraBold" pitchFamily="2" charset="77"/>
                <a:ea typeface="+mn-ea"/>
                <a:cs typeface="Futura Medium" panose="020B0602020204020303" pitchFamily="34" charset="-79"/>
              </a:defRPr>
            </a:lvl1pPr>
          </a:lstStyle>
          <a:p>
            <a:pPr algn="l"/>
            <a:r>
              <a:rPr lang="en-US" sz="6000" b="1" i="0" dirty="0">
                <a:ln w="19050">
                  <a:noFill/>
                </a:ln>
                <a:solidFill>
                  <a:schemeClr val="bg1"/>
                </a:solidFill>
                <a:latin typeface="Montserrat ExtraBold" pitchFamily="2" charset="77"/>
              </a:rPr>
              <a:t>DY BLEIDLAIS</a:t>
            </a:r>
          </a:p>
        </p:txBody>
      </p:sp>
    </p:spTree>
    <p:extLst>
      <p:ext uri="{BB962C8B-B14F-4D97-AF65-F5344CB8AC3E}">
        <p14:creationId xmlns:p14="http://schemas.microsoft.com/office/powerpoint/2010/main" val="3882516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Closing Slide">
    <p:bg>
      <p:bgPr>
        <a:solidFill>
          <a:srgbClr val="00E7BD"/>
        </a:solidFill>
        <a:effectLst/>
      </p:bgPr>
    </p:bg>
    <p:spTree>
      <p:nvGrpSpPr>
        <p:cNvPr id="1" name=""/>
        <p:cNvGrpSpPr/>
        <p:nvPr/>
      </p:nvGrpSpPr>
      <p:grpSpPr>
        <a:xfrm>
          <a:off x="0" y="0"/>
          <a:ext cx="0" cy="0"/>
          <a:chOff x="0" y="0"/>
          <a:chExt cx="0" cy="0"/>
        </a:xfrm>
      </p:grpSpPr>
      <p:sp>
        <p:nvSpPr>
          <p:cNvPr id="13" name="Sub Title">
            <a:extLst>
              <a:ext uri="{FF2B5EF4-FFF2-40B4-BE49-F238E27FC236}">
                <a16:creationId xmlns:a16="http://schemas.microsoft.com/office/drawing/2014/main" id="{AB6753AC-2849-E248-8B58-78738F23B839}"/>
              </a:ext>
            </a:extLst>
          </p:cNvPr>
          <p:cNvSpPr>
            <a:spLocks noGrp="1"/>
          </p:cNvSpPr>
          <p:nvPr>
            <p:ph idx="1" hasCustomPrompt="1"/>
          </p:nvPr>
        </p:nvSpPr>
        <p:spPr>
          <a:xfrm>
            <a:off x="659241" y="5162319"/>
            <a:ext cx="5257800" cy="383807"/>
          </a:xfrm>
        </p:spPr>
        <p:txBody>
          <a:bodyPr>
            <a:noAutofit/>
          </a:bodyPr>
          <a:lstStyle>
            <a:lvl1pPr marL="0" indent="0">
              <a:buNone/>
              <a:defRPr sz="2400" b="1" i="0">
                <a:solidFill>
                  <a:schemeClr val="tx1">
                    <a:lumMod val="95000"/>
                    <a:lumOff val="5000"/>
                  </a:schemeClr>
                </a:solidFill>
                <a:latin typeface="Montserrat" pitchFamily="2" charset="77"/>
                <a:cs typeface="Futura Medium" panose="020B0602020204020303" pitchFamily="34" charset="-79"/>
              </a:defRPr>
            </a:lvl1pPr>
          </a:lstStyle>
          <a:p>
            <a:pPr lvl="0"/>
            <a:r>
              <a:rPr lang="en-GB" dirty="0"/>
              <a:t>Presentation Title to go here</a:t>
            </a:r>
            <a:endParaRPr lang="en-US" dirty="0"/>
          </a:p>
        </p:txBody>
      </p:sp>
      <p:pic>
        <p:nvPicPr>
          <p:cNvPr id="26" name="Picture 25">
            <a:extLst>
              <a:ext uri="{FF2B5EF4-FFF2-40B4-BE49-F238E27FC236}">
                <a16:creationId xmlns:a16="http://schemas.microsoft.com/office/drawing/2014/main" id="{127CCC75-C9A8-3C44-AA82-32558555869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27496" y="5914398"/>
            <a:ext cx="7646909" cy="668670"/>
          </a:xfrm>
          <a:prstGeom prst="rect">
            <a:avLst/>
          </a:prstGeom>
        </p:spPr>
      </p:pic>
      <p:sp>
        <p:nvSpPr>
          <p:cNvPr id="4" name="URL">
            <a:hlinkClick r:id="rId3"/>
            <a:extLst>
              <a:ext uri="{FF2B5EF4-FFF2-40B4-BE49-F238E27FC236}">
                <a16:creationId xmlns:a16="http://schemas.microsoft.com/office/drawing/2014/main" id="{310A67D8-39EE-EB40-828A-4703FAECA758}"/>
              </a:ext>
            </a:extLst>
          </p:cNvPr>
          <p:cNvSpPr/>
          <p:nvPr userDrawn="1"/>
        </p:nvSpPr>
        <p:spPr>
          <a:xfrm>
            <a:off x="654960" y="6084231"/>
            <a:ext cx="5014319" cy="323165"/>
          </a:xfrm>
          <a:prstGeom prst="rect">
            <a:avLst/>
          </a:prstGeom>
        </p:spPr>
        <p:txBody>
          <a:bodyPr wrap="square">
            <a:spAutoFit/>
          </a:bodyPr>
          <a:lstStyle/>
          <a:p>
            <a:pPr lvl="0"/>
            <a:r>
              <a:rPr lang="en-GB" sz="1500" b="1" dirty="0" err="1">
                <a:solidFill>
                  <a:schemeClr val="tx1">
                    <a:lumMod val="95000"/>
                    <a:lumOff val="5000"/>
                  </a:schemeClr>
                </a:solidFill>
                <a:latin typeface="Montserrat" pitchFamily="2" charset="77"/>
              </a:rPr>
              <a:t>comisiwnetholiadol.org.uk</a:t>
            </a:r>
            <a:r>
              <a:rPr lang="en-GB" sz="1500" b="1" dirty="0">
                <a:solidFill>
                  <a:schemeClr val="tx1">
                    <a:lumMod val="95000"/>
                    <a:lumOff val="5000"/>
                  </a:schemeClr>
                </a:solidFill>
                <a:latin typeface="Montserrat" pitchFamily="2" charset="77"/>
              </a:rPr>
              <a:t>/</a:t>
            </a:r>
            <a:r>
              <a:rPr lang="en-GB" sz="1500" b="1" dirty="0" err="1">
                <a:solidFill>
                  <a:schemeClr val="tx1">
                    <a:lumMod val="95000"/>
                    <a:lumOff val="5000"/>
                  </a:schemeClr>
                </a:solidFill>
                <a:latin typeface="Montserrat" pitchFamily="2" charset="77"/>
              </a:rPr>
              <a:t>dysgu</a:t>
            </a:r>
            <a:endParaRPr lang="en-GB" sz="1500" b="1" dirty="0">
              <a:solidFill>
                <a:schemeClr val="tx1">
                  <a:lumMod val="95000"/>
                  <a:lumOff val="5000"/>
                </a:schemeClr>
              </a:solidFill>
              <a:latin typeface="Montserrat" pitchFamily="2" charset="77"/>
            </a:endParaRPr>
          </a:p>
        </p:txBody>
      </p:sp>
      <p:pic>
        <p:nvPicPr>
          <p:cNvPr id="12" name="Front Cover Image One" descr="A person holding a microphone&#10;&#10;Description automatically generated with low confidence">
            <a:extLst>
              <a:ext uri="{FF2B5EF4-FFF2-40B4-BE49-F238E27FC236}">
                <a16:creationId xmlns:a16="http://schemas.microsoft.com/office/drawing/2014/main" id="{909E629E-A6B5-0945-A33A-91AC166DE72C}"/>
              </a:ext>
            </a:extLst>
          </p:cNvPr>
          <p:cNvPicPr>
            <a:picLocks noChangeAspect="1"/>
          </p:cNvPicPr>
          <p:nvPr userDrawn="1"/>
        </p:nvPicPr>
        <p:blipFill rotWithShape="1">
          <a:blip r:embed="rId4"/>
          <a:srcRect l="7159" t="1669" r="24900" b="40361"/>
          <a:stretch/>
        </p:blipFill>
        <p:spPr>
          <a:xfrm>
            <a:off x="6910312" y="1475433"/>
            <a:ext cx="5281688" cy="5392615"/>
          </a:xfrm>
          <a:prstGeom prst="rect">
            <a:avLst/>
          </a:prstGeom>
        </p:spPr>
      </p:pic>
      <p:pic>
        <p:nvPicPr>
          <p:cNvPr id="18" name="Front Cover Image Two">
            <a:extLst>
              <a:ext uri="{FF2B5EF4-FFF2-40B4-BE49-F238E27FC236}">
                <a16:creationId xmlns:a16="http://schemas.microsoft.com/office/drawing/2014/main" id="{D9AB496D-5C5B-994B-8E76-A075FD6967AB}"/>
              </a:ext>
            </a:extLst>
          </p:cNvPr>
          <p:cNvPicPr>
            <a:picLocks noChangeAspect="1"/>
          </p:cNvPicPr>
          <p:nvPr userDrawn="1"/>
        </p:nvPicPr>
        <p:blipFill rotWithShape="1">
          <a:blip r:embed="rId5"/>
          <a:srcRect t="9782" b="29461"/>
          <a:stretch/>
        </p:blipFill>
        <p:spPr>
          <a:xfrm>
            <a:off x="5055977" y="1839959"/>
            <a:ext cx="5517185" cy="5028089"/>
          </a:xfrm>
          <a:prstGeom prst="rect">
            <a:avLst/>
          </a:prstGeom>
        </p:spPr>
      </p:pic>
      <p:pic>
        <p:nvPicPr>
          <p:cNvPr id="10" name="Picture 9">
            <a:extLst>
              <a:ext uri="{FF2B5EF4-FFF2-40B4-BE49-F238E27FC236}">
                <a16:creationId xmlns:a16="http://schemas.microsoft.com/office/drawing/2014/main" id="{D7B98A60-2F60-C44B-BEDE-8DC44436C791}"/>
              </a:ext>
            </a:extLst>
          </p:cNvPr>
          <p:cNvPicPr>
            <a:picLocks noChangeAspect="1"/>
          </p:cNvPicPr>
          <p:nvPr userDrawn="1"/>
        </p:nvPicPr>
        <p:blipFill>
          <a:blip r:embed="rId6"/>
          <a:stretch>
            <a:fillRect/>
          </a:stretch>
        </p:blipFill>
        <p:spPr>
          <a:xfrm>
            <a:off x="4050950" y="6268405"/>
            <a:ext cx="502317" cy="502317"/>
          </a:xfrm>
          <a:prstGeom prst="rect">
            <a:avLst/>
          </a:prstGeom>
        </p:spPr>
      </p:pic>
      <p:pic>
        <p:nvPicPr>
          <p:cNvPr id="17" name="Picture 16" descr="Logo&#10;&#10;Description automatically generated with low confidence">
            <a:extLst>
              <a:ext uri="{FF2B5EF4-FFF2-40B4-BE49-F238E27FC236}">
                <a16:creationId xmlns:a16="http://schemas.microsoft.com/office/drawing/2014/main" id="{CC8CE3DD-FFDE-3947-AA69-E476A7B42EEC}"/>
              </a:ext>
            </a:extLst>
          </p:cNvPr>
          <p:cNvPicPr>
            <a:picLocks noChangeAspect="1"/>
          </p:cNvPicPr>
          <p:nvPr userDrawn="1"/>
        </p:nvPicPr>
        <p:blipFill>
          <a:blip r:embed="rId7"/>
          <a:stretch>
            <a:fillRect/>
          </a:stretch>
        </p:blipFill>
        <p:spPr>
          <a:xfrm>
            <a:off x="10400654" y="476249"/>
            <a:ext cx="1373457" cy="867567"/>
          </a:xfrm>
          <a:prstGeom prst="rect">
            <a:avLst/>
          </a:prstGeom>
        </p:spPr>
      </p:pic>
      <p:pic>
        <p:nvPicPr>
          <p:cNvPr id="19" name="Picture 18" descr="MAE DY BLEIDLAIS YN CYFRI PAID COLLI DY GYFLE Logo">
            <a:extLst>
              <a:ext uri="{FF2B5EF4-FFF2-40B4-BE49-F238E27FC236}">
                <a16:creationId xmlns:a16="http://schemas.microsoft.com/office/drawing/2014/main" id="{068D99AA-F1DA-2440-8E9B-94A5CCC90EE2}"/>
              </a:ext>
            </a:extLst>
          </p:cNvPr>
          <p:cNvPicPr>
            <a:picLocks noChangeAspect="1"/>
          </p:cNvPicPr>
          <p:nvPr userDrawn="1"/>
        </p:nvPicPr>
        <p:blipFill>
          <a:blip r:embed="rId8"/>
          <a:stretch>
            <a:fillRect/>
          </a:stretch>
        </p:blipFill>
        <p:spPr>
          <a:xfrm>
            <a:off x="9526608" y="6062337"/>
            <a:ext cx="2246659" cy="468054"/>
          </a:xfrm>
          <a:prstGeom prst="rect">
            <a:avLst/>
          </a:prstGeom>
        </p:spPr>
      </p:pic>
      <p:sp>
        <p:nvSpPr>
          <p:cNvPr id="20" name="Text Placeholder 4">
            <a:extLst>
              <a:ext uri="{FF2B5EF4-FFF2-40B4-BE49-F238E27FC236}">
                <a16:creationId xmlns:a16="http://schemas.microsoft.com/office/drawing/2014/main" id="{94A36F98-D4B3-8948-87BC-9B98EC072D17}"/>
              </a:ext>
            </a:extLst>
          </p:cNvPr>
          <p:cNvSpPr>
            <a:spLocks noGrp="1"/>
          </p:cNvSpPr>
          <p:nvPr>
            <p:ph type="body" sz="quarter" idx="10" hasCustomPrompt="1"/>
          </p:nvPr>
        </p:nvSpPr>
        <p:spPr>
          <a:xfrm>
            <a:off x="659241" y="0"/>
            <a:ext cx="5281688"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CROESO I </a:t>
            </a:r>
          </a:p>
        </p:txBody>
      </p:sp>
      <p:sp>
        <p:nvSpPr>
          <p:cNvPr id="21" name="Text Placeholder 4">
            <a:extLst>
              <a:ext uri="{FF2B5EF4-FFF2-40B4-BE49-F238E27FC236}">
                <a16:creationId xmlns:a16="http://schemas.microsoft.com/office/drawing/2014/main" id="{920C813B-93AB-284E-9C49-4483B0228F09}"/>
              </a:ext>
            </a:extLst>
          </p:cNvPr>
          <p:cNvSpPr>
            <a:spLocks noGrp="1"/>
          </p:cNvSpPr>
          <p:nvPr>
            <p:ph type="body" sz="quarter" idx="11" hasCustomPrompt="1"/>
          </p:nvPr>
        </p:nvSpPr>
        <p:spPr>
          <a:xfrm>
            <a:off x="659241" y="676893"/>
            <a:ext cx="5281688"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CROESO I </a:t>
            </a:r>
          </a:p>
        </p:txBody>
      </p:sp>
      <p:sp>
        <p:nvSpPr>
          <p:cNvPr id="22" name="Text Placeholder 4">
            <a:extLst>
              <a:ext uri="{FF2B5EF4-FFF2-40B4-BE49-F238E27FC236}">
                <a16:creationId xmlns:a16="http://schemas.microsoft.com/office/drawing/2014/main" id="{5FEC430A-5D40-7D48-8686-43A83127038F}"/>
              </a:ext>
            </a:extLst>
          </p:cNvPr>
          <p:cNvSpPr>
            <a:spLocks noGrp="1"/>
          </p:cNvSpPr>
          <p:nvPr>
            <p:ph type="body" sz="quarter" idx="12" hasCustomPrompt="1"/>
          </p:nvPr>
        </p:nvSpPr>
        <p:spPr>
          <a:xfrm>
            <a:off x="659241" y="1389412"/>
            <a:ext cx="5281688"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CROESO I </a:t>
            </a:r>
          </a:p>
        </p:txBody>
      </p:sp>
      <p:sp>
        <p:nvSpPr>
          <p:cNvPr id="23" name="Text Placeholder 4">
            <a:extLst>
              <a:ext uri="{FF2B5EF4-FFF2-40B4-BE49-F238E27FC236}">
                <a16:creationId xmlns:a16="http://schemas.microsoft.com/office/drawing/2014/main" id="{22AB9820-F8D4-744E-8838-30A7F7DAE112}"/>
              </a:ext>
            </a:extLst>
          </p:cNvPr>
          <p:cNvSpPr>
            <a:spLocks noGrp="1"/>
          </p:cNvSpPr>
          <p:nvPr>
            <p:ph type="body" sz="quarter" idx="13" hasCustomPrompt="1"/>
          </p:nvPr>
        </p:nvSpPr>
        <p:spPr>
          <a:xfrm>
            <a:off x="659241" y="2042555"/>
            <a:ext cx="5281688"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CROESO I </a:t>
            </a:r>
          </a:p>
        </p:txBody>
      </p:sp>
      <p:sp>
        <p:nvSpPr>
          <p:cNvPr id="32" name="Text Placeholder 4">
            <a:extLst>
              <a:ext uri="{FF2B5EF4-FFF2-40B4-BE49-F238E27FC236}">
                <a16:creationId xmlns:a16="http://schemas.microsoft.com/office/drawing/2014/main" id="{BAE45DF9-9F84-B640-98A8-906C7E7EB589}"/>
              </a:ext>
            </a:extLst>
          </p:cNvPr>
          <p:cNvSpPr>
            <a:spLocks noGrp="1"/>
          </p:cNvSpPr>
          <p:nvPr>
            <p:ph type="body" sz="quarter" idx="14" hasCustomPrompt="1"/>
          </p:nvPr>
        </p:nvSpPr>
        <p:spPr>
          <a:xfrm>
            <a:off x="659241" y="2743199"/>
            <a:ext cx="5281688"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CROESO I </a:t>
            </a:r>
          </a:p>
        </p:txBody>
      </p:sp>
      <p:sp>
        <p:nvSpPr>
          <p:cNvPr id="33" name="Text Placeholder 4">
            <a:extLst>
              <a:ext uri="{FF2B5EF4-FFF2-40B4-BE49-F238E27FC236}">
                <a16:creationId xmlns:a16="http://schemas.microsoft.com/office/drawing/2014/main" id="{72EE0B62-1FDE-9840-898E-B8C080ADFDC6}"/>
              </a:ext>
            </a:extLst>
          </p:cNvPr>
          <p:cNvSpPr>
            <a:spLocks noGrp="1"/>
          </p:cNvSpPr>
          <p:nvPr>
            <p:ph type="body" sz="quarter" idx="15" hasCustomPrompt="1"/>
          </p:nvPr>
        </p:nvSpPr>
        <p:spPr>
          <a:xfrm>
            <a:off x="659241" y="3439781"/>
            <a:ext cx="5895938" cy="1015663"/>
          </a:xfrm>
        </p:spPr>
        <p:txBody>
          <a:bodyPr wrap="square">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lang="en-US" sz="6000" b="1" i="0" kern="1200" dirty="0">
                <a:ln w="19050">
                  <a:noFill/>
                </a:ln>
                <a:solidFill>
                  <a:schemeClr val="bg1"/>
                </a:solidFill>
                <a:latin typeface="Montserrat ExtraBold" pitchFamily="2" charset="77"/>
                <a:ea typeface="+mn-ea"/>
                <a:cs typeface="Futura Medium" panose="020B0602020204020303" pitchFamily="34" charset="-79"/>
              </a:defRPr>
            </a:lvl1pPr>
          </a:lstStyle>
          <a:p>
            <a:pPr algn="l"/>
            <a:r>
              <a:rPr lang="en-US" sz="6000" b="1" i="0" dirty="0">
                <a:ln w="19050">
                  <a:noFill/>
                </a:ln>
                <a:solidFill>
                  <a:schemeClr val="bg1"/>
                </a:solidFill>
                <a:latin typeface="Montserrat ExtraBold" pitchFamily="2" charset="77"/>
              </a:rPr>
              <a:t>CROESO I</a:t>
            </a:r>
          </a:p>
        </p:txBody>
      </p:sp>
      <p:sp>
        <p:nvSpPr>
          <p:cNvPr id="34" name="Text Placeholder 4">
            <a:extLst>
              <a:ext uri="{FF2B5EF4-FFF2-40B4-BE49-F238E27FC236}">
                <a16:creationId xmlns:a16="http://schemas.microsoft.com/office/drawing/2014/main" id="{DC3CA743-D7A4-6A40-B259-E82B3F9F9CB0}"/>
              </a:ext>
            </a:extLst>
          </p:cNvPr>
          <p:cNvSpPr>
            <a:spLocks noGrp="1"/>
          </p:cNvSpPr>
          <p:nvPr>
            <p:ph type="body" sz="quarter" idx="16" hasCustomPrompt="1"/>
          </p:nvPr>
        </p:nvSpPr>
        <p:spPr>
          <a:xfrm>
            <a:off x="659240" y="4128549"/>
            <a:ext cx="6608137" cy="1015663"/>
          </a:xfrm>
        </p:spPr>
        <p:txBody>
          <a:bodyPr wrap="square">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lang="en-US" sz="6000" b="1" i="0" kern="1200" dirty="0">
                <a:ln w="19050">
                  <a:noFill/>
                </a:ln>
                <a:solidFill>
                  <a:schemeClr val="bg1"/>
                </a:solidFill>
                <a:latin typeface="Montserrat ExtraBold" pitchFamily="2" charset="77"/>
                <a:ea typeface="+mn-ea"/>
                <a:cs typeface="Futura Medium" panose="020B0602020204020303" pitchFamily="34" charset="-79"/>
              </a:defRPr>
            </a:lvl1pPr>
          </a:lstStyle>
          <a:p>
            <a:pPr algn="l"/>
            <a:r>
              <a:rPr lang="en-US" sz="6000" b="1" i="0" dirty="0">
                <a:ln w="19050">
                  <a:noFill/>
                </a:ln>
                <a:solidFill>
                  <a:schemeClr val="bg1"/>
                </a:solidFill>
                <a:latin typeface="Montserrat ExtraBold" pitchFamily="2" charset="77"/>
              </a:rPr>
              <a:t>DY BLEIDLAIS</a:t>
            </a:r>
          </a:p>
        </p:txBody>
      </p:sp>
    </p:spTree>
    <p:extLst>
      <p:ext uri="{BB962C8B-B14F-4D97-AF65-F5344CB8AC3E}">
        <p14:creationId xmlns:p14="http://schemas.microsoft.com/office/powerpoint/2010/main" val="2700179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846501" y="1792816"/>
            <a:ext cx="6728746" cy="319417"/>
          </a:xfrm>
        </p:spPr>
        <p:txBody>
          <a:bodyPr>
            <a:normAutofit/>
          </a:bodyPr>
          <a:lstStyle>
            <a:lvl1pPr marL="0" indent="0">
              <a:buNone/>
              <a:defRPr sz="1800"/>
            </a:lvl1pPr>
          </a:lstStyle>
          <a:p>
            <a:pPr lvl="0"/>
            <a:r>
              <a:rPr lang="en-GB" dirty="0"/>
              <a:t>XX to XX minutes</a:t>
            </a:r>
            <a:endParaRPr lang="en-US" dirty="0"/>
          </a:p>
        </p:txBody>
      </p:sp>
      <p:pic>
        <p:nvPicPr>
          <p:cNvPr id="25" name="Clock icon" descr="Clock Icon&#10;">
            <a:extLst>
              <a:ext uri="{FF2B5EF4-FFF2-40B4-BE49-F238E27FC236}">
                <a16:creationId xmlns:a16="http://schemas.microsoft.com/office/drawing/2014/main" id="{3B6F75D2-1137-CA45-AFB2-267C4F6EBDD0}"/>
              </a:ext>
            </a:extLst>
          </p:cNvPr>
          <p:cNvPicPr>
            <a:picLocks noChangeAspect="1"/>
          </p:cNvPicPr>
          <p:nvPr userDrawn="1"/>
        </p:nvPicPr>
        <p:blipFill>
          <a:blip r:embed="rId2"/>
          <a:stretch>
            <a:fillRect/>
          </a:stretch>
        </p:blipFill>
        <p:spPr>
          <a:xfrm>
            <a:off x="371475" y="1733852"/>
            <a:ext cx="411086" cy="411086"/>
          </a:xfrm>
          <a:prstGeom prst="rect">
            <a:avLst/>
          </a:prstGeom>
        </p:spPr>
      </p:pic>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00E7BD">
              <a:alpha val="9000"/>
            </a:srgbClr>
          </a:solidFill>
          <a:ln>
            <a:noFill/>
          </a:ln>
        </p:spPr>
        <p:txBody>
          <a:bodyPr lIns="180000" tIns="180000" rIns="180000" bIns="180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Rectangle 13">
            <a:extLst>
              <a:ext uri="{FF2B5EF4-FFF2-40B4-BE49-F238E27FC236}">
                <a16:creationId xmlns:a16="http://schemas.microsoft.com/office/drawing/2014/main" id="{EC2BA430-E1C8-EE46-B4D9-B3E038717D4B}"/>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age Image">
            <a:extLst>
              <a:ext uri="{FF2B5EF4-FFF2-40B4-BE49-F238E27FC236}">
                <a16:creationId xmlns:a16="http://schemas.microsoft.com/office/drawing/2014/main" id="{BC1BF98A-DD10-3448-9D40-800D96ED9B0C}"/>
              </a:ext>
              <a:ext uri="{C183D7F6-B498-43B3-948B-1728B52AA6E4}">
                <adec:decorative xmlns:adec="http://schemas.microsoft.com/office/drawing/2017/decorative" val="1"/>
              </a:ext>
            </a:extLst>
          </p:cNvPr>
          <p:cNvPicPr>
            <a:picLocks noChangeAspect="1"/>
          </p:cNvPicPr>
          <p:nvPr userDrawn="1"/>
        </p:nvPicPr>
        <p:blipFill rotWithShape="1">
          <a:blip r:embed="rId3"/>
          <a:srcRect b="9890"/>
          <a:stretch/>
        </p:blipFill>
        <p:spPr>
          <a:xfrm>
            <a:off x="7172319" y="834013"/>
            <a:ext cx="4584891" cy="6023987"/>
          </a:xfrm>
          <a:prstGeom prst="rect">
            <a:avLst/>
          </a:prstGeom>
        </p:spPr>
      </p:pic>
      <p:sp>
        <p:nvSpPr>
          <p:cNvPr id="16" name="Footer Placeholder 7">
            <a:extLst>
              <a:ext uri="{FF2B5EF4-FFF2-40B4-BE49-F238E27FC236}">
                <a16:creationId xmlns:a16="http://schemas.microsoft.com/office/drawing/2014/main" id="{870A2C16-B680-5943-AD4E-10476C51F15A}"/>
              </a:ext>
            </a:extLst>
          </p:cNvPr>
          <p:cNvSpPr>
            <a:spLocks noGrp="1"/>
          </p:cNvSpPr>
          <p:nvPr>
            <p:ph type="ftr" sz="quarter" idx="14"/>
          </p:nvPr>
        </p:nvSpPr>
        <p:spPr>
          <a:xfrm>
            <a:off x="280516" y="6023044"/>
            <a:ext cx="6994044" cy="365125"/>
          </a:xfrm>
        </p:spPr>
        <p:txBody>
          <a:bodyPr/>
          <a:lstStyle/>
          <a:p>
            <a:r>
              <a:rPr lang="en-US" dirty="0"/>
              <a:t>PRESENTATION TITLE HERE (AMEND VIEW &gt; HEADER AND FOOTER &gt; APPLY ALL)</a:t>
            </a:r>
          </a:p>
        </p:txBody>
      </p:sp>
      <p:sp>
        <p:nvSpPr>
          <p:cNvPr id="17" name="URL">
            <a:hlinkClick r:id="rId4"/>
            <a:extLst>
              <a:ext uri="{FF2B5EF4-FFF2-40B4-BE49-F238E27FC236}">
                <a16:creationId xmlns:a16="http://schemas.microsoft.com/office/drawing/2014/main" id="{76D2F972-520D-F34F-BC70-51AC2C3F6728}"/>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2" name="Picture 11" descr="MAE DY BLEIDLAIS YN CYFRI PAID COLLI DY GYFLE Logo">
            <a:extLst>
              <a:ext uri="{FF2B5EF4-FFF2-40B4-BE49-F238E27FC236}">
                <a16:creationId xmlns:a16="http://schemas.microsoft.com/office/drawing/2014/main" id="{4B30E777-DA51-5A41-B0DA-E94DF4B4CA97}"/>
              </a:ext>
            </a:extLst>
          </p:cNvPr>
          <p:cNvPicPr>
            <a:picLocks noChangeAspect="1"/>
          </p:cNvPicPr>
          <p:nvPr userDrawn="1"/>
        </p:nvPicPr>
        <p:blipFill>
          <a:blip r:embed="rId5"/>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3048511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290455" y="1792816"/>
            <a:ext cx="7284792" cy="319417"/>
          </a:xfrm>
        </p:spPr>
        <p:txBody>
          <a:bodyPr>
            <a:normAutofit/>
          </a:bodyPr>
          <a:lstStyle>
            <a:lvl1pPr marL="0" indent="0">
              <a:buNone/>
              <a:defRPr sz="1800"/>
            </a:lvl1pPr>
          </a:lstStyle>
          <a:p>
            <a:pPr lvl="0"/>
            <a:r>
              <a:rPr lang="en-GB" dirty="0"/>
              <a:t>XX to XX minutes</a:t>
            </a:r>
            <a:endParaRPr lang="en-US" dirty="0"/>
          </a:p>
        </p:txBody>
      </p:sp>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00E7BD">
              <a:alpha val="9000"/>
            </a:srgbClr>
          </a:solidFill>
          <a:ln>
            <a:noFill/>
          </a:ln>
        </p:spPr>
        <p:txBody>
          <a:bodyPr lIns="180000" tIns="180000" rIns="180000" bIns="180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Rectangle 13">
            <a:extLst>
              <a:ext uri="{FF2B5EF4-FFF2-40B4-BE49-F238E27FC236}">
                <a16:creationId xmlns:a16="http://schemas.microsoft.com/office/drawing/2014/main" id="{EC2BA430-E1C8-EE46-B4D9-B3E038717D4B}"/>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age Image">
            <a:extLst>
              <a:ext uri="{FF2B5EF4-FFF2-40B4-BE49-F238E27FC236}">
                <a16:creationId xmlns:a16="http://schemas.microsoft.com/office/drawing/2014/main" id="{BC1BF98A-DD10-3448-9D40-800D96ED9B0C}"/>
              </a:ext>
              <a:ext uri="{C183D7F6-B498-43B3-948B-1728B52AA6E4}">
                <adec:decorative xmlns:adec="http://schemas.microsoft.com/office/drawing/2017/decorative" val="1"/>
              </a:ext>
            </a:extLst>
          </p:cNvPr>
          <p:cNvPicPr>
            <a:picLocks noChangeAspect="1"/>
          </p:cNvPicPr>
          <p:nvPr userDrawn="1"/>
        </p:nvPicPr>
        <p:blipFill rotWithShape="1">
          <a:blip r:embed="rId2"/>
          <a:srcRect b="9890"/>
          <a:stretch/>
        </p:blipFill>
        <p:spPr>
          <a:xfrm>
            <a:off x="7172319" y="834013"/>
            <a:ext cx="4584891" cy="6023987"/>
          </a:xfrm>
          <a:prstGeom prst="rect">
            <a:avLst/>
          </a:prstGeom>
        </p:spPr>
      </p:pic>
      <p:sp>
        <p:nvSpPr>
          <p:cNvPr id="16" name="Footer Placeholder 7">
            <a:extLst>
              <a:ext uri="{FF2B5EF4-FFF2-40B4-BE49-F238E27FC236}">
                <a16:creationId xmlns:a16="http://schemas.microsoft.com/office/drawing/2014/main" id="{870A2C16-B680-5943-AD4E-10476C51F15A}"/>
              </a:ext>
            </a:extLst>
          </p:cNvPr>
          <p:cNvSpPr>
            <a:spLocks noGrp="1"/>
          </p:cNvSpPr>
          <p:nvPr>
            <p:ph type="ftr" sz="quarter" idx="14"/>
          </p:nvPr>
        </p:nvSpPr>
        <p:spPr>
          <a:xfrm>
            <a:off x="280516" y="6023044"/>
            <a:ext cx="6994044" cy="365125"/>
          </a:xfrm>
        </p:spPr>
        <p:txBody>
          <a:bodyPr/>
          <a:lstStyle/>
          <a:p>
            <a:r>
              <a:rPr lang="en-US" dirty="0"/>
              <a:t>PRESENTATION TITLE HERE (AMEND VIEW &gt; HEADER AND FOOTER &gt; APPLY ALL)</a:t>
            </a:r>
          </a:p>
        </p:txBody>
      </p:sp>
      <p:sp>
        <p:nvSpPr>
          <p:cNvPr id="17" name="URL">
            <a:hlinkClick r:id="rId3"/>
            <a:extLst>
              <a:ext uri="{FF2B5EF4-FFF2-40B4-BE49-F238E27FC236}">
                <a16:creationId xmlns:a16="http://schemas.microsoft.com/office/drawing/2014/main" id="{76D2F972-520D-F34F-BC70-51AC2C3F6728}"/>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2" name="Picture 11" descr="MAE DY BLEIDLAIS YN CYFRI PAID COLLI DY GYFLE Logo">
            <a:extLst>
              <a:ext uri="{FF2B5EF4-FFF2-40B4-BE49-F238E27FC236}">
                <a16:creationId xmlns:a16="http://schemas.microsoft.com/office/drawing/2014/main" id="{4B30E777-DA51-5A41-B0DA-E94DF4B4CA97}"/>
              </a:ext>
            </a:extLst>
          </p:cNvPr>
          <p:cNvPicPr>
            <a:picLocks noChangeAspect="1"/>
          </p:cNvPicPr>
          <p:nvPr userDrawn="1"/>
        </p:nvPicPr>
        <p:blipFill>
          <a:blip r:embed="rId4"/>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2805945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2col">
    <p:spTree>
      <p:nvGrpSpPr>
        <p:cNvPr id="1" name=""/>
        <p:cNvGrpSpPr/>
        <p:nvPr/>
      </p:nvGrpSpPr>
      <p:grpSpPr>
        <a:xfrm>
          <a:off x="0" y="0"/>
          <a:ext cx="0" cy="0"/>
          <a:chOff x="0" y="0"/>
          <a:chExt cx="0" cy="0"/>
        </a:xfrm>
      </p:grpSpPr>
      <p:sp>
        <p:nvSpPr>
          <p:cNvPr id="22" name="Page Title">
            <a:extLst>
              <a:ext uri="{FF2B5EF4-FFF2-40B4-BE49-F238E27FC236}">
                <a16:creationId xmlns:a16="http://schemas.microsoft.com/office/drawing/2014/main" id="{E8FDF040-170A-A54F-87E4-3F257B612573}"/>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846500" y="1792816"/>
            <a:ext cx="5105037" cy="319417"/>
          </a:xfrm>
        </p:spPr>
        <p:txBody>
          <a:bodyPr>
            <a:normAutofit/>
          </a:bodyPr>
          <a:lstStyle>
            <a:lvl1pPr marL="0" indent="0">
              <a:buNone/>
              <a:defRPr sz="1800"/>
            </a:lvl1pPr>
          </a:lstStyle>
          <a:p>
            <a:pPr lvl="0"/>
            <a:r>
              <a:rPr lang="en-GB" dirty="0"/>
              <a:t>XX to XX minutes</a:t>
            </a:r>
            <a:endParaRPr lang="en-US" dirty="0"/>
          </a:p>
        </p:txBody>
      </p:sp>
      <p:pic>
        <p:nvPicPr>
          <p:cNvPr id="9" name="Clock Icon" descr="Icon&#10;&#10;Description automatically generated">
            <a:extLst>
              <a:ext uri="{FF2B5EF4-FFF2-40B4-BE49-F238E27FC236}">
                <a16:creationId xmlns:a16="http://schemas.microsoft.com/office/drawing/2014/main" id="{4AF410A8-400B-BE41-BAB9-91CF6900D8C4}"/>
              </a:ext>
            </a:extLst>
          </p:cNvPr>
          <p:cNvPicPr>
            <a:picLocks noChangeAspect="1"/>
          </p:cNvPicPr>
          <p:nvPr userDrawn="1"/>
        </p:nvPicPr>
        <p:blipFill>
          <a:blip r:embed="rId2"/>
          <a:stretch>
            <a:fillRect/>
          </a:stretch>
        </p:blipFill>
        <p:spPr>
          <a:xfrm>
            <a:off x="371475" y="1733852"/>
            <a:ext cx="411086" cy="411086"/>
          </a:xfrm>
          <a:prstGeom prst="rect">
            <a:avLst/>
          </a:prstGeom>
        </p:spPr>
      </p:pic>
      <p:sp>
        <p:nvSpPr>
          <p:cNvPr id="24" name="Body Copy">
            <a:extLst>
              <a:ext uri="{FF2B5EF4-FFF2-40B4-BE49-F238E27FC236}">
                <a16:creationId xmlns:a16="http://schemas.microsoft.com/office/drawing/2014/main" id="{99EB5333-586E-AC4D-833F-7E9DC91315D1}"/>
              </a:ext>
            </a:extLst>
          </p:cNvPr>
          <p:cNvSpPr>
            <a:spLocks noGrp="1"/>
          </p:cNvSpPr>
          <p:nvPr>
            <p:ph type="body" sz="quarter" idx="15"/>
          </p:nvPr>
        </p:nvSpPr>
        <p:spPr>
          <a:xfrm>
            <a:off x="382273" y="2395538"/>
            <a:ext cx="5569265" cy="2792412"/>
          </a:xfrm>
          <a:solidFill>
            <a:srgbClr val="00E7BD">
              <a:alpha val="9000"/>
            </a:srgbClr>
          </a:solidFill>
          <a:ln>
            <a:noFill/>
          </a:ln>
        </p:spPr>
        <p:txBody>
          <a:bodyPr lIns="180000" tIns="180000" rIns="180000" bIns="180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00E7BD">
              <a:alpha val="9000"/>
            </a:srgbClr>
          </a:solidFill>
          <a:ln>
            <a:noFill/>
          </a:ln>
        </p:spPr>
        <p:txBody>
          <a:bodyPr lIns="180000" tIns="180000" rIns="180000" bIns="180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Rectangle 15">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person&#10;&#10;Description automatically generated">
            <a:extLst>
              <a:ext uri="{FF2B5EF4-FFF2-40B4-BE49-F238E27FC236}">
                <a16:creationId xmlns:a16="http://schemas.microsoft.com/office/drawing/2014/main" id="{B5405EAB-8E7F-5C42-851B-A0419B474941}"/>
              </a:ext>
            </a:extLst>
          </p:cNvPr>
          <p:cNvPicPr>
            <a:picLocks noChangeAspect="1"/>
          </p:cNvPicPr>
          <p:nvPr userDrawn="1"/>
        </p:nvPicPr>
        <p:blipFill rotWithShape="1">
          <a:blip r:embed="rId3"/>
          <a:srcRect r="18535"/>
          <a:stretch/>
        </p:blipFill>
        <p:spPr>
          <a:xfrm>
            <a:off x="10275010" y="4075636"/>
            <a:ext cx="1916990" cy="2792412"/>
          </a:xfrm>
          <a:prstGeom prst="rect">
            <a:avLst/>
          </a:prstGeom>
        </p:spPr>
      </p:pic>
      <p:sp>
        <p:nvSpPr>
          <p:cNvPr id="15" name="Footer Placeholder 7">
            <a:extLst>
              <a:ext uri="{FF2B5EF4-FFF2-40B4-BE49-F238E27FC236}">
                <a16:creationId xmlns:a16="http://schemas.microsoft.com/office/drawing/2014/main" id="{C3CCD9EE-ABA0-B34B-9A10-3FA8BC3DAC5E}"/>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13" name="Picture 12" descr="A picture containing logo&#10;&#10;Description automatically generated">
            <a:extLst>
              <a:ext uri="{FF2B5EF4-FFF2-40B4-BE49-F238E27FC236}">
                <a16:creationId xmlns:a16="http://schemas.microsoft.com/office/drawing/2014/main" id="{0644C3C1-3C3A-9E48-8D3B-F7494C7611B9}"/>
              </a:ext>
            </a:extLst>
          </p:cNvPr>
          <p:cNvPicPr>
            <a:picLocks noChangeAspect="1"/>
          </p:cNvPicPr>
          <p:nvPr userDrawn="1"/>
        </p:nvPicPr>
        <p:blipFill>
          <a:blip r:embed="rId4"/>
          <a:stretch>
            <a:fillRect/>
          </a:stretch>
        </p:blipFill>
        <p:spPr>
          <a:xfrm>
            <a:off x="10742706" y="493632"/>
            <a:ext cx="1030561" cy="650971"/>
          </a:xfrm>
          <a:prstGeom prst="rect">
            <a:avLst/>
          </a:prstGeom>
        </p:spPr>
      </p:pic>
      <p:sp>
        <p:nvSpPr>
          <p:cNvPr id="14" name="Footer Placeholder 40">
            <a:hlinkClick r:id="rId5"/>
            <a:extLst>
              <a:ext uri="{FF2B5EF4-FFF2-40B4-BE49-F238E27FC236}">
                <a16:creationId xmlns:a16="http://schemas.microsoft.com/office/drawing/2014/main" id="{FAA208A4-D0BA-6C4B-9369-B21730468C8E}"/>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21" name="Picture 20" descr="MAE DY BLEIDLAIS YN CYFRI PAID COLLI DY GYFLE Logo">
            <a:extLst>
              <a:ext uri="{FF2B5EF4-FFF2-40B4-BE49-F238E27FC236}">
                <a16:creationId xmlns:a16="http://schemas.microsoft.com/office/drawing/2014/main" id="{0F1938C1-AE82-A04B-96F0-4C68CD84FCC5}"/>
              </a:ext>
            </a:extLst>
          </p:cNvPr>
          <p:cNvPicPr>
            <a:picLocks noChangeAspect="1"/>
          </p:cNvPicPr>
          <p:nvPr userDrawn="1"/>
        </p:nvPicPr>
        <p:blipFill>
          <a:blip r:embed="rId6"/>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2964357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2col">
    <p:spTree>
      <p:nvGrpSpPr>
        <p:cNvPr id="1" name=""/>
        <p:cNvGrpSpPr/>
        <p:nvPr/>
      </p:nvGrpSpPr>
      <p:grpSpPr>
        <a:xfrm>
          <a:off x="0" y="0"/>
          <a:ext cx="0" cy="0"/>
          <a:chOff x="0" y="0"/>
          <a:chExt cx="0" cy="0"/>
        </a:xfrm>
      </p:grpSpPr>
      <p:sp>
        <p:nvSpPr>
          <p:cNvPr id="22" name="Page Title">
            <a:extLst>
              <a:ext uri="{FF2B5EF4-FFF2-40B4-BE49-F238E27FC236}">
                <a16:creationId xmlns:a16="http://schemas.microsoft.com/office/drawing/2014/main" id="{E8FDF040-170A-A54F-87E4-3F257B612573}"/>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280516" y="1792816"/>
            <a:ext cx="5671021" cy="319417"/>
          </a:xfrm>
        </p:spPr>
        <p:txBody>
          <a:bodyPr>
            <a:normAutofit/>
          </a:bodyPr>
          <a:lstStyle>
            <a:lvl1pPr marL="0" indent="0">
              <a:buNone/>
              <a:defRPr sz="1800"/>
            </a:lvl1pPr>
          </a:lstStyle>
          <a:p>
            <a:pPr lvl="0"/>
            <a:r>
              <a:rPr lang="en-GB" dirty="0"/>
              <a:t>XX to XX minutes</a:t>
            </a:r>
            <a:endParaRPr lang="en-US" dirty="0"/>
          </a:p>
        </p:txBody>
      </p:sp>
      <p:sp>
        <p:nvSpPr>
          <p:cNvPr id="24" name="Body Copy">
            <a:extLst>
              <a:ext uri="{FF2B5EF4-FFF2-40B4-BE49-F238E27FC236}">
                <a16:creationId xmlns:a16="http://schemas.microsoft.com/office/drawing/2014/main" id="{99EB5333-586E-AC4D-833F-7E9DC91315D1}"/>
              </a:ext>
            </a:extLst>
          </p:cNvPr>
          <p:cNvSpPr>
            <a:spLocks noGrp="1"/>
          </p:cNvSpPr>
          <p:nvPr>
            <p:ph type="body" sz="quarter" idx="15"/>
          </p:nvPr>
        </p:nvSpPr>
        <p:spPr>
          <a:xfrm>
            <a:off x="382273" y="2395538"/>
            <a:ext cx="5569265" cy="2792412"/>
          </a:xfrm>
          <a:solidFill>
            <a:srgbClr val="00E7BD">
              <a:alpha val="9000"/>
            </a:srgbClr>
          </a:solidFill>
          <a:ln>
            <a:noFill/>
          </a:ln>
        </p:spPr>
        <p:txBody>
          <a:bodyPr lIns="180000" tIns="180000" rIns="180000" bIns="180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00E7BD">
              <a:alpha val="9000"/>
            </a:srgbClr>
          </a:solidFill>
          <a:ln>
            <a:noFill/>
          </a:ln>
        </p:spPr>
        <p:txBody>
          <a:bodyPr lIns="180000" tIns="180000" rIns="180000" bIns="180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Rectangle 15">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person&#10;&#10;Description automatically generated">
            <a:extLst>
              <a:ext uri="{FF2B5EF4-FFF2-40B4-BE49-F238E27FC236}">
                <a16:creationId xmlns:a16="http://schemas.microsoft.com/office/drawing/2014/main" id="{B5405EAB-8E7F-5C42-851B-A0419B474941}"/>
              </a:ext>
            </a:extLst>
          </p:cNvPr>
          <p:cNvPicPr>
            <a:picLocks noChangeAspect="1"/>
          </p:cNvPicPr>
          <p:nvPr userDrawn="1"/>
        </p:nvPicPr>
        <p:blipFill rotWithShape="1">
          <a:blip r:embed="rId2"/>
          <a:srcRect r="18535"/>
          <a:stretch/>
        </p:blipFill>
        <p:spPr>
          <a:xfrm>
            <a:off x="10275010" y="4075636"/>
            <a:ext cx="1916990" cy="2792412"/>
          </a:xfrm>
          <a:prstGeom prst="rect">
            <a:avLst/>
          </a:prstGeom>
        </p:spPr>
      </p:pic>
      <p:sp>
        <p:nvSpPr>
          <p:cNvPr id="15" name="Footer Placeholder 7">
            <a:extLst>
              <a:ext uri="{FF2B5EF4-FFF2-40B4-BE49-F238E27FC236}">
                <a16:creationId xmlns:a16="http://schemas.microsoft.com/office/drawing/2014/main" id="{C3CCD9EE-ABA0-B34B-9A10-3FA8BC3DAC5E}"/>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13" name="Picture 12" descr="A picture containing logo&#10;&#10;Description automatically generated">
            <a:extLst>
              <a:ext uri="{FF2B5EF4-FFF2-40B4-BE49-F238E27FC236}">
                <a16:creationId xmlns:a16="http://schemas.microsoft.com/office/drawing/2014/main" id="{0644C3C1-3C3A-9E48-8D3B-F7494C7611B9}"/>
              </a:ext>
            </a:extLst>
          </p:cNvPr>
          <p:cNvPicPr>
            <a:picLocks noChangeAspect="1"/>
          </p:cNvPicPr>
          <p:nvPr userDrawn="1"/>
        </p:nvPicPr>
        <p:blipFill>
          <a:blip r:embed="rId3"/>
          <a:stretch>
            <a:fillRect/>
          </a:stretch>
        </p:blipFill>
        <p:spPr>
          <a:xfrm>
            <a:off x="10742706" y="493632"/>
            <a:ext cx="1030561" cy="650971"/>
          </a:xfrm>
          <a:prstGeom prst="rect">
            <a:avLst/>
          </a:prstGeom>
        </p:spPr>
      </p:pic>
      <p:sp>
        <p:nvSpPr>
          <p:cNvPr id="14" name="Footer Placeholder 40">
            <a:hlinkClick r:id="rId4"/>
            <a:extLst>
              <a:ext uri="{FF2B5EF4-FFF2-40B4-BE49-F238E27FC236}">
                <a16:creationId xmlns:a16="http://schemas.microsoft.com/office/drawing/2014/main" id="{FAA208A4-D0BA-6C4B-9369-B21730468C8E}"/>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21" name="Picture 20" descr="MAE DY BLEIDLAIS YN CYFRI PAID COLLI DY GYFLE Logo">
            <a:extLst>
              <a:ext uri="{FF2B5EF4-FFF2-40B4-BE49-F238E27FC236}">
                <a16:creationId xmlns:a16="http://schemas.microsoft.com/office/drawing/2014/main" id="{0F1938C1-AE82-A04B-96F0-4C68CD84FCC5}"/>
              </a:ext>
            </a:extLst>
          </p:cNvPr>
          <p:cNvPicPr>
            <a:picLocks noChangeAspect="1"/>
          </p:cNvPicPr>
          <p:nvPr userDrawn="1"/>
        </p:nvPicPr>
        <p:blipFill>
          <a:blip r:embed="rId5"/>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332581220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age Title">
            <a:extLst>
              <a:ext uri="{FF2B5EF4-FFF2-40B4-BE49-F238E27FC236}">
                <a16:creationId xmlns:a16="http://schemas.microsoft.com/office/drawing/2014/main" id="{2605799E-3C53-A84D-9EE0-17323F529908}"/>
              </a:ext>
            </a:extLst>
          </p:cNvPr>
          <p:cNvSpPr>
            <a:spLocks noGrp="1"/>
          </p:cNvSpPr>
          <p:nvPr>
            <p:ph type="title"/>
          </p:nvPr>
        </p:nvSpPr>
        <p:spPr>
          <a:xfrm>
            <a:off x="390939"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Page copy">
            <a:extLst>
              <a:ext uri="{FF2B5EF4-FFF2-40B4-BE49-F238E27FC236}">
                <a16:creationId xmlns:a16="http://schemas.microsoft.com/office/drawing/2014/main" id="{987F9996-A406-314D-BFF7-25EC3CE26BA0}"/>
              </a:ext>
            </a:extLst>
          </p:cNvPr>
          <p:cNvSpPr>
            <a:spLocks noGrp="1"/>
          </p:cNvSpPr>
          <p:nvPr>
            <p:ph type="body" idx="1"/>
          </p:nvPr>
        </p:nvSpPr>
        <p:spPr>
          <a:xfrm>
            <a:off x="390939"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Footer Placeholder 12">
            <a:extLst>
              <a:ext uri="{FF2B5EF4-FFF2-40B4-BE49-F238E27FC236}">
                <a16:creationId xmlns:a16="http://schemas.microsoft.com/office/drawing/2014/main" id="{006EFD54-0B76-9142-B3BA-8C5FA2817BFB}"/>
              </a:ext>
            </a:extLst>
          </p:cNvPr>
          <p:cNvSpPr>
            <a:spLocks noGrp="1"/>
          </p:cNvSpPr>
          <p:nvPr>
            <p:ph type="ftr" sz="quarter" idx="3"/>
          </p:nvPr>
        </p:nvSpPr>
        <p:spPr>
          <a:xfrm>
            <a:off x="280515" y="6127750"/>
            <a:ext cx="11503497" cy="365125"/>
          </a:xfrm>
          <a:prstGeom prst="rect">
            <a:avLst/>
          </a:prstGeom>
        </p:spPr>
        <p:txBody>
          <a:bodyPr vert="horz" lIns="91440" tIns="45720" rIns="91440" bIns="45720" rtlCol="0" anchor="ctr"/>
          <a:lstStyle>
            <a:lvl1pPr algn="l">
              <a:defRPr sz="1200" b="1" i="0">
                <a:solidFill>
                  <a:schemeClr val="tx1"/>
                </a:solidFill>
                <a:latin typeface="Montserrat" pitchFamily="2" charset="77"/>
              </a:defRPr>
            </a:lvl1pPr>
          </a:lstStyle>
          <a:p>
            <a:r>
              <a:rPr lang="en-US" dirty="0"/>
              <a:t>PRESENTATION TITLE HERE (AMEND VIEW &gt; HEADER AND FOOTER &gt; APPLY ALL)</a:t>
            </a:r>
          </a:p>
        </p:txBody>
      </p:sp>
    </p:spTree>
    <p:extLst>
      <p:ext uri="{BB962C8B-B14F-4D97-AF65-F5344CB8AC3E}">
        <p14:creationId xmlns:p14="http://schemas.microsoft.com/office/powerpoint/2010/main" val="1730777991"/>
      </p:ext>
    </p:extLst>
  </p:cSld>
  <p:clrMap bg1="lt1" tx1="dk1" bg2="lt2" tx2="dk2" accent1="accent1" accent2="accent2" accent3="accent3" accent4="accent4" accent5="accent5" accent6="accent6" hlink="hlink" folHlink="folHlink"/>
  <p:sldLayoutIdLst>
    <p:sldLayoutId id="2147483690" r:id="rId1"/>
    <p:sldLayoutId id="2147483692" r:id="rId2"/>
    <p:sldLayoutId id="2147483691" r:id="rId3"/>
    <p:sldLayoutId id="2147483649" r:id="rId4"/>
    <p:sldLayoutId id="2147483660" r:id="rId5"/>
    <p:sldLayoutId id="2147483650" r:id="rId6"/>
    <p:sldLayoutId id="2147483682" r:id="rId7"/>
    <p:sldLayoutId id="2147483661" r:id="rId8"/>
    <p:sldLayoutId id="2147483685" r:id="rId9"/>
    <p:sldLayoutId id="2147483662" r:id="rId10"/>
    <p:sldLayoutId id="2147483683" r:id="rId11"/>
    <p:sldLayoutId id="2147483663" r:id="rId12"/>
    <p:sldLayoutId id="2147483684" r:id="rId13"/>
    <p:sldLayoutId id="2147483651" r:id="rId14"/>
    <p:sldLayoutId id="2147483665" r:id="rId15"/>
    <p:sldLayoutId id="2147483671" r:id="rId16"/>
    <p:sldLayoutId id="2147483667" r:id="rId17"/>
    <p:sldLayoutId id="2147483672" r:id="rId18"/>
    <p:sldLayoutId id="2147483673" r:id="rId19"/>
    <p:sldLayoutId id="2147483664" r:id="rId20"/>
    <p:sldLayoutId id="2147483666" r:id="rId21"/>
    <p:sldLayoutId id="2147483652" r:id="rId22"/>
    <p:sldLayoutId id="2147483681" r:id="rId23"/>
    <p:sldLayoutId id="2147483669" r:id="rId24"/>
    <p:sldLayoutId id="2147483668" r:id="rId25"/>
    <p:sldLayoutId id="2147483670" r:id="rId26"/>
    <p:sldLayoutId id="2147483676" r:id="rId27"/>
    <p:sldLayoutId id="2147483675" r:id="rId28"/>
    <p:sldLayoutId id="2147483674" r:id="rId29"/>
    <p:sldLayoutId id="2147483679" r:id="rId30"/>
    <p:sldLayoutId id="2147483686" r:id="rId31"/>
    <p:sldLayoutId id="2147483677" r:id="rId32"/>
    <p:sldLayoutId id="2147483687" r:id="rId33"/>
    <p:sldLayoutId id="2147483680" r:id="rId34"/>
    <p:sldLayoutId id="2147483688" r:id="rId35"/>
    <p:sldLayoutId id="2147483678" r:id="rId36"/>
    <p:sldLayoutId id="2147483689" r:id="rId37"/>
  </p:sldLayoutIdLst>
  <p:hf sldNum="0" hdr="0" dt="0"/>
  <p:txStyles>
    <p:titleStyle>
      <a:lvl1pPr algn="l" defTabSz="914400" rtl="0" eaLnBrk="1" latinLnBrk="0" hangingPunct="1">
        <a:lnSpc>
          <a:spcPct val="90000"/>
        </a:lnSpc>
        <a:spcBef>
          <a:spcPct val="0"/>
        </a:spcBef>
        <a:buNone/>
        <a:defRPr sz="4200" b="1" i="0" kern="1200">
          <a:solidFill>
            <a:schemeClr val="tx1">
              <a:lumMod val="95000"/>
              <a:lumOff val="5000"/>
            </a:schemeClr>
          </a:solidFill>
          <a:latin typeface="Montserrat ExtraBold" pitchFamily="2" charset="77"/>
          <a:ea typeface="+mj-ea"/>
          <a:cs typeface="+mj-cs"/>
        </a:defRPr>
      </a:lvl1pPr>
    </p:titleStyle>
    <p:bodyStyle>
      <a:lvl1pPr marL="342900" indent="-342900" algn="l" defTabSz="914400" rtl="0" eaLnBrk="1" latinLnBrk="0" hangingPunct="1">
        <a:lnSpc>
          <a:spcPct val="90000"/>
        </a:lnSpc>
        <a:spcBef>
          <a:spcPts val="1000"/>
        </a:spcBef>
        <a:buClr>
          <a:srgbClr val="00E7BD"/>
        </a:buClr>
        <a:buSzPct val="140000"/>
        <a:buFont typeface="Wingdings" pitchFamily="2" charset="2"/>
        <a:buChar char="§"/>
        <a:defRPr sz="20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3" userDrawn="1">
          <p15:clr>
            <a:srgbClr val="F26B43"/>
          </p15:clr>
        </p15:guide>
        <p15:guide id="2" pos="234" userDrawn="1">
          <p15:clr>
            <a:srgbClr val="F26B43"/>
          </p15:clr>
        </p15:guide>
        <p15:guide id="3" orient="horz" pos="300" userDrawn="1">
          <p15:clr>
            <a:srgbClr val="F26B43"/>
          </p15:clr>
        </p15:guide>
        <p15:guide id="4" orient="horz" pos="4110" userDrawn="1">
          <p15:clr>
            <a:srgbClr val="F26B43"/>
          </p15:clr>
        </p15:guide>
        <p15:guide id="5" pos="3840" userDrawn="1">
          <p15:clr>
            <a:srgbClr val="F26B43"/>
          </p15:clr>
        </p15:guide>
        <p15:guide id="6" pos="3749" userDrawn="1">
          <p15:clr>
            <a:srgbClr val="F26B43"/>
          </p15:clr>
        </p15:guide>
        <p15:guide id="7" pos="3931"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0.xml"/><Relationship Id="rId1" Type="http://schemas.openxmlformats.org/officeDocument/2006/relationships/tags" Target="../tags/tag33.xml"/></Relationships>
</file>

<file path=ppt/slides/_rels/slide11.xml.rels><?xml version="1.0" encoding="UTF-8" standalone="yes"?>
<Relationships xmlns="http://schemas.openxmlformats.org/package/2006/relationships"><Relationship Id="rId3" Type="http://schemas.openxmlformats.org/officeDocument/2006/relationships/video" Target="../media/media1.video"/><Relationship Id="rId7" Type="http://schemas.openxmlformats.org/officeDocument/2006/relationships/image" Target="../media/image19.png"/><Relationship Id="rId2" Type="http://schemas.microsoft.com/office/2007/relationships/media" Target="../media/media1.video"/><Relationship Id="rId1" Type="http://schemas.openxmlformats.org/officeDocument/2006/relationships/tags" Target="../tags/tag37.xml"/><Relationship Id="rId6" Type="http://schemas.openxmlformats.org/officeDocument/2006/relationships/notesSlide" Target="../notesSlides/notesSlide8.xml"/><Relationship Id="rId5" Type="http://schemas.openxmlformats.org/officeDocument/2006/relationships/slideLayout" Target="../slideLayouts/slideLayout15.xml"/><Relationship Id="rId4" Type="http://schemas.openxmlformats.org/officeDocument/2006/relationships/tags" Target="../tags/tag38.xml"/></Relationships>
</file>

<file path=ppt/slides/_rels/slide12.xml.rels><?xml version="1.0" encoding="UTF-8" standalone="yes"?>
<Relationships xmlns="http://schemas.openxmlformats.org/package/2006/relationships"><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notesSlide" Target="../notesSlides/notesSlide9.xml"/><Relationship Id="rId5" Type="http://schemas.openxmlformats.org/officeDocument/2006/relationships/slideLayout" Target="../slideLayouts/slideLayout12.xml"/><Relationship Id="rId4" Type="http://schemas.openxmlformats.org/officeDocument/2006/relationships/tags" Target="../tags/tag45.xml"/></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openxmlformats.org/officeDocument/2006/relationships/tags" Target="../tags/tag51.xml"/><Relationship Id="rId7" Type="http://schemas.openxmlformats.org/officeDocument/2006/relationships/slideLayout" Target="../slideLayouts/slideLayout28.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s>
</file>

<file path=ppt/slides/_rels/slide2.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4.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2" Type="http://schemas.microsoft.com/office/2018/10/relationships/comments" Target="../comments/modernComment_13E_1F232BFB.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notesSlide" Target="../notesSlides/notesSlide2.xml"/><Relationship Id="rId5" Type="http://schemas.openxmlformats.org/officeDocument/2006/relationships/slideLayout" Target="../slideLayouts/slideLayout22.xml"/><Relationship Id="rId4" Type="http://schemas.openxmlformats.org/officeDocument/2006/relationships/tags" Target="../tags/tag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notesSlide" Target="../notesSlides/notesSlide4.xml"/><Relationship Id="rId4"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tags" Target="../tags/tag21.xml"/><Relationship Id="rId5" Type="http://schemas.openxmlformats.org/officeDocument/2006/relationships/notesSlide" Target="../notesSlides/notesSlide5.xml"/><Relationship Id="rId4"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 Id="rId5" Type="http://schemas.openxmlformats.org/officeDocument/2006/relationships/notesSlide" Target="../notesSlides/notesSlide6.xml"/><Relationship Id="rId4"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EB65139-0A4F-9541-A8E6-EC6EFDFBC027}"/>
              </a:ext>
            </a:extLst>
          </p:cNvPr>
          <p:cNvSpPr>
            <a:spLocks noGrp="1"/>
          </p:cNvSpPr>
          <p:nvPr>
            <p:ph idx="1"/>
          </p:nvPr>
        </p:nvSpPr>
        <p:spPr/>
        <p:txBody>
          <a:bodyPr/>
          <a:lstStyle/>
          <a:p>
            <a:r>
              <a:rPr lang="en-US" dirty="0"/>
              <a:t>Ein </a:t>
            </a:r>
            <a:r>
              <a:rPr lang="en-US" dirty="0" err="1"/>
              <a:t>democratiaeth</a:t>
            </a:r>
            <a:endParaRPr lang="en-US" dirty="0"/>
          </a:p>
        </p:txBody>
      </p:sp>
      <p:sp>
        <p:nvSpPr>
          <p:cNvPr id="3" name="Text Placeholder 2">
            <a:extLst>
              <a:ext uri="{FF2B5EF4-FFF2-40B4-BE49-F238E27FC236}">
                <a16:creationId xmlns:a16="http://schemas.microsoft.com/office/drawing/2014/main" id="{8255724D-7AAF-DE45-A007-234B1407A808}"/>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id="{AA8F42CB-4536-F64C-8355-6102CB7E97F5}"/>
              </a:ext>
            </a:extLst>
          </p:cNvPr>
          <p:cNvSpPr>
            <a:spLocks noGrp="1"/>
          </p:cNvSpPr>
          <p:nvPr>
            <p:ph type="body" sz="quarter" idx="11"/>
          </p:nvPr>
        </p:nvSpPr>
        <p:spPr/>
        <p:txBody>
          <a:bodyPr/>
          <a:lstStyle/>
          <a:p>
            <a:endParaRPr lang="en-US"/>
          </a:p>
        </p:txBody>
      </p:sp>
      <p:sp>
        <p:nvSpPr>
          <p:cNvPr id="5" name="Text Placeholder 4">
            <a:extLst>
              <a:ext uri="{FF2B5EF4-FFF2-40B4-BE49-F238E27FC236}">
                <a16:creationId xmlns:a16="http://schemas.microsoft.com/office/drawing/2014/main" id="{42E28BB9-9623-6747-A19E-D0108A053BFE}"/>
              </a:ext>
            </a:extLst>
          </p:cNvPr>
          <p:cNvSpPr>
            <a:spLocks noGrp="1"/>
          </p:cNvSpPr>
          <p:nvPr>
            <p:ph type="body" sz="quarter" idx="12"/>
          </p:nvPr>
        </p:nvSpPr>
        <p:spPr/>
        <p:txBody>
          <a:bodyPr/>
          <a:lstStyle/>
          <a:p>
            <a:endParaRPr lang="en-US"/>
          </a:p>
        </p:txBody>
      </p:sp>
      <p:sp>
        <p:nvSpPr>
          <p:cNvPr id="6" name="Text Placeholder 5">
            <a:extLst>
              <a:ext uri="{FF2B5EF4-FFF2-40B4-BE49-F238E27FC236}">
                <a16:creationId xmlns:a16="http://schemas.microsoft.com/office/drawing/2014/main" id="{D82909A5-461A-B945-AB1A-6DD0AB5A086C}"/>
              </a:ext>
            </a:extLst>
          </p:cNvPr>
          <p:cNvSpPr>
            <a:spLocks noGrp="1"/>
          </p:cNvSpPr>
          <p:nvPr>
            <p:ph type="body" sz="quarter" idx="13"/>
          </p:nvPr>
        </p:nvSpPr>
        <p:spPr/>
        <p:txBody>
          <a:bodyPr/>
          <a:lstStyle/>
          <a:p>
            <a:endParaRPr lang="en-US"/>
          </a:p>
        </p:txBody>
      </p:sp>
      <p:sp>
        <p:nvSpPr>
          <p:cNvPr id="7" name="Text Placeholder 6">
            <a:extLst>
              <a:ext uri="{FF2B5EF4-FFF2-40B4-BE49-F238E27FC236}">
                <a16:creationId xmlns:a16="http://schemas.microsoft.com/office/drawing/2014/main" id="{7DCF4FB4-BEF0-5144-B460-63075FD3849F}"/>
              </a:ext>
            </a:extLst>
          </p:cNvPr>
          <p:cNvSpPr>
            <a:spLocks noGrp="1"/>
          </p:cNvSpPr>
          <p:nvPr>
            <p:ph type="body" sz="quarter" idx="14"/>
          </p:nvPr>
        </p:nvSpPr>
        <p:spPr/>
        <p:txBody>
          <a:bodyPr/>
          <a:lstStyle/>
          <a:p>
            <a:endParaRPr lang="en-US"/>
          </a:p>
        </p:txBody>
      </p:sp>
      <p:sp>
        <p:nvSpPr>
          <p:cNvPr id="8" name="Text Placeholder 7">
            <a:extLst>
              <a:ext uri="{FF2B5EF4-FFF2-40B4-BE49-F238E27FC236}">
                <a16:creationId xmlns:a16="http://schemas.microsoft.com/office/drawing/2014/main" id="{D720A6DA-F155-4C47-8804-651C08B201F3}"/>
              </a:ext>
            </a:extLst>
          </p:cNvPr>
          <p:cNvSpPr>
            <a:spLocks noGrp="1"/>
          </p:cNvSpPr>
          <p:nvPr>
            <p:ph type="body" sz="quarter" idx="15"/>
          </p:nvPr>
        </p:nvSpPr>
        <p:spPr/>
        <p:txBody>
          <a:bodyPr/>
          <a:lstStyle/>
          <a:p>
            <a:endParaRPr lang="en-US"/>
          </a:p>
        </p:txBody>
      </p:sp>
      <p:sp>
        <p:nvSpPr>
          <p:cNvPr id="9" name="Text Placeholder 8">
            <a:extLst>
              <a:ext uri="{FF2B5EF4-FFF2-40B4-BE49-F238E27FC236}">
                <a16:creationId xmlns:a16="http://schemas.microsoft.com/office/drawing/2014/main" id="{2119160F-06C9-704D-A0BC-059B0B044070}"/>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3172156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DA4F2-492E-C14B-AF42-D5A83298B90C}"/>
              </a:ext>
            </a:extLst>
          </p:cNvPr>
          <p:cNvSpPr>
            <a:spLocks noGrp="1"/>
          </p:cNvSpPr>
          <p:nvPr>
            <p:ph type="title"/>
            <p:custDataLst>
              <p:tags r:id="rId1"/>
            </p:custDataLst>
          </p:nvPr>
        </p:nvSpPr>
        <p:spPr>
          <a:xfrm>
            <a:off x="3618271" y="1167581"/>
            <a:ext cx="8239432" cy="4522838"/>
          </a:xfrm>
          <a:solidFill>
            <a:srgbClr val="00E7BD"/>
          </a:solidFill>
        </p:spPr>
        <p:txBody>
          <a:bodyPr/>
          <a:lstStyle/>
          <a:p>
            <a:pPr>
              <a:defRPr b="0" i="0"/>
            </a:pPr>
            <a:br>
              <a:rPr lang="en-GB" b="1" dirty="0"/>
            </a:br>
            <a:r>
              <a:rPr lang="1106" b="1" dirty="0"/>
              <a:t>Sut mae gwleidyddion yn cael eu hethol? </a:t>
            </a:r>
            <a:endParaRPr lang="en-US" dirty="0"/>
          </a:p>
        </p:txBody>
      </p:sp>
    </p:spTree>
    <p:extLst>
      <p:ext uri="{BB962C8B-B14F-4D97-AF65-F5344CB8AC3E}">
        <p14:creationId xmlns:p14="http://schemas.microsoft.com/office/powerpoint/2010/main" val="27864267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3AB473C-42FA-4A4E-9967-500B6E15735A}"/>
              </a:ext>
            </a:extLst>
          </p:cNvPr>
          <p:cNvSpPr>
            <a:spLocks noGrp="1"/>
          </p:cNvSpPr>
          <p:nvPr>
            <p:ph type="ftr" sz="quarter" idx="14"/>
            <p:custDataLst>
              <p:tags r:id="rId1"/>
            </p:custDataLst>
          </p:nvPr>
        </p:nvSpPr>
        <p:spPr>
          <a:xfrm>
            <a:off x="280516" y="6023044"/>
            <a:ext cx="6994044" cy="365125"/>
          </a:xfrm>
        </p:spPr>
        <p:txBody>
          <a:bodyPr/>
          <a:lstStyle/>
          <a:p>
            <a:pPr>
              <a:defRPr b="0" i="0"/>
            </a:pPr>
            <a:r>
              <a:rPr lang="1106" b="1"/>
              <a:t>Ein democratiaeth</a:t>
            </a:r>
            <a:endParaRPr lang="en-US"/>
          </a:p>
        </p:txBody>
      </p:sp>
      <p:pic>
        <p:nvPicPr>
          <p:cNvPr id="2" name="ELE0022_Module2_WelshEnglish_Main Video_Subtitles">
            <a:hlinkClick r:id="" action="ppaction://media"/>
          </p:cNvPr>
          <p:cNvPicPr>
            <a:picLocks noChangeAspect="1"/>
          </p:cNvPicPr>
          <p:nvPr>
            <a:videoFile r:link="rId3"/>
            <p:custDataLst>
              <p:tags r:id="rId4"/>
            </p:custDataLst>
            <p:extLst>
              <p:ext uri="{DAA4B4D4-6D71-4841-9C94-3DE7FCFB9230}">
                <p14:media xmlns:p14="http://schemas.microsoft.com/office/powerpoint/2010/main" r:embed="rId2"/>
              </p:ext>
            </p:extLst>
          </p:nvPr>
        </p:nvPicPr>
        <p:blipFill>
          <a:blip r:embed="rId7"/>
          <a:stretch>
            <a:fillRect/>
          </a:stretch>
        </p:blipFill>
        <p:spPr>
          <a:xfrm>
            <a:off x="280516" y="445215"/>
            <a:ext cx="8096865" cy="4554487"/>
          </a:xfrm>
          <a:prstGeom prst="rect">
            <a:avLst/>
          </a:prstGeom>
        </p:spPr>
      </p:pic>
    </p:spTree>
    <p:extLst>
      <p:ext uri="{BB962C8B-B14F-4D97-AF65-F5344CB8AC3E}">
        <p14:creationId xmlns:p14="http://schemas.microsoft.com/office/powerpoint/2010/main" val="29264951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after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a:xfrm>
            <a:off x="290454" y="467140"/>
            <a:ext cx="9472977" cy="1093304"/>
          </a:xfrm>
        </p:spPr>
        <p:txBody>
          <a:bodyPr>
            <a:normAutofit fontScale="90000"/>
          </a:bodyPr>
          <a:lstStyle/>
          <a:p>
            <a:pPr>
              <a:defRPr b="0" i="0"/>
            </a:pPr>
            <a:r>
              <a:rPr lang="1106" b="1"/>
              <a:t>Pwy sy'n dy gynrychioli?</a:t>
            </a:r>
            <a:r>
              <a:rPr lang="1106" b="0"/>
              <a:t> </a:t>
            </a:r>
            <a:r>
              <a:rPr lang="1106" b="1"/>
              <a:t>- ailedrych</a:t>
            </a:r>
            <a:endParaRPr lang="en-GB"/>
          </a:p>
        </p:txBody>
      </p:sp>
      <p:sp>
        <p:nvSpPr>
          <p:cNvPr id="6" name="Text Placeholder 5"/>
          <p:cNvSpPr>
            <a:spLocks noGrp="1"/>
          </p:cNvSpPr>
          <p:nvPr>
            <p:ph type="body" sz="quarter" idx="12"/>
            <p:custDataLst>
              <p:tags r:id="rId2"/>
            </p:custDataLst>
          </p:nvPr>
        </p:nvSpPr>
        <p:spPr>
          <a:xfrm>
            <a:off x="846500" y="1883009"/>
            <a:ext cx="5105037" cy="319417"/>
          </a:xfrm>
        </p:spPr>
        <p:txBody>
          <a:bodyPr>
            <a:normAutofit lnSpcReduction="10000"/>
          </a:bodyPr>
          <a:lstStyle/>
          <a:p>
            <a:pPr>
              <a:defRPr b="0" i="0"/>
            </a:pPr>
            <a:r>
              <a:rPr lang="1106" b="1"/>
              <a:t>15-20 munud</a:t>
            </a:r>
            <a:endParaRPr lang="en-GB"/>
          </a:p>
        </p:txBody>
      </p:sp>
      <p:sp>
        <p:nvSpPr>
          <p:cNvPr id="3" name="Footer Placeholder 2"/>
          <p:cNvSpPr>
            <a:spLocks noGrp="1"/>
          </p:cNvSpPr>
          <p:nvPr>
            <p:ph type="ftr" sz="quarter" idx="14"/>
            <p:custDataLst>
              <p:tags r:id="rId3"/>
            </p:custDataLst>
          </p:nvPr>
        </p:nvSpPr>
        <p:spPr/>
        <p:txBody>
          <a:bodyPr/>
          <a:lstStyle/>
          <a:p>
            <a:pPr>
              <a:defRPr b="0" i="0"/>
            </a:pPr>
            <a:r>
              <a:rPr lang="1106" b="1"/>
              <a:t>Ein democratiaeth</a:t>
            </a:r>
            <a:endParaRPr lang="en-US"/>
          </a:p>
        </p:txBody>
      </p:sp>
      <p:sp>
        <p:nvSpPr>
          <p:cNvPr id="2" name="Rectangle 1"/>
          <p:cNvSpPr/>
          <p:nvPr>
            <p:custDataLst>
              <p:tags r:id="rId4"/>
            </p:custDataLst>
          </p:nvPr>
        </p:nvSpPr>
        <p:spPr>
          <a:xfrm>
            <a:off x="729538" y="2524991"/>
            <a:ext cx="10634885" cy="2674752"/>
          </a:xfrm>
          <a:prstGeom prst="rect">
            <a:avLst/>
          </a:prstGeom>
        </p:spPr>
        <p:txBody>
          <a:bodyPr wrap="square" numCol="2">
            <a:spAutoFit/>
          </a:bodyPr>
          <a:lstStyle/>
          <a:p>
            <a:pPr>
              <a:spcBef>
                <a:spcPts val="800"/>
              </a:spcBef>
              <a:spcAft>
                <a:spcPts val="200"/>
              </a:spcAft>
              <a:defRPr b="0" i="0"/>
            </a:pPr>
            <a:r>
              <a:rPr lang="1106" dirty="0">
                <a:latin typeface="Montserrat" panose="020B0604020202020204" charset="0"/>
              </a:rPr>
              <a:t>Fy enw i yw….</a:t>
            </a:r>
          </a:p>
          <a:p>
            <a:pPr>
              <a:spcBef>
                <a:spcPts val="800"/>
              </a:spcBef>
              <a:spcAft>
                <a:spcPts val="200"/>
              </a:spcAft>
              <a:defRPr b="0" i="0"/>
            </a:pPr>
            <a:r>
              <a:rPr lang="1106" dirty="0">
                <a:latin typeface="Montserrat" panose="020B0604020202020204" charset="0"/>
              </a:rPr>
              <a:t>Y dyddiad y byddaf yn gymwys i bleidleisio mewn etholiad yw…</a:t>
            </a:r>
          </a:p>
          <a:p>
            <a:pPr>
              <a:spcBef>
                <a:spcPts val="800"/>
              </a:spcBef>
              <a:spcAft>
                <a:spcPts val="200"/>
              </a:spcAft>
              <a:defRPr b="0" i="0"/>
            </a:pPr>
            <a:r>
              <a:rPr lang="1106" dirty="0">
                <a:latin typeface="Montserrat" panose="020B0604020202020204" charset="0"/>
              </a:rPr>
              <a:t>Fy etholaeth ar gyfer Senedd Cymru yw…</a:t>
            </a:r>
          </a:p>
          <a:p>
            <a:pPr>
              <a:spcBef>
                <a:spcPts val="800"/>
              </a:spcBef>
              <a:spcAft>
                <a:spcPts val="200"/>
              </a:spcAft>
              <a:defRPr b="0" i="0"/>
            </a:pPr>
            <a:r>
              <a:rPr lang="en-GB" dirty="0">
                <a:latin typeface="Montserrat" panose="020B0604020202020204" charset="0"/>
              </a:rPr>
              <a:t>Fy ASau </a:t>
            </a:r>
            <a:r>
              <a:rPr lang="1106" dirty="0">
                <a:latin typeface="Montserrat" panose="020B0604020202020204" charset="0"/>
              </a:rPr>
              <a:t>yw…</a:t>
            </a:r>
          </a:p>
          <a:p>
            <a:pPr>
              <a:spcBef>
                <a:spcPts val="800"/>
              </a:spcBef>
              <a:spcAft>
                <a:spcPts val="200"/>
              </a:spcAft>
              <a:defRPr b="0" i="0"/>
            </a:pPr>
            <a:r>
              <a:rPr lang="1106" dirty="0">
                <a:latin typeface="Montserrat" panose="020B0604020202020204" charset="0"/>
              </a:rPr>
              <a:t>Fy etholaeth ar gyfer Senedd y DU yw…</a:t>
            </a:r>
          </a:p>
          <a:p>
            <a:pPr>
              <a:spcBef>
                <a:spcPts val="800"/>
              </a:spcBef>
              <a:spcAft>
                <a:spcPts val="200"/>
              </a:spcAft>
              <a:defRPr b="0" i="0"/>
            </a:pPr>
            <a:r>
              <a:rPr lang="1106" dirty="0">
                <a:latin typeface="Montserrat" panose="020B0604020202020204" charset="0"/>
              </a:rPr>
              <a:t>Fy Aelod Seneddol yw…</a:t>
            </a:r>
          </a:p>
          <a:p>
            <a:pPr>
              <a:spcBef>
                <a:spcPts val="800"/>
              </a:spcBef>
              <a:spcAft>
                <a:spcPts val="200"/>
              </a:spcAft>
              <a:defRPr b="0" i="0"/>
            </a:pPr>
            <a:r>
              <a:rPr lang="1106" dirty="0">
                <a:latin typeface="Montserrat" panose="020B0604020202020204" charset="0"/>
              </a:rPr>
              <a:t>Fy nghyngor lleol yw…</a:t>
            </a:r>
          </a:p>
          <a:p>
            <a:pPr>
              <a:spcBef>
                <a:spcPts val="800"/>
              </a:spcBef>
              <a:spcAft>
                <a:spcPts val="200"/>
              </a:spcAft>
              <a:defRPr b="0" i="0"/>
            </a:pPr>
            <a:r>
              <a:rPr lang="1106" dirty="0">
                <a:latin typeface="Montserrat" panose="020B0604020202020204" charset="0"/>
              </a:rPr>
              <a:t>Fy ward yw…</a:t>
            </a:r>
          </a:p>
          <a:p>
            <a:pPr>
              <a:spcBef>
                <a:spcPts val="800"/>
              </a:spcBef>
              <a:spcAft>
                <a:spcPts val="200"/>
              </a:spcAft>
              <a:defRPr b="0" i="0"/>
            </a:pPr>
            <a:r>
              <a:rPr lang="1106" dirty="0">
                <a:latin typeface="Montserrat" panose="020B0604020202020204" charset="0"/>
              </a:rPr>
              <a:t>Fy nghynghorwyr yw…</a:t>
            </a:r>
            <a:endParaRPr lang="en-US" dirty="0">
              <a:latin typeface="Montserrat" panose="020B0604020202020204" charset="0"/>
            </a:endParaRPr>
          </a:p>
        </p:txBody>
      </p:sp>
    </p:spTree>
    <p:extLst>
      <p:ext uri="{BB962C8B-B14F-4D97-AF65-F5344CB8AC3E}">
        <p14:creationId xmlns:p14="http://schemas.microsoft.com/office/powerpoint/2010/main" val="1788994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9467482F-2EB7-B047-9CBD-D4DDA6BAC5B0}"/>
              </a:ext>
            </a:extLst>
          </p:cNvPr>
          <p:cNvSpPr>
            <a:spLocks noGrp="1"/>
          </p:cNvSpPr>
          <p:nvPr>
            <p:ph type="body" sz="quarter" idx="15"/>
            <p:custDataLst>
              <p:tags r:id="rId1"/>
            </p:custDataLst>
          </p:nvPr>
        </p:nvSpPr>
        <p:spPr/>
        <p:txBody>
          <a:bodyPr/>
          <a:lstStyle/>
          <a:p>
            <a:pPr>
              <a:defRPr b="0" i="0"/>
            </a:pPr>
            <a:r>
              <a:rPr lang="1106" b="1"/>
              <a:t>CWIS</a:t>
            </a:r>
            <a:endParaRPr lang="en-US"/>
          </a:p>
        </p:txBody>
      </p:sp>
      <p:sp>
        <p:nvSpPr>
          <p:cNvPr id="10" name="Text Placeholder 9">
            <a:extLst>
              <a:ext uri="{FF2B5EF4-FFF2-40B4-BE49-F238E27FC236}">
                <a16:creationId xmlns:a16="http://schemas.microsoft.com/office/drawing/2014/main" id="{1DB506EA-6F41-AD4A-9276-B484FF9F791E}"/>
              </a:ext>
            </a:extLst>
          </p:cNvPr>
          <p:cNvSpPr>
            <a:spLocks noGrp="1"/>
          </p:cNvSpPr>
          <p:nvPr>
            <p:ph type="body" sz="quarter" idx="16"/>
            <p:custDataLst>
              <p:tags r:id="rId2"/>
            </p:custDataLst>
          </p:nvPr>
        </p:nvSpPr>
        <p:spPr/>
        <p:txBody>
          <a:bodyPr/>
          <a:lstStyle/>
          <a:p>
            <a:pPr>
              <a:defRPr b="0" i="0"/>
            </a:pPr>
            <a:r>
              <a:rPr lang="1106" b="1"/>
              <a:t>CWIS</a:t>
            </a:r>
            <a:endParaRPr lang="en-US"/>
          </a:p>
        </p:txBody>
      </p:sp>
      <p:sp>
        <p:nvSpPr>
          <p:cNvPr id="11" name="Text Placeholder 10">
            <a:extLst>
              <a:ext uri="{FF2B5EF4-FFF2-40B4-BE49-F238E27FC236}">
                <a16:creationId xmlns:a16="http://schemas.microsoft.com/office/drawing/2014/main" id="{9D6204E7-7AF9-0A49-B598-2F972273A06F}"/>
              </a:ext>
            </a:extLst>
          </p:cNvPr>
          <p:cNvSpPr>
            <a:spLocks noGrp="1"/>
          </p:cNvSpPr>
          <p:nvPr>
            <p:ph type="body" sz="quarter" idx="17"/>
            <p:custDataLst>
              <p:tags r:id="rId3"/>
            </p:custDataLst>
          </p:nvPr>
        </p:nvSpPr>
        <p:spPr/>
        <p:txBody>
          <a:bodyPr/>
          <a:lstStyle/>
          <a:p>
            <a:pPr>
              <a:defRPr b="0" i="0"/>
            </a:pPr>
            <a:r>
              <a:rPr lang="1106" b="1"/>
              <a:t>CWIS</a:t>
            </a:r>
            <a:endParaRPr lang="en-US"/>
          </a:p>
        </p:txBody>
      </p:sp>
      <p:sp>
        <p:nvSpPr>
          <p:cNvPr id="12" name="Text Placeholder 11">
            <a:extLst>
              <a:ext uri="{FF2B5EF4-FFF2-40B4-BE49-F238E27FC236}">
                <a16:creationId xmlns:a16="http://schemas.microsoft.com/office/drawing/2014/main" id="{27678950-FC7A-3C4C-B60A-A04287FF7AFB}"/>
              </a:ext>
            </a:extLst>
          </p:cNvPr>
          <p:cNvSpPr>
            <a:spLocks noGrp="1"/>
          </p:cNvSpPr>
          <p:nvPr>
            <p:ph type="body" sz="quarter" idx="19"/>
            <p:custDataLst>
              <p:tags r:id="rId4"/>
            </p:custDataLst>
          </p:nvPr>
        </p:nvSpPr>
        <p:spPr/>
        <p:txBody>
          <a:bodyPr/>
          <a:lstStyle/>
          <a:p>
            <a:pPr>
              <a:defRPr b="0" i="0"/>
            </a:pPr>
            <a:r>
              <a:rPr lang="1106" b="1"/>
              <a:t>CWIS</a:t>
            </a:r>
            <a:endParaRPr lang="en-US"/>
          </a:p>
        </p:txBody>
      </p:sp>
      <p:sp>
        <p:nvSpPr>
          <p:cNvPr id="13" name="Text Placeholder 12">
            <a:extLst>
              <a:ext uri="{FF2B5EF4-FFF2-40B4-BE49-F238E27FC236}">
                <a16:creationId xmlns:a16="http://schemas.microsoft.com/office/drawing/2014/main" id="{1760D6D7-87D2-6744-92F6-2C28456B67B8}"/>
              </a:ext>
            </a:extLst>
          </p:cNvPr>
          <p:cNvSpPr>
            <a:spLocks noGrp="1"/>
          </p:cNvSpPr>
          <p:nvPr>
            <p:ph type="body" sz="quarter" idx="20"/>
            <p:custDataLst>
              <p:tags r:id="rId5"/>
            </p:custDataLst>
          </p:nvPr>
        </p:nvSpPr>
        <p:spPr/>
        <p:txBody>
          <a:bodyPr/>
          <a:lstStyle/>
          <a:p>
            <a:pPr>
              <a:defRPr b="0" i="0"/>
            </a:pPr>
            <a:r>
              <a:rPr lang="1106" b="1"/>
              <a:t>CWIS</a:t>
            </a:r>
            <a:endParaRPr lang="en-US"/>
          </a:p>
        </p:txBody>
      </p:sp>
      <p:sp>
        <p:nvSpPr>
          <p:cNvPr id="2" name="Footer Placeholder 1">
            <a:extLst>
              <a:ext uri="{FF2B5EF4-FFF2-40B4-BE49-F238E27FC236}">
                <a16:creationId xmlns:a16="http://schemas.microsoft.com/office/drawing/2014/main" id="{23A29F10-D20C-BF4D-AF1B-56D1BEA0ABF8}"/>
              </a:ext>
            </a:extLst>
          </p:cNvPr>
          <p:cNvSpPr>
            <a:spLocks noGrp="1"/>
          </p:cNvSpPr>
          <p:nvPr>
            <p:ph type="ftr" sz="quarter" idx="14"/>
            <p:custDataLst>
              <p:tags r:id="rId6"/>
            </p:custDataLst>
          </p:nvPr>
        </p:nvSpPr>
        <p:spPr>
          <a:xfrm>
            <a:off x="280516" y="6023044"/>
            <a:ext cx="6994044" cy="365125"/>
          </a:xfrm>
        </p:spPr>
        <p:txBody>
          <a:bodyPr/>
          <a:lstStyle/>
          <a:p>
            <a:pPr>
              <a:defRPr b="0" i="0"/>
            </a:pPr>
            <a:r>
              <a:rPr lang="1106" b="1"/>
              <a:t>Ein democratiaeth</a:t>
            </a:r>
            <a:endParaRPr lang="en-US"/>
          </a:p>
        </p:txBody>
      </p:sp>
    </p:spTree>
    <p:extLst>
      <p:ext uri="{BB962C8B-B14F-4D97-AF65-F5344CB8AC3E}">
        <p14:creationId xmlns:p14="http://schemas.microsoft.com/office/powerpoint/2010/main" val="14059557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11E7A-366B-DA4F-8943-DCCA89ADE62D}"/>
              </a:ext>
            </a:extLst>
          </p:cNvPr>
          <p:cNvSpPr>
            <a:spLocks noGrp="1"/>
          </p:cNvSpPr>
          <p:nvPr>
            <p:ph type="title"/>
            <p:custDataLst>
              <p:tags r:id="rId1"/>
            </p:custDataLst>
          </p:nvPr>
        </p:nvSpPr>
        <p:spPr/>
        <p:txBody>
          <a:bodyPr/>
          <a:lstStyle/>
          <a:p>
            <a:pPr>
              <a:defRPr b="0" i="0"/>
            </a:pPr>
            <a:r>
              <a:rPr lang="1106" b="1"/>
              <a:t>Amcan dysgu</a:t>
            </a:r>
            <a:r>
              <a:rPr lang="1106" b="0"/>
              <a:t> </a:t>
            </a:r>
            <a:endParaRPr lang="en-US"/>
          </a:p>
        </p:txBody>
      </p:sp>
      <p:sp>
        <p:nvSpPr>
          <p:cNvPr id="3" name="Text Placeholder 2">
            <a:extLst>
              <a:ext uri="{FF2B5EF4-FFF2-40B4-BE49-F238E27FC236}">
                <a16:creationId xmlns:a16="http://schemas.microsoft.com/office/drawing/2014/main" id="{1D79887C-F41F-FC48-B056-B8B53203400E}"/>
              </a:ext>
            </a:extLst>
          </p:cNvPr>
          <p:cNvSpPr>
            <a:spLocks noGrp="1"/>
          </p:cNvSpPr>
          <p:nvPr>
            <p:ph type="body" sz="quarter" idx="11"/>
            <p:custDataLst>
              <p:tags r:id="rId2"/>
            </p:custDataLst>
          </p:nvPr>
        </p:nvSpPr>
        <p:spPr>
          <a:xfrm>
            <a:off x="517362" y="2343943"/>
            <a:ext cx="7235760" cy="1036072"/>
          </a:xfrm>
        </p:spPr>
        <p:txBody>
          <a:bodyPr>
            <a:normAutofit/>
          </a:bodyPr>
          <a:lstStyle/>
          <a:p>
            <a:pPr marL="0" indent="0">
              <a:lnSpc>
                <a:spcPct val="100000"/>
              </a:lnSpc>
              <a:buNone/>
              <a:defRPr b="0" i="0"/>
            </a:pPr>
            <a:r>
              <a:rPr lang="1106" b="0"/>
              <a:t>Byddwch yn gallu trafod sut mae democratiaeth yn gweithio yn eich cymuned.</a:t>
            </a:r>
            <a:endParaRPr lang="en-US" b="0"/>
          </a:p>
          <a:p>
            <a:endParaRPr lang="en-US"/>
          </a:p>
        </p:txBody>
      </p:sp>
      <p:sp>
        <p:nvSpPr>
          <p:cNvPr id="5" name="Footer Placeholder 4">
            <a:extLst>
              <a:ext uri="{FF2B5EF4-FFF2-40B4-BE49-F238E27FC236}">
                <a16:creationId xmlns:a16="http://schemas.microsoft.com/office/drawing/2014/main" id="{9A568409-7EE6-CF4D-A482-F0D280FA256A}"/>
              </a:ext>
            </a:extLst>
          </p:cNvPr>
          <p:cNvSpPr>
            <a:spLocks noGrp="1"/>
          </p:cNvSpPr>
          <p:nvPr>
            <p:ph type="ftr" sz="quarter" idx="14"/>
            <p:custDataLst>
              <p:tags r:id="rId3"/>
            </p:custDataLst>
          </p:nvPr>
        </p:nvSpPr>
        <p:spPr/>
        <p:txBody>
          <a:bodyPr/>
          <a:lstStyle/>
          <a:p>
            <a:pPr>
              <a:defRPr b="0" i="0"/>
            </a:pPr>
            <a:r>
              <a:rPr lang="1106" b="1"/>
              <a:t>Ein democratiaeth</a:t>
            </a:r>
            <a:endParaRPr lang="en-US"/>
          </a:p>
        </p:txBody>
      </p:sp>
    </p:spTree>
    <p:extLst>
      <p:ext uri="{BB962C8B-B14F-4D97-AF65-F5344CB8AC3E}">
        <p14:creationId xmlns:p14="http://schemas.microsoft.com/office/powerpoint/2010/main" val="26638607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BFA8BD5-B8CC-3049-B26E-3952134A8BFC}"/>
              </a:ext>
            </a:extLst>
          </p:cNvPr>
          <p:cNvSpPr>
            <a:spLocks noGrp="1"/>
          </p:cNvSpPr>
          <p:nvPr>
            <p:ph type="ftr" sz="quarter" idx="14"/>
            <p:custDataLst>
              <p:tags r:id="rId1"/>
            </p:custDataLst>
          </p:nvPr>
        </p:nvSpPr>
        <p:spPr>
          <a:xfrm>
            <a:off x="280516" y="6023044"/>
            <a:ext cx="6994044" cy="365125"/>
          </a:xfrm>
        </p:spPr>
        <p:txBody>
          <a:bodyPr/>
          <a:lstStyle/>
          <a:p>
            <a:pPr>
              <a:defRPr b="0" i="0"/>
            </a:pPr>
            <a:r>
              <a:rPr lang="1106" b="1"/>
              <a:t>Ein democratiaeth</a:t>
            </a:r>
            <a:endParaRPr lang="en-US"/>
          </a:p>
        </p:txBody>
      </p:sp>
      <p:sp>
        <p:nvSpPr>
          <p:cNvPr id="8" name="Title 7">
            <a:extLst>
              <a:ext uri="{FF2B5EF4-FFF2-40B4-BE49-F238E27FC236}">
                <a16:creationId xmlns:a16="http://schemas.microsoft.com/office/drawing/2014/main" id="{21EA2FA1-1FA3-15F3-0C7F-DEAA39CB5EBB}"/>
              </a:ext>
            </a:extLst>
          </p:cNvPr>
          <p:cNvSpPr txBox="1">
            <a:spLocks/>
          </p:cNvSpPr>
          <p:nvPr/>
        </p:nvSpPr>
        <p:spPr>
          <a:xfrm>
            <a:off x="280516" y="1322615"/>
            <a:ext cx="6332625" cy="195942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tx1"/>
                </a:solidFill>
                <a:latin typeface="Montserrat ExtraBold" pitchFamily="2" charset="77"/>
                <a:ea typeface="+mj-ea"/>
                <a:cs typeface="+mj-cs"/>
              </a:defRPr>
            </a:lvl1pPr>
          </a:lstStyle>
          <a:p>
            <a:r>
              <a:rPr lang="cy-GB" sz="3600" dirty="0"/>
              <a:t>Deddf Cynrychiolaeth y Bobl (Hawliau Cyfartal) 1928</a:t>
            </a:r>
          </a:p>
        </p:txBody>
      </p:sp>
    </p:spTree>
    <p:extLst>
      <p:ext uri="{BB962C8B-B14F-4D97-AF65-F5344CB8AC3E}">
        <p14:creationId xmlns:p14="http://schemas.microsoft.com/office/powerpoint/2010/main" val="26030839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cy-GB" dirty="0"/>
              <a:t>Swffragetiaid</a:t>
            </a:r>
          </a:p>
        </p:txBody>
      </p:sp>
      <p:sp>
        <p:nvSpPr>
          <p:cNvPr id="6" name="Text Placeholder 5"/>
          <p:cNvSpPr>
            <a:spLocks noGrp="1"/>
          </p:cNvSpPr>
          <p:nvPr>
            <p:ph type="body" sz="quarter" idx="12"/>
          </p:nvPr>
        </p:nvSpPr>
        <p:spPr/>
        <p:txBody>
          <a:bodyPr>
            <a:normAutofit lnSpcReduction="10000"/>
          </a:bodyPr>
          <a:lstStyle/>
          <a:p>
            <a:r>
              <a:rPr lang="cy-GB" dirty="0"/>
              <a:t>10 munud</a:t>
            </a:r>
          </a:p>
        </p:txBody>
      </p:sp>
      <p:sp>
        <p:nvSpPr>
          <p:cNvPr id="5" name="Text Placeholder 4"/>
          <p:cNvSpPr>
            <a:spLocks noGrp="1"/>
          </p:cNvSpPr>
          <p:nvPr>
            <p:ph type="body" sz="quarter" idx="11"/>
          </p:nvPr>
        </p:nvSpPr>
        <p:spPr/>
        <p:txBody>
          <a:bodyPr>
            <a:normAutofit/>
          </a:bodyPr>
          <a:lstStyle/>
          <a:p>
            <a:r>
              <a:rPr lang="cy-GB" sz="1800" b="0" dirty="0"/>
              <a:t>A oedd unrhyw eiriau neu ymadroddion nad oeddech yn eu gwybod yn barod?</a:t>
            </a:r>
          </a:p>
          <a:p>
            <a:r>
              <a:rPr lang="cy-GB" sz="1800" b="0" dirty="0"/>
              <a:t>Am beth roedd y swffragetiaid yn ymladd?</a:t>
            </a:r>
          </a:p>
          <a:p>
            <a:r>
              <a:rPr lang="cy-GB" sz="1800" b="0" dirty="0"/>
              <a:t>Pa emosiynau ydych chi'n eu teimlo fel darllenydd? Pam ydych chi'n meddwl y ceisiodd Bertha ysgogi'r emosiynau hyn?</a:t>
            </a:r>
          </a:p>
        </p:txBody>
      </p:sp>
      <p:sp>
        <p:nvSpPr>
          <p:cNvPr id="3" name="Footer Placeholder 2"/>
          <p:cNvSpPr>
            <a:spLocks noGrp="1"/>
          </p:cNvSpPr>
          <p:nvPr>
            <p:ph type="ftr" sz="quarter" idx="14"/>
          </p:nvPr>
        </p:nvSpPr>
        <p:spPr/>
        <p:txBody>
          <a:bodyPr/>
          <a:lstStyle/>
          <a:p>
            <a:r>
              <a:rPr lang="cy-GB" dirty="0"/>
              <a:t>Ein democratiaeth</a:t>
            </a:r>
          </a:p>
        </p:txBody>
      </p:sp>
    </p:spTree>
    <p:extLst>
      <p:ext uri="{BB962C8B-B14F-4D97-AF65-F5344CB8AC3E}">
        <p14:creationId xmlns:p14="http://schemas.microsoft.com/office/powerpoint/2010/main" val="522398715"/>
      </p:ext>
    </p:extLst>
  </p:cSld>
  <p:clrMapOvr>
    <a:masterClrMapping/>
  </p:clrMapOvr>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8174A8-85D1-2440-975E-94DFFE0B3065}"/>
              </a:ext>
            </a:extLst>
          </p:cNvPr>
          <p:cNvSpPr>
            <a:spLocks noGrp="1"/>
          </p:cNvSpPr>
          <p:nvPr>
            <p:ph type="title"/>
            <p:custDataLst>
              <p:tags r:id="rId1"/>
            </p:custDataLst>
          </p:nvPr>
        </p:nvSpPr>
        <p:spPr/>
        <p:txBody>
          <a:bodyPr>
            <a:normAutofit fontScale="90000"/>
          </a:bodyPr>
          <a:lstStyle/>
          <a:p>
            <a:pPr>
              <a:defRPr b="0" i="0"/>
            </a:pPr>
            <a:r>
              <a:rPr lang="1106" b="1"/>
              <a:t>Llinell amser democratiaeth</a:t>
            </a:r>
            <a:endParaRPr lang="en-US"/>
          </a:p>
        </p:txBody>
      </p:sp>
      <p:sp>
        <p:nvSpPr>
          <p:cNvPr id="3" name="Footer Placeholder 2">
            <a:extLst>
              <a:ext uri="{FF2B5EF4-FFF2-40B4-BE49-F238E27FC236}">
                <a16:creationId xmlns:a16="http://schemas.microsoft.com/office/drawing/2014/main" id="{1D6CDBDE-335F-8A4D-8ACF-C7A42F8B0713}"/>
              </a:ext>
            </a:extLst>
          </p:cNvPr>
          <p:cNvSpPr>
            <a:spLocks noGrp="1"/>
          </p:cNvSpPr>
          <p:nvPr>
            <p:ph type="ftr" sz="quarter" idx="14"/>
            <p:custDataLst>
              <p:tags r:id="rId2"/>
            </p:custDataLst>
          </p:nvPr>
        </p:nvSpPr>
        <p:spPr>
          <a:xfrm>
            <a:off x="280516" y="6023044"/>
            <a:ext cx="6994044" cy="365125"/>
          </a:xfrm>
        </p:spPr>
        <p:txBody>
          <a:bodyPr/>
          <a:lstStyle/>
          <a:p>
            <a:pPr>
              <a:defRPr b="0" i="0"/>
            </a:pPr>
            <a:r>
              <a:rPr lang="1106" b="1"/>
              <a:t>Ein democratiaeth</a:t>
            </a:r>
            <a:endParaRPr lang="en-US"/>
          </a:p>
        </p:txBody>
      </p:sp>
      <p:graphicFrame>
        <p:nvGraphicFramePr>
          <p:cNvPr id="10" name="Table 10">
            <a:extLst>
              <a:ext uri="{FF2B5EF4-FFF2-40B4-BE49-F238E27FC236}">
                <a16:creationId xmlns:a16="http://schemas.microsoft.com/office/drawing/2014/main" id="{F8224E9E-57C1-4D49-8751-21A0F287BA3E}"/>
              </a:ext>
            </a:extLst>
          </p:cNvPr>
          <p:cNvGraphicFramePr>
            <a:graphicFrameLocks noGrp="1"/>
          </p:cNvGraphicFramePr>
          <p:nvPr>
            <p:custDataLst>
              <p:tags r:id="rId3"/>
            </p:custDataLst>
          </p:nvPr>
        </p:nvGraphicFramePr>
        <p:xfrm>
          <a:off x="371475" y="1556008"/>
          <a:ext cx="11415364" cy="4389120"/>
        </p:xfrm>
        <a:graphic>
          <a:graphicData uri="http://schemas.openxmlformats.org/drawingml/2006/table">
            <a:tbl>
              <a:tblPr bandRow="1">
                <a:tableStyleId>{00A15C55-8517-42AA-B614-E9B94910E393}</a:tableStyleId>
              </a:tblPr>
              <a:tblGrid>
                <a:gridCol w="5707682">
                  <a:extLst>
                    <a:ext uri="{9D8B030D-6E8A-4147-A177-3AD203B41FA5}">
                      <a16:colId xmlns:a16="http://schemas.microsoft.com/office/drawing/2014/main" val="3971732259"/>
                    </a:ext>
                  </a:extLst>
                </a:gridCol>
                <a:gridCol w="5707682">
                  <a:extLst>
                    <a:ext uri="{9D8B030D-6E8A-4147-A177-3AD203B41FA5}">
                      <a16:colId xmlns:a16="http://schemas.microsoft.com/office/drawing/2014/main" val="3192227044"/>
                    </a:ext>
                  </a:extLst>
                </a:gridCol>
              </a:tblGrid>
              <a:tr h="691216">
                <a:tc>
                  <a:txBody>
                    <a:bodyPr/>
                    <a:lstStyle/>
                    <a:p>
                      <a:pPr marL="0" marR="0" lvl="0" indent="0" algn="l" defTabSz="914400" rtl="0" eaLnBrk="1" fontAlgn="auto" latinLnBrk="0" hangingPunct="1">
                        <a:lnSpc>
                          <a:spcPct val="100000"/>
                        </a:lnSpc>
                        <a:spcBef>
                          <a:spcPct val="0"/>
                        </a:spcBef>
                        <a:spcAft>
                          <a:spcPct val="0"/>
                        </a:spcAft>
                        <a:buClrTx/>
                        <a:buSzTx/>
                        <a:buFontTx/>
                        <a:buNone/>
                        <a:defRPr b="0" i="0"/>
                      </a:pPr>
                      <a:r>
                        <a:rPr lang="1106" sz="1400">
                          <a:latin typeface="Montserrat" panose="020B0604020202020204" charset="0"/>
                        </a:rPr>
                        <a:t>Y wlad gyntaf i ostwng yr oedran pleidleisio i 16 oed</a:t>
                      </a:r>
                      <a:endParaRPr lang="en-GB" sz="1400">
                        <a:latin typeface="Montserrat" panose="020B0604020202020204" charset="0"/>
                      </a:endParaRPr>
                    </a:p>
                    <a:p>
                      <a:endParaRPr lang="en-US" sz="1400">
                        <a:latin typeface="Montserrat" pitchFamily="2" charset="77"/>
                      </a:endParaRPr>
                    </a:p>
                  </a:txBody>
                  <a:tcPr/>
                </a:tc>
                <a:tc>
                  <a:txBody>
                    <a:bodyPr/>
                    <a:lstStyle/>
                    <a:p>
                      <a:pPr marL="0" marR="0" lvl="0" indent="0" algn="l" defTabSz="914400" rtl="0" eaLnBrk="1" fontAlgn="auto" latinLnBrk="0" hangingPunct="1">
                        <a:lnSpc>
                          <a:spcPct val="100000"/>
                        </a:lnSpc>
                        <a:spcBef>
                          <a:spcPct val="0"/>
                        </a:spcBef>
                        <a:spcAft>
                          <a:spcPct val="0"/>
                        </a:spcAft>
                        <a:buClrTx/>
                        <a:buSzTx/>
                        <a:buFontTx/>
                        <a:buNone/>
                        <a:defRPr b="0" i="0"/>
                      </a:pPr>
                      <a:r>
                        <a:rPr lang="1106" sz="1400">
                          <a:latin typeface="Montserrat" panose="020B0604020202020204" charset="0"/>
                        </a:rPr>
                        <a:t>Enillodd pobl frodorol yr hawl i bleidleisio yn etholiadau Awstralia</a:t>
                      </a:r>
                      <a:endParaRPr lang="en-GB" sz="1400">
                        <a:latin typeface="Montserrat" panose="020B0604020202020204" charset="0"/>
                      </a:endParaRPr>
                    </a:p>
                    <a:p>
                      <a:endParaRPr lang="en-US" sz="1400">
                        <a:latin typeface="Montserrat" pitchFamily="2" charset="77"/>
                      </a:endParaRPr>
                    </a:p>
                  </a:txBody>
                  <a:tcPr/>
                </a:tc>
                <a:extLst>
                  <a:ext uri="{0D108BD9-81ED-4DB2-BD59-A6C34878D82A}">
                    <a16:rowId xmlns:a16="http://schemas.microsoft.com/office/drawing/2014/main" val="25510214"/>
                  </a:ext>
                </a:extLst>
              </a:tr>
              <a:tr h="691216">
                <a:tc>
                  <a:txBody>
                    <a:bodyPr/>
                    <a:lstStyle/>
                    <a:p>
                      <a:pPr marL="0" marR="0" lvl="0" indent="0" algn="l" defTabSz="685800" rtl="0" eaLnBrk="1" fontAlgn="auto" latinLnBrk="0" hangingPunct="1">
                        <a:lnSpc>
                          <a:spcPct val="100000"/>
                        </a:lnSpc>
                        <a:spcBef>
                          <a:spcPct val="0"/>
                        </a:spcBef>
                        <a:spcAft>
                          <a:spcPct val="0"/>
                        </a:spcAft>
                        <a:buClrTx/>
                        <a:buSzTx/>
                        <a:buFontTx/>
                        <a:buNone/>
                        <a:defRPr b="0" i="0"/>
                      </a:pPr>
                      <a:r>
                        <a:rPr lang="1106" sz="1400">
                          <a:latin typeface="Montserrat" panose="020B0604020202020204" charset="0"/>
                        </a:rPr>
                        <a:t>Yr etholiad cyntaf a gofnodwyd erioed</a:t>
                      </a:r>
                    </a:p>
                  </a:txBody>
                  <a:tcPr/>
                </a:tc>
                <a:tc>
                  <a:txBody>
                    <a:bodyPr/>
                    <a:lstStyle/>
                    <a:p>
                      <a:pPr marL="0" marR="0" lvl="0" indent="0" algn="l" defTabSz="914400" rtl="0" eaLnBrk="1" fontAlgn="auto" latinLnBrk="0" hangingPunct="1">
                        <a:lnSpc>
                          <a:spcPct val="100000"/>
                        </a:lnSpc>
                        <a:spcBef>
                          <a:spcPct val="0"/>
                        </a:spcBef>
                        <a:spcAft>
                          <a:spcPct val="0"/>
                        </a:spcAft>
                        <a:buClrTx/>
                        <a:buSzTx/>
                        <a:buFontTx/>
                        <a:buNone/>
                        <a:defRPr b="0" i="0"/>
                      </a:pPr>
                      <a:r>
                        <a:rPr lang="1106" sz="1400">
                          <a:latin typeface="Montserrat" panose="020B0604020202020204" charset="0"/>
                        </a:rPr>
                        <a:t>Roedd pobl ifanc 16 ac 17 oed yn gallu pleidleisio yn etholiadau Senedd Cymru am y tro cyntaf</a:t>
                      </a:r>
                    </a:p>
                    <a:p>
                      <a:endParaRPr lang="en-US" sz="1400">
                        <a:latin typeface="Montserrat" pitchFamily="2" charset="77"/>
                      </a:endParaRPr>
                    </a:p>
                  </a:txBody>
                  <a:tcPr/>
                </a:tc>
                <a:extLst>
                  <a:ext uri="{0D108BD9-81ED-4DB2-BD59-A6C34878D82A}">
                    <a16:rowId xmlns:a16="http://schemas.microsoft.com/office/drawing/2014/main" val="2839291475"/>
                  </a:ext>
                </a:extLst>
              </a:tr>
              <a:tr h="691216">
                <a:tc>
                  <a:txBody>
                    <a:bodyPr/>
                    <a:lstStyle/>
                    <a:p>
                      <a:pPr marL="0" marR="0" lvl="0" indent="0" algn="l" defTabSz="914400" rtl="0" eaLnBrk="1" fontAlgn="auto" latinLnBrk="0" hangingPunct="1">
                        <a:lnSpc>
                          <a:spcPct val="100000"/>
                        </a:lnSpc>
                        <a:spcBef>
                          <a:spcPct val="0"/>
                        </a:spcBef>
                        <a:spcAft>
                          <a:spcPct val="0"/>
                        </a:spcAft>
                        <a:buClrTx/>
                        <a:buSzTx/>
                        <a:buFontTx/>
                        <a:buNone/>
                        <a:defRPr b="0" i="0"/>
                      </a:pPr>
                      <a:r>
                        <a:rPr lang="1106" sz="1400">
                          <a:latin typeface="Montserrat" panose="020B0604020202020204" charset="0"/>
                        </a:rPr>
                        <a:t>Yr etholiad cyntaf yn India ar ôl i'r wlad ennill annibyniaeth o awdurdod trefedigaethol Prydeinig </a:t>
                      </a:r>
                    </a:p>
                    <a:p>
                      <a:endParaRPr lang="en-US" sz="1400">
                        <a:latin typeface="Montserrat" pitchFamily="2" charset="77"/>
                      </a:endParaRPr>
                    </a:p>
                  </a:txBody>
                  <a:tcPr/>
                </a:tc>
                <a:tc>
                  <a:txBody>
                    <a:bodyPr/>
                    <a:lstStyle/>
                    <a:p>
                      <a:pPr marL="0" marR="0" lvl="0" indent="0" algn="l" defTabSz="914400" rtl="0" eaLnBrk="1" fontAlgn="auto" latinLnBrk="0" hangingPunct="1">
                        <a:lnSpc>
                          <a:spcPct val="100000"/>
                        </a:lnSpc>
                        <a:spcBef>
                          <a:spcPct val="0"/>
                        </a:spcBef>
                        <a:spcAft>
                          <a:spcPct val="0"/>
                        </a:spcAft>
                        <a:buClrTx/>
                        <a:buSzTx/>
                        <a:buFontTx/>
                        <a:buNone/>
                        <a:defRPr b="0" i="0"/>
                      </a:pPr>
                      <a:r>
                        <a:rPr lang="1106" sz="1400">
                          <a:latin typeface="Montserrat" panose="020B0604020202020204" charset="0"/>
                        </a:rPr>
                        <a:t>Cafodd yr oedran pleidleisio yn y DU ei ostwng o 21 i 18 oed</a:t>
                      </a:r>
                      <a:endParaRPr lang="en-GB" sz="1400">
                        <a:latin typeface="Montserrat" panose="020B0604020202020204" charset="0"/>
                      </a:endParaRPr>
                    </a:p>
                    <a:p>
                      <a:endParaRPr lang="en-US" sz="1400">
                        <a:latin typeface="Montserrat" pitchFamily="2" charset="77"/>
                      </a:endParaRPr>
                    </a:p>
                  </a:txBody>
                  <a:tcPr/>
                </a:tc>
                <a:extLst>
                  <a:ext uri="{0D108BD9-81ED-4DB2-BD59-A6C34878D82A}">
                    <a16:rowId xmlns:a16="http://schemas.microsoft.com/office/drawing/2014/main" val="2389833876"/>
                  </a:ext>
                </a:extLst>
              </a:tr>
              <a:tr h="691216">
                <a:tc>
                  <a:txBody>
                    <a:bodyPr/>
                    <a:lstStyle/>
                    <a:p>
                      <a:pPr marL="0" marR="0" lvl="0" indent="0" algn="l" defTabSz="914400" rtl="0" eaLnBrk="1" fontAlgn="auto" latinLnBrk="0" hangingPunct="1">
                        <a:lnSpc>
                          <a:spcPct val="100000"/>
                        </a:lnSpc>
                        <a:spcBef>
                          <a:spcPct val="0"/>
                        </a:spcBef>
                        <a:spcAft>
                          <a:spcPct val="0"/>
                        </a:spcAft>
                        <a:buClrTx/>
                        <a:buSzTx/>
                        <a:buFontTx/>
                        <a:buNone/>
                        <a:defRPr b="0" i="0"/>
                      </a:pPr>
                      <a:r>
                        <a:rPr lang="1106" sz="1400">
                          <a:latin typeface="Montserrat" panose="020B0604020202020204" charset="0"/>
                        </a:rPr>
                        <a:t>Caniatawyd i rai menywod bleidleisio yn etholiadau'r DU</a:t>
                      </a:r>
                    </a:p>
                    <a:p>
                      <a:endParaRPr lang="en-US" sz="1400">
                        <a:latin typeface="Montserrat" pitchFamily="2" charset="77"/>
                      </a:endParaRPr>
                    </a:p>
                  </a:txBody>
                  <a:tcPr/>
                </a:tc>
                <a:tc>
                  <a:txBody>
                    <a:bodyPr/>
                    <a:lstStyle/>
                    <a:p>
                      <a:pPr marL="0" marR="0" lvl="0" indent="0" algn="l" defTabSz="914400" rtl="0" eaLnBrk="1" fontAlgn="auto" latinLnBrk="0" hangingPunct="1">
                        <a:lnSpc>
                          <a:spcPct val="100000"/>
                        </a:lnSpc>
                        <a:spcBef>
                          <a:spcPct val="0"/>
                        </a:spcBef>
                        <a:spcAft>
                          <a:spcPct val="0"/>
                        </a:spcAft>
                        <a:buClrTx/>
                        <a:buSzTx/>
                        <a:buFontTx/>
                        <a:buNone/>
                        <a:defRPr b="0" i="0"/>
                      </a:pPr>
                      <a:r>
                        <a:rPr lang="1106" sz="1400">
                          <a:latin typeface="Montserrat" panose="020B0604020202020204" charset="0"/>
                        </a:rPr>
                        <a:t>Yr etholiad cyntaf a gofnodwyd lle roedd dinasyddion Du yn Ne Affrica yn gallu pleidleisio </a:t>
                      </a:r>
                      <a:endParaRPr lang="en-GB" sz="1400">
                        <a:latin typeface="Montserrat" panose="020B0604020202020204" charset="0"/>
                      </a:endParaRPr>
                    </a:p>
                    <a:p>
                      <a:endParaRPr lang="en-US" sz="1400">
                        <a:latin typeface="Montserrat" pitchFamily="2" charset="77"/>
                      </a:endParaRPr>
                    </a:p>
                  </a:txBody>
                  <a:tcPr/>
                </a:tc>
                <a:extLst>
                  <a:ext uri="{0D108BD9-81ED-4DB2-BD59-A6C34878D82A}">
                    <a16:rowId xmlns:a16="http://schemas.microsoft.com/office/drawing/2014/main" val="124720700"/>
                  </a:ext>
                </a:extLst>
              </a:tr>
              <a:tr h="691216">
                <a:tc>
                  <a:txBody>
                    <a:bodyPr/>
                    <a:lstStyle/>
                    <a:p>
                      <a:pPr marL="0" marR="0" lvl="0" indent="0" algn="l" defTabSz="914400" rtl="0" eaLnBrk="1" fontAlgn="auto" latinLnBrk="0" hangingPunct="1">
                        <a:lnSpc>
                          <a:spcPct val="100000"/>
                        </a:lnSpc>
                        <a:spcBef>
                          <a:spcPct val="0"/>
                        </a:spcBef>
                        <a:spcAft>
                          <a:spcPct val="0"/>
                        </a:spcAft>
                        <a:buClrTx/>
                        <a:buSzTx/>
                        <a:buFontTx/>
                        <a:buNone/>
                        <a:defRPr b="0" i="0"/>
                      </a:pPr>
                      <a:r>
                        <a:rPr lang="1106" sz="1400">
                          <a:latin typeface="Montserrat" panose="020B0604020202020204" charset="0"/>
                        </a:rPr>
                        <a:t>Y senedd genedlaethol gyntaf i ethol mwy o gynrychiolwyr benywaidd na rhai gwrywaidd</a:t>
                      </a:r>
                      <a:endParaRPr lang="en-GB" sz="1400">
                        <a:latin typeface="Montserrat" panose="020B0604020202020204" charset="0"/>
                      </a:endParaRPr>
                    </a:p>
                    <a:p>
                      <a:endParaRPr lang="en-US" sz="1400">
                        <a:latin typeface="Montserrat" pitchFamily="2" charset="77"/>
                      </a:endParaRPr>
                    </a:p>
                  </a:txBody>
                  <a:tcPr/>
                </a:tc>
                <a:tc>
                  <a:txBody>
                    <a:bodyPr/>
                    <a:lstStyle/>
                    <a:p>
                      <a:pPr marL="0" marR="0" lvl="0" indent="0" algn="l" defTabSz="914400" rtl="0" eaLnBrk="1" fontAlgn="auto" latinLnBrk="0" hangingPunct="1">
                        <a:lnSpc>
                          <a:spcPct val="100000"/>
                        </a:lnSpc>
                        <a:spcBef>
                          <a:spcPct val="0"/>
                        </a:spcBef>
                        <a:spcAft>
                          <a:spcPct val="0"/>
                        </a:spcAft>
                        <a:buClrTx/>
                        <a:buSzTx/>
                        <a:buFontTx/>
                        <a:buNone/>
                        <a:defRPr b="0" i="0"/>
                      </a:pPr>
                      <a:r>
                        <a:rPr lang="1106" sz="1400">
                          <a:latin typeface="Montserrat" panose="020B0604020202020204" charset="0"/>
                        </a:rPr>
                        <a:t>Yr etholiad datganoledig cyntaf yng Nghymru</a:t>
                      </a:r>
                    </a:p>
                    <a:p>
                      <a:endParaRPr lang="en-US" sz="1400">
                        <a:latin typeface="Montserrat" pitchFamily="2" charset="77"/>
                      </a:endParaRPr>
                    </a:p>
                  </a:txBody>
                  <a:tcPr/>
                </a:tc>
                <a:extLst>
                  <a:ext uri="{0D108BD9-81ED-4DB2-BD59-A6C34878D82A}">
                    <a16:rowId xmlns:a16="http://schemas.microsoft.com/office/drawing/2014/main" val="2349097017"/>
                  </a:ext>
                </a:extLst>
              </a:tr>
              <a:tr h="691216">
                <a:tc>
                  <a:txBody>
                    <a:bodyPr/>
                    <a:lstStyle/>
                    <a:p>
                      <a:pPr marL="0" marR="0" lvl="0" indent="0" algn="l" defTabSz="914400" rtl="0" eaLnBrk="1" fontAlgn="auto" latinLnBrk="0" hangingPunct="1">
                        <a:lnSpc>
                          <a:spcPct val="100000"/>
                        </a:lnSpc>
                        <a:spcBef>
                          <a:spcPct val="0"/>
                        </a:spcBef>
                        <a:spcAft>
                          <a:spcPct val="0"/>
                        </a:spcAft>
                        <a:buClrTx/>
                        <a:buSzTx/>
                        <a:buFontTx/>
                        <a:buNone/>
                        <a:defRPr b="0" i="0"/>
                      </a:pPr>
                      <a:r>
                        <a:rPr lang="1106" sz="1400">
                          <a:latin typeface="Montserrat" panose="020B0604020202020204" charset="0"/>
                        </a:rPr>
                        <a:t>Y menywod cyntaf yn y byd a gafodd yr hawl i bleidleisio, heb unrhyw amodau</a:t>
                      </a:r>
                    </a:p>
                    <a:p>
                      <a:endParaRPr lang="en-US" sz="1400">
                        <a:latin typeface="Montserrat" pitchFamily="2" charset="77"/>
                      </a:endParaRPr>
                    </a:p>
                  </a:txBody>
                  <a:tcPr/>
                </a:tc>
                <a:tc>
                  <a:txBody>
                    <a:bodyPr/>
                    <a:lstStyle/>
                    <a:p>
                      <a:pPr marL="0" marR="0" lvl="0" indent="0" algn="l" defTabSz="914400" rtl="0" eaLnBrk="1" fontAlgn="auto" latinLnBrk="0" hangingPunct="1">
                        <a:lnSpc>
                          <a:spcPct val="100000"/>
                        </a:lnSpc>
                        <a:spcBef>
                          <a:spcPct val="0"/>
                        </a:spcBef>
                        <a:spcAft>
                          <a:spcPct val="0"/>
                        </a:spcAft>
                        <a:buClrTx/>
                        <a:buSzTx/>
                        <a:buFontTx/>
                        <a:buNone/>
                        <a:defRPr b="0" i="0"/>
                      </a:pPr>
                      <a:r>
                        <a:rPr lang="1106" sz="1400">
                          <a:latin typeface="Montserrat" panose="020B0604020202020204" charset="0"/>
                        </a:rPr>
                        <a:t>Yr Aelod Seneddol Du cyntaf a gafodd ei ethol yn y DU</a:t>
                      </a:r>
                      <a:endParaRPr lang="en-GB" sz="1400">
                        <a:latin typeface="Montserrat" panose="020B0604020202020204" charset="0"/>
                      </a:endParaRPr>
                    </a:p>
                    <a:p>
                      <a:endParaRPr lang="en-US" sz="1400">
                        <a:latin typeface="Montserrat" pitchFamily="2" charset="77"/>
                      </a:endParaRPr>
                    </a:p>
                  </a:txBody>
                  <a:tcPr/>
                </a:tc>
                <a:extLst>
                  <a:ext uri="{0D108BD9-81ED-4DB2-BD59-A6C34878D82A}">
                    <a16:rowId xmlns:a16="http://schemas.microsoft.com/office/drawing/2014/main" val="860421202"/>
                  </a:ext>
                </a:extLst>
              </a:tr>
            </a:tbl>
          </a:graphicData>
        </a:graphic>
      </p:graphicFrame>
      <p:sp>
        <p:nvSpPr>
          <p:cNvPr id="5" name="Text Placeholder 7">
            <a:extLst>
              <a:ext uri="{FF2B5EF4-FFF2-40B4-BE49-F238E27FC236}">
                <a16:creationId xmlns:a16="http://schemas.microsoft.com/office/drawing/2014/main" id="{1E5F8D2D-1C6C-0C4F-9B45-368E6D8B868F}"/>
              </a:ext>
            </a:extLst>
          </p:cNvPr>
          <p:cNvSpPr txBox="1"/>
          <p:nvPr>
            <p:custDataLst>
              <p:tags r:id="rId4"/>
            </p:custDataLst>
          </p:nvPr>
        </p:nvSpPr>
        <p:spPr>
          <a:xfrm>
            <a:off x="371475" y="1155881"/>
            <a:ext cx="6728746" cy="319417"/>
          </a:xfrm>
          <a:prstGeom prst="rect">
            <a:avLst/>
          </a:prstGeom>
        </p:spPr>
        <p:txBody>
          <a:bodyPr>
            <a:normAutofit fontScale="90000" lnSpcReduction="10000"/>
          </a:bodyPr>
          <a:lstStyle>
            <a:lvl1pPr marL="342900" indent="-342900" algn="l" defTabSz="914400" rtl="0" eaLnBrk="1" latinLnBrk="0" hangingPunct="1">
              <a:lnSpc>
                <a:spcPct val="90000"/>
              </a:lnSpc>
              <a:spcBef>
                <a:spcPts val="1000"/>
              </a:spcBef>
              <a:buClr>
                <a:srgbClr val="00E7BD"/>
              </a:buClr>
              <a:buSzPct val="140000"/>
              <a:buFont typeface="Wingdings" pitchFamily="2" charset="2"/>
              <a:buChar char="§"/>
              <a:defRPr sz="20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b="0" i="0"/>
            </a:pPr>
            <a:r>
              <a:rPr lang="1106" b="0"/>
              <a:t>Rhowch y digwyddiadau hyn mewn trefn gronolegol</a:t>
            </a:r>
            <a:endParaRPr lang="en-US" b="0"/>
          </a:p>
        </p:txBody>
      </p:sp>
    </p:spTree>
    <p:extLst>
      <p:ext uri="{BB962C8B-B14F-4D97-AF65-F5344CB8AC3E}">
        <p14:creationId xmlns:p14="http://schemas.microsoft.com/office/powerpoint/2010/main" val="41690550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8174A8-85D1-2440-975E-94DFFE0B3065}"/>
              </a:ext>
            </a:extLst>
          </p:cNvPr>
          <p:cNvSpPr>
            <a:spLocks noGrp="1"/>
          </p:cNvSpPr>
          <p:nvPr>
            <p:ph type="title"/>
          </p:nvPr>
        </p:nvSpPr>
        <p:spPr>
          <a:xfrm>
            <a:off x="290454" y="467140"/>
            <a:ext cx="9707561" cy="688420"/>
          </a:xfrm>
        </p:spPr>
        <p:txBody>
          <a:bodyPr>
            <a:normAutofit/>
          </a:bodyPr>
          <a:lstStyle/>
          <a:p>
            <a:r>
              <a:rPr lang="en-US" dirty="0" err="1"/>
              <a:t>Parwch</a:t>
            </a:r>
            <a:r>
              <a:rPr lang="en-US" dirty="0"/>
              <a:t> </a:t>
            </a:r>
            <a:r>
              <a:rPr lang="en-US" dirty="0" err="1"/>
              <a:t>yr</a:t>
            </a:r>
            <a:r>
              <a:rPr lang="en-US" dirty="0"/>
              <a:t> </a:t>
            </a:r>
            <a:r>
              <a:rPr lang="en-US" dirty="0" err="1"/>
              <a:t>etholiad</a:t>
            </a:r>
            <a:r>
              <a:rPr lang="en-US" dirty="0"/>
              <a:t> </a:t>
            </a:r>
            <a:r>
              <a:rPr lang="en-US" dirty="0" err="1"/>
              <a:t>â'r</a:t>
            </a:r>
            <a:r>
              <a:rPr lang="en-US" dirty="0"/>
              <a:t> </a:t>
            </a:r>
            <a:r>
              <a:rPr lang="en-US" dirty="0" err="1"/>
              <a:t>dyddiad</a:t>
            </a:r>
            <a:endParaRPr lang="en-US" dirty="0"/>
          </a:p>
        </p:txBody>
      </p:sp>
      <p:sp>
        <p:nvSpPr>
          <p:cNvPr id="3" name="Footer Placeholder 2">
            <a:extLst>
              <a:ext uri="{FF2B5EF4-FFF2-40B4-BE49-F238E27FC236}">
                <a16:creationId xmlns:a16="http://schemas.microsoft.com/office/drawing/2014/main" id="{1D6CDBDE-335F-8A4D-8ACF-C7A42F8B0713}"/>
              </a:ext>
            </a:extLst>
          </p:cNvPr>
          <p:cNvSpPr>
            <a:spLocks noGrp="1"/>
          </p:cNvSpPr>
          <p:nvPr>
            <p:ph type="ftr" sz="quarter" idx="14"/>
          </p:nvPr>
        </p:nvSpPr>
        <p:spPr>
          <a:xfrm>
            <a:off x="280516" y="6023044"/>
            <a:ext cx="6994044" cy="365125"/>
          </a:xfrm>
        </p:spPr>
        <p:txBody>
          <a:bodyPr/>
          <a:lstStyle/>
          <a:p>
            <a:r>
              <a:rPr lang="en-US" dirty="0"/>
              <a:t>Ein </a:t>
            </a:r>
            <a:r>
              <a:rPr lang="en-US" dirty="0" err="1"/>
              <a:t>democratiaeth</a:t>
            </a:r>
            <a:endParaRPr lang="en-US" dirty="0"/>
          </a:p>
        </p:txBody>
      </p:sp>
      <p:graphicFrame>
        <p:nvGraphicFramePr>
          <p:cNvPr id="10" name="Table 10" title="Election date task">
            <a:extLst>
              <a:ext uri="{FF2B5EF4-FFF2-40B4-BE49-F238E27FC236}">
                <a16:creationId xmlns:a16="http://schemas.microsoft.com/office/drawing/2014/main" id="{F8224E9E-57C1-4D49-8751-21A0F287BA3E}"/>
              </a:ext>
            </a:extLst>
          </p:cNvPr>
          <p:cNvGraphicFramePr>
            <a:graphicFrameLocks noGrp="1"/>
          </p:cNvGraphicFramePr>
          <p:nvPr/>
        </p:nvGraphicFramePr>
        <p:xfrm>
          <a:off x="371475" y="1556008"/>
          <a:ext cx="11415364" cy="4147296"/>
        </p:xfrm>
        <a:graphic>
          <a:graphicData uri="http://schemas.openxmlformats.org/drawingml/2006/table">
            <a:tbl>
              <a:tblPr bandRow="1">
                <a:tableStyleId>{00A15C55-8517-42AA-B614-E9B94910E393}</a:tableStyleId>
              </a:tblPr>
              <a:tblGrid>
                <a:gridCol w="5707682">
                  <a:extLst>
                    <a:ext uri="{9D8B030D-6E8A-4147-A177-3AD203B41FA5}">
                      <a16:colId xmlns:a16="http://schemas.microsoft.com/office/drawing/2014/main" val="3971732259"/>
                    </a:ext>
                  </a:extLst>
                </a:gridCol>
                <a:gridCol w="5707682">
                  <a:extLst>
                    <a:ext uri="{9D8B030D-6E8A-4147-A177-3AD203B41FA5}">
                      <a16:colId xmlns:a16="http://schemas.microsoft.com/office/drawing/2014/main" val="3192227044"/>
                    </a:ext>
                  </a:extLst>
                </a:gridCol>
              </a:tblGrid>
              <a:tr h="6912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latin typeface="Montserrat" panose="020B0604020202020204" charset="0"/>
                        </a:rPr>
                        <a:t>754 BC</a:t>
                      </a:r>
                    </a:p>
                    <a:p>
                      <a:endParaRPr lang="en-US" sz="1800" dirty="0">
                        <a:latin typeface="Montserrat" pitchFamily="2" charset="77"/>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latin typeface="Montserrat" panose="020B0604020202020204" charset="0"/>
                        </a:rPr>
                        <a:t>1832</a:t>
                      </a:r>
                    </a:p>
                    <a:p>
                      <a:endParaRPr lang="en-US" sz="1800" dirty="0">
                        <a:latin typeface="Montserrat" pitchFamily="2" charset="77"/>
                      </a:endParaRPr>
                    </a:p>
                  </a:txBody>
                  <a:tcPr/>
                </a:tc>
                <a:extLst>
                  <a:ext uri="{0D108BD9-81ED-4DB2-BD59-A6C34878D82A}">
                    <a16:rowId xmlns:a16="http://schemas.microsoft.com/office/drawing/2014/main" val="25510214"/>
                  </a:ext>
                </a:extLst>
              </a:tr>
              <a:tr h="69121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800" dirty="0">
                          <a:latin typeface="Montserrat" panose="020B0604020202020204" charset="0"/>
                        </a:rPr>
                        <a:t>2008</a:t>
                      </a:r>
                      <a:endParaRPr lang="en-GB" sz="1800" baseline="0" dirty="0">
                        <a:latin typeface="Montserrat" panose="020B0604020202020204" charset="0"/>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800" dirty="0">
                          <a:latin typeface="Montserrat" panose="020B0604020202020204" charset="0"/>
                        </a:rPr>
                        <a:t>1893</a:t>
                      </a:r>
                    </a:p>
                    <a:p>
                      <a:endParaRPr lang="en-US" sz="1800" dirty="0">
                        <a:latin typeface="Montserrat" pitchFamily="2" charset="77"/>
                      </a:endParaRPr>
                    </a:p>
                  </a:txBody>
                  <a:tcPr/>
                </a:tc>
                <a:extLst>
                  <a:ext uri="{0D108BD9-81ED-4DB2-BD59-A6C34878D82A}">
                    <a16:rowId xmlns:a16="http://schemas.microsoft.com/office/drawing/2014/main" val="2839291475"/>
                  </a:ext>
                </a:extLst>
              </a:tr>
              <a:tr h="6912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latin typeface="Montserrat" panose="020B0604020202020204" charset="0"/>
                        </a:rPr>
                        <a:t>1918</a:t>
                      </a:r>
                    </a:p>
                    <a:p>
                      <a:endParaRPr lang="en-US" sz="1800" dirty="0">
                        <a:latin typeface="Montserrat" pitchFamily="2" charset="77"/>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latin typeface="Montserrat" panose="020B0604020202020204" charset="0"/>
                        </a:rPr>
                        <a:t>1951-52</a:t>
                      </a:r>
                    </a:p>
                    <a:p>
                      <a:endParaRPr lang="en-US" sz="1800" dirty="0">
                        <a:latin typeface="Montserrat" pitchFamily="2" charset="77"/>
                      </a:endParaRPr>
                    </a:p>
                  </a:txBody>
                  <a:tcPr/>
                </a:tc>
                <a:extLst>
                  <a:ext uri="{0D108BD9-81ED-4DB2-BD59-A6C34878D82A}">
                    <a16:rowId xmlns:a16="http://schemas.microsoft.com/office/drawing/2014/main" val="2389833876"/>
                  </a:ext>
                </a:extLst>
              </a:tr>
              <a:tr h="6912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latin typeface="Montserrat" panose="020B0604020202020204" charset="0"/>
                        </a:rPr>
                        <a:t>1962</a:t>
                      </a:r>
                    </a:p>
                    <a:p>
                      <a:endParaRPr lang="en-US" sz="1800" dirty="0">
                        <a:latin typeface="Montserrat" pitchFamily="2" charset="77"/>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latin typeface="Montserrat" panose="020B0604020202020204" charset="0"/>
                        </a:rPr>
                        <a:t>1969</a:t>
                      </a:r>
                    </a:p>
                    <a:p>
                      <a:endParaRPr lang="en-US" sz="1800" dirty="0">
                        <a:latin typeface="Montserrat" pitchFamily="2" charset="77"/>
                      </a:endParaRPr>
                    </a:p>
                  </a:txBody>
                  <a:tcPr/>
                </a:tc>
                <a:extLst>
                  <a:ext uri="{0D108BD9-81ED-4DB2-BD59-A6C34878D82A}">
                    <a16:rowId xmlns:a16="http://schemas.microsoft.com/office/drawing/2014/main" val="124720700"/>
                  </a:ext>
                </a:extLst>
              </a:tr>
              <a:tr h="6912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latin typeface="Montserrat" panose="020B0604020202020204" charset="0"/>
                        </a:rPr>
                        <a:t>1984</a:t>
                      </a:r>
                    </a:p>
                    <a:p>
                      <a:endParaRPr lang="en-US" sz="1800" dirty="0">
                        <a:latin typeface="Montserrat" pitchFamily="2" charset="77"/>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latin typeface="Montserrat" panose="020B0604020202020204" charset="0"/>
                        </a:rPr>
                        <a:t>1994</a:t>
                      </a:r>
                    </a:p>
                    <a:p>
                      <a:endParaRPr lang="en-US" sz="1800" dirty="0">
                        <a:latin typeface="Montserrat" pitchFamily="2" charset="77"/>
                      </a:endParaRPr>
                    </a:p>
                  </a:txBody>
                  <a:tcPr/>
                </a:tc>
                <a:extLst>
                  <a:ext uri="{0D108BD9-81ED-4DB2-BD59-A6C34878D82A}">
                    <a16:rowId xmlns:a16="http://schemas.microsoft.com/office/drawing/2014/main" val="2349097017"/>
                  </a:ext>
                </a:extLst>
              </a:tr>
              <a:tr h="6912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latin typeface="Montserrat" panose="020B0604020202020204" charset="0"/>
                        </a:rPr>
                        <a:t>1997-99</a:t>
                      </a:r>
                    </a:p>
                    <a:p>
                      <a:endParaRPr lang="en-US" sz="1800" dirty="0">
                        <a:latin typeface="Montserrat" pitchFamily="2" charset="77"/>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aseline="0" dirty="0">
                          <a:latin typeface="Montserrat" panose="020B0604020202020204" charset="0"/>
                        </a:rPr>
                        <a:t>2021</a:t>
                      </a:r>
                      <a:endParaRPr lang="en-GB" sz="1800" dirty="0">
                        <a:latin typeface="Montserrat" panose="020B0604020202020204" charset="0"/>
                      </a:endParaRPr>
                    </a:p>
                    <a:p>
                      <a:endParaRPr lang="en-US" sz="1800" dirty="0">
                        <a:latin typeface="Montserrat" pitchFamily="2" charset="77"/>
                      </a:endParaRPr>
                    </a:p>
                  </a:txBody>
                  <a:tcPr/>
                </a:tc>
                <a:extLst>
                  <a:ext uri="{0D108BD9-81ED-4DB2-BD59-A6C34878D82A}">
                    <a16:rowId xmlns:a16="http://schemas.microsoft.com/office/drawing/2014/main" val="860421202"/>
                  </a:ext>
                </a:extLst>
              </a:tr>
            </a:tbl>
          </a:graphicData>
        </a:graphic>
      </p:graphicFrame>
    </p:spTree>
    <p:extLst>
      <p:ext uri="{BB962C8B-B14F-4D97-AF65-F5344CB8AC3E}">
        <p14:creationId xmlns:p14="http://schemas.microsoft.com/office/powerpoint/2010/main" val="18301807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8174A8-85D1-2440-975E-94DFFE0B3065}"/>
              </a:ext>
            </a:extLst>
          </p:cNvPr>
          <p:cNvSpPr>
            <a:spLocks noGrp="1"/>
          </p:cNvSpPr>
          <p:nvPr>
            <p:ph type="title"/>
            <p:custDataLst>
              <p:tags r:id="rId1"/>
            </p:custDataLst>
          </p:nvPr>
        </p:nvSpPr>
        <p:spPr>
          <a:xfrm>
            <a:off x="290454" y="467140"/>
            <a:ext cx="10276903" cy="688420"/>
          </a:xfrm>
        </p:spPr>
        <p:txBody>
          <a:bodyPr>
            <a:normAutofit fontScale="90000"/>
          </a:bodyPr>
          <a:lstStyle/>
          <a:p>
            <a:pPr>
              <a:defRPr b="0" i="0"/>
            </a:pPr>
            <a:r>
              <a:rPr lang="1106" b="1" dirty="0"/>
              <a:t>Llinell amser democratiaeth</a:t>
            </a:r>
            <a:r>
              <a:rPr lang="en-GB" b="1" dirty="0"/>
              <a:t> – </a:t>
            </a:r>
            <a:r>
              <a:rPr lang="en-GB" b="1" dirty="0" err="1"/>
              <a:t>atebion</a:t>
            </a:r>
            <a:r>
              <a:rPr lang="en-GB" b="1" dirty="0"/>
              <a:t> 1</a:t>
            </a:r>
            <a:endParaRPr lang="en-US" dirty="0"/>
          </a:p>
        </p:txBody>
      </p:sp>
      <p:sp>
        <p:nvSpPr>
          <p:cNvPr id="3" name="Footer Placeholder 2">
            <a:extLst>
              <a:ext uri="{FF2B5EF4-FFF2-40B4-BE49-F238E27FC236}">
                <a16:creationId xmlns:a16="http://schemas.microsoft.com/office/drawing/2014/main" id="{1D6CDBDE-335F-8A4D-8ACF-C7A42F8B0713}"/>
              </a:ext>
            </a:extLst>
          </p:cNvPr>
          <p:cNvSpPr>
            <a:spLocks noGrp="1"/>
          </p:cNvSpPr>
          <p:nvPr>
            <p:ph type="ftr" sz="quarter" idx="14"/>
            <p:custDataLst>
              <p:tags r:id="rId2"/>
            </p:custDataLst>
          </p:nvPr>
        </p:nvSpPr>
        <p:spPr>
          <a:xfrm>
            <a:off x="280516" y="6023044"/>
            <a:ext cx="6994044" cy="365125"/>
          </a:xfrm>
        </p:spPr>
        <p:txBody>
          <a:bodyPr/>
          <a:lstStyle/>
          <a:p>
            <a:pPr>
              <a:defRPr b="0" i="0"/>
            </a:pPr>
            <a:r>
              <a:rPr lang="1106" b="1"/>
              <a:t>Ein democratiaeth</a:t>
            </a:r>
            <a:endParaRPr lang="en-US"/>
          </a:p>
        </p:txBody>
      </p:sp>
      <p:graphicFrame>
        <p:nvGraphicFramePr>
          <p:cNvPr id="10" name="Table 10">
            <a:extLst>
              <a:ext uri="{FF2B5EF4-FFF2-40B4-BE49-F238E27FC236}">
                <a16:creationId xmlns:a16="http://schemas.microsoft.com/office/drawing/2014/main" id="{F8224E9E-57C1-4D49-8751-21A0F287BA3E}"/>
              </a:ext>
            </a:extLst>
          </p:cNvPr>
          <p:cNvGraphicFramePr>
            <a:graphicFrameLocks noGrp="1"/>
          </p:cNvGraphicFramePr>
          <p:nvPr>
            <p:custDataLst>
              <p:tags r:id="rId3"/>
            </p:custDataLst>
            <p:extLst>
              <p:ext uri="{D42A27DB-BD31-4B8C-83A1-F6EECF244321}">
                <p14:modId xmlns:p14="http://schemas.microsoft.com/office/powerpoint/2010/main" val="897399742"/>
              </p:ext>
            </p:extLst>
          </p:nvPr>
        </p:nvGraphicFramePr>
        <p:xfrm>
          <a:off x="371475" y="1425190"/>
          <a:ext cx="11420834" cy="4108831"/>
        </p:xfrm>
        <a:graphic>
          <a:graphicData uri="http://schemas.openxmlformats.org/drawingml/2006/table">
            <a:tbl>
              <a:tblPr bandRow="1">
                <a:tableStyleId>{00A15C55-8517-42AA-B614-E9B94910E393}</a:tableStyleId>
              </a:tblPr>
              <a:tblGrid>
                <a:gridCol w="11420834">
                  <a:extLst>
                    <a:ext uri="{9D8B030D-6E8A-4147-A177-3AD203B41FA5}">
                      <a16:colId xmlns:a16="http://schemas.microsoft.com/office/drawing/2014/main" val="3971732259"/>
                    </a:ext>
                  </a:extLst>
                </a:gridCol>
              </a:tblGrid>
              <a:tr h="536044">
                <a:tc>
                  <a:txBody>
                    <a:bodyPr/>
                    <a:lstStyle/>
                    <a:p>
                      <a:pPr marL="0" marR="0" lvl="0" indent="0" algn="l" defTabSz="914400" rtl="0" eaLnBrk="1" fontAlgn="auto" latinLnBrk="0" hangingPunct="1">
                        <a:lnSpc>
                          <a:spcPct val="100000"/>
                        </a:lnSpc>
                        <a:spcBef>
                          <a:spcPct val="0"/>
                        </a:spcBef>
                        <a:spcAft>
                          <a:spcPct val="0"/>
                        </a:spcAft>
                        <a:buClrTx/>
                        <a:buSzTx/>
                        <a:buFontTx/>
                        <a:buNone/>
                        <a:defRPr b="0" i="0"/>
                      </a:pPr>
                      <a:r>
                        <a:rPr lang="1106" sz="1200">
                          <a:latin typeface="Montserrat" panose="020B0604020202020204" charset="0"/>
                        </a:rPr>
                        <a:t>1. Yr etholiad cyntaf a gofnodwyd erioed</a:t>
                      </a:r>
                    </a:p>
                    <a:p>
                      <a:pPr marL="285750" marR="0" lvl="0" indent="-285750" algn="l" defTabSz="914400" rtl="0" eaLnBrk="1" fontAlgn="auto" latinLnBrk="0" hangingPunct="1">
                        <a:lnSpc>
                          <a:spcPct val="100000"/>
                        </a:lnSpc>
                        <a:spcBef>
                          <a:spcPct val="0"/>
                        </a:spcBef>
                        <a:spcAft>
                          <a:spcPct val="0"/>
                        </a:spcAft>
                        <a:buClrTx/>
                        <a:buSzTx/>
                        <a:buFont typeface="Arial" panose="020B0604020202020204" pitchFamily="34" charset="0"/>
                        <a:buChar char="•"/>
                        <a:defRPr b="0" i="0"/>
                      </a:pPr>
                      <a:r>
                        <a:rPr lang="1106" sz="1200">
                          <a:latin typeface="Montserrat" panose="020B0604020202020204" charset="0"/>
                        </a:rPr>
                        <a:t>754 CC yn yr Hen Roeg</a:t>
                      </a:r>
                      <a:endParaRPr lang="en-GB" sz="1200">
                        <a:latin typeface="Montserrat" panose="020B0604020202020204" charset="0"/>
                      </a:endParaRPr>
                    </a:p>
                    <a:p>
                      <a:endParaRPr lang="en-US" sz="1200">
                        <a:latin typeface="Montserrat" pitchFamily="2" charset="77"/>
                      </a:endParaRPr>
                    </a:p>
                  </a:txBody>
                  <a:tcPr/>
                </a:tc>
                <a:extLst>
                  <a:ext uri="{0D108BD9-81ED-4DB2-BD59-A6C34878D82A}">
                    <a16:rowId xmlns:a16="http://schemas.microsoft.com/office/drawing/2014/main" val="25510214"/>
                  </a:ext>
                </a:extLst>
              </a:tr>
              <a:tr h="692391">
                <a:tc>
                  <a:txBody>
                    <a:bodyPr/>
                    <a:lstStyle/>
                    <a:p>
                      <a:pPr marL="0" marR="0" lvl="0" indent="0" algn="l" defTabSz="685800" rtl="0" eaLnBrk="1" fontAlgn="auto" latinLnBrk="0" hangingPunct="1">
                        <a:lnSpc>
                          <a:spcPct val="100000"/>
                        </a:lnSpc>
                        <a:spcBef>
                          <a:spcPct val="0"/>
                        </a:spcBef>
                        <a:spcAft>
                          <a:spcPct val="0"/>
                        </a:spcAft>
                        <a:buClrTx/>
                        <a:buSzTx/>
                        <a:buFontTx/>
                        <a:buNone/>
                        <a:defRPr b="0" i="0"/>
                      </a:pPr>
                      <a:r>
                        <a:rPr lang="1106" sz="1200">
                          <a:latin typeface="Montserrat" panose="020B0604020202020204" charset="0"/>
                        </a:rPr>
                        <a:t>2. Yr Aelod Seneddol Du cyntaf a gafodd ei ethol yn y DU</a:t>
                      </a:r>
                      <a:endParaRPr lang="en-GB" sz="1200">
                        <a:latin typeface="Montserrat" panose="020B0604020202020204" charset="0"/>
                      </a:endParaRPr>
                    </a:p>
                    <a:p>
                      <a:pPr marL="285750" marR="0" lvl="0" indent="-285750" algn="l" defTabSz="685800" rtl="0" eaLnBrk="1" fontAlgn="auto" latinLnBrk="0" hangingPunct="1">
                        <a:lnSpc>
                          <a:spcPct val="100000"/>
                        </a:lnSpc>
                        <a:spcBef>
                          <a:spcPct val="0"/>
                        </a:spcBef>
                        <a:spcAft>
                          <a:spcPct val="0"/>
                        </a:spcAft>
                        <a:buClrTx/>
                        <a:buSzTx/>
                        <a:buFont typeface="Arial" panose="020B0604020202020204" pitchFamily="34" charset="0"/>
                        <a:buChar char="•"/>
                        <a:defRPr b="0" i="0"/>
                      </a:pPr>
                      <a:r>
                        <a:rPr lang="1106" sz="1200">
                          <a:latin typeface="Montserrat" panose="020B0604020202020204" charset="0"/>
                        </a:rPr>
                        <a:t>1832 – John Stewart, Aelod Seneddol Ceidwadol ar gyfer Lymington, 1832-1847</a:t>
                      </a:r>
                    </a:p>
                    <a:p>
                      <a:pPr marL="0" marR="0" lvl="0" indent="0" algn="l" defTabSz="685800" rtl="0" eaLnBrk="1" fontAlgn="auto" latinLnBrk="0" hangingPunct="1">
                        <a:lnSpc>
                          <a:spcPct val="100000"/>
                        </a:lnSpc>
                        <a:spcBef>
                          <a:spcPct val="0"/>
                        </a:spcBef>
                        <a:spcAft>
                          <a:spcPct val="0"/>
                        </a:spcAft>
                        <a:buClrTx/>
                        <a:buSzTx/>
                        <a:buFontTx/>
                        <a:buNone/>
                        <a:defRPr/>
                      </a:pPr>
                      <a:endParaRPr lang="en-GB" sz="1200" baseline="0">
                        <a:latin typeface="Montserrat" panose="020B0604020202020204" charset="0"/>
                      </a:endParaRPr>
                    </a:p>
                  </a:txBody>
                  <a:tcPr/>
                </a:tc>
                <a:extLst>
                  <a:ext uri="{0D108BD9-81ED-4DB2-BD59-A6C34878D82A}">
                    <a16:rowId xmlns:a16="http://schemas.microsoft.com/office/drawing/2014/main" val="2839291475"/>
                  </a:ext>
                </a:extLst>
              </a:tr>
              <a:tr h="712369">
                <a:tc>
                  <a:txBody>
                    <a:bodyPr/>
                    <a:lstStyle/>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b="0" i="0"/>
                      </a:pPr>
                      <a:r>
                        <a:rPr lang="1106" sz="1200">
                          <a:latin typeface="Montserrat" panose="020B0604020202020204" charset="0"/>
                        </a:rPr>
                        <a:t>3. Y menywod cyntaf yn y byd a gafodd yr hawl i bleidleisio, heb unrhyw amodau</a:t>
                      </a:r>
                    </a:p>
                    <a:p>
                      <a:pPr marL="285750" marR="0" lvl="0" indent="-285750" algn="l" defTabSz="914400" rtl="0" eaLnBrk="1" fontAlgn="auto" latinLnBrk="0" hangingPunct="1">
                        <a:lnSpc>
                          <a:spcPct val="100000"/>
                        </a:lnSpc>
                        <a:spcBef>
                          <a:spcPct val="0"/>
                        </a:spcBef>
                        <a:spcAft>
                          <a:spcPct val="0"/>
                        </a:spcAft>
                        <a:buClrTx/>
                        <a:buSzTx/>
                        <a:buFont typeface="Arial" panose="020B0604020202020204" pitchFamily="34" charset="0"/>
                        <a:buChar char="•"/>
                        <a:defRPr b="0" i="0"/>
                      </a:pPr>
                      <a:r>
                        <a:rPr lang="1106" sz="1200">
                          <a:latin typeface="Montserrat" panose="020B0604020202020204" charset="0"/>
                        </a:rPr>
                        <a:t>1893 – enillodd pobl Maori brodorol ac ymsefydlwyr Ewropeaidd yn Seland Newydd yr hawl i bleidleisio</a:t>
                      </a:r>
                      <a:endParaRPr lang="en-GB" sz="1200">
                        <a:latin typeface="Montserrat" panose="020B0604020202020204" charset="0"/>
                      </a:endParaRPr>
                    </a:p>
                  </a:txBody>
                  <a:tcPr/>
                </a:tc>
                <a:extLst>
                  <a:ext uri="{0D108BD9-81ED-4DB2-BD59-A6C34878D82A}">
                    <a16:rowId xmlns:a16="http://schemas.microsoft.com/office/drawing/2014/main" val="2389833876"/>
                  </a:ext>
                </a:extLst>
              </a:tr>
              <a:tr h="692391">
                <a:tc>
                  <a:txBody>
                    <a:bodyPr/>
                    <a:lstStyle/>
                    <a:p>
                      <a:pPr marL="0" marR="0" lvl="0" indent="0" algn="l" defTabSz="914400" rtl="0" eaLnBrk="1" fontAlgn="auto" latinLnBrk="0" hangingPunct="1">
                        <a:lnSpc>
                          <a:spcPct val="100000"/>
                        </a:lnSpc>
                        <a:spcBef>
                          <a:spcPct val="0"/>
                        </a:spcBef>
                        <a:spcAft>
                          <a:spcPct val="0"/>
                        </a:spcAft>
                        <a:buClrTx/>
                        <a:buSzTx/>
                        <a:buFontTx/>
                        <a:buNone/>
                        <a:defRPr b="0" i="0"/>
                      </a:pPr>
                      <a:r>
                        <a:rPr lang="1106" sz="1200">
                          <a:latin typeface="Montserrat" panose="020B0604020202020204" charset="0"/>
                        </a:rPr>
                        <a:t>4. Caniatawyd i rai menywod bleidleisio yn etholiadau'r DU</a:t>
                      </a:r>
                    </a:p>
                    <a:p>
                      <a:pPr marL="285750" marR="0" lvl="0" indent="-285750" algn="l" defTabSz="914400" rtl="0" eaLnBrk="1" fontAlgn="auto" latinLnBrk="0" hangingPunct="1">
                        <a:lnSpc>
                          <a:spcPct val="100000"/>
                        </a:lnSpc>
                        <a:spcBef>
                          <a:spcPct val="0"/>
                        </a:spcBef>
                        <a:spcAft>
                          <a:spcPct val="0"/>
                        </a:spcAft>
                        <a:buClrTx/>
                        <a:buSzTx/>
                        <a:buFont typeface="Arial" panose="020B0604020202020204" pitchFamily="34" charset="0"/>
                        <a:buChar char="•"/>
                        <a:defRPr b="0" i="0"/>
                      </a:pPr>
                      <a:r>
                        <a:rPr lang="1106" sz="1200">
                          <a:latin typeface="Montserrat" panose="020B0604020202020204" charset="0"/>
                        </a:rPr>
                        <a:t>1918 (cafodd menywod yr un hawliau pleidleisio â dynion yn 1928)</a:t>
                      </a:r>
                    </a:p>
                  </a:txBody>
                  <a:tcPr/>
                </a:tc>
                <a:extLst>
                  <a:ext uri="{0D108BD9-81ED-4DB2-BD59-A6C34878D82A}">
                    <a16:rowId xmlns:a16="http://schemas.microsoft.com/office/drawing/2014/main" val="124720700"/>
                  </a:ext>
                </a:extLst>
              </a:tr>
              <a:tr h="679209">
                <a:tc>
                  <a:txBody>
                    <a:bodyPr/>
                    <a:lstStyle/>
                    <a:p>
                      <a:pPr marL="0" marR="0" lvl="0" indent="0" algn="l" defTabSz="914400" rtl="0" eaLnBrk="1" fontAlgn="auto" latinLnBrk="0" hangingPunct="1">
                        <a:lnSpc>
                          <a:spcPct val="100000"/>
                        </a:lnSpc>
                        <a:spcBef>
                          <a:spcPct val="0"/>
                        </a:spcBef>
                        <a:spcAft>
                          <a:spcPct val="0"/>
                        </a:spcAft>
                        <a:buClrTx/>
                        <a:buSzTx/>
                        <a:buFontTx/>
                        <a:buNone/>
                        <a:defRPr b="0" i="0"/>
                      </a:pPr>
                      <a:r>
                        <a:rPr lang="1106" sz="1200">
                          <a:latin typeface="Montserrat" panose="020B0604020202020204" charset="0"/>
                        </a:rPr>
                        <a:t>5. Yr etholiad cyntaf yn India ar ôl i'r wlad ennill annibyniaeth o awdurdod trefedigaethol Prydeinig</a:t>
                      </a:r>
                    </a:p>
                    <a:p>
                      <a:pPr marL="285750" marR="0" lvl="0" indent="-285750" algn="l" defTabSz="914400" rtl="0" eaLnBrk="1" fontAlgn="auto" latinLnBrk="0" hangingPunct="1">
                        <a:lnSpc>
                          <a:spcPct val="100000"/>
                        </a:lnSpc>
                        <a:spcBef>
                          <a:spcPct val="0"/>
                        </a:spcBef>
                        <a:spcAft>
                          <a:spcPct val="0"/>
                        </a:spcAft>
                        <a:buClrTx/>
                        <a:buSzTx/>
                        <a:buFont typeface="Arial" panose="020B0604020202020204" pitchFamily="34" charset="0"/>
                        <a:buChar char="•"/>
                        <a:defRPr b="0" i="0"/>
                      </a:pPr>
                      <a:r>
                        <a:rPr lang="1106" sz="1200">
                          <a:latin typeface="Montserrat" panose="020B0604020202020204" charset="0"/>
                        </a:rPr>
                        <a:t>1951 – 52</a:t>
                      </a:r>
                    </a:p>
                  </a:txBody>
                  <a:tcPr/>
                </a:tc>
                <a:extLst>
                  <a:ext uri="{0D108BD9-81ED-4DB2-BD59-A6C34878D82A}">
                    <a16:rowId xmlns:a16="http://schemas.microsoft.com/office/drawing/2014/main" val="2349097017"/>
                  </a:ext>
                </a:extLst>
              </a:tr>
              <a:tr h="692391">
                <a:tc>
                  <a:txBody>
                    <a:bodyPr/>
                    <a:lstStyle/>
                    <a:p>
                      <a:pPr marL="0" marR="0" lvl="0" indent="0" algn="l" defTabSz="914400" rtl="0" eaLnBrk="1" fontAlgn="auto" latinLnBrk="0" hangingPunct="1">
                        <a:lnSpc>
                          <a:spcPct val="100000"/>
                        </a:lnSpc>
                        <a:spcBef>
                          <a:spcPct val="0"/>
                        </a:spcBef>
                        <a:spcAft>
                          <a:spcPct val="0"/>
                        </a:spcAft>
                        <a:buClrTx/>
                        <a:buSzTx/>
                        <a:buFontTx/>
                        <a:buNone/>
                        <a:defRPr b="0" i="0"/>
                      </a:pPr>
                      <a:r>
                        <a:rPr lang="1106" sz="1200" dirty="0">
                          <a:latin typeface="Montserrat" panose="020B0604020202020204" charset="0"/>
                        </a:rPr>
                        <a:t>6. Enillodd pobl frodorol yr hawl i bleidleisio yn etholiadau Awstralia</a:t>
                      </a:r>
                    </a:p>
                    <a:p>
                      <a:pPr marL="285750" marR="0" lvl="0" indent="-285750" algn="l" defTabSz="914400" rtl="0" eaLnBrk="1" fontAlgn="auto" latinLnBrk="0" hangingPunct="1">
                        <a:lnSpc>
                          <a:spcPct val="100000"/>
                        </a:lnSpc>
                        <a:spcBef>
                          <a:spcPct val="0"/>
                        </a:spcBef>
                        <a:spcAft>
                          <a:spcPct val="0"/>
                        </a:spcAft>
                        <a:buClrTx/>
                        <a:buSzTx/>
                        <a:buFont typeface="Arial" panose="020B0604020202020204" pitchFamily="34" charset="0"/>
                        <a:buChar char="•"/>
                        <a:defRPr b="0" i="0"/>
                      </a:pPr>
                      <a:r>
                        <a:rPr lang="1106" sz="1200" dirty="0">
                          <a:latin typeface="Montserrat" panose="020B0604020202020204" charset="0"/>
                        </a:rPr>
                        <a:t>1962</a:t>
                      </a:r>
                    </a:p>
                    <a:p>
                      <a:endParaRPr lang="en-US" sz="1200" dirty="0">
                        <a:latin typeface="Montserrat" pitchFamily="2" charset="77"/>
                      </a:endParaRPr>
                    </a:p>
                  </a:txBody>
                  <a:tcPr/>
                </a:tc>
                <a:extLst>
                  <a:ext uri="{0D108BD9-81ED-4DB2-BD59-A6C34878D82A}">
                    <a16:rowId xmlns:a16="http://schemas.microsoft.com/office/drawing/2014/main" val="860421202"/>
                  </a:ext>
                </a:extLst>
              </a:tr>
            </a:tbl>
          </a:graphicData>
        </a:graphic>
      </p:graphicFrame>
    </p:spTree>
    <p:extLst>
      <p:ext uri="{BB962C8B-B14F-4D97-AF65-F5344CB8AC3E}">
        <p14:creationId xmlns:p14="http://schemas.microsoft.com/office/powerpoint/2010/main" val="29534427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8174A8-85D1-2440-975E-94DFFE0B3065}"/>
              </a:ext>
            </a:extLst>
          </p:cNvPr>
          <p:cNvSpPr>
            <a:spLocks noGrp="1"/>
          </p:cNvSpPr>
          <p:nvPr>
            <p:ph type="title"/>
            <p:custDataLst>
              <p:tags r:id="rId1"/>
            </p:custDataLst>
          </p:nvPr>
        </p:nvSpPr>
        <p:spPr>
          <a:xfrm>
            <a:off x="290454" y="467140"/>
            <a:ext cx="10363169" cy="688420"/>
          </a:xfrm>
        </p:spPr>
        <p:txBody>
          <a:bodyPr>
            <a:normAutofit fontScale="90000"/>
          </a:bodyPr>
          <a:lstStyle/>
          <a:p>
            <a:pPr>
              <a:defRPr b="0" i="0"/>
            </a:pPr>
            <a:r>
              <a:rPr lang="1106" b="1" dirty="0"/>
              <a:t>Llinell amser democratiaeth</a:t>
            </a:r>
            <a:r>
              <a:rPr lang="en-GB" b="1" dirty="0"/>
              <a:t> – </a:t>
            </a:r>
            <a:r>
              <a:rPr lang="en-GB" b="1" dirty="0" err="1"/>
              <a:t>atebion</a:t>
            </a:r>
            <a:r>
              <a:rPr lang="en-GB" b="1" dirty="0"/>
              <a:t> 2</a:t>
            </a:r>
            <a:endParaRPr lang="en-US" dirty="0"/>
          </a:p>
        </p:txBody>
      </p:sp>
      <p:sp>
        <p:nvSpPr>
          <p:cNvPr id="3" name="Footer Placeholder 2">
            <a:extLst>
              <a:ext uri="{FF2B5EF4-FFF2-40B4-BE49-F238E27FC236}">
                <a16:creationId xmlns:a16="http://schemas.microsoft.com/office/drawing/2014/main" id="{1D6CDBDE-335F-8A4D-8ACF-C7A42F8B0713}"/>
              </a:ext>
            </a:extLst>
          </p:cNvPr>
          <p:cNvSpPr>
            <a:spLocks noGrp="1"/>
          </p:cNvSpPr>
          <p:nvPr>
            <p:ph type="ftr" sz="quarter" idx="14"/>
            <p:custDataLst>
              <p:tags r:id="rId2"/>
            </p:custDataLst>
          </p:nvPr>
        </p:nvSpPr>
        <p:spPr>
          <a:xfrm>
            <a:off x="280516" y="6023044"/>
            <a:ext cx="6994044" cy="365125"/>
          </a:xfrm>
        </p:spPr>
        <p:txBody>
          <a:bodyPr/>
          <a:lstStyle/>
          <a:p>
            <a:pPr>
              <a:defRPr b="0" i="0"/>
            </a:pPr>
            <a:r>
              <a:rPr lang="1106" b="1"/>
              <a:t>Ein democratiaeth</a:t>
            </a:r>
            <a:endParaRPr lang="en-US"/>
          </a:p>
        </p:txBody>
      </p:sp>
      <p:graphicFrame>
        <p:nvGraphicFramePr>
          <p:cNvPr id="10" name="Table 10">
            <a:extLst>
              <a:ext uri="{FF2B5EF4-FFF2-40B4-BE49-F238E27FC236}">
                <a16:creationId xmlns:a16="http://schemas.microsoft.com/office/drawing/2014/main" id="{F8224E9E-57C1-4D49-8751-21A0F287BA3E}"/>
              </a:ext>
            </a:extLst>
          </p:cNvPr>
          <p:cNvGraphicFramePr>
            <a:graphicFrameLocks noGrp="1"/>
          </p:cNvGraphicFramePr>
          <p:nvPr>
            <p:custDataLst>
              <p:tags r:id="rId3"/>
            </p:custDataLst>
            <p:extLst>
              <p:ext uri="{D42A27DB-BD31-4B8C-83A1-F6EECF244321}">
                <p14:modId xmlns:p14="http://schemas.microsoft.com/office/powerpoint/2010/main" val="2213738618"/>
              </p:ext>
            </p:extLst>
          </p:nvPr>
        </p:nvGraphicFramePr>
        <p:xfrm>
          <a:off x="371475" y="1425190"/>
          <a:ext cx="11360450" cy="4004795"/>
        </p:xfrm>
        <a:graphic>
          <a:graphicData uri="http://schemas.openxmlformats.org/drawingml/2006/table">
            <a:tbl>
              <a:tblPr bandRow="1">
                <a:tableStyleId>{00A15C55-8517-42AA-B614-E9B94910E393}</a:tableStyleId>
              </a:tblPr>
              <a:tblGrid>
                <a:gridCol w="11360450">
                  <a:extLst>
                    <a:ext uri="{9D8B030D-6E8A-4147-A177-3AD203B41FA5}">
                      <a16:colId xmlns:a16="http://schemas.microsoft.com/office/drawing/2014/main" val="3192227044"/>
                    </a:ext>
                  </a:extLst>
                </a:gridCol>
              </a:tblGrid>
              <a:tr h="536044">
                <a:tc>
                  <a:txBody>
                    <a:bodyPr/>
                    <a:lstStyle/>
                    <a:p>
                      <a:pPr marL="0" marR="0" lvl="0" indent="0" algn="l" defTabSz="914400" rtl="0" eaLnBrk="1" fontAlgn="auto" latinLnBrk="0" hangingPunct="1">
                        <a:lnSpc>
                          <a:spcPct val="100000"/>
                        </a:lnSpc>
                        <a:spcBef>
                          <a:spcPct val="0"/>
                        </a:spcBef>
                        <a:spcAft>
                          <a:spcPct val="0"/>
                        </a:spcAft>
                        <a:buClrTx/>
                        <a:buSzTx/>
                        <a:buFontTx/>
                        <a:buNone/>
                        <a:defRPr b="0" i="0"/>
                      </a:pPr>
                      <a:r>
                        <a:rPr lang="1106" sz="1200" dirty="0">
                          <a:latin typeface="Montserrat" panose="020B0604020202020204" charset="0"/>
                        </a:rPr>
                        <a:t>7. Cafodd yr oedran pleidleisio yn y DU ei ostwng o 21 i 18 oed</a:t>
                      </a:r>
                      <a:endParaRPr lang="en-GB" sz="1200" dirty="0">
                        <a:latin typeface="Montserrat" panose="020B0604020202020204" charset="0"/>
                      </a:endParaRPr>
                    </a:p>
                    <a:p>
                      <a:pPr marL="285750" indent="-285750">
                        <a:buFont typeface="Arial" panose="020B0604020202020204" pitchFamily="34" charset="0"/>
                        <a:buChar char="•"/>
                        <a:defRPr b="0" i="0"/>
                      </a:pPr>
                      <a:r>
                        <a:rPr lang="1106" sz="1200" dirty="0">
                          <a:latin typeface="Montserrat" pitchFamily="2" charset="77"/>
                        </a:rPr>
                        <a:t>1969</a:t>
                      </a:r>
                      <a:endParaRPr lang="en-US" sz="1200" dirty="0">
                        <a:latin typeface="Montserrat" pitchFamily="2" charset="77"/>
                      </a:endParaRPr>
                    </a:p>
                  </a:txBody>
                  <a:tcPr/>
                </a:tc>
                <a:extLst>
                  <a:ext uri="{0D108BD9-81ED-4DB2-BD59-A6C34878D82A}">
                    <a16:rowId xmlns:a16="http://schemas.microsoft.com/office/drawing/2014/main" val="25510214"/>
                  </a:ext>
                </a:extLst>
              </a:tr>
              <a:tr h="692391">
                <a:tc>
                  <a:txBody>
                    <a:bodyPr/>
                    <a:lstStyle/>
                    <a:p>
                      <a:pPr>
                        <a:defRPr b="0" i="0"/>
                      </a:pPr>
                      <a:r>
                        <a:rPr lang="1106" sz="1200" dirty="0">
                          <a:latin typeface="Montserrat" panose="020B0604020202020204" charset="0"/>
                        </a:rPr>
                        <a:t>8. Y wlad gyntaf i ostwng yr oedran pleidleisio i 16 oed</a:t>
                      </a:r>
                      <a:endParaRPr lang="en-GB" sz="1200" dirty="0">
                        <a:latin typeface="Montserrat" panose="020B0604020202020204" charset="0"/>
                      </a:endParaRPr>
                    </a:p>
                    <a:p>
                      <a:pPr marL="285750" marR="0" lvl="0" indent="-285750" algn="l" defTabSz="914400" rtl="0" eaLnBrk="1" fontAlgn="auto" latinLnBrk="0" hangingPunct="1">
                        <a:lnSpc>
                          <a:spcPct val="100000"/>
                        </a:lnSpc>
                        <a:spcBef>
                          <a:spcPct val="0"/>
                        </a:spcBef>
                        <a:spcAft>
                          <a:spcPct val="0"/>
                        </a:spcAft>
                        <a:buClrTx/>
                        <a:buSzTx/>
                        <a:buFont typeface="Arial" panose="020B0604020202020204" pitchFamily="34" charset="0"/>
                        <a:buChar char="•"/>
                        <a:defRPr b="0" i="0"/>
                      </a:pPr>
                      <a:r>
                        <a:rPr lang="1106" sz="1200" dirty="0">
                          <a:latin typeface="Montserrat" panose="020B0604020202020204" charset="0"/>
                        </a:rPr>
                        <a:t>1984 – Nicaragua</a:t>
                      </a:r>
                    </a:p>
                    <a:p>
                      <a:endParaRPr lang="en-US" sz="1200" dirty="0">
                        <a:latin typeface="Montserrat" pitchFamily="2" charset="77"/>
                      </a:endParaRPr>
                    </a:p>
                  </a:txBody>
                  <a:tcPr/>
                </a:tc>
                <a:extLst>
                  <a:ext uri="{0D108BD9-81ED-4DB2-BD59-A6C34878D82A}">
                    <a16:rowId xmlns:a16="http://schemas.microsoft.com/office/drawing/2014/main" val="2839291475"/>
                  </a:ext>
                </a:extLst>
              </a:tr>
              <a:tr h="712369">
                <a:tc>
                  <a:txBody>
                    <a:bodyPr/>
                    <a:lstStyle/>
                    <a:p>
                      <a:pPr marL="0" marR="0" lvl="0" indent="0" algn="l" defTabSz="914400" rtl="0" eaLnBrk="1" fontAlgn="auto" latinLnBrk="0" hangingPunct="1">
                        <a:lnSpc>
                          <a:spcPct val="100000"/>
                        </a:lnSpc>
                        <a:spcBef>
                          <a:spcPct val="0"/>
                        </a:spcBef>
                        <a:spcAft>
                          <a:spcPct val="0"/>
                        </a:spcAft>
                        <a:buClrTx/>
                        <a:buSzTx/>
                        <a:buFontTx/>
                        <a:buNone/>
                        <a:defRPr b="0" i="0"/>
                      </a:pPr>
                      <a:r>
                        <a:rPr lang="1106" sz="1200" dirty="0">
                          <a:latin typeface="Montserrat" panose="020B0604020202020204" charset="0"/>
                        </a:rPr>
                        <a:t>9. Yr etholiad cyntaf a gofnodwyd lle roedd dinasyddion Du yn Ne Affrica yn gallu pleidleisio</a:t>
                      </a:r>
                      <a:endParaRPr lang="en-GB" sz="1200" dirty="0">
                        <a:latin typeface="Montserrat" panose="020B0604020202020204" charset="0"/>
                      </a:endParaRPr>
                    </a:p>
                    <a:p>
                      <a:pPr marL="285750" marR="0" lvl="0" indent="-285750" algn="l" defTabSz="914400" rtl="0" eaLnBrk="1" fontAlgn="auto" latinLnBrk="0" hangingPunct="1">
                        <a:lnSpc>
                          <a:spcPct val="100000"/>
                        </a:lnSpc>
                        <a:spcBef>
                          <a:spcPct val="0"/>
                        </a:spcBef>
                        <a:spcAft>
                          <a:spcPct val="0"/>
                        </a:spcAft>
                        <a:buClrTx/>
                        <a:buSzTx/>
                        <a:buFont typeface="Arial" panose="020B0604020202020204" pitchFamily="34" charset="0"/>
                        <a:buChar char="•"/>
                        <a:defRPr b="0" i="0"/>
                      </a:pPr>
                      <a:r>
                        <a:rPr lang="1106" sz="1200" dirty="0">
                          <a:latin typeface="Montserrat" panose="020B0604020202020204" charset="0"/>
                        </a:rPr>
                        <a:t>1994 – cafodd yr ANC (</a:t>
                      </a:r>
                      <a:r>
                        <a:rPr lang="1106" sz="1200" i="1" dirty="0">
                          <a:latin typeface="Montserrat" panose="020B0604020202020204" charset="0"/>
                        </a:rPr>
                        <a:t>African National Congress</a:t>
                      </a:r>
                      <a:r>
                        <a:rPr lang="1106" sz="1200" dirty="0">
                          <a:latin typeface="Montserrat" panose="020B0604020202020204" charset="0"/>
                        </a:rPr>
                        <a:t>) ei hethol a daeth Nelson Mandela yn Arlywydd</a:t>
                      </a:r>
                      <a:endParaRPr lang="en-GB" sz="1200" dirty="0">
                        <a:latin typeface="Montserrat" panose="020B0604020202020204" charset="0"/>
                      </a:endParaRPr>
                    </a:p>
                  </a:txBody>
                  <a:tcPr/>
                </a:tc>
                <a:extLst>
                  <a:ext uri="{0D108BD9-81ED-4DB2-BD59-A6C34878D82A}">
                    <a16:rowId xmlns:a16="http://schemas.microsoft.com/office/drawing/2014/main" val="2389833876"/>
                  </a:ext>
                </a:extLst>
              </a:tr>
              <a:tr h="692391">
                <a:tc>
                  <a:txBody>
                    <a:bodyPr/>
                    <a:lstStyle/>
                    <a:p>
                      <a:pPr marL="0" marR="0" lvl="0" indent="0" algn="l" defTabSz="914400" rtl="0" eaLnBrk="1" fontAlgn="auto" latinLnBrk="0" hangingPunct="1">
                        <a:lnSpc>
                          <a:spcPct val="100000"/>
                        </a:lnSpc>
                        <a:spcBef>
                          <a:spcPct val="0"/>
                        </a:spcBef>
                        <a:spcAft>
                          <a:spcPct val="0"/>
                        </a:spcAft>
                        <a:buClrTx/>
                        <a:buSzTx/>
                        <a:buFontTx/>
                        <a:buNone/>
                        <a:defRPr b="0" i="0"/>
                      </a:pPr>
                      <a:r>
                        <a:rPr lang="1106" sz="1200" dirty="0">
                          <a:latin typeface="Montserrat" panose="020B0604020202020204" charset="0"/>
                        </a:rPr>
                        <a:t>10. Yr etholiad datganoledig cyntaf yng Nghymru</a:t>
                      </a:r>
                    </a:p>
                    <a:p>
                      <a:pPr marL="285750" marR="0" lvl="0" indent="-285750" algn="l" defTabSz="914400" rtl="0" eaLnBrk="1" fontAlgn="auto" latinLnBrk="0" hangingPunct="1">
                        <a:lnSpc>
                          <a:spcPct val="100000"/>
                        </a:lnSpc>
                        <a:spcBef>
                          <a:spcPct val="0"/>
                        </a:spcBef>
                        <a:spcAft>
                          <a:spcPct val="0"/>
                        </a:spcAft>
                        <a:buClrTx/>
                        <a:buSzTx/>
                        <a:buFont typeface="Arial" panose="020B0604020202020204" pitchFamily="34" charset="0"/>
                        <a:buChar char="•"/>
                        <a:defRPr b="0" i="0"/>
                      </a:pPr>
                      <a:r>
                        <a:rPr lang="1106" sz="1200" dirty="0">
                          <a:latin typeface="Montserrat" panose="020B0604020202020204" charset="0"/>
                        </a:rPr>
                        <a:t>1999 – fel Cynulliad Cenedlaethol Cymru cyn iddo newid i'r Senedd</a:t>
                      </a:r>
                      <a:endParaRPr lang="en-GB" sz="1200" dirty="0">
                        <a:latin typeface="Montserrat" panose="020B0604020202020204" charset="0"/>
                      </a:endParaRPr>
                    </a:p>
                  </a:txBody>
                  <a:tcPr/>
                </a:tc>
                <a:extLst>
                  <a:ext uri="{0D108BD9-81ED-4DB2-BD59-A6C34878D82A}">
                    <a16:rowId xmlns:a16="http://schemas.microsoft.com/office/drawing/2014/main" val="124720700"/>
                  </a:ext>
                </a:extLst>
              </a:tr>
              <a:tr h="679209">
                <a:tc>
                  <a:txBody>
                    <a:bodyPr/>
                    <a:lstStyle/>
                    <a:p>
                      <a:pPr marL="0" marR="0" lvl="0" indent="0" algn="l" defTabSz="914400" rtl="0" eaLnBrk="1" fontAlgn="auto" latinLnBrk="0" hangingPunct="1">
                        <a:lnSpc>
                          <a:spcPct val="100000"/>
                        </a:lnSpc>
                        <a:spcBef>
                          <a:spcPct val="0"/>
                        </a:spcBef>
                        <a:spcAft>
                          <a:spcPct val="0"/>
                        </a:spcAft>
                        <a:buClrTx/>
                        <a:buSzTx/>
                        <a:buFontTx/>
                        <a:buNone/>
                        <a:defRPr b="0" i="0"/>
                      </a:pPr>
                      <a:r>
                        <a:rPr lang="1106" sz="1200" dirty="0">
                          <a:latin typeface="Montserrat" panose="020B0604020202020204" charset="0"/>
                        </a:rPr>
                        <a:t>11. Y senedd genedlaethol gyntaf i ethol mwy o gynrychiolwyr benywaidd na rhai gwrywaidd</a:t>
                      </a:r>
                    </a:p>
                    <a:p>
                      <a:pPr marL="285750" marR="0" lvl="0" indent="-285750" algn="l" defTabSz="914400" rtl="0" eaLnBrk="1" fontAlgn="auto" latinLnBrk="0" hangingPunct="1">
                        <a:lnSpc>
                          <a:spcPct val="100000"/>
                        </a:lnSpc>
                        <a:spcBef>
                          <a:spcPct val="0"/>
                        </a:spcBef>
                        <a:spcAft>
                          <a:spcPct val="0"/>
                        </a:spcAft>
                        <a:buClrTx/>
                        <a:buSzTx/>
                        <a:buFont typeface="Arial" panose="020B0604020202020204" pitchFamily="34" charset="0"/>
                        <a:buChar char="•"/>
                        <a:defRPr b="0" i="0"/>
                      </a:pPr>
                      <a:r>
                        <a:rPr lang="1106" sz="1200" dirty="0">
                          <a:latin typeface="Montserrat" panose="020B0604020202020204" charset="0"/>
                        </a:rPr>
                        <a:t>2008 – yn Rwanda</a:t>
                      </a:r>
                    </a:p>
                  </a:txBody>
                  <a:tcPr/>
                </a:tc>
                <a:extLst>
                  <a:ext uri="{0D108BD9-81ED-4DB2-BD59-A6C34878D82A}">
                    <a16:rowId xmlns:a16="http://schemas.microsoft.com/office/drawing/2014/main" val="2349097017"/>
                  </a:ext>
                </a:extLst>
              </a:tr>
              <a:tr h="692391">
                <a:tc>
                  <a:txBody>
                    <a:bodyPr/>
                    <a:lstStyle/>
                    <a:p>
                      <a:pPr marL="0" marR="0" lvl="0" indent="0" algn="l" defTabSz="914400" rtl="0" eaLnBrk="1" fontAlgn="auto" latinLnBrk="0" hangingPunct="1">
                        <a:lnSpc>
                          <a:spcPct val="100000"/>
                        </a:lnSpc>
                        <a:spcBef>
                          <a:spcPct val="0"/>
                        </a:spcBef>
                        <a:spcAft>
                          <a:spcPct val="0"/>
                        </a:spcAft>
                        <a:buClrTx/>
                        <a:buSzTx/>
                        <a:buFontTx/>
                        <a:buNone/>
                        <a:defRPr b="0" i="0"/>
                      </a:pPr>
                      <a:r>
                        <a:rPr lang="1106" sz="1200" dirty="0">
                          <a:latin typeface="Montserrat" panose="020B0604020202020204" charset="0"/>
                        </a:rPr>
                        <a:t>12. Roedd pobl ifanc 16 ac 17 oed yn gallu pleidleisio yn etholiadau Senedd Cymru am y tro cyntaf</a:t>
                      </a:r>
                    </a:p>
                    <a:p>
                      <a:pPr marL="285750" marR="0" lvl="0" indent="-285750" algn="l" defTabSz="914400" rtl="0" eaLnBrk="1" fontAlgn="auto" latinLnBrk="0" hangingPunct="1">
                        <a:lnSpc>
                          <a:spcPct val="100000"/>
                        </a:lnSpc>
                        <a:spcBef>
                          <a:spcPct val="0"/>
                        </a:spcBef>
                        <a:spcAft>
                          <a:spcPct val="0"/>
                        </a:spcAft>
                        <a:buClrTx/>
                        <a:buSzTx/>
                        <a:buFont typeface="Arial" panose="020B0604020202020204" pitchFamily="34" charset="0"/>
                        <a:buChar char="•"/>
                        <a:defRPr b="0" i="0"/>
                      </a:pPr>
                      <a:r>
                        <a:rPr lang="1106" sz="1200" dirty="0">
                          <a:latin typeface="Montserrat" panose="020B0604020202020204" charset="0"/>
                        </a:rPr>
                        <a:t>2021</a:t>
                      </a:r>
                      <a:endParaRPr lang="en-US" sz="1200" dirty="0">
                        <a:latin typeface="Montserrat" pitchFamily="2" charset="77"/>
                      </a:endParaRPr>
                    </a:p>
                  </a:txBody>
                  <a:tcPr/>
                </a:tc>
                <a:extLst>
                  <a:ext uri="{0D108BD9-81ED-4DB2-BD59-A6C34878D82A}">
                    <a16:rowId xmlns:a16="http://schemas.microsoft.com/office/drawing/2014/main" val="860421202"/>
                  </a:ext>
                </a:extLst>
              </a:tr>
            </a:tbl>
          </a:graphicData>
        </a:graphic>
      </p:graphicFrame>
    </p:spTree>
    <p:extLst>
      <p:ext uri="{BB962C8B-B14F-4D97-AF65-F5344CB8AC3E}">
        <p14:creationId xmlns:p14="http://schemas.microsoft.com/office/powerpoint/2010/main" val="40753953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96830B-858C-E948-89DA-A80B2B032769}"/>
              </a:ext>
            </a:extLst>
          </p:cNvPr>
          <p:cNvSpPr>
            <a:spLocks noGrp="1"/>
          </p:cNvSpPr>
          <p:nvPr>
            <p:ph type="title"/>
            <p:custDataLst>
              <p:tags r:id="rId1"/>
            </p:custDataLst>
          </p:nvPr>
        </p:nvSpPr>
        <p:spPr>
          <a:xfrm>
            <a:off x="290454" y="467140"/>
            <a:ext cx="9101195" cy="688420"/>
          </a:xfrm>
        </p:spPr>
        <p:txBody>
          <a:bodyPr>
            <a:normAutofit/>
          </a:bodyPr>
          <a:lstStyle/>
          <a:p>
            <a:pPr>
              <a:defRPr b="0" i="0"/>
            </a:pPr>
            <a:r>
              <a:rPr lang="1106" b="1"/>
              <a:t>Geirfa newydd</a:t>
            </a:r>
            <a:endParaRPr lang="en-US"/>
          </a:p>
        </p:txBody>
      </p:sp>
      <p:sp>
        <p:nvSpPr>
          <p:cNvPr id="3" name="Footer Placeholder 2">
            <a:extLst>
              <a:ext uri="{FF2B5EF4-FFF2-40B4-BE49-F238E27FC236}">
                <a16:creationId xmlns:a16="http://schemas.microsoft.com/office/drawing/2014/main" id="{1D6CDBDE-335F-8A4D-8ACF-C7A42F8B0713}"/>
              </a:ext>
            </a:extLst>
          </p:cNvPr>
          <p:cNvSpPr>
            <a:spLocks noGrp="1"/>
          </p:cNvSpPr>
          <p:nvPr>
            <p:ph type="ftr" sz="quarter" idx="14"/>
            <p:custDataLst>
              <p:tags r:id="rId2"/>
            </p:custDataLst>
          </p:nvPr>
        </p:nvSpPr>
        <p:spPr>
          <a:xfrm>
            <a:off x="280516" y="6023044"/>
            <a:ext cx="6994044" cy="365125"/>
          </a:xfrm>
        </p:spPr>
        <p:txBody>
          <a:bodyPr/>
          <a:lstStyle/>
          <a:p>
            <a:pPr>
              <a:defRPr b="0" i="0"/>
            </a:pPr>
            <a:r>
              <a:rPr lang="1106" b="1"/>
              <a:t>Ein democratiaeth</a:t>
            </a:r>
            <a:endParaRPr lang="en-US"/>
          </a:p>
        </p:txBody>
      </p:sp>
      <p:graphicFrame>
        <p:nvGraphicFramePr>
          <p:cNvPr id="10" name="Table 10">
            <a:extLst>
              <a:ext uri="{FF2B5EF4-FFF2-40B4-BE49-F238E27FC236}">
                <a16:creationId xmlns:a16="http://schemas.microsoft.com/office/drawing/2014/main" id="{F8224E9E-57C1-4D49-8751-21A0F287BA3E}"/>
              </a:ext>
            </a:extLst>
          </p:cNvPr>
          <p:cNvGraphicFramePr>
            <a:graphicFrameLocks noGrp="1"/>
          </p:cNvGraphicFramePr>
          <p:nvPr>
            <p:custDataLst>
              <p:tags r:id="rId3"/>
            </p:custDataLst>
            <p:extLst>
              <p:ext uri="{D42A27DB-BD31-4B8C-83A1-F6EECF244321}">
                <p14:modId xmlns:p14="http://schemas.microsoft.com/office/powerpoint/2010/main" val="2576142672"/>
              </p:ext>
            </p:extLst>
          </p:nvPr>
        </p:nvGraphicFramePr>
        <p:xfrm>
          <a:off x="371473" y="1493752"/>
          <a:ext cx="11368242" cy="4578156"/>
        </p:xfrm>
        <a:graphic>
          <a:graphicData uri="http://schemas.openxmlformats.org/drawingml/2006/table">
            <a:tbl>
              <a:tblPr>
                <a:tableStyleId>{5C22544A-7EE6-4342-B048-85BDC9FD1C3A}</a:tableStyleId>
              </a:tblPr>
              <a:tblGrid>
                <a:gridCol w="5684121">
                  <a:extLst>
                    <a:ext uri="{9D8B030D-6E8A-4147-A177-3AD203B41FA5}">
                      <a16:colId xmlns:a16="http://schemas.microsoft.com/office/drawing/2014/main" val="2702044378"/>
                    </a:ext>
                  </a:extLst>
                </a:gridCol>
                <a:gridCol w="5684121">
                  <a:extLst>
                    <a:ext uri="{9D8B030D-6E8A-4147-A177-3AD203B41FA5}">
                      <a16:colId xmlns:a16="http://schemas.microsoft.com/office/drawing/2014/main" val="1505315927"/>
                    </a:ext>
                  </a:extLst>
                </a:gridCol>
              </a:tblGrid>
              <a:tr h="815900">
                <a:tc>
                  <a:txBody>
                    <a:bodyPr/>
                    <a:lstStyle/>
                    <a:p>
                      <a:pPr>
                        <a:spcBef>
                          <a:spcPct val="0"/>
                        </a:spcBef>
                        <a:defRPr b="0" i="0"/>
                      </a:pPr>
                      <a:r>
                        <a:rPr lang="1106" sz="1600" b="0">
                          <a:latin typeface="Montserrat" panose="020B0604020202020204" charset="0"/>
                        </a:rPr>
                        <a:t>Democratiaeth</a:t>
                      </a:r>
                    </a:p>
                    <a:p>
                      <a:pPr>
                        <a:spcBef>
                          <a:spcPct val="0"/>
                        </a:spcBef>
                      </a:pPr>
                      <a:endParaRPr lang="en-GB" sz="1600" b="0">
                        <a:solidFill>
                          <a:schemeClr val="tx1"/>
                        </a:solidFill>
                        <a:latin typeface="Montserrat" panose="020B0604020202020204" charset="0"/>
                      </a:endParaRPr>
                    </a:p>
                  </a:txBody>
                  <a:tcPr>
                    <a:solidFill>
                      <a:srgbClr val="00E7BD">
                        <a:alpha val="23000"/>
                      </a:srgbClr>
                    </a:solidFill>
                  </a:tcPr>
                </a:tc>
                <a:tc>
                  <a:txBody>
                    <a:bodyPr/>
                    <a:lstStyle/>
                    <a:p>
                      <a:pPr marL="0" marR="0" lvl="0" indent="0" algn="l" defTabSz="914400" rtl="0" eaLnBrk="1" fontAlgn="auto" latinLnBrk="0" hangingPunct="1">
                        <a:lnSpc>
                          <a:spcPct val="100000"/>
                        </a:lnSpc>
                        <a:spcBef>
                          <a:spcPct val="0"/>
                        </a:spcBef>
                        <a:spcAft>
                          <a:spcPct val="0"/>
                        </a:spcAft>
                        <a:buClrTx/>
                        <a:buSzTx/>
                        <a:buFontTx/>
                        <a:buNone/>
                        <a:defRPr b="0" i="0"/>
                      </a:pPr>
                      <a:r>
                        <a:rPr lang="1106" sz="1600" b="0">
                          <a:latin typeface="Montserrat" panose="020B0604020202020204" charset="0"/>
                        </a:rPr>
                        <a:t>System lywodraethol lle mae pobl yn pleidleisio i ethol y bobl sy'n eu cynrychioli</a:t>
                      </a:r>
                      <a:endParaRPr lang="en-US" sz="1600" b="0" kern="1200">
                        <a:solidFill>
                          <a:schemeClr val="tx1"/>
                        </a:solidFill>
                        <a:latin typeface="Montserrat" panose="020B0604020202020204" charset="0"/>
                        <a:ea typeface="+mn-ea"/>
                        <a:cs typeface="+mn-cs"/>
                      </a:endParaRPr>
                    </a:p>
                  </a:txBody>
                  <a:tcPr>
                    <a:solidFill>
                      <a:srgbClr val="00E7BD">
                        <a:alpha val="23000"/>
                      </a:srgbClr>
                    </a:solidFill>
                  </a:tcPr>
                </a:tc>
                <a:extLst>
                  <a:ext uri="{0D108BD9-81ED-4DB2-BD59-A6C34878D82A}">
                    <a16:rowId xmlns:a16="http://schemas.microsoft.com/office/drawing/2014/main" val="2272151413"/>
                  </a:ext>
                </a:extLst>
              </a:tr>
              <a:tr h="716325">
                <a:tc>
                  <a:txBody>
                    <a:bodyPr/>
                    <a:lstStyle/>
                    <a:p>
                      <a:pPr marL="0" marR="0" lvl="0" indent="0" algn="l" defTabSz="914400" rtl="0" eaLnBrk="1" fontAlgn="auto" latinLnBrk="0" hangingPunct="1">
                        <a:lnSpc>
                          <a:spcPct val="100000"/>
                        </a:lnSpc>
                        <a:spcBef>
                          <a:spcPct val="0"/>
                        </a:spcBef>
                        <a:spcAft>
                          <a:spcPct val="0"/>
                        </a:spcAft>
                        <a:buClrTx/>
                        <a:buSzTx/>
                        <a:buFontTx/>
                        <a:buNone/>
                        <a:defRPr b="0" i="0"/>
                      </a:pPr>
                      <a:r>
                        <a:rPr lang="1106" sz="1600" b="0">
                          <a:latin typeface="Montserrat" panose="020B0604020202020204" charset="0"/>
                        </a:rPr>
                        <a:t>Yr hawl i bleidleisio</a:t>
                      </a:r>
                    </a:p>
                    <a:p>
                      <a:pPr>
                        <a:spcBef>
                          <a:spcPct val="0"/>
                        </a:spcBef>
                      </a:pPr>
                      <a:endParaRPr lang="en-GB" sz="1600" b="0">
                        <a:solidFill>
                          <a:schemeClr val="tx1"/>
                        </a:solidFill>
                        <a:latin typeface="Montserrat" panose="020B0604020202020204" charset="0"/>
                      </a:endParaRPr>
                    </a:p>
                  </a:txBody>
                  <a:tcPr>
                    <a:solidFill>
                      <a:srgbClr val="00E7BD">
                        <a:alpha val="15000"/>
                      </a:srgbClr>
                    </a:solidFill>
                  </a:tcPr>
                </a:tc>
                <a:tc>
                  <a:txBody>
                    <a:bodyPr/>
                    <a:lstStyle/>
                    <a:p>
                      <a:pPr marL="0" marR="0" lvl="0" indent="0" algn="l" defTabSz="914400" rtl="0" eaLnBrk="1" fontAlgn="auto" latinLnBrk="0" hangingPunct="1">
                        <a:lnSpc>
                          <a:spcPct val="100000"/>
                        </a:lnSpc>
                        <a:spcBef>
                          <a:spcPct val="0"/>
                        </a:spcBef>
                        <a:spcAft>
                          <a:spcPct val="0"/>
                        </a:spcAft>
                        <a:buClrTx/>
                        <a:buSzTx/>
                        <a:buFontTx/>
                        <a:buNone/>
                        <a:defRPr b="0" i="0"/>
                      </a:pPr>
                      <a:r>
                        <a:rPr lang="1106" sz="1600" b="0">
                          <a:latin typeface="Montserrat" panose="020B0604020202020204" charset="0"/>
                        </a:rPr>
                        <a:t>Yr hawl i bleidleisio mewn etholiad gwleidyddol</a:t>
                      </a:r>
                      <a:endParaRPr lang="en-US" sz="1600" b="0" kern="1200">
                        <a:solidFill>
                          <a:schemeClr val="tx1"/>
                        </a:solidFill>
                        <a:latin typeface="Montserrat" panose="020B0604020202020204" charset="0"/>
                        <a:ea typeface="+mn-ea"/>
                        <a:cs typeface="+mn-cs"/>
                      </a:endParaRPr>
                    </a:p>
                  </a:txBody>
                  <a:tcPr>
                    <a:solidFill>
                      <a:srgbClr val="00E7BD">
                        <a:alpha val="15000"/>
                      </a:srgbClr>
                    </a:solidFill>
                  </a:tcPr>
                </a:tc>
                <a:extLst>
                  <a:ext uri="{0D108BD9-81ED-4DB2-BD59-A6C34878D82A}">
                    <a16:rowId xmlns:a16="http://schemas.microsoft.com/office/drawing/2014/main" val="962027601"/>
                  </a:ext>
                </a:extLst>
              </a:tr>
              <a:tr h="815290">
                <a:tc>
                  <a:txBody>
                    <a:bodyPr/>
                    <a:lstStyle/>
                    <a:p>
                      <a:pPr marL="0" marR="0" lvl="0" indent="0" algn="l" defTabSz="914400" rtl="0" eaLnBrk="1" fontAlgn="auto" latinLnBrk="0" hangingPunct="1">
                        <a:lnSpc>
                          <a:spcPct val="100000"/>
                        </a:lnSpc>
                        <a:spcBef>
                          <a:spcPct val="0"/>
                        </a:spcBef>
                        <a:spcAft>
                          <a:spcPct val="0"/>
                        </a:spcAft>
                        <a:buClrTx/>
                        <a:buSzTx/>
                        <a:buFontTx/>
                        <a:buNone/>
                        <a:defRPr b="0" i="0"/>
                      </a:pPr>
                      <a:r>
                        <a:rPr lang="1106" sz="1600" b="0">
                          <a:latin typeface="Montserrat" panose="020B0604020202020204" charset="0"/>
                        </a:rPr>
                        <a:t>Swffragét</a:t>
                      </a:r>
                    </a:p>
                    <a:p>
                      <a:endParaRPr lang="en-US" sz="1600" b="0" kern="1200">
                        <a:solidFill>
                          <a:schemeClr val="tx1"/>
                        </a:solidFill>
                        <a:latin typeface="Montserrat" panose="020B0604020202020204" charset="0"/>
                        <a:ea typeface="+mn-ea"/>
                        <a:cs typeface="+mn-cs"/>
                      </a:endParaRPr>
                    </a:p>
                  </a:txBody>
                  <a:tcPr>
                    <a:solidFill>
                      <a:srgbClr val="00E7BD">
                        <a:alpha val="23000"/>
                      </a:srgbClr>
                    </a:solidFill>
                  </a:tcPr>
                </a:tc>
                <a:tc>
                  <a:txBody>
                    <a:bodyPr/>
                    <a:lstStyle/>
                    <a:p>
                      <a:pPr marL="0" marR="0" lvl="0" indent="0" algn="l" defTabSz="914400" rtl="0" eaLnBrk="1" fontAlgn="auto" latinLnBrk="0" hangingPunct="1">
                        <a:lnSpc>
                          <a:spcPct val="100000"/>
                        </a:lnSpc>
                        <a:spcBef>
                          <a:spcPct val="0"/>
                        </a:spcBef>
                        <a:spcAft>
                          <a:spcPct val="0"/>
                        </a:spcAft>
                        <a:buClrTx/>
                        <a:buSzTx/>
                        <a:buFontTx/>
                        <a:buNone/>
                        <a:defRPr b="0" i="0"/>
                      </a:pPr>
                      <a:r>
                        <a:rPr lang="1106" sz="1600" b="0">
                          <a:latin typeface="Montserrat" panose="020B0604020202020204" charset="0"/>
                        </a:rPr>
                        <a:t>Yr enw a roddir i fenywod a frwydrodd dros eu hawl i bleidleisio</a:t>
                      </a:r>
                      <a:endParaRPr lang="en-US" sz="1600" b="0" kern="1200">
                        <a:solidFill>
                          <a:schemeClr val="tx1"/>
                        </a:solidFill>
                        <a:latin typeface="Montserrat" panose="020B0604020202020204" charset="0"/>
                        <a:ea typeface="+mn-ea"/>
                        <a:cs typeface="+mn-cs"/>
                      </a:endParaRPr>
                    </a:p>
                  </a:txBody>
                  <a:tcPr>
                    <a:solidFill>
                      <a:srgbClr val="00E7BD">
                        <a:alpha val="23000"/>
                      </a:srgbClr>
                    </a:solidFill>
                  </a:tcPr>
                </a:tc>
                <a:extLst>
                  <a:ext uri="{0D108BD9-81ED-4DB2-BD59-A6C34878D82A}">
                    <a16:rowId xmlns:a16="http://schemas.microsoft.com/office/drawing/2014/main" val="2839291475"/>
                  </a:ext>
                </a:extLst>
              </a:tr>
              <a:tr h="1017935">
                <a:tc>
                  <a:txBody>
                    <a:bodyPr/>
                    <a:lstStyle/>
                    <a:p>
                      <a:pPr marL="0" marR="0" lvl="0" indent="0" algn="l" defTabSz="914400" rtl="0" eaLnBrk="1" fontAlgn="auto" latinLnBrk="0" hangingPunct="1">
                        <a:lnSpc>
                          <a:spcPct val="100000"/>
                        </a:lnSpc>
                        <a:spcBef>
                          <a:spcPct val="0"/>
                        </a:spcBef>
                        <a:spcAft>
                          <a:spcPct val="0"/>
                        </a:spcAft>
                        <a:buClrTx/>
                        <a:buSzTx/>
                        <a:buFontTx/>
                        <a:buNone/>
                        <a:defRPr b="0" i="0"/>
                      </a:pPr>
                      <a:r>
                        <a:rPr lang="1106" sz="1600" b="0">
                          <a:latin typeface="Montserrat" panose="020B0604020202020204" charset="0"/>
                        </a:rPr>
                        <a:t>Deddf Cynrychiolaeth y Bobl</a:t>
                      </a:r>
                    </a:p>
                    <a:p>
                      <a:endParaRPr lang="en-US" sz="1600" b="0" kern="1200">
                        <a:solidFill>
                          <a:srgbClr val="3C3C3B"/>
                        </a:solidFill>
                        <a:latin typeface="Montserrat" panose="020B0604020202020204" charset="0"/>
                        <a:ea typeface="+mn-ea"/>
                        <a:cs typeface="+mn-cs"/>
                      </a:endParaRPr>
                    </a:p>
                  </a:txBody>
                  <a:tcPr>
                    <a:solidFill>
                      <a:srgbClr val="00E7BD">
                        <a:alpha val="23000"/>
                      </a:srgbClr>
                    </a:solidFill>
                  </a:tcPr>
                </a:tc>
                <a:tc>
                  <a:txBody>
                    <a:bodyPr/>
                    <a:lstStyle/>
                    <a:p>
                      <a:pPr marL="0" marR="0" lvl="0" indent="0" algn="l" defTabSz="914400" rtl="0" eaLnBrk="1" fontAlgn="auto" latinLnBrk="0" hangingPunct="1">
                        <a:lnSpc>
                          <a:spcPct val="100000"/>
                        </a:lnSpc>
                        <a:spcBef>
                          <a:spcPct val="0"/>
                        </a:spcBef>
                        <a:spcAft>
                          <a:spcPct val="0"/>
                        </a:spcAft>
                        <a:buClrTx/>
                        <a:buSzTx/>
                        <a:buFontTx/>
                        <a:buNone/>
                        <a:defRPr b="0" i="0"/>
                      </a:pPr>
                      <a:r>
                        <a:rPr lang="1106" sz="1600" b="0">
                          <a:latin typeface="Montserrat" panose="020B0604020202020204" charset="0"/>
                        </a:rPr>
                        <a:t>Y ddeddf a basiwyd yn 1918 a roddodd ganiatâd i rai menywod bleidleisio. Cafodd y ddeddf ei diweddaru yn 1928 er mwyn caniatáu i bob menyw dros 21 oed bleidleisio.</a:t>
                      </a:r>
                      <a:endParaRPr lang="en-US" sz="1600" b="0" kern="1200">
                        <a:solidFill>
                          <a:srgbClr val="3C3C3B"/>
                        </a:solidFill>
                        <a:latin typeface="Montserrat" panose="020B0604020202020204" charset="0"/>
                        <a:ea typeface="+mn-ea"/>
                        <a:cs typeface="+mn-cs"/>
                      </a:endParaRPr>
                    </a:p>
                  </a:txBody>
                  <a:tcPr>
                    <a:solidFill>
                      <a:srgbClr val="00E7BD">
                        <a:alpha val="23000"/>
                      </a:srgbClr>
                    </a:solidFill>
                  </a:tcPr>
                </a:tc>
                <a:extLst>
                  <a:ext uri="{0D108BD9-81ED-4DB2-BD59-A6C34878D82A}">
                    <a16:rowId xmlns:a16="http://schemas.microsoft.com/office/drawing/2014/main" val="4193451993"/>
                  </a:ext>
                </a:extLst>
              </a:tr>
              <a:tr h="1163841">
                <a:tc>
                  <a:txBody>
                    <a:bodyPr/>
                    <a:lstStyle/>
                    <a:p>
                      <a:pPr marL="0" marR="0" lvl="0" indent="0" algn="l" defTabSz="914400" rtl="0" eaLnBrk="1" fontAlgn="auto" latinLnBrk="0" hangingPunct="1">
                        <a:lnSpc>
                          <a:spcPct val="100000"/>
                        </a:lnSpc>
                        <a:spcBef>
                          <a:spcPct val="0"/>
                        </a:spcBef>
                        <a:spcAft>
                          <a:spcPct val="0"/>
                        </a:spcAft>
                        <a:buClrTx/>
                        <a:buSzTx/>
                        <a:buFontTx/>
                        <a:buNone/>
                        <a:defRPr b="0" i="0"/>
                      </a:pPr>
                      <a:r>
                        <a:rPr lang="1106" sz="1600" b="0" dirty="0">
                          <a:latin typeface="Montserrat" panose="020B0604020202020204" charset="0"/>
                        </a:rPr>
                        <a:t>Ymgyrchu</a:t>
                      </a:r>
                    </a:p>
                  </a:txBody>
                  <a:tcPr>
                    <a:solidFill>
                      <a:srgbClr val="00E7BD">
                        <a:alpha val="23000"/>
                      </a:srgbClr>
                    </a:solidFill>
                  </a:tcPr>
                </a:tc>
                <a:tc>
                  <a:txBody>
                    <a:bodyPr/>
                    <a:lstStyle/>
                    <a:p>
                      <a:pPr marL="0" marR="0" lvl="0" indent="0" algn="l" defTabSz="914400" rtl="0" eaLnBrk="1" fontAlgn="auto" latinLnBrk="0" hangingPunct="1">
                        <a:lnSpc>
                          <a:spcPct val="100000"/>
                        </a:lnSpc>
                        <a:spcBef>
                          <a:spcPct val="0"/>
                        </a:spcBef>
                        <a:spcAft>
                          <a:spcPct val="0"/>
                        </a:spcAft>
                        <a:buClrTx/>
                        <a:buSzTx/>
                        <a:buFontTx/>
                        <a:buNone/>
                        <a:defRPr b="0" i="0"/>
                      </a:pPr>
                      <a:r>
                        <a:rPr lang="1106" sz="1600" b="0" dirty="0">
                          <a:latin typeface="Montserrat" panose="020B0604020202020204" charset="0"/>
                        </a:rPr>
                        <a:t>Gweithgareddau sy'n annog pobl i gefnogi mater neu blaid wleidyddol</a:t>
                      </a:r>
                      <a:endParaRPr lang="en-US" sz="1600" b="0" kern="1200" dirty="0">
                        <a:solidFill>
                          <a:srgbClr val="3C3C3B"/>
                        </a:solidFill>
                        <a:latin typeface="Montserrat" panose="020B0604020202020204" charset="0"/>
                        <a:ea typeface="+mn-ea"/>
                        <a:cs typeface="+mn-cs"/>
                      </a:endParaRPr>
                    </a:p>
                  </a:txBody>
                  <a:tcPr>
                    <a:solidFill>
                      <a:srgbClr val="00E7BD">
                        <a:alpha val="23000"/>
                      </a:srgbClr>
                    </a:solidFill>
                  </a:tcPr>
                </a:tc>
                <a:extLst>
                  <a:ext uri="{0D108BD9-81ED-4DB2-BD59-A6C34878D82A}">
                    <a16:rowId xmlns:a16="http://schemas.microsoft.com/office/drawing/2014/main" val="3778786297"/>
                  </a:ext>
                </a:extLst>
              </a:tr>
            </a:tbl>
          </a:graphicData>
        </a:graphic>
      </p:graphicFrame>
    </p:spTree>
    <p:extLst>
      <p:ext uri="{BB962C8B-B14F-4D97-AF65-F5344CB8AC3E}">
        <p14:creationId xmlns:p14="http://schemas.microsoft.com/office/powerpoint/2010/main" val="4269250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UNIQUEID" val="409"/>
</p:tagLst>
</file>

<file path=ppt/tags/tag10.xml><?xml version="1.0" encoding="utf-8"?>
<p:tagLst xmlns:a="http://schemas.openxmlformats.org/drawingml/2006/main" xmlns:r="http://schemas.openxmlformats.org/officeDocument/2006/relationships" xmlns:p="http://schemas.openxmlformats.org/presentationml/2006/main">
  <p:tag name="AS_UNIQUEID" val="428"/>
</p:tagLst>
</file>

<file path=ppt/tags/tag11.xml><?xml version="1.0" encoding="utf-8"?>
<p:tagLst xmlns:a="http://schemas.openxmlformats.org/drawingml/2006/main" xmlns:r="http://schemas.openxmlformats.org/officeDocument/2006/relationships" xmlns:p="http://schemas.openxmlformats.org/presentationml/2006/main">
  <p:tag name="AS_UNIQUEID" val="429"/>
</p:tagLst>
</file>

<file path=ppt/tags/tag12.xml><?xml version="1.0" encoding="utf-8"?>
<p:tagLst xmlns:a="http://schemas.openxmlformats.org/drawingml/2006/main" xmlns:r="http://schemas.openxmlformats.org/officeDocument/2006/relationships" xmlns:p="http://schemas.openxmlformats.org/presentationml/2006/main">
  <p:tag name="AS_UNIQUEID" val="422"/>
</p:tagLst>
</file>

<file path=ppt/tags/tag13.xml><?xml version="1.0" encoding="utf-8"?>
<p:tagLst xmlns:a="http://schemas.openxmlformats.org/drawingml/2006/main" xmlns:r="http://schemas.openxmlformats.org/officeDocument/2006/relationships" xmlns:p="http://schemas.openxmlformats.org/presentationml/2006/main">
  <p:tag name="AS_UNIQUEID" val="423"/>
</p:tagLst>
</file>

<file path=ppt/tags/tag14.xml><?xml version="1.0" encoding="utf-8"?>
<p:tagLst xmlns:a="http://schemas.openxmlformats.org/drawingml/2006/main" xmlns:r="http://schemas.openxmlformats.org/officeDocument/2006/relationships" xmlns:p="http://schemas.openxmlformats.org/presentationml/2006/main">
  <p:tag name="AS_UNIQUEID" val="424"/>
</p:tagLst>
</file>

<file path=ppt/tags/tag15.xml><?xml version="1.0" encoding="utf-8"?>
<p:tagLst xmlns:a="http://schemas.openxmlformats.org/drawingml/2006/main" xmlns:r="http://schemas.openxmlformats.org/officeDocument/2006/relationships" xmlns:p="http://schemas.openxmlformats.org/presentationml/2006/main">
  <p:tag name="AS_UNIQUEID" val="435"/>
</p:tagLst>
</file>

<file path=ppt/tags/tag16.xml><?xml version="1.0" encoding="utf-8"?>
<p:tagLst xmlns:a="http://schemas.openxmlformats.org/drawingml/2006/main" xmlns:r="http://schemas.openxmlformats.org/officeDocument/2006/relationships" xmlns:p="http://schemas.openxmlformats.org/presentationml/2006/main">
  <p:tag name="AS_UNIQUEID" val="436"/>
</p:tagLst>
</file>

<file path=ppt/tags/tag17.xml><?xml version="1.0" encoding="utf-8"?>
<p:tagLst xmlns:a="http://schemas.openxmlformats.org/drawingml/2006/main" xmlns:r="http://schemas.openxmlformats.org/officeDocument/2006/relationships" xmlns:p="http://schemas.openxmlformats.org/presentationml/2006/main">
  <p:tag name="AS_UNIQUEID" val="437"/>
</p:tagLst>
</file>

<file path=ppt/tags/tag18.xml><?xml version="1.0" encoding="utf-8"?>
<p:tagLst xmlns:a="http://schemas.openxmlformats.org/drawingml/2006/main" xmlns:r="http://schemas.openxmlformats.org/officeDocument/2006/relationships" xmlns:p="http://schemas.openxmlformats.org/presentationml/2006/main">
  <p:tag name="AS_UNIQUEID" val="431"/>
</p:tagLst>
</file>

<file path=ppt/tags/tag19.xml><?xml version="1.0" encoding="utf-8"?>
<p:tagLst xmlns:a="http://schemas.openxmlformats.org/drawingml/2006/main" xmlns:r="http://schemas.openxmlformats.org/officeDocument/2006/relationships" xmlns:p="http://schemas.openxmlformats.org/presentationml/2006/main">
  <p:tag name="AS_UNIQUEID" val="432"/>
</p:tagLst>
</file>

<file path=ppt/tags/tag2.xml><?xml version="1.0" encoding="utf-8"?>
<p:tagLst xmlns:a="http://schemas.openxmlformats.org/drawingml/2006/main" xmlns:r="http://schemas.openxmlformats.org/officeDocument/2006/relationships" xmlns:p="http://schemas.openxmlformats.org/presentationml/2006/main">
  <p:tag name="AS_UNIQUEID" val="410"/>
</p:tagLst>
</file>

<file path=ppt/tags/tag20.xml><?xml version="1.0" encoding="utf-8"?>
<p:tagLst xmlns:a="http://schemas.openxmlformats.org/drawingml/2006/main" xmlns:r="http://schemas.openxmlformats.org/officeDocument/2006/relationships" xmlns:p="http://schemas.openxmlformats.org/presentationml/2006/main">
  <p:tag name="AS_UNIQUEID" val="433"/>
</p:tagLst>
</file>

<file path=ppt/tags/tag21.xml><?xml version="1.0" encoding="utf-8"?>
<p:tagLst xmlns:a="http://schemas.openxmlformats.org/drawingml/2006/main" xmlns:r="http://schemas.openxmlformats.org/officeDocument/2006/relationships" xmlns:p="http://schemas.openxmlformats.org/presentationml/2006/main">
  <p:tag name="AS_UNIQUEID" val="435"/>
</p:tagLst>
</file>

<file path=ppt/tags/tag22.xml><?xml version="1.0" encoding="utf-8"?>
<p:tagLst xmlns:a="http://schemas.openxmlformats.org/drawingml/2006/main" xmlns:r="http://schemas.openxmlformats.org/officeDocument/2006/relationships" xmlns:p="http://schemas.openxmlformats.org/presentationml/2006/main">
  <p:tag name="AS_UNIQUEID" val="436"/>
</p:tagLst>
</file>

<file path=ppt/tags/tag23.xml><?xml version="1.0" encoding="utf-8"?>
<p:tagLst xmlns:a="http://schemas.openxmlformats.org/drawingml/2006/main" xmlns:r="http://schemas.openxmlformats.org/officeDocument/2006/relationships" xmlns:p="http://schemas.openxmlformats.org/presentationml/2006/main">
  <p:tag name="AS_UNIQUEID" val="437"/>
</p:tagLst>
</file>

<file path=ppt/tags/tag24.xml><?xml version="1.0" encoding="utf-8"?>
<p:tagLst xmlns:a="http://schemas.openxmlformats.org/drawingml/2006/main" xmlns:r="http://schemas.openxmlformats.org/officeDocument/2006/relationships" xmlns:p="http://schemas.openxmlformats.org/presentationml/2006/main">
  <p:tag name="AS_UNIQUEID" val="431"/>
</p:tagLst>
</file>

<file path=ppt/tags/tag25.xml><?xml version="1.0" encoding="utf-8"?>
<p:tagLst xmlns:a="http://schemas.openxmlformats.org/drawingml/2006/main" xmlns:r="http://schemas.openxmlformats.org/officeDocument/2006/relationships" xmlns:p="http://schemas.openxmlformats.org/presentationml/2006/main">
  <p:tag name="AS_UNIQUEID" val="432"/>
</p:tagLst>
</file>

<file path=ppt/tags/tag26.xml><?xml version="1.0" encoding="utf-8"?>
<p:tagLst xmlns:a="http://schemas.openxmlformats.org/drawingml/2006/main" xmlns:r="http://schemas.openxmlformats.org/officeDocument/2006/relationships" xmlns:p="http://schemas.openxmlformats.org/presentationml/2006/main">
  <p:tag name="AS_UNIQUEID" val="433"/>
</p:tagLst>
</file>

<file path=ppt/tags/tag27.xml><?xml version="1.0" encoding="utf-8"?>
<p:tagLst xmlns:a="http://schemas.openxmlformats.org/drawingml/2006/main" xmlns:r="http://schemas.openxmlformats.org/officeDocument/2006/relationships" xmlns:p="http://schemas.openxmlformats.org/presentationml/2006/main">
  <p:tag name="AS_UNIQUEID" val="443"/>
</p:tagLst>
</file>

<file path=ppt/tags/tag28.xml><?xml version="1.0" encoding="utf-8"?>
<p:tagLst xmlns:a="http://schemas.openxmlformats.org/drawingml/2006/main" xmlns:r="http://schemas.openxmlformats.org/officeDocument/2006/relationships" xmlns:p="http://schemas.openxmlformats.org/presentationml/2006/main">
  <p:tag name="AS_UNIQUEID" val="444"/>
</p:tagLst>
</file>

<file path=ppt/tags/tag29.xml><?xml version="1.0" encoding="utf-8"?>
<p:tagLst xmlns:a="http://schemas.openxmlformats.org/drawingml/2006/main" xmlns:r="http://schemas.openxmlformats.org/officeDocument/2006/relationships" xmlns:p="http://schemas.openxmlformats.org/presentationml/2006/main">
  <p:tag name="AS_UNIQUEID" val="445"/>
</p:tagLst>
</file>

<file path=ppt/tags/tag3.xml><?xml version="1.0" encoding="utf-8"?>
<p:tagLst xmlns:a="http://schemas.openxmlformats.org/drawingml/2006/main" xmlns:r="http://schemas.openxmlformats.org/officeDocument/2006/relationships" xmlns:p="http://schemas.openxmlformats.org/presentationml/2006/main">
  <p:tag name="AS_UNIQUEID" val="411"/>
</p:tagLst>
</file>

<file path=ppt/tags/tag30.xml><?xml version="1.0" encoding="utf-8"?>
<p:tagLst xmlns:a="http://schemas.openxmlformats.org/drawingml/2006/main" xmlns:r="http://schemas.openxmlformats.org/officeDocument/2006/relationships" xmlns:p="http://schemas.openxmlformats.org/presentationml/2006/main">
  <p:tag name="AS_UNIQUEID" val="439"/>
</p:tagLst>
</file>

<file path=ppt/tags/tag31.xml><?xml version="1.0" encoding="utf-8"?>
<p:tagLst xmlns:a="http://schemas.openxmlformats.org/drawingml/2006/main" xmlns:r="http://schemas.openxmlformats.org/officeDocument/2006/relationships" xmlns:p="http://schemas.openxmlformats.org/presentationml/2006/main">
  <p:tag name="AS_UNIQUEID" val="440"/>
</p:tagLst>
</file>

<file path=ppt/tags/tag32.xml><?xml version="1.0" encoding="utf-8"?>
<p:tagLst xmlns:a="http://schemas.openxmlformats.org/drawingml/2006/main" xmlns:r="http://schemas.openxmlformats.org/officeDocument/2006/relationships" xmlns:p="http://schemas.openxmlformats.org/presentationml/2006/main">
  <p:tag name="AS_UNIQUEID" val="441"/>
</p:tagLst>
</file>

<file path=ppt/tags/tag33.xml><?xml version="1.0" encoding="utf-8"?>
<p:tagLst xmlns:a="http://schemas.openxmlformats.org/drawingml/2006/main" xmlns:r="http://schemas.openxmlformats.org/officeDocument/2006/relationships" xmlns:p="http://schemas.openxmlformats.org/presentationml/2006/main">
  <p:tag name="AS_UNIQUEID" val="451"/>
</p:tagLst>
</file>

<file path=ppt/tags/tag34.xml><?xml version="1.0" encoding="utf-8"?>
<p:tagLst xmlns:a="http://schemas.openxmlformats.org/drawingml/2006/main" xmlns:r="http://schemas.openxmlformats.org/officeDocument/2006/relationships" xmlns:p="http://schemas.openxmlformats.org/presentationml/2006/main">
  <p:tag name="AS_UNIQUEID" val="447"/>
</p:tagLst>
</file>

<file path=ppt/tags/tag35.xml><?xml version="1.0" encoding="utf-8"?>
<p:tagLst xmlns:a="http://schemas.openxmlformats.org/drawingml/2006/main" xmlns:r="http://schemas.openxmlformats.org/officeDocument/2006/relationships" xmlns:p="http://schemas.openxmlformats.org/presentationml/2006/main">
  <p:tag name="AS_UNIQUEID" val="448"/>
</p:tagLst>
</file>

<file path=ppt/tags/tag36.xml><?xml version="1.0" encoding="utf-8"?>
<p:tagLst xmlns:a="http://schemas.openxmlformats.org/drawingml/2006/main" xmlns:r="http://schemas.openxmlformats.org/officeDocument/2006/relationships" xmlns:p="http://schemas.openxmlformats.org/presentationml/2006/main">
  <p:tag name="AS_UNIQUEID" val="449"/>
</p:tagLst>
</file>

<file path=ppt/tags/tag37.xml><?xml version="1.0" encoding="utf-8"?>
<p:tagLst xmlns:a="http://schemas.openxmlformats.org/drawingml/2006/main" xmlns:r="http://schemas.openxmlformats.org/officeDocument/2006/relationships" xmlns:p="http://schemas.openxmlformats.org/presentationml/2006/main">
  <p:tag name="AS_UNIQUEID" val="457"/>
</p:tagLst>
</file>

<file path=ppt/tags/tag38.xml><?xml version="1.0" encoding="utf-8"?>
<p:tagLst xmlns:a="http://schemas.openxmlformats.org/drawingml/2006/main" xmlns:r="http://schemas.openxmlformats.org/officeDocument/2006/relationships" xmlns:p="http://schemas.openxmlformats.org/presentationml/2006/main">
  <p:tag name="AS_UNIQUEID" val="458"/>
</p:tagLst>
</file>

<file path=ppt/tags/tag39.xml><?xml version="1.0" encoding="utf-8"?>
<p:tagLst xmlns:a="http://schemas.openxmlformats.org/drawingml/2006/main" xmlns:r="http://schemas.openxmlformats.org/officeDocument/2006/relationships" xmlns:p="http://schemas.openxmlformats.org/presentationml/2006/main">
  <p:tag name="AS_UNIQUEID" val="453"/>
</p:tagLst>
</file>

<file path=ppt/tags/tag4.xml><?xml version="1.0" encoding="utf-8"?>
<p:tagLst xmlns:a="http://schemas.openxmlformats.org/drawingml/2006/main" xmlns:r="http://schemas.openxmlformats.org/officeDocument/2006/relationships" xmlns:p="http://schemas.openxmlformats.org/presentationml/2006/main">
  <p:tag name="AS_UNIQUEID" val="417"/>
</p:tagLst>
</file>

<file path=ppt/tags/tag40.xml><?xml version="1.0" encoding="utf-8"?>
<p:tagLst xmlns:a="http://schemas.openxmlformats.org/drawingml/2006/main" xmlns:r="http://schemas.openxmlformats.org/officeDocument/2006/relationships" xmlns:p="http://schemas.openxmlformats.org/presentationml/2006/main">
  <p:tag name="AS_UNIQUEID" val="454"/>
</p:tagLst>
</file>

<file path=ppt/tags/tag41.xml><?xml version="1.0" encoding="utf-8"?>
<p:tagLst xmlns:a="http://schemas.openxmlformats.org/drawingml/2006/main" xmlns:r="http://schemas.openxmlformats.org/officeDocument/2006/relationships" xmlns:p="http://schemas.openxmlformats.org/presentationml/2006/main">
  <p:tag name="AS_UNIQUEID" val="455"/>
</p:tagLst>
</file>

<file path=ppt/tags/tag42.xml><?xml version="1.0" encoding="utf-8"?>
<p:tagLst xmlns:a="http://schemas.openxmlformats.org/drawingml/2006/main" xmlns:r="http://schemas.openxmlformats.org/officeDocument/2006/relationships" xmlns:p="http://schemas.openxmlformats.org/presentationml/2006/main">
  <p:tag name="AS_UNIQUEID" val="6"/>
</p:tagLst>
</file>

<file path=ppt/tags/tag43.xml><?xml version="1.0" encoding="utf-8"?>
<p:tagLst xmlns:a="http://schemas.openxmlformats.org/drawingml/2006/main" xmlns:r="http://schemas.openxmlformats.org/officeDocument/2006/relationships" xmlns:p="http://schemas.openxmlformats.org/presentationml/2006/main">
  <p:tag name="AS_UNIQUEID" val="7"/>
</p:tagLst>
</file>

<file path=ppt/tags/tag44.xml><?xml version="1.0" encoding="utf-8"?>
<p:tagLst xmlns:a="http://schemas.openxmlformats.org/drawingml/2006/main" xmlns:r="http://schemas.openxmlformats.org/officeDocument/2006/relationships" xmlns:p="http://schemas.openxmlformats.org/presentationml/2006/main">
  <p:tag name="AS_UNIQUEID" val="8"/>
</p:tagLst>
</file>

<file path=ppt/tags/tag45.xml><?xml version="1.0" encoding="utf-8"?>
<p:tagLst xmlns:a="http://schemas.openxmlformats.org/drawingml/2006/main" xmlns:r="http://schemas.openxmlformats.org/officeDocument/2006/relationships" xmlns:p="http://schemas.openxmlformats.org/presentationml/2006/main">
  <p:tag name="AS_UNIQUEID" val="9"/>
</p:tagLst>
</file>

<file path=ppt/tags/tag46.xml><?xml version="1.0" encoding="utf-8"?>
<p:tagLst xmlns:a="http://schemas.openxmlformats.org/drawingml/2006/main" xmlns:r="http://schemas.openxmlformats.org/officeDocument/2006/relationships" xmlns:p="http://schemas.openxmlformats.org/presentationml/2006/main">
  <p:tag name="AS_UNIQUEID" val="2"/>
</p:tagLst>
</file>

<file path=ppt/tags/tag47.xml><?xml version="1.0" encoding="utf-8"?>
<p:tagLst xmlns:a="http://schemas.openxmlformats.org/drawingml/2006/main" xmlns:r="http://schemas.openxmlformats.org/officeDocument/2006/relationships" xmlns:p="http://schemas.openxmlformats.org/presentationml/2006/main">
  <p:tag name="AS_UNIQUEID" val="3"/>
</p:tagLst>
</file>

<file path=ppt/tags/tag48.xml><?xml version="1.0" encoding="utf-8"?>
<p:tagLst xmlns:a="http://schemas.openxmlformats.org/drawingml/2006/main" xmlns:r="http://schemas.openxmlformats.org/officeDocument/2006/relationships" xmlns:p="http://schemas.openxmlformats.org/presentationml/2006/main">
  <p:tag name="AS_UNIQUEID" val="4"/>
</p:tagLst>
</file>

<file path=ppt/tags/tag49.xml><?xml version="1.0" encoding="utf-8"?>
<p:tagLst xmlns:a="http://schemas.openxmlformats.org/drawingml/2006/main" xmlns:r="http://schemas.openxmlformats.org/officeDocument/2006/relationships" xmlns:p="http://schemas.openxmlformats.org/presentationml/2006/main">
  <p:tag name="AS_UNIQUEID" val="15"/>
</p:tagLst>
</file>

<file path=ppt/tags/tag5.xml><?xml version="1.0" encoding="utf-8"?>
<p:tagLst xmlns:a="http://schemas.openxmlformats.org/drawingml/2006/main" xmlns:r="http://schemas.openxmlformats.org/officeDocument/2006/relationships" xmlns:p="http://schemas.openxmlformats.org/presentationml/2006/main">
  <p:tag name="AS_UNIQUEID" val="413"/>
</p:tagLst>
</file>

<file path=ppt/tags/tag50.xml><?xml version="1.0" encoding="utf-8"?>
<p:tagLst xmlns:a="http://schemas.openxmlformats.org/drawingml/2006/main" xmlns:r="http://schemas.openxmlformats.org/officeDocument/2006/relationships" xmlns:p="http://schemas.openxmlformats.org/presentationml/2006/main">
  <p:tag name="AS_UNIQUEID" val="16"/>
</p:tagLst>
</file>

<file path=ppt/tags/tag51.xml><?xml version="1.0" encoding="utf-8"?>
<p:tagLst xmlns:a="http://schemas.openxmlformats.org/drawingml/2006/main" xmlns:r="http://schemas.openxmlformats.org/officeDocument/2006/relationships" xmlns:p="http://schemas.openxmlformats.org/presentationml/2006/main">
  <p:tag name="AS_UNIQUEID" val="17"/>
</p:tagLst>
</file>

<file path=ppt/tags/tag52.xml><?xml version="1.0" encoding="utf-8"?>
<p:tagLst xmlns:a="http://schemas.openxmlformats.org/drawingml/2006/main" xmlns:r="http://schemas.openxmlformats.org/officeDocument/2006/relationships" xmlns:p="http://schemas.openxmlformats.org/presentationml/2006/main">
  <p:tag name="AS_UNIQUEID" val="18"/>
</p:tagLst>
</file>

<file path=ppt/tags/tag53.xml><?xml version="1.0" encoding="utf-8"?>
<p:tagLst xmlns:a="http://schemas.openxmlformats.org/drawingml/2006/main" xmlns:r="http://schemas.openxmlformats.org/officeDocument/2006/relationships" xmlns:p="http://schemas.openxmlformats.org/presentationml/2006/main">
  <p:tag name="AS_UNIQUEID" val="19"/>
</p:tagLst>
</file>

<file path=ppt/tags/tag54.xml><?xml version="1.0" encoding="utf-8"?>
<p:tagLst xmlns:a="http://schemas.openxmlformats.org/drawingml/2006/main" xmlns:r="http://schemas.openxmlformats.org/officeDocument/2006/relationships" xmlns:p="http://schemas.openxmlformats.org/presentationml/2006/main">
  <p:tag name="AS_UNIQUEID" val="20"/>
</p:tagLst>
</file>

<file path=ppt/tags/tag55.xml><?xml version="1.0" encoding="utf-8"?>
<p:tagLst xmlns:a="http://schemas.openxmlformats.org/drawingml/2006/main" xmlns:r="http://schemas.openxmlformats.org/officeDocument/2006/relationships" xmlns:p="http://schemas.openxmlformats.org/presentationml/2006/main">
  <p:tag name="AS_UNIQUEID" val="11"/>
</p:tagLst>
</file>

<file path=ppt/tags/tag56.xml><?xml version="1.0" encoding="utf-8"?>
<p:tagLst xmlns:a="http://schemas.openxmlformats.org/drawingml/2006/main" xmlns:r="http://schemas.openxmlformats.org/officeDocument/2006/relationships" xmlns:p="http://schemas.openxmlformats.org/presentationml/2006/main">
  <p:tag name="AS_UNIQUEID" val="12"/>
</p:tagLst>
</file>

<file path=ppt/tags/tag57.xml><?xml version="1.0" encoding="utf-8"?>
<p:tagLst xmlns:a="http://schemas.openxmlformats.org/drawingml/2006/main" xmlns:r="http://schemas.openxmlformats.org/officeDocument/2006/relationships" xmlns:p="http://schemas.openxmlformats.org/presentationml/2006/main">
  <p:tag name="AS_UNIQUEID" val="13"/>
</p:tagLst>
</file>

<file path=ppt/tags/tag6.xml><?xml version="1.0" encoding="utf-8"?>
<p:tagLst xmlns:a="http://schemas.openxmlformats.org/drawingml/2006/main" xmlns:r="http://schemas.openxmlformats.org/officeDocument/2006/relationships" xmlns:p="http://schemas.openxmlformats.org/presentationml/2006/main">
  <p:tag name="AS_UNIQUEID" val="414"/>
</p:tagLst>
</file>

<file path=ppt/tags/tag7.xml><?xml version="1.0" encoding="utf-8"?>
<p:tagLst xmlns:a="http://schemas.openxmlformats.org/drawingml/2006/main" xmlns:r="http://schemas.openxmlformats.org/officeDocument/2006/relationships" xmlns:p="http://schemas.openxmlformats.org/presentationml/2006/main">
  <p:tag name="AS_UNIQUEID" val="415"/>
</p:tagLst>
</file>

<file path=ppt/tags/tag8.xml><?xml version="1.0" encoding="utf-8"?>
<p:tagLst xmlns:a="http://schemas.openxmlformats.org/drawingml/2006/main" xmlns:r="http://schemas.openxmlformats.org/officeDocument/2006/relationships" xmlns:p="http://schemas.openxmlformats.org/presentationml/2006/main">
  <p:tag name="AS_UNIQUEID" val="426"/>
</p:tagLst>
</file>

<file path=ppt/tags/tag9.xml><?xml version="1.0" encoding="utf-8"?>
<p:tagLst xmlns:a="http://schemas.openxmlformats.org/drawingml/2006/main" xmlns:r="http://schemas.openxmlformats.org/officeDocument/2006/relationships" xmlns:p="http://schemas.openxmlformats.org/presentationml/2006/main">
  <p:tag name="AS_UNIQUEID" val="427"/>
</p:tagLst>
</file>

<file path=ppt/theme/theme1.xml><?xml version="1.0" encoding="utf-8"?>
<a:theme xmlns:a="http://schemas.openxmlformats.org/drawingml/2006/main" name="Office Theme">
  <a:themeElements>
    <a:clrScheme name="Electoral Commision">
      <a:dk1>
        <a:srgbClr val="000000"/>
      </a:dk1>
      <a:lt1>
        <a:srgbClr val="FFFFFF"/>
      </a:lt1>
      <a:dk2>
        <a:srgbClr val="44546A"/>
      </a:dk2>
      <a:lt2>
        <a:srgbClr val="E7E6E6"/>
      </a:lt2>
      <a:accent1>
        <a:srgbClr val="00E6BD"/>
      </a:accent1>
      <a:accent2>
        <a:srgbClr val="00E6BD"/>
      </a:accent2>
      <a:accent3>
        <a:srgbClr val="FF8AFF"/>
      </a:accent3>
      <a:accent4>
        <a:srgbClr val="FF8AFF"/>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D90F291EF195D4F868514DAE572F074" ma:contentTypeVersion="12" ma:contentTypeDescription="Create a new document." ma:contentTypeScope="" ma:versionID="8d9eb45a0a41f0e548d9a4a576ca6366">
  <xsd:schema xmlns:xsd="http://www.w3.org/2001/XMLSchema" xmlns:xs="http://www.w3.org/2001/XMLSchema" xmlns:p="http://schemas.microsoft.com/office/2006/metadata/properties" xmlns:ns2="1c1f4285-2815-43cb-9964-6388e3ed2cdf" xmlns:ns3="6d2e1d86-c86b-43fd-9db4-93ab99a38982" targetNamespace="http://schemas.microsoft.com/office/2006/metadata/properties" ma:root="true" ma:fieldsID="8e65cd9665988e4c0416c24714c745f4" ns2:_="" ns3:_="">
    <xsd:import namespace="1c1f4285-2815-43cb-9964-6388e3ed2cdf"/>
    <xsd:import namespace="6d2e1d86-c86b-43fd-9db4-93ab99a3898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1f4285-2815-43cb-9964-6388e3ed2c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d2e1d86-c86b-43fd-9db4-93ab99a38982"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02935AA-6649-452F-BB3B-A95968C4AA84}">
  <ds:schemaRefs>
    <ds:schemaRef ds:uri="http://schemas.microsoft.com/sharepoint/v3/contenttype/forms"/>
  </ds:schemaRefs>
</ds:datastoreItem>
</file>

<file path=customXml/itemProps2.xml><?xml version="1.0" encoding="utf-8"?>
<ds:datastoreItem xmlns:ds="http://schemas.openxmlformats.org/officeDocument/2006/customXml" ds:itemID="{E9DCE566-2E06-4396-8436-03C3986A6B20}">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D5DE0D21-C825-4770-83FA-59C0BF1F4E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c1f4285-2815-43cb-9964-6388e3ed2cdf"/>
    <ds:schemaRef ds:uri="6d2e1d86-c86b-43fd-9db4-93ab99a389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1593</TotalTime>
  <Words>1213</Words>
  <Application>Microsoft Office PowerPoint</Application>
  <PresentationFormat>Widescreen</PresentationFormat>
  <Paragraphs>145</Paragraphs>
  <Slides>13</Slides>
  <Notes>10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Arial</vt:lpstr>
      <vt:lpstr>Montserrat Medium</vt:lpstr>
      <vt:lpstr>Montserrat ExtraBold</vt:lpstr>
      <vt:lpstr>Segoe UI</vt:lpstr>
      <vt:lpstr>Calibri</vt:lpstr>
      <vt:lpstr>Montserrat Black</vt:lpstr>
      <vt:lpstr>Montserrat</vt:lpstr>
      <vt:lpstr>Wingdings</vt:lpstr>
      <vt:lpstr>Office Theme</vt:lpstr>
      <vt:lpstr>PowerPoint Presentation</vt:lpstr>
      <vt:lpstr>Amcan dysgu </vt:lpstr>
      <vt:lpstr>PowerPoint Presentation</vt:lpstr>
      <vt:lpstr>Swffragetiaid</vt:lpstr>
      <vt:lpstr>Llinell amser democratiaeth</vt:lpstr>
      <vt:lpstr>Parwch yr etholiad â'r dyddiad</vt:lpstr>
      <vt:lpstr>Llinell amser democratiaeth – atebion 1</vt:lpstr>
      <vt:lpstr>Llinell amser democratiaeth – atebion 2</vt:lpstr>
      <vt:lpstr>Geirfa newydd</vt:lpstr>
      <vt:lpstr> Sut mae gwleidyddion yn cael eu hethol? </vt:lpstr>
      <vt:lpstr>PowerPoint Presentation</vt:lpstr>
      <vt:lpstr>Pwy sy'n dy gynrychioli? - ailedrych</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 Williamson</dc:creator>
  <cp:lastModifiedBy>Rebecca Davies</cp:lastModifiedBy>
  <cp:revision>69</cp:revision>
  <dcterms:created xsi:type="dcterms:W3CDTF">2021-02-10T12:48:52Z</dcterms:created>
  <dcterms:modified xsi:type="dcterms:W3CDTF">2025-07-03T14:36:47Z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0x010100ED90F291EF195D4F868514DAE572F074</vt:lpwstr>
  </property>
</Properties>
</file>