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comments/modernComment_14D_15B0E490.xml" ContentType="application/vnd.ms-powerpoint.comments+xml"/>
  <Override PartName="/ppt/notesSlides/notesSlide1.xml" ContentType="application/vnd.openxmlformats-officedocument.presentationml.notesSlide+xml"/>
  <Override PartName="/ppt/comments/modernComment_14E_D21EF8AE.xml" ContentType="application/vnd.ms-powerpoint.comments+xml"/>
  <Override PartName="/ppt/notesSlides/notesSlide2.xml" ContentType="application/vnd.openxmlformats-officedocument.presentationml.notesSlide+xml"/>
  <Override PartName="/ppt/comments/modernComment_148_163686FA.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4C_E546034C.xml" ContentType="application/vnd.ms-powerpoint.comments+xml"/>
  <Override PartName="/ppt/notesSlides/notesSlide5.xml" ContentType="application/vnd.openxmlformats-officedocument.presentationml.notesSlide+xml"/>
  <Override PartName="/ppt/comments/modernComment_14F_A19BCFEF.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46_697B07BB.xml" ContentType="application/vnd.ms-powerpoint.comments+xml"/>
  <Override PartName="/ppt/comments/modernComment_147_B19DED32.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7"/>
  </p:notesMasterIdLst>
  <p:sldIdLst>
    <p:sldId id="263" r:id="rId5"/>
    <p:sldId id="325" r:id="rId6"/>
    <p:sldId id="333" r:id="rId7"/>
    <p:sldId id="334" r:id="rId8"/>
    <p:sldId id="328" r:id="rId9"/>
    <p:sldId id="315" r:id="rId10"/>
    <p:sldId id="332" r:id="rId11"/>
    <p:sldId id="335" r:id="rId12"/>
    <p:sldId id="323" r:id="rId13"/>
    <p:sldId id="324" r:id="rId14"/>
    <p:sldId id="326" r:id="rId15"/>
    <p:sldId id="327" r:id="rId16"/>
  </p:sldIdLst>
  <p:sldSz cx="12192000" cy="6858000"/>
  <p:notesSz cx="6858000" cy="9144000"/>
  <p:embeddedFontLst>
    <p:embeddedFont>
      <p:font typeface="Montserrat" panose="00000500000000000000" pitchFamily="2" charset="0"/>
      <p:regular r:id="rId18"/>
      <p:bold r:id="rId19"/>
      <p:italic r:id="rId20"/>
      <p:boldItalic r:id="rId21"/>
    </p:embeddedFont>
    <p:embeddedFont>
      <p:font typeface="Montserrat Black" panose="00000A00000000000000" pitchFamily="2" charset="0"/>
      <p:bold r:id="rId22"/>
      <p:italic r:id="rId23"/>
      <p:boldItalic r:id="rId24"/>
    </p:embeddedFont>
    <p:embeddedFont>
      <p:font typeface="Montserrat ExtraBold" panose="00000900000000000000" pitchFamily="2" charset="0"/>
      <p:bold r:id="rId25"/>
      <p:italic r:id="rId26"/>
      <p:boldItalic r:id="rId27"/>
    </p:embeddedFont>
    <p:embeddedFont>
      <p:font typeface="Montserrat Medium" panose="00000600000000000000" pitchFamily="2" charset="0"/>
      <p:regular r:id="rId28"/>
      <p: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BF9928-B998-A525-507A-C83B6153F6B6}" name="Sarah Barker" initials="SB" userId="S::sbarker@electoralcommission.org.uk::0f2330d9-141e-4cf7-a7a2-784b278b1dec" providerId="AD"/>
  <p188:author id="{6DC000E1-9B4F-86C5-2F1D-20A75BFD24CC}" name="Ella Griffiths-Downing" initials="ED" userId="S::EGriffiths-Downing@electoralcommission.org.uk::33ffaaba-aa99-4d0a-8d15-81ef0440cc8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BFF"/>
    <a:srgbClr val="00E7BD"/>
    <a:srgbClr val="3C3C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25B93F-60D0-488F-8041-E0201D50446A}" v="8" dt="2024-01-30T16:14:57.8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26"/>
    <p:restoredTop sz="82491" autoAdjust="0"/>
  </p:normalViewPr>
  <p:slideViewPr>
    <p:cSldViewPr snapToGrid="0" snapToObjects="1" showGuides="1">
      <p:cViewPr varScale="1">
        <p:scale>
          <a:sx n="64" d="100"/>
          <a:sy n="64" d="100"/>
        </p:scale>
        <p:origin x="96" y="6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font" Target="fonts/font4.fntdata"/><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font" Target="fonts/font11.fntdata"/><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urgain Gwilym" userId="285f13f4-55af-43a1-8b10-100e4f23e4c9" providerId="ADAL" clId="{6225B93F-60D0-488F-8041-E0201D50446A}"/>
    <pc:docChg chg="undo redo custSel delSld modSld">
      <pc:chgData name="Eurgain Gwilym" userId="285f13f4-55af-43a1-8b10-100e4f23e4c9" providerId="ADAL" clId="{6225B93F-60D0-488F-8041-E0201D50446A}" dt="2024-01-30T16:22:15.412" v="264" actId="790"/>
      <pc:docMkLst>
        <pc:docMk/>
      </pc:docMkLst>
      <pc:sldChg chg="del">
        <pc:chgData name="Eurgain Gwilym" userId="285f13f4-55af-43a1-8b10-100e4f23e4c9" providerId="ADAL" clId="{6225B93F-60D0-488F-8041-E0201D50446A}" dt="2024-01-30T16:00:03.945" v="3" actId="47"/>
        <pc:sldMkLst>
          <pc:docMk/>
          <pc:sldMk cId="2572736681" sldId="313"/>
        </pc:sldMkLst>
      </pc:sldChg>
      <pc:sldChg chg="del">
        <pc:chgData name="Eurgain Gwilym" userId="285f13f4-55af-43a1-8b10-100e4f23e4c9" providerId="ADAL" clId="{6225B93F-60D0-488F-8041-E0201D50446A}" dt="2024-01-30T16:00:02.165" v="2" actId="47"/>
        <pc:sldMkLst>
          <pc:docMk/>
          <pc:sldMk cId="897749241" sldId="314"/>
        </pc:sldMkLst>
      </pc:sldChg>
      <pc:sldChg chg="modSp mod">
        <pc:chgData name="Eurgain Gwilym" userId="285f13f4-55af-43a1-8b10-100e4f23e4c9" providerId="ADAL" clId="{6225B93F-60D0-488F-8041-E0201D50446A}" dt="2024-01-30T16:16:28.115" v="124" actId="790"/>
        <pc:sldMkLst>
          <pc:docMk/>
          <pc:sldMk cId="2916027817" sldId="315"/>
        </pc:sldMkLst>
        <pc:spChg chg="mod">
          <ac:chgData name="Eurgain Gwilym" userId="285f13f4-55af-43a1-8b10-100e4f23e4c9" providerId="ADAL" clId="{6225B93F-60D0-488F-8041-E0201D50446A}" dt="2024-01-30T16:16:28.115" v="124" actId="790"/>
          <ac:spMkLst>
            <pc:docMk/>
            <pc:sldMk cId="2916027817" sldId="315"/>
            <ac:spMk id="11" creationId="{62CED4BB-4AB2-0A4C-9747-4121C4AC04CA}"/>
          </ac:spMkLst>
        </pc:spChg>
      </pc:sldChg>
      <pc:sldChg chg="del">
        <pc:chgData name="Eurgain Gwilym" userId="285f13f4-55af-43a1-8b10-100e4f23e4c9" providerId="ADAL" clId="{6225B93F-60D0-488F-8041-E0201D50446A}" dt="2024-01-30T16:01:12.019" v="4" actId="47"/>
        <pc:sldMkLst>
          <pc:docMk/>
          <pc:sldMk cId="2189626452" sldId="316"/>
        </pc:sldMkLst>
      </pc:sldChg>
      <pc:sldChg chg="del">
        <pc:chgData name="Eurgain Gwilym" userId="285f13f4-55af-43a1-8b10-100e4f23e4c9" providerId="ADAL" clId="{6225B93F-60D0-488F-8041-E0201D50446A}" dt="2024-01-30T16:01:12.019" v="4" actId="47"/>
        <pc:sldMkLst>
          <pc:docMk/>
          <pc:sldMk cId="4217424095" sldId="317"/>
        </pc:sldMkLst>
      </pc:sldChg>
      <pc:sldChg chg="del">
        <pc:chgData name="Eurgain Gwilym" userId="285f13f4-55af-43a1-8b10-100e4f23e4c9" providerId="ADAL" clId="{6225B93F-60D0-488F-8041-E0201D50446A}" dt="2024-01-30T16:01:12.019" v="4" actId="47"/>
        <pc:sldMkLst>
          <pc:docMk/>
          <pc:sldMk cId="3773000421" sldId="319"/>
        </pc:sldMkLst>
      </pc:sldChg>
      <pc:sldChg chg="modNotesTx">
        <pc:chgData name="Eurgain Gwilym" userId="285f13f4-55af-43a1-8b10-100e4f23e4c9" providerId="ADAL" clId="{6225B93F-60D0-488F-8041-E0201D50446A}" dt="2024-01-30T16:20:17.300" v="220"/>
        <pc:sldMkLst>
          <pc:docMk/>
          <pc:sldMk cId="3079242839" sldId="320"/>
        </pc:sldMkLst>
      </pc:sldChg>
      <pc:sldChg chg="del">
        <pc:chgData name="Eurgain Gwilym" userId="285f13f4-55af-43a1-8b10-100e4f23e4c9" providerId="ADAL" clId="{6225B93F-60D0-488F-8041-E0201D50446A}" dt="2024-01-30T16:01:12.019" v="4" actId="47"/>
        <pc:sldMkLst>
          <pc:docMk/>
          <pc:sldMk cId="1052185033" sldId="321"/>
        </pc:sldMkLst>
      </pc:sldChg>
      <pc:sldChg chg="del">
        <pc:chgData name="Eurgain Gwilym" userId="285f13f4-55af-43a1-8b10-100e4f23e4c9" providerId="ADAL" clId="{6225B93F-60D0-488F-8041-E0201D50446A}" dt="2024-01-30T16:02:13.684" v="5" actId="2696"/>
        <pc:sldMkLst>
          <pc:docMk/>
          <pc:sldMk cId="2804487051" sldId="322"/>
        </pc:sldMkLst>
      </pc:sldChg>
      <pc:sldChg chg="modSp mod">
        <pc:chgData name="Eurgain Gwilym" userId="285f13f4-55af-43a1-8b10-100e4f23e4c9" providerId="ADAL" clId="{6225B93F-60D0-488F-8041-E0201D50446A}" dt="2024-01-30T15:58:38.065" v="1" actId="790"/>
        <pc:sldMkLst>
          <pc:docMk/>
          <pc:sldMk cId="2583918926" sldId="325"/>
        </pc:sldMkLst>
        <pc:spChg chg="mod">
          <ac:chgData name="Eurgain Gwilym" userId="285f13f4-55af-43a1-8b10-100e4f23e4c9" providerId="ADAL" clId="{6225B93F-60D0-488F-8041-E0201D50446A}" dt="2024-01-30T15:58:38.065" v="1" actId="790"/>
          <ac:spMkLst>
            <pc:docMk/>
            <pc:sldMk cId="2583918926" sldId="325"/>
            <ac:spMk id="2" creationId="{6329A76D-C99B-9B4E-8963-E74F3EE38531}"/>
          </ac:spMkLst>
        </pc:spChg>
        <pc:spChg chg="mod">
          <ac:chgData name="Eurgain Gwilym" userId="285f13f4-55af-43a1-8b10-100e4f23e4c9" providerId="ADAL" clId="{6225B93F-60D0-488F-8041-E0201D50446A}" dt="2024-01-30T15:58:38.065" v="1" actId="790"/>
          <ac:spMkLst>
            <pc:docMk/>
            <pc:sldMk cId="2583918926" sldId="325"/>
            <ac:spMk id="5" creationId="{71C47B2B-F23D-9248-8A90-EB60909888E2}"/>
          </ac:spMkLst>
        </pc:spChg>
        <pc:spChg chg="mod">
          <ac:chgData name="Eurgain Gwilym" userId="285f13f4-55af-43a1-8b10-100e4f23e4c9" providerId="ADAL" clId="{6225B93F-60D0-488F-8041-E0201D50446A}" dt="2024-01-30T15:58:38.065" v="1" actId="790"/>
          <ac:spMkLst>
            <pc:docMk/>
            <pc:sldMk cId="2583918926" sldId="325"/>
            <ac:spMk id="7" creationId="{5B011388-C9D0-A14A-9472-AA87D695B0A2}"/>
          </ac:spMkLst>
        </pc:spChg>
      </pc:sldChg>
      <pc:sldChg chg="modSp mod">
        <pc:chgData name="Eurgain Gwilym" userId="285f13f4-55af-43a1-8b10-100e4f23e4c9" providerId="ADAL" clId="{6225B93F-60D0-488F-8041-E0201D50446A}" dt="2024-01-30T16:22:05.969" v="263" actId="790"/>
        <pc:sldMkLst>
          <pc:docMk/>
          <pc:sldMk cId="1769670587" sldId="326"/>
        </pc:sldMkLst>
        <pc:spChg chg="mod">
          <ac:chgData name="Eurgain Gwilym" userId="285f13f4-55af-43a1-8b10-100e4f23e4c9" providerId="ADAL" clId="{6225B93F-60D0-488F-8041-E0201D50446A}" dt="2024-01-30T16:22:05.969" v="263" actId="790"/>
          <ac:spMkLst>
            <pc:docMk/>
            <pc:sldMk cId="1769670587" sldId="326"/>
            <ac:spMk id="3" creationId="{7BB346EB-790C-37DE-4CE6-C2EB5FC02CE0}"/>
          </ac:spMkLst>
        </pc:spChg>
        <pc:spChg chg="mod">
          <ac:chgData name="Eurgain Gwilym" userId="285f13f4-55af-43a1-8b10-100e4f23e4c9" providerId="ADAL" clId="{6225B93F-60D0-488F-8041-E0201D50446A}" dt="2024-01-30T16:22:05.969" v="263" actId="790"/>
          <ac:spMkLst>
            <pc:docMk/>
            <pc:sldMk cId="1769670587" sldId="326"/>
            <ac:spMk id="4" creationId="{2394898C-DF38-FCB3-4E97-B75AC3CE55A5}"/>
          </ac:spMkLst>
        </pc:spChg>
        <pc:spChg chg="mod">
          <ac:chgData name="Eurgain Gwilym" userId="285f13f4-55af-43a1-8b10-100e4f23e4c9" providerId="ADAL" clId="{6225B93F-60D0-488F-8041-E0201D50446A}" dt="2024-01-30T16:22:05.969" v="263" actId="790"/>
          <ac:spMkLst>
            <pc:docMk/>
            <pc:sldMk cId="1769670587" sldId="326"/>
            <ac:spMk id="5" creationId="{AC24F4AA-1B6D-F5A8-409D-218782ECD3F5}"/>
          </ac:spMkLst>
        </pc:spChg>
      </pc:sldChg>
      <pc:sldChg chg="modSp mod">
        <pc:chgData name="Eurgain Gwilym" userId="285f13f4-55af-43a1-8b10-100e4f23e4c9" providerId="ADAL" clId="{6225B93F-60D0-488F-8041-E0201D50446A}" dt="2024-01-30T16:22:15.412" v="264" actId="790"/>
        <pc:sldMkLst>
          <pc:docMk/>
          <pc:sldMk cId="2979917106" sldId="327"/>
        </pc:sldMkLst>
        <pc:spChg chg="mod">
          <ac:chgData name="Eurgain Gwilym" userId="285f13f4-55af-43a1-8b10-100e4f23e4c9" providerId="ADAL" clId="{6225B93F-60D0-488F-8041-E0201D50446A}" dt="2024-01-30T16:22:15.412" v="264" actId="790"/>
          <ac:spMkLst>
            <pc:docMk/>
            <pc:sldMk cId="2979917106" sldId="327"/>
            <ac:spMk id="2" creationId="{D972C98C-01B3-5FB1-ED3E-96067A6C1411}"/>
          </ac:spMkLst>
        </pc:spChg>
        <pc:spChg chg="mod">
          <ac:chgData name="Eurgain Gwilym" userId="285f13f4-55af-43a1-8b10-100e4f23e4c9" providerId="ADAL" clId="{6225B93F-60D0-488F-8041-E0201D50446A}" dt="2024-01-30T16:22:15.412" v="264" actId="790"/>
          <ac:spMkLst>
            <pc:docMk/>
            <pc:sldMk cId="2979917106" sldId="327"/>
            <ac:spMk id="3" creationId="{A6E1B9F1-242A-3515-BCF1-685FDAD570FF}"/>
          </ac:spMkLst>
        </pc:spChg>
      </pc:sldChg>
      <pc:sldChg chg="modSp mod modNotesTx">
        <pc:chgData name="Eurgain Gwilym" userId="285f13f4-55af-43a1-8b10-100e4f23e4c9" providerId="ADAL" clId="{6225B93F-60D0-488F-8041-E0201D50446A}" dt="2024-01-30T16:15:20.138" v="102"/>
        <pc:sldMkLst>
          <pc:docMk/>
          <pc:sldMk cId="372672250" sldId="328"/>
        </pc:sldMkLst>
        <pc:spChg chg="mod">
          <ac:chgData name="Eurgain Gwilym" userId="285f13f4-55af-43a1-8b10-100e4f23e4c9" providerId="ADAL" clId="{6225B93F-60D0-488F-8041-E0201D50446A}" dt="2024-01-30T16:13:26.918" v="86" actId="790"/>
          <ac:spMkLst>
            <pc:docMk/>
            <pc:sldMk cId="372672250" sldId="328"/>
            <ac:spMk id="2" creationId="{CA127F80-6130-922C-231A-973B2E491697}"/>
          </ac:spMkLst>
        </pc:spChg>
        <pc:spChg chg="mod">
          <ac:chgData name="Eurgain Gwilym" userId="285f13f4-55af-43a1-8b10-100e4f23e4c9" providerId="ADAL" clId="{6225B93F-60D0-488F-8041-E0201D50446A}" dt="2024-01-30T16:13:26.918" v="86" actId="790"/>
          <ac:spMkLst>
            <pc:docMk/>
            <pc:sldMk cId="372672250" sldId="328"/>
            <ac:spMk id="3" creationId="{0CA6F259-C59D-9112-C52A-CAAE1D8173BC}"/>
          </ac:spMkLst>
        </pc:spChg>
        <pc:spChg chg="mod">
          <ac:chgData name="Eurgain Gwilym" userId="285f13f4-55af-43a1-8b10-100e4f23e4c9" providerId="ADAL" clId="{6225B93F-60D0-488F-8041-E0201D50446A}" dt="2024-01-30T16:13:26.918" v="86" actId="790"/>
          <ac:spMkLst>
            <pc:docMk/>
            <pc:sldMk cId="372672250" sldId="328"/>
            <ac:spMk id="4" creationId="{41845071-4B30-1858-DCB5-1BDEC3F3D04D}"/>
          </ac:spMkLst>
        </pc:spChg>
        <pc:spChg chg="mod">
          <ac:chgData name="Eurgain Gwilym" userId="285f13f4-55af-43a1-8b10-100e4f23e4c9" providerId="ADAL" clId="{6225B93F-60D0-488F-8041-E0201D50446A}" dt="2024-01-30T16:13:26.918" v="86" actId="790"/>
          <ac:spMkLst>
            <pc:docMk/>
            <pc:sldMk cId="372672250" sldId="328"/>
            <ac:spMk id="6" creationId="{D1EC2A6B-5CBA-D828-1FB9-712D2EC032C4}"/>
          </ac:spMkLst>
        </pc:spChg>
      </pc:sldChg>
      <pc:sldChg chg="modSp mod modNotesTx">
        <pc:chgData name="Eurgain Gwilym" userId="285f13f4-55af-43a1-8b10-100e4f23e4c9" providerId="ADAL" clId="{6225B93F-60D0-488F-8041-E0201D50446A}" dt="2024-01-30T16:19:09.530" v="219" actId="20577"/>
        <pc:sldMkLst>
          <pc:docMk/>
          <pc:sldMk cId="3846570828" sldId="332"/>
        </pc:sldMkLst>
        <pc:spChg chg="mod">
          <ac:chgData name="Eurgain Gwilym" userId="285f13f4-55af-43a1-8b10-100e4f23e4c9" providerId="ADAL" clId="{6225B93F-60D0-488F-8041-E0201D50446A}" dt="2024-01-30T16:17:19.254" v="191" actId="790"/>
          <ac:spMkLst>
            <pc:docMk/>
            <pc:sldMk cId="3846570828" sldId="332"/>
            <ac:spMk id="2" creationId="{C9F28EF1-ADB7-00A6-A2E7-0959C43D5A23}"/>
          </ac:spMkLst>
        </pc:spChg>
        <pc:spChg chg="mod">
          <ac:chgData name="Eurgain Gwilym" userId="285f13f4-55af-43a1-8b10-100e4f23e4c9" providerId="ADAL" clId="{6225B93F-60D0-488F-8041-E0201D50446A}" dt="2024-01-30T16:17:34.796" v="202" actId="20577"/>
          <ac:spMkLst>
            <pc:docMk/>
            <pc:sldMk cId="3846570828" sldId="332"/>
            <ac:spMk id="3" creationId="{B572C33F-CF06-CB59-9843-4BC47B0AD908}"/>
          </ac:spMkLst>
        </pc:spChg>
        <pc:spChg chg="mod">
          <ac:chgData name="Eurgain Gwilym" userId="285f13f4-55af-43a1-8b10-100e4f23e4c9" providerId="ADAL" clId="{6225B93F-60D0-488F-8041-E0201D50446A}" dt="2024-01-30T16:17:58.324" v="203"/>
          <ac:spMkLst>
            <pc:docMk/>
            <pc:sldMk cId="3846570828" sldId="332"/>
            <ac:spMk id="4" creationId="{74C44A96-8753-A8AF-6DD6-DAD93CEE8D81}"/>
          </ac:spMkLst>
        </pc:spChg>
        <pc:spChg chg="mod">
          <ac:chgData name="Eurgain Gwilym" userId="285f13f4-55af-43a1-8b10-100e4f23e4c9" providerId="ADAL" clId="{6225B93F-60D0-488F-8041-E0201D50446A}" dt="2024-01-30T16:17:19.254" v="191" actId="790"/>
          <ac:spMkLst>
            <pc:docMk/>
            <pc:sldMk cId="3846570828" sldId="332"/>
            <ac:spMk id="6" creationId="{C601252A-2804-13F6-A66F-A1B134808E5D}"/>
          </ac:spMkLst>
        </pc:spChg>
      </pc:sldChg>
      <pc:sldChg chg="modSp del mod">
        <pc:chgData name="Eurgain Gwilym" userId="285f13f4-55af-43a1-8b10-100e4f23e4c9" providerId="ADAL" clId="{6225B93F-60D0-488F-8041-E0201D50446A}" dt="2024-01-30T16:12:07.623" v="84" actId="790"/>
        <pc:sldMkLst>
          <pc:docMk/>
          <pc:sldMk cId="363914384" sldId="333"/>
        </pc:sldMkLst>
        <pc:spChg chg="mod">
          <ac:chgData name="Eurgain Gwilym" userId="285f13f4-55af-43a1-8b10-100e4f23e4c9" providerId="ADAL" clId="{6225B93F-60D0-488F-8041-E0201D50446A}" dt="2024-01-30T16:12:07.623" v="84" actId="790"/>
          <ac:spMkLst>
            <pc:docMk/>
            <pc:sldMk cId="363914384" sldId="333"/>
            <ac:spMk id="5" creationId="{80BBFB67-BBA0-D371-EC9A-9B8DEB32C810}"/>
          </ac:spMkLst>
        </pc:spChg>
        <pc:spChg chg="mod">
          <ac:chgData name="Eurgain Gwilym" userId="285f13f4-55af-43a1-8b10-100e4f23e4c9" providerId="ADAL" clId="{6225B93F-60D0-488F-8041-E0201D50446A}" dt="2024-01-30T16:12:07.623" v="84" actId="790"/>
          <ac:spMkLst>
            <pc:docMk/>
            <pc:sldMk cId="363914384" sldId="333"/>
            <ac:spMk id="7" creationId="{AFAB74FF-C043-8655-9979-188B3AE53844}"/>
          </ac:spMkLst>
        </pc:spChg>
        <pc:spChg chg="mod">
          <ac:chgData name="Eurgain Gwilym" userId="285f13f4-55af-43a1-8b10-100e4f23e4c9" providerId="ADAL" clId="{6225B93F-60D0-488F-8041-E0201D50446A}" dt="2024-01-30T16:12:07.623" v="84" actId="790"/>
          <ac:spMkLst>
            <pc:docMk/>
            <pc:sldMk cId="363914384" sldId="333"/>
            <ac:spMk id="8" creationId="{DD880B4C-C470-C33A-D487-40283C7DE4F8}"/>
          </ac:spMkLst>
        </pc:spChg>
        <pc:spChg chg="mod">
          <ac:chgData name="Eurgain Gwilym" userId="285f13f4-55af-43a1-8b10-100e4f23e4c9" providerId="ADAL" clId="{6225B93F-60D0-488F-8041-E0201D50446A}" dt="2024-01-30T16:12:07.623" v="84" actId="790"/>
          <ac:spMkLst>
            <pc:docMk/>
            <pc:sldMk cId="363914384" sldId="333"/>
            <ac:spMk id="10" creationId="{F49DA516-1D42-46D9-CD6E-DDDC26729A57}"/>
          </ac:spMkLst>
        </pc:spChg>
      </pc:sldChg>
      <pc:sldChg chg="modSp mod">
        <pc:chgData name="Eurgain Gwilym" userId="285f13f4-55af-43a1-8b10-100e4f23e4c9" providerId="ADAL" clId="{6225B93F-60D0-488F-8041-E0201D50446A}" dt="2024-01-30T16:13:05.805" v="85" actId="790"/>
        <pc:sldMkLst>
          <pc:docMk/>
          <pc:sldMk cId="3525245102" sldId="334"/>
        </pc:sldMkLst>
        <pc:spChg chg="mod">
          <ac:chgData name="Eurgain Gwilym" userId="285f13f4-55af-43a1-8b10-100e4f23e4c9" providerId="ADAL" clId="{6225B93F-60D0-488F-8041-E0201D50446A}" dt="2024-01-30T16:13:05.805" v="85" actId="790"/>
          <ac:spMkLst>
            <pc:docMk/>
            <pc:sldMk cId="3525245102" sldId="334"/>
            <ac:spMk id="3" creationId="{9BBC584A-BE31-C280-B955-E634270A6FE5}"/>
          </ac:spMkLst>
        </pc:spChg>
        <pc:spChg chg="mod">
          <ac:chgData name="Eurgain Gwilym" userId="285f13f4-55af-43a1-8b10-100e4f23e4c9" providerId="ADAL" clId="{6225B93F-60D0-488F-8041-E0201D50446A}" dt="2024-01-30T16:13:05.805" v="85" actId="790"/>
          <ac:spMkLst>
            <pc:docMk/>
            <pc:sldMk cId="3525245102" sldId="334"/>
            <ac:spMk id="4" creationId="{DFBD8D42-E69C-7083-1553-724EF299DEB2}"/>
          </ac:spMkLst>
        </pc:spChg>
      </pc:sldChg>
    </pc:docChg>
  </pc:docChgLst>
</pc:chgInfo>
</file>

<file path=ppt/comments/modernComment_146_697B07BB.xml><?xml version="1.0" encoding="utf-8"?>
<p188:cmLst xmlns:a="http://schemas.openxmlformats.org/drawingml/2006/main" xmlns:r="http://schemas.openxmlformats.org/officeDocument/2006/relationships" xmlns:p188="http://schemas.microsoft.com/office/powerpoint/2018/8/main">
  <p188:cm id="{FE0FD25C-43AC-49FF-BC61-B3BB4991A625}" authorId="{C8BF9928-B998-A525-507A-C83B6153F6B6}" created="2023-11-08T15:48:03.506">
    <pc:sldMkLst xmlns:pc="http://schemas.microsoft.com/office/powerpoint/2013/main/command">
      <pc:docMk/>
      <pc:sldMk cId="1769670587" sldId="326"/>
    </pc:sldMkLst>
    <p188:txBody>
      <a:bodyPr/>
      <a:lstStyle/>
      <a:p>
        <a:r>
          <a:rPr lang="en-GB"/>
          <a:t>New slide, needs full translation</a:t>
        </a:r>
      </a:p>
    </p188:txBody>
  </p188:cm>
</p188:cmLst>
</file>

<file path=ppt/comments/modernComment_147_B19DED32.xml><?xml version="1.0" encoding="utf-8"?>
<p188:cmLst xmlns:a="http://schemas.openxmlformats.org/drawingml/2006/main" xmlns:r="http://schemas.openxmlformats.org/officeDocument/2006/relationships" xmlns:p188="http://schemas.microsoft.com/office/powerpoint/2018/8/main">
  <p188:cm id="{393594A8-269D-4411-997D-92F9A0F21F28}" authorId="{C8BF9928-B998-A525-507A-C83B6153F6B6}" created="2023-11-08T15:48:17.569">
    <pc:sldMkLst xmlns:pc="http://schemas.microsoft.com/office/powerpoint/2013/main/command">
      <pc:docMk/>
      <pc:sldMk cId="2979917106" sldId="327"/>
    </pc:sldMkLst>
    <p188:txBody>
      <a:bodyPr/>
      <a:lstStyle/>
      <a:p>
        <a:r>
          <a:rPr lang="en-GB"/>
          <a:t>New slide, needs translation</a:t>
        </a:r>
      </a:p>
    </p188:txBody>
  </p188:cm>
</p188:cmLst>
</file>

<file path=ppt/comments/modernComment_148_163686FA.xml><?xml version="1.0" encoding="utf-8"?>
<p188:cmLst xmlns:a="http://schemas.openxmlformats.org/drawingml/2006/main" xmlns:r="http://schemas.openxmlformats.org/officeDocument/2006/relationships" xmlns:p188="http://schemas.microsoft.com/office/powerpoint/2018/8/main">
  <p188:cm id="{50315B4B-BFB6-4E34-A71B-D317B1AB17D7}" authorId="{C8BF9928-B998-A525-507A-C83B6153F6B6}" created="2023-11-08T15:45:33.390">
    <ac:deMkLst xmlns:ac="http://schemas.microsoft.com/office/drawing/2013/main/command">
      <pc:docMk xmlns:pc="http://schemas.microsoft.com/office/powerpoint/2013/main/command"/>
      <pc:sldMk xmlns:pc="http://schemas.microsoft.com/office/powerpoint/2013/main/command" cId="372672250" sldId="328"/>
      <ac:spMk id="4" creationId="{41845071-4B30-1858-DCB5-1BDEC3F3D04D}"/>
    </ac:deMkLst>
    <p188:txBody>
      <a:bodyPr/>
      <a:lstStyle/>
      <a:p>
        <a:r>
          <a:rPr lang="en-GB"/>
          <a:t>New slide, needs full translation</a:t>
        </a:r>
      </a:p>
    </p188:txBody>
  </p188:cm>
</p188:cmLst>
</file>

<file path=ppt/comments/modernComment_14C_E546034C.xml><?xml version="1.0" encoding="utf-8"?>
<p188:cmLst xmlns:a="http://schemas.openxmlformats.org/drawingml/2006/main" xmlns:r="http://schemas.openxmlformats.org/officeDocument/2006/relationships" xmlns:p188="http://schemas.microsoft.com/office/powerpoint/2018/8/main">
  <p188:cm id="{8AE91FBF-9C83-47D7-BD09-128A0F7A1697}" authorId="{C8BF9928-B998-A525-507A-C83B6153F6B6}" created="2023-11-08T15:46:43.768">
    <pc:sldMkLst xmlns:pc="http://schemas.microsoft.com/office/powerpoint/2013/main/command">
      <pc:docMk/>
      <pc:sldMk cId="3846570828" sldId="332"/>
    </pc:sldMkLst>
    <p188:txBody>
      <a:bodyPr/>
      <a:lstStyle/>
      <a:p>
        <a:r>
          <a:rPr lang="en-GB"/>
          <a:t>A few slides deleted here and replaced with this slide and the following one. Both need full translation.</a:t>
        </a:r>
      </a:p>
    </p188:txBody>
  </p188:cm>
</p188:cmLst>
</file>

<file path=ppt/comments/modernComment_14D_15B0E490.xml><?xml version="1.0" encoding="utf-8"?>
<p188:cmLst xmlns:a="http://schemas.openxmlformats.org/drawingml/2006/main" xmlns:r="http://schemas.openxmlformats.org/officeDocument/2006/relationships" xmlns:p188="http://schemas.microsoft.com/office/powerpoint/2018/8/main">
  <p188:cm id="{3090993F-3039-4AB5-9835-35B80414EFBB}" authorId="{C8BF9928-B998-A525-507A-C83B6153F6B6}" status="resolved" created="2023-11-08T15:43:22.241" complete="100000">
    <pc:sldMkLst xmlns:pc="http://schemas.microsoft.com/office/powerpoint/2013/main/command">
      <pc:docMk/>
      <pc:sldMk cId="363914384" sldId="333"/>
    </pc:sldMkLst>
    <p188:txBody>
      <a:bodyPr/>
      <a:lstStyle/>
      <a:p>
        <a:r>
          <a:rPr lang="en-GB"/>
          <a:t>A couple of slides deleted here and replaced with this slide and the following. Both in need of translation.</a:t>
        </a:r>
      </a:p>
    </p188:txBody>
  </p188:cm>
</p188:cmLst>
</file>

<file path=ppt/comments/modernComment_14E_D21EF8AE.xml><?xml version="1.0" encoding="utf-8"?>
<p188:cmLst xmlns:a="http://schemas.openxmlformats.org/drawingml/2006/main" xmlns:r="http://schemas.openxmlformats.org/officeDocument/2006/relationships" xmlns:p188="http://schemas.microsoft.com/office/powerpoint/2018/8/main">
  <p188:cm id="{EFEAD76F-C694-4119-91A7-D857CC26822F}" authorId="{C8BF9928-B998-A525-507A-C83B6153F6B6}" created="2023-11-08T15:44:39.719">
    <pc:sldMkLst xmlns:pc="http://schemas.microsoft.com/office/powerpoint/2013/main/command">
      <pc:docMk/>
      <pc:sldMk cId="3525245102" sldId="325"/>
    </pc:sldMkLst>
    <p188:txBody>
      <a:bodyPr/>
      <a:lstStyle/>
      <a:p>
        <a:r>
          <a:rPr lang="en-GB"/>
          <a:t>Needs full translation</a:t>
        </a:r>
      </a:p>
    </p188:txBody>
  </p188:cm>
</p188:cmLst>
</file>

<file path=ppt/comments/modernComment_14F_A19BCFEF.xml><?xml version="1.0" encoding="utf-8"?>
<p188:cmLst xmlns:a="http://schemas.openxmlformats.org/drawingml/2006/main" xmlns:r="http://schemas.openxmlformats.org/officeDocument/2006/relationships" xmlns:p188="http://schemas.microsoft.com/office/powerpoint/2018/8/main">
  <p188:cm id="{9B7F8859-0445-4B48-AB48-A1AA66330A76}" authorId="{6DC000E1-9B4F-86C5-2F1D-20A75BFD24CC}" created="2025-07-03T12:28:10.473">
    <ac:deMkLst xmlns:ac="http://schemas.microsoft.com/office/drawing/2013/main/command">
      <pc:docMk xmlns:pc="http://schemas.microsoft.com/office/powerpoint/2013/main/command"/>
      <pc:sldMk xmlns:pc="http://schemas.microsoft.com/office/powerpoint/2013/main/command" cId="2711343087" sldId="335"/>
      <ac:spMk id="3" creationId="{B572C33F-CF06-CB59-9843-4BC47B0AD908}"/>
    </ac:deMkLst>
    <p188:txBody>
      <a:bodyPr/>
      <a:lstStyle/>
      <a:p>
        <a:r>
          <a:rPr lang="en-GB"/>
          <a:t>Changed from Got 5? Welsh version of images here https://www.electoralcommission.org.uk/media/11749</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43F8F5-BCB1-D346-B0B8-60F9494CBE77}" type="datetimeFigureOut">
              <a:rPr lang="en-US" smtClean="0"/>
              <a:t>9/23/2025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9D6723-1A60-0442-910D-F7FD63281914}" type="slidenum">
              <a:rPr lang="en-US" smtClean="0"/>
              <a:t>‹#›</a:t>
            </a:fld>
            <a:endParaRPr lang="en-US"/>
          </a:p>
        </p:txBody>
      </p:sp>
    </p:spTree>
    <p:extLst>
      <p:ext uri="{BB962C8B-B14F-4D97-AF65-F5344CB8AC3E}">
        <p14:creationId xmlns:p14="http://schemas.microsoft.com/office/powerpoint/2010/main" val="3219669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9D6723-1A60-0442-910D-F7FD63281914}" type="slidenum">
              <a:rPr lang="en-US" smtClean="0"/>
              <a:t>4</a:t>
            </a:fld>
            <a:endParaRPr lang="en-US"/>
          </a:p>
        </p:txBody>
      </p:sp>
    </p:spTree>
    <p:extLst>
      <p:ext uri="{BB962C8B-B14F-4D97-AF65-F5344CB8AC3E}">
        <p14:creationId xmlns:p14="http://schemas.microsoft.com/office/powerpoint/2010/main" val="3970225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https://www.electoralcommission.org.uk/cy/pwy-sydd-wedi-cofrestru</a:t>
            </a:r>
          </a:p>
        </p:txBody>
      </p:sp>
      <p:sp>
        <p:nvSpPr>
          <p:cNvPr id="4" name="Slide Number Placeholder 3"/>
          <p:cNvSpPr>
            <a:spLocks noGrp="1"/>
          </p:cNvSpPr>
          <p:nvPr>
            <p:ph type="sldNum" sz="quarter" idx="5"/>
          </p:nvPr>
        </p:nvSpPr>
        <p:spPr/>
        <p:txBody>
          <a:bodyPr/>
          <a:lstStyle/>
          <a:p>
            <a:fld id="{8F9D6723-1A60-0442-910D-F7FD63281914}" type="slidenum">
              <a:rPr lang="en-US" smtClean="0"/>
              <a:t>5</a:t>
            </a:fld>
            <a:endParaRPr lang="en-US"/>
          </a:p>
        </p:txBody>
      </p:sp>
    </p:spTree>
    <p:extLst>
      <p:ext uri="{BB962C8B-B14F-4D97-AF65-F5344CB8AC3E}">
        <p14:creationId xmlns:p14="http://schemas.microsoft.com/office/powerpoint/2010/main" val="3593484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b="1" dirty="0"/>
              <a:t>Dadansoddi posteri</a:t>
            </a:r>
          </a:p>
          <a:p>
            <a:pPr marL="0" indent="0">
              <a:buNone/>
              <a:defRPr b="0" i="0"/>
            </a:pPr>
            <a:r>
              <a:rPr lang="1106" dirty="0"/>
              <a:t>Mewn parau, gofynnwch i'r myfyrwyr edrych ar yr enghreifftiau o bosteri ymgyrchu a ddarparwyd. Dylent geisio dadansoddi pa mor effeithiol yw'r poster. Gallai'r cwestiynau ysgogi canlynol fod yn ddefnyddiol:</a:t>
            </a:r>
          </a:p>
          <a:p>
            <a:pPr marL="171450" indent="-171450">
              <a:buFont typeface="Arial" panose="020B0604020202020204" pitchFamily="34" charset="0"/>
              <a:buChar char="•"/>
              <a:defRPr b="0" i="0"/>
            </a:pPr>
            <a:r>
              <a:rPr lang="1106" dirty="0"/>
              <a:t>O ba wlad y mae'r poster ymgyrchu hwn yn dod? Sut y gallwch ddweud hynny?</a:t>
            </a:r>
          </a:p>
          <a:p>
            <a:pPr marL="171450" indent="-171450">
              <a:buFont typeface="Arial" panose="020B0604020202020204" pitchFamily="34" charset="0"/>
              <a:buChar char="•"/>
              <a:defRPr b="0" i="0"/>
            </a:pPr>
            <a:r>
              <a:rPr lang="1106" dirty="0"/>
              <a:t>Pa liwiau a ddefnyddiwyd? Pam?</a:t>
            </a:r>
          </a:p>
          <a:p>
            <a:pPr marL="171450" indent="-171450">
              <a:buFont typeface="Arial" panose="020B0604020202020204" pitchFamily="34" charset="0"/>
              <a:buChar char="•"/>
              <a:defRPr b="0" i="0"/>
            </a:pPr>
            <a:r>
              <a:rPr lang="1106" dirty="0"/>
              <a:t>Pa ddelweddau neu symbolau a ddefnyddiwyd? Pa neges y mae hyn yn ei rhoi i'r darllenydd?</a:t>
            </a:r>
          </a:p>
          <a:p>
            <a:pPr marL="171450" indent="-171450">
              <a:buFont typeface="Arial" panose="020B0604020202020204" pitchFamily="34" charset="0"/>
              <a:buChar char="•"/>
              <a:defRPr b="0" i="0"/>
            </a:pPr>
            <a:r>
              <a:rPr lang="1106" dirty="0"/>
              <a:t>Sut mae'r testun yn ymddangos? Pa argraff y mae hyn yn ei rhoi i'r darllenydd?</a:t>
            </a:r>
          </a:p>
          <a:p>
            <a:pPr marL="171450" indent="-171450">
              <a:buFont typeface="Arial" panose="020B0604020202020204" pitchFamily="34" charset="0"/>
              <a:buChar char="•"/>
              <a:defRPr b="0" i="0"/>
            </a:pPr>
            <a:r>
              <a:rPr lang="1106" dirty="0"/>
              <a:t>Beth mae'r testun yn ei ddweud? Pa neges y mae hyn yn ei rhoi i'r darllenydd?</a:t>
            </a:r>
          </a:p>
          <a:p>
            <a:pPr marL="171450" indent="-171450">
              <a:buFont typeface="Arial" panose="020B0604020202020204" pitchFamily="34" charset="0"/>
              <a:buChar char="•"/>
              <a:defRPr b="0" i="0"/>
            </a:pPr>
            <a:r>
              <a:rPr lang="1106" dirty="0"/>
              <a:t>A yw maint a lleoliad y poster yn effeithio ar ei neges neu'n ei chefnogi?</a:t>
            </a:r>
          </a:p>
          <a:p>
            <a:pPr marL="171450" indent="-171450">
              <a:buFont typeface="Arial" panose="020B0604020202020204" pitchFamily="34" charset="0"/>
              <a:buChar char="•"/>
              <a:defRPr b="0" i="0"/>
            </a:pPr>
            <a:r>
              <a:rPr lang="1106" dirty="0"/>
              <a:t>A yw'r poster ymgyrchu yn effeithiol? Pam/pam ddim?</a:t>
            </a:r>
          </a:p>
          <a:p>
            <a:endParaRPr lang="en-GB" dirty="0"/>
          </a:p>
          <a:p>
            <a:pPr marL="0" marR="0" lvl="0" indent="0" algn="l" defTabSz="914400" rtl="0" eaLnBrk="1" fontAlgn="auto" latinLnBrk="0" hangingPunct="1">
              <a:lnSpc>
                <a:spcPct val="100000"/>
              </a:lnSpc>
              <a:spcBef>
                <a:spcPct val="0"/>
              </a:spcBef>
              <a:spcAft>
                <a:spcPct val="0"/>
              </a:spcAft>
              <a:buClrTx/>
              <a:buSzTx/>
              <a:buFontTx/>
              <a:buNone/>
              <a:defRPr b="0" i="0"/>
            </a:pPr>
            <a:r>
              <a:rPr lang="1106" dirty="0"/>
              <a:t>Mae'r posteri o etholiadau neu ymgyrchoedd yn UDA, Gwlad Pwyl, Tsieina (1971), Libanus, Tanzania a'r DU.</a:t>
            </a:r>
          </a:p>
          <a:p>
            <a:endParaRPr lang="en-GB" dirty="0"/>
          </a:p>
          <a:p>
            <a:pPr marL="0" indent="0">
              <a:buNone/>
            </a:pPr>
            <a:endParaRPr lang="en-GB" dirty="0"/>
          </a:p>
          <a:p>
            <a:pPr marL="0" indent="0">
              <a:buNone/>
              <a:defRPr b="0" i="0"/>
            </a:pPr>
            <a:r>
              <a:rPr lang="1106" dirty="0"/>
              <a:t>Rhowch barau gyda'i gilydd i gymharu eu posteri a phenderfynu pa boster sydd fwyaf effeithiol.</a:t>
            </a:r>
          </a:p>
          <a:p>
            <a:pPr marL="0" indent="0">
              <a:buNone/>
            </a:pPr>
            <a:endParaRPr lang="en-GB" b="1" dirty="0"/>
          </a:p>
          <a:p>
            <a:pPr marL="0" indent="0">
              <a:buNone/>
              <a:defRPr b="0" i="0"/>
            </a:pPr>
            <a:r>
              <a:rPr lang="1106" b="1" dirty="0"/>
              <a:t>Estyniad: </a:t>
            </a:r>
            <a:r>
              <a:rPr lang="1106" b="0" dirty="0"/>
              <a:t>mae sawl un o'r posteri wedi cael eu cymryd o erthyglau newyddion yn trafod ymgyrchoedd etholiadol neu wleidyddol. Gallai'r myfyrwyr edrych ar yr erthyglau hyn fel ymchwil ar gyfer eu hymgyrchoedd eu hunain.</a:t>
            </a:r>
          </a:p>
          <a:p>
            <a:endParaRPr lang="en-GB" dirty="0"/>
          </a:p>
          <a:p>
            <a:endParaRPr lang="en-GB" dirty="0"/>
          </a:p>
        </p:txBody>
      </p:sp>
      <p:sp>
        <p:nvSpPr>
          <p:cNvPr id="4" name="Slide Number Placeholder 3"/>
          <p:cNvSpPr>
            <a:spLocks noGrp="1"/>
          </p:cNvSpPr>
          <p:nvPr>
            <p:ph type="sldNum" sz="quarter" idx="10"/>
          </p:nvPr>
        </p:nvSpPr>
        <p:spPr/>
        <p:txBody>
          <a:bodyPr/>
          <a:lstStyle/>
          <a:p>
            <a:pPr>
              <a:defRPr b="0" i="0"/>
            </a:pPr>
            <a:fld id="{014DFD12-952D-40BC-B0A1-0094E2648CE1}" type="slidenum">
              <a:rPr lang="en-US" smtClean="0"/>
              <a:t>6</a:t>
            </a:fld>
            <a:endParaRPr lang="en-US"/>
          </a:p>
        </p:txBody>
      </p:sp>
    </p:spTree>
    <p:extLst>
      <p:ext uri="{BB962C8B-B14F-4D97-AF65-F5344CB8AC3E}">
        <p14:creationId xmlns:p14="http://schemas.microsoft.com/office/powerpoint/2010/main" val="664806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cy-GB" noProof="0" dirty="0"/>
              <a:t>Mewn parau, gofynnwch i’r myfyrwyr fyfyrio ar ddelweddau’r ymgyrch ac ateb y cwestiynau canlynol</a:t>
            </a:r>
          </a:p>
          <a:p>
            <a:pPr marL="0" indent="0">
              <a:buFont typeface="Arial" panose="020B0604020202020204" pitchFamily="34" charset="0"/>
              <a:buNone/>
            </a:pPr>
            <a:endParaRPr lang="cy-GB" noProof="0" dirty="0"/>
          </a:p>
          <a:p>
            <a:pPr marL="171450" indent="-171450">
              <a:buFont typeface="Arial" panose="020B0604020202020204" pitchFamily="34" charset="0"/>
              <a:buChar char="•"/>
            </a:pPr>
            <a:r>
              <a:rPr lang="cy-GB" noProof="0" dirty="0"/>
              <a:t>Beth ydych chi'n ei hoffi am yr ymgyrch?</a:t>
            </a:r>
          </a:p>
          <a:p>
            <a:pPr marL="171450" indent="-171450">
              <a:buFont typeface="Arial" panose="020B0604020202020204" pitchFamily="34" charset="0"/>
              <a:buChar char="•"/>
            </a:pPr>
            <a:r>
              <a:rPr lang="cy-GB" noProof="0" dirty="0"/>
              <a:t>A oes unrhyw beth nad ydych yn ei hoffi am yr ymgyrch?</a:t>
            </a:r>
          </a:p>
          <a:p>
            <a:pPr marL="171450" indent="-171450">
              <a:buFont typeface="Arial" panose="020B0604020202020204" pitchFamily="34" charset="0"/>
              <a:buChar char="•"/>
            </a:pPr>
            <a:r>
              <a:rPr lang="cy-GB" noProof="0" dirty="0"/>
              <a:t>A fyddai hyn yn gwneud i chi gofrestru i bleidleisio?</a:t>
            </a:r>
          </a:p>
          <a:p>
            <a:pPr marL="171450" indent="-171450">
              <a:buFont typeface="Arial" panose="020B0604020202020204" pitchFamily="34" charset="0"/>
              <a:buChar char="•"/>
            </a:pPr>
            <a:endParaRPr lang="cy-GB" noProof="0" dirty="0"/>
          </a:p>
          <a:p>
            <a:pPr marL="0" indent="0">
              <a:buFont typeface="Arial" panose="020B0604020202020204" pitchFamily="34" charset="0"/>
              <a:buNone/>
            </a:pPr>
            <a:r>
              <a:rPr lang="cy-GB" noProof="0" dirty="0"/>
              <a:t>Gwnewch y myfyrwyr yn ymwybodol bod ymgyrchoedd y Comisiwn Etholiadol yn defnyddio posteri, hysbysfyrddau, radio, hysbysebion teledu, y cyfryngau cymdeithasol a llawer mwy i ddod â’r ymgyrch yn fyw.</a:t>
            </a:r>
          </a:p>
        </p:txBody>
      </p:sp>
      <p:sp>
        <p:nvSpPr>
          <p:cNvPr id="4" name="Slide Number Placeholder 3"/>
          <p:cNvSpPr>
            <a:spLocks noGrp="1"/>
          </p:cNvSpPr>
          <p:nvPr>
            <p:ph type="sldNum" sz="quarter" idx="5"/>
          </p:nvPr>
        </p:nvSpPr>
        <p:spPr/>
        <p:txBody>
          <a:bodyPr/>
          <a:lstStyle/>
          <a:p>
            <a:fld id="{8F9D6723-1A60-0442-910D-F7FD63281914}" type="slidenum">
              <a:rPr lang="en-US" smtClean="0"/>
              <a:t>7</a:t>
            </a:fld>
            <a:endParaRPr lang="en-US"/>
          </a:p>
        </p:txBody>
      </p:sp>
    </p:spTree>
    <p:extLst>
      <p:ext uri="{BB962C8B-B14F-4D97-AF65-F5344CB8AC3E}">
        <p14:creationId xmlns:p14="http://schemas.microsoft.com/office/powerpoint/2010/main" val="461009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err="1"/>
              <a:t>Mewn</a:t>
            </a:r>
            <a:r>
              <a:rPr lang="en-GB" dirty="0"/>
              <a:t> </a:t>
            </a:r>
            <a:r>
              <a:rPr lang="en-GB" dirty="0" err="1"/>
              <a:t>parau</a:t>
            </a:r>
            <a:r>
              <a:rPr lang="en-GB" dirty="0"/>
              <a:t>, </a:t>
            </a:r>
            <a:r>
              <a:rPr lang="en-GB" dirty="0" err="1"/>
              <a:t>gofynna’r</a:t>
            </a:r>
            <a:r>
              <a:rPr lang="en-GB" dirty="0"/>
              <a:t> </a:t>
            </a:r>
            <a:r>
              <a:rPr lang="en-GB" dirty="0" err="1"/>
              <a:t>myfyrwyr</a:t>
            </a:r>
            <a:r>
              <a:rPr lang="en-GB" dirty="0"/>
              <a:t> </a:t>
            </a:r>
            <a:r>
              <a:rPr lang="en-GB" dirty="0" err="1"/>
              <a:t>i</a:t>
            </a:r>
            <a:r>
              <a:rPr lang="en-GB" dirty="0"/>
              <a:t> </a:t>
            </a:r>
            <a:r>
              <a:rPr lang="en-GB" dirty="0" err="1"/>
              <a:t>fyfyrio</a:t>
            </a:r>
            <a:r>
              <a:rPr lang="en-GB" dirty="0"/>
              <a:t> </a:t>
            </a:r>
            <a:r>
              <a:rPr lang="en-GB" dirty="0" err="1"/>
              <a:t>ar</a:t>
            </a:r>
            <a:r>
              <a:rPr lang="en-GB" dirty="0"/>
              <a:t> </a:t>
            </a:r>
            <a:r>
              <a:rPr lang="en-GB" dirty="0" err="1"/>
              <a:t>luniau’r</a:t>
            </a:r>
            <a:r>
              <a:rPr lang="en-GB" dirty="0"/>
              <a:t> </a:t>
            </a:r>
            <a:r>
              <a:rPr lang="en-GB" dirty="0" err="1"/>
              <a:t>ymgyrch</a:t>
            </a:r>
            <a:r>
              <a:rPr lang="en-GB" dirty="0"/>
              <a:t> ac </a:t>
            </a:r>
            <a:r>
              <a:rPr lang="en-GB" dirty="0" err="1"/>
              <a:t>i</a:t>
            </a:r>
            <a:r>
              <a:rPr lang="en-GB" dirty="0"/>
              <a:t> </a:t>
            </a:r>
            <a:r>
              <a:rPr lang="en-GB" dirty="0" err="1"/>
              <a:t>ateb</a:t>
            </a:r>
            <a:r>
              <a:rPr lang="en-GB" dirty="0"/>
              <a:t> y </a:t>
            </a:r>
            <a:r>
              <a:rPr lang="en-GB" dirty="0" err="1"/>
              <a:t>cwestiynau</a:t>
            </a:r>
            <a:r>
              <a:rPr lang="en-GB" dirty="0"/>
              <a:t> </a:t>
            </a:r>
            <a:r>
              <a:rPr lang="en-GB" dirty="0" err="1"/>
              <a:t>canlynol</a:t>
            </a:r>
            <a:endParaRPr lang="en-GB" dirty="0"/>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Beth </a:t>
            </a:r>
            <a:r>
              <a:rPr lang="en-GB" dirty="0" err="1"/>
              <a:t>ydych</a:t>
            </a:r>
            <a:r>
              <a:rPr lang="en-GB" dirty="0"/>
              <a:t> </a:t>
            </a:r>
            <a:r>
              <a:rPr lang="en-GB" dirty="0" err="1"/>
              <a:t>chi’n</a:t>
            </a:r>
            <a:r>
              <a:rPr lang="en-GB" dirty="0"/>
              <a:t> </a:t>
            </a:r>
            <a:r>
              <a:rPr lang="en-GB" dirty="0" err="1"/>
              <a:t>ei</a:t>
            </a:r>
            <a:r>
              <a:rPr lang="en-GB" dirty="0"/>
              <a:t> </a:t>
            </a:r>
            <a:r>
              <a:rPr lang="en-GB" dirty="0" err="1"/>
              <a:t>hoffi</a:t>
            </a:r>
            <a:r>
              <a:rPr lang="en-GB" dirty="0"/>
              <a:t> am yr </a:t>
            </a:r>
            <a:r>
              <a:rPr lang="en-GB" dirty="0" err="1"/>
              <a:t>ymgyrch</a:t>
            </a:r>
            <a:r>
              <a:rPr lang="en-GB" dirty="0"/>
              <a:t>?</a:t>
            </a:r>
          </a:p>
          <a:p>
            <a:pPr marL="171450" indent="-171450">
              <a:buFont typeface="Arial" panose="020B0604020202020204" pitchFamily="34" charset="0"/>
              <a:buChar char="•"/>
            </a:pPr>
            <a:r>
              <a:rPr lang="en-GB" dirty="0"/>
              <a:t>Oes </a:t>
            </a:r>
            <a:r>
              <a:rPr lang="en-GB" dirty="0" err="1"/>
              <a:t>na</a:t>
            </a:r>
            <a:r>
              <a:rPr lang="en-GB" dirty="0"/>
              <a:t> </a:t>
            </a:r>
            <a:r>
              <a:rPr lang="en-GB" dirty="0" err="1"/>
              <a:t>rhywbeth</a:t>
            </a:r>
            <a:r>
              <a:rPr lang="en-GB" dirty="0"/>
              <a:t> </a:t>
            </a:r>
            <a:r>
              <a:rPr lang="en-GB" dirty="0" err="1"/>
              <a:t>dydych</a:t>
            </a:r>
            <a:r>
              <a:rPr lang="en-GB" dirty="0"/>
              <a:t> chi </a:t>
            </a:r>
            <a:r>
              <a:rPr lang="en-GB" dirty="0" err="1"/>
              <a:t>ddim</a:t>
            </a:r>
            <a:r>
              <a:rPr lang="en-GB" dirty="0"/>
              <a:t> </a:t>
            </a:r>
            <a:r>
              <a:rPr lang="en-GB" dirty="0" err="1"/>
              <a:t>yn</a:t>
            </a:r>
            <a:r>
              <a:rPr lang="en-GB" dirty="0"/>
              <a:t> </a:t>
            </a:r>
            <a:r>
              <a:rPr lang="en-GB" dirty="0" err="1"/>
              <a:t>ei</a:t>
            </a:r>
            <a:r>
              <a:rPr lang="en-GB" dirty="0"/>
              <a:t> </a:t>
            </a:r>
            <a:r>
              <a:rPr lang="en-GB" dirty="0" err="1"/>
              <a:t>hoffi</a:t>
            </a:r>
            <a:r>
              <a:rPr lang="en-GB" dirty="0"/>
              <a:t> am yr </a:t>
            </a:r>
            <a:r>
              <a:rPr lang="en-GB" dirty="0" err="1"/>
              <a:t>ymgyrch</a:t>
            </a:r>
            <a:r>
              <a:rPr lang="en-GB" dirty="0"/>
              <a:t>?</a:t>
            </a:r>
          </a:p>
          <a:p>
            <a:pPr marL="171450" indent="-171450">
              <a:buFont typeface="Arial" panose="020B0604020202020204" pitchFamily="34" charset="0"/>
              <a:buChar char="•"/>
            </a:pPr>
            <a:r>
              <a:rPr lang="en-GB" dirty="0"/>
              <a:t>A </a:t>
            </a:r>
            <a:r>
              <a:rPr lang="en-GB" dirty="0" err="1"/>
              <a:t>fyddai</a:t>
            </a:r>
            <a:r>
              <a:rPr lang="en-GB" dirty="0"/>
              <a:t> </a:t>
            </a:r>
            <a:r>
              <a:rPr lang="en-GB" dirty="0" err="1"/>
              <a:t>hyn</a:t>
            </a:r>
            <a:r>
              <a:rPr lang="en-GB" dirty="0"/>
              <a:t> </a:t>
            </a:r>
            <a:r>
              <a:rPr lang="en-GB" dirty="0" err="1"/>
              <a:t>yn</a:t>
            </a:r>
            <a:r>
              <a:rPr lang="en-GB" dirty="0"/>
              <a:t> </a:t>
            </a:r>
            <a:r>
              <a:rPr lang="en-GB" dirty="0" err="1"/>
              <a:t>gwneud</a:t>
            </a:r>
            <a:r>
              <a:rPr lang="en-GB" dirty="0"/>
              <a:t> </a:t>
            </a:r>
            <a:r>
              <a:rPr lang="en-GB" dirty="0" err="1"/>
              <a:t>i</a:t>
            </a:r>
            <a:r>
              <a:rPr lang="en-GB" dirty="0"/>
              <a:t> chi </a:t>
            </a:r>
            <a:r>
              <a:rPr lang="en-GB" dirty="0" err="1"/>
              <a:t>gofrestru</a:t>
            </a:r>
            <a:r>
              <a:rPr lang="en-GB" dirty="0"/>
              <a:t> </a:t>
            </a:r>
            <a:r>
              <a:rPr lang="en-GB" dirty="0" err="1"/>
              <a:t>i</a:t>
            </a:r>
            <a:r>
              <a:rPr lang="en-GB" dirty="0"/>
              <a:t> </a:t>
            </a:r>
            <a:r>
              <a:rPr lang="en-GB" dirty="0" err="1"/>
              <a:t>bleidleisio</a:t>
            </a:r>
            <a:r>
              <a:rPr lang="en-GB" dirty="0"/>
              <a:t>?</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err="1"/>
              <a:t>Gwnewch</a:t>
            </a:r>
            <a:r>
              <a:rPr lang="en-GB" dirty="0"/>
              <a:t> y </a:t>
            </a:r>
            <a:r>
              <a:rPr lang="en-GB" dirty="0" err="1"/>
              <a:t>myfyrwyr</a:t>
            </a:r>
            <a:r>
              <a:rPr lang="en-GB" dirty="0"/>
              <a:t> </a:t>
            </a:r>
            <a:r>
              <a:rPr lang="en-GB" dirty="0" err="1"/>
              <a:t>yn</a:t>
            </a:r>
            <a:r>
              <a:rPr lang="en-GB" dirty="0"/>
              <a:t> </a:t>
            </a:r>
            <a:r>
              <a:rPr lang="en-GB" dirty="0" err="1"/>
              <a:t>ymwybodol</a:t>
            </a:r>
            <a:r>
              <a:rPr lang="en-GB" dirty="0"/>
              <a:t> bod </a:t>
            </a:r>
            <a:r>
              <a:rPr lang="en-GB" dirty="0" err="1"/>
              <a:t>ymgyrchoedd</a:t>
            </a:r>
            <a:r>
              <a:rPr lang="en-GB" dirty="0"/>
              <a:t> y </a:t>
            </a:r>
            <a:r>
              <a:rPr lang="en-GB" dirty="0" err="1"/>
              <a:t>Comisiwn</a:t>
            </a:r>
            <a:r>
              <a:rPr lang="en-GB" dirty="0"/>
              <a:t> </a:t>
            </a:r>
            <a:r>
              <a:rPr lang="en-GB" dirty="0" err="1"/>
              <a:t>Etholiadol</a:t>
            </a:r>
            <a:r>
              <a:rPr lang="en-GB" dirty="0"/>
              <a:t> </a:t>
            </a:r>
            <a:r>
              <a:rPr lang="en-GB" dirty="0" err="1"/>
              <a:t>yn</a:t>
            </a:r>
            <a:r>
              <a:rPr lang="en-GB" dirty="0"/>
              <a:t> </a:t>
            </a:r>
            <a:r>
              <a:rPr lang="en-GB" dirty="0" err="1"/>
              <a:t>defnyddio</a:t>
            </a:r>
            <a:r>
              <a:rPr lang="en-GB" dirty="0"/>
              <a:t> </a:t>
            </a:r>
            <a:r>
              <a:rPr lang="en-GB" dirty="0" err="1"/>
              <a:t>posteri</a:t>
            </a:r>
            <a:r>
              <a:rPr lang="en-GB" dirty="0"/>
              <a:t>, </a:t>
            </a:r>
            <a:r>
              <a:rPr lang="en-GB" dirty="0" err="1"/>
              <a:t>hysbysfyrddau</a:t>
            </a:r>
            <a:r>
              <a:rPr lang="en-GB" dirty="0"/>
              <a:t> </a:t>
            </a:r>
            <a:r>
              <a:rPr lang="en-GB" dirty="0" err="1"/>
              <a:t>mawr</a:t>
            </a:r>
            <a:r>
              <a:rPr lang="en-GB" dirty="0"/>
              <a:t>, radio, </a:t>
            </a:r>
            <a:r>
              <a:rPr lang="en-GB" dirty="0" err="1"/>
              <a:t>hysbysebion</a:t>
            </a:r>
            <a:r>
              <a:rPr lang="en-GB" dirty="0"/>
              <a:t> teledu, </a:t>
            </a:r>
            <a:r>
              <a:rPr lang="en-GB" dirty="0" err="1"/>
              <a:t>cyfryngau</a:t>
            </a:r>
            <a:r>
              <a:rPr lang="en-GB" dirty="0"/>
              <a:t> </a:t>
            </a:r>
            <a:r>
              <a:rPr lang="en-GB" dirty="0" err="1"/>
              <a:t>cymdeithasol</a:t>
            </a:r>
            <a:r>
              <a:rPr lang="en-GB" dirty="0"/>
              <a:t> a </a:t>
            </a:r>
            <a:r>
              <a:rPr lang="en-GB" dirty="0" err="1"/>
              <a:t>llawer</a:t>
            </a:r>
            <a:r>
              <a:rPr lang="en-GB" dirty="0"/>
              <a:t> </a:t>
            </a:r>
            <a:r>
              <a:rPr lang="en-GB" dirty="0" err="1"/>
              <a:t>mwy</a:t>
            </a:r>
            <a:r>
              <a:rPr lang="en-GB" dirty="0"/>
              <a:t> </a:t>
            </a:r>
            <a:r>
              <a:rPr lang="en-GB" dirty="0" err="1"/>
              <a:t>i</a:t>
            </a:r>
            <a:r>
              <a:rPr lang="en-GB" dirty="0"/>
              <a:t> </a:t>
            </a:r>
            <a:r>
              <a:rPr lang="en-GB" dirty="0" err="1"/>
              <a:t>ddod</a:t>
            </a:r>
            <a:r>
              <a:rPr lang="en-GB" dirty="0"/>
              <a:t> </a:t>
            </a:r>
            <a:r>
              <a:rPr lang="en-GB" dirty="0" err="1"/>
              <a:t>a’r</a:t>
            </a:r>
            <a:r>
              <a:rPr lang="en-GB" dirty="0"/>
              <a:t> </a:t>
            </a:r>
            <a:r>
              <a:rPr lang="en-GB" dirty="0" err="1"/>
              <a:t>ymgyrch</a:t>
            </a:r>
            <a:r>
              <a:rPr lang="en-GB" dirty="0"/>
              <a:t> </a:t>
            </a:r>
            <a:r>
              <a:rPr lang="en-GB" dirty="0" err="1"/>
              <a:t>yn</a:t>
            </a:r>
            <a:r>
              <a:rPr lang="en-GB" dirty="0"/>
              <a:t> </a:t>
            </a:r>
            <a:r>
              <a:rPr lang="en-GB" dirty="0" err="1"/>
              <a:t>fyw</a:t>
            </a:r>
            <a:r>
              <a:rPr lang="en-GB" dirty="0"/>
              <a:t>.</a:t>
            </a:r>
          </a:p>
        </p:txBody>
      </p:sp>
      <p:sp>
        <p:nvSpPr>
          <p:cNvPr id="4" name="Slide Number Placeholder 3"/>
          <p:cNvSpPr>
            <a:spLocks noGrp="1"/>
          </p:cNvSpPr>
          <p:nvPr>
            <p:ph type="sldNum" sz="quarter" idx="5"/>
          </p:nvPr>
        </p:nvSpPr>
        <p:spPr/>
        <p:txBody>
          <a:bodyPr/>
          <a:lstStyle/>
          <a:p>
            <a:fld id="{8F9D6723-1A60-0442-910D-F7FD63281914}" type="slidenum">
              <a:rPr lang="en-US" smtClean="0"/>
              <a:t>8</a:t>
            </a:fld>
            <a:endParaRPr lang="en-US"/>
          </a:p>
        </p:txBody>
      </p:sp>
    </p:spTree>
    <p:extLst>
      <p:ext uri="{BB962C8B-B14F-4D97-AF65-F5344CB8AC3E}">
        <p14:creationId xmlns:p14="http://schemas.microsoft.com/office/powerpoint/2010/main" val="1582683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defRPr b="0" i="0"/>
            </a:pPr>
            <a:r>
              <a:rPr lang="1106" dirty="0"/>
              <a:t>Caiff rhai rolau posibl ar gyfer y tîm eu hamlinellu ar y sleid nesaf. Mae'n debyg y bydd angen rheolwr ymgyrchu a dylunydd ar bob tîm, ond mae'r rolau eraill yn ddewisol yn dibynnu ar gynllun ymgyrchu'r tîm, ac efallai y bydd gan bob myfyriwr sawl rôl.</a:t>
            </a:r>
          </a:p>
          <a:p>
            <a:endParaRPr lang="en-GB" dirty="0"/>
          </a:p>
        </p:txBody>
      </p:sp>
      <p:sp>
        <p:nvSpPr>
          <p:cNvPr id="4" name="Slide Number Placeholder 3"/>
          <p:cNvSpPr>
            <a:spLocks noGrp="1"/>
          </p:cNvSpPr>
          <p:nvPr>
            <p:ph type="sldNum" sz="quarter" idx="10"/>
          </p:nvPr>
        </p:nvSpPr>
        <p:spPr/>
        <p:txBody>
          <a:bodyPr/>
          <a:lstStyle/>
          <a:p>
            <a:pPr>
              <a:defRPr b="0" i="0"/>
            </a:pPr>
            <a:fld id="{B017E6C7-2818-48D4-9338-551DA99C63EA}" type="slidenum">
              <a:rPr lang="en-US" smtClean="0"/>
              <a:t>9</a:t>
            </a:fld>
            <a:endParaRPr lang="en-US"/>
          </a:p>
        </p:txBody>
      </p:sp>
    </p:spTree>
    <p:extLst>
      <p:ext uri="{BB962C8B-B14F-4D97-AF65-F5344CB8AC3E}">
        <p14:creationId xmlns:p14="http://schemas.microsoft.com/office/powerpoint/2010/main" val="3669148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b="0" i="0"/>
            </a:pPr>
            <a:fld id="{61018D34-730E-4CE4-984C-1C5854521EA7}" type="slidenum">
              <a:rPr lang="en-US" smtClean="0"/>
              <a:t>10</a:t>
            </a:fld>
            <a:endParaRPr lang="en-US"/>
          </a:p>
        </p:txBody>
      </p:sp>
    </p:spTree>
    <p:extLst>
      <p:ext uri="{BB962C8B-B14F-4D97-AF65-F5344CB8AC3E}">
        <p14:creationId xmlns:p14="http://schemas.microsoft.com/office/powerpoint/2010/main" val="3639482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hyperlink" Target="http://comisiwnetholiadol.org.uk/dysgu" TargetMode="External"/><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hyperlink" Target="http://comisiwnetholiadol.org.uk/dysgu" TargetMode="External"/><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comisiwnetholiadol.org.uk/dysgu" TargetMode="External"/><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comisiwnetholiadol.org.uk/dysgu" TargetMode="External"/><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png"/><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png"/><Relationship Id="rId4" Type="http://schemas.microsoft.com/office/2007/relationships/hdphoto" Target="../media/hdphoto2.wdp"/></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3.wdp"/><Relationship Id="rId5" Type="http://schemas.openxmlformats.org/officeDocument/2006/relationships/image" Target="../media/image18.png"/><Relationship Id="rId4" Type="http://schemas.openxmlformats.org/officeDocument/2006/relationships/hyperlink" Target="http://comisiwnetholiadol.org.uk/dysgu" TargetMode="Externa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18.png"/><Relationship Id="rId4" Type="http://schemas.openxmlformats.org/officeDocument/2006/relationships/hyperlink" Target="http://comisiwnetholiadol.org.uk/dysgu" TargetMode="Externa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5.wdp"/><Relationship Id="rId5" Type="http://schemas.openxmlformats.org/officeDocument/2006/relationships/image" Target="../media/image18.png"/><Relationship Id="rId4" Type="http://schemas.openxmlformats.org/officeDocument/2006/relationships/hyperlink" Target="http://comisiwnetholiadol.org.uk/dysgu" TargetMode="Externa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1.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hyperlink" Target="http://comisiwnetholiadol.org.uk/dysgu" TargetMode="Externa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hyperlink" Target="http://comisiwnetholiadol.org.uk/dysgu" TargetMode="Externa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hyperlink" Target="http://comisiwnetholiadol.org.uk/dysgu" TargetMode="Externa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hyperlink" Target="http://comisiwnetholiadol.org.uk/dysgu"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comisiwnetholiadol.org.uk/dysgu" TargetMode="External"/><Relationship Id="rId7"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hyperlink" Target="http://comisiwnetholiadol.org.uk/dysgu" TargetMode="Externa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sset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3072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dirty="0"/>
              <a:t>XX to XX minutes</a:t>
            </a:r>
            <a:endParaRPr lang="en-US" dirty="0"/>
          </a:p>
        </p:txBody>
      </p:sp>
      <p:pic>
        <p:nvPicPr>
          <p:cNvPr id="25" name="Clock Icon">
            <a:extLst>
              <a:ext uri="{FF2B5EF4-FFF2-40B4-BE49-F238E27FC236}">
                <a16:creationId xmlns:a16="http://schemas.microsoft.com/office/drawing/2014/main" id="{3B6F75D2-1137-CA45-AFB2-267C4F6EBDD0}"/>
              </a:ext>
            </a:extLst>
          </p:cNvPr>
          <p:cNvPicPr>
            <a:picLocks noChangeAspect="1"/>
          </p:cNvPicPr>
          <p:nvPr userDrawn="1"/>
        </p:nvPicPr>
        <p:blipFill>
          <a:blip r:embed="rId2"/>
          <a:srcRect/>
          <a:stretch/>
        </p:blipFill>
        <p:spPr>
          <a:xfrm>
            <a:off x="371475" y="1733852"/>
            <a:ext cx="411086" cy="411086"/>
          </a:xfrm>
          <a:prstGeom prst="rect">
            <a:avLst/>
          </a:prstGeom>
        </p:spPr>
      </p:pic>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3"/>
          <a:srcRect l="3461" r="6942" b="3737"/>
          <a:stretch/>
        </p:blipFill>
        <p:spPr>
          <a:xfrm>
            <a:off x="6240463" y="790543"/>
            <a:ext cx="5951537" cy="6076621"/>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5" name="Picture 14" descr="A picture containing logo&#10;&#10;Description automatically generated">
            <a:extLst>
              <a:ext uri="{FF2B5EF4-FFF2-40B4-BE49-F238E27FC236}">
                <a16:creationId xmlns:a16="http://schemas.microsoft.com/office/drawing/2014/main" id="{0CAF7B56-3DE6-9A4E-A387-03278A669023}"/>
              </a:ext>
            </a:extLst>
          </p:cNvPr>
          <p:cNvPicPr>
            <a:picLocks noChangeAspect="1"/>
          </p:cNvPicPr>
          <p:nvPr userDrawn="1"/>
        </p:nvPicPr>
        <p:blipFill>
          <a:blip r:embed="rId4"/>
          <a:stretch>
            <a:fillRect/>
          </a:stretch>
        </p:blipFill>
        <p:spPr>
          <a:xfrm>
            <a:off x="10742706" y="493632"/>
            <a:ext cx="1030561" cy="650971"/>
          </a:xfrm>
          <a:prstGeom prst="rect">
            <a:avLst/>
          </a:prstGeom>
        </p:spPr>
      </p:pic>
      <p:sp>
        <p:nvSpPr>
          <p:cNvPr id="18" name="Footer Placeholder 40">
            <a:hlinkClick r:id="rId5"/>
            <a:extLst>
              <a:ext uri="{FF2B5EF4-FFF2-40B4-BE49-F238E27FC236}">
                <a16:creationId xmlns:a16="http://schemas.microsoft.com/office/drawing/2014/main" id="{004DC51A-28EF-954D-BC78-1E408C8FF76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9" name="Picture 18" descr="MAE DY BLEIDLAIS YN CYFRI PAID COLLI DY GYFLE Logo">
            <a:extLst>
              <a:ext uri="{FF2B5EF4-FFF2-40B4-BE49-F238E27FC236}">
                <a16:creationId xmlns:a16="http://schemas.microsoft.com/office/drawing/2014/main" id="{9E55D2DE-A4CB-844E-AD12-23E6D5522917}"/>
              </a:ext>
            </a:extLst>
          </p:cNvPr>
          <p:cNvPicPr>
            <a:picLocks noChangeAspect="1"/>
          </p:cNvPicPr>
          <p:nvPr userDrawn="1"/>
        </p:nvPicPr>
        <p:blipFill>
          <a:blip r:embed="rId6"/>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682432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dirty="0"/>
              <a:t>XX to XX minutes</a:t>
            </a:r>
            <a:endParaRPr lang="en-US" dirty="0"/>
          </a:p>
        </p:txBody>
      </p:sp>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2"/>
          <a:srcRect l="3461" r="6942" b="3737"/>
          <a:stretch/>
        </p:blipFill>
        <p:spPr>
          <a:xfrm>
            <a:off x="6240463" y="790543"/>
            <a:ext cx="5951537" cy="6076621"/>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5" name="Picture 14" descr="A picture containing logo&#10;&#10;Description automatically generated">
            <a:extLst>
              <a:ext uri="{FF2B5EF4-FFF2-40B4-BE49-F238E27FC236}">
                <a16:creationId xmlns:a16="http://schemas.microsoft.com/office/drawing/2014/main" id="{0CAF7B56-3DE6-9A4E-A387-03278A669023}"/>
              </a:ext>
            </a:extLst>
          </p:cNvPr>
          <p:cNvPicPr>
            <a:picLocks noChangeAspect="1"/>
          </p:cNvPicPr>
          <p:nvPr userDrawn="1"/>
        </p:nvPicPr>
        <p:blipFill>
          <a:blip r:embed="rId3"/>
          <a:stretch>
            <a:fillRect/>
          </a:stretch>
        </p:blipFill>
        <p:spPr>
          <a:xfrm>
            <a:off x="10742706" y="493632"/>
            <a:ext cx="1030561" cy="650971"/>
          </a:xfrm>
          <a:prstGeom prst="rect">
            <a:avLst/>
          </a:prstGeom>
        </p:spPr>
      </p:pic>
      <p:sp>
        <p:nvSpPr>
          <p:cNvPr id="18" name="Footer Placeholder 40">
            <a:hlinkClick r:id="rId4"/>
            <a:extLst>
              <a:ext uri="{FF2B5EF4-FFF2-40B4-BE49-F238E27FC236}">
                <a16:creationId xmlns:a16="http://schemas.microsoft.com/office/drawing/2014/main" id="{004DC51A-28EF-954D-BC78-1E408C8FF76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9" name="Picture 18" descr="MAE DY BLEIDLAIS YN CYFRI PAID COLLI DY GYFLE Logo">
            <a:extLst>
              <a:ext uri="{FF2B5EF4-FFF2-40B4-BE49-F238E27FC236}">
                <a16:creationId xmlns:a16="http://schemas.microsoft.com/office/drawing/2014/main" id="{9E55D2DE-A4CB-844E-AD12-23E6D5522917}"/>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609103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dirty="0"/>
              <a:t>XX to XX minutes</a:t>
            </a:r>
            <a:endParaRPr lang="en-US" dirty="0"/>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CE98481-9685-6643-B405-447CEACFBED1}"/>
              </a:ext>
            </a:extLst>
          </p:cNvPr>
          <p:cNvPicPr>
            <a:picLocks noChangeAspect="1"/>
          </p:cNvPicPr>
          <p:nvPr userDrawn="1"/>
        </p:nvPicPr>
        <p:blipFill>
          <a:blip r:embed="rId2"/>
          <a:srcRect/>
          <a:stretch/>
        </p:blipFill>
        <p:spPr>
          <a:xfrm>
            <a:off x="371475" y="1733852"/>
            <a:ext cx="411086" cy="411086"/>
          </a:xfrm>
          <a:prstGeom prst="rect">
            <a:avLst/>
          </a:prstGeom>
        </p:spPr>
      </p:pic>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A picture containing logo&#10;&#10;Description automatically generated">
            <a:extLst>
              <a:ext uri="{FF2B5EF4-FFF2-40B4-BE49-F238E27FC236}">
                <a16:creationId xmlns:a16="http://schemas.microsoft.com/office/drawing/2014/main" id="{D99C0E1D-BC84-D448-B5F0-6354652D2774}"/>
              </a:ext>
            </a:extLst>
          </p:cNvPr>
          <p:cNvPicPr>
            <a:picLocks noChangeAspect="1"/>
          </p:cNvPicPr>
          <p:nvPr userDrawn="1"/>
        </p:nvPicPr>
        <p:blipFill>
          <a:blip r:embed="rId4"/>
          <a:stretch>
            <a:fillRect/>
          </a:stretch>
        </p:blipFill>
        <p:spPr>
          <a:xfrm>
            <a:off x="10742706" y="493632"/>
            <a:ext cx="1030561" cy="650971"/>
          </a:xfrm>
          <a:prstGeom prst="rect">
            <a:avLst/>
          </a:prstGeom>
        </p:spPr>
      </p:pic>
      <p:sp>
        <p:nvSpPr>
          <p:cNvPr id="15" name="Footer Placeholder 40">
            <a:hlinkClick r:id="rId5"/>
            <a:extLst>
              <a:ext uri="{FF2B5EF4-FFF2-40B4-BE49-F238E27FC236}">
                <a16:creationId xmlns:a16="http://schemas.microsoft.com/office/drawing/2014/main" id="{6B9BD42C-453C-2444-B2C1-42F202B2392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2" name="Picture 21" descr="MAE DY BLEIDLAIS YN CYFRI PAID COLLI DY GYFLE Logo">
            <a:extLst>
              <a:ext uri="{FF2B5EF4-FFF2-40B4-BE49-F238E27FC236}">
                <a16:creationId xmlns:a16="http://schemas.microsoft.com/office/drawing/2014/main" id="{A861A104-DF02-C045-A75D-DCCD11FE0511}"/>
              </a:ext>
            </a:extLst>
          </p:cNvPr>
          <p:cNvPicPr>
            <a:picLocks noChangeAspect="1"/>
          </p:cNvPicPr>
          <p:nvPr userDrawn="1"/>
        </p:nvPicPr>
        <p:blipFill>
          <a:blip r:embed="rId6"/>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416022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dirty="0"/>
              <a:t>XX to XX minutes</a:t>
            </a:r>
            <a:endParaRPr lang="en-US" dirty="0"/>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A picture containing logo&#10;&#10;Description automatically generated">
            <a:extLst>
              <a:ext uri="{FF2B5EF4-FFF2-40B4-BE49-F238E27FC236}">
                <a16:creationId xmlns:a16="http://schemas.microsoft.com/office/drawing/2014/main" id="{D99C0E1D-BC84-D448-B5F0-6354652D2774}"/>
              </a:ext>
            </a:extLst>
          </p:cNvPr>
          <p:cNvPicPr>
            <a:picLocks noChangeAspect="1"/>
          </p:cNvPicPr>
          <p:nvPr userDrawn="1"/>
        </p:nvPicPr>
        <p:blipFill>
          <a:blip r:embed="rId3"/>
          <a:stretch>
            <a:fillRect/>
          </a:stretch>
        </p:blipFill>
        <p:spPr>
          <a:xfrm>
            <a:off x="10742706" y="493632"/>
            <a:ext cx="1030561" cy="650971"/>
          </a:xfrm>
          <a:prstGeom prst="rect">
            <a:avLst/>
          </a:prstGeom>
        </p:spPr>
      </p:pic>
      <p:sp>
        <p:nvSpPr>
          <p:cNvPr id="15" name="Footer Placeholder 40">
            <a:hlinkClick r:id="rId4"/>
            <a:extLst>
              <a:ext uri="{FF2B5EF4-FFF2-40B4-BE49-F238E27FC236}">
                <a16:creationId xmlns:a16="http://schemas.microsoft.com/office/drawing/2014/main" id="{6B9BD42C-453C-2444-B2C1-42F202B2392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2" name="Picture 21" descr="MAE DY BLEIDLAIS YN CYFRI PAID COLLI DY GYFLE Logo">
            <a:extLst>
              <a:ext uri="{FF2B5EF4-FFF2-40B4-BE49-F238E27FC236}">
                <a16:creationId xmlns:a16="http://schemas.microsoft.com/office/drawing/2014/main" id="{A861A104-DF02-C045-A75D-DCCD11FE0511}"/>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319041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eak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dirty="0"/>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4" name="Picture 13">
            <a:extLst>
              <a:ext uri="{FF2B5EF4-FFF2-40B4-BE49-F238E27FC236}">
                <a16:creationId xmlns:a16="http://schemas.microsoft.com/office/drawing/2014/main" id="{001F01D4-EDE1-5A42-80EB-AC3EB61B5DC1}"/>
              </a:ext>
              <a:ext uri="{C183D7F6-B498-43B3-948B-1728B52AA6E4}">
                <adec:decorative xmlns:adec="http://schemas.microsoft.com/office/drawing/2017/decorative" val="1"/>
              </a:ext>
            </a:extLst>
          </p:cNvPr>
          <p:cNvPicPr>
            <a:picLocks noChangeAspect="1"/>
          </p:cNvPicPr>
          <p:nvPr userDrawn="1"/>
        </p:nvPicPr>
        <p:blipFill rotWithShape="1">
          <a:blip r:embed="rId3"/>
          <a:srcRect l="25552" b="7720"/>
          <a:stretch/>
        </p:blipFill>
        <p:spPr>
          <a:xfrm flipH="1">
            <a:off x="5329584" y="-108515"/>
            <a:ext cx="6862416" cy="6966515"/>
          </a:xfrm>
          <a:prstGeom prst="rect">
            <a:avLst/>
          </a:prstGeom>
        </p:spPr>
      </p:pic>
      <p:sp>
        <p:nvSpPr>
          <p:cNvPr id="15" name="Footer Placeholder 7">
            <a:extLst>
              <a:ext uri="{FF2B5EF4-FFF2-40B4-BE49-F238E27FC236}">
                <a16:creationId xmlns:a16="http://schemas.microsoft.com/office/drawing/2014/main" id="{A530EBA1-26F8-B74E-9E2D-891C18D2E7C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dirty="0"/>
              <a:t>PRESENTATION TITLE HERE (AMEND VIEW &gt; HEADER AND FOOTER &gt; APPLY ALL)</a:t>
            </a:r>
          </a:p>
        </p:txBody>
      </p:sp>
      <p:sp>
        <p:nvSpPr>
          <p:cNvPr id="13" name="Footer Placeholder 40">
            <a:hlinkClick r:id="rId4"/>
            <a:extLst>
              <a:ext uri="{FF2B5EF4-FFF2-40B4-BE49-F238E27FC236}">
                <a16:creationId xmlns:a16="http://schemas.microsoft.com/office/drawing/2014/main" id="{EEC28A0D-F14C-184B-9005-F767648E4D2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8" name="Picture 17" descr="MAE DY BLEIDLAIS YN CYFRI PAID COLLI DY GYFLE Logo">
            <a:extLst>
              <a:ext uri="{FF2B5EF4-FFF2-40B4-BE49-F238E27FC236}">
                <a16:creationId xmlns:a16="http://schemas.microsoft.com/office/drawing/2014/main" id="{27331521-DB6F-2B46-9FC3-6F1D780396BE}"/>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1559794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reaker Slid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dirty="0"/>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1" name="Picture 10">
            <a:extLst>
              <a:ext uri="{FF2B5EF4-FFF2-40B4-BE49-F238E27FC236}">
                <a16:creationId xmlns:a16="http://schemas.microsoft.com/office/drawing/2014/main" id="{A1CC0C7C-BCDF-5145-8102-C3AF0EF3A3B2}"/>
              </a:ext>
              <a:ext uri="{C183D7F6-B498-43B3-948B-1728B52AA6E4}">
                <adec:decorative xmlns:adec="http://schemas.microsoft.com/office/drawing/2017/decorative" val="1"/>
              </a:ext>
            </a:extLst>
          </p:cNvPr>
          <p:cNvPicPr>
            <a:picLocks noChangeAspect="1"/>
          </p:cNvPicPr>
          <p:nvPr userDrawn="1"/>
        </p:nvPicPr>
        <p:blipFill rotWithShape="1">
          <a:blip r:embed="rId3"/>
          <a:srcRect l="3461" r="6942" b="3737"/>
          <a:stretch/>
        </p:blipFill>
        <p:spPr>
          <a:xfrm>
            <a:off x="5409078" y="-58315"/>
            <a:ext cx="6782923" cy="6925480"/>
          </a:xfrm>
          <a:prstGeom prst="rect">
            <a:avLst/>
          </a:prstGeom>
        </p:spPr>
      </p:pic>
      <p:sp>
        <p:nvSpPr>
          <p:cNvPr id="15" name="Footer Placeholder 7">
            <a:extLst>
              <a:ext uri="{FF2B5EF4-FFF2-40B4-BE49-F238E27FC236}">
                <a16:creationId xmlns:a16="http://schemas.microsoft.com/office/drawing/2014/main" id="{EE5DE9C6-D72F-2E4D-9B9E-EDC4EA190387}"/>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sp>
        <p:nvSpPr>
          <p:cNvPr id="14" name="Footer Placeholder 40">
            <a:hlinkClick r:id="rId4"/>
            <a:extLst>
              <a:ext uri="{FF2B5EF4-FFF2-40B4-BE49-F238E27FC236}">
                <a16:creationId xmlns:a16="http://schemas.microsoft.com/office/drawing/2014/main" id="{3B62D15E-6980-3E41-BDD9-AE24FF741384}"/>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7" name="Picture 16" descr="MAE DY BLEIDLAIS YN CYFRI PAID COLLI DY GYFLE Logo">
            <a:extLst>
              <a:ext uri="{FF2B5EF4-FFF2-40B4-BE49-F238E27FC236}">
                <a16:creationId xmlns:a16="http://schemas.microsoft.com/office/drawing/2014/main" id="{189D1E86-8324-6140-9A7B-38E7AC96B805}"/>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584010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dirty="0"/>
              <a:t>CLICK THE ICON</a:t>
            </a:r>
            <a:br>
              <a:rPr lang="en-US" dirty="0"/>
            </a:br>
            <a:r>
              <a:rPr lang="en-US" dirty="0"/>
              <a:t>TO ADD AN IMAGE</a:t>
            </a:r>
          </a:p>
        </p:txBody>
      </p:sp>
      <p:sp>
        <p:nvSpPr>
          <p:cNvPr id="2" name="Title 1" descr="Large 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dirty="0"/>
              <a:t>CAPTION TO AN IMAGE PERHAPS</a:t>
            </a:r>
          </a:p>
        </p:txBody>
      </p:sp>
      <p:sp>
        <p:nvSpPr>
          <p:cNvPr id="16" name="Footer Placeholder 7">
            <a:extLst>
              <a:ext uri="{FF2B5EF4-FFF2-40B4-BE49-F238E27FC236}">
                <a16:creationId xmlns:a16="http://schemas.microsoft.com/office/drawing/2014/main" id="{5A9F8D64-5966-3049-8413-6A1571A6DEB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sp>
        <p:nvSpPr>
          <p:cNvPr id="13" name="Footer Placeholder 40">
            <a:hlinkClick r:id="rId2"/>
            <a:extLst>
              <a:ext uri="{FF2B5EF4-FFF2-40B4-BE49-F238E27FC236}">
                <a16:creationId xmlns:a16="http://schemas.microsoft.com/office/drawing/2014/main" id="{C88BCE86-D6E1-BA4F-92ED-C8E6D47CC87E}"/>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8" name="Picture 17" descr="Logo&#10;&#10;Description automatically generated with low confidence">
            <a:extLst>
              <a:ext uri="{FF2B5EF4-FFF2-40B4-BE49-F238E27FC236}">
                <a16:creationId xmlns:a16="http://schemas.microsoft.com/office/drawing/2014/main" id="{814702EA-FB17-A94F-9AC5-BF024D28FB05}"/>
              </a:ext>
            </a:extLst>
          </p:cNvPr>
          <p:cNvPicPr>
            <a:picLocks noChangeAspect="1"/>
          </p:cNvPicPr>
          <p:nvPr userDrawn="1"/>
        </p:nvPicPr>
        <p:blipFill>
          <a:blip r:embed="rId3"/>
          <a:stretch>
            <a:fillRect/>
          </a:stretch>
        </p:blipFill>
        <p:spPr>
          <a:xfrm>
            <a:off x="10725863" y="486082"/>
            <a:ext cx="1058080" cy="668354"/>
          </a:xfrm>
          <a:prstGeom prst="rect">
            <a:avLst/>
          </a:prstGeom>
        </p:spPr>
      </p:pic>
      <p:pic>
        <p:nvPicPr>
          <p:cNvPr id="19" name="Picture 18" descr="MAE DY BLEIDLAIS YN CYFRI PAID COLLI DY GYFLE Logo">
            <a:extLst>
              <a:ext uri="{FF2B5EF4-FFF2-40B4-BE49-F238E27FC236}">
                <a16:creationId xmlns:a16="http://schemas.microsoft.com/office/drawing/2014/main" id="{AD5D6012-8517-0849-A9BA-501A8C72B72C}"/>
              </a:ext>
            </a:extLst>
          </p:cNvPr>
          <p:cNvPicPr>
            <a:picLocks noChangeAspect="1"/>
          </p:cNvPicPr>
          <p:nvPr userDrawn="1"/>
        </p:nvPicPr>
        <p:blipFill>
          <a:blip r:embed="rId4"/>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493120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 Caption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descr="Left hand Side Image&#10;">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dirty="0"/>
              <a:t>CLICK THE ICON</a:t>
            </a:r>
            <a:br>
              <a:rPr lang="en-US" dirty="0"/>
            </a:br>
            <a:r>
              <a:rPr lang="en-US" dirty="0"/>
              <a:t>TO ADD AN IMAGE</a:t>
            </a:r>
          </a:p>
        </p:txBody>
      </p:sp>
      <p:sp>
        <p:nvSpPr>
          <p:cNvPr id="2" name="Half page caption">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dirty="0"/>
              <a:t>CAPTION TO AN IMAGE PERHAPS</a:t>
            </a:r>
          </a:p>
        </p:txBody>
      </p:sp>
      <p:sp>
        <p:nvSpPr>
          <p:cNvPr id="12" name="Footer Placeholder 7">
            <a:extLst>
              <a:ext uri="{FF2B5EF4-FFF2-40B4-BE49-F238E27FC236}">
                <a16:creationId xmlns:a16="http://schemas.microsoft.com/office/drawing/2014/main" id="{BD2479B8-70EE-5D43-8EAB-8E67C0A8661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sp>
        <p:nvSpPr>
          <p:cNvPr id="15" name="Footer Placeholder 40">
            <a:hlinkClick r:id="rId2"/>
            <a:extLst>
              <a:ext uri="{FF2B5EF4-FFF2-40B4-BE49-F238E27FC236}">
                <a16:creationId xmlns:a16="http://schemas.microsoft.com/office/drawing/2014/main" id="{99B81052-EA3A-6041-A634-D8794D9DAA5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6" name="Picture 15" descr="Logo&#10;&#10;Description automatically generated with low confidence">
            <a:extLst>
              <a:ext uri="{FF2B5EF4-FFF2-40B4-BE49-F238E27FC236}">
                <a16:creationId xmlns:a16="http://schemas.microsoft.com/office/drawing/2014/main" id="{4989A576-8B93-8143-A9BB-3D8286844600}"/>
              </a:ext>
            </a:extLst>
          </p:cNvPr>
          <p:cNvPicPr>
            <a:picLocks noChangeAspect="1"/>
          </p:cNvPicPr>
          <p:nvPr userDrawn="1"/>
        </p:nvPicPr>
        <p:blipFill>
          <a:blip r:embed="rId3"/>
          <a:stretch>
            <a:fillRect/>
          </a:stretch>
        </p:blipFill>
        <p:spPr>
          <a:xfrm>
            <a:off x="10725863" y="486082"/>
            <a:ext cx="1058080" cy="668354"/>
          </a:xfrm>
          <a:prstGeom prst="rect">
            <a:avLst/>
          </a:prstGeom>
        </p:spPr>
      </p:pic>
      <p:pic>
        <p:nvPicPr>
          <p:cNvPr id="17" name="Picture 16" descr="MAE DY BLEIDLAIS YN CYFRI PAID COLLI DY GYFLE Logo">
            <a:extLst>
              <a:ext uri="{FF2B5EF4-FFF2-40B4-BE49-F238E27FC236}">
                <a16:creationId xmlns:a16="http://schemas.microsoft.com/office/drawing/2014/main" id="{F8DD6647-0CBB-6443-9951-025AB7E89B21}"/>
              </a:ext>
            </a:extLst>
          </p:cNvPr>
          <p:cNvPicPr>
            <a:picLocks noChangeAspect="1"/>
          </p:cNvPicPr>
          <p:nvPr userDrawn="1"/>
        </p:nvPicPr>
        <p:blipFill>
          <a:blip r:embed="rId4"/>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335952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 Caption + White A">
    <p:spTree>
      <p:nvGrpSpPr>
        <p:cNvPr id="1" name=""/>
        <p:cNvGrpSpPr/>
        <p:nvPr/>
      </p:nvGrpSpPr>
      <p:grpSpPr>
        <a:xfrm>
          <a:off x="0" y="0"/>
          <a:ext cx="0" cy="0"/>
          <a:chOff x="0" y="0"/>
          <a:chExt cx="0" cy="0"/>
        </a:xfrm>
      </p:grpSpPr>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dirty="0"/>
              <a:t>CLICK THE ICON</a:t>
            </a:r>
            <a:br>
              <a:rPr lang="en-US" dirty="0"/>
            </a:br>
            <a:r>
              <a:rPr lang="en-US" dirty="0"/>
              <a:t>TO ADD AN IMAGE</a:t>
            </a:r>
          </a:p>
        </p:txBody>
      </p:sp>
      <p:sp>
        <p:nvSpPr>
          <p:cNvPr id="2" name="Main Caption" descr="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dirty="0"/>
              <a:t>CAPTION TO AN IMAGE PERHAPS</a:t>
            </a:r>
          </a:p>
        </p:txBody>
      </p:sp>
      <p:sp>
        <p:nvSpPr>
          <p:cNvPr id="12" name="Rectangle 11">
            <a:extLst>
              <a:ext uri="{FF2B5EF4-FFF2-40B4-BE49-F238E27FC236}">
                <a16:creationId xmlns:a16="http://schemas.microsoft.com/office/drawing/2014/main" id="{B7EB4D20-04A1-9247-8D72-AA1E69094D5D}"/>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3A1ECA7-33A9-F544-8B2E-0DE459F8126A}"/>
              </a:ext>
              <a:ext uri="{C183D7F6-B498-43B3-948B-1728B52AA6E4}">
                <adec:decorative xmlns:adec="http://schemas.microsoft.com/office/drawing/2017/decorative" val="1"/>
              </a:ext>
            </a:extLst>
          </p:cNvPr>
          <p:cNvPicPr>
            <a:picLocks noChangeAspect="1"/>
          </p:cNvPicPr>
          <p:nvPr userDrawn="1"/>
        </p:nvPicPr>
        <p:blipFill rotWithShape="1">
          <a:blip r:embed="rId2"/>
          <a:srcRect l="3461" r="6942" b="3737"/>
          <a:stretch/>
        </p:blipFill>
        <p:spPr>
          <a:xfrm>
            <a:off x="9481529" y="4099727"/>
            <a:ext cx="2710471" cy="2767437"/>
          </a:xfrm>
          <a:prstGeom prst="rect">
            <a:avLst/>
          </a:prstGeom>
        </p:spPr>
      </p:pic>
      <p:pic>
        <p:nvPicPr>
          <p:cNvPr id="14" name="Picture 13" descr="Outline of a hand pointing at an image&#10;">
            <a:extLst>
              <a:ext uri="{FF2B5EF4-FFF2-40B4-BE49-F238E27FC236}">
                <a16:creationId xmlns:a16="http://schemas.microsoft.com/office/drawing/2014/main" id="{4D7DC8F0-7092-AB4D-9A67-29A0B5240436}"/>
              </a:ext>
            </a:extLst>
          </p:cNvPr>
          <p:cNvPicPr>
            <a:picLocks noChangeAspect="1"/>
          </p:cNvPicPr>
          <p:nvPr userDrawn="1"/>
        </p:nvPicPr>
        <p:blipFill rotWithShape="1">
          <a:blip r:embed="rId3"/>
          <a:srcRect l="52080"/>
          <a:stretch/>
        </p:blipFill>
        <p:spPr>
          <a:xfrm flipH="1">
            <a:off x="6025664" y="914400"/>
            <a:ext cx="1308810" cy="1572819"/>
          </a:xfrm>
          <a:prstGeom prst="rect">
            <a:avLst/>
          </a:prstGeom>
        </p:spPr>
      </p:pic>
      <p:sp>
        <p:nvSpPr>
          <p:cNvPr id="15" name="Footer Placeholder 7">
            <a:extLst>
              <a:ext uri="{FF2B5EF4-FFF2-40B4-BE49-F238E27FC236}">
                <a16:creationId xmlns:a16="http://schemas.microsoft.com/office/drawing/2014/main" id="{36E55B73-65A7-5E48-A39D-179CE61C5B24}"/>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dirty="0"/>
              <a:t>PRESENTATION TITLE HERE (AMEND VIEW &gt; HEADER AND FOOTER &gt; APPLY ALL)</a:t>
            </a:r>
          </a:p>
        </p:txBody>
      </p:sp>
      <p:pic>
        <p:nvPicPr>
          <p:cNvPr id="22" name="Picture 21" descr="MAE DY BLEIDLAIS YN CYFRI PAID COLLI DY GYFLE Logo">
            <a:extLst>
              <a:ext uri="{FF2B5EF4-FFF2-40B4-BE49-F238E27FC236}">
                <a16:creationId xmlns:a16="http://schemas.microsoft.com/office/drawing/2014/main" id="{15346121-0E4C-724D-ABE9-5D850B76ACD3}"/>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23" name="Footer Placeholder 40">
            <a:hlinkClick r:id="rId5"/>
            <a:extLst>
              <a:ext uri="{FF2B5EF4-FFF2-40B4-BE49-F238E27FC236}">
                <a16:creationId xmlns:a16="http://schemas.microsoft.com/office/drawing/2014/main" id="{11D3176B-5D29-7B41-A895-E484C99E486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4" name="Picture 23" descr="A picture containing logo&#10;&#10;Description automatically generated">
            <a:extLst>
              <a:ext uri="{FF2B5EF4-FFF2-40B4-BE49-F238E27FC236}">
                <a16:creationId xmlns:a16="http://schemas.microsoft.com/office/drawing/2014/main" id="{A20CC900-FB39-A544-9F97-461A700518CC}"/>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20259157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 Caption + White B">
    <p:spTree>
      <p:nvGrpSpPr>
        <p:cNvPr id="1" name=""/>
        <p:cNvGrpSpPr/>
        <p:nvPr/>
      </p:nvGrpSpPr>
      <p:grpSpPr>
        <a:xfrm>
          <a:off x="0" y="0"/>
          <a:ext cx="0" cy="0"/>
          <a:chOff x="0" y="0"/>
          <a:chExt cx="0" cy="0"/>
        </a:xfrm>
      </p:grpSpPr>
      <p:sp>
        <p:nvSpPr>
          <p:cNvPr id="12" name="Left hand side image">
            <a:extLst>
              <a:ext uri="{FF2B5EF4-FFF2-40B4-BE49-F238E27FC236}">
                <a16:creationId xmlns:a16="http://schemas.microsoft.com/office/drawing/2014/main" id="{61E192B6-5A5F-E947-96A6-7A501DB8B696}"/>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dirty="0"/>
              <a:t>CLICK THE ICON</a:t>
            </a:r>
            <a:br>
              <a:rPr lang="en-US" dirty="0"/>
            </a:br>
            <a:r>
              <a:rPr lang="en-US" dirty="0"/>
              <a:t>TO ADD AN IMAGE</a:t>
            </a:r>
          </a:p>
        </p:txBody>
      </p:sp>
      <p:sp>
        <p:nvSpPr>
          <p:cNvPr id="17" name="Main Caption" descr="Caption&#10;">
            <a:extLst>
              <a:ext uri="{FF2B5EF4-FFF2-40B4-BE49-F238E27FC236}">
                <a16:creationId xmlns:a16="http://schemas.microsoft.com/office/drawing/2014/main" id="{C409EEA0-299C-E441-B859-6B8AC6EB232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dirty="0"/>
              <a:t>CAPTION TO AN IMAGE PERHAPS</a:t>
            </a:r>
          </a:p>
        </p:txBody>
      </p:sp>
      <p:pic>
        <p:nvPicPr>
          <p:cNvPr id="19" name="Picture 18" descr="Outline of a hand pointing at an image&#10;">
            <a:extLst>
              <a:ext uri="{FF2B5EF4-FFF2-40B4-BE49-F238E27FC236}">
                <a16:creationId xmlns:a16="http://schemas.microsoft.com/office/drawing/2014/main" id="{142EF67F-F08A-9546-AB11-A538543EC91E}"/>
              </a:ext>
            </a:extLst>
          </p:cNvPr>
          <p:cNvPicPr>
            <a:picLocks noChangeAspect="1"/>
          </p:cNvPicPr>
          <p:nvPr userDrawn="1"/>
        </p:nvPicPr>
        <p:blipFill rotWithShape="1">
          <a:blip r:embed="rId2"/>
          <a:srcRect l="52080"/>
          <a:stretch/>
        </p:blipFill>
        <p:spPr>
          <a:xfrm flipH="1">
            <a:off x="6025664" y="914400"/>
            <a:ext cx="1308810" cy="1572819"/>
          </a:xfrm>
          <a:prstGeom prst="rect">
            <a:avLst/>
          </a:prstGeom>
        </p:spPr>
      </p:pic>
      <p:sp>
        <p:nvSpPr>
          <p:cNvPr id="13" name="Rectangle 12">
            <a:extLst>
              <a:ext uri="{FF2B5EF4-FFF2-40B4-BE49-F238E27FC236}">
                <a16:creationId xmlns:a16="http://schemas.microsoft.com/office/drawing/2014/main" id="{1C2E96A1-FF6E-F340-8DC9-35E8B97A1DEA}"/>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624074F-E391-1F4C-B38D-A820D17E0537}"/>
              </a:ext>
            </a:extLst>
          </p:cNvPr>
          <p:cNvPicPr>
            <a:picLocks noChangeAspect="1"/>
          </p:cNvPicPr>
          <p:nvPr userDrawn="1"/>
        </p:nvPicPr>
        <p:blipFill rotWithShape="1">
          <a:blip r:embed="rId3"/>
          <a:srcRect l="3461" r="6942" b="3737"/>
          <a:stretch/>
        </p:blipFill>
        <p:spPr>
          <a:xfrm>
            <a:off x="9481529" y="4099727"/>
            <a:ext cx="2710471" cy="2767437"/>
          </a:xfrm>
          <a:prstGeom prst="rect">
            <a:avLst/>
          </a:prstGeom>
        </p:spPr>
      </p:pic>
      <p:sp>
        <p:nvSpPr>
          <p:cNvPr id="15" name="Footer Placeholder 7">
            <a:extLst>
              <a:ext uri="{FF2B5EF4-FFF2-40B4-BE49-F238E27FC236}">
                <a16:creationId xmlns:a16="http://schemas.microsoft.com/office/drawing/2014/main" id="{3C94EC99-B9F0-F14D-93AC-E9756C1680D5}"/>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24" name="Picture 23" descr="MAE DY BLEIDLAIS YN CYFRI PAID COLLI DY GYFLE Logo">
            <a:extLst>
              <a:ext uri="{FF2B5EF4-FFF2-40B4-BE49-F238E27FC236}">
                <a16:creationId xmlns:a16="http://schemas.microsoft.com/office/drawing/2014/main" id="{A09F939A-F457-DD44-AC4A-C8573185E52F}"/>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25" name="Footer Placeholder 40">
            <a:hlinkClick r:id="rId5"/>
            <a:extLst>
              <a:ext uri="{FF2B5EF4-FFF2-40B4-BE49-F238E27FC236}">
                <a16:creationId xmlns:a16="http://schemas.microsoft.com/office/drawing/2014/main" id="{F0BB0C8D-D3BA-E940-8062-1BE063F0E61E}"/>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6" name="Picture 25" descr="A picture containing logo&#10;&#10;Description automatically generated">
            <a:extLst>
              <a:ext uri="{FF2B5EF4-FFF2-40B4-BE49-F238E27FC236}">
                <a16:creationId xmlns:a16="http://schemas.microsoft.com/office/drawing/2014/main" id="{E16C3DB5-DBEF-6049-BA11-462E246A22F2}"/>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1876963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ssets">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BE9C0F-39F5-D046-9E92-4457040FB183}"/>
              </a:ext>
            </a:extLst>
          </p:cNvPr>
          <p:cNvSpPr txBox="1"/>
          <p:nvPr userDrawn="1"/>
        </p:nvSpPr>
        <p:spPr>
          <a:xfrm>
            <a:off x="371474" y="791895"/>
            <a:ext cx="7675245" cy="1938992"/>
          </a:xfrm>
          <a:prstGeom prst="rect">
            <a:avLst/>
          </a:prstGeom>
          <a:noFill/>
        </p:spPr>
        <p:txBody>
          <a:bodyPr wrap="square" rtlCol="0">
            <a:spAutoFit/>
          </a:bodyPr>
          <a:lstStyle/>
          <a:p>
            <a:r>
              <a:rPr lang="en-US" sz="6000" b="1" dirty="0">
                <a:latin typeface="Montserrat ExtraBold" pitchFamily="2" charset="77"/>
              </a:rPr>
              <a:t>How to use this presentation pack</a:t>
            </a:r>
          </a:p>
        </p:txBody>
      </p:sp>
      <p:sp>
        <p:nvSpPr>
          <p:cNvPr id="3" name="TextBox 2">
            <a:extLst>
              <a:ext uri="{FF2B5EF4-FFF2-40B4-BE49-F238E27FC236}">
                <a16:creationId xmlns:a16="http://schemas.microsoft.com/office/drawing/2014/main" id="{20D7F9D3-2839-1940-9A22-CC3A07232D54}"/>
              </a:ext>
            </a:extLst>
          </p:cNvPr>
          <p:cNvSpPr txBox="1"/>
          <p:nvPr userDrawn="1"/>
        </p:nvSpPr>
        <p:spPr>
          <a:xfrm>
            <a:off x="371473" y="3211338"/>
            <a:ext cx="5919537" cy="341632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1200" dirty="0">
                <a:latin typeface="Montserrat Medium" pitchFamily="2" charset="77"/>
              </a:rPr>
              <a:t>This presentation consists of many ‘master templates’ for you to use.</a:t>
            </a:r>
          </a:p>
          <a:p>
            <a:pPr marL="285750" indent="-285750">
              <a:spcAft>
                <a:spcPts val="1200"/>
              </a:spcAft>
              <a:buFont typeface="Arial" panose="020B0604020202020204" pitchFamily="34" charset="0"/>
              <a:buChar char="•"/>
            </a:pPr>
            <a:r>
              <a:rPr lang="en-US" sz="1200" dirty="0">
                <a:latin typeface="Montserrat Medium" pitchFamily="2" charset="77"/>
              </a:rPr>
              <a:t>It is recommended that you duplicate this presentation and rename to your desired folder destination before beginning.</a:t>
            </a:r>
          </a:p>
          <a:p>
            <a:pPr marL="285750" indent="-285750">
              <a:spcAft>
                <a:spcPts val="1200"/>
              </a:spcAft>
              <a:buFont typeface="Arial" panose="020B0604020202020204" pitchFamily="34" charset="0"/>
              <a:buChar char="•"/>
            </a:pPr>
            <a:r>
              <a:rPr lang="en-US" sz="1200" dirty="0">
                <a:latin typeface="Montserrat Medium" pitchFamily="2" charset="77"/>
              </a:rPr>
              <a:t>All available slides have been placed into the presentation itself to be amended or deleted as you please. </a:t>
            </a:r>
          </a:p>
          <a:p>
            <a:pPr marL="285750" indent="-285750">
              <a:spcAft>
                <a:spcPts val="1200"/>
              </a:spcAft>
              <a:buFont typeface="Arial" panose="020B0604020202020204" pitchFamily="34" charset="0"/>
              <a:buChar char="•"/>
            </a:pPr>
            <a:r>
              <a:rPr lang="en-US" sz="1200" dirty="0">
                <a:latin typeface="Montserrat Medium" pitchFamily="2" charset="77"/>
              </a:rPr>
              <a:t>Page 2 is an asset pack for you to copy and paste from. You may wish to keep this page available whilst you build your presentation and remove on completion. If for any reason you lose this page, you can find the assets in the master pages:</a:t>
            </a:r>
          </a:p>
          <a:p>
            <a:pPr marL="742950" lvl="1" indent="-285750">
              <a:spcAft>
                <a:spcPts val="800"/>
              </a:spcAft>
              <a:buFont typeface="Arial" panose="020B0604020202020204" pitchFamily="34" charset="0"/>
              <a:buChar char="•"/>
            </a:pPr>
            <a:r>
              <a:rPr lang="en-US" sz="1200" dirty="0">
                <a:latin typeface="Montserrat Medium" pitchFamily="2" charset="77"/>
              </a:rPr>
              <a:t>View &gt; Master &gt; Slide Master</a:t>
            </a:r>
          </a:p>
          <a:p>
            <a:pPr marL="742950" lvl="1" indent="-285750">
              <a:spcAft>
                <a:spcPts val="800"/>
              </a:spcAft>
              <a:buFont typeface="Arial" panose="020B0604020202020204" pitchFamily="34" charset="0"/>
              <a:buChar char="•"/>
            </a:pPr>
            <a:r>
              <a:rPr lang="en-US" sz="1200" dirty="0">
                <a:latin typeface="Montserrat Medium" pitchFamily="2" charset="77"/>
              </a:rPr>
              <a:t>Select your asset &gt; copy (</a:t>
            </a:r>
            <a:r>
              <a:rPr lang="en-US" sz="1200" dirty="0" err="1">
                <a:latin typeface="Montserrat Medium" pitchFamily="2" charset="77"/>
              </a:rPr>
              <a:t>ctrl+c</a:t>
            </a:r>
            <a:r>
              <a:rPr lang="en-US" sz="1200" dirty="0">
                <a:latin typeface="Montserrat Medium" pitchFamily="2" charset="77"/>
              </a:rPr>
              <a:t> or </a:t>
            </a:r>
            <a:r>
              <a:rPr lang="en-US" sz="1200" dirty="0" err="1">
                <a:latin typeface="Montserrat Medium" pitchFamily="2" charset="77"/>
              </a:rPr>
              <a:t>cmd+c</a:t>
            </a:r>
            <a:r>
              <a:rPr lang="en-US" sz="1200" dirty="0">
                <a:latin typeface="Montserrat Medium" pitchFamily="2" charset="77"/>
              </a:rPr>
              <a:t>)</a:t>
            </a:r>
          </a:p>
          <a:p>
            <a:pPr marL="742950" lvl="1" indent="-285750">
              <a:spcAft>
                <a:spcPts val="800"/>
              </a:spcAft>
              <a:buFont typeface="Arial" panose="020B0604020202020204" pitchFamily="34" charset="0"/>
              <a:buChar char="•"/>
            </a:pPr>
            <a:r>
              <a:rPr lang="en-US" sz="1200" dirty="0">
                <a:latin typeface="Montserrat Medium" pitchFamily="2" charset="77"/>
              </a:rPr>
              <a:t>Return to your presentation and paste (</a:t>
            </a:r>
            <a:r>
              <a:rPr lang="en-US" sz="1200" dirty="0" err="1">
                <a:latin typeface="Montserrat Medium" pitchFamily="2" charset="77"/>
              </a:rPr>
              <a:t>ctrl+v</a:t>
            </a:r>
            <a:r>
              <a:rPr lang="en-US" sz="1200" dirty="0">
                <a:latin typeface="Montserrat Medium" pitchFamily="2" charset="77"/>
              </a:rPr>
              <a:t> or </a:t>
            </a:r>
            <a:r>
              <a:rPr lang="en-US" sz="1200" dirty="0" err="1">
                <a:latin typeface="Montserrat Medium" pitchFamily="2" charset="77"/>
              </a:rPr>
              <a:t>cmd+v</a:t>
            </a:r>
            <a:r>
              <a:rPr lang="en-US" sz="1200" dirty="0">
                <a:latin typeface="Montserrat Medium" pitchFamily="2" charset="77"/>
              </a:rPr>
              <a:t>). </a:t>
            </a:r>
          </a:p>
          <a:p>
            <a:pPr marL="285750" indent="-285750">
              <a:spcAft>
                <a:spcPts val="1200"/>
              </a:spcAft>
              <a:buFont typeface="Arial" panose="020B0604020202020204" pitchFamily="34" charset="0"/>
              <a:buChar char="•"/>
            </a:pPr>
            <a:endParaRPr lang="en-US" sz="1200" dirty="0">
              <a:latin typeface="Montserrat Medium" pitchFamily="2" charset="77"/>
            </a:endParaRPr>
          </a:p>
        </p:txBody>
      </p:sp>
      <p:pic>
        <p:nvPicPr>
          <p:cNvPr id="4" name="Picture 3" descr="A picture containing person&#10;&#10;Description automatically generated">
            <a:extLst>
              <a:ext uri="{FF2B5EF4-FFF2-40B4-BE49-F238E27FC236}">
                <a16:creationId xmlns:a16="http://schemas.microsoft.com/office/drawing/2014/main" id="{CC590042-FDA3-634A-9D76-8F3B2D6F1891}"/>
              </a:ext>
            </a:extLst>
          </p:cNvPr>
          <p:cNvPicPr>
            <a:picLocks noChangeAspect="1"/>
          </p:cNvPicPr>
          <p:nvPr userDrawn="1"/>
        </p:nvPicPr>
        <p:blipFill rotWithShape="1">
          <a:blip r:embed="rId2"/>
          <a:srcRect l="1" r="-696"/>
          <a:stretch/>
        </p:blipFill>
        <p:spPr>
          <a:xfrm>
            <a:off x="7104131" y="1642769"/>
            <a:ext cx="4433934" cy="5225280"/>
          </a:xfrm>
          <a:prstGeom prst="rect">
            <a:avLst/>
          </a:prstGeom>
        </p:spPr>
      </p:pic>
    </p:spTree>
    <p:extLst>
      <p:ext uri="{BB962C8B-B14F-4D97-AF65-F5344CB8AC3E}">
        <p14:creationId xmlns:p14="http://schemas.microsoft.com/office/powerpoint/2010/main" val="7848897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descr="Image of teenage girl pondering with finger on chin">
            <a:extLst>
              <a:ext uri="{FF2B5EF4-FFF2-40B4-BE49-F238E27FC236}">
                <a16:creationId xmlns:a16="http://schemas.microsoft.com/office/drawing/2014/main" id="{89ACCAE7-F79D-1244-9E82-D871927DBA4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sp>
        <p:nvSpPr>
          <p:cNvPr id="16" name="Title 1">
            <a:extLst>
              <a:ext uri="{FF2B5EF4-FFF2-40B4-BE49-F238E27FC236}">
                <a16:creationId xmlns:a16="http://schemas.microsoft.com/office/drawing/2014/main" id="{FEBDE36F-3F1F-8545-B061-931E3103E160}"/>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dirty="0">
                <a:solidFill>
                  <a:schemeClr val="tx1"/>
                </a:solidFill>
              </a:rPr>
              <a:t>”</a:t>
            </a:r>
          </a:p>
        </p:txBody>
      </p:sp>
      <p:sp>
        <p:nvSpPr>
          <p:cNvPr id="8" name="Title 1" descr="Main Quote&#10;">
            <a:extLst>
              <a:ext uri="{FF2B5EF4-FFF2-40B4-BE49-F238E27FC236}">
                <a16:creationId xmlns:a16="http://schemas.microsoft.com/office/drawing/2014/main" id="{CEFA90B8-DDDF-0749-AD7D-37B2C322D44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dirty="0"/>
              <a:t>MAYBE YOU WANT AN INSPIRATIONAL QUOTE</a:t>
            </a:r>
          </a:p>
        </p:txBody>
      </p:sp>
      <p:sp>
        <p:nvSpPr>
          <p:cNvPr id="9" name="Title 1">
            <a:extLst>
              <a:ext uri="{FF2B5EF4-FFF2-40B4-BE49-F238E27FC236}">
                <a16:creationId xmlns:a16="http://schemas.microsoft.com/office/drawing/2014/main" id="{8AE57269-2D63-2547-8D46-F20246CF01DD}"/>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dirty="0">
                <a:solidFill>
                  <a:schemeClr val="tx1"/>
                </a:solidFill>
              </a:rPr>
              <a:t>“</a:t>
            </a:r>
          </a:p>
        </p:txBody>
      </p:sp>
      <p:pic>
        <p:nvPicPr>
          <p:cNvPr id="13" name="Picture 12" descr="A picture containing logo&#10;&#10;Description automatically generated">
            <a:extLst>
              <a:ext uri="{FF2B5EF4-FFF2-40B4-BE49-F238E27FC236}">
                <a16:creationId xmlns:a16="http://schemas.microsoft.com/office/drawing/2014/main" id="{B71CF5EF-2EE5-2C4C-ADC0-8F4BEC36D76B}"/>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0742706" y="493632"/>
            <a:ext cx="1030561" cy="650971"/>
          </a:xfrm>
          <a:prstGeom prst="rect">
            <a:avLst/>
          </a:prstGeom>
        </p:spPr>
      </p:pic>
      <p:pic>
        <p:nvPicPr>
          <p:cNvPr id="14" name="Picture 13" descr="MAE DY BLEIDLAIS YN CYFRI PAID COLLI DY GYFLE Logo">
            <a:extLst>
              <a:ext uri="{FF2B5EF4-FFF2-40B4-BE49-F238E27FC236}">
                <a16:creationId xmlns:a16="http://schemas.microsoft.com/office/drawing/2014/main" id="{FF2D3DB2-00CD-FE48-9417-41CB032450E9}"/>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1584443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 descr="Image of teenage girl pondering with finger on chin">
            <a:extLst>
              <a:ext uri="{FF2B5EF4-FFF2-40B4-BE49-F238E27FC236}">
                <a16:creationId xmlns:a16="http://schemas.microsoft.com/office/drawing/2014/main" id="{AF6F1F5F-250A-FE4A-ACD7-2D05B5CF7E2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sp>
        <p:nvSpPr>
          <p:cNvPr id="16" name="Title 1">
            <a:extLst>
              <a:ext uri="{FF2B5EF4-FFF2-40B4-BE49-F238E27FC236}">
                <a16:creationId xmlns:a16="http://schemas.microsoft.com/office/drawing/2014/main" id="{DB0BFB95-A8CC-5A4C-9753-98855CE1886F}"/>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dirty="0">
                <a:solidFill>
                  <a:schemeClr val="tx1"/>
                </a:solidFill>
              </a:rPr>
              <a:t>”</a:t>
            </a:r>
          </a:p>
        </p:txBody>
      </p:sp>
      <p:sp>
        <p:nvSpPr>
          <p:cNvPr id="17" name="Title 1" descr="Main Quote&#10;">
            <a:extLst>
              <a:ext uri="{FF2B5EF4-FFF2-40B4-BE49-F238E27FC236}">
                <a16:creationId xmlns:a16="http://schemas.microsoft.com/office/drawing/2014/main" id="{03559090-BADF-C94D-8E1B-1DB60FDEFC6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dirty="0"/>
              <a:t>MAYBE YOU WANT AN INSPIRATIONAL QUOTE</a:t>
            </a:r>
          </a:p>
        </p:txBody>
      </p:sp>
      <p:sp>
        <p:nvSpPr>
          <p:cNvPr id="18" name="Title 1">
            <a:extLst>
              <a:ext uri="{FF2B5EF4-FFF2-40B4-BE49-F238E27FC236}">
                <a16:creationId xmlns:a16="http://schemas.microsoft.com/office/drawing/2014/main" id="{D6763833-69F3-6B41-85E8-FFA2E28E5CF5}"/>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dirty="0">
                <a:solidFill>
                  <a:schemeClr val="tx1"/>
                </a:solidFill>
              </a:rPr>
              <a:t>“</a:t>
            </a:r>
          </a:p>
        </p:txBody>
      </p:sp>
      <p:pic>
        <p:nvPicPr>
          <p:cNvPr id="9" name="Picture 8" descr="A picture containing logo&#10;&#10;Description automatically generated">
            <a:extLst>
              <a:ext uri="{FF2B5EF4-FFF2-40B4-BE49-F238E27FC236}">
                <a16:creationId xmlns:a16="http://schemas.microsoft.com/office/drawing/2014/main" id="{CEA10697-2991-3348-A04E-762251C73165}"/>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0742706" y="493632"/>
            <a:ext cx="1030561" cy="650971"/>
          </a:xfrm>
          <a:prstGeom prst="rect">
            <a:avLst/>
          </a:prstGeom>
        </p:spPr>
      </p:pic>
      <p:pic>
        <p:nvPicPr>
          <p:cNvPr id="10" name="Picture 9" descr="MAE DY BLEIDLAIS YN CYFRI PAID COLLI DY GYFLE Logo">
            <a:extLst>
              <a:ext uri="{FF2B5EF4-FFF2-40B4-BE49-F238E27FC236}">
                <a16:creationId xmlns:a16="http://schemas.microsoft.com/office/drawing/2014/main" id="{0815E5BB-0D07-2946-91E3-E011D8124D45}"/>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3856545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MAE DY BLEIDLAIS YN CYFRI PAID COLLI DY GYFLE Logo">
            <a:extLst>
              <a:ext uri="{FF2B5EF4-FFF2-40B4-BE49-F238E27FC236}">
                <a16:creationId xmlns:a16="http://schemas.microsoft.com/office/drawing/2014/main" id="{84CD3B0B-1808-1744-B009-1963A1202628}"/>
              </a:ext>
            </a:extLst>
          </p:cNvPr>
          <p:cNvPicPr>
            <a:picLocks noChangeAspect="1"/>
          </p:cNvPicPr>
          <p:nvPr userDrawn="1"/>
        </p:nvPicPr>
        <p:blipFill>
          <a:blip r:embed="rId2"/>
          <a:stretch>
            <a:fillRect/>
          </a:stretch>
        </p:blipFill>
        <p:spPr>
          <a:xfrm>
            <a:off x="9526608" y="6062337"/>
            <a:ext cx="2246659" cy="468054"/>
          </a:xfrm>
          <a:prstGeom prst="rect">
            <a:avLst/>
          </a:prstGeom>
        </p:spPr>
      </p:pic>
      <p:sp>
        <p:nvSpPr>
          <p:cNvPr id="15" name="Footer Placeholder 40">
            <a:hlinkClick r:id="rId3"/>
            <a:extLst>
              <a:ext uri="{FF2B5EF4-FFF2-40B4-BE49-F238E27FC236}">
                <a16:creationId xmlns:a16="http://schemas.microsoft.com/office/drawing/2014/main" id="{1FB2331C-532E-DF46-B5FF-46570B01CBDA}"/>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6" name="Picture 15" descr="A picture containing logo&#10;&#10;Description automatically generated">
            <a:extLst>
              <a:ext uri="{FF2B5EF4-FFF2-40B4-BE49-F238E27FC236}">
                <a16:creationId xmlns:a16="http://schemas.microsoft.com/office/drawing/2014/main" id="{9B5F797E-F2A0-E64F-B333-860B43F263DC}"/>
              </a:ext>
            </a:extLst>
          </p:cNvPr>
          <p:cNvPicPr>
            <a:picLocks noChangeAspect="1"/>
          </p:cNvPicPr>
          <p:nvPr userDrawn="1"/>
        </p:nvPicPr>
        <p:blipFill>
          <a:blip r:embed="rId4"/>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29946241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graphicFrame>
        <p:nvGraphicFramePr>
          <p:cNvPr id="18" name="Table 18" descr="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93147289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bl>
          </a:graphicData>
        </a:graphic>
      </p:graphicFrame>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MAE DY BLEIDLAIS YN CYFRI PAID COLLI DY GYFLE Logo">
            <a:extLst>
              <a:ext uri="{FF2B5EF4-FFF2-40B4-BE49-F238E27FC236}">
                <a16:creationId xmlns:a16="http://schemas.microsoft.com/office/drawing/2014/main" id="{09B1E151-631F-DC47-84CF-31D75BF32DC1}"/>
              </a:ext>
            </a:extLst>
          </p:cNvPr>
          <p:cNvPicPr>
            <a:picLocks noChangeAspect="1"/>
          </p:cNvPicPr>
          <p:nvPr userDrawn="1"/>
        </p:nvPicPr>
        <p:blipFill>
          <a:blip r:embed="rId2"/>
          <a:stretch>
            <a:fillRect/>
          </a:stretch>
        </p:blipFill>
        <p:spPr>
          <a:xfrm>
            <a:off x="9526608" y="6062337"/>
            <a:ext cx="2246659" cy="468054"/>
          </a:xfrm>
          <a:prstGeom prst="rect">
            <a:avLst/>
          </a:prstGeom>
        </p:spPr>
      </p:pic>
      <p:sp>
        <p:nvSpPr>
          <p:cNvPr id="15" name="Footer Placeholder 40">
            <a:hlinkClick r:id="rId3"/>
            <a:extLst>
              <a:ext uri="{FF2B5EF4-FFF2-40B4-BE49-F238E27FC236}">
                <a16:creationId xmlns:a16="http://schemas.microsoft.com/office/drawing/2014/main" id="{55B9F74C-BEC6-D040-BDED-DF18E925307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6" name="Picture 15" descr="A picture containing logo&#10;&#10;Description automatically generated">
            <a:extLst>
              <a:ext uri="{FF2B5EF4-FFF2-40B4-BE49-F238E27FC236}">
                <a16:creationId xmlns:a16="http://schemas.microsoft.com/office/drawing/2014/main" id="{D1183D4F-9167-5740-9797-36A5BA056929}"/>
              </a:ext>
            </a:extLst>
          </p:cNvPr>
          <p:cNvPicPr>
            <a:picLocks noChangeAspect="1"/>
          </p:cNvPicPr>
          <p:nvPr userDrawn="1"/>
        </p:nvPicPr>
        <p:blipFill>
          <a:blip r:embed="rId4"/>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2400599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graphicFrame>
        <p:nvGraphicFramePr>
          <p:cNvPr id="18" name="Table 18" descr="Table">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47270980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bl>
          </a:graphicData>
        </a:graphic>
      </p:graphicFrame>
      <p:sp>
        <p:nvSpPr>
          <p:cNvPr id="11" name="Footer Placeholder 7">
            <a:extLst>
              <a:ext uri="{FF2B5EF4-FFF2-40B4-BE49-F238E27FC236}">
                <a16:creationId xmlns:a16="http://schemas.microsoft.com/office/drawing/2014/main" id="{7FF1B7C6-6E20-CB4D-80E7-BFB6C3DA29C5}"/>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MAE DY BLEIDLAIS YN CYFRI PAID COLLI DY GYFLE Logo">
            <a:extLst>
              <a:ext uri="{FF2B5EF4-FFF2-40B4-BE49-F238E27FC236}">
                <a16:creationId xmlns:a16="http://schemas.microsoft.com/office/drawing/2014/main" id="{A0113DAC-4AFD-A942-8B94-4C66C490637E}"/>
              </a:ext>
            </a:extLst>
          </p:cNvPr>
          <p:cNvPicPr>
            <a:picLocks noChangeAspect="1"/>
          </p:cNvPicPr>
          <p:nvPr userDrawn="1"/>
        </p:nvPicPr>
        <p:blipFill>
          <a:blip r:embed="rId2"/>
          <a:stretch>
            <a:fillRect/>
          </a:stretch>
        </p:blipFill>
        <p:spPr>
          <a:xfrm>
            <a:off x="9526608" y="6062337"/>
            <a:ext cx="2246659" cy="468054"/>
          </a:xfrm>
          <a:prstGeom prst="rect">
            <a:avLst/>
          </a:prstGeom>
        </p:spPr>
      </p:pic>
      <p:sp>
        <p:nvSpPr>
          <p:cNvPr id="15" name="Footer Placeholder 40">
            <a:hlinkClick r:id="rId3"/>
            <a:extLst>
              <a:ext uri="{FF2B5EF4-FFF2-40B4-BE49-F238E27FC236}">
                <a16:creationId xmlns:a16="http://schemas.microsoft.com/office/drawing/2014/main" id="{EFBE18A3-B52C-EC4A-9484-52747960A913}"/>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6" name="Picture 15" descr="A picture containing logo&#10;&#10;Description automatically generated">
            <a:extLst>
              <a:ext uri="{FF2B5EF4-FFF2-40B4-BE49-F238E27FC236}">
                <a16:creationId xmlns:a16="http://schemas.microsoft.com/office/drawing/2014/main" id="{29F13A0E-CA09-674B-BD67-6479BC4E9B2C}"/>
              </a:ext>
            </a:extLst>
          </p:cNvPr>
          <p:cNvPicPr>
            <a:picLocks noChangeAspect="1"/>
          </p:cNvPicPr>
          <p:nvPr userDrawn="1"/>
        </p:nvPicPr>
        <p:blipFill>
          <a:blip r:embed="rId4"/>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35135525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Grid A">
    <p:spTree>
      <p:nvGrpSpPr>
        <p:cNvPr id="1" name=""/>
        <p:cNvGrpSpPr/>
        <p:nvPr/>
      </p:nvGrpSpPr>
      <p:grpSpPr>
        <a:xfrm>
          <a:off x="0" y="0"/>
          <a:ext cx="0" cy="0"/>
          <a:chOff x="0" y="0"/>
          <a:chExt cx="0" cy="0"/>
        </a:xfrm>
      </p:grpSpPr>
      <p:sp>
        <p:nvSpPr>
          <p:cNvPr id="8" name="Main Ti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graphicFrame>
        <p:nvGraphicFramePr>
          <p:cNvPr id="18" name="Table 18"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3147656918"/>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340014825"/>
                  </a:ext>
                </a:extLst>
              </a:tr>
            </a:tbl>
          </a:graphicData>
        </a:graphic>
      </p:graphicFrame>
      <p:sp>
        <p:nvSpPr>
          <p:cNvPr id="11" name="Footer Placeholder 7">
            <a:extLst>
              <a:ext uri="{FF2B5EF4-FFF2-40B4-BE49-F238E27FC236}">
                <a16:creationId xmlns:a16="http://schemas.microsoft.com/office/drawing/2014/main" id="{A4C3B688-999A-5447-9DBA-652646CA3A68}"/>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MAE DY BLEIDLAIS YN CYFRI PAID COLLI DY GYFLE Logo">
            <a:extLst>
              <a:ext uri="{FF2B5EF4-FFF2-40B4-BE49-F238E27FC236}">
                <a16:creationId xmlns:a16="http://schemas.microsoft.com/office/drawing/2014/main" id="{B8D8E8E4-42FE-C14C-862B-FC02DD027B60}"/>
              </a:ext>
            </a:extLst>
          </p:cNvPr>
          <p:cNvPicPr>
            <a:picLocks noChangeAspect="1"/>
          </p:cNvPicPr>
          <p:nvPr userDrawn="1"/>
        </p:nvPicPr>
        <p:blipFill>
          <a:blip r:embed="rId2"/>
          <a:stretch>
            <a:fillRect/>
          </a:stretch>
        </p:blipFill>
        <p:spPr>
          <a:xfrm>
            <a:off x="9526608" y="6062337"/>
            <a:ext cx="2246659" cy="468054"/>
          </a:xfrm>
          <a:prstGeom prst="rect">
            <a:avLst/>
          </a:prstGeom>
        </p:spPr>
      </p:pic>
      <p:sp>
        <p:nvSpPr>
          <p:cNvPr id="15" name="Footer Placeholder 40">
            <a:hlinkClick r:id="rId3"/>
            <a:extLst>
              <a:ext uri="{FF2B5EF4-FFF2-40B4-BE49-F238E27FC236}">
                <a16:creationId xmlns:a16="http://schemas.microsoft.com/office/drawing/2014/main" id="{CD8815C5-7A4B-FF48-ADB8-C76E2B73A18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6" name="Picture 15" descr="A picture containing logo&#10;&#10;Description automatically generated">
            <a:extLst>
              <a:ext uri="{FF2B5EF4-FFF2-40B4-BE49-F238E27FC236}">
                <a16:creationId xmlns:a16="http://schemas.microsoft.com/office/drawing/2014/main" id="{8D6B2988-F1F6-F94A-836F-9236784BD7A7}"/>
              </a:ext>
            </a:extLst>
          </p:cNvPr>
          <p:cNvPicPr>
            <a:picLocks noChangeAspect="1"/>
          </p:cNvPicPr>
          <p:nvPr userDrawn="1"/>
        </p:nvPicPr>
        <p:blipFill>
          <a:blip r:embed="rId4"/>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17866589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er 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graphicFrame>
        <p:nvGraphicFramePr>
          <p:cNvPr id="18" name="Table"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2425110943"/>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340014825"/>
                  </a:ext>
                </a:extLst>
              </a:tr>
            </a:tbl>
          </a:graphicData>
        </a:graphic>
      </p:graphicFrame>
      <p:sp>
        <p:nvSpPr>
          <p:cNvPr id="11" name="Footer Placeholder 7">
            <a:extLst>
              <a:ext uri="{FF2B5EF4-FFF2-40B4-BE49-F238E27FC236}">
                <a16:creationId xmlns:a16="http://schemas.microsoft.com/office/drawing/2014/main" id="{8845E985-17D4-6B47-9D46-CCDEF185606A}"/>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MAE DY BLEIDLAIS YN CYFRI PAID COLLI DY GYFLE Logo">
            <a:extLst>
              <a:ext uri="{FF2B5EF4-FFF2-40B4-BE49-F238E27FC236}">
                <a16:creationId xmlns:a16="http://schemas.microsoft.com/office/drawing/2014/main" id="{D6D9D132-E120-2B4F-8521-C0A9DC214B79}"/>
              </a:ext>
            </a:extLst>
          </p:cNvPr>
          <p:cNvPicPr>
            <a:picLocks noChangeAspect="1"/>
          </p:cNvPicPr>
          <p:nvPr userDrawn="1"/>
        </p:nvPicPr>
        <p:blipFill>
          <a:blip r:embed="rId2"/>
          <a:stretch>
            <a:fillRect/>
          </a:stretch>
        </p:blipFill>
        <p:spPr>
          <a:xfrm>
            <a:off x="9526608" y="6062337"/>
            <a:ext cx="2246659" cy="468054"/>
          </a:xfrm>
          <a:prstGeom prst="rect">
            <a:avLst/>
          </a:prstGeom>
        </p:spPr>
      </p:pic>
      <p:sp>
        <p:nvSpPr>
          <p:cNvPr id="15" name="Footer Placeholder 40">
            <a:hlinkClick r:id="rId3"/>
            <a:extLst>
              <a:ext uri="{FF2B5EF4-FFF2-40B4-BE49-F238E27FC236}">
                <a16:creationId xmlns:a16="http://schemas.microsoft.com/office/drawing/2014/main" id="{1A6F9F24-0839-2843-901F-58DA94B5715A}"/>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6" name="Picture 15" descr="A picture containing logo&#10;&#10;Description automatically generated">
            <a:extLst>
              <a:ext uri="{FF2B5EF4-FFF2-40B4-BE49-F238E27FC236}">
                <a16:creationId xmlns:a16="http://schemas.microsoft.com/office/drawing/2014/main" id="{8491A033-4AA8-DA4C-9BA6-7CAC588F30CB}"/>
              </a:ext>
            </a:extLst>
          </p:cNvPr>
          <p:cNvPicPr>
            <a:picLocks noChangeAspect="1"/>
          </p:cNvPicPr>
          <p:nvPr userDrawn="1"/>
        </p:nvPicPr>
        <p:blipFill>
          <a:blip r:embed="rId4"/>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14311960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liment A Exam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ain title">
            <a:extLst>
              <a:ext uri="{FF2B5EF4-FFF2-40B4-BE49-F238E27FC236}">
                <a16:creationId xmlns:a16="http://schemas.microsoft.com/office/drawing/2014/main" id="{B58F0B3C-D295-FF44-AF15-E3683C23AE75}"/>
              </a:ext>
            </a:extLst>
          </p:cNvPr>
          <p:cNvSpPr txBox="1">
            <a:spLocks/>
          </p:cNvSpPr>
          <p:nvPr userDrawn="1"/>
        </p:nvSpPr>
        <p:spPr>
          <a:xfrm>
            <a:off x="6240462" y="2198274"/>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noFill/>
                </a:ln>
                <a:solidFill>
                  <a:schemeClr val="bg1"/>
                </a:solidFill>
                <a:latin typeface="Montserrat ExtraBold" pitchFamily="2" charset="77"/>
              </a:rPr>
              <a:t>BINGO!</a:t>
            </a:r>
          </a:p>
        </p:txBody>
      </p:sp>
      <p:pic>
        <p:nvPicPr>
          <p:cNvPr id="23" name="Main Image" descr="Large thumbs up image">
            <a:extLst>
              <a:ext uri="{FF2B5EF4-FFF2-40B4-BE49-F238E27FC236}">
                <a16:creationId xmlns:a16="http://schemas.microsoft.com/office/drawing/2014/main" id="{95E1D273-96DA-3E4C-A446-B8577EB02279}"/>
              </a:ext>
              <a:ext uri="{C183D7F6-B498-43B3-948B-1728B52AA6E4}">
                <adec:decorative xmlns:adec="http://schemas.microsoft.com/office/drawing/2017/decorative" val="0"/>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31" name="Title 1">
            <a:extLst>
              <a:ext uri="{FF2B5EF4-FFF2-40B4-BE49-F238E27FC236}">
                <a16:creationId xmlns:a16="http://schemas.microsoft.com/office/drawing/2014/main" id="{F32A8B07-4FFF-4F42-8E35-0C542557813D}"/>
              </a:ext>
              <a:ext uri="{C183D7F6-B498-43B3-948B-1728B52AA6E4}">
                <adec:decorative xmlns:adec="http://schemas.microsoft.com/office/drawing/2017/decorative" val="1"/>
              </a:ext>
            </a:extLst>
          </p:cNvPr>
          <p:cNvSpPr txBox="1">
            <a:spLocks/>
          </p:cNvSpPr>
          <p:nvPr userDrawn="1"/>
        </p:nvSpPr>
        <p:spPr>
          <a:xfrm>
            <a:off x="6240462" y="1123100"/>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solidFill>
                    <a:schemeClr val="bg1"/>
                  </a:solidFill>
                </a:ln>
                <a:noFill/>
                <a:latin typeface="Montserrat ExtraBold" pitchFamily="2" charset="77"/>
              </a:rPr>
              <a:t>BINGO!</a:t>
            </a:r>
          </a:p>
        </p:txBody>
      </p:sp>
      <p:sp>
        <p:nvSpPr>
          <p:cNvPr id="32" name="Title 1">
            <a:extLst>
              <a:ext uri="{FF2B5EF4-FFF2-40B4-BE49-F238E27FC236}">
                <a16:creationId xmlns:a16="http://schemas.microsoft.com/office/drawing/2014/main" id="{118692AA-6DA9-7247-9E3D-A3425B6CC6D8}"/>
              </a:ext>
              <a:ext uri="{C183D7F6-B498-43B3-948B-1728B52AA6E4}">
                <adec:decorative xmlns:adec="http://schemas.microsoft.com/office/drawing/2017/decorative" val="1"/>
              </a:ext>
            </a:extLst>
          </p:cNvPr>
          <p:cNvSpPr txBox="1">
            <a:spLocks/>
          </p:cNvSpPr>
          <p:nvPr userDrawn="1"/>
        </p:nvSpPr>
        <p:spPr>
          <a:xfrm>
            <a:off x="6240463" y="7807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solidFill>
                    <a:schemeClr val="bg1"/>
                  </a:solidFill>
                </a:ln>
                <a:noFill/>
                <a:latin typeface="Montserrat ExtraBold" pitchFamily="2" charset="77"/>
              </a:rPr>
              <a:t>BINGO!</a:t>
            </a:r>
          </a:p>
        </p:txBody>
      </p:sp>
      <p:sp>
        <p:nvSpPr>
          <p:cNvPr id="33" name="Title 1">
            <a:extLst>
              <a:ext uri="{FF2B5EF4-FFF2-40B4-BE49-F238E27FC236}">
                <a16:creationId xmlns:a16="http://schemas.microsoft.com/office/drawing/2014/main" id="{DCA1753D-B243-014E-92F0-8E592D4D47AE}"/>
              </a:ext>
              <a:ext uri="{C183D7F6-B498-43B3-948B-1728B52AA6E4}">
                <adec:decorative xmlns:adec="http://schemas.microsoft.com/office/drawing/2017/decorative" val="1"/>
              </a:ext>
            </a:extLst>
          </p:cNvPr>
          <p:cNvSpPr txBox="1">
            <a:spLocks/>
          </p:cNvSpPr>
          <p:nvPr userDrawn="1"/>
        </p:nvSpPr>
        <p:spPr>
          <a:xfrm>
            <a:off x="6240462" y="4398863"/>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solidFill>
                    <a:schemeClr val="bg1"/>
                  </a:solidFill>
                </a:ln>
                <a:noFill/>
                <a:latin typeface="Montserrat ExtraBold" pitchFamily="2" charset="77"/>
              </a:rPr>
              <a:t>BINGO!</a:t>
            </a:r>
          </a:p>
        </p:txBody>
      </p:sp>
      <p:sp>
        <p:nvSpPr>
          <p:cNvPr id="34" name="Title 1">
            <a:extLst>
              <a:ext uri="{FF2B5EF4-FFF2-40B4-BE49-F238E27FC236}">
                <a16:creationId xmlns:a16="http://schemas.microsoft.com/office/drawing/2014/main" id="{19EC8F16-FC3B-AA40-BBB1-7E0659FA7AE3}"/>
              </a:ext>
              <a:ext uri="{C183D7F6-B498-43B3-948B-1728B52AA6E4}">
                <adec:decorative xmlns:adec="http://schemas.microsoft.com/office/drawing/2017/decorative" val="1"/>
              </a:ext>
            </a:extLst>
          </p:cNvPr>
          <p:cNvSpPr txBox="1">
            <a:spLocks/>
          </p:cNvSpPr>
          <p:nvPr userDrawn="1"/>
        </p:nvSpPr>
        <p:spPr>
          <a:xfrm>
            <a:off x="6240463" y="331364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solidFill>
                    <a:schemeClr val="bg1"/>
                  </a:solidFill>
                </a:ln>
                <a:noFill/>
                <a:latin typeface="Montserrat ExtraBold" pitchFamily="2" charset="77"/>
              </a:rPr>
              <a:t>BINGO!</a:t>
            </a:r>
          </a:p>
        </p:txBody>
      </p:sp>
      <p:sp>
        <p:nvSpPr>
          <p:cNvPr id="13" name="Footer Placeholder 7">
            <a:extLst>
              <a:ext uri="{FF2B5EF4-FFF2-40B4-BE49-F238E27FC236}">
                <a16:creationId xmlns:a16="http://schemas.microsoft.com/office/drawing/2014/main" id="{230BF9A5-9C01-4D4E-AD84-8223F52AC159}"/>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6" name="Picture 15" descr="MAE DY BLEIDLAIS YN CYFRI PAID COLLI DY GYFLE Logo">
            <a:extLst>
              <a:ext uri="{FF2B5EF4-FFF2-40B4-BE49-F238E27FC236}">
                <a16:creationId xmlns:a16="http://schemas.microsoft.com/office/drawing/2014/main" id="{60B3BFDC-5C6B-AB4D-A23A-C0B86E8071A3}"/>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17" name="Footer Placeholder 40">
            <a:hlinkClick r:id="rId4"/>
            <a:extLst>
              <a:ext uri="{FF2B5EF4-FFF2-40B4-BE49-F238E27FC236}">
                <a16:creationId xmlns:a16="http://schemas.microsoft.com/office/drawing/2014/main" id="{011A41A9-1816-2D48-BFD6-92A5BCE9CADE}"/>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9" name="Picture 18" descr="A picture containing logo&#10;&#10;Description automatically generated">
            <a:extLst>
              <a:ext uri="{FF2B5EF4-FFF2-40B4-BE49-F238E27FC236}">
                <a16:creationId xmlns:a16="http://schemas.microsoft.com/office/drawing/2014/main" id="{A31CD0B5-9DFC-4F4B-86AC-468CBDBB3331}"/>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361643" y="493632"/>
            <a:ext cx="1030561" cy="650971"/>
          </a:xfrm>
          <a:prstGeom prst="rect">
            <a:avLst/>
          </a:prstGeom>
        </p:spPr>
      </p:pic>
    </p:spTree>
    <p:extLst>
      <p:ext uri="{BB962C8B-B14F-4D97-AF65-F5344CB8AC3E}">
        <p14:creationId xmlns:p14="http://schemas.microsoft.com/office/powerpoint/2010/main" val="36990566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limen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5F61710B-A6E9-F24E-AB4A-EF9A39AAA3E4}"/>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dirty="0"/>
              <a:t>ENTER</a:t>
            </a:r>
            <a:endParaRPr lang="en-US" dirty="0"/>
          </a:p>
        </p:txBody>
      </p:sp>
      <p:sp>
        <p:nvSpPr>
          <p:cNvPr id="16" name="Text Placeholder 3">
            <a:extLst>
              <a:ext uri="{FF2B5EF4-FFF2-40B4-BE49-F238E27FC236}">
                <a16:creationId xmlns:a16="http://schemas.microsoft.com/office/drawing/2014/main" id="{3777E145-9901-A34C-900B-BEDD4B8786CD}"/>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YOUR</a:t>
            </a:r>
            <a:endParaRPr lang="en-US" dirty="0"/>
          </a:p>
        </p:txBody>
      </p:sp>
      <p:sp>
        <p:nvSpPr>
          <p:cNvPr id="17" name="Text Placeholder 3">
            <a:extLst>
              <a:ext uri="{FF2B5EF4-FFF2-40B4-BE49-F238E27FC236}">
                <a16:creationId xmlns:a16="http://schemas.microsoft.com/office/drawing/2014/main" id="{5B5E8E0F-8ABE-5141-8B58-45EFEDFAE4C7}"/>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dirty="0"/>
              <a:t>WORD</a:t>
            </a:r>
            <a:endParaRPr lang="en-US" dirty="0"/>
          </a:p>
        </p:txBody>
      </p:sp>
      <p:sp>
        <p:nvSpPr>
          <p:cNvPr id="18" name="Text Placeholder 3">
            <a:extLst>
              <a:ext uri="{FF2B5EF4-FFF2-40B4-BE49-F238E27FC236}">
                <a16:creationId xmlns:a16="http://schemas.microsoft.com/office/drawing/2014/main" id="{C8539CC6-ABD0-8E47-8A80-B78BEA39744C}"/>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INSIDE</a:t>
            </a:r>
            <a:endParaRPr lang="en-US" dirty="0"/>
          </a:p>
        </p:txBody>
      </p:sp>
      <p:sp>
        <p:nvSpPr>
          <p:cNvPr id="19" name="Text Placeholder 3">
            <a:extLst>
              <a:ext uri="{FF2B5EF4-FFF2-40B4-BE49-F238E27FC236}">
                <a16:creationId xmlns:a16="http://schemas.microsoft.com/office/drawing/2014/main" id="{C67CEA9B-81F3-5946-8974-A19F69EE5D6C}"/>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HERE</a:t>
            </a:r>
            <a:endParaRPr lang="en-US" dirty="0"/>
          </a:p>
        </p:txBody>
      </p:sp>
      <p:pic>
        <p:nvPicPr>
          <p:cNvPr id="23" name="Picture 22" descr="Large thumbs up image">
            <a:extLst>
              <a:ext uri="{FF2B5EF4-FFF2-40B4-BE49-F238E27FC236}">
                <a16:creationId xmlns:a16="http://schemas.microsoft.com/office/drawing/2014/main" id="{95E1D273-96DA-3E4C-A446-B8577EB02279}"/>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13" name="Footer Placeholder 7">
            <a:extLst>
              <a:ext uri="{FF2B5EF4-FFF2-40B4-BE49-F238E27FC236}">
                <a16:creationId xmlns:a16="http://schemas.microsoft.com/office/drawing/2014/main" id="{FBE5A209-02AB-2E4A-A0D6-580E23658093}"/>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21" name="Picture 20" descr="MAE DY BLEIDLAIS YN CYFRI PAID COLLI DY GYFLE Logo">
            <a:extLst>
              <a:ext uri="{FF2B5EF4-FFF2-40B4-BE49-F238E27FC236}">
                <a16:creationId xmlns:a16="http://schemas.microsoft.com/office/drawing/2014/main" id="{6460411D-8ABD-6A47-A03F-ACED69383AA5}"/>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22" name="Footer Placeholder 40">
            <a:hlinkClick r:id="rId4"/>
            <a:extLst>
              <a:ext uri="{FF2B5EF4-FFF2-40B4-BE49-F238E27FC236}">
                <a16:creationId xmlns:a16="http://schemas.microsoft.com/office/drawing/2014/main" id="{74AD10EF-C46D-7141-B76F-5873E109A7AD}"/>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5" name="Picture 24" descr="A picture containing logo&#10;&#10;Description automatically generated">
            <a:extLst>
              <a:ext uri="{FF2B5EF4-FFF2-40B4-BE49-F238E27FC236}">
                <a16:creationId xmlns:a16="http://schemas.microsoft.com/office/drawing/2014/main" id="{D641F070-72EF-6847-84BD-C73567E8705E}"/>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371475" y="493632"/>
            <a:ext cx="1030561" cy="650971"/>
          </a:xfrm>
          <a:prstGeom prst="rect">
            <a:avLst/>
          </a:prstGeom>
        </p:spPr>
      </p:pic>
    </p:spTree>
    <p:extLst>
      <p:ext uri="{BB962C8B-B14F-4D97-AF65-F5344CB8AC3E}">
        <p14:creationId xmlns:p14="http://schemas.microsoft.com/office/powerpoint/2010/main" val="32632133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liment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D95977E2-1626-9F42-9995-149D90931135}"/>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dirty="0"/>
              <a:t>ENTER</a:t>
            </a:r>
            <a:endParaRPr lang="en-US" dirty="0"/>
          </a:p>
        </p:txBody>
      </p:sp>
      <p:sp>
        <p:nvSpPr>
          <p:cNvPr id="16" name="Text Placeholder 3">
            <a:extLst>
              <a:ext uri="{FF2B5EF4-FFF2-40B4-BE49-F238E27FC236}">
                <a16:creationId xmlns:a16="http://schemas.microsoft.com/office/drawing/2014/main" id="{F753EA5F-DE35-9946-A18F-18DDF276C6C1}"/>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YOUR</a:t>
            </a:r>
            <a:endParaRPr lang="en-US" dirty="0"/>
          </a:p>
        </p:txBody>
      </p:sp>
      <p:sp>
        <p:nvSpPr>
          <p:cNvPr id="17" name="Text Placeholder 3">
            <a:extLst>
              <a:ext uri="{FF2B5EF4-FFF2-40B4-BE49-F238E27FC236}">
                <a16:creationId xmlns:a16="http://schemas.microsoft.com/office/drawing/2014/main" id="{A65ACEB7-0798-1443-AF35-4981F842DC0A}"/>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dirty="0"/>
              <a:t>WORD</a:t>
            </a:r>
            <a:endParaRPr lang="en-US" dirty="0"/>
          </a:p>
        </p:txBody>
      </p:sp>
      <p:sp>
        <p:nvSpPr>
          <p:cNvPr id="18" name="Text Placeholder 3">
            <a:extLst>
              <a:ext uri="{FF2B5EF4-FFF2-40B4-BE49-F238E27FC236}">
                <a16:creationId xmlns:a16="http://schemas.microsoft.com/office/drawing/2014/main" id="{D4B531B7-A03A-A14A-B851-21307400C576}"/>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INSIDE</a:t>
            </a:r>
            <a:endParaRPr lang="en-US" dirty="0"/>
          </a:p>
        </p:txBody>
      </p:sp>
      <p:sp>
        <p:nvSpPr>
          <p:cNvPr id="24" name="Text Placeholder 3">
            <a:extLst>
              <a:ext uri="{FF2B5EF4-FFF2-40B4-BE49-F238E27FC236}">
                <a16:creationId xmlns:a16="http://schemas.microsoft.com/office/drawing/2014/main" id="{2A0079FF-61F9-3B4C-B606-4644D67F6021}"/>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HERE</a:t>
            </a:r>
            <a:endParaRPr lang="en-US" dirty="0"/>
          </a:p>
        </p:txBody>
      </p:sp>
      <p:pic>
        <p:nvPicPr>
          <p:cNvPr id="27" name="Picture 26" descr="Large thumbs up image">
            <a:extLst>
              <a:ext uri="{FF2B5EF4-FFF2-40B4-BE49-F238E27FC236}">
                <a16:creationId xmlns:a16="http://schemas.microsoft.com/office/drawing/2014/main" id="{EC213E02-69B6-2143-A88E-06C4B948BDAE}"/>
              </a:ext>
              <a:ext uri="{C183D7F6-B498-43B3-948B-1728B52AA6E4}">
                <adec:decorative xmlns:adec="http://schemas.microsoft.com/office/drawing/2017/decorative" val="0"/>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13" name="Footer Placeholder 7">
            <a:extLst>
              <a:ext uri="{FF2B5EF4-FFF2-40B4-BE49-F238E27FC236}">
                <a16:creationId xmlns:a16="http://schemas.microsoft.com/office/drawing/2014/main" id="{DB5CE8D6-2C3F-9246-B7A4-66112B1C554F}"/>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20" name="Picture 19" descr="MAE DY BLEIDLAIS YN CYFRI PAID COLLI DY GYFLE Logo">
            <a:extLst>
              <a:ext uri="{FF2B5EF4-FFF2-40B4-BE49-F238E27FC236}">
                <a16:creationId xmlns:a16="http://schemas.microsoft.com/office/drawing/2014/main" id="{38B05C8D-8FDA-9148-AA7D-BEE9D3D75AFA}"/>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21" name="Footer Placeholder 40">
            <a:hlinkClick r:id="rId4"/>
            <a:extLst>
              <a:ext uri="{FF2B5EF4-FFF2-40B4-BE49-F238E27FC236}">
                <a16:creationId xmlns:a16="http://schemas.microsoft.com/office/drawing/2014/main" id="{756121F4-1BD3-B64E-82C7-DD1C9B9D893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2" name="Picture 21" descr="A picture containing logo&#10;&#10;Description automatically generated">
            <a:extLst>
              <a:ext uri="{FF2B5EF4-FFF2-40B4-BE49-F238E27FC236}">
                <a16:creationId xmlns:a16="http://schemas.microsoft.com/office/drawing/2014/main" id="{54E2DADA-B7BF-404D-8E30-6C3EB82FE494}"/>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371475" y="493632"/>
            <a:ext cx="1030561" cy="650971"/>
          </a:xfrm>
          <a:prstGeom prst="rect">
            <a:avLst/>
          </a:prstGeom>
        </p:spPr>
      </p:pic>
    </p:spTree>
    <p:extLst>
      <p:ext uri="{BB962C8B-B14F-4D97-AF65-F5344CB8AC3E}">
        <p14:creationId xmlns:p14="http://schemas.microsoft.com/office/powerpoint/2010/main" val="2042709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ssets">
    <p:bg>
      <p:bgPr>
        <a:solidFill>
          <a:schemeClr val="bg1"/>
        </a:solidFill>
        <a:effectLst/>
      </p:bgPr>
    </p:bg>
    <p:spTree>
      <p:nvGrpSpPr>
        <p:cNvPr id="1" name=""/>
        <p:cNvGrpSpPr/>
        <p:nvPr/>
      </p:nvGrpSpPr>
      <p:grpSpPr>
        <a:xfrm>
          <a:off x="0" y="0"/>
          <a:ext cx="0" cy="0"/>
          <a:chOff x="0" y="0"/>
          <a:chExt cx="0" cy="0"/>
        </a:xfrm>
      </p:grpSpPr>
      <p:pic>
        <p:nvPicPr>
          <p:cNvPr id="12" name="Picture 11" descr="Large thumbs up image">
            <a:extLst>
              <a:ext uri="{FF2B5EF4-FFF2-40B4-BE49-F238E27FC236}">
                <a16:creationId xmlns:a16="http://schemas.microsoft.com/office/drawing/2014/main" id="{91CD2120-C79A-2E43-9807-6E55EE4F80DE}"/>
              </a:ext>
              <a:ext uri="{C183D7F6-B498-43B3-948B-1728B52AA6E4}">
                <adec:decorative xmlns:adec="http://schemas.microsoft.com/office/drawing/2017/decorative" val="0"/>
              </a:ext>
            </a:extLst>
          </p:cNvPr>
          <p:cNvPicPr>
            <a:picLocks noChangeAspect="1"/>
          </p:cNvPicPr>
          <p:nvPr userDrawn="1"/>
        </p:nvPicPr>
        <p:blipFill rotWithShape="1">
          <a:blip r:embed="rId2"/>
          <a:srcRect l="368" t="1275" r="-2802" b="-6322"/>
          <a:stretch/>
        </p:blipFill>
        <p:spPr>
          <a:xfrm>
            <a:off x="392235" y="3742382"/>
            <a:ext cx="3852506" cy="3115618"/>
          </a:xfrm>
          <a:prstGeom prst="rect">
            <a:avLst/>
          </a:prstGeom>
        </p:spPr>
      </p:pic>
      <p:pic>
        <p:nvPicPr>
          <p:cNvPr id="13" name="Picture 12" descr="15 year old boy smiling in a puffer jacket">
            <a:extLst>
              <a:ext uri="{FF2B5EF4-FFF2-40B4-BE49-F238E27FC236}">
                <a16:creationId xmlns:a16="http://schemas.microsoft.com/office/drawing/2014/main" id="{21CF0CE7-8768-AF41-AF29-25C3C97595B5}"/>
              </a:ext>
            </a:extLst>
          </p:cNvPr>
          <p:cNvPicPr>
            <a:picLocks noChangeAspect="1"/>
          </p:cNvPicPr>
          <p:nvPr userDrawn="1"/>
        </p:nvPicPr>
        <p:blipFill rotWithShape="1">
          <a:blip r:embed="rId3"/>
          <a:srcRect l="18639" r="-794" b="3737"/>
          <a:stretch/>
        </p:blipFill>
        <p:spPr>
          <a:xfrm>
            <a:off x="4119744" y="309519"/>
            <a:ext cx="2801508" cy="3119482"/>
          </a:xfrm>
          <a:prstGeom prst="rect">
            <a:avLst/>
          </a:prstGeom>
        </p:spPr>
      </p:pic>
      <p:pic>
        <p:nvPicPr>
          <p:cNvPr id="14" name="Page Image" descr="16 year old girl with glasses , smiling, and carrying bag over one shoulder.">
            <a:extLst>
              <a:ext uri="{FF2B5EF4-FFF2-40B4-BE49-F238E27FC236}">
                <a16:creationId xmlns:a16="http://schemas.microsoft.com/office/drawing/2014/main" id="{0101762E-D030-CA41-B50B-4E64EE611A68}"/>
              </a:ext>
              <a:ext uri="{C183D7F6-B498-43B3-948B-1728B52AA6E4}">
                <adec:decorative xmlns:adec="http://schemas.microsoft.com/office/drawing/2017/decorative" val="0"/>
              </a:ext>
            </a:extLst>
          </p:cNvPr>
          <p:cNvPicPr>
            <a:picLocks noChangeAspect="1"/>
          </p:cNvPicPr>
          <p:nvPr userDrawn="1"/>
        </p:nvPicPr>
        <p:blipFill rotWithShape="1">
          <a:blip r:embed="rId4"/>
          <a:srcRect b="9890"/>
          <a:stretch/>
        </p:blipFill>
        <p:spPr>
          <a:xfrm>
            <a:off x="6769077" y="171392"/>
            <a:ext cx="2479384" cy="3257608"/>
          </a:xfrm>
          <a:prstGeom prst="rect">
            <a:avLst/>
          </a:prstGeom>
        </p:spPr>
      </p:pic>
      <p:pic>
        <p:nvPicPr>
          <p:cNvPr id="15" name="Picture 14" descr="14 year old girl with thick black glasses and a pony tail. She leans slightly back, looking upwards with her finger on her chin she posing in deep thought.">
            <a:extLst>
              <a:ext uri="{FF2B5EF4-FFF2-40B4-BE49-F238E27FC236}">
                <a16:creationId xmlns:a16="http://schemas.microsoft.com/office/drawing/2014/main" id="{4D23275F-EF89-3045-B247-ACD19DA44598}"/>
              </a:ext>
            </a:extLst>
          </p:cNvPr>
          <p:cNvPicPr>
            <a:picLocks noChangeAspect="1"/>
          </p:cNvPicPr>
          <p:nvPr userDrawn="1"/>
        </p:nvPicPr>
        <p:blipFill rotWithShape="1">
          <a:blip r:embed="rId5"/>
          <a:srcRect l="1" r="-696"/>
          <a:stretch/>
        </p:blipFill>
        <p:spPr>
          <a:xfrm>
            <a:off x="6921251" y="3567127"/>
            <a:ext cx="2801011" cy="3300921"/>
          </a:xfrm>
          <a:prstGeom prst="rect">
            <a:avLst/>
          </a:prstGeom>
        </p:spPr>
      </p:pic>
      <p:pic>
        <p:nvPicPr>
          <p:cNvPr id="16" name="Picture 15" descr="17 year old young male, smiling and holding backpack over one shoulder">
            <a:extLst>
              <a:ext uri="{FF2B5EF4-FFF2-40B4-BE49-F238E27FC236}">
                <a16:creationId xmlns:a16="http://schemas.microsoft.com/office/drawing/2014/main" id="{A854F3FA-4D83-4246-9009-3A8BBFDC6456}"/>
              </a:ext>
            </a:extLst>
          </p:cNvPr>
          <p:cNvPicPr>
            <a:picLocks noChangeAspect="1"/>
          </p:cNvPicPr>
          <p:nvPr userDrawn="1"/>
        </p:nvPicPr>
        <p:blipFill rotWithShape="1">
          <a:blip r:embed="rId6"/>
          <a:srcRect l="7160" t="1670" r="7138" b="27593"/>
          <a:stretch/>
        </p:blipFill>
        <p:spPr>
          <a:xfrm>
            <a:off x="9202379" y="476251"/>
            <a:ext cx="2989621" cy="2952750"/>
          </a:xfrm>
          <a:prstGeom prst="rect">
            <a:avLst/>
          </a:prstGeom>
        </p:spPr>
      </p:pic>
      <p:pic>
        <p:nvPicPr>
          <p:cNvPr id="17" name="Picture 16" descr="16 year old girl with long wavy hair and glasses, her head tilted slightly to one side.">
            <a:extLst>
              <a:ext uri="{FF2B5EF4-FFF2-40B4-BE49-F238E27FC236}">
                <a16:creationId xmlns:a16="http://schemas.microsoft.com/office/drawing/2014/main" id="{0DE2A78B-31D2-FB4E-9864-3677750C85FA}"/>
              </a:ext>
            </a:extLst>
          </p:cNvPr>
          <p:cNvPicPr>
            <a:picLocks noChangeAspect="1"/>
          </p:cNvPicPr>
          <p:nvPr userDrawn="1"/>
        </p:nvPicPr>
        <p:blipFill rotWithShape="1">
          <a:blip r:embed="rId7"/>
          <a:srcRect t="11876" b="27367"/>
          <a:stretch/>
        </p:blipFill>
        <p:spPr>
          <a:xfrm>
            <a:off x="8776762" y="3567127"/>
            <a:ext cx="3622010" cy="3300921"/>
          </a:xfrm>
          <a:prstGeom prst="rect">
            <a:avLst/>
          </a:prstGeom>
        </p:spPr>
      </p:pic>
      <p:pic>
        <p:nvPicPr>
          <p:cNvPr id="18" name="Picture 17" descr="18 year old female with nose ring, with her head slightly tilted back and a hint of a smile she exudes confidence.">
            <a:extLst>
              <a:ext uri="{FF2B5EF4-FFF2-40B4-BE49-F238E27FC236}">
                <a16:creationId xmlns:a16="http://schemas.microsoft.com/office/drawing/2014/main" id="{B7BC2613-416D-C843-B6F1-D5F5BEB73D91}"/>
              </a:ext>
              <a:ext uri="{C183D7F6-B498-43B3-948B-1728B52AA6E4}">
                <adec:decorative xmlns:adec="http://schemas.microsoft.com/office/drawing/2017/decorative" val="0"/>
              </a:ext>
            </a:extLst>
          </p:cNvPr>
          <p:cNvPicPr>
            <a:picLocks noChangeAspect="1"/>
          </p:cNvPicPr>
          <p:nvPr userDrawn="1"/>
        </p:nvPicPr>
        <p:blipFill rotWithShape="1">
          <a:blip r:embed="rId8"/>
          <a:srcRect l="20359" r="12231" b="8221"/>
          <a:stretch/>
        </p:blipFill>
        <p:spPr>
          <a:xfrm flipH="1">
            <a:off x="4135409" y="3448656"/>
            <a:ext cx="3064604" cy="3421406"/>
          </a:xfrm>
          <a:prstGeom prst="rect">
            <a:avLst/>
          </a:prstGeom>
        </p:spPr>
      </p:pic>
      <p:pic>
        <p:nvPicPr>
          <p:cNvPr id="19" name="Clock icon" descr="Clock Icon&#10;">
            <a:extLst>
              <a:ext uri="{FF2B5EF4-FFF2-40B4-BE49-F238E27FC236}">
                <a16:creationId xmlns:a16="http://schemas.microsoft.com/office/drawing/2014/main" id="{FB30F174-521D-F64A-8026-8683442740DF}"/>
              </a:ext>
            </a:extLst>
          </p:cNvPr>
          <p:cNvPicPr>
            <a:picLocks noChangeAspect="1"/>
          </p:cNvPicPr>
          <p:nvPr userDrawn="1"/>
        </p:nvPicPr>
        <p:blipFill>
          <a:blip r:embed="rId9"/>
          <a:stretch>
            <a:fillRect/>
          </a:stretch>
        </p:blipFill>
        <p:spPr>
          <a:xfrm>
            <a:off x="928028" y="904775"/>
            <a:ext cx="1207281" cy="1207281"/>
          </a:xfrm>
          <a:prstGeom prst="rect">
            <a:avLst/>
          </a:prstGeom>
        </p:spPr>
      </p:pic>
      <p:pic>
        <p:nvPicPr>
          <p:cNvPr id="20" name="Clock Icon">
            <a:extLst>
              <a:ext uri="{FF2B5EF4-FFF2-40B4-BE49-F238E27FC236}">
                <a16:creationId xmlns:a16="http://schemas.microsoft.com/office/drawing/2014/main" id="{29B72F06-3B2B-5B46-A06B-EA6344791086}"/>
              </a:ext>
            </a:extLst>
          </p:cNvPr>
          <p:cNvPicPr>
            <a:picLocks noChangeAspect="1"/>
          </p:cNvPicPr>
          <p:nvPr userDrawn="1"/>
        </p:nvPicPr>
        <p:blipFill>
          <a:blip r:embed="rId10"/>
          <a:srcRect/>
          <a:stretch/>
        </p:blipFill>
        <p:spPr>
          <a:xfrm>
            <a:off x="2339898" y="904775"/>
            <a:ext cx="1207281" cy="1207281"/>
          </a:xfrm>
          <a:prstGeom prst="rect">
            <a:avLst/>
          </a:prstGeom>
        </p:spPr>
      </p:pic>
      <p:pic>
        <p:nvPicPr>
          <p:cNvPr id="21" name="Picture 20">
            <a:extLst>
              <a:ext uri="{FF2B5EF4-FFF2-40B4-BE49-F238E27FC236}">
                <a16:creationId xmlns:a16="http://schemas.microsoft.com/office/drawing/2014/main" id="{09171513-B2E9-5147-A784-B9F6EEE65B65}"/>
              </a:ext>
            </a:extLst>
          </p:cNvPr>
          <p:cNvPicPr>
            <a:picLocks noChangeAspect="1"/>
          </p:cNvPicPr>
          <p:nvPr userDrawn="1"/>
        </p:nvPicPr>
        <p:blipFill>
          <a:blip r:embed="rId11"/>
          <a:stretch>
            <a:fillRect/>
          </a:stretch>
        </p:blipFill>
        <p:spPr>
          <a:xfrm>
            <a:off x="2339898" y="2221719"/>
            <a:ext cx="1207281" cy="1207281"/>
          </a:xfrm>
          <a:prstGeom prst="rect">
            <a:avLst/>
          </a:prstGeom>
        </p:spPr>
      </p:pic>
      <p:pic>
        <p:nvPicPr>
          <p:cNvPr id="22" name="Picture 21" descr="Outline of a hand pointing at an image&#10;">
            <a:extLst>
              <a:ext uri="{FF2B5EF4-FFF2-40B4-BE49-F238E27FC236}">
                <a16:creationId xmlns:a16="http://schemas.microsoft.com/office/drawing/2014/main" id="{59736D20-4C79-BB49-8541-782BC168BED6}"/>
              </a:ext>
            </a:extLst>
          </p:cNvPr>
          <p:cNvPicPr>
            <a:picLocks noChangeAspect="1"/>
          </p:cNvPicPr>
          <p:nvPr userDrawn="1"/>
        </p:nvPicPr>
        <p:blipFill rotWithShape="1">
          <a:blip r:embed="rId12"/>
          <a:srcRect l="52080"/>
          <a:stretch/>
        </p:blipFill>
        <p:spPr>
          <a:xfrm flipH="1">
            <a:off x="643572" y="1826807"/>
            <a:ext cx="1594032" cy="1915575"/>
          </a:xfrm>
          <a:prstGeom prst="rect">
            <a:avLst/>
          </a:prstGeom>
        </p:spPr>
      </p:pic>
    </p:spTree>
    <p:extLst>
      <p:ext uri="{BB962C8B-B14F-4D97-AF65-F5344CB8AC3E}">
        <p14:creationId xmlns:p14="http://schemas.microsoft.com/office/powerpoint/2010/main" val="2132474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dirty="0"/>
              <a:t>TITLE TO GO HERE</a:t>
            </a:r>
            <a:endParaRPr lang="en-US" dirty="0"/>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906427" y="1778215"/>
            <a:ext cx="4724671" cy="618707"/>
          </a:xfrm>
        </p:spPr>
        <p:txBody>
          <a:bodyPr anchor="ctr">
            <a:normAutofit/>
          </a:bodyPr>
          <a:lstStyle>
            <a:lvl1pPr marL="0" indent="0">
              <a:buNone/>
              <a:defRPr sz="1600"/>
            </a:lvl1pPr>
          </a:lstStyle>
          <a:p>
            <a:pPr lvl="0"/>
            <a:r>
              <a:rPr lang="en-GB" dirty="0"/>
              <a:t>XX to XX minutes</a:t>
            </a:r>
            <a:endParaRPr lang="en-US" dirty="0"/>
          </a:p>
        </p:txBody>
      </p:sp>
      <p:pic>
        <p:nvPicPr>
          <p:cNvPr id="23" name="Clock Icon" descr="Clock Icon&#10;">
            <a:extLst>
              <a:ext uri="{FF2B5EF4-FFF2-40B4-BE49-F238E27FC236}">
                <a16:creationId xmlns:a16="http://schemas.microsoft.com/office/drawing/2014/main" id="{6E4074F5-43E7-7043-91BF-4B3DCA9FD178}"/>
              </a:ext>
            </a:extLst>
          </p:cNvPr>
          <p:cNvPicPr>
            <a:picLocks noChangeAspect="1"/>
          </p:cNvPicPr>
          <p:nvPr userDrawn="1"/>
        </p:nvPicPr>
        <p:blipFill>
          <a:blip r:embed="rId2"/>
          <a:stretch>
            <a:fillRect/>
          </a:stretch>
        </p:blipFill>
        <p:spPr>
          <a:xfrm>
            <a:off x="517023" y="1918977"/>
            <a:ext cx="340759" cy="340759"/>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endParaRPr lang="en-GB" dirty="0"/>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endParaRPr lang="en-US" dirty="0"/>
          </a:p>
        </p:txBody>
      </p:sp>
      <p:pic>
        <p:nvPicPr>
          <p:cNvPr id="17" name="Picture 16" descr="MAE DY BLEIDLAIS YN CYFRI PAID COLLI DY GYFLE Logo">
            <a:extLst>
              <a:ext uri="{FF2B5EF4-FFF2-40B4-BE49-F238E27FC236}">
                <a16:creationId xmlns:a16="http://schemas.microsoft.com/office/drawing/2014/main" id="{2008B95C-A7C3-9244-B694-D2B6538AEDA3}"/>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18" name="Footer Placeholder 40">
            <a:hlinkClick r:id="rId5"/>
            <a:extLst>
              <a:ext uri="{FF2B5EF4-FFF2-40B4-BE49-F238E27FC236}">
                <a16:creationId xmlns:a16="http://schemas.microsoft.com/office/drawing/2014/main" id="{E21CF5B8-3BF7-0444-8CF7-42D7D96171E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9" name="Picture 18" descr="A picture containing logo&#10;&#10;Description automatically generated">
            <a:extLst>
              <a:ext uri="{FF2B5EF4-FFF2-40B4-BE49-F238E27FC236}">
                <a16:creationId xmlns:a16="http://schemas.microsoft.com/office/drawing/2014/main" id="{CE68664F-4220-3F43-8DF5-10200451944B}"/>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8002431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dirty="0"/>
              <a:t>TITLE TO GO HERE</a:t>
            </a:r>
            <a:endParaRPr lang="en-US" dirty="0"/>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407988" y="1778216"/>
            <a:ext cx="5270818" cy="618706"/>
          </a:xfrm>
        </p:spPr>
        <p:txBody>
          <a:bodyPr anchor="ctr">
            <a:normAutofit/>
          </a:bodyPr>
          <a:lstStyle>
            <a:lvl1pPr marL="0" indent="0">
              <a:buNone/>
              <a:defRPr sz="1600"/>
            </a:lvl1pPr>
          </a:lstStyle>
          <a:p>
            <a:pPr lvl="0"/>
            <a:r>
              <a:rPr lang="en-GB" dirty="0"/>
              <a:t>XX to XX minutes</a:t>
            </a:r>
            <a:endParaRPr lang="en-US" dirty="0"/>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endParaRPr lang="en-GB" dirty="0"/>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endParaRPr lang="en-US" dirty="0"/>
          </a:p>
        </p:txBody>
      </p:sp>
      <p:pic>
        <p:nvPicPr>
          <p:cNvPr id="17" name="Picture 16" descr="MAE DY BLEIDLAIS YN CYFRI PAID COLLI DY GYFLE Logo">
            <a:extLst>
              <a:ext uri="{FF2B5EF4-FFF2-40B4-BE49-F238E27FC236}">
                <a16:creationId xmlns:a16="http://schemas.microsoft.com/office/drawing/2014/main" id="{2008B95C-A7C3-9244-B694-D2B6538AEDA3}"/>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18" name="Footer Placeholder 40">
            <a:hlinkClick r:id="rId4"/>
            <a:extLst>
              <a:ext uri="{FF2B5EF4-FFF2-40B4-BE49-F238E27FC236}">
                <a16:creationId xmlns:a16="http://schemas.microsoft.com/office/drawing/2014/main" id="{E21CF5B8-3BF7-0444-8CF7-42D7D96171E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9" name="Picture 18" descr="A picture containing logo&#10;&#10;Description automatically generated">
            <a:extLst>
              <a:ext uri="{FF2B5EF4-FFF2-40B4-BE49-F238E27FC236}">
                <a16:creationId xmlns:a16="http://schemas.microsoft.com/office/drawing/2014/main" id="{CE68664F-4220-3F43-8DF5-10200451944B}"/>
              </a:ext>
            </a:extLst>
          </p:cNvPr>
          <p:cNvPicPr>
            <a:picLocks noChangeAspect="1"/>
          </p:cNvPicPr>
          <p:nvPr userDrawn="1"/>
        </p:nvPicPr>
        <p:blipFill>
          <a:blip r:embed="rId5"/>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14944170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906429" y="1778215"/>
            <a:ext cx="4724671" cy="618708"/>
          </a:xfrm>
        </p:spPr>
        <p:txBody>
          <a:bodyPr anchor="ctr">
            <a:normAutofit/>
          </a:bodyPr>
          <a:lstStyle>
            <a:lvl1pPr marL="0" indent="0">
              <a:buNone/>
              <a:defRPr sz="1600"/>
            </a:lvl1pPr>
          </a:lstStyle>
          <a:p>
            <a:pPr lvl="0"/>
            <a:r>
              <a:rPr lang="en-GB" dirty="0"/>
              <a:t>XX to XX minutes</a:t>
            </a:r>
            <a:endParaRPr lang="en-US" dirty="0"/>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endParaRPr lang="en-GB" dirty="0"/>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endParaRPr lang="en-US" dirty="0"/>
          </a:p>
        </p:txBody>
      </p:sp>
      <p:pic>
        <p:nvPicPr>
          <p:cNvPr id="25" name="Picture 24">
            <a:extLst>
              <a:ext uri="{FF2B5EF4-FFF2-40B4-BE49-F238E27FC236}">
                <a16:creationId xmlns:a16="http://schemas.microsoft.com/office/drawing/2014/main" id="{3B6F75D2-1137-CA45-AFB2-267C4F6EBDD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23477" y="1921463"/>
            <a:ext cx="330563" cy="330563"/>
          </a:xfrm>
          <a:prstGeom prst="rect">
            <a:avLst/>
          </a:prstGeom>
        </p:spPr>
      </p:pic>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dirty="0"/>
              <a:t>PRESENTATION TITLE HERE (AMEND VIEW &gt; HEADER AND FOOTER &gt; APPLY ALL)</a:t>
            </a:r>
          </a:p>
        </p:txBody>
      </p:sp>
      <p:pic>
        <p:nvPicPr>
          <p:cNvPr id="21" name="Picture 20" descr="MAE DY BLEIDLAIS YN CYFRI PAID COLLI DY GYFLE Logo">
            <a:extLst>
              <a:ext uri="{FF2B5EF4-FFF2-40B4-BE49-F238E27FC236}">
                <a16:creationId xmlns:a16="http://schemas.microsoft.com/office/drawing/2014/main" id="{7B62CAF9-B9AF-6349-A50D-90A988A9B10A}"/>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22" name="Footer Placeholder 40">
            <a:hlinkClick r:id="rId5"/>
            <a:extLst>
              <a:ext uri="{FF2B5EF4-FFF2-40B4-BE49-F238E27FC236}">
                <a16:creationId xmlns:a16="http://schemas.microsoft.com/office/drawing/2014/main" id="{608D2848-63F6-B84E-A976-2703C4B7252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3" name="Picture 22" descr="A picture containing logo&#10;&#10;Description automatically generated">
            <a:extLst>
              <a:ext uri="{FF2B5EF4-FFF2-40B4-BE49-F238E27FC236}">
                <a16:creationId xmlns:a16="http://schemas.microsoft.com/office/drawing/2014/main" id="{1705E777-2066-6B4F-A3A6-AF581FB6DD72}"/>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41168606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407988" y="1784826"/>
            <a:ext cx="5270818" cy="612098"/>
          </a:xfrm>
        </p:spPr>
        <p:txBody>
          <a:bodyPr anchor="ctr">
            <a:normAutofit/>
          </a:bodyPr>
          <a:lstStyle>
            <a:lvl1pPr marL="0" indent="0">
              <a:buNone/>
              <a:defRPr sz="1600"/>
            </a:lvl1pPr>
          </a:lstStyle>
          <a:p>
            <a:pPr lvl="0"/>
            <a:r>
              <a:rPr lang="en-GB" dirty="0"/>
              <a:t>XX to XX minutes</a:t>
            </a:r>
            <a:endParaRPr lang="en-US" dirty="0"/>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endParaRPr lang="en-GB" dirty="0"/>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dirty="0"/>
              <a:t>PRESENTATION TITLE HERE (AMEND VIEW &gt; HEADER AND FOOTER &gt; APPLY ALL)</a:t>
            </a:r>
          </a:p>
        </p:txBody>
      </p:sp>
      <p:pic>
        <p:nvPicPr>
          <p:cNvPr id="21" name="Picture 20" descr="MAE DY BLEIDLAIS YN CYFRI PAID COLLI DY GYFLE Logo">
            <a:extLst>
              <a:ext uri="{FF2B5EF4-FFF2-40B4-BE49-F238E27FC236}">
                <a16:creationId xmlns:a16="http://schemas.microsoft.com/office/drawing/2014/main" id="{7B62CAF9-B9AF-6349-A50D-90A988A9B10A}"/>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22" name="Footer Placeholder 40">
            <a:hlinkClick r:id="rId4"/>
            <a:extLst>
              <a:ext uri="{FF2B5EF4-FFF2-40B4-BE49-F238E27FC236}">
                <a16:creationId xmlns:a16="http://schemas.microsoft.com/office/drawing/2014/main" id="{608D2848-63F6-B84E-A976-2703C4B7252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3" name="Picture 22" descr="A picture containing logo&#10;&#10;Description automatically generated">
            <a:extLst>
              <a:ext uri="{FF2B5EF4-FFF2-40B4-BE49-F238E27FC236}">
                <a16:creationId xmlns:a16="http://schemas.microsoft.com/office/drawing/2014/main" id="{1705E777-2066-6B4F-A3A6-AF581FB6DD72}"/>
              </a:ext>
            </a:extLst>
          </p:cNvPr>
          <p:cNvPicPr>
            <a:picLocks noChangeAspect="1"/>
          </p:cNvPicPr>
          <p:nvPr userDrawn="1"/>
        </p:nvPicPr>
        <p:blipFill>
          <a:blip r:embed="rId5"/>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30644488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28" name="Time Icon" descr="Icon&#10;&#10;Description automatically generated">
            <a:extLst>
              <a:ext uri="{FF2B5EF4-FFF2-40B4-BE49-F238E27FC236}">
                <a16:creationId xmlns:a16="http://schemas.microsoft.com/office/drawing/2014/main" id="{41F7F007-0A35-7B4B-A950-A835AE2F4C20}"/>
              </a:ext>
            </a:extLst>
          </p:cNvPr>
          <p:cNvPicPr>
            <a:picLocks noChangeAspect="1"/>
          </p:cNvPicPr>
          <p:nvPr userDrawn="1"/>
        </p:nvPicPr>
        <p:blipFill>
          <a:blip r:embed="rId2"/>
          <a:stretch>
            <a:fillRect/>
          </a:stretch>
        </p:blipFill>
        <p:spPr>
          <a:xfrm>
            <a:off x="6366725" y="1917188"/>
            <a:ext cx="340759" cy="340759"/>
          </a:xfrm>
          <a:prstGeom prst="rect">
            <a:avLst/>
          </a:prstGeom>
        </p:spPr>
      </p:pic>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756129" y="1778215"/>
            <a:ext cx="4724671" cy="618707"/>
          </a:xfrm>
        </p:spPr>
        <p:txBody>
          <a:bodyPr anchor="ctr">
            <a:normAutofit/>
          </a:bodyPr>
          <a:lstStyle>
            <a:lvl1pPr marL="0" indent="0">
              <a:buNone/>
              <a:defRPr sz="1600"/>
            </a:lvl1pPr>
          </a:lstStyle>
          <a:p>
            <a:pPr lvl="0"/>
            <a:r>
              <a:rPr lang="en-GB" dirty="0"/>
              <a:t>XX to XX minutes</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dirty="0"/>
              <a:t>PRESENTATION TITLE HERE (AMEND VIEW &gt; HEADER AND FOOTER &gt; APPLY ALL)</a:t>
            </a:r>
          </a:p>
        </p:txBody>
      </p:sp>
      <p:pic>
        <p:nvPicPr>
          <p:cNvPr id="18" name="Picture 17" descr="MAE DY BLEIDLAIS YN CYFRI PAID COLLI DY GYFLE Logo">
            <a:extLst>
              <a:ext uri="{FF2B5EF4-FFF2-40B4-BE49-F238E27FC236}">
                <a16:creationId xmlns:a16="http://schemas.microsoft.com/office/drawing/2014/main" id="{53C60C0F-9047-164D-B7CA-2B1299F7D564}"/>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19" name="Footer Placeholder 40">
            <a:hlinkClick r:id="rId5"/>
            <a:extLst>
              <a:ext uri="{FF2B5EF4-FFF2-40B4-BE49-F238E27FC236}">
                <a16:creationId xmlns:a16="http://schemas.microsoft.com/office/drawing/2014/main" id="{700E066D-DDB4-B34A-BAC8-0D4B623B7E1C}"/>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0" name="Picture 19" descr="A picture containing logo&#10;&#10;Description automatically generated">
            <a:extLst>
              <a:ext uri="{FF2B5EF4-FFF2-40B4-BE49-F238E27FC236}">
                <a16:creationId xmlns:a16="http://schemas.microsoft.com/office/drawing/2014/main" id="{C46F6A6F-494F-BF4F-8574-C470217E3B94}"/>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39772692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329239" y="1778215"/>
            <a:ext cx="5151562" cy="618707"/>
          </a:xfrm>
        </p:spPr>
        <p:txBody>
          <a:bodyPr anchor="ctr">
            <a:normAutofit/>
          </a:bodyPr>
          <a:lstStyle>
            <a:lvl1pPr marL="0" indent="0">
              <a:buNone/>
              <a:defRPr sz="1600"/>
            </a:lvl1pPr>
          </a:lstStyle>
          <a:p>
            <a:pPr lvl="0"/>
            <a:r>
              <a:rPr lang="en-GB" dirty="0"/>
              <a:t>XX to XX minutes</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dirty="0"/>
              <a:t>PRESENTATION TITLE HERE (AMEND VIEW &gt; HEADER AND FOOTER &gt; APPLY ALL)</a:t>
            </a:r>
          </a:p>
        </p:txBody>
      </p:sp>
      <p:pic>
        <p:nvPicPr>
          <p:cNvPr id="18" name="Picture 17" descr="MAE DY BLEIDLAIS YN CYFRI PAID COLLI DY GYFLE Logo">
            <a:extLst>
              <a:ext uri="{FF2B5EF4-FFF2-40B4-BE49-F238E27FC236}">
                <a16:creationId xmlns:a16="http://schemas.microsoft.com/office/drawing/2014/main" id="{53C60C0F-9047-164D-B7CA-2B1299F7D564}"/>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19" name="Footer Placeholder 40">
            <a:hlinkClick r:id="rId4"/>
            <a:extLst>
              <a:ext uri="{FF2B5EF4-FFF2-40B4-BE49-F238E27FC236}">
                <a16:creationId xmlns:a16="http://schemas.microsoft.com/office/drawing/2014/main" id="{700E066D-DDB4-B34A-BAC8-0D4B623B7E1C}"/>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0" name="Picture 19" descr="A picture containing logo&#10;&#10;Description automatically generated">
            <a:extLst>
              <a:ext uri="{FF2B5EF4-FFF2-40B4-BE49-F238E27FC236}">
                <a16:creationId xmlns:a16="http://schemas.microsoft.com/office/drawing/2014/main" id="{C46F6A6F-494F-BF4F-8574-C470217E3B94}"/>
              </a:ext>
            </a:extLst>
          </p:cNvPr>
          <p:cNvPicPr>
            <a:picLocks noChangeAspect="1"/>
          </p:cNvPicPr>
          <p:nvPr userDrawn="1"/>
        </p:nvPicPr>
        <p:blipFill>
          <a:blip r:embed="rId5"/>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6803111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ctivity Slide B + Additional Info">
    <p:spTree>
      <p:nvGrpSpPr>
        <p:cNvPr id="1" name=""/>
        <p:cNvGrpSpPr/>
        <p:nvPr/>
      </p:nvGrpSpPr>
      <p:grpSpPr>
        <a:xfrm>
          <a:off x="0" y="0"/>
          <a:ext cx="0" cy="0"/>
          <a:chOff x="0" y="0"/>
          <a:chExt cx="0" cy="0"/>
        </a:xfrm>
      </p:grpSpPr>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dirty="0"/>
              <a:t>XX to XX minutes</a:t>
            </a:r>
            <a:endParaRPr lang="en-US" dirty="0"/>
          </a:p>
        </p:txBody>
      </p:sp>
      <p:pic>
        <p:nvPicPr>
          <p:cNvPr id="35" name="Picture 34">
            <a:extLst>
              <a:ext uri="{FF2B5EF4-FFF2-40B4-BE49-F238E27FC236}">
                <a16:creationId xmlns:a16="http://schemas.microsoft.com/office/drawing/2014/main" id="{43D8FB1E-5945-4349-A719-0D5CF93E5A0E}"/>
              </a:ext>
            </a:extLst>
          </p:cNvPr>
          <p:cNvPicPr>
            <a:picLocks noChangeAspect="1"/>
          </p:cNvPicPr>
          <p:nvPr userDrawn="1"/>
        </p:nvPicPr>
        <p:blipFill>
          <a:blip r:embed="rId2"/>
          <a:srcRect/>
          <a:stretch/>
        </p:blipFill>
        <p:spPr>
          <a:xfrm>
            <a:off x="6372543" y="1922288"/>
            <a:ext cx="330563" cy="330563"/>
          </a:xfrm>
          <a:prstGeom prst="rect">
            <a:avLst/>
          </a:prstGeom>
        </p:spPr>
      </p:pic>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endParaRPr lang="en-US" dirty="0"/>
          </a:p>
        </p:txBody>
      </p:sp>
      <p:pic>
        <p:nvPicPr>
          <p:cNvPr id="16" name="Picture 15" descr="MAE DY BLEIDLAIS YN CYFRI PAID COLLI DY GYFLE Logo">
            <a:extLst>
              <a:ext uri="{FF2B5EF4-FFF2-40B4-BE49-F238E27FC236}">
                <a16:creationId xmlns:a16="http://schemas.microsoft.com/office/drawing/2014/main" id="{A6EFB559-76B5-5649-9036-DAEAECFB63ED}"/>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17" name="Footer Placeholder 40">
            <a:hlinkClick r:id="rId5"/>
            <a:extLst>
              <a:ext uri="{FF2B5EF4-FFF2-40B4-BE49-F238E27FC236}">
                <a16:creationId xmlns:a16="http://schemas.microsoft.com/office/drawing/2014/main" id="{17A52DFF-EFA6-3F43-8FDD-D51929A6C3A4}"/>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8" name="Picture 17" descr="A picture containing logo&#10;&#10;Description automatically generated">
            <a:extLst>
              <a:ext uri="{FF2B5EF4-FFF2-40B4-BE49-F238E27FC236}">
                <a16:creationId xmlns:a16="http://schemas.microsoft.com/office/drawing/2014/main" id="{05078F03-041D-8942-9C71-EFD869FEC501}"/>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9662336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Activity Slide B + Additional Info">
    <p:spTree>
      <p:nvGrpSpPr>
        <p:cNvPr id="1" name=""/>
        <p:cNvGrpSpPr/>
        <p:nvPr/>
      </p:nvGrpSpPr>
      <p:grpSpPr>
        <a:xfrm>
          <a:off x="0" y="0"/>
          <a:ext cx="0" cy="0"/>
          <a:chOff x="0" y="0"/>
          <a:chExt cx="0" cy="0"/>
        </a:xfrm>
      </p:grpSpPr>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337191" y="1778215"/>
            <a:ext cx="5143610" cy="618707"/>
          </a:xfrm>
        </p:spPr>
        <p:txBody>
          <a:bodyPr anchor="ctr">
            <a:normAutofit/>
          </a:bodyPr>
          <a:lstStyle>
            <a:lvl1pPr marL="0" indent="0">
              <a:buNone/>
              <a:defRPr sz="1600"/>
            </a:lvl1pPr>
          </a:lstStyle>
          <a:p>
            <a:pPr lvl="0"/>
            <a:r>
              <a:rPr lang="en-GB" dirty="0"/>
              <a:t>XX to XX minutes</a:t>
            </a:r>
            <a:endParaRPr lang="en-US" dirty="0"/>
          </a:p>
        </p:txBody>
      </p:sp>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endParaRPr lang="en-US" dirty="0"/>
          </a:p>
        </p:txBody>
      </p:sp>
      <p:pic>
        <p:nvPicPr>
          <p:cNvPr id="16" name="Picture 15" descr="MAE DY BLEIDLAIS YN CYFRI PAID COLLI DY GYFLE Logo">
            <a:extLst>
              <a:ext uri="{FF2B5EF4-FFF2-40B4-BE49-F238E27FC236}">
                <a16:creationId xmlns:a16="http://schemas.microsoft.com/office/drawing/2014/main" id="{A6EFB559-76B5-5649-9036-DAEAECFB63ED}"/>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17" name="Footer Placeholder 40">
            <a:hlinkClick r:id="rId4"/>
            <a:extLst>
              <a:ext uri="{FF2B5EF4-FFF2-40B4-BE49-F238E27FC236}">
                <a16:creationId xmlns:a16="http://schemas.microsoft.com/office/drawing/2014/main" id="{17A52DFF-EFA6-3F43-8FDD-D51929A6C3A4}"/>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8" name="Picture 17" descr="A picture containing logo&#10;&#10;Description automatically generated">
            <a:extLst>
              <a:ext uri="{FF2B5EF4-FFF2-40B4-BE49-F238E27FC236}">
                <a16:creationId xmlns:a16="http://schemas.microsoft.com/office/drawing/2014/main" id="{05078F03-041D-8942-9C71-EFD869FEC501}"/>
              </a:ext>
            </a:extLst>
          </p:cNvPr>
          <p:cNvPicPr>
            <a:picLocks noChangeAspect="1"/>
          </p:cNvPicPr>
          <p:nvPr userDrawn="1"/>
        </p:nvPicPr>
        <p:blipFill>
          <a:blip r:embed="rId5"/>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2167024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E7BD"/>
        </a:solidFill>
        <a:effectLst/>
      </p:bgPr>
    </p:bg>
    <p:spTree>
      <p:nvGrpSpPr>
        <p:cNvPr id="1" name=""/>
        <p:cNvGrpSpPr/>
        <p:nvPr/>
      </p:nvGrpSpPr>
      <p:grpSpPr>
        <a:xfrm>
          <a:off x="0" y="0"/>
          <a:ext cx="0" cy="0"/>
          <a:chOff x="0" y="0"/>
          <a:chExt cx="0" cy="0"/>
        </a:xfrm>
      </p:grpSpPr>
      <p:sp>
        <p:nvSpPr>
          <p:cNvPr id="19" name="Sub Title">
            <a:extLst>
              <a:ext uri="{FF2B5EF4-FFF2-40B4-BE49-F238E27FC236}">
                <a16:creationId xmlns:a16="http://schemas.microsoft.com/office/drawing/2014/main" id="{CDF75089-E164-A44F-8EE6-578E665C8494}"/>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dirty="0"/>
              <a:t>Presentation Title to go here</a:t>
            </a:r>
            <a:endParaRPr lang="en-US" dirty="0"/>
          </a:p>
        </p:txBody>
      </p:sp>
      <p:pic>
        <p:nvPicPr>
          <p:cNvPr id="12" name="Picture 11"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2"/>
          <a:srcRect l="7159" t="1669" r="24900" b="40361"/>
          <a:stretch/>
        </p:blipFill>
        <p:spPr>
          <a:xfrm>
            <a:off x="6910312" y="1475433"/>
            <a:ext cx="5281688" cy="5392615"/>
          </a:xfrm>
          <a:prstGeom prst="rect">
            <a:avLst/>
          </a:prstGeom>
        </p:spPr>
      </p:pic>
      <p:pic>
        <p:nvPicPr>
          <p:cNvPr id="22" name="Picture 21">
            <a:extLst>
              <a:ext uri="{FF2B5EF4-FFF2-40B4-BE49-F238E27FC236}">
                <a16:creationId xmlns:a16="http://schemas.microsoft.com/office/drawing/2014/main" id="{3293986D-7C72-D644-AFBD-36A82CE7EABB}"/>
              </a:ext>
            </a:extLst>
          </p:cNvPr>
          <p:cNvPicPr>
            <a:picLocks noChangeAspect="1"/>
          </p:cNvPicPr>
          <p:nvPr userDrawn="1"/>
        </p:nvPicPr>
        <p:blipFill rotWithShape="1">
          <a:blip r:embed="rId3"/>
          <a:srcRect t="9782" b="29461"/>
          <a:stretch/>
        </p:blipFill>
        <p:spPr>
          <a:xfrm>
            <a:off x="5036315" y="1839959"/>
            <a:ext cx="5517185" cy="5028089"/>
          </a:xfrm>
          <a:prstGeom prst="rect">
            <a:avLst/>
          </a:prstGeom>
        </p:spPr>
      </p:pic>
      <p:pic>
        <p:nvPicPr>
          <p:cNvPr id="14" name="Picture 13" descr="Logo&#10;&#10;Description automatically generated with low confidence">
            <a:extLst>
              <a:ext uri="{FF2B5EF4-FFF2-40B4-BE49-F238E27FC236}">
                <a16:creationId xmlns:a16="http://schemas.microsoft.com/office/drawing/2014/main" id="{48A5E69B-012F-774D-9773-AA111FA459DB}"/>
              </a:ext>
            </a:extLst>
          </p:cNvPr>
          <p:cNvPicPr>
            <a:picLocks noChangeAspect="1"/>
          </p:cNvPicPr>
          <p:nvPr userDrawn="1"/>
        </p:nvPicPr>
        <p:blipFill>
          <a:blip r:embed="rId4"/>
          <a:stretch>
            <a:fillRect/>
          </a:stretch>
        </p:blipFill>
        <p:spPr>
          <a:xfrm>
            <a:off x="10400654" y="476249"/>
            <a:ext cx="1373457" cy="867567"/>
          </a:xfrm>
          <a:prstGeom prst="rect">
            <a:avLst/>
          </a:prstGeom>
        </p:spPr>
      </p:pic>
      <p:pic>
        <p:nvPicPr>
          <p:cNvPr id="15" name="Picture 14" descr="MAE DY BLEIDLAIS YN CYFRI PAID COLLI DY GYFLE Logo">
            <a:extLst>
              <a:ext uri="{FF2B5EF4-FFF2-40B4-BE49-F238E27FC236}">
                <a16:creationId xmlns:a16="http://schemas.microsoft.com/office/drawing/2014/main" id="{56232A3D-D651-1946-BACB-E3C9558FD671}"/>
              </a:ext>
            </a:extLst>
          </p:cNvPr>
          <p:cNvPicPr>
            <a:picLocks noChangeAspect="1"/>
          </p:cNvPicPr>
          <p:nvPr userDrawn="1"/>
        </p:nvPicPr>
        <p:blipFill>
          <a:blip r:embed="rId5"/>
          <a:stretch>
            <a:fillRect/>
          </a:stretch>
        </p:blipFill>
        <p:spPr>
          <a:xfrm>
            <a:off x="9526608" y="6062337"/>
            <a:ext cx="2246659" cy="468054"/>
          </a:xfrm>
          <a:prstGeom prst="rect">
            <a:avLst/>
          </a:prstGeom>
        </p:spPr>
      </p:pic>
      <p:sp>
        <p:nvSpPr>
          <p:cNvPr id="32" name="Text Placeholder 4">
            <a:extLst>
              <a:ext uri="{FF2B5EF4-FFF2-40B4-BE49-F238E27FC236}">
                <a16:creationId xmlns:a16="http://schemas.microsoft.com/office/drawing/2014/main" id="{BB071C05-C94B-0443-8D41-9E3BFAC613D4}"/>
              </a:ext>
            </a:extLst>
          </p:cNvPr>
          <p:cNvSpPr>
            <a:spLocks noGrp="1"/>
          </p:cNvSpPr>
          <p:nvPr>
            <p:ph type="body" sz="quarter" idx="10" hasCustomPrompt="1"/>
          </p:nvPr>
        </p:nvSpPr>
        <p:spPr>
          <a:xfrm>
            <a:off x="659241" y="0"/>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3" name="Text Placeholder 4">
            <a:extLst>
              <a:ext uri="{FF2B5EF4-FFF2-40B4-BE49-F238E27FC236}">
                <a16:creationId xmlns:a16="http://schemas.microsoft.com/office/drawing/2014/main" id="{F76C94BE-1844-0D4C-8887-F65ACD14C647}"/>
              </a:ext>
            </a:extLst>
          </p:cNvPr>
          <p:cNvSpPr>
            <a:spLocks noGrp="1"/>
          </p:cNvSpPr>
          <p:nvPr>
            <p:ph type="body" sz="quarter" idx="11" hasCustomPrompt="1"/>
          </p:nvPr>
        </p:nvSpPr>
        <p:spPr>
          <a:xfrm>
            <a:off x="659241" y="676893"/>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5" name="Text Placeholder 4">
            <a:extLst>
              <a:ext uri="{FF2B5EF4-FFF2-40B4-BE49-F238E27FC236}">
                <a16:creationId xmlns:a16="http://schemas.microsoft.com/office/drawing/2014/main" id="{942142CC-B97B-A145-B3D3-4A54F25E8AF6}"/>
              </a:ext>
            </a:extLst>
          </p:cNvPr>
          <p:cNvSpPr>
            <a:spLocks noGrp="1"/>
          </p:cNvSpPr>
          <p:nvPr>
            <p:ph type="body" sz="quarter" idx="12" hasCustomPrompt="1"/>
          </p:nvPr>
        </p:nvSpPr>
        <p:spPr>
          <a:xfrm>
            <a:off x="659241" y="1389412"/>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6" name="Text Placeholder 4">
            <a:extLst>
              <a:ext uri="{FF2B5EF4-FFF2-40B4-BE49-F238E27FC236}">
                <a16:creationId xmlns:a16="http://schemas.microsoft.com/office/drawing/2014/main" id="{83604F31-E07A-5B4C-91A6-C428EC56D60C}"/>
              </a:ext>
            </a:extLst>
          </p:cNvPr>
          <p:cNvSpPr>
            <a:spLocks noGrp="1"/>
          </p:cNvSpPr>
          <p:nvPr>
            <p:ph type="body" sz="quarter" idx="13" hasCustomPrompt="1"/>
          </p:nvPr>
        </p:nvSpPr>
        <p:spPr>
          <a:xfrm>
            <a:off x="659241" y="2042555"/>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7" name="Text Placeholder 4">
            <a:extLst>
              <a:ext uri="{FF2B5EF4-FFF2-40B4-BE49-F238E27FC236}">
                <a16:creationId xmlns:a16="http://schemas.microsoft.com/office/drawing/2014/main" id="{95A8EF34-443D-A349-BE72-5B0965744449}"/>
              </a:ext>
            </a:extLst>
          </p:cNvPr>
          <p:cNvSpPr>
            <a:spLocks noGrp="1"/>
          </p:cNvSpPr>
          <p:nvPr>
            <p:ph type="body" sz="quarter" idx="14" hasCustomPrompt="1"/>
          </p:nvPr>
        </p:nvSpPr>
        <p:spPr>
          <a:xfrm>
            <a:off x="659241" y="2743199"/>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8" name="Text Placeholder 4">
            <a:extLst>
              <a:ext uri="{FF2B5EF4-FFF2-40B4-BE49-F238E27FC236}">
                <a16:creationId xmlns:a16="http://schemas.microsoft.com/office/drawing/2014/main" id="{3C75C776-C993-DC48-963F-94C6A3B2C989}"/>
              </a:ext>
            </a:extLst>
          </p:cNvPr>
          <p:cNvSpPr>
            <a:spLocks noGrp="1"/>
          </p:cNvSpPr>
          <p:nvPr>
            <p:ph type="body" sz="quarter" idx="15" hasCustomPrompt="1"/>
          </p:nvPr>
        </p:nvSpPr>
        <p:spPr>
          <a:xfrm>
            <a:off x="659241" y="3439781"/>
            <a:ext cx="5895938" cy="1015663"/>
          </a:xfrm>
        </p:spPr>
        <p:txBody>
          <a:bodyPr wrap="square">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dirty="0">
                <a:ln w="19050">
                  <a:noFill/>
                </a:ln>
                <a:solidFill>
                  <a:schemeClr val="bg1"/>
                </a:solidFill>
                <a:latin typeface="Montserrat ExtraBold" pitchFamily="2" charset="77"/>
              </a:rPr>
              <a:t>CROESO I</a:t>
            </a:r>
          </a:p>
        </p:txBody>
      </p:sp>
      <p:sp>
        <p:nvSpPr>
          <p:cNvPr id="39" name="Text Placeholder 4">
            <a:extLst>
              <a:ext uri="{FF2B5EF4-FFF2-40B4-BE49-F238E27FC236}">
                <a16:creationId xmlns:a16="http://schemas.microsoft.com/office/drawing/2014/main" id="{9F80CA57-3292-9A4D-9F47-9AB59CCBE924}"/>
              </a:ext>
            </a:extLst>
          </p:cNvPr>
          <p:cNvSpPr>
            <a:spLocks noGrp="1"/>
          </p:cNvSpPr>
          <p:nvPr>
            <p:ph type="body" sz="quarter" idx="16" hasCustomPrompt="1"/>
          </p:nvPr>
        </p:nvSpPr>
        <p:spPr>
          <a:xfrm>
            <a:off x="659240" y="4128549"/>
            <a:ext cx="6608137" cy="1015663"/>
          </a:xfrm>
        </p:spPr>
        <p:txBody>
          <a:bodyPr wrap="square">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dirty="0">
                <a:ln w="19050">
                  <a:noFill/>
                </a:ln>
                <a:solidFill>
                  <a:schemeClr val="bg1"/>
                </a:solidFill>
                <a:latin typeface="Montserrat ExtraBold" pitchFamily="2" charset="77"/>
              </a:rPr>
              <a:t>DY BLEIDLAIS</a:t>
            </a:r>
          </a:p>
        </p:txBody>
      </p:sp>
    </p:spTree>
    <p:extLst>
      <p:ext uri="{BB962C8B-B14F-4D97-AF65-F5344CB8AC3E}">
        <p14:creationId xmlns:p14="http://schemas.microsoft.com/office/powerpoint/2010/main" val="3882516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Closing Slide">
    <p:bg>
      <p:bgPr>
        <a:solidFill>
          <a:srgbClr val="00E7BD"/>
        </a:solidFill>
        <a:effectLst/>
      </p:bgPr>
    </p:bg>
    <p:spTree>
      <p:nvGrpSpPr>
        <p:cNvPr id="1" name=""/>
        <p:cNvGrpSpPr/>
        <p:nvPr/>
      </p:nvGrpSpPr>
      <p:grpSpPr>
        <a:xfrm>
          <a:off x="0" y="0"/>
          <a:ext cx="0" cy="0"/>
          <a:chOff x="0" y="0"/>
          <a:chExt cx="0" cy="0"/>
        </a:xfrm>
      </p:grpSpPr>
      <p:sp>
        <p:nvSpPr>
          <p:cNvPr id="13" name="Sub Title">
            <a:extLst>
              <a:ext uri="{FF2B5EF4-FFF2-40B4-BE49-F238E27FC236}">
                <a16:creationId xmlns:a16="http://schemas.microsoft.com/office/drawing/2014/main" id="{AB6753AC-2849-E248-8B58-78738F23B839}"/>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dirty="0"/>
              <a:t>Presentation Title to go here</a:t>
            </a:r>
            <a:endParaRPr lang="en-US" dirty="0"/>
          </a:p>
        </p:txBody>
      </p:sp>
      <p:pic>
        <p:nvPicPr>
          <p:cNvPr id="26" name="Picture 25">
            <a:extLst>
              <a:ext uri="{FF2B5EF4-FFF2-40B4-BE49-F238E27FC236}">
                <a16:creationId xmlns:a16="http://schemas.microsoft.com/office/drawing/2014/main" id="{127CCC75-C9A8-3C44-AA82-32558555869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7496" y="5914398"/>
            <a:ext cx="7646909" cy="668670"/>
          </a:xfrm>
          <a:prstGeom prst="rect">
            <a:avLst/>
          </a:prstGeom>
        </p:spPr>
      </p:pic>
      <p:sp>
        <p:nvSpPr>
          <p:cNvPr id="4" name="URL">
            <a:hlinkClick r:id="rId3"/>
            <a:extLst>
              <a:ext uri="{FF2B5EF4-FFF2-40B4-BE49-F238E27FC236}">
                <a16:creationId xmlns:a16="http://schemas.microsoft.com/office/drawing/2014/main" id="{310A67D8-39EE-EB40-828A-4703FAECA758}"/>
              </a:ext>
            </a:extLst>
          </p:cNvPr>
          <p:cNvSpPr/>
          <p:nvPr userDrawn="1"/>
        </p:nvSpPr>
        <p:spPr>
          <a:xfrm>
            <a:off x="654960" y="6084231"/>
            <a:ext cx="5014319" cy="323165"/>
          </a:xfrm>
          <a:prstGeom prst="rect">
            <a:avLst/>
          </a:prstGeom>
        </p:spPr>
        <p:txBody>
          <a:bodyPr wrap="square">
            <a:spAutoFit/>
          </a:bodyPr>
          <a:lstStyle/>
          <a:p>
            <a:pPr lvl="0"/>
            <a:r>
              <a:rPr lang="en-GB" sz="1500" b="1" dirty="0" err="1">
                <a:solidFill>
                  <a:schemeClr val="tx1">
                    <a:lumMod val="95000"/>
                    <a:lumOff val="5000"/>
                  </a:schemeClr>
                </a:solidFill>
                <a:latin typeface="Montserrat" pitchFamily="2" charset="77"/>
              </a:rPr>
              <a:t>comisiwnetholiadol.org.uk</a:t>
            </a:r>
            <a:r>
              <a:rPr lang="en-GB" sz="1500" b="1" dirty="0">
                <a:solidFill>
                  <a:schemeClr val="tx1">
                    <a:lumMod val="95000"/>
                    <a:lumOff val="5000"/>
                  </a:schemeClr>
                </a:solidFill>
                <a:latin typeface="Montserrat" pitchFamily="2" charset="77"/>
              </a:rPr>
              <a:t>/</a:t>
            </a:r>
            <a:r>
              <a:rPr lang="en-GB" sz="1500" b="1" dirty="0" err="1">
                <a:solidFill>
                  <a:schemeClr val="tx1">
                    <a:lumMod val="95000"/>
                    <a:lumOff val="5000"/>
                  </a:schemeClr>
                </a:solidFill>
                <a:latin typeface="Montserrat" pitchFamily="2" charset="77"/>
              </a:rPr>
              <a:t>dysgu</a:t>
            </a:r>
            <a:endParaRPr lang="en-GB" sz="1500" b="1" dirty="0">
              <a:solidFill>
                <a:schemeClr val="tx1">
                  <a:lumMod val="95000"/>
                  <a:lumOff val="5000"/>
                </a:schemeClr>
              </a:solidFill>
              <a:latin typeface="Montserrat" pitchFamily="2" charset="77"/>
            </a:endParaRPr>
          </a:p>
        </p:txBody>
      </p:sp>
      <p:pic>
        <p:nvPicPr>
          <p:cNvPr id="12" name="Front Cover Image One"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4"/>
          <a:srcRect l="7159" t="1669" r="24900" b="40361"/>
          <a:stretch/>
        </p:blipFill>
        <p:spPr>
          <a:xfrm>
            <a:off x="6910312" y="1475433"/>
            <a:ext cx="5281688" cy="5392615"/>
          </a:xfrm>
          <a:prstGeom prst="rect">
            <a:avLst/>
          </a:prstGeom>
        </p:spPr>
      </p:pic>
      <p:pic>
        <p:nvPicPr>
          <p:cNvPr id="18" name="Front Cover Image Two">
            <a:extLst>
              <a:ext uri="{FF2B5EF4-FFF2-40B4-BE49-F238E27FC236}">
                <a16:creationId xmlns:a16="http://schemas.microsoft.com/office/drawing/2014/main" id="{D9AB496D-5C5B-994B-8E76-A075FD6967AB}"/>
              </a:ext>
            </a:extLst>
          </p:cNvPr>
          <p:cNvPicPr>
            <a:picLocks noChangeAspect="1"/>
          </p:cNvPicPr>
          <p:nvPr userDrawn="1"/>
        </p:nvPicPr>
        <p:blipFill rotWithShape="1">
          <a:blip r:embed="rId5"/>
          <a:srcRect t="9782" b="29461"/>
          <a:stretch/>
        </p:blipFill>
        <p:spPr>
          <a:xfrm>
            <a:off x="5055977" y="1839959"/>
            <a:ext cx="5517185" cy="5028089"/>
          </a:xfrm>
          <a:prstGeom prst="rect">
            <a:avLst/>
          </a:prstGeom>
        </p:spPr>
      </p:pic>
      <p:pic>
        <p:nvPicPr>
          <p:cNvPr id="10" name="Picture 9">
            <a:extLst>
              <a:ext uri="{FF2B5EF4-FFF2-40B4-BE49-F238E27FC236}">
                <a16:creationId xmlns:a16="http://schemas.microsoft.com/office/drawing/2014/main" id="{D7B98A60-2F60-C44B-BEDE-8DC44436C791}"/>
              </a:ext>
            </a:extLst>
          </p:cNvPr>
          <p:cNvPicPr>
            <a:picLocks noChangeAspect="1"/>
          </p:cNvPicPr>
          <p:nvPr userDrawn="1"/>
        </p:nvPicPr>
        <p:blipFill>
          <a:blip r:embed="rId6"/>
          <a:stretch>
            <a:fillRect/>
          </a:stretch>
        </p:blipFill>
        <p:spPr>
          <a:xfrm>
            <a:off x="4050950" y="6268405"/>
            <a:ext cx="502317" cy="502317"/>
          </a:xfrm>
          <a:prstGeom prst="rect">
            <a:avLst/>
          </a:prstGeom>
        </p:spPr>
      </p:pic>
      <p:pic>
        <p:nvPicPr>
          <p:cNvPr id="17" name="Picture 16" descr="Logo&#10;&#10;Description automatically generated with low confidence">
            <a:extLst>
              <a:ext uri="{FF2B5EF4-FFF2-40B4-BE49-F238E27FC236}">
                <a16:creationId xmlns:a16="http://schemas.microsoft.com/office/drawing/2014/main" id="{CC8CE3DD-FFDE-3947-AA69-E476A7B42EEC}"/>
              </a:ext>
            </a:extLst>
          </p:cNvPr>
          <p:cNvPicPr>
            <a:picLocks noChangeAspect="1"/>
          </p:cNvPicPr>
          <p:nvPr userDrawn="1"/>
        </p:nvPicPr>
        <p:blipFill>
          <a:blip r:embed="rId7"/>
          <a:stretch>
            <a:fillRect/>
          </a:stretch>
        </p:blipFill>
        <p:spPr>
          <a:xfrm>
            <a:off x="10400654" y="476249"/>
            <a:ext cx="1373457" cy="867567"/>
          </a:xfrm>
          <a:prstGeom prst="rect">
            <a:avLst/>
          </a:prstGeom>
        </p:spPr>
      </p:pic>
      <p:pic>
        <p:nvPicPr>
          <p:cNvPr id="19" name="Picture 18" descr="MAE DY BLEIDLAIS YN CYFRI PAID COLLI DY GYFLE Logo">
            <a:extLst>
              <a:ext uri="{FF2B5EF4-FFF2-40B4-BE49-F238E27FC236}">
                <a16:creationId xmlns:a16="http://schemas.microsoft.com/office/drawing/2014/main" id="{068D99AA-F1DA-2440-8E9B-94A5CCC90EE2}"/>
              </a:ext>
            </a:extLst>
          </p:cNvPr>
          <p:cNvPicPr>
            <a:picLocks noChangeAspect="1"/>
          </p:cNvPicPr>
          <p:nvPr userDrawn="1"/>
        </p:nvPicPr>
        <p:blipFill>
          <a:blip r:embed="rId8"/>
          <a:stretch>
            <a:fillRect/>
          </a:stretch>
        </p:blipFill>
        <p:spPr>
          <a:xfrm>
            <a:off x="9526608" y="6062337"/>
            <a:ext cx="2246659" cy="468054"/>
          </a:xfrm>
          <a:prstGeom prst="rect">
            <a:avLst/>
          </a:prstGeom>
        </p:spPr>
      </p:pic>
      <p:sp>
        <p:nvSpPr>
          <p:cNvPr id="20" name="Text Placeholder 4">
            <a:extLst>
              <a:ext uri="{FF2B5EF4-FFF2-40B4-BE49-F238E27FC236}">
                <a16:creationId xmlns:a16="http://schemas.microsoft.com/office/drawing/2014/main" id="{94A36F98-D4B3-8948-87BC-9B98EC072D17}"/>
              </a:ext>
            </a:extLst>
          </p:cNvPr>
          <p:cNvSpPr>
            <a:spLocks noGrp="1"/>
          </p:cNvSpPr>
          <p:nvPr>
            <p:ph type="body" sz="quarter" idx="10" hasCustomPrompt="1"/>
          </p:nvPr>
        </p:nvSpPr>
        <p:spPr>
          <a:xfrm>
            <a:off x="659241" y="0"/>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21" name="Text Placeholder 4">
            <a:extLst>
              <a:ext uri="{FF2B5EF4-FFF2-40B4-BE49-F238E27FC236}">
                <a16:creationId xmlns:a16="http://schemas.microsoft.com/office/drawing/2014/main" id="{920C813B-93AB-284E-9C49-4483B0228F09}"/>
              </a:ext>
            </a:extLst>
          </p:cNvPr>
          <p:cNvSpPr>
            <a:spLocks noGrp="1"/>
          </p:cNvSpPr>
          <p:nvPr>
            <p:ph type="body" sz="quarter" idx="11" hasCustomPrompt="1"/>
          </p:nvPr>
        </p:nvSpPr>
        <p:spPr>
          <a:xfrm>
            <a:off x="659241" y="676893"/>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22" name="Text Placeholder 4">
            <a:extLst>
              <a:ext uri="{FF2B5EF4-FFF2-40B4-BE49-F238E27FC236}">
                <a16:creationId xmlns:a16="http://schemas.microsoft.com/office/drawing/2014/main" id="{5FEC430A-5D40-7D48-8686-43A83127038F}"/>
              </a:ext>
            </a:extLst>
          </p:cNvPr>
          <p:cNvSpPr>
            <a:spLocks noGrp="1"/>
          </p:cNvSpPr>
          <p:nvPr>
            <p:ph type="body" sz="quarter" idx="12" hasCustomPrompt="1"/>
          </p:nvPr>
        </p:nvSpPr>
        <p:spPr>
          <a:xfrm>
            <a:off x="659241" y="1389412"/>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23" name="Text Placeholder 4">
            <a:extLst>
              <a:ext uri="{FF2B5EF4-FFF2-40B4-BE49-F238E27FC236}">
                <a16:creationId xmlns:a16="http://schemas.microsoft.com/office/drawing/2014/main" id="{22AB9820-F8D4-744E-8838-30A7F7DAE112}"/>
              </a:ext>
            </a:extLst>
          </p:cNvPr>
          <p:cNvSpPr>
            <a:spLocks noGrp="1"/>
          </p:cNvSpPr>
          <p:nvPr>
            <p:ph type="body" sz="quarter" idx="13" hasCustomPrompt="1"/>
          </p:nvPr>
        </p:nvSpPr>
        <p:spPr>
          <a:xfrm>
            <a:off x="659241" y="2042555"/>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2" name="Text Placeholder 4">
            <a:extLst>
              <a:ext uri="{FF2B5EF4-FFF2-40B4-BE49-F238E27FC236}">
                <a16:creationId xmlns:a16="http://schemas.microsoft.com/office/drawing/2014/main" id="{BAE45DF9-9F84-B640-98A8-906C7E7EB589}"/>
              </a:ext>
            </a:extLst>
          </p:cNvPr>
          <p:cNvSpPr>
            <a:spLocks noGrp="1"/>
          </p:cNvSpPr>
          <p:nvPr>
            <p:ph type="body" sz="quarter" idx="14" hasCustomPrompt="1"/>
          </p:nvPr>
        </p:nvSpPr>
        <p:spPr>
          <a:xfrm>
            <a:off x="659241" y="2743199"/>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3" name="Text Placeholder 4">
            <a:extLst>
              <a:ext uri="{FF2B5EF4-FFF2-40B4-BE49-F238E27FC236}">
                <a16:creationId xmlns:a16="http://schemas.microsoft.com/office/drawing/2014/main" id="{72EE0B62-1FDE-9840-898E-B8C080ADFDC6}"/>
              </a:ext>
            </a:extLst>
          </p:cNvPr>
          <p:cNvSpPr>
            <a:spLocks noGrp="1"/>
          </p:cNvSpPr>
          <p:nvPr>
            <p:ph type="body" sz="quarter" idx="15" hasCustomPrompt="1"/>
          </p:nvPr>
        </p:nvSpPr>
        <p:spPr>
          <a:xfrm>
            <a:off x="659241" y="3439781"/>
            <a:ext cx="5895938" cy="1015663"/>
          </a:xfrm>
        </p:spPr>
        <p:txBody>
          <a:bodyPr wrap="square">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dirty="0">
                <a:ln w="19050">
                  <a:noFill/>
                </a:ln>
                <a:solidFill>
                  <a:schemeClr val="bg1"/>
                </a:solidFill>
                <a:latin typeface="Montserrat ExtraBold" pitchFamily="2" charset="77"/>
              </a:rPr>
              <a:t>CROESO I</a:t>
            </a:r>
          </a:p>
        </p:txBody>
      </p:sp>
      <p:sp>
        <p:nvSpPr>
          <p:cNvPr id="34" name="Text Placeholder 4">
            <a:extLst>
              <a:ext uri="{FF2B5EF4-FFF2-40B4-BE49-F238E27FC236}">
                <a16:creationId xmlns:a16="http://schemas.microsoft.com/office/drawing/2014/main" id="{DC3CA743-D7A4-6A40-B259-E82B3F9F9CB0}"/>
              </a:ext>
            </a:extLst>
          </p:cNvPr>
          <p:cNvSpPr>
            <a:spLocks noGrp="1"/>
          </p:cNvSpPr>
          <p:nvPr>
            <p:ph type="body" sz="quarter" idx="16" hasCustomPrompt="1"/>
          </p:nvPr>
        </p:nvSpPr>
        <p:spPr>
          <a:xfrm>
            <a:off x="659240" y="4128549"/>
            <a:ext cx="6608137" cy="1015663"/>
          </a:xfrm>
        </p:spPr>
        <p:txBody>
          <a:bodyPr wrap="square">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dirty="0">
                <a:ln w="19050">
                  <a:noFill/>
                </a:ln>
                <a:solidFill>
                  <a:schemeClr val="bg1"/>
                </a:solidFill>
                <a:latin typeface="Montserrat ExtraBold" pitchFamily="2" charset="77"/>
              </a:rPr>
              <a:t>DY BLEIDLAIS</a:t>
            </a:r>
          </a:p>
        </p:txBody>
      </p:sp>
    </p:spTree>
    <p:extLst>
      <p:ext uri="{BB962C8B-B14F-4D97-AF65-F5344CB8AC3E}">
        <p14:creationId xmlns:p14="http://schemas.microsoft.com/office/powerpoint/2010/main" val="2700179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dirty="0"/>
              <a:t>XX to XX minutes</a:t>
            </a:r>
            <a:endParaRPr lang="en-US" dirty="0"/>
          </a:p>
        </p:txBody>
      </p:sp>
      <p:pic>
        <p:nvPicPr>
          <p:cNvPr id="25" name="Clock icon" descr="Clock Icon&#10;">
            <a:extLst>
              <a:ext uri="{FF2B5EF4-FFF2-40B4-BE49-F238E27FC236}">
                <a16:creationId xmlns:a16="http://schemas.microsoft.com/office/drawing/2014/main" id="{3B6F75D2-1137-CA45-AFB2-267C4F6EBDD0}"/>
              </a:ext>
            </a:extLst>
          </p:cNvPr>
          <p:cNvPicPr>
            <a:picLocks noChangeAspect="1"/>
          </p:cNvPicPr>
          <p:nvPr userDrawn="1"/>
        </p:nvPicPr>
        <p:blipFill>
          <a:blip r:embed="rId2"/>
          <a:stretch>
            <a:fillRect/>
          </a:stretch>
        </p:blipFill>
        <p:spPr>
          <a:xfrm>
            <a:off x="371475" y="1733852"/>
            <a:ext cx="411086" cy="411086"/>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3"/>
          <a:srcRect b="9890"/>
          <a:stretch/>
        </p:blipFill>
        <p:spPr>
          <a:xfrm>
            <a:off x="7172319" y="834013"/>
            <a:ext cx="4584891" cy="6023987"/>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dirty="0"/>
              <a:t>PRESENTATION TITLE HERE (AMEND VIEW &gt; HEADER AND FOOTER &gt; APPLY ALL)</a:t>
            </a:r>
          </a:p>
        </p:txBody>
      </p:sp>
      <p:sp>
        <p:nvSpPr>
          <p:cNvPr id="17" name="URL">
            <a:hlinkClick r:id="rId4"/>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2" name="Picture 11" descr="MAE DY BLEIDLAIS YN CYFRI PAID COLLI DY GYFLE Logo">
            <a:extLst>
              <a:ext uri="{FF2B5EF4-FFF2-40B4-BE49-F238E27FC236}">
                <a16:creationId xmlns:a16="http://schemas.microsoft.com/office/drawing/2014/main" id="{4B30E777-DA51-5A41-B0DA-E94DF4B4CA97}"/>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304851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dirty="0"/>
              <a:t>XX to XX minutes</a:t>
            </a:r>
            <a:endParaRPr lang="en-US" dirty="0"/>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2"/>
          <a:srcRect b="9890"/>
          <a:stretch/>
        </p:blipFill>
        <p:spPr>
          <a:xfrm>
            <a:off x="7172319" y="834013"/>
            <a:ext cx="4584891" cy="6023987"/>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dirty="0"/>
              <a:t>PRESENTATION TITLE HERE (AMEND VIEW &gt; HEADER AND FOOTER &gt; APPLY ALL)</a:t>
            </a:r>
          </a:p>
        </p:txBody>
      </p:sp>
      <p:sp>
        <p:nvSpPr>
          <p:cNvPr id="17" name="URL">
            <a:hlinkClick r:id="rId3"/>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2" name="Picture 11" descr="MAE DY BLEIDLAIS YN CYFRI PAID COLLI DY GYFLE Logo">
            <a:extLst>
              <a:ext uri="{FF2B5EF4-FFF2-40B4-BE49-F238E27FC236}">
                <a16:creationId xmlns:a16="http://schemas.microsoft.com/office/drawing/2014/main" id="{4B30E777-DA51-5A41-B0DA-E94DF4B4CA97}"/>
              </a:ext>
            </a:extLst>
          </p:cNvPr>
          <p:cNvPicPr>
            <a:picLocks noChangeAspect="1"/>
          </p:cNvPicPr>
          <p:nvPr userDrawn="1"/>
        </p:nvPicPr>
        <p:blipFill>
          <a:blip r:embed="rId4"/>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805945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dirty="0"/>
              <a:t>XX to XX minutes</a:t>
            </a:r>
            <a:endParaRPr lang="en-US" dirty="0"/>
          </a:p>
        </p:txBody>
      </p:sp>
      <p:pic>
        <p:nvPicPr>
          <p:cNvPr id="9" name="Clock Icon" descr="Icon&#10;&#10;Description automatically generated">
            <a:extLst>
              <a:ext uri="{FF2B5EF4-FFF2-40B4-BE49-F238E27FC236}">
                <a16:creationId xmlns:a16="http://schemas.microsoft.com/office/drawing/2014/main" id="{4AF410A8-400B-BE41-BAB9-91CF6900D8C4}"/>
              </a:ext>
            </a:extLst>
          </p:cNvPr>
          <p:cNvPicPr>
            <a:picLocks noChangeAspect="1"/>
          </p:cNvPicPr>
          <p:nvPr userDrawn="1"/>
        </p:nvPicPr>
        <p:blipFill>
          <a:blip r:embed="rId2"/>
          <a:stretch>
            <a:fillRect/>
          </a:stretch>
        </p:blipFill>
        <p:spPr>
          <a:xfrm>
            <a:off x="371475" y="1733852"/>
            <a:ext cx="411086" cy="411086"/>
          </a:xfrm>
          <a:prstGeom prst="rect">
            <a:avLst/>
          </a:prstGeom>
        </p:spPr>
      </p:pic>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3" name="Picture 12" descr="A picture containing logo&#10;&#10;Description automatically generated">
            <a:extLst>
              <a:ext uri="{FF2B5EF4-FFF2-40B4-BE49-F238E27FC236}">
                <a16:creationId xmlns:a16="http://schemas.microsoft.com/office/drawing/2014/main" id="{0644C3C1-3C3A-9E48-8D3B-F7494C7611B9}"/>
              </a:ext>
            </a:extLst>
          </p:cNvPr>
          <p:cNvPicPr>
            <a:picLocks noChangeAspect="1"/>
          </p:cNvPicPr>
          <p:nvPr userDrawn="1"/>
        </p:nvPicPr>
        <p:blipFill>
          <a:blip r:embed="rId4"/>
          <a:stretch>
            <a:fillRect/>
          </a:stretch>
        </p:blipFill>
        <p:spPr>
          <a:xfrm>
            <a:off x="10742706" y="493632"/>
            <a:ext cx="1030561" cy="650971"/>
          </a:xfrm>
          <a:prstGeom prst="rect">
            <a:avLst/>
          </a:prstGeom>
        </p:spPr>
      </p:pic>
      <p:sp>
        <p:nvSpPr>
          <p:cNvPr id="14" name="Footer Placeholder 40">
            <a:hlinkClick r:id="rId5"/>
            <a:extLst>
              <a:ext uri="{FF2B5EF4-FFF2-40B4-BE49-F238E27FC236}">
                <a16:creationId xmlns:a16="http://schemas.microsoft.com/office/drawing/2014/main" id="{FAA208A4-D0BA-6C4B-9369-B21730468C8E}"/>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1" name="Picture 20" descr="MAE DY BLEIDLAIS YN CYFRI PAID COLLI DY GYFLE Logo">
            <a:extLst>
              <a:ext uri="{FF2B5EF4-FFF2-40B4-BE49-F238E27FC236}">
                <a16:creationId xmlns:a16="http://schemas.microsoft.com/office/drawing/2014/main" id="{0F1938C1-AE82-A04B-96F0-4C68CD84FCC5}"/>
              </a:ext>
            </a:extLst>
          </p:cNvPr>
          <p:cNvPicPr>
            <a:picLocks noChangeAspect="1"/>
          </p:cNvPicPr>
          <p:nvPr userDrawn="1"/>
        </p:nvPicPr>
        <p:blipFill>
          <a:blip r:embed="rId6"/>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964357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80516" y="1792816"/>
            <a:ext cx="5671021" cy="319417"/>
          </a:xfrm>
        </p:spPr>
        <p:txBody>
          <a:bodyPr>
            <a:normAutofit/>
          </a:bodyPr>
          <a:lstStyle>
            <a:lvl1pPr marL="0" indent="0">
              <a:buNone/>
              <a:defRPr sz="1800"/>
            </a:lvl1pPr>
          </a:lstStyle>
          <a:p>
            <a:pPr lvl="0"/>
            <a:r>
              <a:rPr lang="en-GB" dirty="0"/>
              <a:t>XX to XX minutes</a:t>
            </a:r>
            <a:endParaRPr lang="en-US" dirty="0"/>
          </a:p>
        </p:txBody>
      </p:sp>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3" name="Picture 12" descr="A picture containing logo&#10;&#10;Description automatically generated">
            <a:extLst>
              <a:ext uri="{FF2B5EF4-FFF2-40B4-BE49-F238E27FC236}">
                <a16:creationId xmlns:a16="http://schemas.microsoft.com/office/drawing/2014/main" id="{0644C3C1-3C3A-9E48-8D3B-F7494C7611B9}"/>
              </a:ext>
            </a:extLst>
          </p:cNvPr>
          <p:cNvPicPr>
            <a:picLocks noChangeAspect="1"/>
          </p:cNvPicPr>
          <p:nvPr userDrawn="1"/>
        </p:nvPicPr>
        <p:blipFill>
          <a:blip r:embed="rId3"/>
          <a:stretch>
            <a:fillRect/>
          </a:stretch>
        </p:blipFill>
        <p:spPr>
          <a:xfrm>
            <a:off x="10742706" y="493632"/>
            <a:ext cx="1030561" cy="650971"/>
          </a:xfrm>
          <a:prstGeom prst="rect">
            <a:avLst/>
          </a:prstGeom>
        </p:spPr>
      </p:pic>
      <p:sp>
        <p:nvSpPr>
          <p:cNvPr id="14" name="Footer Placeholder 40">
            <a:hlinkClick r:id="rId4"/>
            <a:extLst>
              <a:ext uri="{FF2B5EF4-FFF2-40B4-BE49-F238E27FC236}">
                <a16:creationId xmlns:a16="http://schemas.microsoft.com/office/drawing/2014/main" id="{FAA208A4-D0BA-6C4B-9369-B21730468C8E}"/>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1" name="Picture 20" descr="MAE DY BLEIDLAIS YN CYFRI PAID COLLI DY GYFLE Logo">
            <a:extLst>
              <a:ext uri="{FF2B5EF4-FFF2-40B4-BE49-F238E27FC236}">
                <a16:creationId xmlns:a16="http://schemas.microsoft.com/office/drawing/2014/main" id="{0F1938C1-AE82-A04B-96F0-4C68CD84FCC5}"/>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332581220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ge Title">
            <a:extLst>
              <a:ext uri="{FF2B5EF4-FFF2-40B4-BE49-F238E27FC236}">
                <a16:creationId xmlns:a16="http://schemas.microsoft.com/office/drawing/2014/main" id="{2605799E-3C53-A84D-9EE0-17323F529908}"/>
              </a:ext>
            </a:extLst>
          </p:cNvPr>
          <p:cNvSpPr>
            <a:spLocks noGrp="1"/>
          </p:cNvSpPr>
          <p:nvPr>
            <p:ph type="title"/>
          </p:nvPr>
        </p:nvSpPr>
        <p:spPr>
          <a:xfrm>
            <a:off x="390939"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Page copy">
            <a:extLst>
              <a:ext uri="{FF2B5EF4-FFF2-40B4-BE49-F238E27FC236}">
                <a16:creationId xmlns:a16="http://schemas.microsoft.com/office/drawing/2014/main" id="{987F9996-A406-314D-BFF7-25EC3CE26BA0}"/>
              </a:ext>
            </a:extLst>
          </p:cNvPr>
          <p:cNvSpPr>
            <a:spLocks noGrp="1"/>
          </p:cNvSpPr>
          <p:nvPr>
            <p:ph type="body" idx="1"/>
          </p:nvPr>
        </p:nvSpPr>
        <p:spPr>
          <a:xfrm>
            <a:off x="390939"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Footer Placeholder 12">
            <a:extLst>
              <a:ext uri="{FF2B5EF4-FFF2-40B4-BE49-F238E27FC236}">
                <a16:creationId xmlns:a16="http://schemas.microsoft.com/office/drawing/2014/main" id="{006EFD54-0B76-9142-B3BA-8C5FA2817BFB}"/>
              </a:ext>
            </a:extLst>
          </p:cNvPr>
          <p:cNvSpPr>
            <a:spLocks noGrp="1"/>
          </p:cNvSpPr>
          <p:nvPr>
            <p:ph type="ftr" sz="quarter" idx="3"/>
          </p:nvPr>
        </p:nvSpPr>
        <p:spPr>
          <a:xfrm>
            <a:off x="280515" y="6127750"/>
            <a:ext cx="11503497" cy="365125"/>
          </a:xfrm>
          <a:prstGeom prst="rect">
            <a:avLst/>
          </a:prstGeom>
        </p:spPr>
        <p:txBody>
          <a:bodyPr vert="horz" lIns="91440" tIns="45720" rIns="91440" bIns="45720" rtlCol="0" anchor="ctr"/>
          <a:lstStyle>
            <a:lvl1pPr algn="l">
              <a:defRPr sz="1200" b="1" i="0">
                <a:solidFill>
                  <a:schemeClr val="tx1"/>
                </a:solidFill>
                <a:latin typeface="Montserrat" pitchFamily="2" charset="77"/>
              </a:defRPr>
            </a:lvl1pPr>
          </a:lstStyle>
          <a:p>
            <a:r>
              <a:rPr lang="en-US" dirty="0"/>
              <a:t>PRESENTATION TITLE HERE (AMEND VIEW &gt; HEADER AND FOOTER &gt; APPLY ALL)</a:t>
            </a:r>
          </a:p>
        </p:txBody>
      </p:sp>
    </p:spTree>
    <p:extLst>
      <p:ext uri="{BB962C8B-B14F-4D97-AF65-F5344CB8AC3E}">
        <p14:creationId xmlns:p14="http://schemas.microsoft.com/office/powerpoint/2010/main" val="1730777991"/>
      </p:ext>
    </p:extLst>
  </p:cSld>
  <p:clrMap bg1="lt1" tx1="dk1" bg2="lt2" tx2="dk2" accent1="accent1" accent2="accent2" accent3="accent3" accent4="accent4" accent5="accent5" accent6="accent6" hlink="hlink" folHlink="folHlink"/>
  <p:sldLayoutIdLst>
    <p:sldLayoutId id="2147483690" r:id="rId1"/>
    <p:sldLayoutId id="2147483692" r:id="rId2"/>
    <p:sldLayoutId id="2147483691" r:id="rId3"/>
    <p:sldLayoutId id="2147483649" r:id="rId4"/>
    <p:sldLayoutId id="2147483660" r:id="rId5"/>
    <p:sldLayoutId id="2147483650" r:id="rId6"/>
    <p:sldLayoutId id="2147483682" r:id="rId7"/>
    <p:sldLayoutId id="2147483661" r:id="rId8"/>
    <p:sldLayoutId id="2147483685" r:id="rId9"/>
    <p:sldLayoutId id="2147483662" r:id="rId10"/>
    <p:sldLayoutId id="2147483683" r:id="rId11"/>
    <p:sldLayoutId id="2147483663" r:id="rId12"/>
    <p:sldLayoutId id="2147483684" r:id="rId13"/>
    <p:sldLayoutId id="2147483651" r:id="rId14"/>
    <p:sldLayoutId id="2147483665" r:id="rId15"/>
    <p:sldLayoutId id="2147483671" r:id="rId16"/>
    <p:sldLayoutId id="2147483667" r:id="rId17"/>
    <p:sldLayoutId id="2147483672" r:id="rId18"/>
    <p:sldLayoutId id="2147483673" r:id="rId19"/>
    <p:sldLayoutId id="2147483664" r:id="rId20"/>
    <p:sldLayoutId id="2147483666" r:id="rId21"/>
    <p:sldLayoutId id="2147483652" r:id="rId22"/>
    <p:sldLayoutId id="2147483681" r:id="rId23"/>
    <p:sldLayoutId id="2147483669" r:id="rId24"/>
    <p:sldLayoutId id="2147483668" r:id="rId25"/>
    <p:sldLayoutId id="2147483670" r:id="rId26"/>
    <p:sldLayoutId id="2147483676" r:id="rId27"/>
    <p:sldLayoutId id="2147483675" r:id="rId28"/>
    <p:sldLayoutId id="2147483674" r:id="rId29"/>
    <p:sldLayoutId id="2147483679" r:id="rId30"/>
    <p:sldLayoutId id="2147483686" r:id="rId31"/>
    <p:sldLayoutId id="2147483677" r:id="rId32"/>
    <p:sldLayoutId id="2147483687" r:id="rId33"/>
    <p:sldLayoutId id="2147483680" r:id="rId34"/>
    <p:sldLayoutId id="2147483688" r:id="rId35"/>
    <p:sldLayoutId id="2147483678" r:id="rId36"/>
    <p:sldLayoutId id="2147483689" r:id="rId37"/>
  </p:sldLayoutIdLst>
  <p:hf sldNum="0" hdr="0" dt="0"/>
  <p:txStyles>
    <p:titleStyle>
      <a:lvl1pPr algn="l" defTabSz="914400" rtl="0" eaLnBrk="1" latinLnBrk="0" hangingPunct="1">
        <a:lnSpc>
          <a:spcPct val="90000"/>
        </a:lnSpc>
        <a:spcBef>
          <a:spcPct val="0"/>
        </a:spcBef>
        <a:buNone/>
        <a:defRPr sz="4200" b="1" i="0" kern="1200">
          <a:solidFill>
            <a:schemeClr val="tx1">
              <a:lumMod val="95000"/>
              <a:lumOff val="5000"/>
            </a:schemeClr>
          </a:solidFill>
          <a:latin typeface="Montserrat ExtraBold" pitchFamily="2" charset="77"/>
          <a:ea typeface="+mj-ea"/>
          <a:cs typeface="+mj-cs"/>
        </a:defRPr>
      </a:lvl1pPr>
    </p:titleStyle>
    <p:body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3" userDrawn="1">
          <p15:clr>
            <a:srgbClr val="F26B43"/>
          </p15:clr>
        </p15:guide>
        <p15:guide id="2" pos="234" userDrawn="1">
          <p15:clr>
            <a:srgbClr val="F26B43"/>
          </p15:clr>
        </p15:guide>
        <p15:guide id="3" orient="horz" pos="300" userDrawn="1">
          <p15:clr>
            <a:srgbClr val="F26B43"/>
          </p15:clr>
        </p15:guide>
        <p15:guide id="4" orient="horz" pos="4110" userDrawn="1">
          <p15:clr>
            <a:srgbClr val="F26B43"/>
          </p15:clr>
        </p15:guide>
        <p15:guide id="5" pos="3840" userDrawn="1">
          <p15:clr>
            <a:srgbClr val="F26B43"/>
          </p15:clr>
        </p15:guide>
        <p15:guide id="6" pos="3749" userDrawn="1">
          <p15:clr>
            <a:srgbClr val="F26B43"/>
          </p15:clr>
        </p15:guide>
        <p15:guide id="7" pos="393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microsoft.com/office/2018/10/relationships/comments" Target="../comments/modernComment_146_697B07BB.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microsoft.com/office/2018/10/relationships/comments" Target="../comments/modernComment_147_B19DED32.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microsoft.com/office/2018/10/relationships/comments" Target="../comments/modernComment_14D_15B0E490.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microsoft.com/office/2018/10/relationships/comments" Target="../comments/modernComment_14E_D21EF8AE.xml"/><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48_163686FA.xml"/><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4C_E546034C.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microsoft.com/office/2018/10/relationships/comments" Target="../comments/modernComment_14F_A19BCFEF.xml"/><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B65139-0A4F-9541-A8E6-EC6EFDFBC027}"/>
              </a:ext>
            </a:extLst>
          </p:cNvPr>
          <p:cNvSpPr>
            <a:spLocks noGrp="1"/>
          </p:cNvSpPr>
          <p:nvPr>
            <p:ph idx="1"/>
          </p:nvPr>
        </p:nvSpPr>
        <p:spPr/>
        <p:txBody>
          <a:bodyPr/>
          <a:lstStyle/>
          <a:p>
            <a:r>
              <a:rPr lang="en-US" dirty="0" err="1"/>
              <a:t>Cynllunio</a:t>
            </a:r>
            <a:r>
              <a:rPr lang="en-US" dirty="0"/>
              <a:t> </a:t>
            </a:r>
            <a:r>
              <a:rPr lang="en-US"/>
              <a:t>ymgyrch</a:t>
            </a:r>
            <a:endParaRPr lang="en-US" dirty="0"/>
          </a:p>
        </p:txBody>
      </p:sp>
      <p:sp>
        <p:nvSpPr>
          <p:cNvPr id="3" name="Text Placeholder 2">
            <a:extLst>
              <a:ext uri="{FF2B5EF4-FFF2-40B4-BE49-F238E27FC236}">
                <a16:creationId xmlns:a16="http://schemas.microsoft.com/office/drawing/2014/main" id="{8255724D-7AAF-DE45-A007-234B1407A808}"/>
              </a:ext>
            </a:extLst>
          </p:cNvPr>
          <p:cNvSpPr>
            <a:spLocks noGrp="1"/>
          </p:cNvSpPr>
          <p:nvPr>
            <p:ph type="body" sz="quarter" idx="10"/>
          </p:nvPr>
        </p:nvSpPr>
        <p:spPr/>
        <p:txBody>
          <a:bodyPr/>
          <a:lstStyle/>
          <a:p>
            <a:r>
              <a:rPr lang="en-US" dirty="0"/>
              <a:t>CROESO I</a:t>
            </a:r>
          </a:p>
          <a:p>
            <a:endParaRPr lang="en-US" dirty="0"/>
          </a:p>
        </p:txBody>
      </p:sp>
      <p:sp>
        <p:nvSpPr>
          <p:cNvPr id="4" name="Text Placeholder 3">
            <a:extLst>
              <a:ext uri="{FF2B5EF4-FFF2-40B4-BE49-F238E27FC236}">
                <a16:creationId xmlns:a16="http://schemas.microsoft.com/office/drawing/2014/main" id="{AA8F42CB-4536-F64C-8355-6102CB7E97F5}"/>
              </a:ext>
            </a:extLst>
          </p:cNvPr>
          <p:cNvSpPr>
            <a:spLocks noGrp="1"/>
          </p:cNvSpPr>
          <p:nvPr>
            <p:ph type="body" sz="quarter" idx="11"/>
          </p:nvPr>
        </p:nvSpPr>
        <p:spPr/>
        <p:txBody>
          <a:bodyPr/>
          <a:lstStyle/>
          <a:p>
            <a:r>
              <a:rPr lang="en-US" dirty="0"/>
              <a:t>CROESO I</a:t>
            </a:r>
          </a:p>
          <a:p>
            <a:endParaRPr lang="en-US" dirty="0"/>
          </a:p>
        </p:txBody>
      </p:sp>
      <p:sp>
        <p:nvSpPr>
          <p:cNvPr id="5" name="Text Placeholder 4">
            <a:extLst>
              <a:ext uri="{FF2B5EF4-FFF2-40B4-BE49-F238E27FC236}">
                <a16:creationId xmlns:a16="http://schemas.microsoft.com/office/drawing/2014/main" id="{42E28BB9-9623-6747-A19E-D0108A053BFE}"/>
              </a:ext>
            </a:extLst>
          </p:cNvPr>
          <p:cNvSpPr>
            <a:spLocks noGrp="1"/>
          </p:cNvSpPr>
          <p:nvPr>
            <p:ph type="body" sz="quarter" idx="12"/>
          </p:nvPr>
        </p:nvSpPr>
        <p:spPr/>
        <p:txBody>
          <a:bodyPr/>
          <a:lstStyle/>
          <a:p>
            <a:r>
              <a:rPr lang="en-US" dirty="0"/>
              <a:t>CROESO I</a:t>
            </a:r>
          </a:p>
          <a:p>
            <a:endParaRPr lang="en-US" dirty="0"/>
          </a:p>
        </p:txBody>
      </p:sp>
      <p:sp>
        <p:nvSpPr>
          <p:cNvPr id="6" name="Text Placeholder 5">
            <a:extLst>
              <a:ext uri="{FF2B5EF4-FFF2-40B4-BE49-F238E27FC236}">
                <a16:creationId xmlns:a16="http://schemas.microsoft.com/office/drawing/2014/main" id="{D82909A5-461A-B945-AB1A-6DD0AB5A086C}"/>
              </a:ext>
            </a:extLst>
          </p:cNvPr>
          <p:cNvSpPr>
            <a:spLocks noGrp="1"/>
          </p:cNvSpPr>
          <p:nvPr>
            <p:ph type="body" sz="quarter" idx="13"/>
          </p:nvPr>
        </p:nvSpPr>
        <p:spPr/>
        <p:txBody>
          <a:bodyPr/>
          <a:lstStyle/>
          <a:p>
            <a:r>
              <a:rPr lang="en-US" dirty="0"/>
              <a:t>CROESO I</a:t>
            </a:r>
          </a:p>
          <a:p>
            <a:endParaRPr lang="en-US" dirty="0"/>
          </a:p>
        </p:txBody>
      </p:sp>
      <p:sp>
        <p:nvSpPr>
          <p:cNvPr id="7" name="Text Placeholder 6">
            <a:extLst>
              <a:ext uri="{FF2B5EF4-FFF2-40B4-BE49-F238E27FC236}">
                <a16:creationId xmlns:a16="http://schemas.microsoft.com/office/drawing/2014/main" id="{7DCF4FB4-BEF0-5144-B460-63075FD3849F}"/>
              </a:ext>
            </a:extLst>
          </p:cNvPr>
          <p:cNvSpPr>
            <a:spLocks noGrp="1"/>
          </p:cNvSpPr>
          <p:nvPr>
            <p:ph type="body" sz="quarter" idx="14"/>
          </p:nvPr>
        </p:nvSpPr>
        <p:spPr/>
        <p:txBody>
          <a:bodyPr/>
          <a:lstStyle/>
          <a:p>
            <a:r>
              <a:rPr lang="en-US" dirty="0"/>
              <a:t>CROESO I</a:t>
            </a:r>
          </a:p>
        </p:txBody>
      </p:sp>
      <p:sp>
        <p:nvSpPr>
          <p:cNvPr id="8" name="Text Placeholder 7">
            <a:extLst>
              <a:ext uri="{FF2B5EF4-FFF2-40B4-BE49-F238E27FC236}">
                <a16:creationId xmlns:a16="http://schemas.microsoft.com/office/drawing/2014/main" id="{D720A6DA-F155-4C47-8804-651C08B201F3}"/>
              </a:ext>
            </a:extLst>
          </p:cNvPr>
          <p:cNvSpPr>
            <a:spLocks noGrp="1"/>
          </p:cNvSpPr>
          <p:nvPr>
            <p:ph type="body" sz="quarter" idx="15"/>
          </p:nvPr>
        </p:nvSpPr>
        <p:spPr/>
        <p:txBody>
          <a:bodyPr/>
          <a:lstStyle/>
          <a:p>
            <a:r>
              <a:rPr lang="en-US" dirty="0"/>
              <a:t>CROESO I</a:t>
            </a:r>
          </a:p>
        </p:txBody>
      </p:sp>
      <p:sp>
        <p:nvSpPr>
          <p:cNvPr id="9" name="Text Placeholder 8">
            <a:extLst>
              <a:ext uri="{FF2B5EF4-FFF2-40B4-BE49-F238E27FC236}">
                <a16:creationId xmlns:a16="http://schemas.microsoft.com/office/drawing/2014/main" id="{2119160F-06C9-704D-A0BC-059B0B044070}"/>
              </a:ext>
            </a:extLst>
          </p:cNvPr>
          <p:cNvSpPr>
            <a:spLocks noGrp="1"/>
          </p:cNvSpPr>
          <p:nvPr>
            <p:ph type="body" sz="quarter" idx="16"/>
          </p:nvPr>
        </p:nvSpPr>
        <p:spPr/>
        <p:txBody>
          <a:bodyPr/>
          <a:lstStyle/>
          <a:p>
            <a:r>
              <a:rPr lang="en-US" dirty="0"/>
              <a:t>DY BLEIDLAIS</a:t>
            </a:r>
          </a:p>
        </p:txBody>
      </p:sp>
    </p:spTree>
    <p:extLst>
      <p:ext uri="{BB962C8B-B14F-4D97-AF65-F5344CB8AC3E}">
        <p14:creationId xmlns:p14="http://schemas.microsoft.com/office/powerpoint/2010/main" val="317215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96830B-858C-E948-89DA-A80B2B032769}"/>
              </a:ext>
            </a:extLst>
          </p:cNvPr>
          <p:cNvSpPr>
            <a:spLocks noGrp="1"/>
          </p:cNvSpPr>
          <p:nvPr>
            <p:ph type="title"/>
          </p:nvPr>
        </p:nvSpPr>
        <p:spPr>
          <a:xfrm>
            <a:off x="290454" y="467140"/>
            <a:ext cx="9101195" cy="688420"/>
          </a:xfrm>
        </p:spPr>
        <p:txBody>
          <a:bodyPr>
            <a:normAutofit/>
          </a:bodyPr>
          <a:lstStyle/>
          <a:p>
            <a:pPr>
              <a:defRPr b="0" i="0"/>
            </a:pPr>
            <a:r>
              <a:rPr lang="1106" b="1"/>
              <a:t>Rolau ymgyrchu posibl</a:t>
            </a:r>
            <a:endParaRPr lang="en-US"/>
          </a:p>
        </p:txBody>
      </p:sp>
      <p:sp>
        <p:nvSpPr>
          <p:cNvPr id="3" name="Footer Placeholder 2">
            <a:extLst>
              <a:ext uri="{FF2B5EF4-FFF2-40B4-BE49-F238E27FC236}">
                <a16:creationId xmlns:a16="http://schemas.microsoft.com/office/drawing/2014/main" id="{1D6CDBDE-335F-8A4D-8ACF-C7A42F8B0713}"/>
              </a:ext>
            </a:extLst>
          </p:cNvPr>
          <p:cNvSpPr>
            <a:spLocks noGrp="1"/>
          </p:cNvSpPr>
          <p:nvPr>
            <p:ph type="ftr" sz="quarter" idx="14"/>
          </p:nvPr>
        </p:nvSpPr>
        <p:spPr>
          <a:xfrm>
            <a:off x="280516" y="6023044"/>
            <a:ext cx="6994044" cy="365125"/>
          </a:xfrm>
        </p:spPr>
        <p:txBody>
          <a:bodyPr/>
          <a:lstStyle/>
          <a:p>
            <a:pPr>
              <a:defRPr b="0" i="0"/>
            </a:pPr>
            <a:r>
              <a:rPr lang="1106" b="1"/>
              <a:t>Cynllunio ymgyrch</a:t>
            </a:r>
            <a:endParaRPr lang="en-US"/>
          </a:p>
        </p:txBody>
      </p:sp>
      <p:graphicFrame>
        <p:nvGraphicFramePr>
          <p:cNvPr id="10" name="Table 10">
            <a:extLst>
              <a:ext uri="{FF2B5EF4-FFF2-40B4-BE49-F238E27FC236}">
                <a16:creationId xmlns:a16="http://schemas.microsoft.com/office/drawing/2014/main" id="{F8224E9E-57C1-4D49-8751-21A0F287BA3E}"/>
              </a:ext>
            </a:extLst>
          </p:cNvPr>
          <p:cNvGraphicFramePr>
            <a:graphicFrameLocks noGrp="1"/>
          </p:cNvGraphicFramePr>
          <p:nvPr>
            <p:extLst>
              <p:ext uri="{D42A27DB-BD31-4B8C-83A1-F6EECF244321}">
                <p14:modId xmlns:p14="http://schemas.microsoft.com/office/powerpoint/2010/main" val="2070398779"/>
              </p:ext>
            </p:extLst>
          </p:nvPr>
        </p:nvGraphicFramePr>
        <p:xfrm>
          <a:off x="280516" y="1215202"/>
          <a:ext cx="11368242" cy="4881986"/>
        </p:xfrm>
        <a:graphic>
          <a:graphicData uri="http://schemas.openxmlformats.org/drawingml/2006/table">
            <a:tbl>
              <a:tblPr>
                <a:tableStyleId>{5C22544A-7EE6-4342-B048-85BDC9FD1C3A}</a:tableStyleId>
              </a:tblPr>
              <a:tblGrid>
                <a:gridCol w="1678913">
                  <a:extLst>
                    <a:ext uri="{9D8B030D-6E8A-4147-A177-3AD203B41FA5}">
                      <a16:colId xmlns:a16="http://schemas.microsoft.com/office/drawing/2014/main" val="2702044378"/>
                    </a:ext>
                  </a:extLst>
                </a:gridCol>
                <a:gridCol w="9689329">
                  <a:extLst>
                    <a:ext uri="{9D8B030D-6E8A-4147-A177-3AD203B41FA5}">
                      <a16:colId xmlns:a16="http://schemas.microsoft.com/office/drawing/2014/main" val="1505315927"/>
                    </a:ext>
                  </a:extLst>
                </a:gridCol>
              </a:tblGrid>
              <a:tr h="704038">
                <a:tc>
                  <a:txBody>
                    <a:bodyPr/>
                    <a:lstStyle/>
                    <a:p>
                      <a:pPr>
                        <a:spcBef>
                          <a:spcPct val="0"/>
                        </a:spcBef>
                        <a:spcAft>
                          <a:spcPts val="200"/>
                        </a:spcAft>
                        <a:defRPr b="0" i="0"/>
                      </a:pPr>
                      <a:r>
                        <a:rPr lang="1106" sz="1450" b="0" dirty="0">
                          <a:latin typeface="Montserrat" panose="020B0604020202020204" charset="0"/>
                        </a:rPr>
                        <a:t>Rheolwr ymgyrchu</a:t>
                      </a:r>
                      <a:endParaRPr lang="en-US" sz="1450" b="0" dirty="0">
                        <a:latin typeface="Montserrat" panose="020B0604020202020204" charset="0"/>
                      </a:endParaRPr>
                    </a:p>
                  </a:txBody>
                  <a:tcPr>
                    <a:solidFill>
                      <a:srgbClr val="00E7BD">
                        <a:alpha val="23000"/>
                      </a:srgbClr>
                    </a:solidFill>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sz="1450" b="0">
                          <a:latin typeface="Montserrat" panose="020B0604020202020204" charset="0"/>
                        </a:rPr>
                        <a:t>Mae rolau yn cynnwys: arweinyddiaeth a gwneud penderfyniadau terfynol, sicrhau bod y gweithgarwch a gynlluniwyd yn mynd rhagddo, cysylltu ag unrhyw uwch-randdeiliaid, fel y cynghorydd lleol, Aelod o'r Senedd neu'r Aelod Seneddol.</a:t>
                      </a:r>
                      <a:endParaRPr lang="en-US" sz="1450" b="0" kern="1200">
                        <a:solidFill>
                          <a:schemeClr val="tx1"/>
                        </a:solidFill>
                        <a:latin typeface="Montserrat" panose="020B0604020202020204" charset="0"/>
                        <a:ea typeface="+mn-ea"/>
                        <a:cs typeface="+mn-cs"/>
                      </a:endParaRPr>
                    </a:p>
                  </a:txBody>
                  <a:tcPr>
                    <a:solidFill>
                      <a:srgbClr val="00E7BD">
                        <a:alpha val="23000"/>
                      </a:srgbClr>
                    </a:solidFill>
                  </a:tcPr>
                </a:tc>
                <a:extLst>
                  <a:ext uri="{0D108BD9-81ED-4DB2-BD59-A6C34878D82A}">
                    <a16:rowId xmlns:a16="http://schemas.microsoft.com/office/drawing/2014/main" val="2272151413"/>
                  </a:ext>
                </a:extLst>
              </a:tr>
              <a:tr h="608078">
                <a:tc>
                  <a:txBody>
                    <a:bodyPr/>
                    <a:lstStyle/>
                    <a:p>
                      <a:pPr>
                        <a:spcBef>
                          <a:spcPct val="0"/>
                        </a:spcBef>
                        <a:defRPr b="0" i="0"/>
                      </a:pPr>
                      <a:r>
                        <a:rPr lang="1106" sz="1450" b="0">
                          <a:latin typeface="Montserrat" panose="020B0604020202020204" charset="0"/>
                        </a:rPr>
                        <a:t>Dylunydd</a:t>
                      </a:r>
                      <a:endParaRPr lang="en-GB" sz="1450" b="0">
                        <a:solidFill>
                          <a:schemeClr val="tx1"/>
                        </a:solidFill>
                        <a:latin typeface="Montserrat" panose="020B0604020202020204" charset="0"/>
                      </a:endParaRPr>
                    </a:p>
                  </a:txBody>
                  <a:tcPr>
                    <a:solidFill>
                      <a:srgbClr val="00E7BD">
                        <a:alpha val="15000"/>
                      </a:srgbClr>
                    </a:solidFill>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sz="1450" b="0">
                          <a:latin typeface="Montserrat" panose="020B0604020202020204" charset="0"/>
                        </a:rPr>
                        <a:t>Bydd yr unigolyn hwn yn penderfynu pa liwiau, delweddau a symbolau fydd fwyaf effeithiol, yn cynhyrchu deunyddiau fel posteri neu daflenni, ac yn cynllunio byrddau arddangos.</a:t>
                      </a:r>
                      <a:endParaRPr lang="en-US" sz="1450" b="0" kern="1200">
                        <a:solidFill>
                          <a:schemeClr val="tx1"/>
                        </a:solidFill>
                        <a:latin typeface="Montserrat" panose="020B0604020202020204" charset="0"/>
                        <a:ea typeface="+mn-ea"/>
                        <a:cs typeface="+mn-cs"/>
                      </a:endParaRPr>
                    </a:p>
                  </a:txBody>
                  <a:tcPr>
                    <a:solidFill>
                      <a:srgbClr val="00E7BD">
                        <a:alpha val="15000"/>
                      </a:srgbClr>
                    </a:solidFill>
                  </a:tcPr>
                </a:tc>
                <a:extLst>
                  <a:ext uri="{0D108BD9-81ED-4DB2-BD59-A6C34878D82A}">
                    <a16:rowId xmlns:a16="http://schemas.microsoft.com/office/drawing/2014/main" val="962027601"/>
                  </a:ext>
                </a:extLst>
              </a:tr>
              <a:tr h="692089">
                <a:tc>
                  <a:txBody>
                    <a:bodyPr/>
                    <a:lstStyle/>
                    <a:p>
                      <a:pPr>
                        <a:defRPr b="0" i="0"/>
                      </a:pPr>
                      <a:r>
                        <a:rPr lang="1106" sz="1450" b="0" kern="1200">
                          <a:solidFill>
                            <a:schemeClr val="tx1"/>
                          </a:solidFill>
                          <a:latin typeface="Montserrat" panose="020B0604020202020204" charset="0"/>
                          <a:ea typeface="+mn-ea"/>
                          <a:cs typeface="+mn-cs"/>
                        </a:rPr>
                        <a:t>Trefnydd</a:t>
                      </a:r>
                      <a:endParaRPr lang="en-US" sz="1450" b="0" kern="1200">
                        <a:solidFill>
                          <a:schemeClr val="tx1"/>
                        </a:solidFill>
                        <a:latin typeface="Montserrat" panose="020B0604020202020204" charset="0"/>
                        <a:ea typeface="+mn-ea"/>
                        <a:cs typeface="+mn-cs"/>
                      </a:endParaRPr>
                    </a:p>
                  </a:txBody>
                  <a:tcPr>
                    <a:solidFill>
                      <a:srgbClr val="00E7BD">
                        <a:alpha val="23000"/>
                      </a:srgbClr>
                    </a:solidFill>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sz="1450" b="0" dirty="0">
                          <a:latin typeface="Montserrat" panose="020B0604020202020204" charset="0"/>
                        </a:rPr>
                        <a:t>Bydd yr unigolyn hwn yn sicrhau'r caniatâd perthnasol, er enghraifft i ddefnyddio byrddau arddangos, i gynnal sesiwn wybodaeth yn y llyfrgell, i'r grŵp roi areithiau yn ystod y cyfnod cofrestru.</a:t>
                      </a:r>
                      <a:endParaRPr lang="en-US" sz="1450" b="0" kern="1200" dirty="0">
                        <a:solidFill>
                          <a:schemeClr val="tx1"/>
                        </a:solidFill>
                        <a:latin typeface="Montserrat" panose="020B0604020202020204" charset="0"/>
                        <a:ea typeface="+mn-ea"/>
                        <a:cs typeface="+mn-cs"/>
                      </a:endParaRPr>
                    </a:p>
                  </a:txBody>
                  <a:tcPr>
                    <a:solidFill>
                      <a:srgbClr val="00E7BD">
                        <a:alpha val="23000"/>
                      </a:srgbClr>
                    </a:solidFill>
                  </a:tcPr>
                </a:tc>
                <a:extLst>
                  <a:ext uri="{0D108BD9-81ED-4DB2-BD59-A6C34878D82A}">
                    <a16:rowId xmlns:a16="http://schemas.microsoft.com/office/drawing/2014/main" val="2839291475"/>
                  </a:ext>
                </a:extLst>
              </a:tr>
              <a:tr h="864111">
                <a:tc>
                  <a:txBody>
                    <a:bodyPr/>
                    <a:lstStyle/>
                    <a:p>
                      <a:pPr>
                        <a:defRPr b="0" i="0"/>
                      </a:pPr>
                      <a:r>
                        <a:rPr lang="1106" sz="1450" b="0">
                          <a:latin typeface="Montserrat" panose="020B0604020202020204" charset="0"/>
                        </a:rPr>
                        <a:t>Ysgrifennwr areithiau</a:t>
                      </a:r>
                      <a:endParaRPr lang="en-US" sz="1450" b="0" kern="1200">
                        <a:solidFill>
                          <a:srgbClr val="3C3C3B"/>
                        </a:solidFill>
                        <a:latin typeface="Montserrat" panose="020B0604020202020204" charset="0"/>
                        <a:ea typeface="+mn-ea"/>
                        <a:cs typeface="+mn-cs"/>
                      </a:endParaRPr>
                    </a:p>
                  </a:txBody>
                  <a:tcPr>
                    <a:solidFill>
                      <a:srgbClr val="00E7BD">
                        <a:alpha val="23000"/>
                      </a:srgbClr>
                    </a:solidFill>
                  </a:tcPr>
                </a:tc>
                <a:tc>
                  <a:txBody>
                    <a:bodyPr/>
                    <a:lstStyle/>
                    <a:p>
                      <a:pPr>
                        <a:spcBef>
                          <a:spcPts val="800"/>
                        </a:spcBef>
                        <a:spcAft>
                          <a:spcPts val="200"/>
                        </a:spcAft>
                        <a:defRPr b="0" i="0"/>
                      </a:pPr>
                      <a:r>
                        <a:rPr lang="1106" sz="1450" b="0" dirty="0">
                          <a:latin typeface="Montserrat" panose="020B0604020202020204" charset="0"/>
                        </a:rPr>
                        <a:t>Bydd yr unigolyn hwn yn ysgrifennu areithiau neu'n paratoi cyflwyniadau a gaiff eu cyflwyno i'r myfyrwyr eraill naill ai ganddo'i hun neu gan y rheolwr ymgyrchu. Mae'n bosibl hefyd y bydd yn ysgrifennu llythyrau at randdeiliaid, fel tiwtoriaid dosbarth neu swyddogion.</a:t>
                      </a:r>
                    </a:p>
                  </a:txBody>
                  <a:tcPr>
                    <a:solidFill>
                      <a:srgbClr val="00E7BD">
                        <a:alpha val="23000"/>
                      </a:srgbClr>
                    </a:solidFill>
                  </a:tcPr>
                </a:tc>
                <a:extLst>
                  <a:ext uri="{0D108BD9-81ED-4DB2-BD59-A6C34878D82A}">
                    <a16:rowId xmlns:a16="http://schemas.microsoft.com/office/drawing/2014/main" val="4193451993"/>
                  </a:ext>
                </a:extLst>
              </a:tr>
              <a:tr h="987968">
                <a:tc>
                  <a:txBody>
                    <a:bodyPr/>
                    <a:lstStyle/>
                    <a:p>
                      <a:pPr>
                        <a:defRPr b="0" i="0"/>
                      </a:pPr>
                      <a:r>
                        <a:rPr lang="1106" sz="1450" b="0" kern="1200">
                          <a:solidFill>
                            <a:srgbClr val="3C3C3B"/>
                          </a:solidFill>
                          <a:latin typeface="Montserrat" panose="020B0604020202020204" charset="0"/>
                          <a:ea typeface="+mn-ea"/>
                          <a:cs typeface="+mn-cs"/>
                        </a:rPr>
                        <a:t>Ymchwilydd</a:t>
                      </a:r>
                      <a:endParaRPr lang="en-US" sz="1450" b="0" kern="1200">
                        <a:solidFill>
                          <a:srgbClr val="3C3C3B"/>
                        </a:solidFill>
                        <a:latin typeface="Montserrat" panose="020B0604020202020204" charset="0"/>
                        <a:ea typeface="+mn-ea"/>
                        <a:cs typeface="+mn-cs"/>
                      </a:endParaRPr>
                    </a:p>
                  </a:txBody>
                  <a:tcPr>
                    <a:solidFill>
                      <a:srgbClr val="00E7BD">
                        <a:alpha val="23000"/>
                      </a:srgbClr>
                    </a:solidFill>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sz="1450" b="0">
                          <a:latin typeface="Montserrat" panose="020B0604020202020204" charset="0"/>
                        </a:rPr>
                        <a:t>Bydd yr unigolyn hwn yn profi deunyddiau (fel poster, llinellau o araith) er mwyn gwneud yn siŵr eu bod yn cyfleu'r neges allweddol yn effeithiol. Bydd yn siarad â myfyrwyr yn ystod digwyddiadau ymgyrchu neu ar eu hôl i weld a ydynt wedi penderfynu cofrestru i bleidleisio a chasglu adborth ar yr ymgyrch.</a:t>
                      </a:r>
                      <a:endParaRPr lang="en-US" sz="1450" b="0" kern="1200">
                        <a:solidFill>
                          <a:srgbClr val="3C3C3B"/>
                        </a:solidFill>
                        <a:latin typeface="Montserrat" panose="020B0604020202020204" charset="0"/>
                        <a:ea typeface="+mn-ea"/>
                        <a:cs typeface="+mn-cs"/>
                      </a:endParaRPr>
                    </a:p>
                  </a:txBody>
                  <a:tcPr>
                    <a:solidFill>
                      <a:srgbClr val="00E7BD">
                        <a:alpha val="23000"/>
                      </a:srgbClr>
                    </a:solidFill>
                  </a:tcPr>
                </a:tc>
                <a:extLst>
                  <a:ext uri="{0D108BD9-81ED-4DB2-BD59-A6C34878D82A}">
                    <a16:rowId xmlns:a16="http://schemas.microsoft.com/office/drawing/2014/main" val="3778786297"/>
                  </a:ext>
                </a:extLst>
              </a:tr>
              <a:tr h="864111">
                <a:tc>
                  <a:txBody>
                    <a:bodyPr/>
                    <a:lstStyle/>
                    <a:p>
                      <a:pPr>
                        <a:defRPr b="0" i="0"/>
                      </a:pPr>
                      <a:r>
                        <a:rPr lang="1106" sz="1450" b="0" dirty="0">
                          <a:latin typeface="Montserrat" panose="020B0604020202020204" charset="0"/>
                        </a:rPr>
                        <a:t>Rheolwr y cyfryngau/</a:t>
                      </a:r>
                      <a:br>
                        <a:rPr lang="en-GB" sz="1450" b="0" dirty="0">
                          <a:latin typeface="Montserrat" panose="020B0604020202020204" charset="0"/>
                        </a:rPr>
                      </a:br>
                      <a:r>
                        <a:rPr lang="1106" sz="1450" b="0" dirty="0">
                          <a:latin typeface="Montserrat" panose="020B0604020202020204" charset="0"/>
                        </a:rPr>
                        <a:t>cyfryngau cymdeithasol</a:t>
                      </a:r>
                      <a:endParaRPr lang="en-US" sz="1450" b="0" kern="1200" dirty="0">
                        <a:solidFill>
                          <a:srgbClr val="3C3C3B"/>
                        </a:solidFill>
                        <a:latin typeface="Montserrat" panose="020B0604020202020204" charset="0"/>
                        <a:ea typeface="+mn-ea"/>
                        <a:cs typeface="+mn-cs"/>
                      </a:endParaRPr>
                    </a:p>
                  </a:txBody>
                  <a:tcPr>
                    <a:solidFill>
                      <a:srgbClr val="00E7BD">
                        <a:alpha val="23000"/>
                      </a:srgbClr>
                    </a:solidFill>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sz="1450" b="0" dirty="0">
                          <a:latin typeface="Montserrat" panose="020B0604020202020204" charset="0"/>
                        </a:rPr>
                        <a:t>Bydd yr unigolyn hwn yn ysgrifennu erthygl ar gyfer blog neu bapur newydd yr ysgol, yn cynllunio i feddiannu cyfrif Twitter yr ysgol am ddiwrnod, yn ysgrifennu llythyr i bapur newydd lleol neu e-grawn i hyrwyddo'r ymgyrch.</a:t>
                      </a:r>
                    </a:p>
                  </a:txBody>
                  <a:tcPr>
                    <a:solidFill>
                      <a:srgbClr val="00E7BD">
                        <a:alpha val="23000"/>
                      </a:srgbClr>
                    </a:solidFill>
                  </a:tcPr>
                </a:tc>
                <a:extLst>
                  <a:ext uri="{0D108BD9-81ED-4DB2-BD59-A6C34878D82A}">
                    <a16:rowId xmlns:a16="http://schemas.microsoft.com/office/drawing/2014/main" val="1828772455"/>
                  </a:ext>
                </a:extLst>
              </a:tr>
            </a:tbl>
          </a:graphicData>
        </a:graphic>
      </p:graphicFrame>
    </p:spTree>
    <p:extLst>
      <p:ext uri="{BB962C8B-B14F-4D97-AF65-F5344CB8AC3E}">
        <p14:creationId xmlns:p14="http://schemas.microsoft.com/office/powerpoint/2010/main" val="3780825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94898C-DF38-FCB3-4E97-B75AC3CE55A5}"/>
              </a:ext>
            </a:extLst>
          </p:cNvPr>
          <p:cNvSpPr>
            <a:spLocks noGrp="1"/>
          </p:cNvSpPr>
          <p:nvPr>
            <p:ph type="title"/>
          </p:nvPr>
        </p:nvSpPr>
        <p:spPr/>
        <p:txBody>
          <a:bodyPr/>
          <a:lstStyle/>
          <a:p>
            <a:r>
              <a:rPr lang="cy-GB" dirty="0"/>
              <a:t>Cynnal eich ymgyrch</a:t>
            </a:r>
          </a:p>
        </p:txBody>
      </p:sp>
      <p:sp>
        <p:nvSpPr>
          <p:cNvPr id="5" name="Text Placeholder 4">
            <a:extLst>
              <a:ext uri="{FF2B5EF4-FFF2-40B4-BE49-F238E27FC236}">
                <a16:creationId xmlns:a16="http://schemas.microsoft.com/office/drawing/2014/main" id="{AC24F4AA-1B6D-F5A8-409D-218782ECD3F5}"/>
              </a:ext>
            </a:extLst>
          </p:cNvPr>
          <p:cNvSpPr>
            <a:spLocks noGrp="1"/>
          </p:cNvSpPr>
          <p:nvPr>
            <p:ph type="body" sz="quarter" idx="11"/>
          </p:nvPr>
        </p:nvSpPr>
        <p:spPr>
          <a:xfrm>
            <a:off x="390939" y="2032794"/>
            <a:ext cx="7235760" cy="2792412"/>
          </a:xfrm>
        </p:spPr>
        <p:txBody>
          <a:bodyPr>
            <a:normAutofit fontScale="92500" lnSpcReduction="20000"/>
          </a:bodyPr>
          <a:lstStyle/>
          <a:p>
            <a:r>
              <a:rPr lang="cy-GB" b="0" dirty="0"/>
              <a:t>Dros yr ychydig wythnosau nesaf, rydym yn eich annog i gynnal eich ymgyrch eich hun yn eich ysgol ac yn eich cymuned leol</a:t>
            </a:r>
          </a:p>
          <a:p>
            <a:endParaRPr lang="cy-GB" b="0" dirty="0"/>
          </a:p>
          <a:p>
            <a:r>
              <a:rPr lang="cy-GB" b="0" dirty="0"/>
              <a:t>Gallai hyn gynnwys cyflwyno gwasanaeth, gosod posteri neu wneud fideos</a:t>
            </a:r>
          </a:p>
          <a:p>
            <a:endParaRPr lang="cy-GB" b="0" dirty="0"/>
          </a:p>
          <a:p>
            <a:r>
              <a:rPr lang="cy-GB" b="0" dirty="0"/>
              <a:t>Byddwn yn cyfarfod eto i drafod pa mor effeithiol y bu eich ymgyrchoedd yn eich barn chi</a:t>
            </a:r>
          </a:p>
        </p:txBody>
      </p:sp>
      <p:sp>
        <p:nvSpPr>
          <p:cNvPr id="3" name="Footer Placeholder 2">
            <a:extLst>
              <a:ext uri="{FF2B5EF4-FFF2-40B4-BE49-F238E27FC236}">
                <a16:creationId xmlns:a16="http://schemas.microsoft.com/office/drawing/2014/main" id="{7BB346EB-790C-37DE-4CE6-C2EB5FC02CE0}"/>
              </a:ext>
            </a:extLst>
          </p:cNvPr>
          <p:cNvSpPr>
            <a:spLocks noGrp="1"/>
          </p:cNvSpPr>
          <p:nvPr>
            <p:ph type="ftr" sz="quarter" idx="14"/>
          </p:nvPr>
        </p:nvSpPr>
        <p:spPr/>
        <p:txBody>
          <a:bodyPr/>
          <a:lstStyle/>
          <a:p>
            <a:r>
              <a:rPr lang="cy-GB" dirty="0"/>
              <a:t>Cynllunio ymgyrch</a:t>
            </a:r>
          </a:p>
        </p:txBody>
      </p:sp>
    </p:spTree>
    <p:extLst>
      <p:ext uri="{BB962C8B-B14F-4D97-AF65-F5344CB8AC3E}">
        <p14:creationId xmlns:p14="http://schemas.microsoft.com/office/powerpoint/2010/main" val="1769670587"/>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2C98C-01B3-5FB1-ED3E-96067A6C1411}"/>
              </a:ext>
            </a:extLst>
          </p:cNvPr>
          <p:cNvSpPr>
            <a:spLocks noGrp="1"/>
          </p:cNvSpPr>
          <p:nvPr>
            <p:ph type="title"/>
          </p:nvPr>
        </p:nvSpPr>
        <p:spPr/>
        <p:txBody>
          <a:bodyPr/>
          <a:lstStyle/>
          <a:p>
            <a:r>
              <a:rPr lang="cy-GB" dirty="0"/>
              <a:t>Pob lwc</a:t>
            </a:r>
          </a:p>
        </p:txBody>
      </p:sp>
      <p:sp>
        <p:nvSpPr>
          <p:cNvPr id="3" name="Footer Placeholder 2">
            <a:extLst>
              <a:ext uri="{FF2B5EF4-FFF2-40B4-BE49-F238E27FC236}">
                <a16:creationId xmlns:a16="http://schemas.microsoft.com/office/drawing/2014/main" id="{A6E1B9F1-242A-3515-BCF1-685FDAD570FF}"/>
              </a:ext>
            </a:extLst>
          </p:cNvPr>
          <p:cNvSpPr>
            <a:spLocks noGrp="1"/>
          </p:cNvSpPr>
          <p:nvPr>
            <p:ph type="ftr" sz="quarter" idx="14"/>
          </p:nvPr>
        </p:nvSpPr>
        <p:spPr/>
        <p:txBody>
          <a:bodyPr/>
          <a:lstStyle/>
          <a:p>
            <a:r>
              <a:rPr lang="cy-GB" dirty="0"/>
              <a:t>Cynllunio ymgyrch</a:t>
            </a:r>
          </a:p>
        </p:txBody>
      </p:sp>
    </p:spTree>
    <p:extLst>
      <p:ext uri="{BB962C8B-B14F-4D97-AF65-F5344CB8AC3E}">
        <p14:creationId xmlns:p14="http://schemas.microsoft.com/office/powerpoint/2010/main" val="2979917106"/>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9A76D-C99B-9B4E-8963-E74F3EE38531}"/>
              </a:ext>
            </a:extLst>
          </p:cNvPr>
          <p:cNvSpPr>
            <a:spLocks noGrp="1"/>
          </p:cNvSpPr>
          <p:nvPr>
            <p:ph type="title"/>
          </p:nvPr>
        </p:nvSpPr>
        <p:spPr/>
        <p:txBody>
          <a:bodyPr/>
          <a:lstStyle/>
          <a:p>
            <a:r>
              <a:rPr lang="cy-GB" dirty="0"/>
              <a:t>Amcan dysgu</a:t>
            </a:r>
          </a:p>
        </p:txBody>
      </p:sp>
      <p:sp>
        <p:nvSpPr>
          <p:cNvPr id="7" name="Text Placeholder 6">
            <a:extLst>
              <a:ext uri="{FF2B5EF4-FFF2-40B4-BE49-F238E27FC236}">
                <a16:creationId xmlns:a16="http://schemas.microsoft.com/office/drawing/2014/main" id="{5B011388-C9D0-A14A-9472-AA87D695B0A2}"/>
              </a:ext>
            </a:extLst>
          </p:cNvPr>
          <p:cNvSpPr>
            <a:spLocks noGrp="1"/>
          </p:cNvSpPr>
          <p:nvPr>
            <p:ph type="body" sz="quarter" idx="11"/>
          </p:nvPr>
        </p:nvSpPr>
        <p:spPr>
          <a:xfrm>
            <a:off x="517362" y="1768521"/>
            <a:ext cx="7235760" cy="1174976"/>
          </a:xfrm>
        </p:spPr>
        <p:txBody>
          <a:bodyPr/>
          <a:lstStyle/>
          <a:p>
            <a:pPr marL="0" indent="0">
              <a:buNone/>
            </a:pPr>
            <a:r>
              <a:rPr lang="cy-GB" b="0" dirty="0"/>
              <a:t>Byddwch yn gallu cynhyrchu deunyddiau ymgyrchu perswadiol yn annog pawb i gofrestru i bleidleisio</a:t>
            </a:r>
            <a:endParaRPr lang="cy-GB" dirty="0"/>
          </a:p>
        </p:txBody>
      </p:sp>
      <p:sp>
        <p:nvSpPr>
          <p:cNvPr id="5" name="Footer Placeholder 4">
            <a:extLst>
              <a:ext uri="{FF2B5EF4-FFF2-40B4-BE49-F238E27FC236}">
                <a16:creationId xmlns:a16="http://schemas.microsoft.com/office/drawing/2014/main" id="{71C47B2B-F23D-9248-8A90-EB60909888E2}"/>
              </a:ext>
            </a:extLst>
          </p:cNvPr>
          <p:cNvSpPr>
            <a:spLocks noGrp="1"/>
          </p:cNvSpPr>
          <p:nvPr>
            <p:ph type="ftr" sz="quarter" idx="14"/>
          </p:nvPr>
        </p:nvSpPr>
        <p:spPr/>
        <p:txBody>
          <a:bodyPr/>
          <a:lstStyle/>
          <a:p>
            <a:r>
              <a:rPr lang="cy-GB" dirty="0"/>
              <a:t>Cynllunio ymgyrch</a:t>
            </a:r>
          </a:p>
        </p:txBody>
      </p:sp>
    </p:spTree>
    <p:extLst>
      <p:ext uri="{BB962C8B-B14F-4D97-AF65-F5344CB8AC3E}">
        <p14:creationId xmlns:p14="http://schemas.microsoft.com/office/powerpoint/2010/main" val="2583918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AB74FF-C043-8655-9979-188B3AE53844}"/>
              </a:ext>
            </a:extLst>
          </p:cNvPr>
          <p:cNvSpPr>
            <a:spLocks noGrp="1"/>
          </p:cNvSpPr>
          <p:nvPr>
            <p:ph type="title"/>
          </p:nvPr>
        </p:nvSpPr>
        <p:spPr/>
        <p:txBody>
          <a:bodyPr/>
          <a:lstStyle/>
          <a:p>
            <a:r>
              <a:rPr lang="cy-GB" dirty="0"/>
              <a:t>Ymgyrchu</a:t>
            </a:r>
          </a:p>
        </p:txBody>
      </p:sp>
      <p:sp>
        <p:nvSpPr>
          <p:cNvPr id="8" name="Text Placeholder 7">
            <a:extLst>
              <a:ext uri="{FF2B5EF4-FFF2-40B4-BE49-F238E27FC236}">
                <a16:creationId xmlns:a16="http://schemas.microsoft.com/office/drawing/2014/main" id="{DD880B4C-C470-C33A-D487-40283C7DE4F8}"/>
              </a:ext>
            </a:extLst>
          </p:cNvPr>
          <p:cNvSpPr>
            <a:spLocks noGrp="1"/>
          </p:cNvSpPr>
          <p:nvPr>
            <p:ph type="body" sz="quarter" idx="11"/>
          </p:nvPr>
        </p:nvSpPr>
        <p:spPr>
          <a:xfrm>
            <a:off x="280516" y="2257646"/>
            <a:ext cx="5560599" cy="2792412"/>
          </a:xfrm>
        </p:spPr>
        <p:txBody>
          <a:bodyPr/>
          <a:lstStyle/>
          <a:p>
            <a:pPr marL="0" indent="0">
              <a:buNone/>
            </a:pPr>
            <a:r>
              <a:rPr lang="cy-GB" b="0" dirty="0"/>
              <a:t>Beth yw ymgyrch?</a:t>
            </a:r>
          </a:p>
          <a:p>
            <a:pPr marL="0" indent="0">
              <a:buNone/>
            </a:pPr>
            <a:endParaRPr lang="cy-GB" b="0" dirty="0"/>
          </a:p>
          <a:p>
            <a:pPr marL="0" indent="0">
              <a:buNone/>
            </a:pPr>
            <a:r>
              <a:rPr lang="cy-GB" b="0" dirty="0"/>
              <a:t>Cyfres o gamau gweithredu neu ddigwyddiadau sydd i fod i gyflawni canlyniad penodol.</a:t>
            </a:r>
            <a:endParaRPr lang="cy-GB" dirty="0"/>
          </a:p>
        </p:txBody>
      </p:sp>
      <p:sp>
        <p:nvSpPr>
          <p:cNvPr id="10" name="Text Placeholder 9">
            <a:extLst>
              <a:ext uri="{FF2B5EF4-FFF2-40B4-BE49-F238E27FC236}">
                <a16:creationId xmlns:a16="http://schemas.microsoft.com/office/drawing/2014/main" id="{F49DA516-1D42-46D9-CD6E-DDDC26729A57}"/>
              </a:ext>
            </a:extLst>
          </p:cNvPr>
          <p:cNvSpPr>
            <a:spLocks noGrp="1"/>
          </p:cNvSpPr>
          <p:nvPr>
            <p:ph type="body" sz="quarter" idx="13"/>
          </p:nvPr>
        </p:nvSpPr>
        <p:spPr>
          <a:xfrm>
            <a:off x="6223415" y="1755458"/>
            <a:ext cx="5543549" cy="2792412"/>
          </a:xfrm>
        </p:spPr>
        <p:txBody>
          <a:bodyPr>
            <a:normAutofit lnSpcReduction="10000"/>
          </a:bodyPr>
          <a:lstStyle/>
          <a:p>
            <a:pPr marL="0" indent="0">
              <a:buNone/>
            </a:pPr>
            <a:r>
              <a:rPr lang="cy-GB" b="0" dirty="0"/>
              <a:t>Meddyliwch am eich hoff frand a sut maen nhw'n hysbysebu i chi.</a:t>
            </a:r>
            <a:br>
              <a:rPr lang="cy-GB" b="0" dirty="0"/>
            </a:br>
            <a:endParaRPr lang="cy-GB" b="0" dirty="0"/>
          </a:p>
          <a:p>
            <a:pPr marL="457200" indent="-457200">
              <a:buAutoNum type="arabicPeriod"/>
            </a:pPr>
            <a:r>
              <a:rPr lang="cy-GB" b="0" dirty="0"/>
              <a:t>Beth ydych chi'n ei hoffi am y brand?</a:t>
            </a:r>
          </a:p>
          <a:p>
            <a:pPr marL="457200" indent="-457200">
              <a:buAutoNum type="arabicPeriod"/>
            </a:pPr>
            <a:r>
              <a:rPr lang="cy-GB" b="0" dirty="0"/>
              <a:t>Sut maen nhw'n eich cyrraedd chi? Er enghraifft: cyfryngau cymdeithasol, hysbysebion</a:t>
            </a:r>
          </a:p>
          <a:p>
            <a:pPr marL="457200" indent="-457200">
              <a:buAutoNum type="arabicPeriod"/>
            </a:pPr>
            <a:r>
              <a:rPr lang="cy-GB" b="0" dirty="0"/>
              <a:t>Beth sy'n gweithio?</a:t>
            </a:r>
            <a:endParaRPr lang="cy-GB" dirty="0"/>
          </a:p>
          <a:p>
            <a:pPr marL="457200" indent="-457200">
              <a:buAutoNum type="arabicPeriod"/>
            </a:pPr>
            <a:endParaRPr lang="cy-GB" dirty="0"/>
          </a:p>
        </p:txBody>
      </p:sp>
      <p:sp>
        <p:nvSpPr>
          <p:cNvPr id="5" name="Footer Placeholder 4">
            <a:extLst>
              <a:ext uri="{FF2B5EF4-FFF2-40B4-BE49-F238E27FC236}">
                <a16:creationId xmlns:a16="http://schemas.microsoft.com/office/drawing/2014/main" id="{80BBFB67-BBA0-D371-EC9A-9B8DEB32C810}"/>
              </a:ext>
            </a:extLst>
          </p:cNvPr>
          <p:cNvSpPr>
            <a:spLocks noGrp="1"/>
          </p:cNvSpPr>
          <p:nvPr>
            <p:ph type="ftr" sz="quarter" idx="14"/>
          </p:nvPr>
        </p:nvSpPr>
        <p:spPr/>
        <p:txBody>
          <a:bodyPr/>
          <a:lstStyle/>
          <a:p>
            <a:r>
              <a:rPr lang="cy-GB" dirty="0"/>
              <a:t>Cynllunio ymgyrch</a:t>
            </a:r>
          </a:p>
        </p:txBody>
      </p:sp>
    </p:spTree>
    <p:extLst>
      <p:ext uri="{BB962C8B-B14F-4D97-AF65-F5344CB8AC3E}">
        <p14:creationId xmlns:p14="http://schemas.microsoft.com/office/powerpoint/2010/main" val="363914384"/>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BD8D42-E69C-7083-1553-724EF299DEB2}"/>
              </a:ext>
            </a:extLst>
          </p:cNvPr>
          <p:cNvSpPr>
            <a:spLocks noGrp="1"/>
          </p:cNvSpPr>
          <p:nvPr>
            <p:ph type="title"/>
          </p:nvPr>
        </p:nvSpPr>
        <p:spPr>
          <a:xfrm>
            <a:off x="280516" y="2002631"/>
            <a:ext cx="6332625" cy="2852737"/>
          </a:xfrm>
        </p:spPr>
        <p:txBody>
          <a:bodyPr>
            <a:noAutofit/>
          </a:bodyPr>
          <a:lstStyle/>
          <a:p>
            <a:r>
              <a:rPr lang="cy-GB" sz="4400" b="0" dirty="0"/>
              <a:t>Mae'r Comisiwn Etholiadol yn eich herio i gynnal eich ymgyrch eich hun i gael pobl ifanc i gofrestru i bleidleisio</a:t>
            </a:r>
          </a:p>
        </p:txBody>
      </p:sp>
      <p:sp>
        <p:nvSpPr>
          <p:cNvPr id="3" name="Footer Placeholder 2">
            <a:extLst>
              <a:ext uri="{FF2B5EF4-FFF2-40B4-BE49-F238E27FC236}">
                <a16:creationId xmlns:a16="http://schemas.microsoft.com/office/drawing/2014/main" id="{9BBC584A-BE31-C280-B955-E634270A6FE5}"/>
              </a:ext>
            </a:extLst>
          </p:cNvPr>
          <p:cNvSpPr>
            <a:spLocks noGrp="1"/>
          </p:cNvSpPr>
          <p:nvPr>
            <p:ph type="ftr" sz="quarter" idx="14"/>
          </p:nvPr>
        </p:nvSpPr>
        <p:spPr/>
        <p:txBody>
          <a:bodyPr/>
          <a:lstStyle/>
          <a:p>
            <a:r>
              <a:rPr lang="cy-GB" dirty="0"/>
              <a:t>Cynllunio ymgyrch</a:t>
            </a:r>
          </a:p>
        </p:txBody>
      </p:sp>
    </p:spTree>
    <p:extLst>
      <p:ext uri="{BB962C8B-B14F-4D97-AF65-F5344CB8AC3E}">
        <p14:creationId xmlns:p14="http://schemas.microsoft.com/office/powerpoint/2010/main" val="3525245102"/>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27F80-6130-922C-231A-973B2E491697}"/>
              </a:ext>
            </a:extLst>
          </p:cNvPr>
          <p:cNvSpPr>
            <a:spLocks noGrp="1"/>
          </p:cNvSpPr>
          <p:nvPr>
            <p:ph type="title"/>
          </p:nvPr>
        </p:nvSpPr>
        <p:spPr>
          <a:xfrm>
            <a:off x="290455" y="467140"/>
            <a:ext cx="9908622" cy="1093304"/>
          </a:xfrm>
        </p:spPr>
        <p:txBody>
          <a:bodyPr>
            <a:normAutofit fontScale="90000"/>
          </a:bodyPr>
          <a:lstStyle/>
          <a:p>
            <a:r>
              <a:rPr lang="cy-GB" dirty="0"/>
              <a:t>Pobl ifanc a chofrestru i bleidleisio</a:t>
            </a:r>
          </a:p>
        </p:txBody>
      </p:sp>
      <p:sp>
        <p:nvSpPr>
          <p:cNvPr id="3" name="Text Placeholder 2">
            <a:extLst>
              <a:ext uri="{FF2B5EF4-FFF2-40B4-BE49-F238E27FC236}">
                <a16:creationId xmlns:a16="http://schemas.microsoft.com/office/drawing/2014/main" id="{0CA6F259-C59D-9112-C52A-CAAE1D8173BC}"/>
              </a:ext>
            </a:extLst>
          </p:cNvPr>
          <p:cNvSpPr>
            <a:spLocks noGrp="1"/>
          </p:cNvSpPr>
          <p:nvPr>
            <p:ph type="body" sz="quarter" idx="12"/>
          </p:nvPr>
        </p:nvSpPr>
        <p:spPr>
          <a:xfrm>
            <a:off x="382273" y="1857870"/>
            <a:ext cx="7292156" cy="525876"/>
          </a:xfrm>
        </p:spPr>
        <p:txBody>
          <a:bodyPr>
            <a:normAutofit/>
          </a:bodyPr>
          <a:lstStyle/>
          <a:p>
            <a:r>
              <a:rPr lang="cy-GB" sz="2400" b="0" dirty="0"/>
              <a:t>Pam?</a:t>
            </a:r>
          </a:p>
        </p:txBody>
      </p:sp>
      <p:sp>
        <p:nvSpPr>
          <p:cNvPr id="4" name="Text Placeholder 3">
            <a:extLst>
              <a:ext uri="{FF2B5EF4-FFF2-40B4-BE49-F238E27FC236}">
                <a16:creationId xmlns:a16="http://schemas.microsoft.com/office/drawing/2014/main" id="{41845071-4B30-1858-DCB5-1BDEC3F3D04D}"/>
              </a:ext>
            </a:extLst>
          </p:cNvPr>
          <p:cNvSpPr>
            <a:spLocks noGrp="1"/>
          </p:cNvSpPr>
          <p:nvPr>
            <p:ph type="body" sz="quarter" idx="15"/>
          </p:nvPr>
        </p:nvSpPr>
        <p:spPr>
          <a:xfrm>
            <a:off x="382273" y="2395538"/>
            <a:ext cx="10649142" cy="2792412"/>
          </a:xfrm>
        </p:spPr>
        <p:txBody>
          <a:bodyPr>
            <a:normAutofit/>
          </a:bodyPr>
          <a:lstStyle/>
          <a:p>
            <a:pPr marL="0" indent="0">
              <a:buNone/>
            </a:pPr>
            <a:r>
              <a:rPr lang="cy-GB" sz="1900" b="0" dirty="0"/>
              <a:t>Yn 2024:</a:t>
            </a:r>
          </a:p>
          <a:p>
            <a:r>
              <a:rPr lang="cy-GB" sz="1900" b="0" dirty="0"/>
              <a:t>Roedd 43% o bobl 16-17 oed yng Nghymru wedi cofrestru i bleidleisio</a:t>
            </a:r>
          </a:p>
          <a:p>
            <a:r>
              <a:rPr lang="cy-GB" sz="1900" b="0" dirty="0"/>
              <a:t>Roedd 97% o bobl 65+ oed wedi cofrestru i bleidleisio</a:t>
            </a:r>
            <a:br>
              <a:rPr lang="cy-GB" sz="1900" b="0" dirty="0"/>
            </a:br>
            <a:endParaRPr lang="cy-GB" sz="1900" b="0" dirty="0"/>
          </a:p>
          <a:p>
            <a:pPr marL="0" indent="0">
              <a:buNone/>
            </a:pPr>
            <a:r>
              <a:rPr lang="cy-GB" sz="1900" b="0" dirty="0"/>
              <a:t>Sut mae hyn yn gwneud i chi deimlo?</a:t>
            </a:r>
          </a:p>
        </p:txBody>
      </p:sp>
      <p:sp>
        <p:nvSpPr>
          <p:cNvPr id="6" name="Footer Placeholder 5">
            <a:extLst>
              <a:ext uri="{FF2B5EF4-FFF2-40B4-BE49-F238E27FC236}">
                <a16:creationId xmlns:a16="http://schemas.microsoft.com/office/drawing/2014/main" id="{D1EC2A6B-5CBA-D828-1FB9-712D2EC032C4}"/>
              </a:ext>
            </a:extLst>
          </p:cNvPr>
          <p:cNvSpPr>
            <a:spLocks noGrp="1"/>
          </p:cNvSpPr>
          <p:nvPr>
            <p:ph type="ftr" sz="quarter" idx="14"/>
          </p:nvPr>
        </p:nvSpPr>
        <p:spPr/>
        <p:txBody>
          <a:bodyPr/>
          <a:lstStyle/>
          <a:p>
            <a:r>
              <a:rPr lang="cy-GB" dirty="0"/>
              <a:t>Cynllunio ymgyrch</a:t>
            </a:r>
          </a:p>
        </p:txBody>
      </p:sp>
    </p:spTree>
    <p:extLst>
      <p:ext uri="{BB962C8B-B14F-4D97-AF65-F5344CB8AC3E}">
        <p14:creationId xmlns:p14="http://schemas.microsoft.com/office/powerpoint/2010/main" val="372672250"/>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2CED4BB-4AB2-0A4C-9747-4121C4AC04CA}"/>
              </a:ext>
            </a:extLst>
          </p:cNvPr>
          <p:cNvSpPr>
            <a:spLocks noGrp="1"/>
          </p:cNvSpPr>
          <p:nvPr>
            <p:ph type="title"/>
          </p:nvPr>
        </p:nvSpPr>
        <p:spPr>
          <a:xfrm>
            <a:off x="290454" y="467140"/>
            <a:ext cx="8046721" cy="1093304"/>
          </a:xfrm>
        </p:spPr>
        <p:txBody>
          <a:bodyPr>
            <a:normAutofit/>
          </a:bodyPr>
          <a:lstStyle/>
          <a:p>
            <a:pPr>
              <a:defRPr b="0" i="0"/>
            </a:pPr>
            <a:r>
              <a:rPr lang="cy-GB" b="1" dirty="0"/>
              <a:t>Dadansoddi </a:t>
            </a:r>
            <a:r>
              <a:rPr lang="cy-GB" dirty="0"/>
              <a:t>ymgyrchoedd</a:t>
            </a:r>
          </a:p>
        </p:txBody>
      </p:sp>
      <p:sp>
        <p:nvSpPr>
          <p:cNvPr id="13" name="Text Placeholder 12">
            <a:extLst>
              <a:ext uri="{FF2B5EF4-FFF2-40B4-BE49-F238E27FC236}">
                <a16:creationId xmlns:a16="http://schemas.microsoft.com/office/drawing/2014/main" id="{1640184A-02E7-444E-A43E-81E9803D6903}"/>
              </a:ext>
            </a:extLst>
          </p:cNvPr>
          <p:cNvSpPr>
            <a:spLocks noGrp="1"/>
          </p:cNvSpPr>
          <p:nvPr>
            <p:ph type="body" sz="quarter" idx="12"/>
          </p:nvPr>
        </p:nvSpPr>
        <p:spPr/>
        <p:txBody>
          <a:bodyPr>
            <a:normAutofit lnSpcReduction="10000"/>
          </a:bodyPr>
          <a:lstStyle/>
          <a:p>
            <a:pPr>
              <a:defRPr b="0" i="0"/>
            </a:pPr>
            <a:r>
              <a:rPr lang="1106" b="1"/>
              <a:t>20 munud </a:t>
            </a:r>
            <a:endParaRPr lang="en-US"/>
          </a:p>
        </p:txBody>
      </p:sp>
      <p:sp>
        <p:nvSpPr>
          <p:cNvPr id="12" name="Text Placeholder 11">
            <a:extLst>
              <a:ext uri="{FF2B5EF4-FFF2-40B4-BE49-F238E27FC236}">
                <a16:creationId xmlns:a16="http://schemas.microsoft.com/office/drawing/2014/main" id="{512E53ED-D822-B248-9831-8F09A4D04829}"/>
              </a:ext>
            </a:extLst>
          </p:cNvPr>
          <p:cNvSpPr>
            <a:spLocks noGrp="1"/>
          </p:cNvSpPr>
          <p:nvPr>
            <p:ph type="body" sz="quarter" idx="11"/>
          </p:nvPr>
        </p:nvSpPr>
        <p:spPr/>
        <p:txBody>
          <a:bodyPr>
            <a:normAutofit/>
          </a:bodyPr>
          <a:lstStyle/>
          <a:p>
            <a:pPr marL="0" indent="0">
              <a:buNone/>
              <a:defRPr b="0" i="0"/>
            </a:pPr>
            <a:r>
              <a:rPr lang="1106" sz="2800" b="0"/>
              <a:t>Mewn parau, edrychwch ar yr enghreifftiau hyn o bosteri ymgyrchu.</a:t>
            </a:r>
          </a:p>
          <a:p>
            <a:pPr marL="0" indent="0">
              <a:buNone/>
              <a:defRPr b="0" i="0"/>
            </a:pPr>
            <a:br>
              <a:rPr lang="1106" sz="2800" b="0"/>
            </a:br>
            <a:r>
              <a:rPr lang="1106" sz="2800" b="0"/>
              <a:t>Dadansoddwch a thrafodwch pa mor effeithiol yw pob poster.</a:t>
            </a:r>
            <a:endParaRPr lang="en-GB" sz="2800" b="0"/>
          </a:p>
        </p:txBody>
      </p:sp>
      <p:sp>
        <p:nvSpPr>
          <p:cNvPr id="5" name="Footer Placeholder 4">
            <a:extLst>
              <a:ext uri="{FF2B5EF4-FFF2-40B4-BE49-F238E27FC236}">
                <a16:creationId xmlns:a16="http://schemas.microsoft.com/office/drawing/2014/main" id="{9A568409-7EE6-CF4D-A482-F0D280FA256A}"/>
              </a:ext>
            </a:extLst>
          </p:cNvPr>
          <p:cNvSpPr>
            <a:spLocks noGrp="1"/>
          </p:cNvSpPr>
          <p:nvPr>
            <p:ph type="ftr" sz="quarter" idx="14"/>
          </p:nvPr>
        </p:nvSpPr>
        <p:spPr>
          <a:xfrm>
            <a:off x="280516" y="6023044"/>
            <a:ext cx="6994044" cy="365125"/>
          </a:xfrm>
        </p:spPr>
        <p:txBody>
          <a:bodyPr/>
          <a:lstStyle/>
          <a:p>
            <a:pPr>
              <a:defRPr b="0" i="0"/>
            </a:pPr>
            <a:r>
              <a:rPr lang="1106" b="1"/>
              <a:t>Cynllunio ymgyrch</a:t>
            </a:r>
            <a:endParaRPr lang="en-US"/>
          </a:p>
        </p:txBody>
      </p:sp>
    </p:spTree>
    <p:extLst>
      <p:ext uri="{BB962C8B-B14F-4D97-AF65-F5344CB8AC3E}">
        <p14:creationId xmlns:p14="http://schemas.microsoft.com/office/powerpoint/2010/main" val="2916027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8EF1-ADB7-00A6-A2E7-0959C43D5A23}"/>
              </a:ext>
            </a:extLst>
          </p:cNvPr>
          <p:cNvSpPr>
            <a:spLocks noGrp="1"/>
          </p:cNvSpPr>
          <p:nvPr>
            <p:ph type="title"/>
          </p:nvPr>
        </p:nvSpPr>
        <p:spPr/>
        <p:txBody>
          <a:bodyPr/>
          <a:lstStyle/>
          <a:p>
            <a:r>
              <a:rPr lang="cy-GB" dirty="0"/>
              <a:t>Croeso i dy bleidlais</a:t>
            </a:r>
          </a:p>
        </p:txBody>
      </p:sp>
      <p:sp>
        <p:nvSpPr>
          <p:cNvPr id="3" name="Text Placeholder 2">
            <a:extLst>
              <a:ext uri="{FF2B5EF4-FFF2-40B4-BE49-F238E27FC236}">
                <a16:creationId xmlns:a16="http://schemas.microsoft.com/office/drawing/2014/main" id="{B572C33F-CF06-CB59-9843-4BC47B0AD908}"/>
              </a:ext>
            </a:extLst>
          </p:cNvPr>
          <p:cNvSpPr>
            <a:spLocks noGrp="1"/>
          </p:cNvSpPr>
          <p:nvPr>
            <p:ph type="body" sz="quarter" idx="12"/>
          </p:nvPr>
        </p:nvSpPr>
        <p:spPr>
          <a:xfrm>
            <a:off x="290454" y="1139074"/>
            <a:ext cx="10506499" cy="984810"/>
          </a:xfrm>
        </p:spPr>
        <p:txBody>
          <a:bodyPr>
            <a:normAutofit/>
          </a:bodyPr>
          <a:lstStyle/>
          <a:p>
            <a:r>
              <a:rPr lang="cy-GB" b="0" dirty="0"/>
              <a:t>Yn 2020, creodd y Comisiwn Etholiadol Croeso i Dy Bleidlais, a gynlluniwyd i gael pobl ifanc i gofrestru i bleidleisio</a:t>
            </a:r>
          </a:p>
        </p:txBody>
      </p:sp>
      <p:sp>
        <p:nvSpPr>
          <p:cNvPr id="6" name="Footer Placeholder 5">
            <a:extLst>
              <a:ext uri="{FF2B5EF4-FFF2-40B4-BE49-F238E27FC236}">
                <a16:creationId xmlns:a16="http://schemas.microsoft.com/office/drawing/2014/main" id="{C601252A-2804-13F6-A66F-A1B134808E5D}"/>
              </a:ext>
            </a:extLst>
          </p:cNvPr>
          <p:cNvSpPr>
            <a:spLocks noGrp="1"/>
          </p:cNvSpPr>
          <p:nvPr>
            <p:ph type="ftr" sz="quarter" idx="14"/>
          </p:nvPr>
        </p:nvSpPr>
        <p:spPr/>
        <p:txBody>
          <a:bodyPr/>
          <a:lstStyle/>
          <a:p>
            <a:r>
              <a:rPr lang="cy-GB" dirty="0"/>
              <a:t>Cynllunio ymgyrch</a:t>
            </a:r>
          </a:p>
        </p:txBody>
      </p:sp>
      <p:sp>
        <p:nvSpPr>
          <p:cNvPr id="4" name="Text Placeholder 5">
            <a:extLst>
              <a:ext uri="{FF2B5EF4-FFF2-40B4-BE49-F238E27FC236}">
                <a16:creationId xmlns:a16="http://schemas.microsoft.com/office/drawing/2014/main" id="{74C44A96-8753-A8AF-6DD6-DAD93CEE8D81}"/>
              </a:ext>
            </a:extLst>
          </p:cNvPr>
          <p:cNvSpPr txBox="1">
            <a:spLocks/>
          </p:cNvSpPr>
          <p:nvPr/>
        </p:nvSpPr>
        <p:spPr>
          <a:xfrm>
            <a:off x="8482665" y="2172009"/>
            <a:ext cx="3224061" cy="2616063"/>
          </a:xfrm>
          <a:prstGeom prst="rect">
            <a:avLst/>
          </a:prstGeom>
        </p:spPr>
        <p:txBody>
          <a:bodyPr>
            <a:normAutofit fontScale="47500" lnSpcReduction="20000"/>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cy-GB" sz="3600" b="0" dirty="0"/>
              <a:t>Pa ran o'r ymgyrch hon a gafodd eich sylw?</a:t>
            </a:r>
          </a:p>
          <a:p>
            <a:pPr>
              <a:lnSpc>
                <a:spcPct val="120000"/>
              </a:lnSpc>
            </a:pPr>
            <a:r>
              <a:rPr lang="cy-GB" sz="3600" b="0" dirty="0"/>
              <a:t>Beth ydych chi'n ei hoffi am yr ymgyrch?</a:t>
            </a:r>
          </a:p>
          <a:p>
            <a:pPr>
              <a:lnSpc>
                <a:spcPct val="120000"/>
              </a:lnSpc>
            </a:pPr>
            <a:r>
              <a:rPr lang="cy-GB" sz="3600" b="0" dirty="0"/>
              <a:t>A fyddai hyn yn gwneud i chi gofrestru i bleidleisio?</a:t>
            </a:r>
            <a:endParaRPr lang="cy-GB" b="0" dirty="0"/>
          </a:p>
        </p:txBody>
      </p:sp>
      <p:pic>
        <p:nvPicPr>
          <p:cNvPr id="7" name="Picture 6" descr="A person smiling with black text&#10;&#10;AI-generated content may be incorrect.">
            <a:extLst>
              <a:ext uri="{FF2B5EF4-FFF2-40B4-BE49-F238E27FC236}">
                <a16:creationId xmlns:a16="http://schemas.microsoft.com/office/drawing/2014/main" id="{0A6132B1-235F-180C-8A51-6A4922D1299F}"/>
              </a:ext>
            </a:extLst>
          </p:cNvPr>
          <p:cNvPicPr>
            <a:picLocks noChangeAspect="1"/>
          </p:cNvPicPr>
          <p:nvPr/>
        </p:nvPicPr>
        <p:blipFill>
          <a:blip r:embed="rId4"/>
          <a:stretch>
            <a:fillRect/>
          </a:stretch>
        </p:blipFill>
        <p:spPr>
          <a:xfrm>
            <a:off x="3288197" y="2061938"/>
            <a:ext cx="2087972" cy="2953284"/>
          </a:xfrm>
          <a:prstGeom prst="rect">
            <a:avLst/>
          </a:prstGeom>
        </p:spPr>
      </p:pic>
      <p:pic>
        <p:nvPicPr>
          <p:cNvPr id="9" name="Picture 8" descr="A person with a green background&#10;&#10;AI-generated content may be incorrect.">
            <a:extLst>
              <a:ext uri="{FF2B5EF4-FFF2-40B4-BE49-F238E27FC236}">
                <a16:creationId xmlns:a16="http://schemas.microsoft.com/office/drawing/2014/main" id="{34A1B19E-9243-447B-B7A0-A38FEDB21C2C}"/>
              </a:ext>
            </a:extLst>
          </p:cNvPr>
          <p:cNvPicPr>
            <a:picLocks noChangeAspect="1"/>
          </p:cNvPicPr>
          <p:nvPr/>
        </p:nvPicPr>
        <p:blipFill>
          <a:blip r:embed="rId5"/>
          <a:stretch>
            <a:fillRect/>
          </a:stretch>
        </p:blipFill>
        <p:spPr>
          <a:xfrm>
            <a:off x="485274" y="2061939"/>
            <a:ext cx="2087971" cy="2953283"/>
          </a:xfrm>
          <a:prstGeom prst="rect">
            <a:avLst/>
          </a:prstGeom>
        </p:spPr>
      </p:pic>
      <p:pic>
        <p:nvPicPr>
          <p:cNvPr id="13" name="Picture 12" descr="A child smiling with black text&#10;&#10;AI-generated content may be incorrect.">
            <a:extLst>
              <a:ext uri="{FF2B5EF4-FFF2-40B4-BE49-F238E27FC236}">
                <a16:creationId xmlns:a16="http://schemas.microsoft.com/office/drawing/2014/main" id="{7BAF2A48-28C7-60E0-BEC5-8D4482438154}"/>
              </a:ext>
            </a:extLst>
          </p:cNvPr>
          <p:cNvPicPr>
            <a:picLocks noChangeAspect="1"/>
          </p:cNvPicPr>
          <p:nvPr/>
        </p:nvPicPr>
        <p:blipFill>
          <a:blip r:embed="rId6"/>
          <a:stretch>
            <a:fillRect/>
          </a:stretch>
        </p:blipFill>
        <p:spPr>
          <a:xfrm>
            <a:off x="5998589" y="2061940"/>
            <a:ext cx="2087972" cy="2953284"/>
          </a:xfrm>
          <a:prstGeom prst="rect">
            <a:avLst/>
          </a:prstGeom>
        </p:spPr>
      </p:pic>
    </p:spTree>
    <p:extLst>
      <p:ext uri="{BB962C8B-B14F-4D97-AF65-F5344CB8AC3E}">
        <p14:creationId xmlns:p14="http://schemas.microsoft.com/office/powerpoint/2010/main" val="3846570828"/>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8EF1-ADB7-00A6-A2E7-0959C43D5A23}"/>
              </a:ext>
            </a:extLst>
          </p:cNvPr>
          <p:cNvSpPr>
            <a:spLocks noGrp="1"/>
          </p:cNvSpPr>
          <p:nvPr>
            <p:ph type="title"/>
          </p:nvPr>
        </p:nvSpPr>
        <p:spPr>
          <a:xfrm>
            <a:off x="280516" y="204015"/>
            <a:ext cx="7689574" cy="1093304"/>
          </a:xfrm>
        </p:spPr>
        <p:txBody>
          <a:bodyPr/>
          <a:lstStyle/>
          <a:p>
            <a:r>
              <a:rPr lang="en-GB" dirty="0" err="1"/>
              <a:t>Dangos</a:t>
            </a:r>
            <a:r>
              <a:rPr lang="en-GB" dirty="0"/>
              <a:t> </a:t>
            </a:r>
            <a:r>
              <a:rPr lang="en-GB" dirty="0" err="1"/>
              <a:t>e’n</a:t>
            </a:r>
            <a:r>
              <a:rPr lang="en-GB" dirty="0"/>
              <a:t> Falch</a:t>
            </a:r>
          </a:p>
        </p:txBody>
      </p:sp>
      <p:sp>
        <p:nvSpPr>
          <p:cNvPr id="3" name="Text Placeholder 2">
            <a:extLst>
              <a:ext uri="{FF2B5EF4-FFF2-40B4-BE49-F238E27FC236}">
                <a16:creationId xmlns:a16="http://schemas.microsoft.com/office/drawing/2014/main" id="{B572C33F-CF06-CB59-9843-4BC47B0AD908}"/>
              </a:ext>
            </a:extLst>
          </p:cNvPr>
          <p:cNvSpPr>
            <a:spLocks noGrp="1"/>
          </p:cNvSpPr>
          <p:nvPr>
            <p:ph type="body" sz="quarter" idx="12"/>
          </p:nvPr>
        </p:nvSpPr>
        <p:spPr>
          <a:xfrm>
            <a:off x="280516" y="873057"/>
            <a:ext cx="10506499" cy="984810"/>
          </a:xfrm>
        </p:spPr>
        <p:txBody>
          <a:bodyPr>
            <a:normAutofit/>
          </a:bodyPr>
          <a:lstStyle/>
          <a:p>
            <a:r>
              <a:rPr lang="en-GB" b="0" dirty="0"/>
              <a:t>Yn 2024 </a:t>
            </a:r>
            <a:r>
              <a:rPr lang="en-GB" b="0" dirty="0" err="1"/>
              <a:t>cynhaliodd</a:t>
            </a:r>
            <a:r>
              <a:rPr lang="en-GB" b="0" dirty="0"/>
              <a:t> y </a:t>
            </a:r>
            <a:r>
              <a:rPr lang="en-GB" b="0" dirty="0" err="1"/>
              <a:t>Comisiwn</a:t>
            </a:r>
            <a:r>
              <a:rPr lang="en-GB" b="0" dirty="0"/>
              <a:t> </a:t>
            </a:r>
            <a:r>
              <a:rPr lang="en-GB" b="0" dirty="0" err="1"/>
              <a:t>Etholiadol</a:t>
            </a:r>
            <a:r>
              <a:rPr lang="en-GB" b="0" dirty="0"/>
              <a:t> </a:t>
            </a:r>
            <a:r>
              <a:rPr lang="en-GB" b="0" dirty="0" err="1"/>
              <a:t>ymgyrch</a:t>
            </a:r>
            <a:r>
              <a:rPr lang="en-GB" b="0" dirty="0"/>
              <a:t> </a:t>
            </a:r>
            <a:r>
              <a:rPr lang="en-GB" b="0" dirty="0" err="1"/>
              <a:t>ar</a:t>
            </a:r>
            <a:r>
              <a:rPr lang="en-GB" b="0" dirty="0"/>
              <a:t> draws y DU </a:t>
            </a:r>
            <a:r>
              <a:rPr lang="en-GB" b="0" dirty="0" err="1"/>
              <a:t>i</a:t>
            </a:r>
            <a:r>
              <a:rPr lang="en-GB" b="0" dirty="0"/>
              <a:t> </a:t>
            </a:r>
            <a:r>
              <a:rPr lang="en-GB" b="0" dirty="0" err="1"/>
              <a:t>gael</a:t>
            </a:r>
            <a:r>
              <a:rPr lang="en-GB" b="0" dirty="0"/>
              <a:t> </a:t>
            </a:r>
            <a:r>
              <a:rPr lang="en-GB" b="0" dirty="0" err="1"/>
              <a:t>pawb</a:t>
            </a:r>
            <a:r>
              <a:rPr lang="en-GB" b="0" dirty="0"/>
              <a:t> </a:t>
            </a:r>
            <a:r>
              <a:rPr lang="en-GB" b="0" dirty="0" err="1"/>
              <a:t>i</a:t>
            </a:r>
            <a:r>
              <a:rPr lang="en-GB" b="0" dirty="0"/>
              <a:t> </a:t>
            </a:r>
            <a:r>
              <a:rPr lang="en-GB" b="0" dirty="0" err="1"/>
              <a:t>gofrestru</a:t>
            </a:r>
            <a:r>
              <a:rPr lang="en-GB" b="0" dirty="0"/>
              <a:t> </a:t>
            </a:r>
            <a:r>
              <a:rPr lang="en-GB" b="0" dirty="0" err="1"/>
              <a:t>i</a:t>
            </a:r>
            <a:r>
              <a:rPr lang="en-GB" b="0" dirty="0"/>
              <a:t> </a:t>
            </a:r>
            <a:r>
              <a:rPr lang="en-GB" b="0" dirty="0" err="1"/>
              <a:t>bleidleisio</a:t>
            </a:r>
            <a:r>
              <a:rPr lang="en-GB" b="0" dirty="0"/>
              <a:t>. </a:t>
            </a:r>
            <a:r>
              <a:rPr lang="en-GB" b="0" dirty="0" err="1"/>
              <a:t>Enw'r</a:t>
            </a:r>
            <a:r>
              <a:rPr lang="en-GB" b="0" dirty="0"/>
              <a:t> </a:t>
            </a:r>
            <a:r>
              <a:rPr lang="en-GB" b="0" dirty="0" err="1"/>
              <a:t>ymgyrch</a:t>
            </a:r>
            <a:r>
              <a:rPr lang="en-GB" b="0" dirty="0"/>
              <a:t> hon </a:t>
            </a:r>
            <a:r>
              <a:rPr lang="en-GB" b="0" dirty="0" err="1"/>
              <a:t>yw</a:t>
            </a:r>
            <a:r>
              <a:rPr lang="en-GB" b="0" dirty="0"/>
              <a:t> “</a:t>
            </a:r>
            <a:r>
              <a:rPr lang="en-GB" b="0" dirty="0" err="1"/>
              <a:t>Dangos</a:t>
            </a:r>
            <a:r>
              <a:rPr lang="en-GB" b="0" dirty="0"/>
              <a:t> </a:t>
            </a:r>
            <a:r>
              <a:rPr lang="en-GB" b="0" dirty="0" err="1"/>
              <a:t>e’n</a:t>
            </a:r>
            <a:r>
              <a:rPr lang="en-GB" b="0" dirty="0"/>
              <a:t> Falch”. Mae </a:t>
            </a:r>
            <a:r>
              <a:rPr lang="en-GB" b="0" dirty="0" err="1"/>
              <a:t>wedi'i</a:t>
            </a:r>
            <a:r>
              <a:rPr lang="en-GB" b="0" dirty="0"/>
              <a:t> </a:t>
            </a:r>
            <a:r>
              <a:rPr lang="en-GB" b="0" dirty="0" err="1"/>
              <a:t>gynllunio</a:t>
            </a:r>
            <a:r>
              <a:rPr lang="en-GB" b="0" dirty="0"/>
              <a:t> </a:t>
            </a:r>
            <a:r>
              <a:rPr lang="en-GB" b="0" dirty="0" err="1"/>
              <a:t>i</a:t>
            </a:r>
            <a:r>
              <a:rPr lang="en-GB" b="0" dirty="0"/>
              <a:t> </a:t>
            </a:r>
            <a:r>
              <a:rPr lang="en-GB" b="0" dirty="0" err="1"/>
              <a:t>wneud</a:t>
            </a:r>
            <a:r>
              <a:rPr lang="en-GB" b="0" dirty="0"/>
              <a:t> </a:t>
            </a:r>
            <a:r>
              <a:rPr lang="en-GB" b="0" dirty="0" err="1"/>
              <a:t>i</a:t>
            </a:r>
            <a:r>
              <a:rPr lang="en-GB" b="0" dirty="0"/>
              <a:t> chi </a:t>
            </a:r>
            <a:r>
              <a:rPr lang="en-GB" b="0" dirty="0" err="1"/>
              <a:t>deimlo</a:t>
            </a:r>
            <a:r>
              <a:rPr lang="en-GB" b="0" dirty="0"/>
              <a:t> bod </a:t>
            </a:r>
            <a:r>
              <a:rPr lang="en-GB" b="0" dirty="0" err="1"/>
              <a:t>cofrestru</a:t>
            </a:r>
            <a:r>
              <a:rPr lang="en-GB" b="0" dirty="0"/>
              <a:t> a </a:t>
            </a:r>
            <a:r>
              <a:rPr lang="en-GB" b="0" dirty="0" err="1"/>
              <a:t>phleidleisio</a:t>
            </a:r>
            <a:r>
              <a:rPr lang="en-GB" b="0" dirty="0"/>
              <a:t> </a:t>
            </a:r>
            <a:r>
              <a:rPr lang="en-GB" b="0" dirty="0" err="1"/>
              <a:t>yn</a:t>
            </a:r>
            <a:r>
              <a:rPr lang="en-GB" b="0" dirty="0"/>
              <a:t> </a:t>
            </a:r>
            <a:r>
              <a:rPr lang="en-GB" b="0" dirty="0" err="1"/>
              <a:t>rhywbeth</a:t>
            </a:r>
            <a:r>
              <a:rPr lang="en-GB" b="0" dirty="0"/>
              <a:t> </a:t>
            </a:r>
            <a:r>
              <a:rPr lang="en-GB" b="0" dirty="0" err="1"/>
              <a:t>i</a:t>
            </a:r>
            <a:r>
              <a:rPr lang="en-GB" b="0" dirty="0"/>
              <a:t> </a:t>
            </a:r>
            <a:r>
              <a:rPr lang="en-GB" b="0" dirty="0" err="1"/>
              <a:t>ymfalchïo</a:t>
            </a:r>
            <a:r>
              <a:rPr lang="en-GB" b="0" dirty="0"/>
              <a:t> </a:t>
            </a:r>
            <a:r>
              <a:rPr lang="en-GB" b="0" dirty="0" err="1"/>
              <a:t>ynddo</a:t>
            </a:r>
            <a:r>
              <a:rPr lang="en-GB" b="0" dirty="0"/>
              <a:t>.</a:t>
            </a:r>
          </a:p>
          <a:p>
            <a:endParaRPr lang="en-GB" b="0" dirty="0"/>
          </a:p>
        </p:txBody>
      </p:sp>
      <p:sp>
        <p:nvSpPr>
          <p:cNvPr id="4" name="Text Placeholder 5">
            <a:extLst>
              <a:ext uri="{FF2B5EF4-FFF2-40B4-BE49-F238E27FC236}">
                <a16:creationId xmlns:a16="http://schemas.microsoft.com/office/drawing/2014/main" id="{74C44A96-8753-A8AF-6DD6-DAD93CEE8D81}"/>
              </a:ext>
            </a:extLst>
          </p:cNvPr>
          <p:cNvSpPr txBox="1">
            <a:spLocks/>
          </p:cNvSpPr>
          <p:nvPr/>
        </p:nvSpPr>
        <p:spPr>
          <a:xfrm>
            <a:off x="8603266" y="2384071"/>
            <a:ext cx="3224061" cy="2616063"/>
          </a:xfrm>
          <a:prstGeom prst="rect">
            <a:avLst/>
          </a:prstGeom>
        </p:spPr>
        <p:txBody>
          <a:bodyPr>
            <a:normAutofit fontScale="47500" lnSpcReduction="20000"/>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cy-GB" sz="3600" b="0" dirty="0"/>
              <a:t>Pa ran o'r ymgyrch hon a gafodd eich sylw?</a:t>
            </a:r>
          </a:p>
          <a:p>
            <a:pPr>
              <a:lnSpc>
                <a:spcPct val="120000"/>
              </a:lnSpc>
            </a:pPr>
            <a:r>
              <a:rPr lang="en-GB" sz="3600" b="0" dirty="0"/>
              <a:t>Beth </a:t>
            </a:r>
            <a:r>
              <a:rPr lang="en-GB" sz="3600" b="0" dirty="0" err="1"/>
              <a:t>ydych</a:t>
            </a:r>
            <a:r>
              <a:rPr lang="en-GB" sz="3600" b="0" dirty="0"/>
              <a:t> </a:t>
            </a:r>
            <a:r>
              <a:rPr lang="en-GB" sz="3600" b="0" dirty="0" err="1"/>
              <a:t>chi’n</a:t>
            </a:r>
            <a:r>
              <a:rPr lang="en-GB" sz="3600" b="0" dirty="0"/>
              <a:t> </a:t>
            </a:r>
            <a:r>
              <a:rPr lang="en-GB" sz="3600" b="0" dirty="0" err="1"/>
              <a:t>ei</a:t>
            </a:r>
            <a:r>
              <a:rPr lang="en-GB" sz="3600" b="0" dirty="0"/>
              <a:t> </a:t>
            </a:r>
            <a:r>
              <a:rPr lang="en-GB" sz="3600" b="0" dirty="0" err="1"/>
              <a:t>hoffi</a:t>
            </a:r>
            <a:r>
              <a:rPr lang="en-GB" sz="3600" b="0" dirty="0"/>
              <a:t> am yr </a:t>
            </a:r>
            <a:r>
              <a:rPr lang="en-GB" sz="3600" b="0" dirty="0" err="1"/>
              <a:t>ymgyrch</a:t>
            </a:r>
            <a:r>
              <a:rPr lang="en-GB" sz="3600" b="0" dirty="0"/>
              <a:t>?</a:t>
            </a:r>
          </a:p>
          <a:p>
            <a:pPr>
              <a:lnSpc>
                <a:spcPct val="120000"/>
              </a:lnSpc>
            </a:pPr>
            <a:r>
              <a:rPr lang="cy-GB" sz="3600" b="0" dirty="0"/>
              <a:t>A fyddai hyn yn gwneud i chi gofrestru i bleidleisio?</a:t>
            </a:r>
            <a:endParaRPr lang="en-GB" sz="4000" b="0" dirty="0"/>
          </a:p>
          <a:p>
            <a:pPr marL="0" indent="0">
              <a:buFont typeface="Wingdings" pitchFamily="2" charset="2"/>
              <a:buNone/>
            </a:pPr>
            <a:endParaRPr lang="en-US" b="0" dirty="0"/>
          </a:p>
        </p:txBody>
      </p:sp>
      <p:pic>
        <p:nvPicPr>
          <p:cNvPr id="7" name="Picture 6" descr="A person standing in front of a sign&#10;&#10;AI-generated content may be incorrect.">
            <a:extLst>
              <a:ext uri="{FF2B5EF4-FFF2-40B4-BE49-F238E27FC236}">
                <a16:creationId xmlns:a16="http://schemas.microsoft.com/office/drawing/2014/main" id="{4BF33FE8-826C-22A5-9BA0-4249B51A1D69}"/>
              </a:ext>
            </a:extLst>
          </p:cNvPr>
          <p:cNvPicPr>
            <a:picLocks noChangeAspect="1"/>
          </p:cNvPicPr>
          <p:nvPr/>
        </p:nvPicPr>
        <p:blipFill>
          <a:blip r:embed="rId4"/>
          <a:stretch>
            <a:fillRect/>
          </a:stretch>
        </p:blipFill>
        <p:spPr>
          <a:xfrm>
            <a:off x="4324146" y="4306588"/>
            <a:ext cx="3831777" cy="2323710"/>
          </a:xfrm>
          <a:prstGeom prst="rect">
            <a:avLst/>
          </a:prstGeom>
        </p:spPr>
      </p:pic>
      <p:pic>
        <p:nvPicPr>
          <p:cNvPr id="11" name="Picture 10" descr="A person wearing a purple sweater and blue glasses&#10;&#10;AI-generated content may be incorrect.">
            <a:extLst>
              <a:ext uri="{FF2B5EF4-FFF2-40B4-BE49-F238E27FC236}">
                <a16:creationId xmlns:a16="http://schemas.microsoft.com/office/drawing/2014/main" id="{381BBB9A-013B-590A-200E-A15DADF4CA94}"/>
              </a:ext>
            </a:extLst>
          </p:cNvPr>
          <p:cNvPicPr>
            <a:picLocks noChangeAspect="1"/>
          </p:cNvPicPr>
          <p:nvPr/>
        </p:nvPicPr>
        <p:blipFill>
          <a:blip r:embed="rId5"/>
          <a:stretch>
            <a:fillRect/>
          </a:stretch>
        </p:blipFill>
        <p:spPr>
          <a:xfrm>
            <a:off x="364673" y="1858692"/>
            <a:ext cx="3831996" cy="2292841"/>
          </a:xfrm>
          <a:prstGeom prst="rect">
            <a:avLst/>
          </a:prstGeom>
        </p:spPr>
      </p:pic>
      <p:pic>
        <p:nvPicPr>
          <p:cNvPr id="13" name="Picture 12" descr="A person kneeling next to a sign&#10;&#10;AI-generated content may be incorrect.">
            <a:extLst>
              <a:ext uri="{FF2B5EF4-FFF2-40B4-BE49-F238E27FC236}">
                <a16:creationId xmlns:a16="http://schemas.microsoft.com/office/drawing/2014/main" id="{6E158B05-ABC4-A896-58E8-1C329EC1A7C0}"/>
              </a:ext>
            </a:extLst>
          </p:cNvPr>
          <p:cNvPicPr>
            <a:picLocks noChangeAspect="1"/>
          </p:cNvPicPr>
          <p:nvPr/>
        </p:nvPicPr>
        <p:blipFill>
          <a:blip r:embed="rId6"/>
          <a:stretch>
            <a:fillRect/>
          </a:stretch>
        </p:blipFill>
        <p:spPr>
          <a:xfrm>
            <a:off x="4324146" y="1827823"/>
            <a:ext cx="3831777" cy="2323710"/>
          </a:xfrm>
          <a:prstGeom prst="rect">
            <a:avLst/>
          </a:prstGeom>
        </p:spPr>
      </p:pic>
      <p:pic>
        <p:nvPicPr>
          <p:cNvPr id="17" name="Picture 16" descr="A couple of people in a library&#10;&#10;AI-generated content may be incorrect.">
            <a:extLst>
              <a:ext uri="{FF2B5EF4-FFF2-40B4-BE49-F238E27FC236}">
                <a16:creationId xmlns:a16="http://schemas.microsoft.com/office/drawing/2014/main" id="{AAD7DA6A-56DC-E40F-96A7-0EE95FE54DFD}"/>
              </a:ext>
            </a:extLst>
          </p:cNvPr>
          <p:cNvPicPr>
            <a:picLocks noChangeAspect="1"/>
          </p:cNvPicPr>
          <p:nvPr/>
        </p:nvPicPr>
        <p:blipFill>
          <a:blip r:embed="rId7"/>
          <a:stretch>
            <a:fillRect/>
          </a:stretch>
        </p:blipFill>
        <p:spPr>
          <a:xfrm>
            <a:off x="364673" y="4306588"/>
            <a:ext cx="3831996" cy="2323710"/>
          </a:xfrm>
          <a:prstGeom prst="rect">
            <a:avLst/>
          </a:prstGeom>
        </p:spPr>
      </p:pic>
    </p:spTree>
    <p:extLst>
      <p:ext uri="{BB962C8B-B14F-4D97-AF65-F5344CB8AC3E}">
        <p14:creationId xmlns:p14="http://schemas.microsoft.com/office/powerpoint/2010/main" val="2711343087"/>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F8CC1-FFD6-B443-91C4-8EDE673043D7}"/>
              </a:ext>
            </a:extLst>
          </p:cNvPr>
          <p:cNvSpPr>
            <a:spLocks noGrp="1"/>
          </p:cNvSpPr>
          <p:nvPr>
            <p:ph type="title"/>
          </p:nvPr>
        </p:nvSpPr>
        <p:spPr/>
        <p:txBody>
          <a:bodyPr/>
          <a:lstStyle/>
          <a:p>
            <a:pPr>
              <a:defRPr b="0" i="0"/>
            </a:pPr>
            <a:r>
              <a:rPr lang="1106" b="1"/>
              <a:t>Cynllunio ymgyrch</a:t>
            </a:r>
            <a:endParaRPr lang="en-US"/>
          </a:p>
        </p:txBody>
      </p:sp>
      <p:sp>
        <p:nvSpPr>
          <p:cNvPr id="3" name="Text Placeholder 2">
            <a:extLst>
              <a:ext uri="{FF2B5EF4-FFF2-40B4-BE49-F238E27FC236}">
                <a16:creationId xmlns:a16="http://schemas.microsoft.com/office/drawing/2014/main" id="{61E10E82-D6BD-6741-B6AF-0E5CA6451D91}"/>
              </a:ext>
            </a:extLst>
          </p:cNvPr>
          <p:cNvSpPr>
            <a:spLocks noGrp="1"/>
          </p:cNvSpPr>
          <p:nvPr>
            <p:ph type="body" sz="quarter" idx="12"/>
          </p:nvPr>
        </p:nvSpPr>
        <p:spPr>
          <a:xfrm>
            <a:off x="946997" y="1815447"/>
            <a:ext cx="5661082" cy="319417"/>
          </a:xfrm>
        </p:spPr>
        <p:txBody>
          <a:bodyPr>
            <a:normAutofit lnSpcReduction="10000"/>
          </a:bodyPr>
          <a:lstStyle/>
          <a:p>
            <a:pPr>
              <a:defRPr b="0" i="0"/>
            </a:pPr>
            <a:r>
              <a:rPr lang="1106" b="1"/>
              <a:t>10-20 munud</a:t>
            </a:r>
            <a:endParaRPr lang="en-US"/>
          </a:p>
        </p:txBody>
      </p:sp>
      <p:sp>
        <p:nvSpPr>
          <p:cNvPr id="6" name="Text Placeholder 5">
            <a:extLst>
              <a:ext uri="{FF2B5EF4-FFF2-40B4-BE49-F238E27FC236}">
                <a16:creationId xmlns:a16="http://schemas.microsoft.com/office/drawing/2014/main" id="{44D7C3C4-0C38-744A-9A63-7E347DA3A109}"/>
              </a:ext>
            </a:extLst>
          </p:cNvPr>
          <p:cNvSpPr>
            <a:spLocks noGrp="1"/>
          </p:cNvSpPr>
          <p:nvPr>
            <p:ph type="body" sz="quarter" idx="15"/>
          </p:nvPr>
        </p:nvSpPr>
        <p:spPr/>
        <p:txBody>
          <a:bodyPr>
            <a:normAutofit lnSpcReduction="10000"/>
          </a:bodyPr>
          <a:lstStyle/>
          <a:p>
            <a:pPr marL="0" indent="0">
              <a:buNone/>
              <a:defRPr b="0" i="0"/>
            </a:pPr>
            <a:r>
              <a:rPr lang="1106" b="0"/>
              <a:t>Yn eich timau ymgyrchu, dechreuwch weithio ar gynhyrchu deunyddiau ar gyfer eich ymgyrchoedd. Gallai hyn gynnwys:</a:t>
            </a:r>
          </a:p>
          <a:p>
            <a:pPr>
              <a:defRPr b="0" i="0"/>
            </a:pPr>
            <a:r>
              <a:rPr lang="1106" b="0"/>
              <a:t>dylunio posteri</a:t>
            </a:r>
            <a:endParaRPr lang="en-US" b="0"/>
          </a:p>
          <a:p>
            <a:pPr>
              <a:defRPr b="0" i="0"/>
            </a:pPr>
            <a:r>
              <a:rPr lang="1106" b="0"/>
              <a:t>ysgrifennu araith</a:t>
            </a:r>
          </a:p>
          <a:p>
            <a:pPr>
              <a:defRPr b="0" i="0"/>
            </a:pPr>
            <a:r>
              <a:rPr lang="1106" b="0"/>
              <a:t>creu arddangosfa a chael caniatâd i'w gosod yn yr ysgol</a:t>
            </a:r>
          </a:p>
          <a:p>
            <a:endParaRPr lang="en-US"/>
          </a:p>
          <a:p>
            <a:pPr marL="0" indent="0">
              <a:buNone/>
            </a:pPr>
            <a:endParaRPr lang="en-US"/>
          </a:p>
        </p:txBody>
      </p:sp>
      <p:sp>
        <p:nvSpPr>
          <p:cNvPr id="5" name="Text Placeholder 4">
            <a:extLst>
              <a:ext uri="{FF2B5EF4-FFF2-40B4-BE49-F238E27FC236}">
                <a16:creationId xmlns:a16="http://schemas.microsoft.com/office/drawing/2014/main" id="{D1B86DB2-1A70-3745-8847-72D8F104E89F}"/>
              </a:ext>
            </a:extLst>
          </p:cNvPr>
          <p:cNvSpPr>
            <a:spLocks noGrp="1"/>
          </p:cNvSpPr>
          <p:nvPr>
            <p:ph type="body" sz="quarter" idx="13"/>
          </p:nvPr>
        </p:nvSpPr>
        <p:spPr/>
        <p:txBody>
          <a:bodyPr/>
          <a:lstStyle/>
          <a:p>
            <a:pPr marL="0" indent="0">
              <a:buNone/>
              <a:defRPr b="0" i="0"/>
            </a:pPr>
            <a:r>
              <a:rPr lang="1106" b="0"/>
              <a:t>Edrychwch ar y neges y gwnaethoch ei llunio yn y wers ddiwethaf a sicrhewch eich bod yn canolbwyntio ar y nod:</a:t>
            </a:r>
          </a:p>
          <a:p>
            <a:pPr>
              <a:defRPr b="0" i="0"/>
            </a:pPr>
            <a:r>
              <a:rPr lang="1106" b="0"/>
              <a:t>Annog pobl 14 oed a throsodd i gofrestru i bleidleisio yn gov.uk/cofrestru-i-bleidleisio </a:t>
            </a:r>
            <a:endParaRPr lang="en-US" b="0"/>
          </a:p>
        </p:txBody>
      </p:sp>
      <p:sp>
        <p:nvSpPr>
          <p:cNvPr id="4" name="Footer Placeholder 3">
            <a:extLst>
              <a:ext uri="{FF2B5EF4-FFF2-40B4-BE49-F238E27FC236}">
                <a16:creationId xmlns:a16="http://schemas.microsoft.com/office/drawing/2014/main" id="{B5677AF3-BF61-1F43-8DB5-2B6448FA4293}"/>
              </a:ext>
            </a:extLst>
          </p:cNvPr>
          <p:cNvSpPr>
            <a:spLocks noGrp="1"/>
          </p:cNvSpPr>
          <p:nvPr>
            <p:ph type="ftr" sz="quarter" idx="14"/>
          </p:nvPr>
        </p:nvSpPr>
        <p:spPr/>
        <p:txBody>
          <a:bodyPr/>
          <a:lstStyle/>
          <a:p>
            <a:pPr>
              <a:defRPr b="0" i="0"/>
            </a:pPr>
            <a:r>
              <a:rPr lang="1106" b="1"/>
              <a:t>Cynllunio ymgyrch</a:t>
            </a:r>
            <a:endParaRPr lang="en-US"/>
          </a:p>
        </p:txBody>
      </p:sp>
      <p:pic>
        <p:nvPicPr>
          <p:cNvPr id="11" name="Clock Icon" descr="Icon&#10;&#10;Description automatically generated">
            <a:extLst>
              <a:ext uri="{FF2B5EF4-FFF2-40B4-BE49-F238E27FC236}">
                <a16:creationId xmlns:a16="http://schemas.microsoft.com/office/drawing/2014/main" id="{9B492330-F332-3848-86D1-1FB9DD921654}"/>
              </a:ext>
            </a:extLst>
          </p:cNvPr>
          <p:cNvPicPr>
            <a:picLocks noChangeAspect="1"/>
          </p:cNvPicPr>
          <p:nvPr/>
        </p:nvPicPr>
        <p:blipFill>
          <a:blip r:embed="rId3"/>
          <a:stretch>
            <a:fillRect/>
          </a:stretch>
        </p:blipFill>
        <p:spPr>
          <a:xfrm>
            <a:off x="382273" y="1733852"/>
            <a:ext cx="411086" cy="411086"/>
          </a:xfrm>
          <a:prstGeom prst="rect">
            <a:avLst/>
          </a:prstGeom>
        </p:spPr>
      </p:pic>
    </p:spTree>
    <p:extLst>
      <p:ext uri="{BB962C8B-B14F-4D97-AF65-F5344CB8AC3E}">
        <p14:creationId xmlns:p14="http://schemas.microsoft.com/office/powerpoint/2010/main" val="1131205032"/>
      </p:ext>
    </p:extLst>
  </p:cSld>
  <p:clrMapOvr>
    <a:masterClrMapping/>
  </p:clrMapOvr>
</p:sld>
</file>

<file path=ppt/theme/theme1.xml><?xml version="1.0" encoding="utf-8"?>
<a:theme xmlns:a="http://schemas.openxmlformats.org/drawingml/2006/main" name="Office Theme">
  <a:themeElements>
    <a:clrScheme name="Electoral Commision">
      <a:dk1>
        <a:srgbClr val="000000"/>
      </a:dk1>
      <a:lt1>
        <a:srgbClr val="FFFFFF"/>
      </a:lt1>
      <a:dk2>
        <a:srgbClr val="44546A"/>
      </a:dk2>
      <a:lt2>
        <a:srgbClr val="E7E6E6"/>
      </a:lt2>
      <a:accent1>
        <a:srgbClr val="00E6BD"/>
      </a:accent1>
      <a:accent2>
        <a:srgbClr val="00E6BD"/>
      </a:accent2>
      <a:accent3>
        <a:srgbClr val="FF8AFF"/>
      </a:accent3>
      <a:accent4>
        <a:srgbClr val="FF8AFF"/>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D90F291EF195D4F868514DAE572F074" ma:contentTypeVersion="12" ma:contentTypeDescription="Create a new document." ma:contentTypeScope="" ma:versionID="8d9eb45a0a41f0e548d9a4a576ca6366">
  <xsd:schema xmlns:xsd="http://www.w3.org/2001/XMLSchema" xmlns:xs="http://www.w3.org/2001/XMLSchema" xmlns:p="http://schemas.microsoft.com/office/2006/metadata/properties" xmlns:ns2="1c1f4285-2815-43cb-9964-6388e3ed2cdf" xmlns:ns3="6d2e1d86-c86b-43fd-9db4-93ab99a38982" targetNamespace="http://schemas.microsoft.com/office/2006/metadata/properties" ma:root="true" ma:fieldsID="8e65cd9665988e4c0416c24714c745f4" ns2:_="" ns3:_="">
    <xsd:import namespace="1c1f4285-2815-43cb-9964-6388e3ed2cdf"/>
    <xsd:import namespace="6d2e1d86-c86b-43fd-9db4-93ab99a3898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1f4285-2815-43cb-9964-6388e3ed2c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2e1d86-c86b-43fd-9db4-93ab99a3898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9DCE566-2E06-4396-8436-03C3986A6B20}">
  <ds:schemaRefs>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www.w3.org/XML/1998/namespace"/>
    <ds:schemaRef ds:uri="http://schemas.microsoft.com/office/infopath/2007/PartnerControls"/>
    <ds:schemaRef ds:uri="http://purl.org/dc/dcmitype/"/>
    <ds:schemaRef ds:uri="6d2e1d86-c86b-43fd-9db4-93ab99a38982"/>
    <ds:schemaRef ds:uri="1c1f4285-2815-43cb-9964-6388e3ed2cdf"/>
    <ds:schemaRef ds:uri="http://purl.org/dc/elements/1.1/"/>
  </ds:schemaRefs>
</ds:datastoreItem>
</file>

<file path=customXml/itemProps2.xml><?xml version="1.0" encoding="utf-8"?>
<ds:datastoreItem xmlns:ds="http://schemas.openxmlformats.org/officeDocument/2006/customXml" ds:itemID="{D5DE0D21-C825-4770-83FA-59C0BF1F4E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1f4285-2815-43cb-9964-6388e3ed2cdf"/>
    <ds:schemaRef ds:uri="6d2e1d86-c86b-43fd-9db4-93ab99a389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2935AA-6649-452F-BB3B-A95968C4AA8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2002</TotalTime>
  <Words>1184</Words>
  <Application>Microsoft Office PowerPoint</Application>
  <PresentationFormat>Widescreen</PresentationFormat>
  <Paragraphs>116</Paragraphs>
  <Slides>12</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Montserrat Black</vt:lpstr>
      <vt:lpstr>Montserrat Medium</vt:lpstr>
      <vt:lpstr>Calibri</vt:lpstr>
      <vt:lpstr>Montserrat</vt:lpstr>
      <vt:lpstr>Arial</vt:lpstr>
      <vt:lpstr>Wingdings</vt:lpstr>
      <vt:lpstr>Montserrat ExtraBold</vt:lpstr>
      <vt:lpstr>Office Theme</vt:lpstr>
      <vt:lpstr>PowerPoint Presentation</vt:lpstr>
      <vt:lpstr>Amcan dysgu</vt:lpstr>
      <vt:lpstr>Ymgyrchu</vt:lpstr>
      <vt:lpstr>Mae'r Comisiwn Etholiadol yn eich herio i gynnal eich ymgyrch eich hun i gael pobl ifanc i gofrestru i bleidleisio</vt:lpstr>
      <vt:lpstr>Pobl ifanc a chofrestru i bleidleisio</vt:lpstr>
      <vt:lpstr>Dadansoddi ymgyrchoedd</vt:lpstr>
      <vt:lpstr>Croeso i dy bleidlais</vt:lpstr>
      <vt:lpstr>Dangos e’n Falch</vt:lpstr>
      <vt:lpstr>Cynllunio ymgyrch</vt:lpstr>
      <vt:lpstr>Rolau ymgyrchu posibl</vt:lpstr>
      <vt:lpstr>Cynnal eich ymgyrch</vt:lpstr>
      <vt:lpstr>Pob lwc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 Williamson</dc:creator>
  <cp:lastModifiedBy>Rebecca Davies</cp:lastModifiedBy>
  <cp:revision>82</cp:revision>
  <dcterms:created xsi:type="dcterms:W3CDTF">2021-02-10T12:48:52Z</dcterms:created>
  <dcterms:modified xsi:type="dcterms:W3CDTF">2025-09-23T08:35:38Z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0x010100ED90F291EF195D4F868514DAE572F074</vt:lpwstr>
  </property>
</Properties>
</file>