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10"/>
  </p:notesMasterIdLst>
  <p:sldIdLst>
    <p:sldId id="263" r:id="rId5"/>
    <p:sldId id="314" r:id="rId6"/>
    <p:sldId id="309" r:id="rId7"/>
    <p:sldId id="312" r:id="rId8"/>
    <p:sldId id="313" r:id="rId9"/>
  </p:sldIdLst>
  <p:sldSz cx="12192000" cy="6858000"/>
  <p:notesSz cx="6858000" cy="9144000"/>
  <p:embeddedFontLst>
    <p:embeddedFont>
      <p:font typeface="Montserrat" panose="00000500000000000000" pitchFamily="2" charset="0"/>
      <p:regular r:id="rId11"/>
      <p:bold r:id="rId12"/>
      <p:italic r:id="rId13"/>
      <p:boldItalic r:id="rId14"/>
    </p:embeddedFont>
    <p:embeddedFont>
      <p:font typeface="Montserrat Black" panose="00000A00000000000000" pitchFamily="2" charset="0"/>
      <p:bold r:id="rId15"/>
      <p:italic r:id="rId16"/>
      <p:boldItalic r:id="rId17"/>
    </p:embeddedFont>
    <p:embeddedFont>
      <p:font typeface="Montserrat ExtraBold" panose="00000900000000000000" pitchFamily="2" charset="0"/>
      <p:bold r:id="rId18"/>
      <p:italic r:id="rId19"/>
      <p:boldItalic r:id="rId20"/>
    </p:embeddedFont>
    <p:embeddedFont>
      <p:font typeface="Montserrat Medium" panose="00000600000000000000" pitchFamily="2" charset="0"/>
      <p:regular r:id="rId21"/>
      <p:italic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BFF"/>
    <a:srgbClr val="00E7BD"/>
    <a:srgbClr val="3C3C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426"/>
    <p:restoredTop sz="96352"/>
  </p:normalViewPr>
  <p:slideViewPr>
    <p:cSldViewPr snapToGrid="0" snapToObjects="1" showGuides="1">
      <p:cViewPr varScale="1">
        <p:scale>
          <a:sx n="125" d="100"/>
          <a:sy n="125" d="100"/>
        </p:scale>
        <p:origin x="354"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font" Target="fonts/font3.fntdata"/><Relationship Id="rId18" Type="http://schemas.openxmlformats.org/officeDocument/2006/relationships/font" Target="fonts/font8.fntdata"/><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font" Target="fonts/font11.fntdata"/><Relationship Id="rId7" Type="http://schemas.openxmlformats.org/officeDocument/2006/relationships/slide" Target="slides/slide3.xml"/><Relationship Id="rId12" Type="http://schemas.openxmlformats.org/officeDocument/2006/relationships/font" Target="fonts/font2.fntdata"/><Relationship Id="rId17" Type="http://schemas.openxmlformats.org/officeDocument/2006/relationships/font" Target="fonts/font7.fntdata"/><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font" Target="fonts/font6.fntdata"/><Relationship Id="rId20" Type="http://schemas.openxmlformats.org/officeDocument/2006/relationships/font" Target="fonts/font10.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font" Target="fonts/font1.fntdata"/><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font" Target="fonts/font5.fntdata"/><Relationship Id="rId23" Type="http://schemas.openxmlformats.org/officeDocument/2006/relationships/presProps" Target="presProps.xml"/><Relationship Id="rId10" Type="http://schemas.openxmlformats.org/officeDocument/2006/relationships/notesMaster" Target="notesMasters/notesMaster1.xml"/><Relationship Id="rId19" Type="http://schemas.openxmlformats.org/officeDocument/2006/relationships/font" Target="fonts/font9.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font" Target="fonts/font4.fntdata"/><Relationship Id="rId22" Type="http://schemas.openxmlformats.org/officeDocument/2006/relationships/font" Target="fonts/font12.fntdata"/><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urgain Gwilym" userId="285f13f4-55af-43a1-8b10-100e4f23e4c9" providerId="ADAL" clId="{8F362FB3-0384-4706-93B7-0A9949A6A3DD}"/>
    <pc:docChg chg="undo custSel modSld">
      <pc:chgData name="Eurgain Gwilym" userId="285f13f4-55af-43a1-8b10-100e4f23e4c9" providerId="ADAL" clId="{8F362FB3-0384-4706-93B7-0A9949A6A3DD}" dt="2024-02-01T11:46:40.994" v="18" actId="403"/>
      <pc:docMkLst>
        <pc:docMk/>
      </pc:docMkLst>
      <pc:sldChg chg="modSp mod">
        <pc:chgData name="Eurgain Gwilym" userId="285f13f4-55af-43a1-8b10-100e4f23e4c9" providerId="ADAL" clId="{8F362FB3-0384-4706-93B7-0A9949A6A3DD}" dt="2024-02-01T11:45:14.340" v="6" actId="20577"/>
        <pc:sldMkLst>
          <pc:docMk/>
          <pc:sldMk cId="3020069093" sldId="309"/>
        </pc:sldMkLst>
        <pc:spChg chg="mod">
          <ac:chgData name="Eurgain Gwilym" userId="285f13f4-55af-43a1-8b10-100e4f23e4c9" providerId="ADAL" clId="{8F362FB3-0384-4706-93B7-0A9949A6A3DD}" dt="2024-02-01T11:45:14.340" v="6" actId="20577"/>
          <ac:spMkLst>
            <pc:docMk/>
            <pc:sldMk cId="3020069093" sldId="309"/>
            <ac:spMk id="4" creationId="{00000000-0000-0000-0000-000000000000}"/>
          </ac:spMkLst>
        </pc:spChg>
      </pc:sldChg>
      <pc:sldChg chg="modSp mod">
        <pc:chgData name="Eurgain Gwilym" userId="285f13f4-55af-43a1-8b10-100e4f23e4c9" providerId="ADAL" clId="{8F362FB3-0384-4706-93B7-0A9949A6A3DD}" dt="2024-02-01T11:46:40.994" v="18" actId="403"/>
        <pc:sldMkLst>
          <pc:docMk/>
          <pc:sldMk cId="308107229" sldId="312"/>
        </pc:sldMkLst>
        <pc:spChg chg="mod">
          <ac:chgData name="Eurgain Gwilym" userId="285f13f4-55af-43a1-8b10-100e4f23e4c9" providerId="ADAL" clId="{8F362FB3-0384-4706-93B7-0A9949A6A3DD}" dt="2024-02-01T11:46:40.994" v="18" actId="403"/>
          <ac:spMkLst>
            <pc:docMk/>
            <pc:sldMk cId="308107229" sldId="312"/>
            <ac:spMk id="12" creationId="{512E53ED-D822-B248-9831-8F09A4D0482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43F8F5-BCB1-D346-B0B8-60F9494CBE77}" type="datetimeFigureOut">
              <a:rPr lang="en-US" smtClean="0"/>
              <a:t>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9D6723-1A60-0442-910D-F7FD63281914}" type="slidenum">
              <a:rPr lang="en-US" smtClean="0"/>
              <a:t>‹#›</a:t>
            </a:fld>
            <a:endParaRPr lang="en-US"/>
          </a:p>
        </p:txBody>
      </p:sp>
    </p:spTree>
    <p:extLst>
      <p:ext uri="{BB962C8B-B14F-4D97-AF65-F5344CB8AC3E}">
        <p14:creationId xmlns:p14="http://schemas.microsoft.com/office/powerpoint/2010/main" val="32196690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b="0" i="0"/>
            </a:pPr>
            <a:r>
              <a:rPr lang="1106"/>
              <a:t>Os nad yw eich myfyrwyr wedi cyflwyno eich ymgyrchoedd, efallai y bydd angen i chi ddileu neu aralleirio'r cwestiynau uchod.</a:t>
            </a:r>
            <a:endParaRPr lang="en-GB"/>
          </a:p>
        </p:txBody>
      </p:sp>
      <p:sp>
        <p:nvSpPr>
          <p:cNvPr id="4" name="Slide Number Placeholder 3"/>
          <p:cNvSpPr>
            <a:spLocks noGrp="1"/>
          </p:cNvSpPr>
          <p:nvPr>
            <p:ph type="sldNum" sz="quarter" idx="10"/>
          </p:nvPr>
        </p:nvSpPr>
        <p:spPr/>
        <p:txBody>
          <a:bodyPr/>
          <a:lstStyle/>
          <a:p>
            <a:pPr>
              <a:defRPr b="0" i="0"/>
            </a:pPr>
            <a:fld id="{393B06B0-BE96-481F-AE74-46DCD2A29D56}" type="slidenum">
              <a:rPr lang="en-US" smtClean="0"/>
              <a:t>4</a:t>
            </a:fld>
            <a:endParaRPr lang="en-US"/>
          </a:p>
        </p:txBody>
      </p:sp>
    </p:spTree>
    <p:extLst>
      <p:ext uri="{BB962C8B-B14F-4D97-AF65-F5344CB8AC3E}">
        <p14:creationId xmlns:p14="http://schemas.microsoft.com/office/powerpoint/2010/main" val="25430618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hyperlink" Target="http://comisiwnetholiadol.org.uk/dysgu" TargetMode="External"/><Relationship Id="rId4" Type="http://schemas.openxmlformats.org/officeDocument/2006/relationships/image" Target="../media/image1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hyperlink" Target="http://comisiwnetholiadol.org.uk/dysgu" TargetMode="Externa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hyperlink" Target="http://comisiwnetholiadol.org.uk/dysgu" TargetMode="External"/><Relationship Id="rId4" Type="http://schemas.openxmlformats.org/officeDocument/2006/relationships/image" Target="../media/image1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hyperlink" Target="http://comisiwnetholiadol.org.uk/dysgu" TargetMode="Externa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hyperlink" Target="http://comisiwnetholiadol.org.uk/dysgu" TargetMode="Externa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hyperlink" Target="http://comisiwnetholiadol.org.uk/dysgu" TargetMode="Externa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comisiwnetholiadol.org.uk/dysgu" TargetMode="External"/><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comisiwnetholiadol.org.uk/dysgu" TargetMode="External"/><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hyperlink" Target="http://comisiwnetholiadol.org.uk/dysgu" TargetMode="External"/><Relationship Id="rId4" Type="http://schemas.openxmlformats.org/officeDocument/2006/relationships/image" Target="../media/image1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hyperlink" Target="http://comisiwnetholiadol.org.uk/dysgu" TargetMode="External"/><Relationship Id="rId4"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3.png"/><Relationship Id="rId4" Type="http://schemas.microsoft.com/office/2007/relationships/hdphoto" Target="../media/hdphoto1.wdp"/></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3.png"/><Relationship Id="rId4" Type="http://schemas.microsoft.com/office/2007/relationships/hdphoto" Target="../media/hdphoto2.wdp"/></Relationships>
</file>

<file path=ppt/slideLayouts/_rels/slideLayout22.xml.rels><?xml version="1.0" encoding="UTF-8" standalone="yes"?>
<Relationships xmlns="http://schemas.openxmlformats.org/package/2006/relationships"><Relationship Id="rId3" Type="http://schemas.openxmlformats.org/officeDocument/2006/relationships/hyperlink" Target="http://comisiwnetholiadol.org.uk/dysgu" TargetMode="External"/><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23.xml.rels><?xml version="1.0" encoding="UTF-8" standalone="yes"?>
<Relationships xmlns="http://schemas.openxmlformats.org/package/2006/relationships"><Relationship Id="rId3" Type="http://schemas.openxmlformats.org/officeDocument/2006/relationships/hyperlink" Target="http://comisiwnetholiadol.org.uk/dysgu" TargetMode="External"/><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24.xml.rels><?xml version="1.0" encoding="UTF-8" standalone="yes"?>
<Relationships xmlns="http://schemas.openxmlformats.org/package/2006/relationships"><Relationship Id="rId3" Type="http://schemas.openxmlformats.org/officeDocument/2006/relationships/hyperlink" Target="http://comisiwnetholiadol.org.uk/dysgu" TargetMode="External"/><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25.xml.rels><?xml version="1.0" encoding="UTF-8" standalone="yes"?>
<Relationships xmlns="http://schemas.openxmlformats.org/package/2006/relationships"><Relationship Id="rId3" Type="http://schemas.openxmlformats.org/officeDocument/2006/relationships/hyperlink" Target="http://comisiwnetholiadol.org.uk/dysgu" TargetMode="External"/><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26.xml.rels><?xml version="1.0" encoding="UTF-8" standalone="yes"?>
<Relationships xmlns="http://schemas.openxmlformats.org/package/2006/relationships"><Relationship Id="rId3" Type="http://schemas.openxmlformats.org/officeDocument/2006/relationships/hyperlink" Target="http://comisiwnetholiadol.org.uk/dysgu" TargetMode="External"/><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Master" Target="../slideMasters/slideMaster1.xml"/><Relationship Id="rId6" Type="http://schemas.microsoft.com/office/2007/relationships/hdphoto" Target="../media/hdphoto3.wdp"/><Relationship Id="rId5" Type="http://schemas.openxmlformats.org/officeDocument/2006/relationships/image" Target="../media/image18.png"/><Relationship Id="rId4" Type="http://schemas.openxmlformats.org/officeDocument/2006/relationships/hyperlink" Target="http://comisiwnetholiadol.org.uk/dysgu" TargetMode="Externa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Master" Target="../slideMasters/slideMaster1.xml"/><Relationship Id="rId6" Type="http://schemas.microsoft.com/office/2007/relationships/hdphoto" Target="../media/hdphoto4.wdp"/><Relationship Id="rId5" Type="http://schemas.openxmlformats.org/officeDocument/2006/relationships/image" Target="../media/image18.png"/><Relationship Id="rId4" Type="http://schemas.openxmlformats.org/officeDocument/2006/relationships/hyperlink" Target="http://comisiwnetholiadol.org.uk/dysgu" TargetMode="Externa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Master" Target="../slideMasters/slideMaster1.xml"/><Relationship Id="rId6" Type="http://schemas.microsoft.com/office/2007/relationships/hdphoto" Target="../media/hdphoto5.wdp"/><Relationship Id="rId5" Type="http://schemas.openxmlformats.org/officeDocument/2006/relationships/image" Target="../media/image18.png"/><Relationship Id="rId4" Type="http://schemas.openxmlformats.org/officeDocument/2006/relationships/hyperlink" Target="http://comisiwnetholiadol.org.uk/dysgu" TargetMode="Externa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1.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hyperlink" Target="http://comisiwnetholiadol.org.uk/dysgu" TargetMode="External"/><Relationship Id="rId4" Type="http://schemas.openxmlformats.org/officeDocument/2006/relationships/image" Target="../media/image13.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hyperlink" Target="http://comisiwnetholiadol.org.uk/dysgu" TargetMode="Externa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hyperlink" Target="http://comisiwnetholiadol.org.uk/dysgu" TargetMode="External"/><Relationship Id="rId4" Type="http://schemas.openxmlformats.org/officeDocument/2006/relationships/image" Target="../media/image13.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hyperlink" Target="http://comisiwnetholiadol.org.uk/dysgu" TargetMode="Externa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hyperlink" Target="http://comisiwnetholiadol.org.uk/dysgu" TargetMode="External"/><Relationship Id="rId4" Type="http://schemas.openxmlformats.org/officeDocument/2006/relationships/image" Target="../media/image13.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hyperlink" Target="http://comisiwnetholiadol.org.uk/dysgu" TargetMode="Externa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hyperlink" Target="http://comisiwnetholiadol.org.uk/dysgu" TargetMode="External"/><Relationship Id="rId4" Type="http://schemas.openxmlformats.org/officeDocument/2006/relationships/image" Target="../media/image13.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hyperlink" Target="http://comisiwnetholiadol.org.uk/dysgu" TargetMode="Externa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hyperlink" Target="http://comisiwnetholiadol.org.uk/dysgu" TargetMode="External"/><Relationship Id="rId7"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hyperlink" Target="http://comisiwnetholiadol.org.uk/dysgu" TargetMode="Externa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comisiwnetholiadol.org.uk/dysgu" TargetMode="External"/><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hyperlink" Target="http://comisiwnetholiadol.org.uk/dysgu" TargetMode="External"/><Relationship Id="rId4" Type="http://schemas.openxmlformats.org/officeDocument/2006/relationships/image" Target="../media/image1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hyperlink" Target="http://comisiwnetholiadol.org.uk/dysgu"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ssets">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30721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1093304"/>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26" name="Time">
            <a:extLst>
              <a:ext uri="{FF2B5EF4-FFF2-40B4-BE49-F238E27FC236}">
                <a16:creationId xmlns:a16="http://schemas.microsoft.com/office/drawing/2014/main" id="{480B6F42-61AE-044F-9B06-7D28CE83418D}"/>
              </a:ext>
            </a:extLst>
          </p:cNvPr>
          <p:cNvSpPr>
            <a:spLocks noGrp="1"/>
          </p:cNvSpPr>
          <p:nvPr>
            <p:ph type="body" sz="quarter" idx="12" hasCustomPrompt="1"/>
          </p:nvPr>
        </p:nvSpPr>
        <p:spPr>
          <a:xfrm>
            <a:off x="846501" y="1792816"/>
            <a:ext cx="6728746" cy="319417"/>
          </a:xfrm>
        </p:spPr>
        <p:txBody>
          <a:bodyPr>
            <a:normAutofit/>
          </a:bodyPr>
          <a:lstStyle>
            <a:lvl1pPr marL="0" indent="0">
              <a:buNone/>
              <a:defRPr sz="1800"/>
            </a:lvl1pPr>
          </a:lstStyle>
          <a:p>
            <a:pPr lvl="0"/>
            <a:r>
              <a:rPr lang="en-GB" dirty="0"/>
              <a:t>XX to XX minutes</a:t>
            </a:r>
            <a:endParaRPr lang="en-US" dirty="0"/>
          </a:p>
        </p:txBody>
      </p:sp>
      <p:pic>
        <p:nvPicPr>
          <p:cNvPr id="25" name="Clock Icon">
            <a:extLst>
              <a:ext uri="{FF2B5EF4-FFF2-40B4-BE49-F238E27FC236}">
                <a16:creationId xmlns:a16="http://schemas.microsoft.com/office/drawing/2014/main" id="{3B6F75D2-1137-CA45-AFB2-267C4F6EBDD0}"/>
              </a:ext>
            </a:extLst>
          </p:cNvPr>
          <p:cNvPicPr>
            <a:picLocks noChangeAspect="1"/>
          </p:cNvPicPr>
          <p:nvPr userDrawn="1"/>
        </p:nvPicPr>
        <p:blipFill>
          <a:blip r:embed="rId2"/>
          <a:srcRect/>
          <a:stretch/>
        </p:blipFill>
        <p:spPr>
          <a:xfrm>
            <a:off x="371475" y="1733852"/>
            <a:ext cx="411086" cy="411086"/>
          </a:xfrm>
          <a:prstGeom prst="rect">
            <a:avLst/>
          </a:prstGeom>
        </p:spPr>
      </p:pic>
      <p:sp>
        <p:nvSpPr>
          <p:cNvPr id="29" name="Body Copy">
            <a:extLst>
              <a:ext uri="{FF2B5EF4-FFF2-40B4-BE49-F238E27FC236}">
                <a16:creationId xmlns:a16="http://schemas.microsoft.com/office/drawing/2014/main" id="{6F329B5F-842D-9B45-BE3D-FF08822D72F3}"/>
              </a:ext>
            </a:extLst>
          </p:cNvPr>
          <p:cNvSpPr>
            <a:spLocks noGrp="1"/>
          </p:cNvSpPr>
          <p:nvPr>
            <p:ph type="body" sz="quarter" idx="11"/>
          </p:nvPr>
        </p:nvSpPr>
        <p:spPr>
          <a:xfrm>
            <a:off x="390939" y="2395538"/>
            <a:ext cx="7235760"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92C7A236-B87E-2045-B97C-C797C85BA9E4}"/>
              </a:ext>
            </a:extLst>
          </p:cNvPr>
          <p:cNvPicPr>
            <a:picLocks noChangeAspect="1"/>
          </p:cNvPicPr>
          <p:nvPr userDrawn="1"/>
        </p:nvPicPr>
        <p:blipFill rotWithShape="1">
          <a:blip r:embed="rId3"/>
          <a:srcRect l="3461" r="6942" b="3737"/>
          <a:stretch/>
        </p:blipFill>
        <p:spPr>
          <a:xfrm>
            <a:off x="6240463" y="790543"/>
            <a:ext cx="5951537" cy="6076621"/>
          </a:xfrm>
          <a:prstGeom prst="rect">
            <a:avLst/>
          </a:prstGeom>
        </p:spPr>
      </p:pic>
      <p:sp>
        <p:nvSpPr>
          <p:cNvPr id="16" name="Footer Placeholder 7">
            <a:extLst>
              <a:ext uri="{FF2B5EF4-FFF2-40B4-BE49-F238E27FC236}">
                <a16:creationId xmlns:a16="http://schemas.microsoft.com/office/drawing/2014/main" id="{92D35E03-6A57-D849-93BD-33782AD5DF4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pic>
        <p:nvPicPr>
          <p:cNvPr id="15" name="Picture 14" descr="A picture containing logo&#10;&#10;Description automatically generated">
            <a:extLst>
              <a:ext uri="{FF2B5EF4-FFF2-40B4-BE49-F238E27FC236}">
                <a16:creationId xmlns:a16="http://schemas.microsoft.com/office/drawing/2014/main" id="{0CAF7B56-3DE6-9A4E-A387-03278A669023}"/>
              </a:ext>
            </a:extLst>
          </p:cNvPr>
          <p:cNvPicPr>
            <a:picLocks noChangeAspect="1"/>
          </p:cNvPicPr>
          <p:nvPr userDrawn="1"/>
        </p:nvPicPr>
        <p:blipFill>
          <a:blip r:embed="rId4"/>
          <a:stretch>
            <a:fillRect/>
          </a:stretch>
        </p:blipFill>
        <p:spPr>
          <a:xfrm>
            <a:off x="10742706" y="493632"/>
            <a:ext cx="1030561" cy="650971"/>
          </a:xfrm>
          <a:prstGeom prst="rect">
            <a:avLst/>
          </a:prstGeom>
        </p:spPr>
      </p:pic>
      <p:sp>
        <p:nvSpPr>
          <p:cNvPr id="18" name="Footer Placeholder 40">
            <a:hlinkClick r:id="rId5"/>
            <a:extLst>
              <a:ext uri="{FF2B5EF4-FFF2-40B4-BE49-F238E27FC236}">
                <a16:creationId xmlns:a16="http://schemas.microsoft.com/office/drawing/2014/main" id="{004DC51A-28EF-954D-BC78-1E408C8FF766}"/>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19" name="Picture 18" descr="MAE DY BLEIDLAIS YN CYFRI PAID COLLI DY GYFLE Logo">
            <a:extLst>
              <a:ext uri="{FF2B5EF4-FFF2-40B4-BE49-F238E27FC236}">
                <a16:creationId xmlns:a16="http://schemas.microsoft.com/office/drawing/2014/main" id="{9E55D2DE-A4CB-844E-AD12-23E6D5522917}"/>
              </a:ext>
            </a:extLst>
          </p:cNvPr>
          <p:cNvPicPr>
            <a:picLocks noChangeAspect="1"/>
          </p:cNvPicPr>
          <p:nvPr userDrawn="1"/>
        </p:nvPicPr>
        <p:blipFill>
          <a:blip r:embed="rId6"/>
          <a:stretch>
            <a:fillRect/>
          </a:stretch>
        </p:blipFill>
        <p:spPr>
          <a:xfrm>
            <a:off x="9526608" y="6062337"/>
            <a:ext cx="2246659" cy="468054"/>
          </a:xfrm>
          <a:prstGeom prst="rect">
            <a:avLst/>
          </a:prstGeom>
        </p:spPr>
      </p:pic>
    </p:spTree>
    <p:extLst>
      <p:ext uri="{BB962C8B-B14F-4D97-AF65-F5344CB8AC3E}">
        <p14:creationId xmlns:p14="http://schemas.microsoft.com/office/powerpoint/2010/main" val="6824328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1093304"/>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26" name="Time">
            <a:extLst>
              <a:ext uri="{FF2B5EF4-FFF2-40B4-BE49-F238E27FC236}">
                <a16:creationId xmlns:a16="http://schemas.microsoft.com/office/drawing/2014/main" id="{480B6F42-61AE-044F-9B06-7D28CE83418D}"/>
              </a:ext>
            </a:extLst>
          </p:cNvPr>
          <p:cNvSpPr>
            <a:spLocks noGrp="1"/>
          </p:cNvSpPr>
          <p:nvPr>
            <p:ph type="body" sz="quarter" idx="12" hasCustomPrompt="1"/>
          </p:nvPr>
        </p:nvSpPr>
        <p:spPr>
          <a:xfrm>
            <a:off x="290455" y="1792816"/>
            <a:ext cx="7284792" cy="319417"/>
          </a:xfrm>
        </p:spPr>
        <p:txBody>
          <a:bodyPr>
            <a:normAutofit/>
          </a:bodyPr>
          <a:lstStyle>
            <a:lvl1pPr marL="0" indent="0">
              <a:buNone/>
              <a:defRPr sz="1800"/>
            </a:lvl1pPr>
          </a:lstStyle>
          <a:p>
            <a:pPr lvl="0"/>
            <a:r>
              <a:rPr lang="en-GB" dirty="0"/>
              <a:t>XX to XX minutes</a:t>
            </a:r>
            <a:endParaRPr lang="en-US" dirty="0"/>
          </a:p>
        </p:txBody>
      </p:sp>
      <p:sp>
        <p:nvSpPr>
          <p:cNvPr id="29" name="Body Copy">
            <a:extLst>
              <a:ext uri="{FF2B5EF4-FFF2-40B4-BE49-F238E27FC236}">
                <a16:creationId xmlns:a16="http://schemas.microsoft.com/office/drawing/2014/main" id="{6F329B5F-842D-9B45-BE3D-FF08822D72F3}"/>
              </a:ext>
            </a:extLst>
          </p:cNvPr>
          <p:cNvSpPr>
            <a:spLocks noGrp="1"/>
          </p:cNvSpPr>
          <p:nvPr>
            <p:ph type="body" sz="quarter" idx="11"/>
          </p:nvPr>
        </p:nvSpPr>
        <p:spPr>
          <a:xfrm>
            <a:off x="390939" y="2395538"/>
            <a:ext cx="7235760"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92C7A236-B87E-2045-B97C-C797C85BA9E4}"/>
              </a:ext>
            </a:extLst>
          </p:cNvPr>
          <p:cNvPicPr>
            <a:picLocks noChangeAspect="1"/>
          </p:cNvPicPr>
          <p:nvPr userDrawn="1"/>
        </p:nvPicPr>
        <p:blipFill rotWithShape="1">
          <a:blip r:embed="rId2"/>
          <a:srcRect l="3461" r="6942" b="3737"/>
          <a:stretch/>
        </p:blipFill>
        <p:spPr>
          <a:xfrm>
            <a:off x="6240463" y="790543"/>
            <a:ext cx="5951537" cy="6076621"/>
          </a:xfrm>
          <a:prstGeom prst="rect">
            <a:avLst/>
          </a:prstGeom>
        </p:spPr>
      </p:pic>
      <p:sp>
        <p:nvSpPr>
          <p:cNvPr id="16" name="Footer Placeholder 7">
            <a:extLst>
              <a:ext uri="{FF2B5EF4-FFF2-40B4-BE49-F238E27FC236}">
                <a16:creationId xmlns:a16="http://schemas.microsoft.com/office/drawing/2014/main" id="{92D35E03-6A57-D849-93BD-33782AD5DF4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pic>
        <p:nvPicPr>
          <p:cNvPr id="15" name="Picture 14" descr="A picture containing logo&#10;&#10;Description automatically generated">
            <a:extLst>
              <a:ext uri="{FF2B5EF4-FFF2-40B4-BE49-F238E27FC236}">
                <a16:creationId xmlns:a16="http://schemas.microsoft.com/office/drawing/2014/main" id="{0CAF7B56-3DE6-9A4E-A387-03278A669023}"/>
              </a:ext>
            </a:extLst>
          </p:cNvPr>
          <p:cNvPicPr>
            <a:picLocks noChangeAspect="1"/>
          </p:cNvPicPr>
          <p:nvPr userDrawn="1"/>
        </p:nvPicPr>
        <p:blipFill>
          <a:blip r:embed="rId3"/>
          <a:stretch>
            <a:fillRect/>
          </a:stretch>
        </p:blipFill>
        <p:spPr>
          <a:xfrm>
            <a:off x="10742706" y="493632"/>
            <a:ext cx="1030561" cy="650971"/>
          </a:xfrm>
          <a:prstGeom prst="rect">
            <a:avLst/>
          </a:prstGeom>
        </p:spPr>
      </p:pic>
      <p:sp>
        <p:nvSpPr>
          <p:cNvPr id="18" name="Footer Placeholder 40">
            <a:hlinkClick r:id="rId4"/>
            <a:extLst>
              <a:ext uri="{FF2B5EF4-FFF2-40B4-BE49-F238E27FC236}">
                <a16:creationId xmlns:a16="http://schemas.microsoft.com/office/drawing/2014/main" id="{004DC51A-28EF-954D-BC78-1E408C8FF766}"/>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19" name="Picture 18" descr="MAE DY BLEIDLAIS YN CYFRI PAID COLLI DY GYFLE Logo">
            <a:extLst>
              <a:ext uri="{FF2B5EF4-FFF2-40B4-BE49-F238E27FC236}">
                <a16:creationId xmlns:a16="http://schemas.microsoft.com/office/drawing/2014/main" id="{9E55D2DE-A4CB-844E-AD12-23E6D5522917}"/>
              </a:ext>
            </a:extLst>
          </p:cNvPr>
          <p:cNvPicPr>
            <a:picLocks noChangeAspect="1"/>
          </p:cNvPicPr>
          <p:nvPr userDrawn="1"/>
        </p:nvPicPr>
        <p:blipFill>
          <a:blip r:embed="rId5"/>
          <a:stretch>
            <a:fillRect/>
          </a:stretch>
        </p:blipFill>
        <p:spPr>
          <a:xfrm>
            <a:off x="9526608" y="6062337"/>
            <a:ext cx="2246659" cy="468054"/>
          </a:xfrm>
          <a:prstGeom prst="rect">
            <a:avLst/>
          </a:prstGeom>
        </p:spPr>
      </p:pic>
    </p:spTree>
    <p:extLst>
      <p:ext uri="{BB962C8B-B14F-4D97-AF65-F5344CB8AC3E}">
        <p14:creationId xmlns:p14="http://schemas.microsoft.com/office/powerpoint/2010/main" val="26091034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itle and Conten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F9790-708C-EB4F-8830-3055E1059395}"/>
              </a:ext>
            </a:extLst>
          </p:cNvPr>
          <p:cNvSpPr>
            <a:spLocks noGrp="1"/>
          </p:cNvSpPr>
          <p:nvPr>
            <p:ph type="title" hasCustomPrompt="1"/>
          </p:nvPr>
        </p:nvSpPr>
        <p:spPr>
          <a:xfrm>
            <a:off x="290455" y="467140"/>
            <a:ext cx="7689574" cy="1093304"/>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21" name="Body Copy ">
            <a:extLst>
              <a:ext uri="{FF2B5EF4-FFF2-40B4-BE49-F238E27FC236}">
                <a16:creationId xmlns:a16="http://schemas.microsoft.com/office/drawing/2014/main" id="{F1E1B86D-D639-3D48-8C65-36BE690BBAEC}"/>
              </a:ext>
            </a:extLst>
          </p:cNvPr>
          <p:cNvSpPr>
            <a:spLocks noGrp="1"/>
          </p:cNvSpPr>
          <p:nvPr>
            <p:ph type="body" sz="quarter" idx="11"/>
          </p:nvPr>
        </p:nvSpPr>
        <p:spPr>
          <a:xfrm>
            <a:off x="390939" y="2395538"/>
            <a:ext cx="5560599"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 name="Body Copy">
            <a:extLst>
              <a:ext uri="{FF2B5EF4-FFF2-40B4-BE49-F238E27FC236}">
                <a16:creationId xmlns:a16="http://schemas.microsoft.com/office/drawing/2014/main" id="{7AF2799C-5C3F-8247-A8FA-723257F8C49C}"/>
              </a:ext>
            </a:extLst>
          </p:cNvPr>
          <p:cNvSpPr>
            <a:spLocks noGrp="1"/>
          </p:cNvSpPr>
          <p:nvPr>
            <p:ph type="body" sz="quarter" idx="13"/>
          </p:nvPr>
        </p:nvSpPr>
        <p:spPr>
          <a:xfrm>
            <a:off x="6240463" y="2395538"/>
            <a:ext cx="5543549"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3" name="Time">
            <a:extLst>
              <a:ext uri="{FF2B5EF4-FFF2-40B4-BE49-F238E27FC236}">
                <a16:creationId xmlns:a16="http://schemas.microsoft.com/office/drawing/2014/main" id="{C8A68D86-85C2-4E4E-AB52-DBFBC5CB3B5A}"/>
              </a:ext>
            </a:extLst>
          </p:cNvPr>
          <p:cNvSpPr>
            <a:spLocks noGrp="1"/>
          </p:cNvSpPr>
          <p:nvPr>
            <p:ph type="body" sz="quarter" idx="12" hasCustomPrompt="1"/>
          </p:nvPr>
        </p:nvSpPr>
        <p:spPr>
          <a:xfrm>
            <a:off x="846500" y="1792816"/>
            <a:ext cx="5105037" cy="319417"/>
          </a:xfrm>
        </p:spPr>
        <p:txBody>
          <a:bodyPr>
            <a:normAutofit/>
          </a:bodyPr>
          <a:lstStyle>
            <a:lvl1pPr marL="0" indent="0">
              <a:buNone/>
              <a:defRPr sz="1800"/>
            </a:lvl1pPr>
          </a:lstStyle>
          <a:p>
            <a:pPr lvl="0"/>
            <a:r>
              <a:rPr lang="en-GB" dirty="0"/>
              <a:t>XX to XX minutes</a:t>
            </a:r>
            <a:endParaRPr lang="en-US" dirty="0"/>
          </a:p>
        </p:txBody>
      </p:sp>
      <p:sp>
        <p:nvSpPr>
          <p:cNvPr id="16" name="Clock Icon">
            <a:extLst>
              <a:ext uri="{FF2B5EF4-FFF2-40B4-BE49-F238E27FC236}">
                <a16:creationId xmlns:a16="http://schemas.microsoft.com/office/drawing/2014/main" id="{2D94F9EC-5C35-1F48-BE90-8309054484DB}"/>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5CE98481-9685-6643-B405-447CEACFBED1}"/>
              </a:ext>
            </a:extLst>
          </p:cNvPr>
          <p:cNvPicPr>
            <a:picLocks noChangeAspect="1"/>
          </p:cNvPicPr>
          <p:nvPr userDrawn="1"/>
        </p:nvPicPr>
        <p:blipFill>
          <a:blip r:embed="rId2"/>
          <a:srcRect/>
          <a:stretch/>
        </p:blipFill>
        <p:spPr>
          <a:xfrm>
            <a:off x="371475" y="1733852"/>
            <a:ext cx="411086" cy="411086"/>
          </a:xfrm>
          <a:prstGeom prst="rect">
            <a:avLst/>
          </a:prstGeom>
        </p:spPr>
      </p:pic>
      <p:pic>
        <p:nvPicPr>
          <p:cNvPr id="6" name="Picture 5" descr="A picture containing person&#10;&#10;Description automatically generated">
            <a:extLst>
              <a:ext uri="{FF2B5EF4-FFF2-40B4-BE49-F238E27FC236}">
                <a16:creationId xmlns:a16="http://schemas.microsoft.com/office/drawing/2014/main" id="{B9ECF356-AFB7-3540-A8B2-4CAC853A884F}"/>
              </a:ext>
            </a:extLst>
          </p:cNvPr>
          <p:cNvPicPr>
            <a:picLocks noChangeAspect="1"/>
          </p:cNvPicPr>
          <p:nvPr userDrawn="1"/>
        </p:nvPicPr>
        <p:blipFill rotWithShape="1">
          <a:blip r:embed="rId3"/>
          <a:srcRect r="18535"/>
          <a:stretch/>
        </p:blipFill>
        <p:spPr>
          <a:xfrm>
            <a:off x="10275010" y="4075636"/>
            <a:ext cx="1916990" cy="2792412"/>
          </a:xfrm>
          <a:prstGeom prst="rect">
            <a:avLst/>
          </a:prstGeom>
        </p:spPr>
      </p:pic>
      <p:sp>
        <p:nvSpPr>
          <p:cNvPr id="8" name="Footer Placeholder 7">
            <a:extLst>
              <a:ext uri="{FF2B5EF4-FFF2-40B4-BE49-F238E27FC236}">
                <a16:creationId xmlns:a16="http://schemas.microsoft.com/office/drawing/2014/main" id="{E11476ED-36DF-E34F-9EB7-E219B1103E23}"/>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pic>
        <p:nvPicPr>
          <p:cNvPr id="14" name="Picture 13" descr="A picture containing logo&#10;&#10;Description automatically generated">
            <a:extLst>
              <a:ext uri="{FF2B5EF4-FFF2-40B4-BE49-F238E27FC236}">
                <a16:creationId xmlns:a16="http://schemas.microsoft.com/office/drawing/2014/main" id="{D99C0E1D-BC84-D448-B5F0-6354652D2774}"/>
              </a:ext>
            </a:extLst>
          </p:cNvPr>
          <p:cNvPicPr>
            <a:picLocks noChangeAspect="1"/>
          </p:cNvPicPr>
          <p:nvPr userDrawn="1"/>
        </p:nvPicPr>
        <p:blipFill>
          <a:blip r:embed="rId4"/>
          <a:stretch>
            <a:fillRect/>
          </a:stretch>
        </p:blipFill>
        <p:spPr>
          <a:xfrm>
            <a:off x="10742706" y="493632"/>
            <a:ext cx="1030561" cy="650971"/>
          </a:xfrm>
          <a:prstGeom prst="rect">
            <a:avLst/>
          </a:prstGeom>
        </p:spPr>
      </p:pic>
      <p:sp>
        <p:nvSpPr>
          <p:cNvPr id="15" name="Footer Placeholder 40">
            <a:hlinkClick r:id="rId5"/>
            <a:extLst>
              <a:ext uri="{FF2B5EF4-FFF2-40B4-BE49-F238E27FC236}">
                <a16:creationId xmlns:a16="http://schemas.microsoft.com/office/drawing/2014/main" id="{6B9BD42C-453C-2444-B2C1-42F202B2392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22" name="Picture 21" descr="MAE DY BLEIDLAIS YN CYFRI PAID COLLI DY GYFLE Logo">
            <a:extLst>
              <a:ext uri="{FF2B5EF4-FFF2-40B4-BE49-F238E27FC236}">
                <a16:creationId xmlns:a16="http://schemas.microsoft.com/office/drawing/2014/main" id="{A861A104-DF02-C045-A75D-DCCD11FE0511}"/>
              </a:ext>
            </a:extLst>
          </p:cNvPr>
          <p:cNvPicPr>
            <a:picLocks noChangeAspect="1"/>
          </p:cNvPicPr>
          <p:nvPr userDrawn="1"/>
        </p:nvPicPr>
        <p:blipFill>
          <a:blip r:embed="rId6"/>
          <a:stretch>
            <a:fillRect/>
          </a:stretch>
        </p:blipFill>
        <p:spPr>
          <a:xfrm>
            <a:off x="9526608" y="6062337"/>
            <a:ext cx="2246659" cy="468054"/>
          </a:xfrm>
          <a:prstGeom prst="rect">
            <a:avLst/>
          </a:prstGeom>
        </p:spPr>
      </p:pic>
    </p:spTree>
    <p:extLst>
      <p:ext uri="{BB962C8B-B14F-4D97-AF65-F5344CB8AC3E}">
        <p14:creationId xmlns:p14="http://schemas.microsoft.com/office/powerpoint/2010/main" val="24160220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Title and Conten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F9790-708C-EB4F-8830-3055E1059395}"/>
              </a:ext>
            </a:extLst>
          </p:cNvPr>
          <p:cNvSpPr>
            <a:spLocks noGrp="1"/>
          </p:cNvSpPr>
          <p:nvPr>
            <p:ph type="title" hasCustomPrompt="1"/>
          </p:nvPr>
        </p:nvSpPr>
        <p:spPr>
          <a:xfrm>
            <a:off x="290455" y="467140"/>
            <a:ext cx="7689574" cy="1093304"/>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21" name="Body Copy ">
            <a:extLst>
              <a:ext uri="{FF2B5EF4-FFF2-40B4-BE49-F238E27FC236}">
                <a16:creationId xmlns:a16="http://schemas.microsoft.com/office/drawing/2014/main" id="{F1E1B86D-D639-3D48-8C65-36BE690BBAEC}"/>
              </a:ext>
            </a:extLst>
          </p:cNvPr>
          <p:cNvSpPr>
            <a:spLocks noGrp="1"/>
          </p:cNvSpPr>
          <p:nvPr>
            <p:ph type="body" sz="quarter" idx="11"/>
          </p:nvPr>
        </p:nvSpPr>
        <p:spPr>
          <a:xfrm>
            <a:off x="390939" y="2395538"/>
            <a:ext cx="5560599"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 name="Body Copy">
            <a:extLst>
              <a:ext uri="{FF2B5EF4-FFF2-40B4-BE49-F238E27FC236}">
                <a16:creationId xmlns:a16="http://schemas.microsoft.com/office/drawing/2014/main" id="{7AF2799C-5C3F-8247-A8FA-723257F8C49C}"/>
              </a:ext>
            </a:extLst>
          </p:cNvPr>
          <p:cNvSpPr>
            <a:spLocks noGrp="1"/>
          </p:cNvSpPr>
          <p:nvPr>
            <p:ph type="body" sz="quarter" idx="13"/>
          </p:nvPr>
        </p:nvSpPr>
        <p:spPr>
          <a:xfrm>
            <a:off x="6240463" y="2395538"/>
            <a:ext cx="5543549"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3" name="Time">
            <a:extLst>
              <a:ext uri="{FF2B5EF4-FFF2-40B4-BE49-F238E27FC236}">
                <a16:creationId xmlns:a16="http://schemas.microsoft.com/office/drawing/2014/main" id="{C8A68D86-85C2-4E4E-AB52-DBFBC5CB3B5A}"/>
              </a:ext>
            </a:extLst>
          </p:cNvPr>
          <p:cNvSpPr>
            <a:spLocks noGrp="1"/>
          </p:cNvSpPr>
          <p:nvPr>
            <p:ph type="body" sz="quarter" idx="12" hasCustomPrompt="1"/>
          </p:nvPr>
        </p:nvSpPr>
        <p:spPr>
          <a:xfrm>
            <a:off x="290456" y="1792816"/>
            <a:ext cx="5661082" cy="319417"/>
          </a:xfrm>
        </p:spPr>
        <p:txBody>
          <a:bodyPr>
            <a:normAutofit/>
          </a:bodyPr>
          <a:lstStyle>
            <a:lvl1pPr marL="0" indent="0">
              <a:buNone/>
              <a:defRPr sz="1800"/>
            </a:lvl1pPr>
          </a:lstStyle>
          <a:p>
            <a:pPr lvl="0"/>
            <a:r>
              <a:rPr lang="en-GB" dirty="0"/>
              <a:t>XX to XX minutes</a:t>
            </a:r>
            <a:endParaRPr lang="en-US" dirty="0"/>
          </a:p>
        </p:txBody>
      </p:sp>
      <p:sp>
        <p:nvSpPr>
          <p:cNvPr id="16" name="Clock Icon">
            <a:extLst>
              <a:ext uri="{FF2B5EF4-FFF2-40B4-BE49-F238E27FC236}">
                <a16:creationId xmlns:a16="http://schemas.microsoft.com/office/drawing/2014/main" id="{2D94F9EC-5C35-1F48-BE90-8309054484DB}"/>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person&#10;&#10;Description automatically generated">
            <a:extLst>
              <a:ext uri="{FF2B5EF4-FFF2-40B4-BE49-F238E27FC236}">
                <a16:creationId xmlns:a16="http://schemas.microsoft.com/office/drawing/2014/main" id="{B9ECF356-AFB7-3540-A8B2-4CAC853A884F}"/>
              </a:ext>
            </a:extLst>
          </p:cNvPr>
          <p:cNvPicPr>
            <a:picLocks noChangeAspect="1"/>
          </p:cNvPicPr>
          <p:nvPr userDrawn="1"/>
        </p:nvPicPr>
        <p:blipFill rotWithShape="1">
          <a:blip r:embed="rId2"/>
          <a:srcRect r="18535"/>
          <a:stretch/>
        </p:blipFill>
        <p:spPr>
          <a:xfrm>
            <a:off x="10275010" y="4075636"/>
            <a:ext cx="1916990" cy="2792412"/>
          </a:xfrm>
          <a:prstGeom prst="rect">
            <a:avLst/>
          </a:prstGeom>
        </p:spPr>
      </p:pic>
      <p:sp>
        <p:nvSpPr>
          <p:cNvPr id="8" name="Footer Placeholder 7">
            <a:extLst>
              <a:ext uri="{FF2B5EF4-FFF2-40B4-BE49-F238E27FC236}">
                <a16:creationId xmlns:a16="http://schemas.microsoft.com/office/drawing/2014/main" id="{E11476ED-36DF-E34F-9EB7-E219B1103E23}"/>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pic>
        <p:nvPicPr>
          <p:cNvPr id="14" name="Picture 13" descr="A picture containing logo&#10;&#10;Description automatically generated">
            <a:extLst>
              <a:ext uri="{FF2B5EF4-FFF2-40B4-BE49-F238E27FC236}">
                <a16:creationId xmlns:a16="http://schemas.microsoft.com/office/drawing/2014/main" id="{D99C0E1D-BC84-D448-B5F0-6354652D2774}"/>
              </a:ext>
            </a:extLst>
          </p:cNvPr>
          <p:cNvPicPr>
            <a:picLocks noChangeAspect="1"/>
          </p:cNvPicPr>
          <p:nvPr userDrawn="1"/>
        </p:nvPicPr>
        <p:blipFill>
          <a:blip r:embed="rId3"/>
          <a:stretch>
            <a:fillRect/>
          </a:stretch>
        </p:blipFill>
        <p:spPr>
          <a:xfrm>
            <a:off x="10742706" y="493632"/>
            <a:ext cx="1030561" cy="650971"/>
          </a:xfrm>
          <a:prstGeom prst="rect">
            <a:avLst/>
          </a:prstGeom>
        </p:spPr>
      </p:pic>
      <p:sp>
        <p:nvSpPr>
          <p:cNvPr id="15" name="Footer Placeholder 40">
            <a:hlinkClick r:id="rId4"/>
            <a:extLst>
              <a:ext uri="{FF2B5EF4-FFF2-40B4-BE49-F238E27FC236}">
                <a16:creationId xmlns:a16="http://schemas.microsoft.com/office/drawing/2014/main" id="{6B9BD42C-453C-2444-B2C1-42F202B2392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22" name="Picture 21" descr="MAE DY BLEIDLAIS YN CYFRI PAID COLLI DY GYFLE Logo">
            <a:extLst>
              <a:ext uri="{FF2B5EF4-FFF2-40B4-BE49-F238E27FC236}">
                <a16:creationId xmlns:a16="http://schemas.microsoft.com/office/drawing/2014/main" id="{A861A104-DF02-C045-A75D-DCCD11FE0511}"/>
              </a:ext>
            </a:extLst>
          </p:cNvPr>
          <p:cNvPicPr>
            <a:picLocks noChangeAspect="1"/>
          </p:cNvPicPr>
          <p:nvPr userDrawn="1"/>
        </p:nvPicPr>
        <p:blipFill>
          <a:blip r:embed="rId5"/>
          <a:stretch>
            <a:fillRect/>
          </a:stretch>
        </p:blipFill>
        <p:spPr>
          <a:xfrm>
            <a:off x="9526608" y="6062337"/>
            <a:ext cx="2246659" cy="468054"/>
          </a:xfrm>
          <a:prstGeom prst="rect">
            <a:avLst/>
          </a:prstGeom>
        </p:spPr>
      </p:pic>
    </p:spTree>
    <p:extLst>
      <p:ext uri="{BB962C8B-B14F-4D97-AF65-F5344CB8AC3E}">
        <p14:creationId xmlns:p14="http://schemas.microsoft.com/office/powerpoint/2010/main" val="23190413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reaker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ivider Slide Title">
            <a:extLst>
              <a:ext uri="{FF2B5EF4-FFF2-40B4-BE49-F238E27FC236}">
                <a16:creationId xmlns:a16="http://schemas.microsoft.com/office/drawing/2014/main" id="{B38C91CF-F009-594C-9925-E560F49311E0}"/>
              </a:ext>
            </a:extLst>
          </p:cNvPr>
          <p:cNvSpPr>
            <a:spLocks noGrp="1"/>
          </p:cNvSpPr>
          <p:nvPr>
            <p:ph type="title" hasCustomPrompt="1"/>
          </p:nvPr>
        </p:nvSpPr>
        <p:spPr>
          <a:xfrm>
            <a:off x="280516" y="1754021"/>
            <a:ext cx="6332625" cy="2852737"/>
          </a:xfrm>
        </p:spPr>
        <p:txBody>
          <a:bodyPr anchor="b"/>
          <a:lstStyle>
            <a:lvl1pPr>
              <a:defRPr sz="6000">
                <a:solidFill>
                  <a:schemeClr val="tx1"/>
                </a:solidFill>
              </a:defRPr>
            </a:lvl1pPr>
          </a:lstStyle>
          <a:p>
            <a:r>
              <a:rPr lang="en-US" dirty="0"/>
              <a:t>DIVIDER SLIDE</a:t>
            </a:r>
          </a:p>
        </p:txBody>
      </p:sp>
      <p:pic>
        <p:nvPicPr>
          <p:cNvPr id="12" name="Picture 11">
            <a:extLst>
              <a:ext uri="{FF2B5EF4-FFF2-40B4-BE49-F238E27FC236}">
                <a16:creationId xmlns:a16="http://schemas.microsoft.com/office/drawing/2014/main" id="{CF74366A-B832-8849-B002-8810EF926D6D}"/>
              </a:ext>
              <a:ext uri="{C183D7F6-B498-43B3-948B-1728B52AA6E4}">
                <adec:decorative xmlns:adec="http://schemas.microsoft.com/office/drawing/2017/decorative" val="1"/>
              </a:ext>
            </a:extLst>
          </p:cNvPr>
          <p:cNvPicPr>
            <a:picLocks noChangeAspect="1"/>
          </p:cNvPicPr>
          <p:nvPr userDrawn="1"/>
        </p:nvPicPr>
        <p:blipFill rotWithShape="1">
          <a:blip r:embed="rId2"/>
          <a:srcRect b="57732"/>
          <a:stretch/>
        </p:blipFill>
        <p:spPr>
          <a:xfrm>
            <a:off x="7626903" y="-454687"/>
            <a:ext cx="4793693" cy="6212394"/>
          </a:xfrm>
          <a:prstGeom prst="rect">
            <a:avLst/>
          </a:prstGeom>
        </p:spPr>
      </p:pic>
      <p:pic>
        <p:nvPicPr>
          <p:cNvPr id="14" name="Picture 13">
            <a:extLst>
              <a:ext uri="{FF2B5EF4-FFF2-40B4-BE49-F238E27FC236}">
                <a16:creationId xmlns:a16="http://schemas.microsoft.com/office/drawing/2014/main" id="{001F01D4-EDE1-5A42-80EB-AC3EB61B5DC1}"/>
              </a:ext>
              <a:ext uri="{C183D7F6-B498-43B3-948B-1728B52AA6E4}">
                <adec:decorative xmlns:adec="http://schemas.microsoft.com/office/drawing/2017/decorative" val="1"/>
              </a:ext>
            </a:extLst>
          </p:cNvPr>
          <p:cNvPicPr>
            <a:picLocks noChangeAspect="1"/>
          </p:cNvPicPr>
          <p:nvPr userDrawn="1"/>
        </p:nvPicPr>
        <p:blipFill rotWithShape="1">
          <a:blip r:embed="rId3"/>
          <a:srcRect l="25552" b="7720"/>
          <a:stretch/>
        </p:blipFill>
        <p:spPr>
          <a:xfrm flipH="1">
            <a:off x="5329584" y="-108515"/>
            <a:ext cx="6862416" cy="6966515"/>
          </a:xfrm>
          <a:prstGeom prst="rect">
            <a:avLst/>
          </a:prstGeom>
        </p:spPr>
      </p:pic>
      <p:sp>
        <p:nvSpPr>
          <p:cNvPr id="15" name="Footer Placeholder 7">
            <a:extLst>
              <a:ext uri="{FF2B5EF4-FFF2-40B4-BE49-F238E27FC236}">
                <a16:creationId xmlns:a16="http://schemas.microsoft.com/office/drawing/2014/main" id="{A530EBA1-26F8-B74E-9E2D-891C18D2E7C2}"/>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dirty="0"/>
              <a:t>PRESENTATION TITLE HERE (AMEND VIEW &gt; HEADER AND FOOTER &gt; APPLY ALL)</a:t>
            </a:r>
          </a:p>
        </p:txBody>
      </p:sp>
      <p:sp>
        <p:nvSpPr>
          <p:cNvPr id="13" name="Footer Placeholder 40">
            <a:hlinkClick r:id="rId4"/>
            <a:extLst>
              <a:ext uri="{FF2B5EF4-FFF2-40B4-BE49-F238E27FC236}">
                <a16:creationId xmlns:a16="http://schemas.microsoft.com/office/drawing/2014/main" id="{EEC28A0D-F14C-184B-9005-F767648E4D20}"/>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18" name="Picture 17" descr="MAE DY BLEIDLAIS YN CYFRI PAID COLLI DY GYFLE Logo">
            <a:extLst>
              <a:ext uri="{FF2B5EF4-FFF2-40B4-BE49-F238E27FC236}">
                <a16:creationId xmlns:a16="http://schemas.microsoft.com/office/drawing/2014/main" id="{27331521-DB6F-2B46-9FC3-6F1D780396BE}"/>
              </a:ext>
            </a:extLst>
          </p:cNvPr>
          <p:cNvPicPr>
            <a:picLocks noChangeAspect="1"/>
          </p:cNvPicPr>
          <p:nvPr userDrawn="1"/>
        </p:nvPicPr>
        <p:blipFill>
          <a:blip r:embed="rId5"/>
          <a:stretch>
            <a:fillRect/>
          </a:stretch>
        </p:blipFill>
        <p:spPr>
          <a:xfrm>
            <a:off x="9526608" y="6062337"/>
            <a:ext cx="2246659" cy="468054"/>
          </a:xfrm>
          <a:prstGeom prst="rect">
            <a:avLst/>
          </a:prstGeom>
        </p:spPr>
      </p:pic>
    </p:spTree>
    <p:extLst>
      <p:ext uri="{BB962C8B-B14F-4D97-AF65-F5344CB8AC3E}">
        <p14:creationId xmlns:p14="http://schemas.microsoft.com/office/powerpoint/2010/main" val="15597940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reaker Slide B">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Lst>
          </p:cNvPr>
          <p:cNvSpPr/>
          <p:nvPr userDrawn="1"/>
        </p:nvSpPr>
        <p:spPr>
          <a:xfrm flipV="1">
            <a:off x="0" y="0"/>
            <a:ext cx="12192000" cy="5714804"/>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ivider Slide Title">
            <a:extLst>
              <a:ext uri="{FF2B5EF4-FFF2-40B4-BE49-F238E27FC236}">
                <a16:creationId xmlns:a16="http://schemas.microsoft.com/office/drawing/2014/main" id="{B38C91CF-F009-594C-9925-E560F49311E0}"/>
              </a:ext>
            </a:extLst>
          </p:cNvPr>
          <p:cNvSpPr>
            <a:spLocks noGrp="1"/>
          </p:cNvSpPr>
          <p:nvPr>
            <p:ph type="title" hasCustomPrompt="1"/>
          </p:nvPr>
        </p:nvSpPr>
        <p:spPr>
          <a:xfrm>
            <a:off x="280516" y="1754021"/>
            <a:ext cx="6332625" cy="2852737"/>
          </a:xfrm>
        </p:spPr>
        <p:txBody>
          <a:bodyPr anchor="b"/>
          <a:lstStyle>
            <a:lvl1pPr>
              <a:defRPr sz="6000">
                <a:solidFill>
                  <a:schemeClr val="tx1"/>
                </a:solidFill>
              </a:defRPr>
            </a:lvl1pPr>
          </a:lstStyle>
          <a:p>
            <a:r>
              <a:rPr lang="en-US" dirty="0"/>
              <a:t>DIVIDER SLIDE</a:t>
            </a:r>
          </a:p>
        </p:txBody>
      </p:sp>
      <p:pic>
        <p:nvPicPr>
          <p:cNvPr id="12" name="Picture 11">
            <a:extLst>
              <a:ext uri="{FF2B5EF4-FFF2-40B4-BE49-F238E27FC236}">
                <a16:creationId xmlns:a16="http://schemas.microsoft.com/office/drawing/2014/main" id="{CF74366A-B832-8849-B002-8810EF926D6D}"/>
              </a:ext>
              <a:ext uri="{C183D7F6-B498-43B3-948B-1728B52AA6E4}">
                <adec:decorative xmlns:adec="http://schemas.microsoft.com/office/drawing/2017/decorative" val="1"/>
              </a:ext>
            </a:extLst>
          </p:cNvPr>
          <p:cNvPicPr>
            <a:picLocks noChangeAspect="1"/>
          </p:cNvPicPr>
          <p:nvPr userDrawn="1"/>
        </p:nvPicPr>
        <p:blipFill rotWithShape="1">
          <a:blip r:embed="rId2"/>
          <a:srcRect b="57732"/>
          <a:stretch/>
        </p:blipFill>
        <p:spPr>
          <a:xfrm>
            <a:off x="7626903" y="-454687"/>
            <a:ext cx="4793693" cy="6212394"/>
          </a:xfrm>
          <a:prstGeom prst="rect">
            <a:avLst/>
          </a:prstGeom>
        </p:spPr>
      </p:pic>
      <p:pic>
        <p:nvPicPr>
          <p:cNvPr id="11" name="Picture 10">
            <a:extLst>
              <a:ext uri="{FF2B5EF4-FFF2-40B4-BE49-F238E27FC236}">
                <a16:creationId xmlns:a16="http://schemas.microsoft.com/office/drawing/2014/main" id="{A1CC0C7C-BCDF-5145-8102-C3AF0EF3A3B2}"/>
              </a:ext>
              <a:ext uri="{C183D7F6-B498-43B3-948B-1728B52AA6E4}">
                <adec:decorative xmlns:adec="http://schemas.microsoft.com/office/drawing/2017/decorative" val="1"/>
              </a:ext>
            </a:extLst>
          </p:cNvPr>
          <p:cNvPicPr>
            <a:picLocks noChangeAspect="1"/>
          </p:cNvPicPr>
          <p:nvPr userDrawn="1"/>
        </p:nvPicPr>
        <p:blipFill rotWithShape="1">
          <a:blip r:embed="rId3"/>
          <a:srcRect l="3461" r="6942" b="3737"/>
          <a:stretch/>
        </p:blipFill>
        <p:spPr>
          <a:xfrm>
            <a:off x="5409078" y="-58315"/>
            <a:ext cx="6782923" cy="6925480"/>
          </a:xfrm>
          <a:prstGeom prst="rect">
            <a:avLst/>
          </a:prstGeom>
        </p:spPr>
      </p:pic>
      <p:sp>
        <p:nvSpPr>
          <p:cNvPr id="15" name="Footer Placeholder 7">
            <a:extLst>
              <a:ext uri="{FF2B5EF4-FFF2-40B4-BE49-F238E27FC236}">
                <a16:creationId xmlns:a16="http://schemas.microsoft.com/office/drawing/2014/main" id="{EE5DE9C6-D72F-2E4D-9B9E-EDC4EA190387}"/>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sp>
        <p:nvSpPr>
          <p:cNvPr id="14" name="Footer Placeholder 40">
            <a:hlinkClick r:id="rId4"/>
            <a:extLst>
              <a:ext uri="{FF2B5EF4-FFF2-40B4-BE49-F238E27FC236}">
                <a16:creationId xmlns:a16="http://schemas.microsoft.com/office/drawing/2014/main" id="{3B62D15E-6980-3E41-BDD9-AE24FF741384}"/>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17" name="Picture 16" descr="MAE DY BLEIDLAIS YN CYFRI PAID COLLI DY GYFLE Logo">
            <a:extLst>
              <a:ext uri="{FF2B5EF4-FFF2-40B4-BE49-F238E27FC236}">
                <a16:creationId xmlns:a16="http://schemas.microsoft.com/office/drawing/2014/main" id="{189D1E86-8324-6140-9A7B-38E7AC96B805}"/>
              </a:ext>
            </a:extLst>
          </p:cNvPr>
          <p:cNvPicPr>
            <a:picLocks noChangeAspect="1"/>
          </p:cNvPicPr>
          <p:nvPr userDrawn="1"/>
        </p:nvPicPr>
        <p:blipFill>
          <a:blip r:embed="rId5"/>
          <a:stretch>
            <a:fillRect/>
          </a:stretch>
        </p:blipFill>
        <p:spPr>
          <a:xfrm>
            <a:off x="9526608" y="6062337"/>
            <a:ext cx="2246659" cy="468054"/>
          </a:xfrm>
          <a:prstGeom prst="rect">
            <a:avLst/>
          </a:prstGeom>
        </p:spPr>
      </p:pic>
    </p:spTree>
    <p:extLst>
      <p:ext uri="{BB962C8B-B14F-4D97-AF65-F5344CB8AC3E}">
        <p14:creationId xmlns:p14="http://schemas.microsoft.com/office/powerpoint/2010/main" val="584010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 Cap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Left hand side image">
            <a:extLst>
              <a:ext uri="{FF2B5EF4-FFF2-40B4-BE49-F238E27FC236}">
                <a16:creationId xmlns:a16="http://schemas.microsoft.com/office/drawing/2014/main" id="{0C45F228-C33E-1C44-815D-8D864A0C7EF7}"/>
              </a:ext>
            </a:extLst>
          </p:cNvPr>
          <p:cNvSpPr>
            <a:spLocks noGrp="1"/>
          </p:cNvSpPr>
          <p:nvPr>
            <p:ph type="pic" sz="quarter" idx="11" hasCustomPrompt="1"/>
          </p:nvPr>
        </p:nvSpPr>
        <p:spPr>
          <a:xfrm>
            <a:off x="371475" y="476250"/>
            <a:ext cx="5543550" cy="4799013"/>
          </a:xfrm>
        </p:spPr>
        <p:txBody>
          <a:bodyPr anchor="ctr"/>
          <a:lstStyle>
            <a:lvl1pPr marL="0" indent="0" algn="ctr">
              <a:buNone/>
              <a:defRPr>
                <a:solidFill>
                  <a:schemeClr val="tx1"/>
                </a:solidFill>
              </a:defRPr>
            </a:lvl1pPr>
          </a:lstStyle>
          <a:p>
            <a:r>
              <a:rPr lang="en-US" dirty="0"/>
              <a:t>CLICK THE ICON</a:t>
            </a:r>
            <a:br>
              <a:rPr lang="en-US" dirty="0"/>
            </a:br>
            <a:r>
              <a:rPr lang="en-US" dirty="0"/>
              <a:t>TO ADD AN IMAGE</a:t>
            </a:r>
          </a:p>
        </p:txBody>
      </p:sp>
      <p:sp>
        <p:nvSpPr>
          <p:cNvPr id="2" name="Title 1" descr="Large Caption&#10;">
            <a:extLst>
              <a:ext uri="{FF2B5EF4-FFF2-40B4-BE49-F238E27FC236}">
                <a16:creationId xmlns:a16="http://schemas.microsoft.com/office/drawing/2014/main" id="{B38C91CF-F009-594C-9925-E560F49311E0}"/>
              </a:ext>
            </a:extLst>
          </p:cNvPr>
          <p:cNvSpPr>
            <a:spLocks noGrp="1"/>
          </p:cNvSpPr>
          <p:nvPr>
            <p:ph type="title" hasCustomPrompt="1"/>
          </p:nvPr>
        </p:nvSpPr>
        <p:spPr>
          <a:xfrm>
            <a:off x="6276977" y="2069838"/>
            <a:ext cx="5507036" cy="3205425"/>
          </a:xfrm>
        </p:spPr>
        <p:txBody>
          <a:bodyPr anchor="t"/>
          <a:lstStyle>
            <a:lvl1pPr>
              <a:defRPr sz="6000">
                <a:solidFill>
                  <a:schemeClr val="tx1"/>
                </a:solidFill>
              </a:defRPr>
            </a:lvl1pPr>
          </a:lstStyle>
          <a:p>
            <a:r>
              <a:rPr lang="en-US" dirty="0"/>
              <a:t>CAPTION TO AN IMAGE PERHAPS</a:t>
            </a:r>
          </a:p>
        </p:txBody>
      </p:sp>
      <p:sp>
        <p:nvSpPr>
          <p:cNvPr id="16" name="Footer Placeholder 7">
            <a:extLst>
              <a:ext uri="{FF2B5EF4-FFF2-40B4-BE49-F238E27FC236}">
                <a16:creationId xmlns:a16="http://schemas.microsoft.com/office/drawing/2014/main" id="{5A9F8D64-5966-3049-8413-6A1571A6DEB2}"/>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sp>
        <p:nvSpPr>
          <p:cNvPr id="13" name="Footer Placeholder 40">
            <a:hlinkClick r:id="rId2"/>
            <a:extLst>
              <a:ext uri="{FF2B5EF4-FFF2-40B4-BE49-F238E27FC236}">
                <a16:creationId xmlns:a16="http://schemas.microsoft.com/office/drawing/2014/main" id="{C88BCE86-D6E1-BA4F-92ED-C8E6D47CC87E}"/>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18" name="Picture 17" descr="Logo&#10;&#10;Description automatically generated with low confidence">
            <a:extLst>
              <a:ext uri="{FF2B5EF4-FFF2-40B4-BE49-F238E27FC236}">
                <a16:creationId xmlns:a16="http://schemas.microsoft.com/office/drawing/2014/main" id="{814702EA-FB17-A94F-9AC5-BF024D28FB05}"/>
              </a:ext>
            </a:extLst>
          </p:cNvPr>
          <p:cNvPicPr>
            <a:picLocks noChangeAspect="1"/>
          </p:cNvPicPr>
          <p:nvPr userDrawn="1"/>
        </p:nvPicPr>
        <p:blipFill>
          <a:blip r:embed="rId3"/>
          <a:stretch>
            <a:fillRect/>
          </a:stretch>
        </p:blipFill>
        <p:spPr>
          <a:xfrm>
            <a:off x="10725863" y="486082"/>
            <a:ext cx="1058080" cy="668354"/>
          </a:xfrm>
          <a:prstGeom prst="rect">
            <a:avLst/>
          </a:prstGeom>
        </p:spPr>
      </p:pic>
      <p:pic>
        <p:nvPicPr>
          <p:cNvPr id="19" name="Picture 18" descr="MAE DY BLEIDLAIS YN CYFRI PAID COLLI DY GYFLE Logo">
            <a:extLst>
              <a:ext uri="{FF2B5EF4-FFF2-40B4-BE49-F238E27FC236}">
                <a16:creationId xmlns:a16="http://schemas.microsoft.com/office/drawing/2014/main" id="{AD5D6012-8517-0849-A9BA-501A8C72B72C}"/>
              </a:ext>
            </a:extLst>
          </p:cNvPr>
          <p:cNvPicPr>
            <a:picLocks noChangeAspect="1"/>
          </p:cNvPicPr>
          <p:nvPr userDrawn="1"/>
        </p:nvPicPr>
        <p:blipFill>
          <a:blip r:embed="rId4"/>
          <a:stretch>
            <a:fillRect/>
          </a:stretch>
        </p:blipFill>
        <p:spPr>
          <a:xfrm>
            <a:off x="9526608" y="6062337"/>
            <a:ext cx="2246659" cy="468054"/>
          </a:xfrm>
          <a:prstGeom prst="rect">
            <a:avLst/>
          </a:prstGeom>
        </p:spPr>
      </p:pic>
    </p:spTree>
    <p:extLst>
      <p:ext uri="{BB962C8B-B14F-4D97-AF65-F5344CB8AC3E}">
        <p14:creationId xmlns:p14="http://schemas.microsoft.com/office/powerpoint/2010/main" val="24931203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 Caption B">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Left hand side image" descr="Left hand Side Image&#10;">
            <a:extLst>
              <a:ext uri="{FF2B5EF4-FFF2-40B4-BE49-F238E27FC236}">
                <a16:creationId xmlns:a16="http://schemas.microsoft.com/office/drawing/2014/main" id="{0C45F228-C33E-1C44-815D-8D864A0C7EF7}"/>
              </a:ext>
            </a:extLst>
          </p:cNvPr>
          <p:cNvSpPr>
            <a:spLocks noGrp="1"/>
          </p:cNvSpPr>
          <p:nvPr>
            <p:ph type="pic" sz="quarter" idx="11" hasCustomPrompt="1"/>
          </p:nvPr>
        </p:nvSpPr>
        <p:spPr>
          <a:xfrm>
            <a:off x="371475" y="476250"/>
            <a:ext cx="5543550" cy="4799013"/>
          </a:xfrm>
        </p:spPr>
        <p:txBody>
          <a:bodyPr anchor="ctr"/>
          <a:lstStyle>
            <a:lvl1pPr marL="0" indent="0" algn="ctr">
              <a:buNone/>
              <a:defRPr>
                <a:solidFill>
                  <a:schemeClr val="tx1"/>
                </a:solidFill>
              </a:defRPr>
            </a:lvl1pPr>
          </a:lstStyle>
          <a:p>
            <a:r>
              <a:rPr lang="en-US" dirty="0"/>
              <a:t>CLICK THE ICON</a:t>
            </a:r>
            <a:br>
              <a:rPr lang="en-US" dirty="0"/>
            </a:br>
            <a:r>
              <a:rPr lang="en-US" dirty="0"/>
              <a:t>TO ADD AN IMAGE</a:t>
            </a:r>
          </a:p>
        </p:txBody>
      </p:sp>
      <p:sp>
        <p:nvSpPr>
          <p:cNvPr id="2" name="Half page caption">
            <a:extLst>
              <a:ext uri="{FF2B5EF4-FFF2-40B4-BE49-F238E27FC236}">
                <a16:creationId xmlns:a16="http://schemas.microsoft.com/office/drawing/2014/main" id="{B38C91CF-F009-594C-9925-E560F49311E0}"/>
              </a:ext>
            </a:extLst>
          </p:cNvPr>
          <p:cNvSpPr>
            <a:spLocks noGrp="1"/>
          </p:cNvSpPr>
          <p:nvPr>
            <p:ph type="title" hasCustomPrompt="1"/>
          </p:nvPr>
        </p:nvSpPr>
        <p:spPr>
          <a:xfrm>
            <a:off x="6276977" y="2069838"/>
            <a:ext cx="5507036" cy="3205425"/>
          </a:xfrm>
        </p:spPr>
        <p:txBody>
          <a:bodyPr anchor="t"/>
          <a:lstStyle>
            <a:lvl1pPr>
              <a:defRPr sz="6000">
                <a:solidFill>
                  <a:schemeClr val="tx1"/>
                </a:solidFill>
              </a:defRPr>
            </a:lvl1pPr>
          </a:lstStyle>
          <a:p>
            <a:r>
              <a:rPr lang="en-US" dirty="0"/>
              <a:t>CAPTION TO AN IMAGE PERHAPS</a:t>
            </a:r>
          </a:p>
        </p:txBody>
      </p:sp>
      <p:sp>
        <p:nvSpPr>
          <p:cNvPr id="12" name="Footer Placeholder 7">
            <a:extLst>
              <a:ext uri="{FF2B5EF4-FFF2-40B4-BE49-F238E27FC236}">
                <a16:creationId xmlns:a16="http://schemas.microsoft.com/office/drawing/2014/main" id="{BD2479B8-70EE-5D43-8EAB-8E67C0A8661C}"/>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sp>
        <p:nvSpPr>
          <p:cNvPr id="15" name="Footer Placeholder 40">
            <a:hlinkClick r:id="rId2"/>
            <a:extLst>
              <a:ext uri="{FF2B5EF4-FFF2-40B4-BE49-F238E27FC236}">
                <a16:creationId xmlns:a16="http://schemas.microsoft.com/office/drawing/2014/main" id="{99B81052-EA3A-6041-A634-D8794D9DAA5F}"/>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16" name="Picture 15" descr="Logo&#10;&#10;Description automatically generated with low confidence">
            <a:extLst>
              <a:ext uri="{FF2B5EF4-FFF2-40B4-BE49-F238E27FC236}">
                <a16:creationId xmlns:a16="http://schemas.microsoft.com/office/drawing/2014/main" id="{4989A576-8B93-8143-A9BB-3D8286844600}"/>
              </a:ext>
            </a:extLst>
          </p:cNvPr>
          <p:cNvPicPr>
            <a:picLocks noChangeAspect="1"/>
          </p:cNvPicPr>
          <p:nvPr userDrawn="1"/>
        </p:nvPicPr>
        <p:blipFill>
          <a:blip r:embed="rId3"/>
          <a:stretch>
            <a:fillRect/>
          </a:stretch>
        </p:blipFill>
        <p:spPr>
          <a:xfrm>
            <a:off x="10725863" y="486082"/>
            <a:ext cx="1058080" cy="668354"/>
          </a:xfrm>
          <a:prstGeom prst="rect">
            <a:avLst/>
          </a:prstGeom>
        </p:spPr>
      </p:pic>
      <p:pic>
        <p:nvPicPr>
          <p:cNvPr id="17" name="Picture 16" descr="MAE DY BLEIDLAIS YN CYFRI PAID COLLI DY GYFLE Logo">
            <a:extLst>
              <a:ext uri="{FF2B5EF4-FFF2-40B4-BE49-F238E27FC236}">
                <a16:creationId xmlns:a16="http://schemas.microsoft.com/office/drawing/2014/main" id="{F8DD6647-0CBB-6443-9951-025AB7E89B21}"/>
              </a:ext>
            </a:extLst>
          </p:cNvPr>
          <p:cNvPicPr>
            <a:picLocks noChangeAspect="1"/>
          </p:cNvPicPr>
          <p:nvPr userDrawn="1"/>
        </p:nvPicPr>
        <p:blipFill>
          <a:blip r:embed="rId4"/>
          <a:stretch>
            <a:fillRect/>
          </a:stretch>
        </p:blipFill>
        <p:spPr>
          <a:xfrm>
            <a:off x="9526608" y="6062337"/>
            <a:ext cx="2246659" cy="468054"/>
          </a:xfrm>
          <a:prstGeom prst="rect">
            <a:avLst/>
          </a:prstGeom>
        </p:spPr>
      </p:pic>
    </p:spTree>
    <p:extLst>
      <p:ext uri="{BB962C8B-B14F-4D97-AF65-F5344CB8AC3E}">
        <p14:creationId xmlns:p14="http://schemas.microsoft.com/office/powerpoint/2010/main" val="23359522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 Caption + White A">
    <p:spTree>
      <p:nvGrpSpPr>
        <p:cNvPr id="1" name=""/>
        <p:cNvGrpSpPr/>
        <p:nvPr/>
      </p:nvGrpSpPr>
      <p:grpSpPr>
        <a:xfrm>
          <a:off x="0" y="0"/>
          <a:ext cx="0" cy="0"/>
          <a:chOff x="0" y="0"/>
          <a:chExt cx="0" cy="0"/>
        </a:xfrm>
      </p:grpSpPr>
      <p:sp>
        <p:nvSpPr>
          <p:cNvPr id="4" name="Left hand side image">
            <a:extLst>
              <a:ext uri="{FF2B5EF4-FFF2-40B4-BE49-F238E27FC236}">
                <a16:creationId xmlns:a16="http://schemas.microsoft.com/office/drawing/2014/main" id="{0C45F228-C33E-1C44-815D-8D864A0C7EF7}"/>
              </a:ext>
            </a:extLst>
          </p:cNvPr>
          <p:cNvSpPr>
            <a:spLocks noGrp="1"/>
          </p:cNvSpPr>
          <p:nvPr>
            <p:ph type="pic" sz="quarter" idx="11" hasCustomPrompt="1"/>
          </p:nvPr>
        </p:nvSpPr>
        <p:spPr>
          <a:xfrm>
            <a:off x="371474" y="476250"/>
            <a:ext cx="5580064" cy="4799013"/>
          </a:xfrm>
        </p:spPr>
        <p:txBody>
          <a:bodyPr anchor="ctr"/>
          <a:lstStyle>
            <a:lvl1pPr marL="0" indent="0" algn="ctr">
              <a:buNone/>
              <a:defRPr>
                <a:solidFill>
                  <a:schemeClr val="tx1"/>
                </a:solidFill>
              </a:defRPr>
            </a:lvl1pPr>
          </a:lstStyle>
          <a:p>
            <a:r>
              <a:rPr lang="en-US" dirty="0"/>
              <a:t>CLICK THE ICON</a:t>
            </a:r>
            <a:br>
              <a:rPr lang="en-US" dirty="0"/>
            </a:br>
            <a:r>
              <a:rPr lang="en-US" dirty="0"/>
              <a:t>TO ADD AN IMAGE</a:t>
            </a:r>
          </a:p>
        </p:txBody>
      </p:sp>
      <p:sp>
        <p:nvSpPr>
          <p:cNvPr id="2" name="Main Caption" descr="Caption&#10;">
            <a:extLst>
              <a:ext uri="{FF2B5EF4-FFF2-40B4-BE49-F238E27FC236}">
                <a16:creationId xmlns:a16="http://schemas.microsoft.com/office/drawing/2014/main" id="{B38C91CF-F009-594C-9925-E560F49311E0}"/>
              </a:ext>
            </a:extLst>
          </p:cNvPr>
          <p:cNvSpPr>
            <a:spLocks noGrp="1"/>
          </p:cNvSpPr>
          <p:nvPr>
            <p:ph type="title" hasCustomPrompt="1"/>
          </p:nvPr>
        </p:nvSpPr>
        <p:spPr>
          <a:xfrm>
            <a:off x="6276977" y="2069838"/>
            <a:ext cx="5507036" cy="3205425"/>
          </a:xfrm>
        </p:spPr>
        <p:txBody>
          <a:bodyPr anchor="t"/>
          <a:lstStyle>
            <a:lvl1pPr>
              <a:defRPr sz="6000">
                <a:solidFill>
                  <a:schemeClr val="tx1"/>
                </a:solidFill>
              </a:defRPr>
            </a:lvl1pPr>
          </a:lstStyle>
          <a:p>
            <a:r>
              <a:rPr lang="en-US" dirty="0"/>
              <a:t>CAPTION TO AN IMAGE PERHAPS</a:t>
            </a:r>
          </a:p>
        </p:txBody>
      </p:sp>
      <p:sp>
        <p:nvSpPr>
          <p:cNvPr id="12" name="Rectangle 11">
            <a:extLst>
              <a:ext uri="{FF2B5EF4-FFF2-40B4-BE49-F238E27FC236}">
                <a16:creationId xmlns:a16="http://schemas.microsoft.com/office/drawing/2014/main" id="{B7EB4D20-04A1-9247-8D72-AA1E69094D5D}"/>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3A1ECA7-33A9-F544-8B2E-0DE459F8126A}"/>
              </a:ext>
              <a:ext uri="{C183D7F6-B498-43B3-948B-1728B52AA6E4}">
                <adec:decorative xmlns:adec="http://schemas.microsoft.com/office/drawing/2017/decorative" val="1"/>
              </a:ext>
            </a:extLst>
          </p:cNvPr>
          <p:cNvPicPr>
            <a:picLocks noChangeAspect="1"/>
          </p:cNvPicPr>
          <p:nvPr userDrawn="1"/>
        </p:nvPicPr>
        <p:blipFill rotWithShape="1">
          <a:blip r:embed="rId2"/>
          <a:srcRect l="3461" r="6942" b="3737"/>
          <a:stretch/>
        </p:blipFill>
        <p:spPr>
          <a:xfrm>
            <a:off x="9481529" y="4099727"/>
            <a:ext cx="2710471" cy="2767437"/>
          </a:xfrm>
          <a:prstGeom prst="rect">
            <a:avLst/>
          </a:prstGeom>
        </p:spPr>
      </p:pic>
      <p:pic>
        <p:nvPicPr>
          <p:cNvPr id="14" name="Picture 13" descr="Outline of a hand pointing at an image&#10;">
            <a:extLst>
              <a:ext uri="{FF2B5EF4-FFF2-40B4-BE49-F238E27FC236}">
                <a16:creationId xmlns:a16="http://schemas.microsoft.com/office/drawing/2014/main" id="{4D7DC8F0-7092-AB4D-9A67-29A0B5240436}"/>
              </a:ext>
            </a:extLst>
          </p:cNvPr>
          <p:cNvPicPr>
            <a:picLocks noChangeAspect="1"/>
          </p:cNvPicPr>
          <p:nvPr userDrawn="1"/>
        </p:nvPicPr>
        <p:blipFill rotWithShape="1">
          <a:blip r:embed="rId3"/>
          <a:srcRect l="52080"/>
          <a:stretch/>
        </p:blipFill>
        <p:spPr>
          <a:xfrm flipH="1">
            <a:off x="6025664" y="914400"/>
            <a:ext cx="1308810" cy="1572819"/>
          </a:xfrm>
          <a:prstGeom prst="rect">
            <a:avLst/>
          </a:prstGeom>
        </p:spPr>
      </p:pic>
      <p:sp>
        <p:nvSpPr>
          <p:cNvPr id="15" name="Footer Placeholder 7">
            <a:extLst>
              <a:ext uri="{FF2B5EF4-FFF2-40B4-BE49-F238E27FC236}">
                <a16:creationId xmlns:a16="http://schemas.microsoft.com/office/drawing/2014/main" id="{36E55B73-65A7-5E48-A39D-179CE61C5B24}"/>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dirty="0"/>
              <a:t>PRESENTATION TITLE HERE (AMEND VIEW &gt; HEADER AND FOOTER &gt; APPLY ALL)</a:t>
            </a:r>
          </a:p>
        </p:txBody>
      </p:sp>
      <p:pic>
        <p:nvPicPr>
          <p:cNvPr id="22" name="Picture 21" descr="MAE DY BLEIDLAIS YN CYFRI PAID COLLI DY GYFLE Logo">
            <a:extLst>
              <a:ext uri="{FF2B5EF4-FFF2-40B4-BE49-F238E27FC236}">
                <a16:creationId xmlns:a16="http://schemas.microsoft.com/office/drawing/2014/main" id="{15346121-0E4C-724D-ABE9-5D850B76ACD3}"/>
              </a:ext>
            </a:extLst>
          </p:cNvPr>
          <p:cNvPicPr>
            <a:picLocks noChangeAspect="1"/>
          </p:cNvPicPr>
          <p:nvPr userDrawn="1"/>
        </p:nvPicPr>
        <p:blipFill>
          <a:blip r:embed="rId4"/>
          <a:stretch>
            <a:fillRect/>
          </a:stretch>
        </p:blipFill>
        <p:spPr>
          <a:xfrm>
            <a:off x="9526608" y="6062337"/>
            <a:ext cx="2246659" cy="468054"/>
          </a:xfrm>
          <a:prstGeom prst="rect">
            <a:avLst/>
          </a:prstGeom>
        </p:spPr>
      </p:pic>
      <p:sp>
        <p:nvSpPr>
          <p:cNvPr id="23" name="Footer Placeholder 40">
            <a:hlinkClick r:id="rId5"/>
            <a:extLst>
              <a:ext uri="{FF2B5EF4-FFF2-40B4-BE49-F238E27FC236}">
                <a16:creationId xmlns:a16="http://schemas.microsoft.com/office/drawing/2014/main" id="{11D3176B-5D29-7B41-A895-E484C99E4865}"/>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24" name="Picture 23" descr="A picture containing logo&#10;&#10;Description automatically generated">
            <a:extLst>
              <a:ext uri="{FF2B5EF4-FFF2-40B4-BE49-F238E27FC236}">
                <a16:creationId xmlns:a16="http://schemas.microsoft.com/office/drawing/2014/main" id="{A20CC900-FB39-A544-9F97-461A700518CC}"/>
              </a:ext>
            </a:extLst>
          </p:cNvPr>
          <p:cNvPicPr>
            <a:picLocks noChangeAspect="1"/>
          </p:cNvPicPr>
          <p:nvPr userDrawn="1"/>
        </p:nvPicPr>
        <p:blipFill>
          <a:blip r:embed="rId6"/>
          <a:stretch>
            <a:fillRect/>
          </a:stretch>
        </p:blipFill>
        <p:spPr>
          <a:xfrm>
            <a:off x="10742706" y="493632"/>
            <a:ext cx="1030561" cy="650971"/>
          </a:xfrm>
          <a:prstGeom prst="rect">
            <a:avLst/>
          </a:prstGeom>
        </p:spPr>
      </p:pic>
    </p:spTree>
    <p:extLst>
      <p:ext uri="{BB962C8B-B14F-4D97-AF65-F5344CB8AC3E}">
        <p14:creationId xmlns:p14="http://schemas.microsoft.com/office/powerpoint/2010/main" val="20259157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 + Caption + White B">
    <p:spTree>
      <p:nvGrpSpPr>
        <p:cNvPr id="1" name=""/>
        <p:cNvGrpSpPr/>
        <p:nvPr/>
      </p:nvGrpSpPr>
      <p:grpSpPr>
        <a:xfrm>
          <a:off x="0" y="0"/>
          <a:ext cx="0" cy="0"/>
          <a:chOff x="0" y="0"/>
          <a:chExt cx="0" cy="0"/>
        </a:xfrm>
      </p:grpSpPr>
      <p:sp>
        <p:nvSpPr>
          <p:cNvPr id="12" name="Left hand side image">
            <a:extLst>
              <a:ext uri="{FF2B5EF4-FFF2-40B4-BE49-F238E27FC236}">
                <a16:creationId xmlns:a16="http://schemas.microsoft.com/office/drawing/2014/main" id="{61E192B6-5A5F-E947-96A6-7A501DB8B696}"/>
              </a:ext>
            </a:extLst>
          </p:cNvPr>
          <p:cNvSpPr>
            <a:spLocks noGrp="1"/>
          </p:cNvSpPr>
          <p:nvPr>
            <p:ph type="pic" sz="quarter" idx="11" hasCustomPrompt="1"/>
          </p:nvPr>
        </p:nvSpPr>
        <p:spPr>
          <a:xfrm>
            <a:off x="371474" y="476250"/>
            <a:ext cx="5580064" cy="4799013"/>
          </a:xfrm>
        </p:spPr>
        <p:txBody>
          <a:bodyPr anchor="ctr"/>
          <a:lstStyle>
            <a:lvl1pPr marL="0" indent="0" algn="ctr">
              <a:buNone/>
              <a:defRPr>
                <a:solidFill>
                  <a:schemeClr val="tx1"/>
                </a:solidFill>
              </a:defRPr>
            </a:lvl1pPr>
          </a:lstStyle>
          <a:p>
            <a:r>
              <a:rPr lang="en-US" dirty="0"/>
              <a:t>CLICK THE ICON</a:t>
            </a:r>
            <a:br>
              <a:rPr lang="en-US" dirty="0"/>
            </a:br>
            <a:r>
              <a:rPr lang="en-US" dirty="0"/>
              <a:t>TO ADD AN IMAGE</a:t>
            </a:r>
          </a:p>
        </p:txBody>
      </p:sp>
      <p:sp>
        <p:nvSpPr>
          <p:cNvPr id="17" name="Main Caption" descr="Caption&#10;">
            <a:extLst>
              <a:ext uri="{FF2B5EF4-FFF2-40B4-BE49-F238E27FC236}">
                <a16:creationId xmlns:a16="http://schemas.microsoft.com/office/drawing/2014/main" id="{C409EEA0-299C-E441-B859-6B8AC6EB2320}"/>
              </a:ext>
            </a:extLst>
          </p:cNvPr>
          <p:cNvSpPr>
            <a:spLocks noGrp="1"/>
          </p:cNvSpPr>
          <p:nvPr>
            <p:ph type="title" hasCustomPrompt="1"/>
          </p:nvPr>
        </p:nvSpPr>
        <p:spPr>
          <a:xfrm>
            <a:off x="6276977" y="2069838"/>
            <a:ext cx="5507036" cy="3205425"/>
          </a:xfrm>
        </p:spPr>
        <p:txBody>
          <a:bodyPr anchor="t"/>
          <a:lstStyle>
            <a:lvl1pPr>
              <a:defRPr sz="6000">
                <a:solidFill>
                  <a:schemeClr val="tx1"/>
                </a:solidFill>
              </a:defRPr>
            </a:lvl1pPr>
          </a:lstStyle>
          <a:p>
            <a:r>
              <a:rPr lang="en-US" dirty="0"/>
              <a:t>CAPTION TO AN IMAGE PERHAPS</a:t>
            </a:r>
          </a:p>
        </p:txBody>
      </p:sp>
      <p:pic>
        <p:nvPicPr>
          <p:cNvPr id="19" name="Picture 18" descr="Outline of a hand pointing at an image&#10;">
            <a:extLst>
              <a:ext uri="{FF2B5EF4-FFF2-40B4-BE49-F238E27FC236}">
                <a16:creationId xmlns:a16="http://schemas.microsoft.com/office/drawing/2014/main" id="{142EF67F-F08A-9546-AB11-A538543EC91E}"/>
              </a:ext>
            </a:extLst>
          </p:cNvPr>
          <p:cNvPicPr>
            <a:picLocks noChangeAspect="1"/>
          </p:cNvPicPr>
          <p:nvPr userDrawn="1"/>
        </p:nvPicPr>
        <p:blipFill rotWithShape="1">
          <a:blip r:embed="rId2"/>
          <a:srcRect l="52080"/>
          <a:stretch/>
        </p:blipFill>
        <p:spPr>
          <a:xfrm flipH="1">
            <a:off x="6025664" y="914400"/>
            <a:ext cx="1308810" cy="1572819"/>
          </a:xfrm>
          <a:prstGeom prst="rect">
            <a:avLst/>
          </a:prstGeom>
        </p:spPr>
      </p:pic>
      <p:sp>
        <p:nvSpPr>
          <p:cNvPr id="13" name="Rectangle 12">
            <a:extLst>
              <a:ext uri="{FF2B5EF4-FFF2-40B4-BE49-F238E27FC236}">
                <a16:creationId xmlns:a16="http://schemas.microsoft.com/office/drawing/2014/main" id="{1C2E96A1-FF6E-F340-8DC9-35E8B97A1DEA}"/>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9624074F-E391-1F4C-B38D-A820D17E0537}"/>
              </a:ext>
            </a:extLst>
          </p:cNvPr>
          <p:cNvPicPr>
            <a:picLocks noChangeAspect="1"/>
          </p:cNvPicPr>
          <p:nvPr userDrawn="1"/>
        </p:nvPicPr>
        <p:blipFill rotWithShape="1">
          <a:blip r:embed="rId3"/>
          <a:srcRect l="3461" r="6942" b="3737"/>
          <a:stretch/>
        </p:blipFill>
        <p:spPr>
          <a:xfrm>
            <a:off x="9481529" y="4099727"/>
            <a:ext cx="2710471" cy="2767437"/>
          </a:xfrm>
          <a:prstGeom prst="rect">
            <a:avLst/>
          </a:prstGeom>
        </p:spPr>
      </p:pic>
      <p:sp>
        <p:nvSpPr>
          <p:cNvPr id="15" name="Footer Placeholder 7">
            <a:extLst>
              <a:ext uri="{FF2B5EF4-FFF2-40B4-BE49-F238E27FC236}">
                <a16:creationId xmlns:a16="http://schemas.microsoft.com/office/drawing/2014/main" id="{3C94EC99-B9F0-F14D-93AC-E9756C1680D5}"/>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pic>
        <p:nvPicPr>
          <p:cNvPr id="24" name="Picture 23" descr="MAE DY BLEIDLAIS YN CYFRI PAID COLLI DY GYFLE Logo">
            <a:extLst>
              <a:ext uri="{FF2B5EF4-FFF2-40B4-BE49-F238E27FC236}">
                <a16:creationId xmlns:a16="http://schemas.microsoft.com/office/drawing/2014/main" id="{A09F939A-F457-DD44-AC4A-C8573185E52F}"/>
              </a:ext>
            </a:extLst>
          </p:cNvPr>
          <p:cNvPicPr>
            <a:picLocks noChangeAspect="1"/>
          </p:cNvPicPr>
          <p:nvPr userDrawn="1"/>
        </p:nvPicPr>
        <p:blipFill>
          <a:blip r:embed="rId4"/>
          <a:stretch>
            <a:fillRect/>
          </a:stretch>
        </p:blipFill>
        <p:spPr>
          <a:xfrm>
            <a:off x="9526608" y="6062337"/>
            <a:ext cx="2246659" cy="468054"/>
          </a:xfrm>
          <a:prstGeom prst="rect">
            <a:avLst/>
          </a:prstGeom>
        </p:spPr>
      </p:pic>
      <p:sp>
        <p:nvSpPr>
          <p:cNvPr id="25" name="Footer Placeholder 40">
            <a:hlinkClick r:id="rId5"/>
            <a:extLst>
              <a:ext uri="{FF2B5EF4-FFF2-40B4-BE49-F238E27FC236}">
                <a16:creationId xmlns:a16="http://schemas.microsoft.com/office/drawing/2014/main" id="{F0BB0C8D-D3BA-E940-8062-1BE063F0E61E}"/>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26" name="Picture 25" descr="A picture containing logo&#10;&#10;Description automatically generated">
            <a:extLst>
              <a:ext uri="{FF2B5EF4-FFF2-40B4-BE49-F238E27FC236}">
                <a16:creationId xmlns:a16="http://schemas.microsoft.com/office/drawing/2014/main" id="{E16C3DB5-DBEF-6049-BA11-462E246A22F2}"/>
              </a:ext>
            </a:extLst>
          </p:cNvPr>
          <p:cNvPicPr>
            <a:picLocks noChangeAspect="1"/>
          </p:cNvPicPr>
          <p:nvPr userDrawn="1"/>
        </p:nvPicPr>
        <p:blipFill>
          <a:blip r:embed="rId6"/>
          <a:stretch>
            <a:fillRect/>
          </a:stretch>
        </p:blipFill>
        <p:spPr>
          <a:xfrm>
            <a:off x="10742706" y="493632"/>
            <a:ext cx="1030561" cy="650971"/>
          </a:xfrm>
          <a:prstGeom prst="rect">
            <a:avLst/>
          </a:prstGeom>
        </p:spPr>
      </p:pic>
    </p:spTree>
    <p:extLst>
      <p:ext uri="{BB962C8B-B14F-4D97-AF65-F5344CB8AC3E}">
        <p14:creationId xmlns:p14="http://schemas.microsoft.com/office/powerpoint/2010/main" val="18769634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Assets">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7BE9C0F-39F5-D046-9E92-4457040FB183}"/>
              </a:ext>
            </a:extLst>
          </p:cNvPr>
          <p:cNvSpPr txBox="1"/>
          <p:nvPr userDrawn="1"/>
        </p:nvSpPr>
        <p:spPr>
          <a:xfrm>
            <a:off x="371474" y="791895"/>
            <a:ext cx="7675245" cy="1938992"/>
          </a:xfrm>
          <a:prstGeom prst="rect">
            <a:avLst/>
          </a:prstGeom>
          <a:noFill/>
        </p:spPr>
        <p:txBody>
          <a:bodyPr wrap="square" rtlCol="0">
            <a:spAutoFit/>
          </a:bodyPr>
          <a:lstStyle/>
          <a:p>
            <a:r>
              <a:rPr lang="en-US" sz="6000" b="1" dirty="0">
                <a:latin typeface="Montserrat ExtraBold" pitchFamily="2" charset="77"/>
              </a:rPr>
              <a:t>How to use this presentation pack</a:t>
            </a:r>
          </a:p>
        </p:txBody>
      </p:sp>
      <p:sp>
        <p:nvSpPr>
          <p:cNvPr id="3" name="TextBox 2">
            <a:extLst>
              <a:ext uri="{FF2B5EF4-FFF2-40B4-BE49-F238E27FC236}">
                <a16:creationId xmlns:a16="http://schemas.microsoft.com/office/drawing/2014/main" id="{20D7F9D3-2839-1940-9A22-CC3A07232D54}"/>
              </a:ext>
            </a:extLst>
          </p:cNvPr>
          <p:cNvSpPr txBox="1"/>
          <p:nvPr userDrawn="1"/>
        </p:nvSpPr>
        <p:spPr>
          <a:xfrm>
            <a:off x="371473" y="3211338"/>
            <a:ext cx="5919537" cy="3416320"/>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1200" dirty="0">
                <a:latin typeface="Montserrat Medium" pitchFamily="2" charset="77"/>
              </a:rPr>
              <a:t>This presentation consists of many ‘master templates’ for you to use.</a:t>
            </a:r>
          </a:p>
          <a:p>
            <a:pPr marL="285750" indent="-285750">
              <a:spcAft>
                <a:spcPts val="1200"/>
              </a:spcAft>
              <a:buFont typeface="Arial" panose="020B0604020202020204" pitchFamily="34" charset="0"/>
              <a:buChar char="•"/>
            </a:pPr>
            <a:r>
              <a:rPr lang="en-US" sz="1200" dirty="0">
                <a:latin typeface="Montserrat Medium" pitchFamily="2" charset="77"/>
              </a:rPr>
              <a:t>It is recommended that you duplicate this presentation and rename to your desired folder destination before beginning.</a:t>
            </a:r>
          </a:p>
          <a:p>
            <a:pPr marL="285750" indent="-285750">
              <a:spcAft>
                <a:spcPts val="1200"/>
              </a:spcAft>
              <a:buFont typeface="Arial" panose="020B0604020202020204" pitchFamily="34" charset="0"/>
              <a:buChar char="•"/>
            </a:pPr>
            <a:r>
              <a:rPr lang="en-US" sz="1200" dirty="0">
                <a:latin typeface="Montserrat Medium" pitchFamily="2" charset="77"/>
              </a:rPr>
              <a:t>All available slides have been placed into the presentation itself to be amended or deleted as you please. </a:t>
            </a:r>
          </a:p>
          <a:p>
            <a:pPr marL="285750" indent="-285750">
              <a:spcAft>
                <a:spcPts val="1200"/>
              </a:spcAft>
              <a:buFont typeface="Arial" panose="020B0604020202020204" pitchFamily="34" charset="0"/>
              <a:buChar char="•"/>
            </a:pPr>
            <a:r>
              <a:rPr lang="en-US" sz="1200" dirty="0">
                <a:latin typeface="Montserrat Medium" pitchFamily="2" charset="77"/>
              </a:rPr>
              <a:t>Page 2 is an asset pack for you to copy and paste from. You may wish to keep this page available whilst you build your presentation and remove on completion. If for any reason you lose this page, you can find the assets in the master pages:</a:t>
            </a:r>
          </a:p>
          <a:p>
            <a:pPr marL="742950" lvl="1" indent="-285750">
              <a:spcAft>
                <a:spcPts val="800"/>
              </a:spcAft>
              <a:buFont typeface="Arial" panose="020B0604020202020204" pitchFamily="34" charset="0"/>
              <a:buChar char="•"/>
            </a:pPr>
            <a:r>
              <a:rPr lang="en-US" sz="1200" dirty="0">
                <a:latin typeface="Montserrat Medium" pitchFamily="2" charset="77"/>
              </a:rPr>
              <a:t>View &gt; Master &gt; Slide Master</a:t>
            </a:r>
          </a:p>
          <a:p>
            <a:pPr marL="742950" lvl="1" indent="-285750">
              <a:spcAft>
                <a:spcPts val="800"/>
              </a:spcAft>
              <a:buFont typeface="Arial" panose="020B0604020202020204" pitchFamily="34" charset="0"/>
              <a:buChar char="•"/>
            </a:pPr>
            <a:r>
              <a:rPr lang="en-US" sz="1200" dirty="0">
                <a:latin typeface="Montserrat Medium" pitchFamily="2" charset="77"/>
              </a:rPr>
              <a:t>Select your asset &gt; copy (</a:t>
            </a:r>
            <a:r>
              <a:rPr lang="en-US" sz="1200" dirty="0" err="1">
                <a:latin typeface="Montserrat Medium" pitchFamily="2" charset="77"/>
              </a:rPr>
              <a:t>ctrl+c</a:t>
            </a:r>
            <a:r>
              <a:rPr lang="en-US" sz="1200" dirty="0">
                <a:latin typeface="Montserrat Medium" pitchFamily="2" charset="77"/>
              </a:rPr>
              <a:t> or </a:t>
            </a:r>
            <a:r>
              <a:rPr lang="en-US" sz="1200" dirty="0" err="1">
                <a:latin typeface="Montserrat Medium" pitchFamily="2" charset="77"/>
              </a:rPr>
              <a:t>cmd+c</a:t>
            </a:r>
            <a:r>
              <a:rPr lang="en-US" sz="1200" dirty="0">
                <a:latin typeface="Montserrat Medium" pitchFamily="2" charset="77"/>
              </a:rPr>
              <a:t>)</a:t>
            </a:r>
          </a:p>
          <a:p>
            <a:pPr marL="742950" lvl="1" indent="-285750">
              <a:spcAft>
                <a:spcPts val="800"/>
              </a:spcAft>
              <a:buFont typeface="Arial" panose="020B0604020202020204" pitchFamily="34" charset="0"/>
              <a:buChar char="•"/>
            </a:pPr>
            <a:r>
              <a:rPr lang="en-US" sz="1200" dirty="0">
                <a:latin typeface="Montserrat Medium" pitchFamily="2" charset="77"/>
              </a:rPr>
              <a:t>Return to your presentation and paste (</a:t>
            </a:r>
            <a:r>
              <a:rPr lang="en-US" sz="1200" dirty="0" err="1">
                <a:latin typeface="Montserrat Medium" pitchFamily="2" charset="77"/>
              </a:rPr>
              <a:t>ctrl+v</a:t>
            </a:r>
            <a:r>
              <a:rPr lang="en-US" sz="1200" dirty="0">
                <a:latin typeface="Montserrat Medium" pitchFamily="2" charset="77"/>
              </a:rPr>
              <a:t> or </a:t>
            </a:r>
            <a:r>
              <a:rPr lang="en-US" sz="1200" dirty="0" err="1">
                <a:latin typeface="Montserrat Medium" pitchFamily="2" charset="77"/>
              </a:rPr>
              <a:t>cmd+v</a:t>
            </a:r>
            <a:r>
              <a:rPr lang="en-US" sz="1200" dirty="0">
                <a:latin typeface="Montserrat Medium" pitchFamily="2" charset="77"/>
              </a:rPr>
              <a:t>). </a:t>
            </a:r>
          </a:p>
          <a:p>
            <a:pPr marL="285750" indent="-285750">
              <a:spcAft>
                <a:spcPts val="1200"/>
              </a:spcAft>
              <a:buFont typeface="Arial" panose="020B0604020202020204" pitchFamily="34" charset="0"/>
              <a:buChar char="•"/>
            </a:pPr>
            <a:endParaRPr lang="en-US" sz="1200" dirty="0">
              <a:latin typeface="Montserrat Medium" pitchFamily="2" charset="77"/>
            </a:endParaRPr>
          </a:p>
        </p:txBody>
      </p:sp>
      <p:pic>
        <p:nvPicPr>
          <p:cNvPr id="4" name="Picture 3" descr="A picture containing person&#10;&#10;Description automatically generated">
            <a:extLst>
              <a:ext uri="{FF2B5EF4-FFF2-40B4-BE49-F238E27FC236}">
                <a16:creationId xmlns:a16="http://schemas.microsoft.com/office/drawing/2014/main" id="{CC590042-FDA3-634A-9D76-8F3B2D6F1891}"/>
              </a:ext>
            </a:extLst>
          </p:cNvPr>
          <p:cNvPicPr>
            <a:picLocks noChangeAspect="1"/>
          </p:cNvPicPr>
          <p:nvPr userDrawn="1"/>
        </p:nvPicPr>
        <p:blipFill rotWithShape="1">
          <a:blip r:embed="rId2"/>
          <a:srcRect l="1" r="-696"/>
          <a:stretch/>
        </p:blipFill>
        <p:spPr>
          <a:xfrm>
            <a:off x="7104131" y="1642769"/>
            <a:ext cx="4433934" cy="5225280"/>
          </a:xfrm>
          <a:prstGeom prst="rect">
            <a:avLst/>
          </a:prstGeom>
        </p:spPr>
      </p:pic>
    </p:spTree>
    <p:extLst>
      <p:ext uri="{BB962C8B-B14F-4D97-AF65-F5344CB8AC3E}">
        <p14:creationId xmlns:p14="http://schemas.microsoft.com/office/powerpoint/2010/main" val="7848897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ote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Image" descr="Image of teenage girl pondering with finger on chin">
            <a:extLst>
              <a:ext uri="{FF2B5EF4-FFF2-40B4-BE49-F238E27FC236}">
                <a16:creationId xmlns:a16="http://schemas.microsoft.com/office/drawing/2014/main" id="{89ACCAE7-F79D-1244-9E82-D871927DBA46}"/>
              </a:ext>
            </a:extLst>
          </p:cNvPr>
          <p:cNvPicPr>
            <a:picLocks noChangeAspect="1"/>
          </p:cNvPicPr>
          <p:nvPr userDrawn="1"/>
        </p:nvPicPr>
        <p:blipFill rotWithShape="1">
          <a:blip r:embed="rId2"/>
          <a:srcRect l="-363" r="6016"/>
          <a:stretch/>
        </p:blipFill>
        <p:spPr>
          <a:xfrm rot="1043764" flipH="1">
            <a:off x="-727137" y="1341028"/>
            <a:ext cx="5225143" cy="6572049"/>
          </a:xfrm>
          <a:prstGeom prst="rect">
            <a:avLst/>
          </a:prstGeom>
        </p:spPr>
      </p:pic>
      <p:sp>
        <p:nvSpPr>
          <p:cNvPr id="16" name="Title 1">
            <a:extLst>
              <a:ext uri="{FF2B5EF4-FFF2-40B4-BE49-F238E27FC236}">
                <a16:creationId xmlns:a16="http://schemas.microsoft.com/office/drawing/2014/main" id="{FEBDE36F-3F1F-8545-B061-931E3103E160}"/>
              </a:ext>
              <a:ext uri="{C183D7F6-B498-43B3-948B-1728B52AA6E4}">
                <adec:decorative xmlns:adec="http://schemas.microsoft.com/office/drawing/2017/decorative" val="1"/>
              </a:ext>
            </a:extLst>
          </p:cNvPr>
          <p:cNvSpPr txBox="1">
            <a:spLocks/>
          </p:cNvSpPr>
          <p:nvPr userDrawn="1"/>
        </p:nvSpPr>
        <p:spPr>
          <a:xfrm>
            <a:off x="11254154" y="3426488"/>
            <a:ext cx="723481" cy="200966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Montserrat Black" pitchFamily="2" charset="77"/>
                <a:ea typeface="+mj-ea"/>
                <a:cs typeface="+mj-cs"/>
              </a:defRPr>
            </a:lvl1pPr>
          </a:lstStyle>
          <a:p>
            <a:r>
              <a:rPr lang="en-US" dirty="0">
                <a:solidFill>
                  <a:schemeClr val="tx1"/>
                </a:solidFill>
              </a:rPr>
              <a:t>”</a:t>
            </a:r>
          </a:p>
        </p:txBody>
      </p:sp>
      <p:sp>
        <p:nvSpPr>
          <p:cNvPr id="8" name="Title 1" descr="Main Quote&#10;">
            <a:extLst>
              <a:ext uri="{FF2B5EF4-FFF2-40B4-BE49-F238E27FC236}">
                <a16:creationId xmlns:a16="http://schemas.microsoft.com/office/drawing/2014/main" id="{CEFA90B8-DDDF-0749-AD7D-37B2C322D44A}"/>
              </a:ext>
            </a:extLst>
          </p:cNvPr>
          <p:cNvSpPr>
            <a:spLocks noGrp="1"/>
          </p:cNvSpPr>
          <p:nvPr>
            <p:ph type="title" hasCustomPrompt="1"/>
          </p:nvPr>
        </p:nvSpPr>
        <p:spPr>
          <a:xfrm>
            <a:off x="3704843" y="1756599"/>
            <a:ext cx="8170635" cy="3581826"/>
          </a:xfrm>
        </p:spPr>
        <p:txBody>
          <a:bodyPr anchor="t"/>
          <a:lstStyle>
            <a:lvl1pPr>
              <a:defRPr sz="6000">
                <a:solidFill>
                  <a:schemeClr val="tx1"/>
                </a:solidFill>
              </a:defRPr>
            </a:lvl1pPr>
          </a:lstStyle>
          <a:p>
            <a:r>
              <a:rPr lang="en-US" dirty="0"/>
              <a:t>MAYBE YOU WANT AN INSPIRATIONAL QUOTE</a:t>
            </a:r>
          </a:p>
        </p:txBody>
      </p:sp>
      <p:sp>
        <p:nvSpPr>
          <p:cNvPr id="9" name="Title 1">
            <a:extLst>
              <a:ext uri="{FF2B5EF4-FFF2-40B4-BE49-F238E27FC236}">
                <a16:creationId xmlns:a16="http://schemas.microsoft.com/office/drawing/2014/main" id="{8AE57269-2D63-2547-8D46-F20246CF01DD}"/>
              </a:ext>
              <a:ext uri="{C183D7F6-B498-43B3-948B-1728B52AA6E4}">
                <adec:decorative xmlns:adec="http://schemas.microsoft.com/office/drawing/2017/decorative" val="1"/>
              </a:ext>
            </a:extLst>
          </p:cNvPr>
          <p:cNvSpPr txBox="1">
            <a:spLocks/>
          </p:cNvSpPr>
          <p:nvPr userDrawn="1"/>
        </p:nvSpPr>
        <p:spPr>
          <a:xfrm>
            <a:off x="3704843" y="0"/>
            <a:ext cx="723481" cy="200966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Montserrat Black" pitchFamily="2" charset="77"/>
                <a:ea typeface="+mj-ea"/>
                <a:cs typeface="+mj-cs"/>
              </a:defRPr>
            </a:lvl1pPr>
          </a:lstStyle>
          <a:p>
            <a:r>
              <a:rPr lang="en-US" dirty="0">
                <a:solidFill>
                  <a:schemeClr val="tx1"/>
                </a:solidFill>
              </a:rPr>
              <a:t>“</a:t>
            </a:r>
          </a:p>
        </p:txBody>
      </p:sp>
      <p:pic>
        <p:nvPicPr>
          <p:cNvPr id="13" name="Picture 12" descr="A picture containing logo&#10;&#10;Description automatically generated">
            <a:extLst>
              <a:ext uri="{FF2B5EF4-FFF2-40B4-BE49-F238E27FC236}">
                <a16:creationId xmlns:a16="http://schemas.microsoft.com/office/drawing/2014/main" id="{B71CF5EF-2EE5-2C4C-ADC0-8F4BEC36D76B}"/>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10742706" y="493632"/>
            <a:ext cx="1030561" cy="650971"/>
          </a:xfrm>
          <a:prstGeom prst="rect">
            <a:avLst/>
          </a:prstGeom>
        </p:spPr>
      </p:pic>
      <p:pic>
        <p:nvPicPr>
          <p:cNvPr id="14" name="Picture 13" descr="MAE DY BLEIDLAIS YN CYFRI PAID COLLI DY GYFLE Logo">
            <a:extLst>
              <a:ext uri="{FF2B5EF4-FFF2-40B4-BE49-F238E27FC236}">
                <a16:creationId xmlns:a16="http://schemas.microsoft.com/office/drawing/2014/main" id="{FF2D3DB2-00CD-FE48-9417-41CB032450E9}"/>
              </a:ext>
            </a:extLst>
          </p:cNvPr>
          <p:cNvPicPr>
            <a:picLocks noChangeAspect="1"/>
          </p:cNvPicPr>
          <p:nvPr userDrawn="1"/>
        </p:nvPicPr>
        <p:blipFill>
          <a:blip r:embed="rId5"/>
          <a:stretch>
            <a:fillRect/>
          </a:stretch>
        </p:blipFill>
        <p:spPr>
          <a:xfrm>
            <a:off x="9526608" y="6062337"/>
            <a:ext cx="2246659" cy="468054"/>
          </a:xfrm>
          <a:prstGeom prst="rect">
            <a:avLst/>
          </a:prstGeom>
        </p:spPr>
      </p:pic>
    </p:spTree>
    <p:extLst>
      <p:ext uri="{BB962C8B-B14F-4D97-AF65-F5344CB8AC3E}">
        <p14:creationId xmlns:p14="http://schemas.microsoft.com/office/powerpoint/2010/main" val="15844436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Quote B">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Lst>
          </p:cNvPr>
          <p:cNvSpPr/>
          <p:nvPr userDrawn="1"/>
        </p:nvSpPr>
        <p:spPr>
          <a:xfrm flipV="1">
            <a:off x="0" y="0"/>
            <a:ext cx="12192000" cy="5714804"/>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Image" descr="Image of teenage girl pondering with finger on chin">
            <a:extLst>
              <a:ext uri="{FF2B5EF4-FFF2-40B4-BE49-F238E27FC236}">
                <a16:creationId xmlns:a16="http://schemas.microsoft.com/office/drawing/2014/main" id="{AF6F1F5F-250A-FE4A-ACD7-2D05B5CF7E26}"/>
              </a:ext>
            </a:extLst>
          </p:cNvPr>
          <p:cNvPicPr>
            <a:picLocks noChangeAspect="1"/>
          </p:cNvPicPr>
          <p:nvPr userDrawn="1"/>
        </p:nvPicPr>
        <p:blipFill rotWithShape="1">
          <a:blip r:embed="rId2"/>
          <a:srcRect l="-363" r="6016"/>
          <a:stretch/>
        </p:blipFill>
        <p:spPr>
          <a:xfrm rot="1043764" flipH="1">
            <a:off x="-727137" y="1341028"/>
            <a:ext cx="5225143" cy="6572049"/>
          </a:xfrm>
          <a:prstGeom prst="rect">
            <a:avLst/>
          </a:prstGeom>
        </p:spPr>
      </p:pic>
      <p:sp>
        <p:nvSpPr>
          <p:cNvPr id="16" name="Title 1">
            <a:extLst>
              <a:ext uri="{FF2B5EF4-FFF2-40B4-BE49-F238E27FC236}">
                <a16:creationId xmlns:a16="http://schemas.microsoft.com/office/drawing/2014/main" id="{DB0BFB95-A8CC-5A4C-9753-98855CE1886F}"/>
              </a:ext>
              <a:ext uri="{C183D7F6-B498-43B3-948B-1728B52AA6E4}">
                <adec:decorative xmlns:adec="http://schemas.microsoft.com/office/drawing/2017/decorative" val="1"/>
              </a:ext>
            </a:extLst>
          </p:cNvPr>
          <p:cNvSpPr txBox="1">
            <a:spLocks/>
          </p:cNvSpPr>
          <p:nvPr userDrawn="1"/>
        </p:nvSpPr>
        <p:spPr>
          <a:xfrm>
            <a:off x="11254154" y="3426488"/>
            <a:ext cx="723481" cy="200966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Montserrat Black" pitchFamily="2" charset="77"/>
                <a:ea typeface="+mj-ea"/>
                <a:cs typeface="+mj-cs"/>
              </a:defRPr>
            </a:lvl1pPr>
          </a:lstStyle>
          <a:p>
            <a:r>
              <a:rPr lang="en-US" dirty="0">
                <a:solidFill>
                  <a:schemeClr val="tx1"/>
                </a:solidFill>
              </a:rPr>
              <a:t>”</a:t>
            </a:r>
          </a:p>
        </p:txBody>
      </p:sp>
      <p:sp>
        <p:nvSpPr>
          <p:cNvPr id="17" name="Title 1" descr="Main Quote&#10;">
            <a:extLst>
              <a:ext uri="{FF2B5EF4-FFF2-40B4-BE49-F238E27FC236}">
                <a16:creationId xmlns:a16="http://schemas.microsoft.com/office/drawing/2014/main" id="{03559090-BADF-C94D-8E1B-1DB60FDEFC6A}"/>
              </a:ext>
            </a:extLst>
          </p:cNvPr>
          <p:cNvSpPr>
            <a:spLocks noGrp="1"/>
          </p:cNvSpPr>
          <p:nvPr>
            <p:ph type="title" hasCustomPrompt="1"/>
          </p:nvPr>
        </p:nvSpPr>
        <p:spPr>
          <a:xfrm>
            <a:off x="3704843" y="1756599"/>
            <a:ext cx="8170635" cy="3581826"/>
          </a:xfrm>
        </p:spPr>
        <p:txBody>
          <a:bodyPr anchor="t"/>
          <a:lstStyle>
            <a:lvl1pPr>
              <a:defRPr sz="6000">
                <a:solidFill>
                  <a:schemeClr val="tx1"/>
                </a:solidFill>
              </a:defRPr>
            </a:lvl1pPr>
          </a:lstStyle>
          <a:p>
            <a:r>
              <a:rPr lang="en-US" dirty="0"/>
              <a:t>MAYBE YOU WANT AN INSPIRATIONAL QUOTE</a:t>
            </a:r>
          </a:p>
        </p:txBody>
      </p:sp>
      <p:sp>
        <p:nvSpPr>
          <p:cNvPr id="18" name="Title 1">
            <a:extLst>
              <a:ext uri="{FF2B5EF4-FFF2-40B4-BE49-F238E27FC236}">
                <a16:creationId xmlns:a16="http://schemas.microsoft.com/office/drawing/2014/main" id="{D6763833-69F3-6B41-85E8-FFA2E28E5CF5}"/>
              </a:ext>
              <a:ext uri="{C183D7F6-B498-43B3-948B-1728B52AA6E4}">
                <adec:decorative xmlns:adec="http://schemas.microsoft.com/office/drawing/2017/decorative" val="1"/>
              </a:ext>
            </a:extLst>
          </p:cNvPr>
          <p:cNvSpPr txBox="1">
            <a:spLocks/>
          </p:cNvSpPr>
          <p:nvPr userDrawn="1"/>
        </p:nvSpPr>
        <p:spPr>
          <a:xfrm>
            <a:off x="3704843" y="0"/>
            <a:ext cx="723481" cy="200966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Montserrat Black" pitchFamily="2" charset="77"/>
                <a:ea typeface="+mj-ea"/>
                <a:cs typeface="+mj-cs"/>
              </a:defRPr>
            </a:lvl1pPr>
          </a:lstStyle>
          <a:p>
            <a:r>
              <a:rPr lang="en-US" dirty="0">
                <a:solidFill>
                  <a:schemeClr val="tx1"/>
                </a:solidFill>
              </a:rPr>
              <a:t>“</a:t>
            </a:r>
          </a:p>
        </p:txBody>
      </p:sp>
      <p:pic>
        <p:nvPicPr>
          <p:cNvPr id="9" name="Picture 8" descr="A picture containing logo&#10;&#10;Description automatically generated">
            <a:extLst>
              <a:ext uri="{FF2B5EF4-FFF2-40B4-BE49-F238E27FC236}">
                <a16:creationId xmlns:a16="http://schemas.microsoft.com/office/drawing/2014/main" id="{CEA10697-2991-3348-A04E-762251C73165}"/>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10742706" y="493632"/>
            <a:ext cx="1030561" cy="650971"/>
          </a:xfrm>
          <a:prstGeom prst="rect">
            <a:avLst/>
          </a:prstGeom>
        </p:spPr>
      </p:pic>
      <p:pic>
        <p:nvPicPr>
          <p:cNvPr id="10" name="Picture 9" descr="MAE DY BLEIDLAIS YN CYFRI PAID COLLI DY GYFLE Logo">
            <a:extLst>
              <a:ext uri="{FF2B5EF4-FFF2-40B4-BE49-F238E27FC236}">
                <a16:creationId xmlns:a16="http://schemas.microsoft.com/office/drawing/2014/main" id="{0815E5BB-0D07-2946-91E3-E011D8124D45}"/>
              </a:ext>
            </a:extLst>
          </p:cNvPr>
          <p:cNvPicPr>
            <a:picLocks noChangeAspect="1"/>
          </p:cNvPicPr>
          <p:nvPr userDrawn="1"/>
        </p:nvPicPr>
        <p:blipFill>
          <a:blip r:embed="rId5"/>
          <a:stretch>
            <a:fillRect/>
          </a:stretch>
        </p:blipFill>
        <p:spPr>
          <a:xfrm>
            <a:off x="9526608" y="6062337"/>
            <a:ext cx="2246659" cy="468054"/>
          </a:xfrm>
          <a:prstGeom prst="rect">
            <a:avLst/>
          </a:prstGeom>
        </p:spPr>
      </p:pic>
    </p:spTree>
    <p:extLst>
      <p:ext uri="{BB962C8B-B14F-4D97-AF65-F5344CB8AC3E}">
        <p14:creationId xmlns:p14="http://schemas.microsoft.com/office/powerpoint/2010/main" val="38565455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rid A">
    <p:spTree>
      <p:nvGrpSpPr>
        <p:cNvPr id="1" name=""/>
        <p:cNvGrpSpPr/>
        <p:nvPr/>
      </p:nvGrpSpPr>
      <p:grpSpPr>
        <a:xfrm>
          <a:off x="0" y="0"/>
          <a:ext cx="0" cy="0"/>
          <a:chOff x="0" y="0"/>
          <a:chExt cx="0" cy="0"/>
        </a:xfrm>
      </p:grpSpPr>
      <p:sp>
        <p:nvSpPr>
          <p:cNvPr id="8" name="Main tit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11" name="Footer Placeholder 7">
            <a:extLst>
              <a:ext uri="{FF2B5EF4-FFF2-40B4-BE49-F238E27FC236}">
                <a16:creationId xmlns:a16="http://schemas.microsoft.com/office/drawing/2014/main" id="{381DA2B3-749F-2649-A416-7D1CD8D42ADC}"/>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pic>
        <p:nvPicPr>
          <p:cNvPr id="14" name="Picture 13" descr="MAE DY BLEIDLAIS YN CYFRI PAID COLLI DY GYFLE Logo">
            <a:extLst>
              <a:ext uri="{FF2B5EF4-FFF2-40B4-BE49-F238E27FC236}">
                <a16:creationId xmlns:a16="http://schemas.microsoft.com/office/drawing/2014/main" id="{84CD3B0B-1808-1744-B009-1963A1202628}"/>
              </a:ext>
            </a:extLst>
          </p:cNvPr>
          <p:cNvPicPr>
            <a:picLocks noChangeAspect="1"/>
          </p:cNvPicPr>
          <p:nvPr userDrawn="1"/>
        </p:nvPicPr>
        <p:blipFill>
          <a:blip r:embed="rId2"/>
          <a:stretch>
            <a:fillRect/>
          </a:stretch>
        </p:blipFill>
        <p:spPr>
          <a:xfrm>
            <a:off x="9526608" y="6062337"/>
            <a:ext cx="2246659" cy="468054"/>
          </a:xfrm>
          <a:prstGeom prst="rect">
            <a:avLst/>
          </a:prstGeom>
        </p:spPr>
      </p:pic>
      <p:sp>
        <p:nvSpPr>
          <p:cNvPr id="15" name="Footer Placeholder 40">
            <a:hlinkClick r:id="rId3"/>
            <a:extLst>
              <a:ext uri="{FF2B5EF4-FFF2-40B4-BE49-F238E27FC236}">
                <a16:creationId xmlns:a16="http://schemas.microsoft.com/office/drawing/2014/main" id="{1FB2331C-532E-DF46-B5FF-46570B01CBDA}"/>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16" name="Picture 15" descr="A picture containing logo&#10;&#10;Description automatically generated">
            <a:extLst>
              <a:ext uri="{FF2B5EF4-FFF2-40B4-BE49-F238E27FC236}">
                <a16:creationId xmlns:a16="http://schemas.microsoft.com/office/drawing/2014/main" id="{9B5F797E-F2A0-E64F-B333-860B43F263DC}"/>
              </a:ext>
            </a:extLst>
          </p:cNvPr>
          <p:cNvPicPr>
            <a:picLocks noChangeAspect="1"/>
          </p:cNvPicPr>
          <p:nvPr userDrawn="1"/>
        </p:nvPicPr>
        <p:blipFill>
          <a:blip r:embed="rId4"/>
          <a:stretch>
            <a:fillRect/>
          </a:stretch>
        </p:blipFill>
        <p:spPr>
          <a:xfrm>
            <a:off x="10742706" y="493632"/>
            <a:ext cx="1030561" cy="650971"/>
          </a:xfrm>
          <a:prstGeom prst="rect">
            <a:avLst/>
          </a:prstGeom>
        </p:spPr>
      </p:pic>
    </p:spTree>
    <p:extLst>
      <p:ext uri="{BB962C8B-B14F-4D97-AF65-F5344CB8AC3E}">
        <p14:creationId xmlns:p14="http://schemas.microsoft.com/office/powerpoint/2010/main" val="29946241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Grid A">
    <p:spTree>
      <p:nvGrpSpPr>
        <p:cNvPr id="1" name=""/>
        <p:cNvGrpSpPr/>
        <p:nvPr/>
      </p:nvGrpSpPr>
      <p:grpSpPr>
        <a:xfrm>
          <a:off x="0" y="0"/>
          <a:ext cx="0" cy="0"/>
          <a:chOff x="0" y="0"/>
          <a:chExt cx="0" cy="0"/>
        </a:xfrm>
      </p:grpSpPr>
      <p:sp>
        <p:nvSpPr>
          <p:cNvPr id="8" name="Main Tit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graphicFrame>
        <p:nvGraphicFramePr>
          <p:cNvPr id="18" name="Table 18" descr="Table&#10;">
            <a:extLst>
              <a:ext uri="{FF2B5EF4-FFF2-40B4-BE49-F238E27FC236}">
                <a16:creationId xmlns:a16="http://schemas.microsoft.com/office/drawing/2014/main" id="{9A364887-69AB-A540-BF97-AA2BE3E3EB7D}"/>
              </a:ext>
            </a:extLst>
          </p:cNvPr>
          <p:cNvGraphicFramePr>
            <a:graphicFrameLocks noGrp="1"/>
          </p:cNvGraphicFramePr>
          <p:nvPr userDrawn="1">
            <p:extLst>
              <p:ext uri="{D42A27DB-BD31-4B8C-83A1-F6EECF244321}">
                <p14:modId xmlns:p14="http://schemas.microsoft.com/office/powerpoint/2010/main" val="931472893"/>
              </p:ext>
            </p:extLst>
          </p:nvPr>
        </p:nvGraphicFramePr>
        <p:xfrm>
          <a:off x="371475" y="1587638"/>
          <a:ext cx="11412538" cy="4127168"/>
        </p:xfrm>
        <a:graphic>
          <a:graphicData uri="http://schemas.openxmlformats.org/drawingml/2006/table">
            <a:tbl>
              <a:tblPr bandRow="1">
                <a:tableStyleId>{5C22544A-7EE6-4342-B048-85BDC9FD1C3A}</a:tableStyleId>
              </a:tblPr>
              <a:tblGrid>
                <a:gridCol w="5706269">
                  <a:extLst>
                    <a:ext uri="{9D8B030D-6E8A-4147-A177-3AD203B41FA5}">
                      <a16:colId xmlns:a16="http://schemas.microsoft.com/office/drawing/2014/main" val="3872099780"/>
                    </a:ext>
                  </a:extLst>
                </a:gridCol>
                <a:gridCol w="5706269">
                  <a:extLst>
                    <a:ext uri="{9D8B030D-6E8A-4147-A177-3AD203B41FA5}">
                      <a16:colId xmlns:a16="http://schemas.microsoft.com/office/drawing/2014/main" val="55130738"/>
                    </a:ext>
                  </a:extLst>
                </a:gridCol>
              </a:tblGrid>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endParaRPr>
                    </a:p>
                  </a:txBody>
                  <a:tcPr marL="144000" marR="144000" marT="144000" marB="144000">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1620830883"/>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endParaRP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3702979732"/>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endParaRP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4106981677"/>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endParaRP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1873143658"/>
                  </a:ext>
                </a:extLst>
              </a:tr>
            </a:tbl>
          </a:graphicData>
        </a:graphic>
      </p:graphicFrame>
      <p:sp>
        <p:nvSpPr>
          <p:cNvPr id="11" name="Footer Placeholder 7">
            <a:extLst>
              <a:ext uri="{FF2B5EF4-FFF2-40B4-BE49-F238E27FC236}">
                <a16:creationId xmlns:a16="http://schemas.microsoft.com/office/drawing/2014/main" id="{381DA2B3-749F-2649-A416-7D1CD8D42ADC}"/>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pic>
        <p:nvPicPr>
          <p:cNvPr id="14" name="Picture 13" descr="MAE DY BLEIDLAIS YN CYFRI PAID COLLI DY GYFLE Logo">
            <a:extLst>
              <a:ext uri="{FF2B5EF4-FFF2-40B4-BE49-F238E27FC236}">
                <a16:creationId xmlns:a16="http://schemas.microsoft.com/office/drawing/2014/main" id="{09B1E151-631F-DC47-84CF-31D75BF32DC1}"/>
              </a:ext>
            </a:extLst>
          </p:cNvPr>
          <p:cNvPicPr>
            <a:picLocks noChangeAspect="1"/>
          </p:cNvPicPr>
          <p:nvPr userDrawn="1"/>
        </p:nvPicPr>
        <p:blipFill>
          <a:blip r:embed="rId2"/>
          <a:stretch>
            <a:fillRect/>
          </a:stretch>
        </p:blipFill>
        <p:spPr>
          <a:xfrm>
            <a:off x="9526608" y="6062337"/>
            <a:ext cx="2246659" cy="468054"/>
          </a:xfrm>
          <a:prstGeom prst="rect">
            <a:avLst/>
          </a:prstGeom>
        </p:spPr>
      </p:pic>
      <p:sp>
        <p:nvSpPr>
          <p:cNvPr id="15" name="Footer Placeholder 40">
            <a:hlinkClick r:id="rId3"/>
            <a:extLst>
              <a:ext uri="{FF2B5EF4-FFF2-40B4-BE49-F238E27FC236}">
                <a16:creationId xmlns:a16="http://schemas.microsoft.com/office/drawing/2014/main" id="{55B9F74C-BEC6-D040-BDED-DF18E9253070}"/>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16" name="Picture 15" descr="A picture containing logo&#10;&#10;Description automatically generated">
            <a:extLst>
              <a:ext uri="{FF2B5EF4-FFF2-40B4-BE49-F238E27FC236}">
                <a16:creationId xmlns:a16="http://schemas.microsoft.com/office/drawing/2014/main" id="{D1183D4F-9167-5740-9797-36A5BA056929}"/>
              </a:ext>
            </a:extLst>
          </p:cNvPr>
          <p:cNvPicPr>
            <a:picLocks noChangeAspect="1"/>
          </p:cNvPicPr>
          <p:nvPr userDrawn="1"/>
        </p:nvPicPr>
        <p:blipFill>
          <a:blip r:embed="rId4"/>
          <a:stretch>
            <a:fillRect/>
          </a:stretch>
        </p:blipFill>
        <p:spPr>
          <a:xfrm>
            <a:off x="10742706" y="493632"/>
            <a:ext cx="1030561" cy="650971"/>
          </a:xfrm>
          <a:prstGeom prst="rect">
            <a:avLst/>
          </a:prstGeom>
        </p:spPr>
      </p:pic>
    </p:spTree>
    <p:extLst>
      <p:ext uri="{BB962C8B-B14F-4D97-AF65-F5344CB8AC3E}">
        <p14:creationId xmlns:p14="http://schemas.microsoft.com/office/powerpoint/2010/main" val="24005991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Grid B">
    <p:spTree>
      <p:nvGrpSpPr>
        <p:cNvPr id="1" name=""/>
        <p:cNvGrpSpPr/>
        <p:nvPr/>
      </p:nvGrpSpPr>
      <p:grpSpPr>
        <a:xfrm>
          <a:off x="0" y="0"/>
          <a:ext cx="0" cy="0"/>
          <a:chOff x="0" y="0"/>
          <a:chExt cx="0" cy="0"/>
        </a:xfrm>
      </p:grpSpPr>
      <p:sp>
        <p:nvSpPr>
          <p:cNvPr id="8" name="Main Tit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graphicFrame>
        <p:nvGraphicFramePr>
          <p:cNvPr id="18" name="Table 18" descr="Table">
            <a:extLst>
              <a:ext uri="{FF2B5EF4-FFF2-40B4-BE49-F238E27FC236}">
                <a16:creationId xmlns:a16="http://schemas.microsoft.com/office/drawing/2014/main" id="{9A364887-69AB-A540-BF97-AA2BE3E3EB7D}"/>
              </a:ext>
            </a:extLst>
          </p:cNvPr>
          <p:cNvGraphicFramePr>
            <a:graphicFrameLocks noGrp="1"/>
          </p:cNvGraphicFramePr>
          <p:nvPr userDrawn="1">
            <p:extLst>
              <p:ext uri="{D42A27DB-BD31-4B8C-83A1-F6EECF244321}">
                <p14:modId xmlns:p14="http://schemas.microsoft.com/office/powerpoint/2010/main" val="472709803"/>
              </p:ext>
            </p:extLst>
          </p:nvPr>
        </p:nvGraphicFramePr>
        <p:xfrm>
          <a:off x="371475" y="1587638"/>
          <a:ext cx="11412538" cy="4127168"/>
        </p:xfrm>
        <a:graphic>
          <a:graphicData uri="http://schemas.openxmlformats.org/drawingml/2006/table">
            <a:tbl>
              <a:tblPr bandRow="1">
                <a:tableStyleId>{5C22544A-7EE6-4342-B048-85BDC9FD1C3A}</a:tableStyleId>
              </a:tblPr>
              <a:tblGrid>
                <a:gridCol w="5706269">
                  <a:extLst>
                    <a:ext uri="{9D8B030D-6E8A-4147-A177-3AD203B41FA5}">
                      <a16:colId xmlns:a16="http://schemas.microsoft.com/office/drawing/2014/main" val="3872099780"/>
                    </a:ext>
                  </a:extLst>
                </a:gridCol>
                <a:gridCol w="5706269">
                  <a:extLst>
                    <a:ext uri="{9D8B030D-6E8A-4147-A177-3AD203B41FA5}">
                      <a16:colId xmlns:a16="http://schemas.microsoft.com/office/drawing/2014/main" val="55130738"/>
                    </a:ext>
                  </a:extLst>
                </a:gridCol>
              </a:tblGrid>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rPr>
                        <a:t>Body copy</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rPr>
                        <a:t>Body copy</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1620830883"/>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rPr>
                        <a:t>Body copy</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rPr>
                        <a:t>Body copy</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3702979732"/>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endPar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endPar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endParaRP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4106981677"/>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endPar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rPr>
                        <a:t>Body copy</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1873143658"/>
                  </a:ext>
                </a:extLst>
              </a:tr>
            </a:tbl>
          </a:graphicData>
        </a:graphic>
      </p:graphicFrame>
      <p:sp>
        <p:nvSpPr>
          <p:cNvPr id="11" name="Footer Placeholder 7">
            <a:extLst>
              <a:ext uri="{FF2B5EF4-FFF2-40B4-BE49-F238E27FC236}">
                <a16:creationId xmlns:a16="http://schemas.microsoft.com/office/drawing/2014/main" id="{7FF1B7C6-6E20-CB4D-80E7-BFB6C3DA29C5}"/>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pic>
        <p:nvPicPr>
          <p:cNvPr id="14" name="Picture 13" descr="MAE DY BLEIDLAIS YN CYFRI PAID COLLI DY GYFLE Logo">
            <a:extLst>
              <a:ext uri="{FF2B5EF4-FFF2-40B4-BE49-F238E27FC236}">
                <a16:creationId xmlns:a16="http://schemas.microsoft.com/office/drawing/2014/main" id="{A0113DAC-4AFD-A942-8B94-4C66C490637E}"/>
              </a:ext>
            </a:extLst>
          </p:cNvPr>
          <p:cNvPicPr>
            <a:picLocks noChangeAspect="1"/>
          </p:cNvPicPr>
          <p:nvPr userDrawn="1"/>
        </p:nvPicPr>
        <p:blipFill>
          <a:blip r:embed="rId2"/>
          <a:stretch>
            <a:fillRect/>
          </a:stretch>
        </p:blipFill>
        <p:spPr>
          <a:xfrm>
            <a:off x="9526608" y="6062337"/>
            <a:ext cx="2246659" cy="468054"/>
          </a:xfrm>
          <a:prstGeom prst="rect">
            <a:avLst/>
          </a:prstGeom>
        </p:spPr>
      </p:pic>
      <p:sp>
        <p:nvSpPr>
          <p:cNvPr id="15" name="Footer Placeholder 40">
            <a:hlinkClick r:id="rId3"/>
            <a:extLst>
              <a:ext uri="{FF2B5EF4-FFF2-40B4-BE49-F238E27FC236}">
                <a16:creationId xmlns:a16="http://schemas.microsoft.com/office/drawing/2014/main" id="{EFBE18A3-B52C-EC4A-9484-52747960A913}"/>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16" name="Picture 15" descr="A picture containing logo&#10;&#10;Description automatically generated">
            <a:extLst>
              <a:ext uri="{FF2B5EF4-FFF2-40B4-BE49-F238E27FC236}">
                <a16:creationId xmlns:a16="http://schemas.microsoft.com/office/drawing/2014/main" id="{29F13A0E-CA09-674B-BD67-6479BC4E9B2C}"/>
              </a:ext>
            </a:extLst>
          </p:cNvPr>
          <p:cNvPicPr>
            <a:picLocks noChangeAspect="1"/>
          </p:cNvPicPr>
          <p:nvPr userDrawn="1"/>
        </p:nvPicPr>
        <p:blipFill>
          <a:blip r:embed="rId4"/>
          <a:stretch>
            <a:fillRect/>
          </a:stretch>
        </p:blipFill>
        <p:spPr>
          <a:xfrm>
            <a:off x="10742706" y="493632"/>
            <a:ext cx="1030561" cy="650971"/>
          </a:xfrm>
          <a:prstGeom prst="rect">
            <a:avLst/>
          </a:prstGeom>
        </p:spPr>
      </p:pic>
    </p:spTree>
    <p:extLst>
      <p:ext uri="{BB962C8B-B14F-4D97-AF65-F5344CB8AC3E}">
        <p14:creationId xmlns:p14="http://schemas.microsoft.com/office/powerpoint/2010/main" val="35135525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eader Grid A">
    <p:spTree>
      <p:nvGrpSpPr>
        <p:cNvPr id="1" name=""/>
        <p:cNvGrpSpPr/>
        <p:nvPr/>
      </p:nvGrpSpPr>
      <p:grpSpPr>
        <a:xfrm>
          <a:off x="0" y="0"/>
          <a:ext cx="0" cy="0"/>
          <a:chOff x="0" y="0"/>
          <a:chExt cx="0" cy="0"/>
        </a:xfrm>
      </p:grpSpPr>
      <p:sp>
        <p:nvSpPr>
          <p:cNvPr id="8" name="Main Ti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graphicFrame>
        <p:nvGraphicFramePr>
          <p:cNvPr id="18" name="Table 18" descr="True or False Table&#10;">
            <a:extLst>
              <a:ext uri="{FF2B5EF4-FFF2-40B4-BE49-F238E27FC236}">
                <a16:creationId xmlns:a16="http://schemas.microsoft.com/office/drawing/2014/main" id="{9A364887-69AB-A540-BF97-AA2BE3E3EB7D}"/>
              </a:ext>
            </a:extLst>
          </p:cNvPr>
          <p:cNvGraphicFramePr>
            <a:graphicFrameLocks noGrp="1"/>
          </p:cNvGraphicFramePr>
          <p:nvPr userDrawn="1">
            <p:extLst>
              <p:ext uri="{D42A27DB-BD31-4B8C-83A1-F6EECF244321}">
                <p14:modId xmlns:p14="http://schemas.microsoft.com/office/powerpoint/2010/main" val="3147656918"/>
              </p:ext>
            </p:extLst>
          </p:nvPr>
        </p:nvGraphicFramePr>
        <p:xfrm>
          <a:off x="371475" y="1587639"/>
          <a:ext cx="11412536" cy="4098496"/>
        </p:xfrm>
        <a:graphic>
          <a:graphicData uri="http://schemas.openxmlformats.org/drawingml/2006/table">
            <a:tbl>
              <a:tblPr firstRow="1" bandRow="1">
                <a:tableStyleId>{5C22544A-7EE6-4342-B048-85BDC9FD1C3A}</a:tableStyleId>
              </a:tblPr>
              <a:tblGrid>
                <a:gridCol w="7044209">
                  <a:extLst>
                    <a:ext uri="{9D8B030D-6E8A-4147-A177-3AD203B41FA5}">
                      <a16:colId xmlns:a16="http://schemas.microsoft.com/office/drawing/2014/main" val="3872099780"/>
                    </a:ext>
                  </a:extLst>
                </a:gridCol>
                <a:gridCol w="1396720">
                  <a:extLst>
                    <a:ext uri="{9D8B030D-6E8A-4147-A177-3AD203B41FA5}">
                      <a16:colId xmlns:a16="http://schemas.microsoft.com/office/drawing/2014/main" val="55130738"/>
                    </a:ext>
                  </a:extLst>
                </a:gridCol>
                <a:gridCol w="1386673">
                  <a:extLst>
                    <a:ext uri="{9D8B030D-6E8A-4147-A177-3AD203B41FA5}">
                      <a16:colId xmlns:a16="http://schemas.microsoft.com/office/drawing/2014/main" val="1454737185"/>
                    </a:ext>
                  </a:extLst>
                </a:gridCol>
                <a:gridCol w="1584934">
                  <a:extLst>
                    <a:ext uri="{9D8B030D-6E8A-4147-A177-3AD203B41FA5}">
                      <a16:colId xmlns:a16="http://schemas.microsoft.com/office/drawing/2014/main" val="1397307120"/>
                    </a:ext>
                  </a:extLst>
                </a:gridCol>
              </a:tblGrid>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True</a:t>
                      </a:r>
                    </a:p>
                  </a:txBody>
                  <a:tcPr marL="144000" marR="144000" marT="144000" marB="14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False</a:t>
                      </a:r>
                    </a:p>
                  </a:txBody>
                  <a:tcPr marL="144000" marR="144000" marT="144000" marB="14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Don’t know</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solidFill>
                  </a:tcPr>
                </a:tc>
                <a:extLst>
                  <a:ext uri="{0D108BD9-81ED-4DB2-BD59-A6C34878D82A}">
                    <a16:rowId xmlns:a16="http://schemas.microsoft.com/office/drawing/2014/main" val="1350412085"/>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1620830883"/>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3702979732"/>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4106981677"/>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1873143658"/>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1099833308"/>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2938874036"/>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4106808100"/>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1340014825"/>
                  </a:ext>
                </a:extLst>
              </a:tr>
            </a:tbl>
          </a:graphicData>
        </a:graphic>
      </p:graphicFrame>
      <p:sp>
        <p:nvSpPr>
          <p:cNvPr id="11" name="Footer Placeholder 7">
            <a:extLst>
              <a:ext uri="{FF2B5EF4-FFF2-40B4-BE49-F238E27FC236}">
                <a16:creationId xmlns:a16="http://schemas.microsoft.com/office/drawing/2014/main" id="{A4C3B688-999A-5447-9DBA-652646CA3A68}"/>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pic>
        <p:nvPicPr>
          <p:cNvPr id="14" name="Picture 13" descr="MAE DY BLEIDLAIS YN CYFRI PAID COLLI DY GYFLE Logo">
            <a:extLst>
              <a:ext uri="{FF2B5EF4-FFF2-40B4-BE49-F238E27FC236}">
                <a16:creationId xmlns:a16="http://schemas.microsoft.com/office/drawing/2014/main" id="{B8D8E8E4-42FE-C14C-862B-FC02DD027B60}"/>
              </a:ext>
            </a:extLst>
          </p:cNvPr>
          <p:cNvPicPr>
            <a:picLocks noChangeAspect="1"/>
          </p:cNvPicPr>
          <p:nvPr userDrawn="1"/>
        </p:nvPicPr>
        <p:blipFill>
          <a:blip r:embed="rId2"/>
          <a:stretch>
            <a:fillRect/>
          </a:stretch>
        </p:blipFill>
        <p:spPr>
          <a:xfrm>
            <a:off x="9526608" y="6062337"/>
            <a:ext cx="2246659" cy="468054"/>
          </a:xfrm>
          <a:prstGeom prst="rect">
            <a:avLst/>
          </a:prstGeom>
        </p:spPr>
      </p:pic>
      <p:sp>
        <p:nvSpPr>
          <p:cNvPr id="15" name="Footer Placeholder 40">
            <a:hlinkClick r:id="rId3"/>
            <a:extLst>
              <a:ext uri="{FF2B5EF4-FFF2-40B4-BE49-F238E27FC236}">
                <a16:creationId xmlns:a16="http://schemas.microsoft.com/office/drawing/2014/main" id="{CD8815C5-7A4B-FF48-ADB8-C76E2B73A18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16" name="Picture 15" descr="A picture containing logo&#10;&#10;Description automatically generated">
            <a:extLst>
              <a:ext uri="{FF2B5EF4-FFF2-40B4-BE49-F238E27FC236}">
                <a16:creationId xmlns:a16="http://schemas.microsoft.com/office/drawing/2014/main" id="{8D6B2988-F1F6-F94A-836F-9236784BD7A7}"/>
              </a:ext>
            </a:extLst>
          </p:cNvPr>
          <p:cNvPicPr>
            <a:picLocks noChangeAspect="1"/>
          </p:cNvPicPr>
          <p:nvPr userDrawn="1"/>
        </p:nvPicPr>
        <p:blipFill>
          <a:blip r:embed="rId4"/>
          <a:stretch>
            <a:fillRect/>
          </a:stretch>
        </p:blipFill>
        <p:spPr>
          <a:xfrm>
            <a:off x="10742706" y="493632"/>
            <a:ext cx="1030561" cy="650971"/>
          </a:xfrm>
          <a:prstGeom prst="rect">
            <a:avLst/>
          </a:prstGeom>
        </p:spPr>
      </p:pic>
    </p:spTree>
    <p:extLst>
      <p:ext uri="{BB962C8B-B14F-4D97-AF65-F5344CB8AC3E}">
        <p14:creationId xmlns:p14="http://schemas.microsoft.com/office/powerpoint/2010/main" val="17866589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Header Grid B">
    <p:spTree>
      <p:nvGrpSpPr>
        <p:cNvPr id="1" name=""/>
        <p:cNvGrpSpPr/>
        <p:nvPr/>
      </p:nvGrpSpPr>
      <p:grpSpPr>
        <a:xfrm>
          <a:off x="0" y="0"/>
          <a:ext cx="0" cy="0"/>
          <a:chOff x="0" y="0"/>
          <a:chExt cx="0" cy="0"/>
        </a:xfrm>
      </p:grpSpPr>
      <p:sp>
        <p:nvSpPr>
          <p:cNvPr id="8" name="Main tit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graphicFrame>
        <p:nvGraphicFramePr>
          <p:cNvPr id="18" name="Table" descr="True or False Table&#10;">
            <a:extLst>
              <a:ext uri="{FF2B5EF4-FFF2-40B4-BE49-F238E27FC236}">
                <a16:creationId xmlns:a16="http://schemas.microsoft.com/office/drawing/2014/main" id="{9A364887-69AB-A540-BF97-AA2BE3E3EB7D}"/>
              </a:ext>
            </a:extLst>
          </p:cNvPr>
          <p:cNvGraphicFramePr>
            <a:graphicFrameLocks noGrp="1"/>
          </p:cNvGraphicFramePr>
          <p:nvPr userDrawn="1">
            <p:extLst>
              <p:ext uri="{D42A27DB-BD31-4B8C-83A1-F6EECF244321}">
                <p14:modId xmlns:p14="http://schemas.microsoft.com/office/powerpoint/2010/main" val="2425110943"/>
              </p:ext>
            </p:extLst>
          </p:nvPr>
        </p:nvGraphicFramePr>
        <p:xfrm>
          <a:off x="371475" y="1587639"/>
          <a:ext cx="11412536" cy="4098496"/>
        </p:xfrm>
        <a:graphic>
          <a:graphicData uri="http://schemas.openxmlformats.org/drawingml/2006/table">
            <a:tbl>
              <a:tblPr firstRow="1" bandRow="1">
                <a:tableStyleId>{5C22544A-7EE6-4342-B048-85BDC9FD1C3A}</a:tableStyleId>
              </a:tblPr>
              <a:tblGrid>
                <a:gridCol w="7044209">
                  <a:extLst>
                    <a:ext uri="{9D8B030D-6E8A-4147-A177-3AD203B41FA5}">
                      <a16:colId xmlns:a16="http://schemas.microsoft.com/office/drawing/2014/main" val="3872099780"/>
                    </a:ext>
                  </a:extLst>
                </a:gridCol>
                <a:gridCol w="1396720">
                  <a:extLst>
                    <a:ext uri="{9D8B030D-6E8A-4147-A177-3AD203B41FA5}">
                      <a16:colId xmlns:a16="http://schemas.microsoft.com/office/drawing/2014/main" val="55130738"/>
                    </a:ext>
                  </a:extLst>
                </a:gridCol>
                <a:gridCol w="1386673">
                  <a:extLst>
                    <a:ext uri="{9D8B030D-6E8A-4147-A177-3AD203B41FA5}">
                      <a16:colId xmlns:a16="http://schemas.microsoft.com/office/drawing/2014/main" val="1454737185"/>
                    </a:ext>
                  </a:extLst>
                </a:gridCol>
                <a:gridCol w="1584934">
                  <a:extLst>
                    <a:ext uri="{9D8B030D-6E8A-4147-A177-3AD203B41FA5}">
                      <a16:colId xmlns:a16="http://schemas.microsoft.com/office/drawing/2014/main" val="1397307120"/>
                    </a:ext>
                  </a:extLst>
                </a:gridCol>
              </a:tblGrid>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True</a:t>
                      </a:r>
                    </a:p>
                  </a:txBody>
                  <a:tcPr marL="144000" marR="144000" marT="144000" marB="14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False</a:t>
                      </a:r>
                    </a:p>
                  </a:txBody>
                  <a:tcPr marL="144000" marR="144000" marT="144000" marB="14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Don’t know</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solidFill>
                  </a:tcPr>
                </a:tc>
                <a:extLst>
                  <a:ext uri="{0D108BD9-81ED-4DB2-BD59-A6C34878D82A}">
                    <a16:rowId xmlns:a16="http://schemas.microsoft.com/office/drawing/2014/main" val="1350412085"/>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1620830883"/>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3702979732"/>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4106981677"/>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1873143658"/>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1099833308"/>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2938874036"/>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4106808100"/>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1340014825"/>
                  </a:ext>
                </a:extLst>
              </a:tr>
            </a:tbl>
          </a:graphicData>
        </a:graphic>
      </p:graphicFrame>
      <p:sp>
        <p:nvSpPr>
          <p:cNvPr id="11" name="Footer Placeholder 7">
            <a:extLst>
              <a:ext uri="{FF2B5EF4-FFF2-40B4-BE49-F238E27FC236}">
                <a16:creationId xmlns:a16="http://schemas.microsoft.com/office/drawing/2014/main" id="{8845E985-17D4-6B47-9D46-CCDEF185606A}"/>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pic>
        <p:nvPicPr>
          <p:cNvPr id="14" name="Picture 13" descr="MAE DY BLEIDLAIS YN CYFRI PAID COLLI DY GYFLE Logo">
            <a:extLst>
              <a:ext uri="{FF2B5EF4-FFF2-40B4-BE49-F238E27FC236}">
                <a16:creationId xmlns:a16="http://schemas.microsoft.com/office/drawing/2014/main" id="{D6D9D132-E120-2B4F-8521-C0A9DC214B79}"/>
              </a:ext>
            </a:extLst>
          </p:cNvPr>
          <p:cNvPicPr>
            <a:picLocks noChangeAspect="1"/>
          </p:cNvPicPr>
          <p:nvPr userDrawn="1"/>
        </p:nvPicPr>
        <p:blipFill>
          <a:blip r:embed="rId2"/>
          <a:stretch>
            <a:fillRect/>
          </a:stretch>
        </p:blipFill>
        <p:spPr>
          <a:xfrm>
            <a:off x="9526608" y="6062337"/>
            <a:ext cx="2246659" cy="468054"/>
          </a:xfrm>
          <a:prstGeom prst="rect">
            <a:avLst/>
          </a:prstGeom>
        </p:spPr>
      </p:pic>
      <p:sp>
        <p:nvSpPr>
          <p:cNvPr id="15" name="Footer Placeholder 40">
            <a:hlinkClick r:id="rId3"/>
            <a:extLst>
              <a:ext uri="{FF2B5EF4-FFF2-40B4-BE49-F238E27FC236}">
                <a16:creationId xmlns:a16="http://schemas.microsoft.com/office/drawing/2014/main" id="{1A6F9F24-0839-2843-901F-58DA94B5715A}"/>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16" name="Picture 15" descr="A picture containing logo&#10;&#10;Description automatically generated">
            <a:extLst>
              <a:ext uri="{FF2B5EF4-FFF2-40B4-BE49-F238E27FC236}">
                <a16:creationId xmlns:a16="http://schemas.microsoft.com/office/drawing/2014/main" id="{8491A033-4AA8-DA4C-9BA6-7CAC588F30CB}"/>
              </a:ext>
            </a:extLst>
          </p:cNvPr>
          <p:cNvPicPr>
            <a:picLocks noChangeAspect="1"/>
          </p:cNvPicPr>
          <p:nvPr userDrawn="1"/>
        </p:nvPicPr>
        <p:blipFill>
          <a:blip r:embed="rId4"/>
          <a:stretch>
            <a:fillRect/>
          </a:stretch>
        </p:blipFill>
        <p:spPr>
          <a:xfrm>
            <a:off x="10742706" y="493632"/>
            <a:ext cx="1030561" cy="650971"/>
          </a:xfrm>
          <a:prstGeom prst="rect">
            <a:avLst/>
          </a:prstGeom>
        </p:spPr>
      </p:pic>
    </p:spTree>
    <p:extLst>
      <p:ext uri="{BB962C8B-B14F-4D97-AF65-F5344CB8AC3E}">
        <p14:creationId xmlns:p14="http://schemas.microsoft.com/office/powerpoint/2010/main" val="14311960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mpliment A Examp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Main title">
            <a:extLst>
              <a:ext uri="{FF2B5EF4-FFF2-40B4-BE49-F238E27FC236}">
                <a16:creationId xmlns:a16="http://schemas.microsoft.com/office/drawing/2014/main" id="{B58F0B3C-D295-FF44-AF15-E3683C23AE75}"/>
              </a:ext>
            </a:extLst>
          </p:cNvPr>
          <p:cNvSpPr txBox="1">
            <a:spLocks/>
          </p:cNvSpPr>
          <p:nvPr userDrawn="1"/>
        </p:nvSpPr>
        <p:spPr>
          <a:xfrm>
            <a:off x="6240462" y="2198274"/>
            <a:ext cx="5543551"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dirty="0">
                <a:ln w="15875">
                  <a:noFill/>
                </a:ln>
                <a:solidFill>
                  <a:schemeClr val="bg1"/>
                </a:solidFill>
                <a:latin typeface="Montserrat ExtraBold" pitchFamily="2" charset="77"/>
              </a:rPr>
              <a:t>BINGO!</a:t>
            </a:r>
          </a:p>
        </p:txBody>
      </p:sp>
      <p:pic>
        <p:nvPicPr>
          <p:cNvPr id="23" name="Main Image" descr="Large thumbs up image">
            <a:extLst>
              <a:ext uri="{FF2B5EF4-FFF2-40B4-BE49-F238E27FC236}">
                <a16:creationId xmlns:a16="http://schemas.microsoft.com/office/drawing/2014/main" id="{95E1D273-96DA-3E4C-A446-B8577EB02279}"/>
              </a:ext>
              <a:ext uri="{C183D7F6-B498-43B3-948B-1728B52AA6E4}">
                <adec:decorative xmlns:adec="http://schemas.microsoft.com/office/drawing/2017/decorative" val="0"/>
              </a:ext>
            </a:extLst>
          </p:cNvPr>
          <p:cNvPicPr>
            <a:picLocks noChangeAspect="1"/>
          </p:cNvPicPr>
          <p:nvPr userDrawn="1"/>
        </p:nvPicPr>
        <p:blipFill rotWithShape="1">
          <a:blip r:embed="rId2"/>
          <a:srcRect l="18641" r="-1601"/>
          <a:stretch/>
        </p:blipFill>
        <p:spPr>
          <a:xfrm>
            <a:off x="0" y="486064"/>
            <a:ext cx="6456504" cy="6137464"/>
          </a:xfrm>
          <a:prstGeom prst="rect">
            <a:avLst/>
          </a:prstGeom>
        </p:spPr>
      </p:pic>
      <p:sp>
        <p:nvSpPr>
          <p:cNvPr id="31" name="Title 1">
            <a:extLst>
              <a:ext uri="{FF2B5EF4-FFF2-40B4-BE49-F238E27FC236}">
                <a16:creationId xmlns:a16="http://schemas.microsoft.com/office/drawing/2014/main" id="{F32A8B07-4FFF-4F42-8E35-0C542557813D}"/>
              </a:ext>
              <a:ext uri="{C183D7F6-B498-43B3-948B-1728B52AA6E4}">
                <adec:decorative xmlns:adec="http://schemas.microsoft.com/office/drawing/2017/decorative" val="1"/>
              </a:ext>
            </a:extLst>
          </p:cNvPr>
          <p:cNvSpPr txBox="1">
            <a:spLocks/>
          </p:cNvSpPr>
          <p:nvPr userDrawn="1"/>
        </p:nvSpPr>
        <p:spPr>
          <a:xfrm>
            <a:off x="6240462" y="1123100"/>
            <a:ext cx="5543551"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dirty="0">
                <a:ln w="15875">
                  <a:solidFill>
                    <a:schemeClr val="bg1"/>
                  </a:solidFill>
                </a:ln>
                <a:noFill/>
                <a:latin typeface="Montserrat ExtraBold" pitchFamily="2" charset="77"/>
              </a:rPr>
              <a:t>BINGO!</a:t>
            </a:r>
          </a:p>
        </p:txBody>
      </p:sp>
      <p:sp>
        <p:nvSpPr>
          <p:cNvPr id="32" name="Title 1">
            <a:extLst>
              <a:ext uri="{FF2B5EF4-FFF2-40B4-BE49-F238E27FC236}">
                <a16:creationId xmlns:a16="http://schemas.microsoft.com/office/drawing/2014/main" id="{118692AA-6DA9-7247-9E3D-A3425B6CC6D8}"/>
              </a:ext>
              <a:ext uri="{C183D7F6-B498-43B3-948B-1728B52AA6E4}">
                <adec:decorative xmlns:adec="http://schemas.microsoft.com/office/drawing/2017/decorative" val="1"/>
              </a:ext>
            </a:extLst>
          </p:cNvPr>
          <p:cNvSpPr txBox="1">
            <a:spLocks/>
          </p:cNvSpPr>
          <p:nvPr userDrawn="1"/>
        </p:nvSpPr>
        <p:spPr>
          <a:xfrm>
            <a:off x="6240463" y="78071"/>
            <a:ext cx="5543550"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dirty="0">
                <a:ln w="15875">
                  <a:solidFill>
                    <a:schemeClr val="bg1"/>
                  </a:solidFill>
                </a:ln>
                <a:noFill/>
                <a:latin typeface="Montserrat ExtraBold" pitchFamily="2" charset="77"/>
              </a:rPr>
              <a:t>BINGO!</a:t>
            </a:r>
          </a:p>
        </p:txBody>
      </p:sp>
      <p:sp>
        <p:nvSpPr>
          <p:cNvPr id="33" name="Title 1">
            <a:extLst>
              <a:ext uri="{FF2B5EF4-FFF2-40B4-BE49-F238E27FC236}">
                <a16:creationId xmlns:a16="http://schemas.microsoft.com/office/drawing/2014/main" id="{DCA1753D-B243-014E-92F0-8E592D4D47AE}"/>
              </a:ext>
              <a:ext uri="{C183D7F6-B498-43B3-948B-1728B52AA6E4}">
                <adec:decorative xmlns:adec="http://schemas.microsoft.com/office/drawing/2017/decorative" val="1"/>
              </a:ext>
            </a:extLst>
          </p:cNvPr>
          <p:cNvSpPr txBox="1">
            <a:spLocks/>
          </p:cNvSpPr>
          <p:nvPr userDrawn="1"/>
        </p:nvSpPr>
        <p:spPr>
          <a:xfrm>
            <a:off x="6240462" y="4398863"/>
            <a:ext cx="5543551"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dirty="0">
                <a:ln w="15875">
                  <a:solidFill>
                    <a:schemeClr val="bg1"/>
                  </a:solidFill>
                </a:ln>
                <a:noFill/>
                <a:latin typeface="Montserrat ExtraBold" pitchFamily="2" charset="77"/>
              </a:rPr>
              <a:t>BINGO!</a:t>
            </a:r>
          </a:p>
        </p:txBody>
      </p:sp>
      <p:sp>
        <p:nvSpPr>
          <p:cNvPr id="34" name="Title 1">
            <a:extLst>
              <a:ext uri="{FF2B5EF4-FFF2-40B4-BE49-F238E27FC236}">
                <a16:creationId xmlns:a16="http://schemas.microsoft.com/office/drawing/2014/main" id="{19EC8F16-FC3B-AA40-BBB1-7E0659FA7AE3}"/>
              </a:ext>
              <a:ext uri="{C183D7F6-B498-43B3-948B-1728B52AA6E4}">
                <adec:decorative xmlns:adec="http://schemas.microsoft.com/office/drawing/2017/decorative" val="1"/>
              </a:ext>
            </a:extLst>
          </p:cNvPr>
          <p:cNvSpPr txBox="1">
            <a:spLocks/>
          </p:cNvSpPr>
          <p:nvPr userDrawn="1"/>
        </p:nvSpPr>
        <p:spPr>
          <a:xfrm>
            <a:off x="6240463" y="3313641"/>
            <a:ext cx="5543550"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dirty="0">
                <a:ln w="15875">
                  <a:solidFill>
                    <a:schemeClr val="bg1"/>
                  </a:solidFill>
                </a:ln>
                <a:noFill/>
                <a:latin typeface="Montserrat ExtraBold" pitchFamily="2" charset="77"/>
              </a:rPr>
              <a:t>BINGO!</a:t>
            </a:r>
          </a:p>
        </p:txBody>
      </p:sp>
      <p:sp>
        <p:nvSpPr>
          <p:cNvPr id="13" name="Footer Placeholder 7">
            <a:extLst>
              <a:ext uri="{FF2B5EF4-FFF2-40B4-BE49-F238E27FC236}">
                <a16:creationId xmlns:a16="http://schemas.microsoft.com/office/drawing/2014/main" id="{230BF9A5-9C01-4D4E-AD84-8223F52AC159}"/>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pic>
        <p:nvPicPr>
          <p:cNvPr id="16" name="Picture 15" descr="MAE DY BLEIDLAIS YN CYFRI PAID COLLI DY GYFLE Logo">
            <a:extLst>
              <a:ext uri="{FF2B5EF4-FFF2-40B4-BE49-F238E27FC236}">
                <a16:creationId xmlns:a16="http://schemas.microsoft.com/office/drawing/2014/main" id="{60B3BFDC-5C6B-AB4D-A23A-C0B86E8071A3}"/>
              </a:ext>
            </a:extLst>
          </p:cNvPr>
          <p:cNvPicPr>
            <a:picLocks noChangeAspect="1"/>
          </p:cNvPicPr>
          <p:nvPr userDrawn="1"/>
        </p:nvPicPr>
        <p:blipFill>
          <a:blip r:embed="rId3"/>
          <a:stretch>
            <a:fillRect/>
          </a:stretch>
        </p:blipFill>
        <p:spPr>
          <a:xfrm>
            <a:off x="9526608" y="6062337"/>
            <a:ext cx="2246659" cy="468054"/>
          </a:xfrm>
          <a:prstGeom prst="rect">
            <a:avLst/>
          </a:prstGeom>
        </p:spPr>
      </p:pic>
      <p:sp>
        <p:nvSpPr>
          <p:cNvPr id="17" name="Footer Placeholder 40">
            <a:hlinkClick r:id="rId4"/>
            <a:extLst>
              <a:ext uri="{FF2B5EF4-FFF2-40B4-BE49-F238E27FC236}">
                <a16:creationId xmlns:a16="http://schemas.microsoft.com/office/drawing/2014/main" id="{011A41A9-1816-2D48-BFD6-92A5BCE9CADE}"/>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19" name="Picture 18" descr="A picture containing logo&#10;&#10;Description automatically generated">
            <a:extLst>
              <a:ext uri="{FF2B5EF4-FFF2-40B4-BE49-F238E27FC236}">
                <a16:creationId xmlns:a16="http://schemas.microsoft.com/office/drawing/2014/main" id="{A31CD0B5-9DFC-4F4B-86AC-468CBDBB3331}"/>
              </a:ext>
            </a:extLst>
          </p:cNvPr>
          <p:cNvPicPr>
            <a:picLocks noChangeAspect="1"/>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361643" y="493632"/>
            <a:ext cx="1030561" cy="650971"/>
          </a:xfrm>
          <a:prstGeom prst="rect">
            <a:avLst/>
          </a:prstGeom>
        </p:spPr>
      </p:pic>
    </p:spTree>
    <p:extLst>
      <p:ext uri="{BB962C8B-B14F-4D97-AF65-F5344CB8AC3E}">
        <p14:creationId xmlns:p14="http://schemas.microsoft.com/office/powerpoint/2010/main" val="36990566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liment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3">
            <a:extLst>
              <a:ext uri="{FF2B5EF4-FFF2-40B4-BE49-F238E27FC236}">
                <a16:creationId xmlns:a16="http://schemas.microsoft.com/office/drawing/2014/main" id="{5F61710B-A6E9-F24E-AB4A-EF9A39AAA3E4}"/>
              </a:ext>
            </a:extLst>
          </p:cNvPr>
          <p:cNvSpPr>
            <a:spLocks noGrp="1"/>
          </p:cNvSpPr>
          <p:nvPr>
            <p:ph type="body" sz="quarter" idx="15" hasCustomPrompt="1"/>
          </p:nvPr>
        </p:nvSpPr>
        <p:spPr>
          <a:xfrm>
            <a:off x="5693589" y="29253"/>
            <a:ext cx="6217199" cy="1413343"/>
          </a:xfrm>
          <a:noFill/>
        </p:spPr>
        <p:txBody>
          <a:bodyPr>
            <a:noAutofit/>
          </a:bodyPr>
          <a:lstStyle>
            <a:lvl1pPr marL="0" indent="0" algn="r">
              <a:buNone/>
              <a:defRPr sz="9600" b="1" i="0">
                <a:ln w="15875">
                  <a:solidFill>
                    <a:schemeClr val="bg1"/>
                  </a:solidFill>
                </a:ln>
                <a:noFill/>
                <a:latin typeface="Montserrat Black" pitchFamily="2" charset="77"/>
              </a:defRPr>
            </a:lvl1pPr>
          </a:lstStyle>
          <a:p>
            <a:pPr lvl="0"/>
            <a:r>
              <a:rPr lang="en-GB" dirty="0"/>
              <a:t>ENTER</a:t>
            </a:r>
            <a:endParaRPr lang="en-US" dirty="0"/>
          </a:p>
        </p:txBody>
      </p:sp>
      <p:sp>
        <p:nvSpPr>
          <p:cNvPr id="16" name="Text Placeholder 3">
            <a:extLst>
              <a:ext uri="{FF2B5EF4-FFF2-40B4-BE49-F238E27FC236}">
                <a16:creationId xmlns:a16="http://schemas.microsoft.com/office/drawing/2014/main" id="{3777E145-9901-A34C-900B-BEDD4B8786CD}"/>
              </a:ext>
            </a:extLst>
          </p:cNvPr>
          <p:cNvSpPr>
            <a:spLocks noGrp="1"/>
          </p:cNvSpPr>
          <p:nvPr>
            <p:ph type="body" sz="quarter" idx="16" hasCustomPrompt="1"/>
          </p:nvPr>
        </p:nvSpPr>
        <p:spPr>
          <a:xfrm>
            <a:off x="5693589" y="1108935"/>
            <a:ext cx="6217199" cy="1458722"/>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dirty="0"/>
              <a:t>YOUR</a:t>
            </a:r>
            <a:endParaRPr lang="en-US" dirty="0"/>
          </a:p>
        </p:txBody>
      </p:sp>
      <p:sp>
        <p:nvSpPr>
          <p:cNvPr id="17" name="Text Placeholder 3">
            <a:extLst>
              <a:ext uri="{FF2B5EF4-FFF2-40B4-BE49-F238E27FC236}">
                <a16:creationId xmlns:a16="http://schemas.microsoft.com/office/drawing/2014/main" id="{5B5E8E0F-8ABE-5141-8B58-45EFEDFAE4C7}"/>
              </a:ext>
            </a:extLst>
          </p:cNvPr>
          <p:cNvSpPr>
            <a:spLocks noGrp="1"/>
          </p:cNvSpPr>
          <p:nvPr>
            <p:ph type="body" sz="quarter" idx="17" hasCustomPrompt="1"/>
          </p:nvPr>
        </p:nvSpPr>
        <p:spPr>
          <a:xfrm>
            <a:off x="5693589" y="2165753"/>
            <a:ext cx="6217199" cy="1458723"/>
          </a:xfrm>
        </p:spPr>
        <p:txBody>
          <a:bodyPr>
            <a:normAutofit/>
          </a:bodyPr>
          <a:lstStyle>
            <a:lvl1pPr marL="0" indent="0" algn="r">
              <a:buNone/>
              <a:defRPr sz="9600" b="1" i="0">
                <a:solidFill>
                  <a:schemeClr val="bg1"/>
                </a:solidFill>
                <a:latin typeface="Montserrat Black" pitchFamily="2" charset="77"/>
              </a:defRPr>
            </a:lvl1pPr>
          </a:lstStyle>
          <a:p>
            <a:pPr lvl="0"/>
            <a:r>
              <a:rPr lang="en-GB" dirty="0"/>
              <a:t>WORD</a:t>
            </a:r>
            <a:endParaRPr lang="en-US" dirty="0"/>
          </a:p>
        </p:txBody>
      </p:sp>
      <p:sp>
        <p:nvSpPr>
          <p:cNvPr id="18" name="Text Placeholder 3">
            <a:extLst>
              <a:ext uri="{FF2B5EF4-FFF2-40B4-BE49-F238E27FC236}">
                <a16:creationId xmlns:a16="http://schemas.microsoft.com/office/drawing/2014/main" id="{C8539CC6-ABD0-8E47-8A80-B78BEA39744C}"/>
              </a:ext>
            </a:extLst>
          </p:cNvPr>
          <p:cNvSpPr>
            <a:spLocks noGrp="1"/>
          </p:cNvSpPr>
          <p:nvPr>
            <p:ph type="body" sz="quarter" idx="19" hasCustomPrompt="1"/>
          </p:nvPr>
        </p:nvSpPr>
        <p:spPr>
          <a:xfrm>
            <a:off x="5693589" y="3234029"/>
            <a:ext cx="6217199" cy="1458724"/>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dirty="0"/>
              <a:t>INSIDE</a:t>
            </a:r>
            <a:endParaRPr lang="en-US" dirty="0"/>
          </a:p>
        </p:txBody>
      </p:sp>
      <p:sp>
        <p:nvSpPr>
          <p:cNvPr id="19" name="Text Placeholder 3">
            <a:extLst>
              <a:ext uri="{FF2B5EF4-FFF2-40B4-BE49-F238E27FC236}">
                <a16:creationId xmlns:a16="http://schemas.microsoft.com/office/drawing/2014/main" id="{C67CEA9B-81F3-5946-8974-A19F69EE5D6C}"/>
              </a:ext>
            </a:extLst>
          </p:cNvPr>
          <p:cNvSpPr>
            <a:spLocks noGrp="1"/>
          </p:cNvSpPr>
          <p:nvPr>
            <p:ph type="body" sz="quarter" idx="20" hasCustomPrompt="1"/>
          </p:nvPr>
        </p:nvSpPr>
        <p:spPr>
          <a:xfrm>
            <a:off x="5693589" y="4289746"/>
            <a:ext cx="6217199" cy="1458724"/>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dirty="0"/>
              <a:t>HERE</a:t>
            </a:r>
            <a:endParaRPr lang="en-US" dirty="0"/>
          </a:p>
        </p:txBody>
      </p:sp>
      <p:pic>
        <p:nvPicPr>
          <p:cNvPr id="23" name="Picture 22" descr="Large thumbs up image">
            <a:extLst>
              <a:ext uri="{FF2B5EF4-FFF2-40B4-BE49-F238E27FC236}">
                <a16:creationId xmlns:a16="http://schemas.microsoft.com/office/drawing/2014/main" id="{95E1D273-96DA-3E4C-A446-B8577EB02279}"/>
              </a:ext>
            </a:extLst>
          </p:cNvPr>
          <p:cNvPicPr>
            <a:picLocks noChangeAspect="1"/>
          </p:cNvPicPr>
          <p:nvPr userDrawn="1"/>
        </p:nvPicPr>
        <p:blipFill rotWithShape="1">
          <a:blip r:embed="rId2"/>
          <a:srcRect l="18641" r="-1601"/>
          <a:stretch/>
        </p:blipFill>
        <p:spPr>
          <a:xfrm>
            <a:off x="0" y="486064"/>
            <a:ext cx="6456504" cy="6137464"/>
          </a:xfrm>
          <a:prstGeom prst="rect">
            <a:avLst/>
          </a:prstGeom>
        </p:spPr>
      </p:pic>
      <p:sp>
        <p:nvSpPr>
          <p:cNvPr id="13" name="Footer Placeholder 7">
            <a:extLst>
              <a:ext uri="{FF2B5EF4-FFF2-40B4-BE49-F238E27FC236}">
                <a16:creationId xmlns:a16="http://schemas.microsoft.com/office/drawing/2014/main" id="{FBE5A209-02AB-2E4A-A0D6-580E23658093}"/>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pic>
        <p:nvPicPr>
          <p:cNvPr id="21" name="Picture 20" descr="MAE DY BLEIDLAIS YN CYFRI PAID COLLI DY GYFLE Logo">
            <a:extLst>
              <a:ext uri="{FF2B5EF4-FFF2-40B4-BE49-F238E27FC236}">
                <a16:creationId xmlns:a16="http://schemas.microsoft.com/office/drawing/2014/main" id="{6460411D-8ABD-6A47-A03F-ACED69383AA5}"/>
              </a:ext>
            </a:extLst>
          </p:cNvPr>
          <p:cNvPicPr>
            <a:picLocks noChangeAspect="1"/>
          </p:cNvPicPr>
          <p:nvPr userDrawn="1"/>
        </p:nvPicPr>
        <p:blipFill>
          <a:blip r:embed="rId3"/>
          <a:stretch>
            <a:fillRect/>
          </a:stretch>
        </p:blipFill>
        <p:spPr>
          <a:xfrm>
            <a:off x="9526608" y="6062337"/>
            <a:ext cx="2246659" cy="468054"/>
          </a:xfrm>
          <a:prstGeom prst="rect">
            <a:avLst/>
          </a:prstGeom>
        </p:spPr>
      </p:pic>
      <p:sp>
        <p:nvSpPr>
          <p:cNvPr id="22" name="Footer Placeholder 40">
            <a:hlinkClick r:id="rId4"/>
            <a:extLst>
              <a:ext uri="{FF2B5EF4-FFF2-40B4-BE49-F238E27FC236}">
                <a16:creationId xmlns:a16="http://schemas.microsoft.com/office/drawing/2014/main" id="{74AD10EF-C46D-7141-B76F-5873E109A7AD}"/>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25" name="Picture 24" descr="A picture containing logo&#10;&#10;Description automatically generated">
            <a:extLst>
              <a:ext uri="{FF2B5EF4-FFF2-40B4-BE49-F238E27FC236}">
                <a16:creationId xmlns:a16="http://schemas.microsoft.com/office/drawing/2014/main" id="{D641F070-72EF-6847-84BD-C73567E8705E}"/>
              </a:ext>
            </a:extLst>
          </p:cNvPr>
          <p:cNvPicPr>
            <a:picLocks noChangeAspect="1"/>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371475" y="493632"/>
            <a:ext cx="1030561" cy="650971"/>
          </a:xfrm>
          <a:prstGeom prst="rect">
            <a:avLst/>
          </a:prstGeom>
        </p:spPr>
      </p:pic>
    </p:spTree>
    <p:extLst>
      <p:ext uri="{BB962C8B-B14F-4D97-AF65-F5344CB8AC3E}">
        <p14:creationId xmlns:p14="http://schemas.microsoft.com/office/powerpoint/2010/main" val="32632133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mpliment B">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3">
            <a:extLst>
              <a:ext uri="{FF2B5EF4-FFF2-40B4-BE49-F238E27FC236}">
                <a16:creationId xmlns:a16="http://schemas.microsoft.com/office/drawing/2014/main" id="{D95977E2-1626-9F42-9995-149D90931135}"/>
              </a:ext>
            </a:extLst>
          </p:cNvPr>
          <p:cNvSpPr>
            <a:spLocks noGrp="1"/>
          </p:cNvSpPr>
          <p:nvPr>
            <p:ph type="body" sz="quarter" idx="15" hasCustomPrompt="1"/>
          </p:nvPr>
        </p:nvSpPr>
        <p:spPr>
          <a:xfrm>
            <a:off x="5693589" y="29253"/>
            <a:ext cx="6217199" cy="1413343"/>
          </a:xfrm>
          <a:noFill/>
        </p:spPr>
        <p:txBody>
          <a:bodyPr>
            <a:noAutofit/>
          </a:bodyPr>
          <a:lstStyle>
            <a:lvl1pPr marL="0" indent="0" algn="r">
              <a:buNone/>
              <a:defRPr sz="9600" b="1" i="0">
                <a:ln w="15875">
                  <a:solidFill>
                    <a:schemeClr val="bg1"/>
                  </a:solidFill>
                </a:ln>
                <a:noFill/>
                <a:latin typeface="Montserrat Black" pitchFamily="2" charset="77"/>
              </a:defRPr>
            </a:lvl1pPr>
          </a:lstStyle>
          <a:p>
            <a:pPr lvl="0"/>
            <a:r>
              <a:rPr lang="en-GB" dirty="0"/>
              <a:t>ENTER</a:t>
            </a:r>
            <a:endParaRPr lang="en-US" dirty="0"/>
          </a:p>
        </p:txBody>
      </p:sp>
      <p:sp>
        <p:nvSpPr>
          <p:cNvPr id="16" name="Text Placeholder 3">
            <a:extLst>
              <a:ext uri="{FF2B5EF4-FFF2-40B4-BE49-F238E27FC236}">
                <a16:creationId xmlns:a16="http://schemas.microsoft.com/office/drawing/2014/main" id="{F753EA5F-DE35-9946-A18F-18DDF276C6C1}"/>
              </a:ext>
            </a:extLst>
          </p:cNvPr>
          <p:cNvSpPr>
            <a:spLocks noGrp="1"/>
          </p:cNvSpPr>
          <p:nvPr>
            <p:ph type="body" sz="quarter" idx="16" hasCustomPrompt="1"/>
          </p:nvPr>
        </p:nvSpPr>
        <p:spPr>
          <a:xfrm>
            <a:off x="5693589" y="1108935"/>
            <a:ext cx="6217199" cy="1458722"/>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dirty="0"/>
              <a:t>YOUR</a:t>
            </a:r>
            <a:endParaRPr lang="en-US" dirty="0"/>
          </a:p>
        </p:txBody>
      </p:sp>
      <p:sp>
        <p:nvSpPr>
          <p:cNvPr id="17" name="Text Placeholder 3">
            <a:extLst>
              <a:ext uri="{FF2B5EF4-FFF2-40B4-BE49-F238E27FC236}">
                <a16:creationId xmlns:a16="http://schemas.microsoft.com/office/drawing/2014/main" id="{A65ACEB7-0798-1443-AF35-4981F842DC0A}"/>
              </a:ext>
            </a:extLst>
          </p:cNvPr>
          <p:cNvSpPr>
            <a:spLocks noGrp="1"/>
          </p:cNvSpPr>
          <p:nvPr>
            <p:ph type="body" sz="quarter" idx="17" hasCustomPrompt="1"/>
          </p:nvPr>
        </p:nvSpPr>
        <p:spPr>
          <a:xfrm>
            <a:off x="5693589" y="2165753"/>
            <a:ext cx="6217199" cy="1458723"/>
          </a:xfrm>
        </p:spPr>
        <p:txBody>
          <a:bodyPr>
            <a:normAutofit/>
          </a:bodyPr>
          <a:lstStyle>
            <a:lvl1pPr marL="0" indent="0" algn="r">
              <a:buNone/>
              <a:defRPr sz="9600" b="1" i="0">
                <a:solidFill>
                  <a:schemeClr val="bg1"/>
                </a:solidFill>
                <a:latin typeface="Montserrat Black" pitchFamily="2" charset="77"/>
              </a:defRPr>
            </a:lvl1pPr>
          </a:lstStyle>
          <a:p>
            <a:pPr lvl="0"/>
            <a:r>
              <a:rPr lang="en-GB" dirty="0"/>
              <a:t>WORD</a:t>
            </a:r>
            <a:endParaRPr lang="en-US" dirty="0"/>
          </a:p>
        </p:txBody>
      </p:sp>
      <p:sp>
        <p:nvSpPr>
          <p:cNvPr id="18" name="Text Placeholder 3">
            <a:extLst>
              <a:ext uri="{FF2B5EF4-FFF2-40B4-BE49-F238E27FC236}">
                <a16:creationId xmlns:a16="http://schemas.microsoft.com/office/drawing/2014/main" id="{D4B531B7-A03A-A14A-B851-21307400C576}"/>
              </a:ext>
            </a:extLst>
          </p:cNvPr>
          <p:cNvSpPr>
            <a:spLocks noGrp="1"/>
          </p:cNvSpPr>
          <p:nvPr>
            <p:ph type="body" sz="quarter" idx="19" hasCustomPrompt="1"/>
          </p:nvPr>
        </p:nvSpPr>
        <p:spPr>
          <a:xfrm>
            <a:off x="5693589" y="3234029"/>
            <a:ext cx="6217199" cy="1458724"/>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dirty="0"/>
              <a:t>INSIDE</a:t>
            </a:r>
            <a:endParaRPr lang="en-US" dirty="0"/>
          </a:p>
        </p:txBody>
      </p:sp>
      <p:sp>
        <p:nvSpPr>
          <p:cNvPr id="24" name="Text Placeholder 3">
            <a:extLst>
              <a:ext uri="{FF2B5EF4-FFF2-40B4-BE49-F238E27FC236}">
                <a16:creationId xmlns:a16="http://schemas.microsoft.com/office/drawing/2014/main" id="{2A0079FF-61F9-3B4C-B606-4644D67F6021}"/>
              </a:ext>
            </a:extLst>
          </p:cNvPr>
          <p:cNvSpPr>
            <a:spLocks noGrp="1"/>
          </p:cNvSpPr>
          <p:nvPr>
            <p:ph type="body" sz="quarter" idx="20" hasCustomPrompt="1"/>
          </p:nvPr>
        </p:nvSpPr>
        <p:spPr>
          <a:xfrm>
            <a:off x="5693589" y="4289746"/>
            <a:ext cx="6217199" cy="1458724"/>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dirty="0"/>
              <a:t>HERE</a:t>
            </a:r>
            <a:endParaRPr lang="en-US" dirty="0"/>
          </a:p>
        </p:txBody>
      </p:sp>
      <p:pic>
        <p:nvPicPr>
          <p:cNvPr id="27" name="Picture 26" descr="Large thumbs up image">
            <a:extLst>
              <a:ext uri="{FF2B5EF4-FFF2-40B4-BE49-F238E27FC236}">
                <a16:creationId xmlns:a16="http://schemas.microsoft.com/office/drawing/2014/main" id="{EC213E02-69B6-2143-A88E-06C4B948BDAE}"/>
              </a:ext>
              <a:ext uri="{C183D7F6-B498-43B3-948B-1728B52AA6E4}">
                <adec:decorative xmlns:adec="http://schemas.microsoft.com/office/drawing/2017/decorative" val="0"/>
              </a:ext>
            </a:extLst>
          </p:cNvPr>
          <p:cNvPicPr>
            <a:picLocks noChangeAspect="1"/>
          </p:cNvPicPr>
          <p:nvPr userDrawn="1"/>
        </p:nvPicPr>
        <p:blipFill rotWithShape="1">
          <a:blip r:embed="rId2"/>
          <a:srcRect l="18641" r="-1601"/>
          <a:stretch/>
        </p:blipFill>
        <p:spPr>
          <a:xfrm>
            <a:off x="0" y="486064"/>
            <a:ext cx="6456504" cy="6137464"/>
          </a:xfrm>
          <a:prstGeom prst="rect">
            <a:avLst/>
          </a:prstGeom>
        </p:spPr>
      </p:pic>
      <p:sp>
        <p:nvSpPr>
          <p:cNvPr id="13" name="Footer Placeholder 7">
            <a:extLst>
              <a:ext uri="{FF2B5EF4-FFF2-40B4-BE49-F238E27FC236}">
                <a16:creationId xmlns:a16="http://schemas.microsoft.com/office/drawing/2014/main" id="{DB5CE8D6-2C3F-9246-B7A4-66112B1C554F}"/>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pic>
        <p:nvPicPr>
          <p:cNvPr id="20" name="Picture 19" descr="MAE DY BLEIDLAIS YN CYFRI PAID COLLI DY GYFLE Logo">
            <a:extLst>
              <a:ext uri="{FF2B5EF4-FFF2-40B4-BE49-F238E27FC236}">
                <a16:creationId xmlns:a16="http://schemas.microsoft.com/office/drawing/2014/main" id="{38B05C8D-8FDA-9148-AA7D-BEE9D3D75AFA}"/>
              </a:ext>
            </a:extLst>
          </p:cNvPr>
          <p:cNvPicPr>
            <a:picLocks noChangeAspect="1"/>
          </p:cNvPicPr>
          <p:nvPr userDrawn="1"/>
        </p:nvPicPr>
        <p:blipFill>
          <a:blip r:embed="rId3"/>
          <a:stretch>
            <a:fillRect/>
          </a:stretch>
        </p:blipFill>
        <p:spPr>
          <a:xfrm>
            <a:off x="9526608" y="6062337"/>
            <a:ext cx="2246659" cy="468054"/>
          </a:xfrm>
          <a:prstGeom prst="rect">
            <a:avLst/>
          </a:prstGeom>
        </p:spPr>
      </p:pic>
      <p:sp>
        <p:nvSpPr>
          <p:cNvPr id="21" name="Footer Placeholder 40">
            <a:hlinkClick r:id="rId4"/>
            <a:extLst>
              <a:ext uri="{FF2B5EF4-FFF2-40B4-BE49-F238E27FC236}">
                <a16:creationId xmlns:a16="http://schemas.microsoft.com/office/drawing/2014/main" id="{756121F4-1BD3-B64E-82C7-DD1C9B9D8936}"/>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22" name="Picture 21" descr="A picture containing logo&#10;&#10;Description automatically generated">
            <a:extLst>
              <a:ext uri="{FF2B5EF4-FFF2-40B4-BE49-F238E27FC236}">
                <a16:creationId xmlns:a16="http://schemas.microsoft.com/office/drawing/2014/main" id="{54E2DADA-B7BF-404D-8E30-6C3EB82FE494}"/>
              </a:ext>
            </a:extLst>
          </p:cNvPr>
          <p:cNvPicPr>
            <a:picLocks noChangeAspect="1"/>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371475" y="493632"/>
            <a:ext cx="1030561" cy="650971"/>
          </a:xfrm>
          <a:prstGeom prst="rect">
            <a:avLst/>
          </a:prstGeom>
        </p:spPr>
      </p:pic>
    </p:spTree>
    <p:extLst>
      <p:ext uri="{BB962C8B-B14F-4D97-AF65-F5344CB8AC3E}">
        <p14:creationId xmlns:p14="http://schemas.microsoft.com/office/powerpoint/2010/main" val="2042709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Assets">
    <p:bg>
      <p:bgPr>
        <a:solidFill>
          <a:schemeClr val="bg1"/>
        </a:solidFill>
        <a:effectLst/>
      </p:bgPr>
    </p:bg>
    <p:spTree>
      <p:nvGrpSpPr>
        <p:cNvPr id="1" name=""/>
        <p:cNvGrpSpPr/>
        <p:nvPr/>
      </p:nvGrpSpPr>
      <p:grpSpPr>
        <a:xfrm>
          <a:off x="0" y="0"/>
          <a:ext cx="0" cy="0"/>
          <a:chOff x="0" y="0"/>
          <a:chExt cx="0" cy="0"/>
        </a:xfrm>
      </p:grpSpPr>
      <p:pic>
        <p:nvPicPr>
          <p:cNvPr id="12" name="Picture 11" descr="Large thumbs up image">
            <a:extLst>
              <a:ext uri="{FF2B5EF4-FFF2-40B4-BE49-F238E27FC236}">
                <a16:creationId xmlns:a16="http://schemas.microsoft.com/office/drawing/2014/main" id="{91CD2120-C79A-2E43-9807-6E55EE4F80DE}"/>
              </a:ext>
              <a:ext uri="{C183D7F6-B498-43B3-948B-1728B52AA6E4}">
                <adec:decorative xmlns:adec="http://schemas.microsoft.com/office/drawing/2017/decorative" val="0"/>
              </a:ext>
            </a:extLst>
          </p:cNvPr>
          <p:cNvPicPr>
            <a:picLocks noChangeAspect="1"/>
          </p:cNvPicPr>
          <p:nvPr userDrawn="1"/>
        </p:nvPicPr>
        <p:blipFill rotWithShape="1">
          <a:blip r:embed="rId2"/>
          <a:srcRect l="368" t="1275" r="-2802" b="-6322"/>
          <a:stretch/>
        </p:blipFill>
        <p:spPr>
          <a:xfrm>
            <a:off x="392235" y="3742382"/>
            <a:ext cx="3852506" cy="3115618"/>
          </a:xfrm>
          <a:prstGeom prst="rect">
            <a:avLst/>
          </a:prstGeom>
        </p:spPr>
      </p:pic>
      <p:pic>
        <p:nvPicPr>
          <p:cNvPr id="13" name="Picture 12" descr="15 year old boy smiling in a puffer jacket">
            <a:extLst>
              <a:ext uri="{FF2B5EF4-FFF2-40B4-BE49-F238E27FC236}">
                <a16:creationId xmlns:a16="http://schemas.microsoft.com/office/drawing/2014/main" id="{21CF0CE7-8768-AF41-AF29-25C3C97595B5}"/>
              </a:ext>
            </a:extLst>
          </p:cNvPr>
          <p:cNvPicPr>
            <a:picLocks noChangeAspect="1"/>
          </p:cNvPicPr>
          <p:nvPr userDrawn="1"/>
        </p:nvPicPr>
        <p:blipFill rotWithShape="1">
          <a:blip r:embed="rId3"/>
          <a:srcRect l="18639" r="-794" b="3737"/>
          <a:stretch/>
        </p:blipFill>
        <p:spPr>
          <a:xfrm>
            <a:off x="4119744" y="309519"/>
            <a:ext cx="2801508" cy="3119482"/>
          </a:xfrm>
          <a:prstGeom prst="rect">
            <a:avLst/>
          </a:prstGeom>
        </p:spPr>
      </p:pic>
      <p:pic>
        <p:nvPicPr>
          <p:cNvPr id="14" name="Page Image" descr="16 year old girl with glasses , smiling, and carrying bag over one shoulder.">
            <a:extLst>
              <a:ext uri="{FF2B5EF4-FFF2-40B4-BE49-F238E27FC236}">
                <a16:creationId xmlns:a16="http://schemas.microsoft.com/office/drawing/2014/main" id="{0101762E-D030-CA41-B50B-4E64EE611A68}"/>
              </a:ext>
              <a:ext uri="{C183D7F6-B498-43B3-948B-1728B52AA6E4}">
                <adec:decorative xmlns:adec="http://schemas.microsoft.com/office/drawing/2017/decorative" val="0"/>
              </a:ext>
            </a:extLst>
          </p:cNvPr>
          <p:cNvPicPr>
            <a:picLocks noChangeAspect="1"/>
          </p:cNvPicPr>
          <p:nvPr userDrawn="1"/>
        </p:nvPicPr>
        <p:blipFill rotWithShape="1">
          <a:blip r:embed="rId4"/>
          <a:srcRect b="9890"/>
          <a:stretch/>
        </p:blipFill>
        <p:spPr>
          <a:xfrm>
            <a:off x="6769077" y="171392"/>
            <a:ext cx="2479384" cy="3257608"/>
          </a:xfrm>
          <a:prstGeom prst="rect">
            <a:avLst/>
          </a:prstGeom>
        </p:spPr>
      </p:pic>
      <p:pic>
        <p:nvPicPr>
          <p:cNvPr id="15" name="Picture 14" descr="14 year old girl with thick black glasses and a pony tail. She leans slightly back, looking upwards with her finger on her chin she posing in deep thought.">
            <a:extLst>
              <a:ext uri="{FF2B5EF4-FFF2-40B4-BE49-F238E27FC236}">
                <a16:creationId xmlns:a16="http://schemas.microsoft.com/office/drawing/2014/main" id="{4D23275F-EF89-3045-B247-ACD19DA44598}"/>
              </a:ext>
            </a:extLst>
          </p:cNvPr>
          <p:cNvPicPr>
            <a:picLocks noChangeAspect="1"/>
          </p:cNvPicPr>
          <p:nvPr userDrawn="1"/>
        </p:nvPicPr>
        <p:blipFill rotWithShape="1">
          <a:blip r:embed="rId5"/>
          <a:srcRect l="1" r="-696"/>
          <a:stretch/>
        </p:blipFill>
        <p:spPr>
          <a:xfrm>
            <a:off x="6921251" y="3567127"/>
            <a:ext cx="2801011" cy="3300921"/>
          </a:xfrm>
          <a:prstGeom prst="rect">
            <a:avLst/>
          </a:prstGeom>
        </p:spPr>
      </p:pic>
      <p:pic>
        <p:nvPicPr>
          <p:cNvPr id="16" name="Picture 15" descr="17 year old young male, smiling and holding backpack over one shoulder">
            <a:extLst>
              <a:ext uri="{FF2B5EF4-FFF2-40B4-BE49-F238E27FC236}">
                <a16:creationId xmlns:a16="http://schemas.microsoft.com/office/drawing/2014/main" id="{A854F3FA-4D83-4246-9009-3A8BBFDC6456}"/>
              </a:ext>
            </a:extLst>
          </p:cNvPr>
          <p:cNvPicPr>
            <a:picLocks noChangeAspect="1"/>
          </p:cNvPicPr>
          <p:nvPr userDrawn="1"/>
        </p:nvPicPr>
        <p:blipFill rotWithShape="1">
          <a:blip r:embed="rId6"/>
          <a:srcRect l="7160" t="1670" r="7138" b="27593"/>
          <a:stretch/>
        </p:blipFill>
        <p:spPr>
          <a:xfrm>
            <a:off x="9202379" y="476251"/>
            <a:ext cx="2989621" cy="2952750"/>
          </a:xfrm>
          <a:prstGeom prst="rect">
            <a:avLst/>
          </a:prstGeom>
        </p:spPr>
      </p:pic>
      <p:pic>
        <p:nvPicPr>
          <p:cNvPr id="17" name="Picture 16" descr="16 year old girl with long wavy hair and glasses, her head tilted slightly to one side.">
            <a:extLst>
              <a:ext uri="{FF2B5EF4-FFF2-40B4-BE49-F238E27FC236}">
                <a16:creationId xmlns:a16="http://schemas.microsoft.com/office/drawing/2014/main" id="{0DE2A78B-31D2-FB4E-9864-3677750C85FA}"/>
              </a:ext>
            </a:extLst>
          </p:cNvPr>
          <p:cNvPicPr>
            <a:picLocks noChangeAspect="1"/>
          </p:cNvPicPr>
          <p:nvPr userDrawn="1"/>
        </p:nvPicPr>
        <p:blipFill rotWithShape="1">
          <a:blip r:embed="rId7"/>
          <a:srcRect t="11876" b="27367"/>
          <a:stretch/>
        </p:blipFill>
        <p:spPr>
          <a:xfrm>
            <a:off x="8776762" y="3567127"/>
            <a:ext cx="3622010" cy="3300921"/>
          </a:xfrm>
          <a:prstGeom prst="rect">
            <a:avLst/>
          </a:prstGeom>
        </p:spPr>
      </p:pic>
      <p:pic>
        <p:nvPicPr>
          <p:cNvPr id="18" name="Picture 17" descr="18 year old female with nose ring, with her head slightly tilted back and a hint of a smile she exudes confidence.">
            <a:extLst>
              <a:ext uri="{FF2B5EF4-FFF2-40B4-BE49-F238E27FC236}">
                <a16:creationId xmlns:a16="http://schemas.microsoft.com/office/drawing/2014/main" id="{B7BC2613-416D-C843-B6F1-D5F5BEB73D91}"/>
              </a:ext>
              <a:ext uri="{C183D7F6-B498-43B3-948B-1728B52AA6E4}">
                <adec:decorative xmlns:adec="http://schemas.microsoft.com/office/drawing/2017/decorative" val="0"/>
              </a:ext>
            </a:extLst>
          </p:cNvPr>
          <p:cNvPicPr>
            <a:picLocks noChangeAspect="1"/>
          </p:cNvPicPr>
          <p:nvPr userDrawn="1"/>
        </p:nvPicPr>
        <p:blipFill rotWithShape="1">
          <a:blip r:embed="rId8"/>
          <a:srcRect l="20359" r="12231" b="8221"/>
          <a:stretch/>
        </p:blipFill>
        <p:spPr>
          <a:xfrm flipH="1">
            <a:off x="4135409" y="3448656"/>
            <a:ext cx="3064604" cy="3421406"/>
          </a:xfrm>
          <a:prstGeom prst="rect">
            <a:avLst/>
          </a:prstGeom>
        </p:spPr>
      </p:pic>
      <p:pic>
        <p:nvPicPr>
          <p:cNvPr id="19" name="Clock icon" descr="Clock Icon&#10;">
            <a:extLst>
              <a:ext uri="{FF2B5EF4-FFF2-40B4-BE49-F238E27FC236}">
                <a16:creationId xmlns:a16="http://schemas.microsoft.com/office/drawing/2014/main" id="{FB30F174-521D-F64A-8026-8683442740DF}"/>
              </a:ext>
            </a:extLst>
          </p:cNvPr>
          <p:cNvPicPr>
            <a:picLocks noChangeAspect="1"/>
          </p:cNvPicPr>
          <p:nvPr userDrawn="1"/>
        </p:nvPicPr>
        <p:blipFill>
          <a:blip r:embed="rId9"/>
          <a:stretch>
            <a:fillRect/>
          </a:stretch>
        </p:blipFill>
        <p:spPr>
          <a:xfrm>
            <a:off x="928028" y="904775"/>
            <a:ext cx="1207281" cy="1207281"/>
          </a:xfrm>
          <a:prstGeom prst="rect">
            <a:avLst/>
          </a:prstGeom>
        </p:spPr>
      </p:pic>
      <p:pic>
        <p:nvPicPr>
          <p:cNvPr id="20" name="Clock Icon">
            <a:extLst>
              <a:ext uri="{FF2B5EF4-FFF2-40B4-BE49-F238E27FC236}">
                <a16:creationId xmlns:a16="http://schemas.microsoft.com/office/drawing/2014/main" id="{29B72F06-3B2B-5B46-A06B-EA6344791086}"/>
              </a:ext>
            </a:extLst>
          </p:cNvPr>
          <p:cNvPicPr>
            <a:picLocks noChangeAspect="1"/>
          </p:cNvPicPr>
          <p:nvPr userDrawn="1"/>
        </p:nvPicPr>
        <p:blipFill>
          <a:blip r:embed="rId10"/>
          <a:srcRect/>
          <a:stretch/>
        </p:blipFill>
        <p:spPr>
          <a:xfrm>
            <a:off x="2339898" y="904775"/>
            <a:ext cx="1207281" cy="1207281"/>
          </a:xfrm>
          <a:prstGeom prst="rect">
            <a:avLst/>
          </a:prstGeom>
        </p:spPr>
      </p:pic>
      <p:pic>
        <p:nvPicPr>
          <p:cNvPr id="21" name="Picture 20">
            <a:extLst>
              <a:ext uri="{FF2B5EF4-FFF2-40B4-BE49-F238E27FC236}">
                <a16:creationId xmlns:a16="http://schemas.microsoft.com/office/drawing/2014/main" id="{09171513-B2E9-5147-A784-B9F6EEE65B65}"/>
              </a:ext>
            </a:extLst>
          </p:cNvPr>
          <p:cNvPicPr>
            <a:picLocks noChangeAspect="1"/>
          </p:cNvPicPr>
          <p:nvPr userDrawn="1"/>
        </p:nvPicPr>
        <p:blipFill>
          <a:blip r:embed="rId11"/>
          <a:stretch>
            <a:fillRect/>
          </a:stretch>
        </p:blipFill>
        <p:spPr>
          <a:xfrm>
            <a:off x="2339898" y="2221719"/>
            <a:ext cx="1207281" cy="1207281"/>
          </a:xfrm>
          <a:prstGeom prst="rect">
            <a:avLst/>
          </a:prstGeom>
        </p:spPr>
      </p:pic>
      <p:pic>
        <p:nvPicPr>
          <p:cNvPr id="22" name="Picture 21" descr="Outline of a hand pointing at an image&#10;">
            <a:extLst>
              <a:ext uri="{FF2B5EF4-FFF2-40B4-BE49-F238E27FC236}">
                <a16:creationId xmlns:a16="http://schemas.microsoft.com/office/drawing/2014/main" id="{59736D20-4C79-BB49-8541-782BC168BED6}"/>
              </a:ext>
            </a:extLst>
          </p:cNvPr>
          <p:cNvPicPr>
            <a:picLocks noChangeAspect="1"/>
          </p:cNvPicPr>
          <p:nvPr userDrawn="1"/>
        </p:nvPicPr>
        <p:blipFill rotWithShape="1">
          <a:blip r:embed="rId12"/>
          <a:srcRect l="52080"/>
          <a:stretch/>
        </p:blipFill>
        <p:spPr>
          <a:xfrm flipH="1">
            <a:off x="643572" y="1826807"/>
            <a:ext cx="1594032" cy="1915575"/>
          </a:xfrm>
          <a:prstGeom prst="rect">
            <a:avLst/>
          </a:prstGeom>
        </p:spPr>
      </p:pic>
    </p:spTree>
    <p:extLst>
      <p:ext uri="{BB962C8B-B14F-4D97-AF65-F5344CB8AC3E}">
        <p14:creationId xmlns:p14="http://schemas.microsoft.com/office/powerpoint/2010/main" val="2132474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ctivity Slide A">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9CCBF0C-51E0-5841-BD79-D16A73A54CF6}"/>
              </a:ext>
            </a:extLst>
          </p:cNvPr>
          <p:cNvSpPr/>
          <p:nvPr userDrawn="1"/>
        </p:nvSpPr>
        <p:spPr>
          <a:xfrm>
            <a:off x="371475" y="1778216"/>
            <a:ext cx="11412537" cy="618708"/>
          </a:xfrm>
          <a:prstGeom prst="rect">
            <a:avLst/>
          </a:prstGeom>
          <a:solidFill>
            <a:srgbClr val="00E7B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Main title ">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lstStyle>
            <a:lvl1pPr>
              <a:defRPr b="1" i="0">
                <a:solidFill>
                  <a:schemeClr val="tx1">
                    <a:lumMod val="95000"/>
                    <a:lumOff val="5000"/>
                  </a:schemeClr>
                </a:solidFill>
                <a:latin typeface="Montserrat ExtraBold" pitchFamily="2" charset="77"/>
              </a:defRPr>
            </a:lvl1pPr>
          </a:lstStyle>
          <a:p>
            <a:r>
              <a:rPr lang="en-GB" dirty="0"/>
              <a:t>TITLE TO GO HERE</a:t>
            </a:r>
            <a:endParaRPr lang="en-US" dirty="0"/>
          </a:p>
        </p:txBody>
      </p:sp>
      <p:sp>
        <p:nvSpPr>
          <p:cNvPr id="4" name="Sub title">
            <a:extLst>
              <a:ext uri="{FF2B5EF4-FFF2-40B4-BE49-F238E27FC236}">
                <a16:creationId xmlns:a16="http://schemas.microsoft.com/office/drawing/2014/main" id="{D13E1E8A-CBA7-E148-ADB0-72C2716EFC42}"/>
              </a:ext>
            </a:extLst>
          </p:cNvPr>
          <p:cNvSpPr>
            <a:spLocks noGrp="1"/>
          </p:cNvSpPr>
          <p:nvPr>
            <p:ph type="body" sz="quarter" idx="14" hasCustomPrompt="1"/>
          </p:nvPr>
        </p:nvSpPr>
        <p:spPr>
          <a:xfrm>
            <a:off x="290456" y="1078124"/>
            <a:ext cx="7689574" cy="398462"/>
          </a:xfrm>
        </p:spPr>
        <p:txBody>
          <a:bodyPr/>
          <a:lstStyle>
            <a:lvl1pPr marL="0" indent="0">
              <a:buNone/>
              <a:defRPr b="0"/>
            </a:lvl1pPr>
          </a:lstStyle>
          <a:p>
            <a:pPr lvl="0"/>
            <a:r>
              <a:rPr lang="en-GB" dirty="0"/>
              <a:t>You could also add a subtitle here</a:t>
            </a:r>
            <a:endParaRPr lang="en-US" dirty="0"/>
          </a:p>
        </p:txBody>
      </p:sp>
      <p:sp>
        <p:nvSpPr>
          <p:cNvPr id="22" name="Time">
            <a:extLst>
              <a:ext uri="{FF2B5EF4-FFF2-40B4-BE49-F238E27FC236}">
                <a16:creationId xmlns:a16="http://schemas.microsoft.com/office/drawing/2014/main" id="{76034E37-BB81-3D45-A83E-BCF50D14B338}"/>
              </a:ext>
            </a:extLst>
          </p:cNvPr>
          <p:cNvSpPr>
            <a:spLocks noGrp="1"/>
          </p:cNvSpPr>
          <p:nvPr>
            <p:ph type="body" sz="quarter" idx="15" hasCustomPrompt="1"/>
          </p:nvPr>
        </p:nvSpPr>
        <p:spPr>
          <a:xfrm>
            <a:off x="906427" y="1778215"/>
            <a:ext cx="4724671" cy="618707"/>
          </a:xfrm>
        </p:spPr>
        <p:txBody>
          <a:bodyPr anchor="ctr">
            <a:normAutofit/>
          </a:bodyPr>
          <a:lstStyle>
            <a:lvl1pPr marL="0" indent="0">
              <a:buNone/>
              <a:defRPr sz="1600"/>
            </a:lvl1pPr>
          </a:lstStyle>
          <a:p>
            <a:pPr lvl="0"/>
            <a:r>
              <a:rPr lang="en-GB" dirty="0"/>
              <a:t>XX to XX minutes</a:t>
            </a:r>
            <a:endParaRPr lang="en-US" dirty="0"/>
          </a:p>
        </p:txBody>
      </p:sp>
      <p:pic>
        <p:nvPicPr>
          <p:cNvPr id="23" name="Clock Icon" descr="Clock Icon&#10;">
            <a:extLst>
              <a:ext uri="{FF2B5EF4-FFF2-40B4-BE49-F238E27FC236}">
                <a16:creationId xmlns:a16="http://schemas.microsoft.com/office/drawing/2014/main" id="{6E4074F5-43E7-7043-91BF-4B3DCA9FD178}"/>
              </a:ext>
            </a:extLst>
          </p:cNvPr>
          <p:cNvPicPr>
            <a:picLocks noChangeAspect="1"/>
          </p:cNvPicPr>
          <p:nvPr userDrawn="1"/>
        </p:nvPicPr>
        <p:blipFill>
          <a:blip r:embed="rId2"/>
          <a:stretch>
            <a:fillRect/>
          </a:stretch>
        </p:blipFill>
        <p:spPr>
          <a:xfrm>
            <a:off x="517023" y="1918977"/>
            <a:ext cx="340759" cy="340759"/>
          </a:xfrm>
          <a:prstGeom prst="rect">
            <a:avLst/>
          </a:prstGeom>
        </p:spPr>
      </p:pic>
      <p:sp>
        <p:nvSpPr>
          <p:cNvPr id="29" name="Page copy">
            <a:extLst>
              <a:ext uri="{FF2B5EF4-FFF2-40B4-BE49-F238E27FC236}">
                <a16:creationId xmlns:a16="http://schemas.microsoft.com/office/drawing/2014/main" id="{6F329B5F-842D-9B45-BE3D-FF08822D72F3}"/>
              </a:ext>
            </a:extLst>
          </p:cNvPr>
          <p:cNvSpPr>
            <a:spLocks noGrp="1"/>
          </p:cNvSpPr>
          <p:nvPr>
            <p:ph type="body" sz="quarter" idx="11"/>
          </p:nvPr>
        </p:nvSpPr>
        <p:spPr>
          <a:xfrm>
            <a:off x="371475" y="2396923"/>
            <a:ext cx="11412537" cy="2952755"/>
          </a:xfrm>
          <a:solidFill>
            <a:srgbClr val="00E7BD">
              <a:alpha val="9000"/>
            </a:srgbClr>
          </a:solidFill>
          <a:ln>
            <a:noFill/>
          </a:ln>
        </p:spPr>
        <p:txBody>
          <a:bodyPr lIns="180000" tIns="180000" rIns="180000" bIns="180000" numCol="2" spcCol="288000"/>
          <a:lstStyle>
            <a:lvl1pPr marL="0" indent="0">
              <a:buClr>
                <a:srgbClr val="00E7BD"/>
              </a:buClr>
              <a:buNone/>
              <a:defRPr sz="1800"/>
            </a:lvl1pPr>
            <a:lvl2pPr>
              <a:buClr>
                <a:srgbClr val="00E7BD"/>
              </a:buClr>
              <a:defRPr sz="1600"/>
            </a:lvl2pPr>
            <a:lvl3pPr>
              <a:buClr>
                <a:srgbClr val="00E7BD"/>
              </a:buClr>
              <a:defRPr sz="1400"/>
            </a:lvl3pPr>
            <a:lvl4pPr>
              <a:buClr>
                <a:srgbClr val="00E7BD"/>
              </a:buClr>
              <a:defRPr sz="1200"/>
            </a:lvl4pPr>
            <a:lvl5pPr>
              <a:buClr>
                <a:srgbClr val="00E7BD"/>
              </a:buClr>
              <a:defRPr sz="11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0"/>
            <a:r>
              <a:rPr lang="en-GB" dirty="0"/>
              <a:t>Fifth level Click to edit Master text styles</a:t>
            </a:r>
          </a:p>
          <a:p>
            <a:pPr lvl="1"/>
            <a:r>
              <a:rPr lang="en-GB" dirty="0"/>
              <a:t>Second level</a:t>
            </a:r>
          </a:p>
          <a:p>
            <a:pPr lvl="2"/>
            <a:r>
              <a:rPr lang="en-GB" dirty="0"/>
              <a:t>Third level</a:t>
            </a:r>
          </a:p>
          <a:p>
            <a:pPr lvl="3"/>
            <a:r>
              <a:rPr lang="en-GB" dirty="0"/>
              <a:t>Fourth level</a:t>
            </a:r>
          </a:p>
          <a:p>
            <a:pPr lvl="0"/>
            <a:endParaRPr lang="en-GB" dirty="0"/>
          </a:p>
          <a:p>
            <a:pPr lvl="0"/>
            <a:r>
              <a:rPr lang="en-GB" dirty="0"/>
              <a:t>Fifth level Click to edit Master text styles</a:t>
            </a:r>
          </a:p>
          <a:p>
            <a:pPr lvl="1"/>
            <a:r>
              <a:rPr lang="en-GB" dirty="0"/>
              <a:t>Second level</a:t>
            </a:r>
          </a:p>
          <a:p>
            <a:pPr lvl="2"/>
            <a:r>
              <a:rPr lang="en-GB" dirty="0"/>
              <a:t>Third level</a:t>
            </a:r>
          </a:p>
          <a:p>
            <a:pPr lvl="3"/>
            <a:r>
              <a:rPr lang="en-GB" dirty="0"/>
              <a:t>Fourth level</a:t>
            </a:r>
          </a:p>
          <a:p>
            <a:pPr lvl="0"/>
            <a:r>
              <a:rPr lang="en-GB" dirty="0"/>
              <a:t>Fifth level Click to edit Master text styles</a:t>
            </a:r>
          </a:p>
          <a:p>
            <a:pPr lvl="1"/>
            <a:r>
              <a:rPr lang="en-GB" dirty="0"/>
              <a:t>Second level</a:t>
            </a:r>
          </a:p>
          <a:p>
            <a:pPr lvl="2"/>
            <a:r>
              <a:rPr lang="en-GB" dirty="0"/>
              <a:t>Third level</a:t>
            </a:r>
          </a:p>
          <a:p>
            <a:pPr lvl="3"/>
            <a:r>
              <a:rPr lang="en-GB" dirty="0"/>
              <a:t>Fourth level</a:t>
            </a:r>
            <a:endParaRPr lang="en-US" dirty="0"/>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3"/>
          <a:srcRect l="43492" t="1401" r="873" b="6789"/>
          <a:stretch/>
        </p:blipFill>
        <p:spPr>
          <a:xfrm flipH="1">
            <a:off x="10044649" y="3982720"/>
            <a:ext cx="2157507" cy="2915920"/>
          </a:xfrm>
          <a:prstGeom prst="rect">
            <a:avLst/>
          </a:prstGeom>
        </p:spPr>
      </p:pic>
      <p:sp>
        <p:nvSpPr>
          <p:cNvPr id="14" name="Footer Placeholder 7">
            <a:extLst>
              <a:ext uri="{FF2B5EF4-FFF2-40B4-BE49-F238E27FC236}">
                <a16:creationId xmlns:a16="http://schemas.microsoft.com/office/drawing/2014/main" id="{A9CD59D1-92B6-0347-B6BA-1BE9E6A3296A}"/>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PRESENTATION TITLE HERE (AMEND VIEW &gt; HEADER AND FOOTER &gt; APPLY ALL)</a:t>
            </a:r>
            <a:endParaRPr lang="en-US" dirty="0"/>
          </a:p>
        </p:txBody>
      </p:sp>
      <p:pic>
        <p:nvPicPr>
          <p:cNvPr id="17" name="Picture 16" descr="MAE DY BLEIDLAIS YN CYFRI PAID COLLI DY GYFLE Logo">
            <a:extLst>
              <a:ext uri="{FF2B5EF4-FFF2-40B4-BE49-F238E27FC236}">
                <a16:creationId xmlns:a16="http://schemas.microsoft.com/office/drawing/2014/main" id="{2008B95C-A7C3-9244-B694-D2B6538AEDA3}"/>
              </a:ext>
            </a:extLst>
          </p:cNvPr>
          <p:cNvPicPr>
            <a:picLocks noChangeAspect="1"/>
          </p:cNvPicPr>
          <p:nvPr userDrawn="1"/>
        </p:nvPicPr>
        <p:blipFill>
          <a:blip r:embed="rId4"/>
          <a:stretch>
            <a:fillRect/>
          </a:stretch>
        </p:blipFill>
        <p:spPr>
          <a:xfrm>
            <a:off x="9526608" y="6062337"/>
            <a:ext cx="2246659" cy="468054"/>
          </a:xfrm>
          <a:prstGeom prst="rect">
            <a:avLst/>
          </a:prstGeom>
        </p:spPr>
      </p:pic>
      <p:sp>
        <p:nvSpPr>
          <p:cNvPr id="18" name="Footer Placeholder 40">
            <a:hlinkClick r:id="rId5"/>
            <a:extLst>
              <a:ext uri="{FF2B5EF4-FFF2-40B4-BE49-F238E27FC236}">
                <a16:creationId xmlns:a16="http://schemas.microsoft.com/office/drawing/2014/main" id="{E21CF5B8-3BF7-0444-8CF7-42D7D96171E6}"/>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19" name="Picture 18" descr="A picture containing logo&#10;&#10;Description automatically generated">
            <a:extLst>
              <a:ext uri="{FF2B5EF4-FFF2-40B4-BE49-F238E27FC236}">
                <a16:creationId xmlns:a16="http://schemas.microsoft.com/office/drawing/2014/main" id="{CE68664F-4220-3F43-8DF5-10200451944B}"/>
              </a:ext>
            </a:extLst>
          </p:cNvPr>
          <p:cNvPicPr>
            <a:picLocks noChangeAspect="1"/>
          </p:cNvPicPr>
          <p:nvPr userDrawn="1"/>
        </p:nvPicPr>
        <p:blipFill>
          <a:blip r:embed="rId6"/>
          <a:stretch>
            <a:fillRect/>
          </a:stretch>
        </p:blipFill>
        <p:spPr>
          <a:xfrm>
            <a:off x="10742706" y="493632"/>
            <a:ext cx="1030561" cy="650971"/>
          </a:xfrm>
          <a:prstGeom prst="rect">
            <a:avLst/>
          </a:prstGeom>
        </p:spPr>
      </p:pic>
    </p:spTree>
    <p:extLst>
      <p:ext uri="{BB962C8B-B14F-4D97-AF65-F5344CB8AC3E}">
        <p14:creationId xmlns:p14="http://schemas.microsoft.com/office/powerpoint/2010/main" val="8002431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Activity Slide A">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9CCBF0C-51E0-5841-BD79-D16A73A54CF6}"/>
              </a:ext>
            </a:extLst>
          </p:cNvPr>
          <p:cNvSpPr/>
          <p:nvPr userDrawn="1"/>
        </p:nvSpPr>
        <p:spPr>
          <a:xfrm>
            <a:off x="371475" y="1778216"/>
            <a:ext cx="11412537" cy="618708"/>
          </a:xfrm>
          <a:prstGeom prst="rect">
            <a:avLst/>
          </a:prstGeom>
          <a:solidFill>
            <a:srgbClr val="00E7B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Main title ">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lstStyle>
            <a:lvl1pPr>
              <a:defRPr b="1" i="0">
                <a:solidFill>
                  <a:schemeClr val="tx1">
                    <a:lumMod val="95000"/>
                    <a:lumOff val="5000"/>
                  </a:schemeClr>
                </a:solidFill>
                <a:latin typeface="Montserrat ExtraBold" pitchFamily="2" charset="77"/>
              </a:defRPr>
            </a:lvl1pPr>
          </a:lstStyle>
          <a:p>
            <a:r>
              <a:rPr lang="en-GB" dirty="0"/>
              <a:t>TITLE TO GO HERE</a:t>
            </a:r>
            <a:endParaRPr lang="en-US" dirty="0"/>
          </a:p>
        </p:txBody>
      </p:sp>
      <p:sp>
        <p:nvSpPr>
          <p:cNvPr id="4" name="Sub title">
            <a:extLst>
              <a:ext uri="{FF2B5EF4-FFF2-40B4-BE49-F238E27FC236}">
                <a16:creationId xmlns:a16="http://schemas.microsoft.com/office/drawing/2014/main" id="{D13E1E8A-CBA7-E148-ADB0-72C2716EFC42}"/>
              </a:ext>
            </a:extLst>
          </p:cNvPr>
          <p:cNvSpPr>
            <a:spLocks noGrp="1"/>
          </p:cNvSpPr>
          <p:nvPr>
            <p:ph type="body" sz="quarter" idx="14" hasCustomPrompt="1"/>
          </p:nvPr>
        </p:nvSpPr>
        <p:spPr>
          <a:xfrm>
            <a:off x="290456" y="1078124"/>
            <a:ext cx="7689574" cy="398462"/>
          </a:xfrm>
        </p:spPr>
        <p:txBody>
          <a:bodyPr/>
          <a:lstStyle>
            <a:lvl1pPr marL="0" indent="0">
              <a:buNone/>
              <a:defRPr b="0"/>
            </a:lvl1pPr>
          </a:lstStyle>
          <a:p>
            <a:pPr lvl="0"/>
            <a:r>
              <a:rPr lang="en-GB" dirty="0"/>
              <a:t>You could also add a subtitle here</a:t>
            </a:r>
            <a:endParaRPr lang="en-US" dirty="0"/>
          </a:p>
        </p:txBody>
      </p:sp>
      <p:sp>
        <p:nvSpPr>
          <p:cNvPr id="22" name="Time">
            <a:extLst>
              <a:ext uri="{FF2B5EF4-FFF2-40B4-BE49-F238E27FC236}">
                <a16:creationId xmlns:a16="http://schemas.microsoft.com/office/drawing/2014/main" id="{76034E37-BB81-3D45-A83E-BCF50D14B338}"/>
              </a:ext>
            </a:extLst>
          </p:cNvPr>
          <p:cNvSpPr>
            <a:spLocks noGrp="1"/>
          </p:cNvSpPr>
          <p:nvPr>
            <p:ph type="body" sz="quarter" idx="15" hasCustomPrompt="1"/>
          </p:nvPr>
        </p:nvSpPr>
        <p:spPr>
          <a:xfrm>
            <a:off x="407988" y="1778216"/>
            <a:ext cx="5270818" cy="618706"/>
          </a:xfrm>
        </p:spPr>
        <p:txBody>
          <a:bodyPr anchor="ctr">
            <a:normAutofit/>
          </a:bodyPr>
          <a:lstStyle>
            <a:lvl1pPr marL="0" indent="0">
              <a:buNone/>
              <a:defRPr sz="1600"/>
            </a:lvl1pPr>
          </a:lstStyle>
          <a:p>
            <a:pPr lvl="0"/>
            <a:r>
              <a:rPr lang="en-GB" dirty="0"/>
              <a:t>XX to XX minutes</a:t>
            </a:r>
            <a:endParaRPr lang="en-US" dirty="0"/>
          </a:p>
        </p:txBody>
      </p:sp>
      <p:sp>
        <p:nvSpPr>
          <p:cNvPr id="29" name="Page copy">
            <a:extLst>
              <a:ext uri="{FF2B5EF4-FFF2-40B4-BE49-F238E27FC236}">
                <a16:creationId xmlns:a16="http://schemas.microsoft.com/office/drawing/2014/main" id="{6F329B5F-842D-9B45-BE3D-FF08822D72F3}"/>
              </a:ext>
            </a:extLst>
          </p:cNvPr>
          <p:cNvSpPr>
            <a:spLocks noGrp="1"/>
          </p:cNvSpPr>
          <p:nvPr>
            <p:ph type="body" sz="quarter" idx="11"/>
          </p:nvPr>
        </p:nvSpPr>
        <p:spPr>
          <a:xfrm>
            <a:off x="371475" y="2396923"/>
            <a:ext cx="11412537" cy="2952755"/>
          </a:xfrm>
          <a:solidFill>
            <a:srgbClr val="00E7BD">
              <a:alpha val="9000"/>
            </a:srgbClr>
          </a:solidFill>
          <a:ln>
            <a:noFill/>
          </a:ln>
        </p:spPr>
        <p:txBody>
          <a:bodyPr lIns="180000" tIns="180000" rIns="180000" bIns="180000" numCol="2" spcCol="288000"/>
          <a:lstStyle>
            <a:lvl1pPr marL="0" indent="0">
              <a:buClr>
                <a:srgbClr val="00E7BD"/>
              </a:buClr>
              <a:buNone/>
              <a:defRPr sz="1800"/>
            </a:lvl1pPr>
            <a:lvl2pPr>
              <a:buClr>
                <a:srgbClr val="00E7BD"/>
              </a:buClr>
              <a:defRPr sz="1600"/>
            </a:lvl2pPr>
            <a:lvl3pPr>
              <a:buClr>
                <a:srgbClr val="00E7BD"/>
              </a:buClr>
              <a:defRPr sz="1400"/>
            </a:lvl3pPr>
            <a:lvl4pPr>
              <a:buClr>
                <a:srgbClr val="00E7BD"/>
              </a:buClr>
              <a:defRPr sz="1200"/>
            </a:lvl4pPr>
            <a:lvl5pPr>
              <a:buClr>
                <a:srgbClr val="00E7BD"/>
              </a:buClr>
              <a:defRPr sz="11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0"/>
            <a:r>
              <a:rPr lang="en-GB" dirty="0"/>
              <a:t>Fifth level Click to edit Master text styles</a:t>
            </a:r>
          </a:p>
          <a:p>
            <a:pPr lvl="1"/>
            <a:r>
              <a:rPr lang="en-GB" dirty="0"/>
              <a:t>Second level</a:t>
            </a:r>
          </a:p>
          <a:p>
            <a:pPr lvl="2"/>
            <a:r>
              <a:rPr lang="en-GB" dirty="0"/>
              <a:t>Third level</a:t>
            </a:r>
          </a:p>
          <a:p>
            <a:pPr lvl="3"/>
            <a:r>
              <a:rPr lang="en-GB" dirty="0"/>
              <a:t>Fourth level</a:t>
            </a:r>
          </a:p>
          <a:p>
            <a:pPr lvl="0"/>
            <a:endParaRPr lang="en-GB" dirty="0"/>
          </a:p>
          <a:p>
            <a:pPr lvl="0"/>
            <a:r>
              <a:rPr lang="en-GB" dirty="0"/>
              <a:t>Fifth level Click to edit Master text styles</a:t>
            </a:r>
          </a:p>
          <a:p>
            <a:pPr lvl="1"/>
            <a:r>
              <a:rPr lang="en-GB" dirty="0"/>
              <a:t>Second level</a:t>
            </a:r>
          </a:p>
          <a:p>
            <a:pPr lvl="2"/>
            <a:r>
              <a:rPr lang="en-GB" dirty="0"/>
              <a:t>Third level</a:t>
            </a:r>
          </a:p>
          <a:p>
            <a:pPr lvl="3"/>
            <a:r>
              <a:rPr lang="en-GB" dirty="0"/>
              <a:t>Fourth level</a:t>
            </a:r>
          </a:p>
          <a:p>
            <a:pPr lvl="0"/>
            <a:r>
              <a:rPr lang="en-GB" dirty="0"/>
              <a:t>Fifth level Click to edit Master text styles</a:t>
            </a:r>
          </a:p>
          <a:p>
            <a:pPr lvl="1"/>
            <a:r>
              <a:rPr lang="en-GB" dirty="0"/>
              <a:t>Second level</a:t>
            </a:r>
          </a:p>
          <a:p>
            <a:pPr lvl="2"/>
            <a:r>
              <a:rPr lang="en-GB" dirty="0"/>
              <a:t>Third level</a:t>
            </a:r>
          </a:p>
          <a:p>
            <a:pPr lvl="3"/>
            <a:r>
              <a:rPr lang="en-GB" dirty="0"/>
              <a:t>Fourth level</a:t>
            </a:r>
            <a:endParaRPr lang="en-US" dirty="0"/>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2"/>
          <a:srcRect l="43492" t="1401" r="873" b="6789"/>
          <a:stretch/>
        </p:blipFill>
        <p:spPr>
          <a:xfrm flipH="1">
            <a:off x="10044649" y="3982720"/>
            <a:ext cx="2157507" cy="2915920"/>
          </a:xfrm>
          <a:prstGeom prst="rect">
            <a:avLst/>
          </a:prstGeom>
        </p:spPr>
      </p:pic>
      <p:sp>
        <p:nvSpPr>
          <p:cNvPr id="14" name="Footer Placeholder 7">
            <a:extLst>
              <a:ext uri="{FF2B5EF4-FFF2-40B4-BE49-F238E27FC236}">
                <a16:creationId xmlns:a16="http://schemas.microsoft.com/office/drawing/2014/main" id="{A9CD59D1-92B6-0347-B6BA-1BE9E6A3296A}"/>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PRESENTATION TITLE HERE (AMEND VIEW &gt; HEADER AND FOOTER &gt; APPLY ALL)</a:t>
            </a:r>
            <a:endParaRPr lang="en-US" dirty="0"/>
          </a:p>
        </p:txBody>
      </p:sp>
      <p:pic>
        <p:nvPicPr>
          <p:cNvPr id="17" name="Picture 16" descr="MAE DY BLEIDLAIS YN CYFRI PAID COLLI DY GYFLE Logo">
            <a:extLst>
              <a:ext uri="{FF2B5EF4-FFF2-40B4-BE49-F238E27FC236}">
                <a16:creationId xmlns:a16="http://schemas.microsoft.com/office/drawing/2014/main" id="{2008B95C-A7C3-9244-B694-D2B6538AEDA3}"/>
              </a:ext>
            </a:extLst>
          </p:cNvPr>
          <p:cNvPicPr>
            <a:picLocks noChangeAspect="1"/>
          </p:cNvPicPr>
          <p:nvPr userDrawn="1"/>
        </p:nvPicPr>
        <p:blipFill>
          <a:blip r:embed="rId3"/>
          <a:stretch>
            <a:fillRect/>
          </a:stretch>
        </p:blipFill>
        <p:spPr>
          <a:xfrm>
            <a:off x="9526608" y="6062337"/>
            <a:ext cx="2246659" cy="468054"/>
          </a:xfrm>
          <a:prstGeom prst="rect">
            <a:avLst/>
          </a:prstGeom>
        </p:spPr>
      </p:pic>
      <p:sp>
        <p:nvSpPr>
          <p:cNvPr id="18" name="Footer Placeholder 40">
            <a:hlinkClick r:id="rId4"/>
            <a:extLst>
              <a:ext uri="{FF2B5EF4-FFF2-40B4-BE49-F238E27FC236}">
                <a16:creationId xmlns:a16="http://schemas.microsoft.com/office/drawing/2014/main" id="{E21CF5B8-3BF7-0444-8CF7-42D7D96171E6}"/>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19" name="Picture 18" descr="A picture containing logo&#10;&#10;Description automatically generated">
            <a:extLst>
              <a:ext uri="{FF2B5EF4-FFF2-40B4-BE49-F238E27FC236}">
                <a16:creationId xmlns:a16="http://schemas.microsoft.com/office/drawing/2014/main" id="{CE68664F-4220-3F43-8DF5-10200451944B}"/>
              </a:ext>
            </a:extLst>
          </p:cNvPr>
          <p:cNvPicPr>
            <a:picLocks noChangeAspect="1"/>
          </p:cNvPicPr>
          <p:nvPr userDrawn="1"/>
        </p:nvPicPr>
        <p:blipFill>
          <a:blip r:embed="rId5"/>
          <a:stretch>
            <a:fillRect/>
          </a:stretch>
        </p:blipFill>
        <p:spPr>
          <a:xfrm>
            <a:off x="10742706" y="493632"/>
            <a:ext cx="1030561" cy="650971"/>
          </a:xfrm>
          <a:prstGeom prst="rect">
            <a:avLst/>
          </a:prstGeom>
        </p:spPr>
      </p:pic>
    </p:spTree>
    <p:extLst>
      <p:ext uri="{BB962C8B-B14F-4D97-AF65-F5344CB8AC3E}">
        <p14:creationId xmlns:p14="http://schemas.microsoft.com/office/powerpoint/2010/main" val="14944170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ctivity Slide B">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58AE47C-5084-604A-AB79-80CB4ED8DB7A}"/>
              </a:ext>
            </a:extLst>
          </p:cNvPr>
          <p:cNvSpPr/>
          <p:nvPr userDrawn="1"/>
        </p:nvSpPr>
        <p:spPr>
          <a:xfrm>
            <a:off x="371475" y="1778216"/>
            <a:ext cx="11412537" cy="618708"/>
          </a:xfrm>
          <a:prstGeom prst="rect">
            <a:avLst/>
          </a:prstGeom>
          <a:solidFill>
            <a:srgbClr val="FF8BFF">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16" name="Sub Tilte">
            <a:extLst>
              <a:ext uri="{FF2B5EF4-FFF2-40B4-BE49-F238E27FC236}">
                <a16:creationId xmlns:a16="http://schemas.microsoft.com/office/drawing/2014/main" id="{86421B12-BD0B-6844-80C9-651895EC5FDB}"/>
              </a:ext>
            </a:extLst>
          </p:cNvPr>
          <p:cNvSpPr>
            <a:spLocks noGrp="1"/>
          </p:cNvSpPr>
          <p:nvPr>
            <p:ph type="body" sz="quarter" idx="14" hasCustomPrompt="1"/>
          </p:nvPr>
        </p:nvSpPr>
        <p:spPr>
          <a:xfrm>
            <a:off x="290456" y="1078124"/>
            <a:ext cx="7689574" cy="398462"/>
          </a:xfrm>
        </p:spPr>
        <p:txBody>
          <a:bodyPr/>
          <a:lstStyle>
            <a:lvl1pPr marL="0" indent="0">
              <a:buNone/>
              <a:defRPr b="0"/>
            </a:lvl1pPr>
          </a:lstStyle>
          <a:p>
            <a:pPr lvl="0"/>
            <a:r>
              <a:rPr lang="en-GB" dirty="0"/>
              <a:t>You could also add a subtitle here</a:t>
            </a:r>
            <a:endParaRPr lang="en-US" dirty="0"/>
          </a:p>
        </p:txBody>
      </p:sp>
      <p:sp>
        <p:nvSpPr>
          <p:cNvPr id="18" name="Time">
            <a:extLst>
              <a:ext uri="{FF2B5EF4-FFF2-40B4-BE49-F238E27FC236}">
                <a16:creationId xmlns:a16="http://schemas.microsoft.com/office/drawing/2014/main" id="{80D2D326-CBAD-4746-8117-C64A5BEE1829}"/>
              </a:ext>
            </a:extLst>
          </p:cNvPr>
          <p:cNvSpPr>
            <a:spLocks noGrp="1"/>
          </p:cNvSpPr>
          <p:nvPr>
            <p:ph type="body" sz="quarter" idx="15" hasCustomPrompt="1"/>
          </p:nvPr>
        </p:nvSpPr>
        <p:spPr>
          <a:xfrm>
            <a:off x="906429" y="1778215"/>
            <a:ext cx="4724671" cy="618708"/>
          </a:xfrm>
        </p:spPr>
        <p:txBody>
          <a:bodyPr anchor="ctr">
            <a:normAutofit/>
          </a:bodyPr>
          <a:lstStyle>
            <a:lvl1pPr marL="0" indent="0">
              <a:buNone/>
              <a:defRPr sz="1600"/>
            </a:lvl1pPr>
          </a:lstStyle>
          <a:p>
            <a:pPr lvl="0"/>
            <a:r>
              <a:rPr lang="en-GB" dirty="0"/>
              <a:t>XX to XX minutes</a:t>
            </a:r>
            <a:endParaRPr lang="en-US" dirty="0"/>
          </a:p>
        </p:txBody>
      </p:sp>
      <p:sp>
        <p:nvSpPr>
          <p:cNvPr id="15" name="Body Copy">
            <a:extLst>
              <a:ext uri="{FF2B5EF4-FFF2-40B4-BE49-F238E27FC236}">
                <a16:creationId xmlns:a16="http://schemas.microsoft.com/office/drawing/2014/main" id="{B807E27B-170D-0A43-A992-5115176F8C25}"/>
              </a:ext>
            </a:extLst>
          </p:cNvPr>
          <p:cNvSpPr>
            <a:spLocks noGrp="1"/>
          </p:cNvSpPr>
          <p:nvPr>
            <p:ph type="body" sz="quarter" idx="11"/>
          </p:nvPr>
        </p:nvSpPr>
        <p:spPr>
          <a:xfrm>
            <a:off x="371475" y="2396925"/>
            <a:ext cx="11412537" cy="2952754"/>
          </a:xfrm>
          <a:solidFill>
            <a:srgbClr val="FF8BFF">
              <a:alpha val="9000"/>
            </a:srgbClr>
          </a:solidFill>
          <a:ln>
            <a:noFill/>
          </a:ln>
        </p:spPr>
        <p:txBody>
          <a:bodyPr lIns="180000" tIns="180000" rIns="180000" bIns="180000" numCol="2" spcCol="288000"/>
          <a:lstStyle>
            <a:lvl1pPr marL="0" indent="0">
              <a:buClr>
                <a:srgbClr val="FF8BFF"/>
              </a:buClr>
              <a:buNone/>
              <a:defRPr sz="1800"/>
            </a:lvl1pPr>
            <a:lvl2pPr>
              <a:buClr>
                <a:srgbClr val="FF8BFF"/>
              </a:buClr>
              <a:defRPr sz="1600"/>
            </a:lvl2pPr>
            <a:lvl3pPr>
              <a:buClr>
                <a:srgbClr val="FF8BFF"/>
              </a:buClr>
              <a:defRPr sz="1400"/>
            </a:lvl3pPr>
            <a:lvl4pPr>
              <a:buClr>
                <a:srgbClr val="FF8BFF"/>
              </a:buClr>
              <a:defRPr sz="1200"/>
            </a:lvl4pPr>
            <a:lvl5pPr>
              <a:buClr>
                <a:srgbClr val="00E7BD"/>
              </a:buClr>
              <a:defRPr sz="11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0"/>
            <a:r>
              <a:rPr lang="en-GB" dirty="0"/>
              <a:t>Fifth level Click to edit Master text styles</a:t>
            </a:r>
          </a:p>
          <a:p>
            <a:pPr lvl="1"/>
            <a:r>
              <a:rPr lang="en-GB" dirty="0"/>
              <a:t>Second level</a:t>
            </a:r>
          </a:p>
          <a:p>
            <a:pPr lvl="2"/>
            <a:r>
              <a:rPr lang="en-GB" dirty="0"/>
              <a:t>Third level</a:t>
            </a:r>
          </a:p>
          <a:p>
            <a:pPr lvl="3"/>
            <a:r>
              <a:rPr lang="en-GB" dirty="0"/>
              <a:t>Fourth level</a:t>
            </a:r>
          </a:p>
          <a:p>
            <a:pPr lvl="0"/>
            <a:endParaRPr lang="en-GB" dirty="0"/>
          </a:p>
          <a:p>
            <a:pPr lvl="0"/>
            <a:r>
              <a:rPr lang="en-GB" dirty="0"/>
              <a:t>Fifth level Click to edit Master text styles</a:t>
            </a:r>
          </a:p>
          <a:p>
            <a:pPr lvl="1"/>
            <a:r>
              <a:rPr lang="en-GB" dirty="0"/>
              <a:t>Second level</a:t>
            </a:r>
          </a:p>
          <a:p>
            <a:pPr lvl="2"/>
            <a:r>
              <a:rPr lang="en-GB" dirty="0"/>
              <a:t>Third level</a:t>
            </a:r>
          </a:p>
          <a:p>
            <a:pPr lvl="3"/>
            <a:r>
              <a:rPr lang="en-GB" dirty="0"/>
              <a:t>Fourth level</a:t>
            </a:r>
          </a:p>
          <a:p>
            <a:pPr lvl="0"/>
            <a:r>
              <a:rPr lang="en-GB" dirty="0"/>
              <a:t>Fifth level Click to edit Master text styles</a:t>
            </a:r>
          </a:p>
          <a:p>
            <a:pPr lvl="1"/>
            <a:r>
              <a:rPr lang="en-GB" dirty="0"/>
              <a:t>Second level</a:t>
            </a:r>
          </a:p>
          <a:p>
            <a:pPr lvl="2"/>
            <a:r>
              <a:rPr lang="en-GB" dirty="0"/>
              <a:t>Third level</a:t>
            </a:r>
          </a:p>
          <a:p>
            <a:pPr lvl="3"/>
            <a:r>
              <a:rPr lang="en-GB" dirty="0"/>
              <a:t>Fourth level</a:t>
            </a:r>
            <a:endParaRPr lang="en-US" dirty="0"/>
          </a:p>
        </p:txBody>
      </p:sp>
      <p:pic>
        <p:nvPicPr>
          <p:cNvPr id="25" name="Picture 24">
            <a:extLst>
              <a:ext uri="{FF2B5EF4-FFF2-40B4-BE49-F238E27FC236}">
                <a16:creationId xmlns:a16="http://schemas.microsoft.com/office/drawing/2014/main" id="{3B6F75D2-1137-CA45-AFB2-267C4F6EBDD0}"/>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523477" y="1921463"/>
            <a:ext cx="330563" cy="330563"/>
          </a:xfrm>
          <a:prstGeom prst="rect">
            <a:avLst/>
          </a:prstGeom>
        </p:spPr>
      </p:pic>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3"/>
          <a:srcRect l="43492" t="1401" r="873" b="6789"/>
          <a:stretch/>
        </p:blipFill>
        <p:spPr>
          <a:xfrm flipH="1">
            <a:off x="10044649" y="3982720"/>
            <a:ext cx="2157507" cy="2915920"/>
          </a:xfrm>
          <a:prstGeom prst="rect">
            <a:avLst/>
          </a:prstGeom>
        </p:spPr>
      </p:pic>
      <p:sp>
        <p:nvSpPr>
          <p:cNvPr id="14" name="Footer Placeholder 7">
            <a:extLst>
              <a:ext uri="{FF2B5EF4-FFF2-40B4-BE49-F238E27FC236}">
                <a16:creationId xmlns:a16="http://schemas.microsoft.com/office/drawing/2014/main" id="{1F270D36-F89A-E34A-991E-5502974386C5}"/>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dirty="0"/>
              <a:t>PRESENTATION TITLE HERE (AMEND VIEW &gt; HEADER AND FOOTER &gt; APPLY ALL)</a:t>
            </a:r>
          </a:p>
        </p:txBody>
      </p:sp>
      <p:pic>
        <p:nvPicPr>
          <p:cNvPr id="21" name="Picture 20" descr="MAE DY BLEIDLAIS YN CYFRI PAID COLLI DY GYFLE Logo">
            <a:extLst>
              <a:ext uri="{FF2B5EF4-FFF2-40B4-BE49-F238E27FC236}">
                <a16:creationId xmlns:a16="http://schemas.microsoft.com/office/drawing/2014/main" id="{7B62CAF9-B9AF-6349-A50D-90A988A9B10A}"/>
              </a:ext>
            </a:extLst>
          </p:cNvPr>
          <p:cNvPicPr>
            <a:picLocks noChangeAspect="1"/>
          </p:cNvPicPr>
          <p:nvPr userDrawn="1"/>
        </p:nvPicPr>
        <p:blipFill>
          <a:blip r:embed="rId4"/>
          <a:stretch>
            <a:fillRect/>
          </a:stretch>
        </p:blipFill>
        <p:spPr>
          <a:xfrm>
            <a:off x="9526608" y="6062337"/>
            <a:ext cx="2246659" cy="468054"/>
          </a:xfrm>
          <a:prstGeom prst="rect">
            <a:avLst/>
          </a:prstGeom>
        </p:spPr>
      </p:pic>
      <p:sp>
        <p:nvSpPr>
          <p:cNvPr id="22" name="Footer Placeholder 40">
            <a:hlinkClick r:id="rId5"/>
            <a:extLst>
              <a:ext uri="{FF2B5EF4-FFF2-40B4-BE49-F238E27FC236}">
                <a16:creationId xmlns:a16="http://schemas.microsoft.com/office/drawing/2014/main" id="{608D2848-63F6-B84E-A976-2703C4B72526}"/>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23" name="Picture 22" descr="A picture containing logo&#10;&#10;Description automatically generated">
            <a:extLst>
              <a:ext uri="{FF2B5EF4-FFF2-40B4-BE49-F238E27FC236}">
                <a16:creationId xmlns:a16="http://schemas.microsoft.com/office/drawing/2014/main" id="{1705E777-2066-6B4F-A3A6-AF581FB6DD72}"/>
              </a:ext>
            </a:extLst>
          </p:cNvPr>
          <p:cNvPicPr>
            <a:picLocks noChangeAspect="1"/>
          </p:cNvPicPr>
          <p:nvPr userDrawn="1"/>
        </p:nvPicPr>
        <p:blipFill>
          <a:blip r:embed="rId6"/>
          <a:stretch>
            <a:fillRect/>
          </a:stretch>
        </p:blipFill>
        <p:spPr>
          <a:xfrm>
            <a:off x="10742706" y="493632"/>
            <a:ext cx="1030561" cy="650971"/>
          </a:xfrm>
          <a:prstGeom prst="rect">
            <a:avLst/>
          </a:prstGeom>
        </p:spPr>
      </p:pic>
    </p:spTree>
    <p:extLst>
      <p:ext uri="{BB962C8B-B14F-4D97-AF65-F5344CB8AC3E}">
        <p14:creationId xmlns:p14="http://schemas.microsoft.com/office/powerpoint/2010/main" val="41168606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Activity Slide B">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58AE47C-5084-604A-AB79-80CB4ED8DB7A}"/>
              </a:ext>
            </a:extLst>
          </p:cNvPr>
          <p:cNvSpPr/>
          <p:nvPr userDrawn="1"/>
        </p:nvSpPr>
        <p:spPr>
          <a:xfrm>
            <a:off x="371475" y="1778216"/>
            <a:ext cx="11412537" cy="618708"/>
          </a:xfrm>
          <a:prstGeom prst="rect">
            <a:avLst/>
          </a:prstGeom>
          <a:solidFill>
            <a:srgbClr val="FF8BFF">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16" name="Sub Tilte">
            <a:extLst>
              <a:ext uri="{FF2B5EF4-FFF2-40B4-BE49-F238E27FC236}">
                <a16:creationId xmlns:a16="http://schemas.microsoft.com/office/drawing/2014/main" id="{86421B12-BD0B-6844-80C9-651895EC5FDB}"/>
              </a:ext>
            </a:extLst>
          </p:cNvPr>
          <p:cNvSpPr>
            <a:spLocks noGrp="1"/>
          </p:cNvSpPr>
          <p:nvPr>
            <p:ph type="body" sz="quarter" idx="14" hasCustomPrompt="1"/>
          </p:nvPr>
        </p:nvSpPr>
        <p:spPr>
          <a:xfrm>
            <a:off x="290456" y="1078124"/>
            <a:ext cx="7689574" cy="398462"/>
          </a:xfrm>
        </p:spPr>
        <p:txBody>
          <a:bodyPr/>
          <a:lstStyle>
            <a:lvl1pPr marL="0" indent="0">
              <a:buNone/>
              <a:defRPr b="0"/>
            </a:lvl1pPr>
          </a:lstStyle>
          <a:p>
            <a:pPr lvl="0"/>
            <a:r>
              <a:rPr lang="en-GB" dirty="0"/>
              <a:t>You could also add a subtitle here</a:t>
            </a:r>
            <a:endParaRPr lang="en-US" dirty="0"/>
          </a:p>
        </p:txBody>
      </p:sp>
      <p:sp>
        <p:nvSpPr>
          <p:cNvPr id="18" name="Time">
            <a:extLst>
              <a:ext uri="{FF2B5EF4-FFF2-40B4-BE49-F238E27FC236}">
                <a16:creationId xmlns:a16="http://schemas.microsoft.com/office/drawing/2014/main" id="{80D2D326-CBAD-4746-8117-C64A5BEE1829}"/>
              </a:ext>
            </a:extLst>
          </p:cNvPr>
          <p:cNvSpPr>
            <a:spLocks noGrp="1"/>
          </p:cNvSpPr>
          <p:nvPr>
            <p:ph type="body" sz="quarter" idx="15" hasCustomPrompt="1"/>
          </p:nvPr>
        </p:nvSpPr>
        <p:spPr>
          <a:xfrm>
            <a:off x="407988" y="1784826"/>
            <a:ext cx="5270818" cy="612098"/>
          </a:xfrm>
        </p:spPr>
        <p:txBody>
          <a:bodyPr anchor="ctr">
            <a:normAutofit/>
          </a:bodyPr>
          <a:lstStyle>
            <a:lvl1pPr marL="0" indent="0">
              <a:buNone/>
              <a:defRPr sz="1600"/>
            </a:lvl1pPr>
          </a:lstStyle>
          <a:p>
            <a:pPr lvl="0"/>
            <a:r>
              <a:rPr lang="en-GB" dirty="0"/>
              <a:t>XX to XX minutes</a:t>
            </a:r>
            <a:endParaRPr lang="en-US" dirty="0"/>
          </a:p>
        </p:txBody>
      </p:sp>
      <p:sp>
        <p:nvSpPr>
          <p:cNvPr id="15" name="Body Copy">
            <a:extLst>
              <a:ext uri="{FF2B5EF4-FFF2-40B4-BE49-F238E27FC236}">
                <a16:creationId xmlns:a16="http://schemas.microsoft.com/office/drawing/2014/main" id="{B807E27B-170D-0A43-A992-5115176F8C25}"/>
              </a:ext>
            </a:extLst>
          </p:cNvPr>
          <p:cNvSpPr>
            <a:spLocks noGrp="1"/>
          </p:cNvSpPr>
          <p:nvPr>
            <p:ph type="body" sz="quarter" idx="11"/>
          </p:nvPr>
        </p:nvSpPr>
        <p:spPr>
          <a:xfrm>
            <a:off x="371475" y="2396925"/>
            <a:ext cx="11412537" cy="2952754"/>
          </a:xfrm>
          <a:solidFill>
            <a:srgbClr val="FF8BFF">
              <a:alpha val="9000"/>
            </a:srgbClr>
          </a:solidFill>
          <a:ln>
            <a:noFill/>
          </a:ln>
        </p:spPr>
        <p:txBody>
          <a:bodyPr lIns="180000" tIns="180000" rIns="180000" bIns="180000" numCol="2" spcCol="288000"/>
          <a:lstStyle>
            <a:lvl1pPr marL="0" indent="0">
              <a:buClr>
                <a:srgbClr val="FF8BFF"/>
              </a:buClr>
              <a:buNone/>
              <a:defRPr sz="1800"/>
            </a:lvl1pPr>
            <a:lvl2pPr>
              <a:buClr>
                <a:srgbClr val="FF8BFF"/>
              </a:buClr>
              <a:defRPr sz="1600"/>
            </a:lvl2pPr>
            <a:lvl3pPr>
              <a:buClr>
                <a:srgbClr val="FF8BFF"/>
              </a:buClr>
              <a:defRPr sz="1400"/>
            </a:lvl3pPr>
            <a:lvl4pPr>
              <a:buClr>
                <a:srgbClr val="FF8BFF"/>
              </a:buClr>
              <a:defRPr sz="1200"/>
            </a:lvl4pPr>
            <a:lvl5pPr>
              <a:buClr>
                <a:srgbClr val="00E7BD"/>
              </a:buClr>
              <a:defRPr sz="11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0"/>
            <a:r>
              <a:rPr lang="en-GB" dirty="0"/>
              <a:t>Fifth level Click to edit Master text styles</a:t>
            </a:r>
          </a:p>
          <a:p>
            <a:pPr lvl="1"/>
            <a:r>
              <a:rPr lang="en-GB" dirty="0"/>
              <a:t>Second level</a:t>
            </a:r>
          </a:p>
          <a:p>
            <a:pPr lvl="2"/>
            <a:r>
              <a:rPr lang="en-GB" dirty="0"/>
              <a:t>Third level</a:t>
            </a:r>
          </a:p>
          <a:p>
            <a:pPr lvl="3"/>
            <a:r>
              <a:rPr lang="en-GB" dirty="0"/>
              <a:t>Fourth level</a:t>
            </a:r>
          </a:p>
          <a:p>
            <a:pPr lvl="0"/>
            <a:endParaRPr lang="en-GB" dirty="0"/>
          </a:p>
          <a:p>
            <a:pPr lvl="0"/>
            <a:r>
              <a:rPr lang="en-GB" dirty="0"/>
              <a:t>Fifth level Click to edit Master text styles</a:t>
            </a:r>
          </a:p>
          <a:p>
            <a:pPr lvl="1"/>
            <a:r>
              <a:rPr lang="en-GB" dirty="0"/>
              <a:t>Second level</a:t>
            </a:r>
          </a:p>
          <a:p>
            <a:pPr lvl="2"/>
            <a:r>
              <a:rPr lang="en-GB" dirty="0"/>
              <a:t>Third level</a:t>
            </a:r>
          </a:p>
          <a:p>
            <a:pPr lvl="3"/>
            <a:r>
              <a:rPr lang="en-GB" dirty="0"/>
              <a:t>Fourth level</a:t>
            </a:r>
          </a:p>
          <a:p>
            <a:pPr lvl="0"/>
            <a:r>
              <a:rPr lang="en-GB" dirty="0"/>
              <a:t>Fifth level Click to edit Master text styles</a:t>
            </a:r>
          </a:p>
          <a:p>
            <a:pPr lvl="1"/>
            <a:r>
              <a:rPr lang="en-GB" dirty="0"/>
              <a:t>Second level</a:t>
            </a:r>
          </a:p>
          <a:p>
            <a:pPr lvl="2"/>
            <a:r>
              <a:rPr lang="en-GB" dirty="0"/>
              <a:t>Third level</a:t>
            </a:r>
          </a:p>
          <a:p>
            <a:pPr lvl="3"/>
            <a:r>
              <a:rPr lang="en-GB" dirty="0"/>
              <a:t>Fourth level</a:t>
            </a:r>
            <a:endParaRPr lang="en-US" dirty="0"/>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2"/>
          <a:srcRect l="43492" t="1401" r="873" b="6789"/>
          <a:stretch/>
        </p:blipFill>
        <p:spPr>
          <a:xfrm flipH="1">
            <a:off x="10044649" y="3982720"/>
            <a:ext cx="2157507" cy="2915920"/>
          </a:xfrm>
          <a:prstGeom prst="rect">
            <a:avLst/>
          </a:prstGeom>
        </p:spPr>
      </p:pic>
      <p:sp>
        <p:nvSpPr>
          <p:cNvPr id="14" name="Footer Placeholder 7">
            <a:extLst>
              <a:ext uri="{FF2B5EF4-FFF2-40B4-BE49-F238E27FC236}">
                <a16:creationId xmlns:a16="http://schemas.microsoft.com/office/drawing/2014/main" id="{1F270D36-F89A-E34A-991E-5502974386C5}"/>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dirty="0"/>
              <a:t>PRESENTATION TITLE HERE (AMEND VIEW &gt; HEADER AND FOOTER &gt; APPLY ALL)</a:t>
            </a:r>
          </a:p>
        </p:txBody>
      </p:sp>
      <p:pic>
        <p:nvPicPr>
          <p:cNvPr id="21" name="Picture 20" descr="MAE DY BLEIDLAIS YN CYFRI PAID COLLI DY GYFLE Logo">
            <a:extLst>
              <a:ext uri="{FF2B5EF4-FFF2-40B4-BE49-F238E27FC236}">
                <a16:creationId xmlns:a16="http://schemas.microsoft.com/office/drawing/2014/main" id="{7B62CAF9-B9AF-6349-A50D-90A988A9B10A}"/>
              </a:ext>
            </a:extLst>
          </p:cNvPr>
          <p:cNvPicPr>
            <a:picLocks noChangeAspect="1"/>
          </p:cNvPicPr>
          <p:nvPr userDrawn="1"/>
        </p:nvPicPr>
        <p:blipFill>
          <a:blip r:embed="rId3"/>
          <a:stretch>
            <a:fillRect/>
          </a:stretch>
        </p:blipFill>
        <p:spPr>
          <a:xfrm>
            <a:off x="9526608" y="6062337"/>
            <a:ext cx="2246659" cy="468054"/>
          </a:xfrm>
          <a:prstGeom prst="rect">
            <a:avLst/>
          </a:prstGeom>
        </p:spPr>
      </p:pic>
      <p:sp>
        <p:nvSpPr>
          <p:cNvPr id="22" name="Footer Placeholder 40">
            <a:hlinkClick r:id="rId4"/>
            <a:extLst>
              <a:ext uri="{FF2B5EF4-FFF2-40B4-BE49-F238E27FC236}">
                <a16:creationId xmlns:a16="http://schemas.microsoft.com/office/drawing/2014/main" id="{608D2848-63F6-B84E-A976-2703C4B72526}"/>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23" name="Picture 22" descr="A picture containing logo&#10;&#10;Description automatically generated">
            <a:extLst>
              <a:ext uri="{FF2B5EF4-FFF2-40B4-BE49-F238E27FC236}">
                <a16:creationId xmlns:a16="http://schemas.microsoft.com/office/drawing/2014/main" id="{1705E777-2066-6B4F-A3A6-AF581FB6DD72}"/>
              </a:ext>
            </a:extLst>
          </p:cNvPr>
          <p:cNvPicPr>
            <a:picLocks noChangeAspect="1"/>
          </p:cNvPicPr>
          <p:nvPr userDrawn="1"/>
        </p:nvPicPr>
        <p:blipFill>
          <a:blip r:embed="rId5"/>
          <a:stretch>
            <a:fillRect/>
          </a:stretch>
        </p:blipFill>
        <p:spPr>
          <a:xfrm>
            <a:off x="10742706" y="493632"/>
            <a:ext cx="1030561" cy="650971"/>
          </a:xfrm>
          <a:prstGeom prst="rect">
            <a:avLst/>
          </a:prstGeom>
        </p:spPr>
      </p:pic>
    </p:spTree>
    <p:extLst>
      <p:ext uri="{BB962C8B-B14F-4D97-AF65-F5344CB8AC3E}">
        <p14:creationId xmlns:p14="http://schemas.microsoft.com/office/powerpoint/2010/main" val="30644488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ctivity Slide A + Additional Info">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43F29A1-212A-7144-B4DB-7DC597363815}"/>
              </a:ext>
              <a:ext uri="{C183D7F6-B498-43B3-948B-1728B52AA6E4}">
                <adec:decorative xmlns:adec="http://schemas.microsoft.com/office/drawing/2017/decorative" val="0"/>
              </a:ext>
            </a:extLst>
          </p:cNvPr>
          <p:cNvSpPr/>
          <p:nvPr userDrawn="1"/>
        </p:nvSpPr>
        <p:spPr>
          <a:xfrm>
            <a:off x="6240463" y="1778216"/>
            <a:ext cx="5543549" cy="618708"/>
          </a:xfrm>
          <a:prstGeom prst="rect">
            <a:avLst/>
          </a:prstGeom>
          <a:solidFill>
            <a:srgbClr val="00E7B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13" name="Sub title">
            <a:extLst>
              <a:ext uri="{FF2B5EF4-FFF2-40B4-BE49-F238E27FC236}">
                <a16:creationId xmlns:a16="http://schemas.microsoft.com/office/drawing/2014/main" id="{BB2B9F3F-5FC0-4F44-947E-05AE3D23367E}"/>
              </a:ext>
            </a:extLst>
          </p:cNvPr>
          <p:cNvSpPr>
            <a:spLocks noGrp="1"/>
          </p:cNvSpPr>
          <p:nvPr>
            <p:ph type="body" sz="quarter" idx="15" hasCustomPrompt="1"/>
          </p:nvPr>
        </p:nvSpPr>
        <p:spPr>
          <a:xfrm>
            <a:off x="290456" y="1078124"/>
            <a:ext cx="7689574" cy="398462"/>
          </a:xfrm>
        </p:spPr>
        <p:txBody>
          <a:bodyPr/>
          <a:lstStyle>
            <a:lvl1pPr marL="0" indent="0">
              <a:buNone/>
              <a:defRPr b="0"/>
            </a:lvl1pPr>
          </a:lstStyle>
          <a:p>
            <a:pPr lvl="0"/>
            <a:r>
              <a:rPr lang="en-GB" dirty="0"/>
              <a:t>You could also add a subtitle here</a:t>
            </a:r>
            <a:endParaRPr lang="en-US" dirty="0"/>
          </a:p>
        </p:txBody>
      </p:sp>
      <p:sp>
        <p:nvSpPr>
          <p:cNvPr id="4" name="Left hand side page copy">
            <a:extLst>
              <a:ext uri="{FF2B5EF4-FFF2-40B4-BE49-F238E27FC236}">
                <a16:creationId xmlns:a16="http://schemas.microsoft.com/office/drawing/2014/main" id="{9603DDB5-725C-E84A-8CAF-FC091C573311}"/>
              </a:ext>
            </a:extLst>
          </p:cNvPr>
          <p:cNvSpPr>
            <a:spLocks noGrp="1"/>
          </p:cNvSpPr>
          <p:nvPr>
            <p:ph type="body" sz="quarter" idx="14"/>
          </p:nvPr>
        </p:nvSpPr>
        <p:spPr>
          <a:xfrm>
            <a:off x="371475" y="1970866"/>
            <a:ext cx="5724525" cy="3379009"/>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28" name="Time Icon" descr="Icon&#10;&#10;Description automatically generated">
            <a:extLst>
              <a:ext uri="{FF2B5EF4-FFF2-40B4-BE49-F238E27FC236}">
                <a16:creationId xmlns:a16="http://schemas.microsoft.com/office/drawing/2014/main" id="{41F7F007-0A35-7B4B-A950-A835AE2F4C20}"/>
              </a:ext>
            </a:extLst>
          </p:cNvPr>
          <p:cNvPicPr>
            <a:picLocks noChangeAspect="1"/>
          </p:cNvPicPr>
          <p:nvPr userDrawn="1"/>
        </p:nvPicPr>
        <p:blipFill>
          <a:blip r:embed="rId2"/>
          <a:stretch>
            <a:fillRect/>
          </a:stretch>
        </p:blipFill>
        <p:spPr>
          <a:xfrm>
            <a:off x="6366725" y="1917188"/>
            <a:ext cx="340759" cy="340759"/>
          </a:xfrm>
          <a:prstGeom prst="rect">
            <a:avLst/>
          </a:prstGeom>
        </p:spPr>
      </p:pic>
      <p:sp>
        <p:nvSpPr>
          <p:cNvPr id="29" name="Right hand side copy">
            <a:extLst>
              <a:ext uri="{FF2B5EF4-FFF2-40B4-BE49-F238E27FC236}">
                <a16:creationId xmlns:a16="http://schemas.microsoft.com/office/drawing/2014/main" id="{6F329B5F-842D-9B45-BE3D-FF08822D72F3}"/>
              </a:ext>
            </a:extLst>
          </p:cNvPr>
          <p:cNvSpPr>
            <a:spLocks noGrp="1"/>
          </p:cNvSpPr>
          <p:nvPr>
            <p:ph type="body" sz="quarter" idx="11"/>
          </p:nvPr>
        </p:nvSpPr>
        <p:spPr>
          <a:xfrm>
            <a:off x="6240463" y="2396925"/>
            <a:ext cx="5543549" cy="2952754"/>
          </a:xfrm>
          <a:solidFill>
            <a:srgbClr val="00E7BD">
              <a:alpha val="9000"/>
            </a:srgbClr>
          </a:solidFill>
          <a:ln>
            <a:noFill/>
          </a:ln>
        </p:spPr>
        <p:txBody>
          <a:bodyPr lIns="180000" tIns="180000" rIns="180000" bIns="180000"/>
          <a:lstStyle>
            <a:lvl1pPr marL="0" indent="0">
              <a:buClr>
                <a:srgbClr val="00E7BD"/>
              </a:buClr>
              <a:buNone/>
              <a:defRPr sz="1800"/>
            </a:lvl1pPr>
            <a:lvl2pPr>
              <a:buClr>
                <a:srgbClr val="00E7BD"/>
              </a:buClr>
              <a:defRPr sz="1600"/>
            </a:lvl2pPr>
            <a:lvl3pPr>
              <a:buClr>
                <a:srgbClr val="00E7BD"/>
              </a:buClr>
              <a:defRPr sz="1400"/>
            </a:lvl3pPr>
            <a:lvl4pPr>
              <a:buClr>
                <a:srgbClr val="00E7BD"/>
              </a:buClr>
              <a:defRPr sz="1200"/>
            </a:lvl4pPr>
            <a:lvl5pPr>
              <a:buClr>
                <a:srgbClr val="00E7BD"/>
              </a:buClr>
              <a:defRPr sz="11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7" name="Text Placeholder 22">
            <a:extLst>
              <a:ext uri="{FF2B5EF4-FFF2-40B4-BE49-F238E27FC236}">
                <a16:creationId xmlns:a16="http://schemas.microsoft.com/office/drawing/2014/main" id="{2336B7B9-D27C-3E48-A3C3-778DFCB2ACE1}"/>
              </a:ext>
            </a:extLst>
          </p:cNvPr>
          <p:cNvSpPr>
            <a:spLocks noGrp="1"/>
          </p:cNvSpPr>
          <p:nvPr>
            <p:ph type="body" sz="quarter" idx="12" hasCustomPrompt="1"/>
          </p:nvPr>
        </p:nvSpPr>
        <p:spPr>
          <a:xfrm>
            <a:off x="6756129" y="1778215"/>
            <a:ext cx="4724671" cy="618707"/>
          </a:xfrm>
        </p:spPr>
        <p:txBody>
          <a:bodyPr anchor="ctr">
            <a:normAutofit/>
          </a:bodyPr>
          <a:lstStyle>
            <a:lvl1pPr marL="0" indent="0">
              <a:buNone/>
              <a:defRPr sz="1600"/>
            </a:lvl1pPr>
          </a:lstStyle>
          <a:p>
            <a:pPr lvl="0"/>
            <a:r>
              <a:rPr lang="en-GB" dirty="0"/>
              <a:t>XX to XX minutes</a:t>
            </a:r>
            <a:endParaRPr lang="en-US" dirty="0"/>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3"/>
          <a:srcRect l="43492" t="1401" r="873" b="6789"/>
          <a:stretch/>
        </p:blipFill>
        <p:spPr>
          <a:xfrm flipH="1">
            <a:off x="10044649" y="3982720"/>
            <a:ext cx="2157507" cy="2915920"/>
          </a:xfrm>
          <a:prstGeom prst="rect">
            <a:avLst/>
          </a:prstGeom>
        </p:spPr>
      </p:pic>
      <p:sp>
        <p:nvSpPr>
          <p:cNvPr id="15" name="Footer Placeholder 7">
            <a:extLst>
              <a:ext uri="{FF2B5EF4-FFF2-40B4-BE49-F238E27FC236}">
                <a16:creationId xmlns:a16="http://schemas.microsoft.com/office/drawing/2014/main" id="{37DF6749-A1DC-4540-9B9B-8E6FD47D1484}"/>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dirty="0"/>
              <a:t>PRESENTATION TITLE HERE (AMEND VIEW &gt; HEADER AND FOOTER &gt; APPLY ALL)</a:t>
            </a:r>
          </a:p>
        </p:txBody>
      </p:sp>
      <p:pic>
        <p:nvPicPr>
          <p:cNvPr id="18" name="Picture 17" descr="MAE DY BLEIDLAIS YN CYFRI PAID COLLI DY GYFLE Logo">
            <a:extLst>
              <a:ext uri="{FF2B5EF4-FFF2-40B4-BE49-F238E27FC236}">
                <a16:creationId xmlns:a16="http://schemas.microsoft.com/office/drawing/2014/main" id="{53C60C0F-9047-164D-B7CA-2B1299F7D564}"/>
              </a:ext>
            </a:extLst>
          </p:cNvPr>
          <p:cNvPicPr>
            <a:picLocks noChangeAspect="1"/>
          </p:cNvPicPr>
          <p:nvPr userDrawn="1"/>
        </p:nvPicPr>
        <p:blipFill>
          <a:blip r:embed="rId4"/>
          <a:stretch>
            <a:fillRect/>
          </a:stretch>
        </p:blipFill>
        <p:spPr>
          <a:xfrm>
            <a:off x="9526608" y="6062337"/>
            <a:ext cx="2246659" cy="468054"/>
          </a:xfrm>
          <a:prstGeom prst="rect">
            <a:avLst/>
          </a:prstGeom>
        </p:spPr>
      </p:pic>
      <p:sp>
        <p:nvSpPr>
          <p:cNvPr id="19" name="Footer Placeholder 40">
            <a:hlinkClick r:id="rId5"/>
            <a:extLst>
              <a:ext uri="{FF2B5EF4-FFF2-40B4-BE49-F238E27FC236}">
                <a16:creationId xmlns:a16="http://schemas.microsoft.com/office/drawing/2014/main" id="{700E066D-DDB4-B34A-BAC8-0D4B623B7E1C}"/>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20" name="Picture 19" descr="A picture containing logo&#10;&#10;Description automatically generated">
            <a:extLst>
              <a:ext uri="{FF2B5EF4-FFF2-40B4-BE49-F238E27FC236}">
                <a16:creationId xmlns:a16="http://schemas.microsoft.com/office/drawing/2014/main" id="{C46F6A6F-494F-BF4F-8574-C470217E3B94}"/>
              </a:ext>
            </a:extLst>
          </p:cNvPr>
          <p:cNvPicPr>
            <a:picLocks noChangeAspect="1"/>
          </p:cNvPicPr>
          <p:nvPr userDrawn="1"/>
        </p:nvPicPr>
        <p:blipFill>
          <a:blip r:embed="rId6"/>
          <a:stretch>
            <a:fillRect/>
          </a:stretch>
        </p:blipFill>
        <p:spPr>
          <a:xfrm>
            <a:off x="10742706" y="493632"/>
            <a:ext cx="1030561" cy="650971"/>
          </a:xfrm>
          <a:prstGeom prst="rect">
            <a:avLst/>
          </a:prstGeom>
        </p:spPr>
      </p:pic>
    </p:spTree>
    <p:extLst>
      <p:ext uri="{BB962C8B-B14F-4D97-AF65-F5344CB8AC3E}">
        <p14:creationId xmlns:p14="http://schemas.microsoft.com/office/powerpoint/2010/main" val="39772692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Activity Slide A + Additional Info">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43F29A1-212A-7144-B4DB-7DC597363815}"/>
              </a:ext>
              <a:ext uri="{C183D7F6-B498-43B3-948B-1728B52AA6E4}">
                <adec:decorative xmlns:adec="http://schemas.microsoft.com/office/drawing/2017/decorative" val="0"/>
              </a:ext>
            </a:extLst>
          </p:cNvPr>
          <p:cNvSpPr/>
          <p:nvPr userDrawn="1"/>
        </p:nvSpPr>
        <p:spPr>
          <a:xfrm>
            <a:off x="6240463" y="1778216"/>
            <a:ext cx="5543549" cy="618708"/>
          </a:xfrm>
          <a:prstGeom prst="rect">
            <a:avLst/>
          </a:prstGeom>
          <a:solidFill>
            <a:srgbClr val="00E7B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13" name="Sub title">
            <a:extLst>
              <a:ext uri="{FF2B5EF4-FFF2-40B4-BE49-F238E27FC236}">
                <a16:creationId xmlns:a16="http://schemas.microsoft.com/office/drawing/2014/main" id="{BB2B9F3F-5FC0-4F44-947E-05AE3D23367E}"/>
              </a:ext>
            </a:extLst>
          </p:cNvPr>
          <p:cNvSpPr>
            <a:spLocks noGrp="1"/>
          </p:cNvSpPr>
          <p:nvPr>
            <p:ph type="body" sz="quarter" idx="15" hasCustomPrompt="1"/>
          </p:nvPr>
        </p:nvSpPr>
        <p:spPr>
          <a:xfrm>
            <a:off x="290456" y="1078124"/>
            <a:ext cx="7689574" cy="398462"/>
          </a:xfrm>
        </p:spPr>
        <p:txBody>
          <a:bodyPr/>
          <a:lstStyle>
            <a:lvl1pPr marL="0" indent="0">
              <a:buNone/>
              <a:defRPr b="0"/>
            </a:lvl1pPr>
          </a:lstStyle>
          <a:p>
            <a:pPr lvl="0"/>
            <a:r>
              <a:rPr lang="en-GB" dirty="0"/>
              <a:t>You could also add a subtitle here</a:t>
            </a:r>
            <a:endParaRPr lang="en-US" dirty="0"/>
          </a:p>
        </p:txBody>
      </p:sp>
      <p:sp>
        <p:nvSpPr>
          <p:cNvPr id="4" name="Left hand side page copy">
            <a:extLst>
              <a:ext uri="{FF2B5EF4-FFF2-40B4-BE49-F238E27FC236}">
                <a16:creationId xmlns:a16="http://schemas.microsoft.com/office/drawing/2014/main" id="{9603DDB5-725C-E84A-8CAF-FC091C573311}"/>
              </a:ext>
            </a:extLst>
          </p:cNvPr>
          <p:cNvSpPr>
            <a:spLocks noGrp="1"/>
          </p:cNvSpPr>
          <p:nvPr>
            <p:ph type="body" sz="quarter" idx="14"/>
          </p:nvPr>
        </p:nvSpPr>
        <p:spPr>
          <a:xfrm>
            <a:off x="371475" y="1970866"/>
            <a:ext cx="5724525" cy="3379009"/>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9" name="Right hand side copy">
            <a:extLst>
              <a:ext uri="{FF2B5EF4-FFF2-40B4-BE49-F238E27FC236}">
                <a16:creationId xmlns:a16="http://schemas.microsoft.com/office/drawing/2014/main" id="{6F329B5F-842D-9B45-BE3D-FF08822D72F3}"/>
              </a:ext>
            </a:extLst>
          </p:cNvPr>
          <p:cNvSpPr>
            <a:spLocks noGrp="1"/>
          </p:cNvSpPr>
          <p:nvPr>
            <p:ph type="body" sz="quarter" idx="11"/>
          </p:nvPr>
        </p:nvSpPr>
        <p:spPr>
          <a:xfrm>
            <a:off x="6240463" y="2396925"/>
            <a:ext cx="5543549" cy="2952754"/>
          </a:xfrm>
          <a:solidFill>
            <a:srgbClr val="00E7BD">
              <a:alpha val="9000"/>
            </a:srgbClr>
          </a:solidFill>
          <a:ln>
            <a:noFill/>
          </a:ln>
        </p:spPr>
        <p:txBody>
          <a:bodyPr lIns="180000" tIns="180000" rIns="180000" bIns="180000"/>
          <a:lstStyle>
            <a:lvl1pPr marL="0" indent="0">
              <a:buClr>
                <a:srgbClr val="00E7BD"/>
              </a:buClr>
              <a:buNone/>
              <a:defRPr sz="1800"/>
            </a:lvl1pPr>
            <a:lvl2pPr>
              <a:buClr>
                <a:srgbClr val="00E7BD"/>
              </a:buClr>
              <a:defRPr sz="1600"/>
            </a:lvl2pPr>
            <a:lvl3pPr>
              <a:buClr>
                <a:srgbClr val="00E7BD"/>
              </a:buClr>
              <a:defRPr sz="1400"/>
            </a:lvl3pPr>
            <a:lvl4pPr>
              <a:buClr>
                <a:srgbClr val="00E7BD"/>
              </a:buClr>
              <a:defRPr sz="1200"/>
            </a:lvl4pPr>
            <a:lvl5pPr>
              <a:buClr>
                <a:srgbClr val="00E7BD"/>
              </a:buClr>
              <a:defRPr sz="11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7" name="Text Placeholder 22">
            <a:extLst>
              <a:ext uri="{FF2B5EF4-FFF2-40B4-BE49-F238E27FC236}">
                <a16:creationId xmlns:a16="http://schemas.microsoft.com/office/drawing/2014/main" id="{2336B7B9-D27C-3E48-A3C3-778DFCB2ACE1}"/>
              </a:ext>
            </a:extLst>
          </p:cNvPr>
          <p:cNvSpPr>
            <a:spLocks noGrp="1"/>
          </p:cNvSpPr>
          <p:nvPr>
            <p:ph type="body" sz="quarter" idx="12" hasCustomPrompt="1"/>
          </p:nvPr>
        </p:nvSpPr>
        <p:spPr>
          <a:xfrm>
            <a:off x="6329239" y="1778215"/>
            <a:ext cx="5151562" cy="618707"/>
          </a:xfrm>
        </p:spPr>
        <p:txBody>
          <a:bodyPr anchor="ctr">
            <a:normAutofit/>
          </a:bodyPr>
          <a:lstStyle>
            <a:lvl1pPr marL="0" indent="0">
              <a:buNone/>
              <a:defRPr sz="1600"/>
            </a:lvl1pPr>
          </a:lstStyle>
          <a:p>
            <a:pPr lvl="0"/>
            <a:r>
              <a:rPr lang="en-GB" dirty="0"/>
              <a:t>XX to XX minutes</a:t>
            </a:r>
            <a:endParaRPr lang="en-US" dirty="0"/>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2"/>
          <a:srcRect l="43492" t="1401" r="873" b="6789"/>
          <a:stretch/>
        </p:blipFill>
        <p:spPr>
          <a:xfrm flipH="1">
            <a:off x="10044649" y="3982720"/>
            <a:ext cx="2157507" cy="2915920"/>
          </a:xfrm>
          <a:prstGeom prst="rect">
            <a:avLst/>
          </a:prstGeom>
        </p:spPr>
      </p:pic>
      <p:sp>
        <p:nvSpPr>
          <p:cNvPr id="15" name="Footer Placeholder 7">
            <a:extLst>
              <a:ext uri="{FF2B5EF4-FFF2-40B4-BE49-F238E27FC236}">
                <a16:creationId xmlns:a16="http://schemas.microsoft.com/office/drawing/2014/main" id="{37DF6749-A1DC-4540-9B9B-8E6FD47D1484}"/>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dirty="0"/>
              <a:t>PRESENTATION TITLE HERE (AMEND VIEW &gt; HEADER AND FOOTER &gt; APPLY ALL)</a:t>
            </a:r>
          </a:p>
        </p:txBody>
      </p:sp>
      <p:pic>
        <p:nvPicPr>
          <p:cNvPr id="18" name="Picture 17" descr="MAE DY BLEIDLAIS YN CYFRI PAID COLLI DY GYFLE Logo">
            <a:extLst>
              <a:ext uri="{FF2B5EF4-FFF2-40B4-BE49-F238E27FC236}">
                <a16:creationId xmlns:a16="http://schemas.microsoft.com/office/drawing/2014/main" id="{53C60C0F-9047-164D-B7CA-2B1299F7D564}"/>
              </a:ext>
            </a:extLst>
          </p:cNvPr>
          <p:cNvPicPr>
            <a:picLocks noChangeAspect="1"/>
          </p:cNvPicPr>
          <p:nvPr userDrawn="1"/>
        </p:nvPicPr>
        <p:blipFill>
          <a:blip r:embed="rId3"/>
          <a:stretch>
            <a:fillRect/>
          </a:stretch>
        </p:blipFill>
        <p:spPr>
          <a:xfrm>
            <a:off x="9526608" y="6062337"/>
            <a:ext cx="2246659" cy="468054"/>
          </a:xfrm>
          <a:prstGeom prst="rect">
            <a:avLst/>
          </a:prstGeom>
        </p:spPr>
      </p:pic>
      <p:sp>
        <p:nvSpPr>
          <p:cNvPr id="19" name="Footer Placeholder 40">
            <a:hlinkClick r:id="rId4"/>
            <a:extLst>
              <a:ext uri="{FF2B5EF4-FFF2-40B4-BE49-F238E27FC236}">
                <a16:creationId xmlns:a16="http://schemas.microsoft.com/office/drawing/2014/main" id="{700E066D-DDB4-B34A-BAC8-0D4B623B7E1C}"/>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20" name="Picture 19" descr="A picture containing logo&#10;&#10;Description automatically generated">
            <a:extLst>
              <a:ext uri="{FF2B5EF4-FFF2-40B4-BE49-F238E27FC236}">
                <a16:creationId xmlns:a16="http://schemas.microsoft.com/office/drawing/2014/main" id="{C46F6A6F-494F-BF4F-8574-C470217E3B94}"/>
              </a:ext>
            </a:extLst>
          </p:cNvPr>
          <p:cNvPicPr>
            <a:picLocks noChangeAspect="1"/>
          </p:cNvPicPr>
          <p:nvPr userDrawn="1"/>
        </p:nvPicPr>
        <p:blipFill>
          <a:blip r:embed="rId5"/>
          <a:stretch>
            <a:fillRect/>
          </a:stretch>
        </p:blipFill>
        <p:spPr>
          <a:xfrm>
            <a:off x="10742706" y="493632"/>
            <a:ext cx="1030561" cy="650971"/>
          </a:xfrm>
          <a:prstGeom prst="rect">
            <a:avLst/>
          </a:prstGeom>
        </p:spPr>
      </p:pic>
    </p:spTree>
    <p:extLst>
      <p:ext uri="{BB962C8B-B14F-4D97-AF65-F5344CB8AC3E}">
        <p14:creationId xmlns:p14="http://schemas.microsoft.com/office/powerpoint/2010/main" val="6803111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ctivity Slide B + Additional Info">
    <p:spTree>
      <p:nvGrpSpPr>
        <p:cNvPr id="1" name=""/>
        <p:cNvGrpSpPr/>
        <p:nvPr/>
      </p:nvGrpSpPr>
      <p:grpSpPr>
        <a:xfrm>
          <a:off x="0" y="0"/>
          <a:ext cx="0" cy="0"/>
          <a:chOff x="0" y="0"/>
          <a:chExt cx="0" cy="0"/>
        </a:xfrm>
      </p:grpSpPr>
      <p:sp>
        <p:nvSpPr>
          <p:cNvPr id="20" name="Page Title">
            <a:extLst>
              <a:ext uri="{FF2B5EF4-FFF2-40B4-BE49-F238E27FC236}">
                <a16:creationId xmlns:a16="http://schemas.microsoft.com/office/drawing/2014/main" id="{43E0F3D6-DADD-5047-BD57-9F6522D10F5C}"/>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21" name="Sub title">
            <a:extLst>
              <a:ext uri="{FF2B5EF4-FFF2-40B4-BE49-F238E27FC236}">
                <a16:creationId xmlns:a16="http://schemas.microsoft.com/office/drawing/2014/main" id="{60E5F732-2DD6-1840-9236-B49466FDA9FF}"/>
              </a:ext>
            </a:extLst>
          </p:cNvPr>
          <p:cNvSpPr>
            <a:spLocks noGrp="1"/>
          </p:cNvSpPr>
          <p:nvPr>
            <p:ph type="body" sz="quarter" idx="15" hasCustomPrompt="1"/>
          </p:nvPr>
        </p:nvSpPr>
        <p:spPr>
          <a:xfrm>
            <a:off x="290456" y="1078124"/>
            <a:ext cx="7689574" cy="398462"/>
          </a:xfrm>
        </p:spPr>
        <p:txBody>
          <a:bodyPr/>
          <a:lstStyle>
            <a:lvl1pPr marL="0" indent="0">
              <a:buNone/>
              <a:defRPr b="0"/>
            </a:lvl1pPr>
          </a:lstStyle>
          <a:p>
            <a:pPr lvl="0"/>
            <a:r>
              <a:rPr lang="en-GB" dirty="0"/>
              <a:t>You could also add a subtitle here</a:t>
            </a:r>
            <a:endParaRPr lang="en-US" dirty="0"/>
          </a:p>
        </p:txBody>
      </p:sp>
      <p:sp>
        <p:nvSpPr>
          <p:cNvPr id="19" name="Rectangle 18">
            <a:extLst>
              <a:ext uri="{FF2B5EF4-FFF2-40B4-BE49-F238E27FC236}">
                <a16:creationId xmlns:a16="http://schemas.microsoft.com/office/drawing/2014/main" id="{EFB8599A-2260-4845-9532-FF540D524D4D}"/>
              </a:ext>
              <a:ext uri="{C183D7F6-B498-43B3-948B-1728B52AA6E4}">
                <adec:decorative xmlns:adec="http://schemas.microsoft.com/office/drawing/2017/decorative" val="1"/>
              </a:ext>
            </a:extLst>
          </p:cNvPr>
          <p:cNvSpPr/>
          <p:nvPr userDrawn="1"/>
        </p:nvSpPr>
        <p:spPr>
          <a:xfrm>
            <a:off x="6240463" y="1778216"/>
            <a:ext cx="5543549" cy="618708"/>
          </a:xfrm>
          <a:prstGeom prst="rect">
            <a:avLst/>
          </a:prstGeom>
          <a:solidFill>
            <a:srgbClr val="FF8BFF">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Left hand side page copy">
            <a:extLst>
              <a:ext uri="{FF2B5EF4-FFF2-40B4-BE49-F238E27FC236}">
                <a16:creationId xmlns:a16="http://schemas.microsoft.com/office/drawing/2014/main" id="{FF013D6D-E449-F04C-8B1E-69F24B256E48}"/>
              </a:ext>
            </a:extLst>
          </p:cNvPr>
          <p:cNvSpPr>
            <a:spLocks noGrp="1"/>
          </p:cNvSpPr>
          <p:nvPr>
            <p:ph type="body" sz="quarter" idx="14"/>
          </p:nvPr>
        </p:nvSpPr>
        <p:spPr>
          <a:xfrm>
            <a:off x="371475" y="1970866"/>
            <a:ext cx="5724525" cy="3379009"/>
          </a:xfrm>
        </p:spPr>
        <p:txBody>
          <a:bodyPr/>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6" name="Right hand side copy">
            <a:extLst>
              <a:ext uri="{FF2B5EF4-FFF2-40B4-BE49-F238E27FC236}">
                <a16:creationId xmlns:a16="http://schemas.microsoft.com/office/drawing/2014/main" id="{F73E658F-9E93-074E-A97D-B11A4C678A66}"/>
              </a:ext>
            </a:extLst>
          </p:cNvPr>
          <p:cNvSpPr>
            <a:spLocks noGrp="1"/>
          </p:cNvSpPr>
          <p:nvPr>
            <p:ph type="body" sz="quarter" idx="11"/>
          </p:nvPr>
        </p:nvSpPr>
        <p:spPr>
          <a:xfrm>
            <a:off x="6240463" y="2396925"/>
            <a:ext cx="5543549" cy="2952754"/>
          </a:xfrm>
          <a:solidFill>
            <a:srgbClr val="FF8BFF">
              <a:alpha val="9000"/>
            </a:srgbClr>
          </a:solidFill>
          <a:ln>
            <a:noFill/>
          </a:ln>
        </p:spPr>
        <p:txBody>
          <a:bodyPr lIns="180000" tIns="180000" rIns="180000" bIns="180000"/>
          <a:lstStyle>
            <a:lvl1pPr marL="0" indent="0">
              <a:buClr>
                <a:srgbClr val="FF8BFF"/>
              </a:buClr>
              <a:buNone/>
              <a:defRPr sz="1800"/>
            </a:lvl1pPr>
            <a:lvl2pPr>
              <a:buClr>
                <a:srgbClr val="FF8BFF"/>
              </a:buClr>
              <a:defRPr sz="1600"/>
            </a:lvl2pPr>
            <a:lvl3pPr>
              <a:buClr>
                <a:srgbClr val="FF8BFF"/>
              </a:buClr>
              <a:defRPr sz="1400"/>
            </a:lvl3pPr>
            <a:lvl4pPr>
              <a:buClr>
                <a:srgbClr val="FF8BFF"/>
              </a:buClr>
              <a:defRPr sz="1200"/>
            </a:lvl4pPr>
            <a:lvl5pPr>
              <a:buClr>
                <a:srgbClr val="FF8BFF"/>
              </a:buClr>
              <a:defRPr sz="11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7" name="Time">
            <a:extLst>
              <a:ext uri="{FF2B5EF4-FFF2-40B4-BE49-F238E27FC236}">
                <a16:creationId xmlns:a16="http://schemas.microsoft.com/office/drawing/2014/main" id="{6FB82032-9D54-274E-96EC-3DE697C26919}"/>
              </a:ext>
            </a:extLst>
          </p:cNvPr>
          <p:cNvSpPr>
            <a:spLocks noGrp="1"/>
          </p:cNvSpPr>
          <p:nvPr>
            <p:ph type="body" sz="quarter" idx="12" hasCustomPrompt="1"/>
          </p:nvPr>
        </p:nvSpPr>
        <p:spPr>
          <a:xfrm>
            <a:off x="6756129" y="1784826"/>
            <a:ext cx="4724671" cy="612098"/>
          </a:xfrm>
        </p:spPr>
        <p:txBody>
          <a:bodyPr anchor="ctr">
            <a:normAutofit/>
          </a:bodyPr>
          <a:lstStyle>
            <a:lvl1pPr marL="0" indent="0">
              <a:buNone/>
              <a:defRPr sz="1600"/>
            </a:lvl1pPr>
          </a:lstStyle>
          <a:p>
            <a:pPr lvl="0"/>
            <a:r>
              <a:rPr lang="en-GB" dirty="0"/>
              <a:t>XX to XX minutes</a:t>
            </a:r>
            <a:endParaRPr lang="en-US" dirty="0"/>
          </a:p>
        </p:txBody>
      </p:sp>
      <p:pic>
        <p:nvPicPr>
          <p:cNvPr id="35" name="Picture 34">
            <a:extLst>
              <a:ext uri="{FF2B5EF4-FFF2-40B4-BE49-F238E27FC236}">
                <a16:creationId xmlns:a16="http://schemas.microsoft.com/office/drawing/2014/main" id="{43D8FB1E-5945-4349-A719-0D5CF93E5A0E}"/>
              </a:ext>
            </a:extLst>
          </p:cNvPr>
          <p:cNvPicPr>
            <a:picLocks noChangeAspect="1"/>
          </p:cNvPicPr>
          <p:nvPr userDrawn="1"/>
        </p:nvPicPr>
        <p:blipFill>
          <a:blip r:embed="rId2"/>
          <a:srcRect/>
          <a:stretch/>
        </p:blipFill>
        <p:spPr>
          <a:xfrm>
            <a:off x="6372543" y="1922288"/>
            <a:ext cx="330563" cy="330563"/>
          </a:xfrm>
          <a:prstGeom prst="rect">
            <a:avLst/>
          </a:prstGeom>
        </p:spPr>
      </p:pic>
      <p:sp>
        <p:nvSpPr>
          <p:cNvPr id="28" name="Rectangle 27">
            <a:extLst>
              <a:ext uri="{FF2B5EF4-FFF2-40B4-BE49-F238E27FC236}">
                <a16:creationId xmlns:a16="http://schemas.microsoft.com/office/drawing/2014/main" id="{02B3989C-CFD8-3449-9DAF-3549D9940ED2}"/>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BF6D8D30-8469-5741-81E8-9418F3B0123B}"/>
              </a:ext>
              <a:ext uri="{C183D7F6-B498-43B3-948B-1728B52AA6E4}">
                <adec:decorative xmlns:adec="http://schemas.microsoft.com/office/drawing/2017/decorative" val="1"/>
              </a:ext>
            </a:extLst>
          </p:cNvPr>
          <p:cNvPicPr>
            <a:picLocks noChangeAspect="1"/>
          </p:cNvPicPr>
          <p:nvPr userDrawn="1"/>
        </p:nvPicPr>
        <p:blipFill rotWithShape="1">
          <a:blip r:embed="rId3"/>
          <a:srcRect l="43492" t="1401" r="873" b="6789"/>
          <a:stretch/>
        </p:blipFill>
        <p:spPr>
          <a:xfrm flipH="1">
            <a:off x="10044649" y="3982720"/>
            <a:ext cx="2157507" cy="2915920"/>
          </a:xfrm>
          <a:prstGeom prst="rect">
            <a:avLst/>
          </a:prstGeom>
        </p:spPr>
      </p:pic>
      <p:sp>
        <p:nvSpPr>
          <p:cNvPr id="33" name="Footer Placeholder 7">
            <a:extLst>
              <a:ext uri="{FF2B5EF4-FFF2-40B4-BE49-F238E27FC236}">
                <a16:creationId xmlns:a16="http://schemas.microsoft.com/office/drawing/2014/main" id="{EDA3CE67-8795-AE45-9489-33F3577B492B}"/>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PRESENTATION TITLE HERE (AMEND VIEW &gt; HEADER AND FOOTER &gt; APPLY ALL)</a:t>
            </a:r>
            <a:endParaRPr lang="en-US" dirty="0"/>
          </a:p>
        </p:txBody>
      </p:sp>
      <p:pic>
        <p:nvPicPr>
          <p:cNvPr id="16" name="Picture 15" descr="MAE DY BLEIDLAIS YN CYFRI PAID COLLI DY GYFLE Logo">
            <a:extLst>
              <a:ext uri="{FF2B5EF4-FFF2-40B4-BE49-F238E27FC236}">
                <a16:creationId xmlns:a16="http://schemas.microsoft.com/office/drawing/2014/main" id="{A6EFB559-76B5-5649-9036-DAEAECFB63ED}"/>
              </a:ext>
            </a:extLst>
          </p:cNvPr>
          <p:cNvPicPr>
            <a:picLocks noChangeAspect="1"/>
          </p:cNvPicPr>
          <p:nvPr userDrawn="1"/>
        </p:nvPicPr>
        <p:blipFill>
          <a:blip r:embed="rId4"/>
          <a:stretch>
            <a:fillRect/>
          </a:stretch>
        </p:blipFill>
        <p:spPr>
          <a:xfrm>
            <a:off x="9526608" y="6062337"/>
            <a:ext cx="2246659" cy="468054"/>
          </a:xfrm>
          <a:prstGeom prst="rect">
            <a:avLst/>
          </a:prstGeom>
        </p:spPr>
      </p:pic>
      <p:sp>
        <p:nvSpPr>
          <p:cNvPr id="17" name="Footer Placeholder 40">
            <a:hlinkClick r:id="rId5"/>
            <a:extLst>
              <a:ext uri="{FF2B5EF4-FFF2-40B4-BE49-F238E27FC236}">
                <a16:creationId xmlns:a16="http://schemas.microsoft.com/office/drawing/2014/main" id="{17A52DFF-EFA6-3F43-8FDD-D51929A6C3A4}"/>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18" name="Picture 17" descr="A picture containing logo&#10;&#10;Description automatically generated">
            <a:extLst>
              <a:ext uri="{FF2B5EF4-FFF2-40B4-BE49-F238E27FC236}">
                <a16:creationId xmlns:a16="http://schemas.microsoft.com/office/drawing/2014/main" id="{05078F03-041D-8942-9C71-EFD869FEC501}"/>
              </a:ext>
            </a:extLst>
          </p:cNvPr>
          <p:cNvPicPr>
            <a:picLocks noChangeAspect="1"/>
          </p:cNvPicPr>
          <p:nvPr userDrawn="1"/>
        </p:nvPicPr>
        <p:blipFill>
          <a:blip r:embed="rId6"/>
          <a:stretch>
            <a:fillRect/>
          </a:stretch>
        </p:blipFill>
        <p:spPr>
          <a:xfrm>
            <a:off x="10742706" y="493632"/>
            <a:ext cx="1030561" cy="650971"/>
          </a:xfrm>
          <a:prstGeom prst="rect">
            <a:avLst/>
          </a:prstGeom>
        </p:spPr>
      </p:pic>
    </p:spTree>
    <p:extLst>
      <p:ext uri="{BB962C8B-B14F-4D97-AF65-F5344CB8AC3E}">
        <p14:creationId xmlns:p14="http://schemas.microsoft.com/office/powerpoint/2010/main" val="9662336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Activity Slide B + Additional Info">
    <p:spTree>
      <p:nvGrpSpPr>
        <p:cNvPr id="1" name=""/>
        <p:cNvGrpSpPr/>
        <p:nvPr/>
      </p:nvGrpSpPr>
      <p:grpSpPr>
        <a:xfrm>
          <a:off x="0" y="0"/>
          <a:ext cx="0" cy="0"/>
          <a:chOff x="0" y="0"/>
          <a:chExt cx="0" cy="0"/>
        </a:xfrm>
      </p:grpSpPr>
      <p:sp>
        <p:nvSpPr>
          <p:cNvPr id="20" name="Page Title">
            <a:extLst>
              <a:ext uri="{FF2B5EF4-FFF2-40B4-BE49-F238E27FC236}">
                <a16:creationId xmlns:a16="http://schemas.microsoft.com/office/drawing/2014/main" id="{43E0F3D6-DADD-5047-BD57-9F6522D10F5C}"/>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21" name="Sub title">
            <a:extLst>
              <a:ext uri="{FF2B5EF4-FFF2-40B4-BE49-F238E27FC236}">
                <a16:creationId xmlns:a16="http://schemas.microsoft.com/office/drawing/2014/main" id="{60E5F732-2DD6-1840-9236-B49466FDA9FF}"/>
              </a:ext>
            </a:extLst>
          </p:cNvPr>
          <p:cNvSpPr>
            <a:spLocks noGrp="1"/>
          </p:cNvSpPr>
          <p:nvPr>
            <p:ph type="body" sz="quarter" idx="15" hasCustomPrompt="1"/>
          </p:nvPr>
        </p:nvSpPr>
        <p:spPr>
          <a:xfrm>
            <a:off x="290456" y="1078124"/>
            <a:ext cx="7689574" cy="398462"/>
          </a:xfrm>
        </p:spPr>
        <p:txBody>
          <a:bodyPr/>
          <a:lstStyle>
            <a:lvl1pPr marL="0" indent="0">
              <a:buNone/>
              <a:defRPr b="0"/>
            </a:lvl1pPr>
          </a:lstStyle>
          <a:p>
            <a:pPr lvl="0"/>
            <a:r>
              <a:rPr lang="en-GB" dirty="0"/>
              <a:t>You could also add a subtitle here</a:t>
            </a:r>
            <a:endParaRPr lang="en-US" dirty="0"/>
          </a:p>
        </p:txBody>
      </p:sp>
      <p:sp>
        <p:nvSpPr>
          <p:cNvPr id="19" name="Rectangle 18">
            <a:extLst>
              <a:ext uri="{FF2B5EF4-FFF2-40B4-BE49-F238E27FC236}">
                <a16:creationId xmlns:a16="http://schemas.microsoft.com/office/drawing/2014/main" id="{EFB8599A-2260-4845-9532-FF540D524D4D}"/>
              </a:ext>
              <a:ext uri="{C183D7F6-B498-43B3-948B-1728B52AA6E4}">
                <adec:decorative xmlns:adec="http://schemas.microsoft.com/office/drawing/2017/decorative" val="1"/>
              </a:ext>
            </a:extLst>
          </p:cNvPr>
          <p:cNvSpPr/>
          <p:nvPr userDrawn="1"/>
        </p:nvSpPr>
        <p:spPr>
          <a:xfrm>
            <a:off x="6240463" y="1778216"/>
            <a:ext cx="5543549" cy="618708"/>
          </a:xfrm>
          <a:prstGeom prst="rect">
            <a:avLst/>
          </a:prstGeom>
          <a:solidFill>
            <a:srgbClr val="FF8BFF">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Left hand side page copy">
            <a:extLst>
              <a:ext uri="{FF2B5EF4-FFF2-40B4-BE49-F238E27FC236}">
                <a16:creationId xmlns:a16="http://schemas.microsoft.com/office/drawing/2014/main" id="{FF013D6D-E449-F04C-8B1E-69F24B256E48}"/>
              </a:ext>
            </a:extLst>
          </p:cNvPr>
          <p:cNvSpPr>
            <a:spLocks noGrp="1"/>
          </p:cNvSpPr>
          <p:nvPr>
            <p:ph type="body" sz="quarter" idx="14"/>
          </p:nvPr>
        </p:nvSpPr>
        <p:spPr>
          <a:xfrm>
            <a:off x="371475" y="1970866"/>
            <a:ext cx="5724525" cy="3379009"/>
          </a:xfrm>
        </p:spPr>
        <p:txBody>
          <a:bodyPr/>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6" name="Right hand side copy">
            <a:extLst>
              <a:ext uri="{FF2B5EF4-FFF2-40B4-BE49-F238E27FC236}">
                <a16:creationId xmlns:a16="http://schemas.microsoft.com/office/drawing/2014/main" id="{F73E658F-9E93-074E-A97D-B11A4C678A66}"/>
              </a:ext>
            </a:extLst>
          </p:cNvPr>
          <p:cNvSpPr>
            <a:spLocks noGrp="1"/>
          </p:cNvSpPr>
          <p:nvPr>
            <p:ph type="body" sz="quarter" idx="11"/>
          </p:nvPr>
        </p:nvSpPr>
        <p:spPr>
          <a:xfrm>
            <a:off x="6240463" y="2396925"/>
            <a:ext cx="5543549" cy="2952754"/>
          </a:xfrm>
          <a:solidFill>
            <a:srgbClr val="FF8BFF">
              <a:alpha val="9000"/>
            </a:srgbClr>
          </a:solidFill>
          <a:ln>
            <a:noFill/>
          </a:ln>
        </p:spPr>
        <p:txBody>
          <a:bodyPr lIns="180000" tIns="180000" rIns="180000" bIns="180000"/>
          <a:lstStyle>
            <a:lvl1pPr marL="0" indent="0">
              <a:buClr>
                <a:srgbClr val="FF8BFF"/>
              </a:buClr>
              <a:buNone/>
              <a:defRPr sz="1800"/>
            </a:lvl1pPr>
            <a:lvl2pPr>
              <a:buClr>
                <a:srgbClr val="FF8BFF"/>
              </a:buClr>
              <a:defRPr sz="1600"/>
            </a:lvl2pPr>
            <a:lvl3pPr>
              <a:buClr>
                <a:srgbClr val="FF8BFF"/>
              </a:buClr>
              <a:defRPr sz="1400"/>
            </a:lvl3pPr>
            <a:lvl4pPr>
              <a:buClr>
                <a:srgbClr val="FF8BFF"/>
              </a:buClr>
              <a:defRPr sz="1200"/>
            </a:lvl4pPr>
            <a:lvl5pPr>
              <a:buClr>
                <a:srgbClr val="FF8BFF"/>
              </a:buClr>
              <a:defRPr sz="11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7" name="Time">
            <a:extLst>
              <a:ext uri="{FF2B5EF4-FFF2-40B4-BE49-F238E27FC236}">
                <a16:creationId xmlns:a16="http://schemas.microsoft.com/office/drawing/2014/main" id="{6FB82032-9D54-274E-96EC-3DE697C26919}"/>
              </a:ext>
            </a:extLst>
          </p:cNvPr>
          <p:cNvSpPr>
            <a:spLocks noGrp="1"/>
          </p:cNvSpPr>
          <p:nvPr>
            <p:ph type="body" sz="quarter" idx="12" hasCustomPrompt="1"/>
          </p:nvPr>
        </p:nvSpPr>
        <p:spPr>
          <a:xfrm>
            <a:off x="6337191" y="1778215"/>
            <a:ext cx="5143610" cy="618707"/>
          </a:xfrm>
        </p:spPr>
        <p:txBody>
          <a:bodyPr anchor="ctr">
            <a:normAutofit/>
          </a:bodyPr>
          <a:lstStyle>
            <a:lvl1pPr marL="0" indent="0">
              <a:buNone/>
              <a:defRPr sz="1600"/>
            </a:lvl1pPr>
          </a:lstStyle>
          <a:p>
            <a:pPr lvl="0"/>
            <a:r>
              <a:rPr lang="en-GB" dirty="0"/>
              <a:t>XX to XX minutes</a:t>
            </a:r>
            <a:endParaRPr lang="en-US" dirty="0"/>
          </a:p>
        </p:txBody>
      </p:sp>
      <p:sp>
        <p:nvSpPr>
          <p:cNvPr id="28" name="Rectangle 27">
            <a:extLst>
              <a:ext uri="{FF2B5EF4-FFF2-40B4-BE49-F238E27FC236}">
                <a16:creationId xmlns:a16="http://schemas.microsoft.com/office/drawing/2014/main" id="{02B3989C-CFD8-3449-9DAF-3549D9940ED2}"/>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BF6D8D30-8469-5741-81E8-9418F3B0123B}"/>
              </a:ext>
              <a:ext uri="{C183D7F6-B498-43B3-948B-1728B52AA6E4}">
                <adec:decorative xmlns:adec="http://schemas.microsoft.com/office/drawing/2017/decorative" val="1"/>
              </a:ext>
            </a:extLst>
          </p:cNvPr>
          <p:cNvPicPr>
            <a:picLocks noChangeAspect="1"/>
          </p:cNvPicPr>
          <p:nvPr userDrawn="1"/>
        </p:nvPicPr>
        <p:blipFill rotWithShape="1">
          <a:blip r:embed="rId2"/>
          <a:srcRect l="43492" t="1401" r="873" b="6789"/>
          <a:stretch/>
        </p:blipFill>
        <p:spPr>
          <a:xfrm flipH="1">
            <a:off x="10044649" y="3982720"/>
            <a:ext cx="2157507" cy="2915920"/>
          </a:xfrm>
          <a:prstGeom prst="rect">
            <a:avLst/>
          </a:prstGeom>
        </p:spPr>
      </p:pic>
      <p:sp>
        <p:nvSpPr>
          <p:cNvPr id="33" name="Footer Placeholder 7">
            <a:extLst>
              <a:ext uri="{FF2B5EF4-FFF2-40B4-BE49-F238E27FC236}">
                <a16:creationId xmlns:a16="http://schemas.microsoft.com/office/drawing/2014/main" id="{EDA3CE67-8795-AE45-9489-33F3577B492B}"/>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PRESENTATION TITLE HERE (AMEND VIEW &gt; HEADER AND FOOTER &gt; APPLY ALL)</a:t>
            </a:r>
            <a:endParaRPr lang="en-US" dirty="0"/>
          </a:p>
        </p:txBody>
      </p:sp>
      <p:pic>
        <p:nvPicPr>
          <p:cNvPr id="16" name="Picture 15" descr="MAE DY BLEIDLAIS YN CYFRI PAID COLLI DY GYFLE Logo">
            <a:extLst>
              <a:ext uri="{FF2B5EF4-FFF2-40B4-BE49-F238E27FC236}">
                <a16:creationId xmlns:a16="http://schemas.microsoft.com/office/drawing/2014/main" id="{A6EFB559-76B5-5649-9036-DAEAECFB63ED}"/>
              </a:ext>
            </a:extLst>
          </p:cNvPr>
          <p:cNvPicPr>
            <a:picLocks noChangeAspect="1"/>
          </p:cNvPicPr>
          <p:nvPr userDrawn="1"/>
        </p:nvPicPr>
        <p:blipFill>
          <a:blip r:embed="rId3"/>
          <a:stretch>
            <a:fillRect/>
          </a:stretch>
        </p:blipFill>
        <p:spPr>
          <a:xfrm>
            <a:off x="9526608" y="6062337"/>
            <a:ext cx="2246659" cy="468054"/>
          </a:xfrm>
          <a:prstGeom prst="rect">
            <a:avLst/>
          </a:prstGeom>
        </p:spPr>
      </p:pic>
      <p:sp>
        <p:nvSpPr>
          <p:cNvPr id="17" name="Footer Placeholder 40">
            <a:hlinkClick r:id="rId4"/>
            <a:extLst>
              <a:ext uri="{FF2B5EF4-FFF2-40B4-BE49-F238E27FC236}">
                <a16:creationId xmlns:a16="http://schemas.microsoft.com/office/drawing/2014/main" id="{17A52DFF-EFA6-3F43-8FDD-D51929A6C3A4}"/>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18" name="Picture 17" descr="A picture containing logo&#10;&#10;Description automatically generated">
            <a:extLst>
              <a:ext uri="{FF2B5EF4-FFF2-40B4-BE49-F238E27FC236}">
                <a16:creationId xmlns:a16="http://schemas.microsoft.com/office/drawing/2014/main" id="{05078F03-041D-8942-9C71-EFD869FEC501}"/>
              </a:ext>
            </a:extLst>
          </p:cNvPr>
          <p:cNvPicPr>
            <a:picLocks noChangeAspect="1"/>
          </p:cNvPicPr>
          <p:nvPr userDrawn="1"/>
        </p:nvPicPr>
        <p:blipFill>
          <a:blip r:embed="rId5"/>
          <a:stretch>
            <a:fillRect/>
          </a:stretch>
        </p:blipFill>
        <p:spPr>
          <a:xfrm>
            <a:off x="10742706" y="493632"/>
            <a:ext cx="1030561" cy="650971"/>
          </a:xfrm>
          <a:prstGeom prst="rect">
            <a:avLst/>
          </a:prstGeom>
        </p:spPr>
      </p:pic>
    </p:spTree>
    <p:extLst>
      <p:ext uri="{BB962C8B-B14F-4D97-AF65-F5344CB8AC3E}">
        <p14:creationId xmlns:p14="http://schemas.microsoft.com/office/powerpoint/2010/main" val="21670240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0E7BD"/>
        </a:solidFill>
        <a:effectLst/>
      </p:bgPr>
    </p:bg>
    <p:spTree>
      <p:nvGrpSpPr>
        <p:cNvPr id="1" name=""/>
        <p:cNvGrpSpPr/>
        <p:nvPr/>
      </p:nvGrpSpPr>
      <p:grpSpPr>
        <a:xfrm>
          <a:off x="0" y="0"/>
          <a:ext cx="0" cy="0"/>
          <a:chOff x="0" y="0"/>
          <a:chExt cx="0" cy="0"/>
        </a:xfrm>
      </p:grpSpPr>
      <p:sp>
        <p:nvSpPr>
          <p:cNvPr id="19" name="Sub Title">
            <a:extLst>
              <a:ext uri="{FF2B5EF4-FFF2-40B4-BE49-F238E27FC236}">
                <a16:creationId xmlns:a16="http://schemas.microsoft.com/office/drawing/2014/main" id="{CDF75089-E164-A44F-8EE6-578E665C8494}"/>
              </a:ext>
            </a:extLst>
          </p:cNvPr>
          <p:cNvSpPr>
            <a:spLocks noGrp="1"/>
          </p:cNvSpPr>
          <p:nvPr>
            <p:ph idx="1" hasCustomPrompt="1"/>
          </p:nvPr>
        </p:nvSpPr>
        <p:spPr>
          <a:xfrm>
            <a:off x="659241" y="5162319"/>
            <a:ext cx="5257800" cy="383807"/>
          </a:xfrm>
        </p:spPr>
        <p:txBody>
          <a:bodyPr>
            <a:noAutofit/>
          </a:bodyPr>
          <a:lstStyle>
            <a:lvl1pPr marL="0" indent="0">
              <a:buNone/>
              <a:defRPr sz="2400" b="1" i="0">
                <a:solidFill>
                  <a:schemeClr val="tx1">
                    <a:lumMod val="95000"/>
                    <a:lumOff val="5000"/>
                  </a:schemeClr>
                </a:solidFill>
                <a:latin typeface="Montserrat" pitchFamily="2" charset="77"/>
                <a:cs typeface="Futura Medium" panose="020B0602020204020303" pitchFamily="34" charset="-79"/>
              </a:defRPr>
            </a:lvl1pPr>
          </a:lstStyle>
          <a:p>
            <a:pPr lvl="0"/>
            <a:r>
              <a:rPr lang="en-GB" dirty="0"/>
              <a:t>Presentation Title to go here</a:t>
            </a:r>
            <a:endParaRPr lang="en-US" dirty="0"/>
          </a:p>
        </p:txBody>
      </p:sp>
      <p:pic>
        <p:nvPicPr>
          <p:cNvPr id="12" name="Picture 11" descr="A person holding a microphone&#10;&#10;Description automatically generated with low confidence">
            <a:extLst>
              <a:ext uri="{FF2B5EF4-FFF2-40B4-BE49-F238E27FC236}">
                <a16:creationId xmlns:a16="http://schemas.microsoft.com/office/drawing/2014/main" id="{909E629E-A6B5-0945-A33A-91AC166DE72C}"/>
              </a:ext>
            </a:extLst>
          </p:cNvPr>
          <p:cNvPicPr>
            <a:picLocks noChangeAspect="1"/>
          </p:cNvPicPr>
          <p:nvPr userDrawn="1"/>
        </p:nvPicPr>
        <p:blipFill rotWithShape="1">
          <a:blip r:embed="rId2"/>
          <a:srcRect l="7159" t="1669" r="24900" b="40361"/>
          <a:stretch/>
        </p:blipFill>
        <p:spPr>
          <a:xfrm>
            <a:off x="6910312" y="1475433"/>
            <a:ext cx="5281688" cy="5392615"/>
          </a:xfrm>
          <a:prstGeom prst="rect">
            <a:avLst/>
          </a:prstGeom>
        </p:spPr>
      </p:pic>
      <p:pic>
        <p:nvPicPr>
          <p:cNvPr id="22" name="Picture 21">
            <a:extLst>
              <a:ext uri="{FF2B5EF4-FFF2-40B4-BE49-F238E27FC236}">
                <a16:creationId xmlns:a16="http://schemas.microsoft.com/office/drawing/2014/main" id="{3293986D-7C72-D644-AFBD-36A82CE7EABB}"/>
              </a:ext>
            </a:extLst>
          </p:cNvPr>
          <p:cNvPicPr>
            <a:picLocks noChangeAspect="1"/>
          </p:cNvPicPr>
          <p:nvPr userDrawn="1"/>
        </p:nvPicPr>
        <p:blipFill rotWithShape="1">
          <a:blip r:embed="rId3"/>
          <a:srcRect t="9782" b="29461"/>
          <a:stretch/>
        </p:blipFill>
        <p:spPr>
          <a:xfrm>
            <a:off x="5036315" y="1839959"/>
            <a:ext cx="5517185" cy="5028089"/>
          </a:xfrm>
          <a:prstGeom prst="rect">
            <a:avLst/>
          </a:prstGeom>
        </p:spPr>
      </p:pic>
      <p:pic>
        <p:nvPicPr>
          <p:cNvPr id="14" name="Picture 13" descr="Logo&#10;&#10;Description automatically generated with low confidence">
            <a:extLst>
              <a:ext uri="{FF2B5EF4-FFF2-40B4-BE49-F238E27FC236}">
                <a16:creationId xmlns:a16="http://schemas.microsoft.com/office/drawing/2014/main" id="{48A5E69B-012F-774D-9773-AA111FA459DB}"/>
              </a:ext>
            </a:extLst>
          </p:cNvPr>
          <p:cNvPicPr>
            <a:picLocks noChangeAspect="1"/>
          </p:cNvPicPr>
          <p:nvPr userDrawn="1"/>
        </p:nvPicPr>
        <p:blipFill>
          <a:blip r:embed="rId4"/>
          <a:stretch>
            <a:fillRect/>
          </a:stretch>
        </p:blipFill>
        <p:spPr>
          <a:xfrm>
            <a:off x="10400654" y="476249"/>
            <a:ext cx="1373457" cy="867567"/>
          </a:xfrm>
          <a:prstGeom prst="rect">
            <a:avLst/>
          </a:prstGeom>
        </p:spPr>
      </p:pic>
      <p:pic>
        <p:nvPicPr>
          <p:cNvPr id="15" name="Picture 14" descr="MAE DY BLEIDLAIS YN CYFRI PAID COLLI DY GYFLE Logo">
            <a:extLst>
              <a:ext uri="{FF2B5EF4-FFF2-40B4-BE49-F238E27FC236}">
                <a16:creationId xmlns:a16="http://schemas.microsoft.com/office/drawing/2014/main" id="{56232A3D-D651-1946-BACB-E3C9558FD671}"/>
              </a:ext>
            </a:extLst>
          </p:cNvPr>
          <p:cNvPicPr>
            <a:picLocks noChangeAspect="1"/>
          </p:cNvPicPr>
          <p:nvPr userDrawn="1"/>
        </p:nvPicPr>
        <p:blipFill>
          <a:blip r:embed="rId5"/>
          <a:stretch>
            <a:fillRect/>
          </a:stretch>
        </p:blipFill>
        <p:spPr>
          <a:xfrm>
            <a:off x="9526608" y="6062337"/>
            <a:ext cx="2246659" cy="468054"/>
          </a:xfrm>
          <a:prstGeom prst="rect">
            <a:avLst/>
          </a:prstGeom>
        </p:spPr>
      </p:pic>
      <p:sp>
        <p:nvSpPr>
          <p:cNvPr id="32" name="Text Placeholder 4">
            <a:extLst>
              <a:ext uri="{FF2B5EF4-FFF2-40B4-BE49-F238E27FC236}">
                <a16:creationId xmlns:a16="http://schemas.microsoft.com/office/drawing/2014/main" id="{BB071C05-C94B-0443-8D41-9E3BFAC613D4}"/>
              </a:ext>
            </a:extLst>
          </p:cNvPr>
          <p:cNvSpPr>
            <a:spLocks noGrp="1"/>
          </p:cNvSpPr>
          <p:nvPr>
            <p:ph type="body" sz="quarter" idx="10" hasCustomPrompt="1"/>
          </p:nvPr>
        </p:nvSpPr>
        <p:spPr>
          <a:xfrm>
            <a:off x="659241" y="0"/>
            <a:ext cx="5281688"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dirty="0">
                <a:ln w="19050">
                  <a:solidFill>
                    <a:schemeClr val="bg1"/>
                  </a:solidFill>
                </a:ln>
                <a:noFill/>
                <a:latin typeface="Montserrat ExtraBold" pitchFamily="2" charset="77"/>
              </a:rPr>
              <a:t>CROESO I </a:t>
            </a:r>
          </a:p>
        </p:txBody>
      </p:sp>
      <p:sp>
        <p:nvSpPr>
          <p:cNvPr id="33" name="Text Placeholder 4">
            <a:extLst>
              <a:ext uri="{FF2B5EF4-FFF2-40B4-BE49-F238E27FC236}">
                <a16:creationId xmlns:a16="http://schemas.microsoft.com/office/drawing/2014/main" id="{F76C94BE-1844-0D4C-8887-F65ACD14C647}"/>
              </a:ext>
            </a:extLst>
          </p:cNvPr>
          <p:cNvSpPr>
            <a:spLocks noGrp="1"/>
          </p:cNvSpPr>
          <p:nvPr>
            <p:ph type="body" sz="quarter" idx="11" hasCustomPrompt="1"/>
          </p:nvPr>
        </p:nvSpPr>
        <p:spPr>
          <a:xfrm>
            <a:off x="659241" y="676893"/>
            <a:ext cx="5281688"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dirty="0">
                <a:ln w="19050">
                  <a:solidFill>
                    <a:schemeClr val="bg1"/>
                  </a:solidFill>
                </a:ln>
                <a:noFill/>
                <a:latin typeface="Montserrat ExtraBold" pitchFamily="2" charset="77"/>
              </a:rPr>
              <a:t>CROESO I </a:t>
            </a:r>
          </a:p>
        </p:txBody>
      </p:sp>
      <p:sp>
        <p:nvSpPr>
          <p:cNvPr id="35" name="Text Placeholder 4">
            <a:extLst>
              <a:ext uri="{FF2B5EF4-FFF2-40B4-BE49-F238E27FC236}">
                <a16:creationId xmlns:a16="http://schemas.microsoft.com/office/drawing/2014/main" id="{942142CC-B97B-A145-B3D3-4A54F25E8AF6}"/>
              </a:ext>
            </a:extLst>
          </p:cNvPr>
          <p:cNvSpPr>
            <a:spLocks noGrp="1"/>
          </p:cNvSpPr>
          <p:nvPr>
            <p:ph type="body" sz="quarter" idx="12" hasCustomPrompt="1"/>
          </p:nvPr>
        </p:nvSpPr>
        <p:spPr>
          <a:xfrm>
            <a:off x="659241" y="1389412"/>
            <a:ext cx="5281688"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dirty="0">
                <a:ln w="19050">
                  <a:solidFill>
                    <a:schemeClr val="bg1"/>
                  </a:solidFill>
                </a:ln>
                <a:noFill/>
                <a:latin typeface="Montserrat ExtraBold" pitchFamily="2" charset="77"/>
              </a:rPr>
              <a:t>CROESO I </a:t>
            </a:r>
          </a:p>
        </p:txBody>
      </p:sp>
      <p:sp>
        <p:nvSpPr>
          <p:cNvPr id="36" name="Text Placeholder 4">
            <a:extLst>
              <a:ext uri="{FF2B5EF4-FFF2-40B4-BE49-F238E27FC236}">
                <a16:creationId xmlns:a16="http://schemas.microsoft.com/office/drawing/2014/main" id="{83604F31-E07A-5B4C-91A6-C428EC56D60C}"/>
              </a:ext>
            </a:extLst>
          </p:cNvPr>
          <p:cNvSpPr>
            <a:spLocks noGrp="1"/>
          </p:cNvSpPr>
          <p:nvPr>
            <p:ph type="body" sz="quarter" idx="13" hasCustomPrompt="1"/>
          </p:nvPr>
        </p:nvSpPr>
        <p:spPr>
          <a:xfrm>
            <a:off x="659241" y="2042555"/>
            <a:ext cx="5281688"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dirty="0">
                <a:ln w="19050">
                  <a:solidFill>
                    <a:schemeClr val="bg1"/>
                  </a:solidFill>
                </a:ln>
                <a:noFill/>
                <a:latin typeface="Montserrat ExtraBold" pitchFamily="2" charset="77"/>
              </a:rPr>
              <a:t>CROESO I </a:t>
            </a:r>
          </a:p>
        </p:txBody>
      </p:sp>
      <p:sp>
        <p:nvSpPr>
          <p:cNvPr id="37" name="Text Placeholder 4">
            <a:extLst>
              <a:ext uri="{FF2B5EF4-FFF2-40B4-BE49-F238E27FC236}">
                <a16:creationId xmlns:a16="http://schemas.microsoft.com/office/drawing/2014/main" id="{95A8EF34-443D-A349-BE72-5B0965744449}"/>
              </a:ext>
            </a:extLst>
          </p:cNvPr>
          <p:cNvSpPr>
            <a:spLocks noGrp="1"/>
          </p:cNvSpPr>
          <p:nvPr>
            <p:ph type="body" sz="quarter" idx="14" hasCustomPrompt="1"/>
          </p:nvPr>
        </p:nvSpPr>
        <p:spPr>
          <a:xfrm>
            <a:off x="659241" y="2743199"/>
            <a:ext cx="5281688"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dirty="0">
                <a:ln w="19050">
                  <a:solidFill>
                    <a:schemeClr val="bg1"/>
                  </a:solidFill>
                </a:ln>
                <a:noFill/>
                <a:latin typeface="Montserrat ExtraBold" pitchFamily="2" charset="77"/>
              </a:rPr>
              <a:t>CROESO I </a:t>
            </a:r>
          </a:p>
        </p:txBody>
      </p:sp>
      <p:sp>
        <p:nvSpPr>
          <p:cNvPr id="38" name="Text Placeholder 4">
            <a:extLst>
              <a:ext uri="{FF2B5EF4-FFF2-40B4-BE49-F238E27FC236}">
                <a16:creationId xmlns:a16="http://schemas.microsoft.com/office/drawing/2014/main" id="{3C75C776-C993-DC48-963F-94C6A3B2C989}"/>
              </a:ext>
            </a:extLst>
          </p:cNvPr>
          <p:cNvSpPr>
            <a:spLocks noGrp="1"/>
          </p:cNvSpPr>
          <p:nvPr>
            <p:ph type="body" sz="quarter" idx="15" hasCustomPrompt="1"/>
          </p:nvPr>
        </p:nvSpPr>
        <p:spPr>
          <a:xfrm>
            <a:off x="659241" y="3439781"/>
            <a:ext cx="5895938" cy="1015663"/>
          </a:xfrm>
        </p:spPr>
        <p:txBody>
          <a:bodyPr wrap="square">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lang="en-US" sz="6000" b="1" i="0" kern="1200" dirty="0">
                <a:ln w="19050">
                  <a:noFill/>
                </a:ln>
                <a:solidFill>
                  <a:schemeClr val="bg1"/>
                </a:solidFill>
                <a:latin typeface="Montserrat ExtraBold" pitchFamily="2" charset="77"/>
                <a:ea typeface="+mn-ea"/>
                <a:cs typeface="Futura Medium" panose="020B0602020204020303" pitchFamily="34" charset="-79"/>
              </a:defRPr>
            </a:lvl1pPr>
          </a:lstStyle>
          <a:p>
            <a:pPr algn="l"/>
            <a:r>
              <a:rPr lang="en-US" sz="6000" b="1" i="0" dirty="0">
                <a:ln w="19050">
                  <a:noFill/>
                </a:ln>
                <a:solidFill>
                  <a:schemeClr val="bg1"/>
                </a:solidFill>
                <a:latin typeface="Montserrat ExtraBold" pitchFamily="2" charset="77"/>
              </a:rPr>
              <a:t>CROESO I</a:t>
            </a:r>
          </a:p>
        </p:txBody>
      </p:sp>
      <p:sp>
        <p:nvSpPr>
          <p:cNvPr id="39" name="Text Placeholder 4">
            <a:extLst>
              <a:ext uri="{FF2B5EF4-FFF2-40B4-BE49-F238E27FC236}">
                <a16:creationId xmlns:a16="http://schemas.microsoft.com/office/drawing/2014/main" id="{9F80CA57-3292-9A4D-9F47-9AB59CCBE924}"/>
              </a:ext>
            </a:extLst>
          </p:cNvPr>
          <p:cNvSpPr>
            <a:spLocks noGrp="1"/>
          </p:cNvSpPr>
          <p:nvPr>
            <p:ph type="body" sz="quarter" idx="16" hasCustomPrompt="1"/>
          </p:nvPr>
        </p:nvSpPr>
        <p:spPr>
          <a:xfrm>
            <a:off x="659240" y="4128549"/>
            <a:ext cx="6608137" cy="1015663"/>
          </a:xfrm>
        </p:spPr>
        <p:txBody>
          <a:bodyPr wrap="square">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lang="en-US" sz="6000" b="1" i="0" kern="1200" dirty="0">
                <a:ln w="19050">
                  <a:noFill/>
                </a:ln>
                <a:solidFill>
                  <a:schemeClr val="bg1"/>
                </a:solidFill>
                <a:latin typeface="Montserrat ExtraBold" pitchFamily="2" charset="77"/>
                <a:ea typeface="+mn-ea"/>
                <a:cs typeface="Futura Medium" panose="020B0602020204020303" pitchFamily="34" charset="-79"/>
              </a:defRPr>
            </a:lvl1pPr>
          </a:lstStyle>
          <a:p>
            <a:pPr algn="l"/>
            <a:r>
              <a:rPr lang="en-US" sz="6000" b="1" i="0" dirty="0">
                <a:ln w="19050">
                  <a:noFill/>
                </a:ln>
                <a:solidFill>
                  <a:schemeClr val="bg1"/>
                </a:solidFill>
                <a:latin typeface="Montserrat ExtraBold" pitchFamily="2" charset="77"/>
              </a:rPr>
              <a:t>DY BLEIDLAIS</a:t>
            </a:r>
          </a:p>
        </p:txBody>
      </p:sp>
    </p:spTree>
    <p:extLst>
      <p:ext uri="{BB962C8B-B14F-4D97-AF65-F5344CB8AC3E}">
        <p14:creationId xmlns:p14="http://schemas.microsoft.com/office/powerpoint/2010/main" val="38825168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 Closing Slide">
    <p:bg>
      <p:bgPr>
        <a:solidFill>
          <a:srgbClr val="00E7BD"/>
        </a:solidFill>
        <a:effectLst/>
      </p:bgPr>
    </p:bg>
    <p:spTree>
      <p:nvGrpSpPr>
        <p:cNvPr id="1" name=""/>
        <p:cNvGrpSpPr/>
        <p:nvPr/>
      </p:nvGrpSpPr>
      <p:grpSpPr>
        <a:xfrm>
          <a:off x="0" y="0"/>
          <a:ext cx="0" cy="0"/>
          <a:chOff x="0" y="0"/>
          <a:chExt cx="0" cy="0"/>
        </a:xfrm>
      </p:grpSpPr>
      <p:sp>
        <p:nvSpPr>
          <p:cNvPr id="13" name="Sub Title">
            <a:extLst>
              <a:ext uri="{FF2B5EF4-FFF2-40B4-BE49-F238E27FC236}">
                <a16:creationId xmlns:a16="http://schemas.microsoft.com/office/drawing/2014/main" id="{AB6753AC-2849-E248-8B58-78738F23B839}"/>
              </a:ext>
            </a:extLst>
          </p:cNvPr>
          <p:cNvSpPr>
            <a:spLocks noGrp="1"/>
          </p:cNvSpPr>
          <p:nvPr>
            <p:ph idx="1" hasCustomPrompt="1"/>
          </p:nvPr>
        </p:nvSpPr>
        <p:spPr>
          <a:xfrm>
            <a:off x="659241" y="5162319"/>
            <a:ext cx="5257800" cy="383807"/>
          </a:xfrm>
        </p:spPr>
        <p:txBody>
          <a:bodyPr>
            <a:noAutofit/>
          </a:bodyPr>
          <a:lstStyle>
            <a:lvl1pPr marL="0" indent="0">
              <a:buNone/>
              <a:defRPr sz="2400" b="1" i="0">
                <a:solidFill>
                  <a:schemeClr val="tx1">
                    <a:lumMod val="95000"/>
                    <a:lumOff val="5000"/>
                  </a:schemeClr>
                </a:solidFill>
                <a:latin typeface="Montserrat" pitchFamily="2" charset="77"/>
                <a:cs typeface="Futura Medium" panose="020B0602020204020303" pitchFamily="34" charset="-79"/>
              </a:defRPr>
            </a:lvl1pPr>
          </a:lstStyle>
          <a:p>
            <a:pPr lvl="0"/>
            <a:r>
              <a:rPr lang="en-GB" dirty="0"/>
              <a:t>Presentation Title to go here</a:t>
            </a:r>
            <a:endParaRPr lang="en-US" dirty="0"/>
          </a:p>
        </p:txBody>
      </p:sp>
      <p:pic>
        <p:nvPicPr>
          <p:cNvPr id="26" name="Picture 25">
            <a:extLst>
              <a:ext uri="{FF2B5EF4-FFF2-40B4-BE49-F238E27FC236}">
                <a16:creationId xmlns:a16="http://schemas.microsoft.com/office/drawing/2014/main" id="{127CCC75-C9A8-3C44-AA82-32558555869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227496" y="5914398"/>
            <a:ext cx="7646909" cy="668670"/>
          </a:xfrm>
          <a:prstGeom prst="rect">
            <a:avLst/>
          </a:prstGeom>
        </p:spPr>
      </p:pic>
      <p:sp>
        <p:nvSpPr>
          <p:cNvPr id="4" name="URL">
            <a:hlinkClick r:id="rId3"/>
            <a:extLst>
              <a:ext uri="{FF2B5EF4-FFF2-40B4-BE49-F238E27FC236}">
                <a16:creationId xmlns:a16="http://schemas.microsoft.com/office/drawing/2014/main" id="{310A67D8-39EE-EB40-828A-4703FAECA758}"/>
              </a:ext>
            </a:extLst>
          </p:cNvPr>
          <p:cNvSpPr/>
          <p:nvPr userDrawn="1"/>
        </p:nvSpPr>
        <p:spPr>
          <a:xfrm>
            <a:off x="654960" y="6084231"/>
            <a:ext cx="5014319" cy="323165"/>
          </a:xfrm>
          <a:prstGeom prst="rect">
            <a:avLst/>
          </a:prstGeom>
        </p:spPr>
        <p:txBody>
          <a:bodyPr wrap="square">
            <a:spAutoFit/>
          </a:bodyPr>
          <a:lstStyle/>
          <a:p>
            <a:pPr lvl="0"/>
            <a:r>
              <a:rPr lang="en-GB" sz="1500" b="1" dirty="0" err="1">
                <a:solidFill>
                  <a:schemeClr val="tx1">
                    <a:lumMod val="95000"/>
                    <a:lumOff val="5000"/>
                  </a:schemeClr>
                </a:solidFill>
                <a:latin typeface="Montserrat" pitchFamily="2" charset="77"/>
              </a:rPr>
              <a:t>comisiwnetholiadol.org.uk</a:t>
            </a:r>
            <a:r>
              <a:rPr lang="en-GB" sz="1500" b="1" dirty="0">
                <a:solidFill>
                  <a:schemeClr val="tx1">
                    <a:lumMod val="95000"/>
                    <a:lumOff val="5000"/>
                  </a:schemeClr>
                </a:solidFill>
                <a:latin typeface="Montserrat" pitchFamily="2" charset="77"/>
              </a:rPr>
              <a:t>/</a:t>
            </a:r>
            <a:r>
              <a:rPr lang="en-GB" sz="1500" b="1" dirty="0" err="1">
                <a:solidFill>
                  <a:schemeClr val="tx1">
                    <a:lumMod val="95000"/>
                    <a:lumOff val="5000"/>
                  </a:schemeClr>
                </a:solidFill>
                <a:latin typeface="Montserrat" pitchFamily="2" charset="77"/>
              </a:rPr>
              <a:t>dysgu</a:t>
            </a:r>
            <a:endParaRPr lang="en-GB" sz="1500" b="1" dirty="0">
              <a:solidFill>
                <a:schemeClr val="tx1">
                  <a:lumMod val="95000"/>
                  <a:lumOff val="5000"/>
                </a:schemeClr>
              </a:solidFill>
              <a:latin typeface="Montserrat" pitchFamily="2" charset="77"/>
            </a:endParaRPr>
          </a:p>
        </p:txBody>
      </p:sp>
      <p:pic>
        <p:nvPicPr>
          <p:cNvPr id="12" name="Front Cover Image One" descr="A person holding a microphone&#10;&#10;Description automatically generated with low confidence">
            <a:extLst>
              <a:ext uri="{FF2B5EF4-FFF2-40B4-BE49-F238E27FC236}">
                <a16:creationId xmlns:a16="http://schemas.microsoft.com/office/drawing/2014/main" id="{909E629E-A6B5-0945-A33A-91AC166DE72C}"/>
              </a:ext>
            </a:extLst>
          </p:cNvPr>
          <p:cNvPicPr>
            <a:picLocks noChangeAspect="1"/>
          </p:cNvPicPr>
          <p:nvPr userDrawn="1"/>
        </p:nvPicPr>
        <p:blipFill rotWithShape="1">
          <a:blip r:embed="rId4"/>
          <a:srcRect l="7159" t="1669" r="24900" b="40361"/>
          <a:stretch/>
        </p:blipFill>
        <p:spPr>
          <a:xfrm>
            <a:off x="6910312" y="1475433"/>
            <a:ext cx="5281688" cy="5392615"/>
          </a:xfrm>
          <a:prstGeom prst="rect">
            <a:avLst/>
          </a:prstGeom>
        </p:spPr>
      </p:pic>
      <p:pic>
        <p:nvPicPr>
          <p:cNvPr id="18" name="Front Cover Image Two">
            <a:extLst>
              <a:ext uri="{FF2B5EF4-FFF2-40B4-BE49-F238E27FC236}">
                <a16:creationId xmlns:a16="http://schemas.microsoft.com/office/drawing/2014/main" id="{D9AB496D-5C5B-994B-8E76-A075FD6967AB}"/>
              </a:ext>
            </a:extLst>
          </p:cNvPr>
          <p:cNvPicPr>
            <a:picLocks noChangeAspect="1"/>
          </p:cNvPicPr>
          <p:nvPr userDrawn="1"/>
        </p:nvPicPr>
        <p:blipFill rotWithShape="1">
          <a:blip r:embed="rId5"/>
          <a:srcRect t="9782" b="29461"/>
          <a:stretch/>
        </p:blipFill>
        <p:spPr>
          <a:xfrm>
            <a:off x="5055977" y="1839959"/>
            <a:ext cx="5517185" cy="5028089"/>
          </a:xfrm>
          <a:prstGeom prst="rect">
            <a:avLst/>
          </a:prstGeom>
        </p:spPr>
      </p:pic>
      <p:pic>
        <p:nvPicPr>
          <p:cNvPr id="10" name="Picture 9">
            <a:extLst>
              <a:ext uri="{FF2B5EF4-FFF2-40B4-BE49-F238E27FC236}">
                <a16:creationId xmlns:a16="http://schemas.microsoft.com/office/drawing/2014/main" id="{D7B98A60-2F60-C44B-BEDE-8DC44436C791}"/>
              </a:ext>
            </a:extLst>
          </p:cNvPr>
          <p:cNvPicPr>
            <a:picLocks noChangeAspect="1"/>
          </p:cNvPicPr>
          <p:nvPr userDrawn="1"/>
        </p:nvPicPr>
        <p:blipFill>
          <a:blip r:embed="rId6"/>
          <a:stretch>
            <a:fillRect/>
          </a:stretch>
        </p:blipFill>
        <p:spPr>
          <a:xfrm>
            <a:off x="4050950" y="6268405"/>
            <a:ext cx="502317" cy="502317"/>
          </a:xfrm>
          <a:prstGeom prst="rect">
            <a:avLst/>
          </a:prstGeom>
        </p:spPr>
      </p:pic>
      <p:pic>
        <p:nvPicPr>
          <p:cNvPr id="17" name="Picture 16" descr="Logo&#10;&#10;Description automatically generated with low confidence">
            <a:extLst>
              <a:ext uri="{FF2B5EF4-FFF2-40B4-BE49-F238E27FC236}">
                <a16:creationId xmlns:a16="http://schemas.microsoft.com/office/drawing/2014/main" id="{CC8CE3DD-FFDE-3947-AA69-E476A7B42EEC}"/>
              </a:ext>
            </a:extLst>
          </p:cNvPr>
          <p:cNvPicPr>
            <a:picLocks noChangeAspect="1"/>
          </p:cNvPicPr>
          <p:nvPr userDrawn="1"/>
        </p:nvPicPr>
        <p:blipFill>
          <a:blip r:embed="rId7"/>
          <a:stretch>
            <a:fillRect/>
          </a:stretch>
        </p:blipFill>
        <p:spPr>
          <a:xfrm>
            <a:off x="10400654" y="476249"/>
            <a:ext cx="1373457" cy="867567"/>
          </a:xfrm>
          <a:prstGeom prst="rect">
            <a:avLst/>
          </a:prstGeom>
        </p:spPr>
      </p:pic>
      <p:pic>
        <p:nvPicPr>
          <p:cNvPr id="19" name="Picture 18" descr="MAE DY BLEIDLAIS YN CYFRI PAID COLLI DY GYFLE Logo">
            <a:extLst>
              <a:ext uri="{FF2B5EF4-FFF2-40B4-BE49-F238E27FC236}">
                <a16:creationId xmlns:a16="http://schemas.microsoft.com/office/drawing/2014/main" id="{068D99AA-F1DA-2440-8E9B-94A5CCC90EE2}"/>
              </a:ext>
            </a:extLst>
          </p:cNvPr>
          <p:cNvPicPr>
            <a:picLocks noChangeAspect="1"/>
          </p:cNvPicPr>
          <p:nvPr userDrawn="1"/>
        </p:nvPicPr>
        <p:blipFill>
          <a:blip r:embed="rId8"/>
          <a:stretch>
            <a:fillRect/>
          </a:stretch>
        </p:blipFill>
        <p:spPr>
          <a:xfrm>
            <a:off x="9526608" y="6062337"/>
            <a:ext cx="2246659" cy="468054"/>
          </a:xfrm>
          <a:prstGeom prst="rect">
            <a:avLst/>
          </a:prstGeom>
        </p:spPr>
      </p:pic>
      <p:sp>
        <p:nvSpPr>
          <p:cNvPr id="20" name="Text Placeholder 4">
            <a:extLst>
              <a:ext uri="{FF2B5EF4-FFF2-40B4-BE49-F238E27FC236}">
                <a16:creationId xmlns:a16="http://schemas.microsoft.com/office/drawing/2014/main" id="{94A36F98-D4B3-8948-87BC-9B98EC072D17}"/>
              </a:ext>
            </a:extLst>
          </p:cNvPr>
          <p:cNvSpPr>
            <a:spLocks noGrp="1"/>
          </p:cNvSpPr>
          <p:nvPr>
            <p:ph type="body" sz="quarter" idx="10" hasCustomPrompt="1"/>
          </p:nvPr>
        </p:nvSpPr>
        <p:spPr>
          <a:xfrm>
            <a:off x="659241" y="0"/>
            <a:ext cx="5281688"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dirty="0">
                <a:ln w="19050">
                  <a:solidFill>
                    <a:schemeClr val="bg1"/>
                  </a:solidFill>
                </a:ln>
                <a:noFill/>
                <a:latin typeface="Montserrat ExtraBold" pitchFamily="2" charset="77"/>
              </a:rPr>
              <a:t>CROESO I </a:t>
            </a:r>
          </a:p>
        </p:txBody>
      </p:sp>
      <p:sp>
        <p:nvSpPr>
          <p:cNvPr id="21" name="Text Placeholder 4">
            <a:extLst>
              <a:ext uri="{FF2B5EF4-FFF2-40B4-BE49-F238E27FC236}">
                <a16:creationId xmlns:a16="http://schemas.microsoft.com/office/drawing/2014/main" id="{920C813B-93AB-284E-9C49-4483B0228F09}"/>
              </a:ext>
            </a:extLst>
          </p:cNvPr>
          <p:cNvSpPr>
            <a:spLocks noGrp="1"/>
          </p:cNvSpPr>
          <p:nvPr>
            <p:ph type="body" sz="quarter" idx="11" hasCustomPrompt="1"/>
          </p:nvPr>
        </p:nvSpPr>
        <p:spPr>
          <a:xfrm>
            <a:off x="659241" y="676893"/>
            <a:ext cx="5281688"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dirty="0">
                <a:ln w="19050">
                  <a:solidFill>
                    <a:schemeClr val="bg1"/>
                  </a:solidFill>
                </a:ln>
                <a:noFill/>
                <a:latin typeface="Montserrat ExtraBold" pitchFamily="2" charset="77"/>
              </a:rPr>
              <a:t>CROESO I </a:t>
            </a:r>
          </a:p>
        </p:txBody>
      </p:sp>
      <p:sp>
        <p:nvSpPr>
          <p:cNvPr id="22" name="Text Placeholder 4">
            <a:extLst>
              <a:ext uri="{FF2B5EF4-FFF2-40B4-BE49-F238E27FC236}">
                <a16:creationId xmlns:a16="http://schemas.microsoft.com/office/drawing/2014/main" id="{5FEC430A-5D40-7D48-8686-43A83127038F}"/>
              </a:ext>
            </a:extLst>
          </p:cNvPr>
          <p:cNvSpPr>
            <a:spLocks noGrp="1"/>
          </p:cNvSpPr>
          <p:nvPr>
            <p:ph type="body" sz="quarter" idx="12" hasCustomPrompt="1"/>
          </p:nvPr>
        </p:nvSpPr>
        <p:spPr>
          <a:xfrm>
            <a:off x="659241" y="1389412"/>
            <a:ext cx="5281688"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dirty="0">
                <a:ln w="19050">
                  <a:solidFill>
                    <a:schemeClr val="bg1"/>
                  </a:solidFill>
                </a:ln>
                <a:noFill/>
                <a:latin typeface="Montserrat ExtraBold" pitchFamily="2" charset="77"/>
              </a:rPr>
              <a:t>CROESO I </a:t>
            </a:r>
          </a:p>
        </p:txBody>
      </p:sp>
      <p:sp>
        <p:nvSpPr>
          <p:cNvPr id="23" name="Text Placeholder 4">
            <a:extLst>
              <a:ext uri="{FF2B5EF4-FFF2-40B4-BE49-F238E27FC236}">
                <a16:creationId xmlns:a16="http://schemas.microsoft.com/office/drawing/2014/main" id="{22AB9820-F8D4-744E-8838-30A7F7DAE112}"/>
              </a:ext>
            </a:extLst>
          </p:cNvPr>
          <p:cNvSpPr>
            <a:spLocks noGrp="1"/>
          </p:cNvSpPr>
          <p:nvPr>
            <p:ph type="body" sz="quarter" idx="13" hasCustomPrompt="1"/>
          </p:nvPr>
        </p:nvSpPr>
        <p:spPr>
          <a:xfrm>
            <a:off x="659241" y="2042555"/>
            <a:ext cx="5281688"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dirty="0">
                <a:ln w="19050">
                  <a:solidFill>
                    <a:schemeClr val="bg1"/>
                  </a:solidFill>
                </a:ln>
                <a:noFill/>
                <a:latin typeface="Montserrat ExtraBold" pitchFamily="2" charset="77"/>
              </a:rPr>
              <a:t>CROESO I </a:t>
            </a:r>
          </a:p>
        </p:txBody>
      </p:sp>
      <p:sp>
        <p:nvSpPr>
          <p:cNvPr id="32" name="Text Placeholder 4">
            <a:extLst>
              <a:ext uri="{FF2B5EF4-FFF2-40B4-BE49-F238E27FC236}">
                <a16:creationId xmlns:a16="http://schemas.microsoft.com/office/drawing/2014/main" id="{BAE45DF9-9F84-B640-98A8-906C7E7EB589}"/>
              </a:ext>
            </a:extLst>
          </p:cNvPr>
          <p:cNvSpPr>
            <a:spLocks noGrp="1"/>
          </p:cNvSpPr>
          <p:nvPr>
            <p:ph type="body" sz="quarter" idx="14" hasCustomPrompt="1"/>
          </p:nvPr>
        </p:nvSpPr>
        <p:spPr>
          <a:xfrm>
            <a:off x="659241" y="2743199"/>
            <a:ext cx="5281688"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dirty="0">
                <a:ln w="19050">
                  <a:solidFill>
                    <a:schemeClr val="bg1"/>
                  </a:solidFill>
                </a:ln>
                <a:noFill/>
                <a:latin typeface="Montserrat ExtraBold" pitchFamily="2" charset="77"/>
              </a:rPr>
              <a:t>CROESO I </a:t>
            </a:r>
          </a:p>
        </p:txBody>
      </p:sp>
      <p:sp>
        <p:nvSpPr>
          <p:cNvPr id="33" name="Text Placeholder 4">
            <a:extLst>
              <a:ext uri="{FF2B5EF4-FFF2-40B4-BE49-F238E27FC236}">
                <a16:creationId xmlns:a16="http://schemas.microsoft.com/office/drawing/2014/main" id="{72EE0B62-1FDE-9840-898E-B8C080ADFDC6}"/>
              </a:ext>
            </a:extLst>
          </p:cNvPr>
          <p:cNvSpPr>
            <a:spLocks noGrp="1"/>
          </p:cNvSpPr>
          <p:nvPr>
            <p:ph type="body" sz="quarter" idx="15" hasCustomPrompt="1"/>
          </p:nvPr>
        </p:nvSpPr>
        <p:spPr>
          <a:xfrm>
            <a:off x="659241" y="3439781"/>
            <a:ext cx="5895938" cy="1015663"/>
          </a:xfrm>
        </p:spPr>
        <p:txBody>
          <a:bodyPr wrap="square">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lang="en-US" sz="6000" b="1" i="0" kern="1200" dirty="0">
                <a:ln w="19050">
                  <a:noFill/>
                </a:ln>
                <a:solidFill>
                  <a:schemeClr val="bg1"/>
                </a:solidFill>
                <a:latin typeface="Montserrat ExtraBold" pitchFamily="2" charset="77"/>
                <a:ea typeface="+mn-ea"/>
                <a:cs typeface="Futura Medium" panose="020B0602020204020303" pitchFamily="34" charset="-79"/>
              </a:defRPr>
            </a:lvl1pPr>
          </a:lstStyle>
          <a:p>
            <a:pPr algn="l"/>
            <a:r>
              <a:rPr lang="en-US" sz="6000" b="1" i="0" dirty="0">
                <a:ln w="19050">
                  <a:noFill/>
                </a:ln>
                <a:solidFill>
                  <a:schemeClr val="bg1"/>
                </a:solidFill>
                <a:latin typeface="Montserrat ExtraBold" pitchFamily="2" charset="77"/>
              </a:rPr>
              <a:t>CROESO I</a:t>
            </a:r>
          </a:p>
        </p:txBody>
      </p:sp>
      <p:sp>
        <p:nvSpPr>
          <p:cNvPr id="34" name="Text Placeholder 4">
            <a:extLst>
              <a:ext uri="{FF2B5EF4-FFF2-40B4-BE49-F238E27FC236}">
                <a16:creationId xmlns:a16="http://schemas.microsoft.com/office/drawing/2014/main" id="{DC3CA743-D7A4-6A40-B259-E82B3F9F9CB0}"/>
              </a:ext>
            </a:extLst>
          </p:cNvPr>
          <p:cNvSpPr>
            <a:spLocks noGrp="1"/>
          </p:cNvSpPr>
          <p:nvPr>
            <p:ph type="body" sz="quarter" idx="16" hasCustomPrompt="1"/>
          </p:nvPr>
        </p:nvSpPr>
        <p:spPr>
          <a:xfrm>
            <a:off x="659240" y="4128549"/>
            <a:ext cx="6608137" cy="1015663"/>
          </a:xfrm>
        </p:spPr>
        <p:txBody>
          <a:bodyPr wrap="square">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lang="en-US" sz="6000" b="1" i="0" kern="1200" dirty="0">
                <a:ln w="19050">
                  <a:noFill/>
                </a:ln>
                <a:solidFill>
                  <a:schemeClr val="bg1"/>
                </a:solidFill>
                <a:latin typeface="Montserrat ExtraBold" pitchFamily="2" charset="77"/>
                <a:ea typeface="+mn-ea"/>
                <a:cs typeface="Futura Medium" panose="020B0602020204020303" pitchFamily="34" charset="-79"/>
              </a:defRPr>
            </a:lvl1pPr>
          </a:lstStyle>
          <a:p>
            <a:pPr algn="l"/>
            <a:r>
              <a:rPr lang="en-US" sz="6000" b="1" i="0" dirty="0">
                <a:ln w="19050">
                  <a:noFill/>
                </a:ln>
                <a:solidFill>
                  <a:schemeClr val="bg1"/>
                </a:solidFill>
                <a:latin typeface="Montserrat ExtraBold" pitchFamily="2" charset="77"/>
              </a:rPr>
              <a:t>DY BLEIDLAIS</a:t>
            </a:r>
          </a:p>
        </p:txBody>
      </p:sp>
    </p:spTree>
    <p:extLst>
      <p:ext uri="{BB962C8B-B14F-4D97-AF65-F5344CB8AC3E}">
        <p14:creationId xmlns:p14="http://schemas.microsoft.com/office/powerpoint/2010/main" val="27001797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1093304"/>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26" name="Time">
            <a:extLst>
              <a:ext uri="{FF2B5EF4-FFF2-40B4-BE49-F238E27FC236}">
                <a16:creationId xmlns:a16="http://schemas.microsoft.com/office/drawing/2014/main" id="{480B6F42-61AE-044F-9B06-7D28CE83418D}"/>
              </a:ext>
            </a:extLst>
          </p:cNvPr>
          <p:cNvSpPr>
            <a:spLocks noGrp="1"/>
          </p:cNvSpPr>
          <p:nvPr>
            <p:ph type="body" sz="quarter" idx="12" hasCustomPrompt="1"/>
          </p:nvPr>
        </p:nvSpPr>
        <p:spPr>
          <a:xfrm>
            <a:off x="846501" y="1792816"/>
            <a:ext cx="6728746" cy="319417"/>
          </a:xfrm>
        </p:spPr>
        <p:txBody>
          <a:bodyPr>
            <a:normAutofit/>
          </a:bodyPr>
          <a:lstStyle>
            <a:lvl1pPr marL="0" indent="0">
              <a:buNone/>
              <a:defRPr sz="1800"/>
            </a:lvl1pPr>
          </a:lstStyle>
          <a:p>
            <a:pPr lvl="0"/>
            <a:r>
              <a:rPr lang="en-GB" dirty="0"/>
              <a:t>XX to XX minutes</a:t>
            </a:r>
            <a:endParaRPr lang="en-US" dirty="0"/>
          </a:p>
        </p:txBody>
      </p:sp>
      <p:pic>
        <p:nvPicPr>
          <p:cNvPr id="25" name="Clock icon" descr="Clock Icon&#10;">
            <a:extLst>
              <a:ext uri="{FF2B5EF4-FFF2-40B4-BE49-F238E27FC236}">
                <a16:creationId xmlns:a16="http://schemas.microsoft.com/office/drawing/2014/main" id="{3B6F75D2-1137-CA45-AFB2-267C4F6EBDD0}"/>
              </a:ext>
            </a:extLst>
          </p:cNvPr>
          <p:cNvPicPr>
            <a:picLocks noChangeAspect="1"/>
          </p:cNvPicPr>
          <p:nvPr userDrawn="1"/>
        </p:nvPicPr>
        <p:blipFill>
          <a:blip r:embed="rId2"/>
          <a:stretch>
            <a:fillRect/>
          </a:stretch>
        </p:blipFill>
        <p:spPr>
          <a:xfrm>
            <a:off x="371475" y="1733852"/>
            <a:ext cx="411086" cy="411086"/>
          </a:xfrm>
          <a:prstGeom prst="rect">
            <a:avLst/>
          </a:prstGeom>
        </p:spPr>
      </p:pic>
      <p:sp>
        <p:nvSpPr>
          <p:cNvPr id="29" name="Page Copy">
            <a:extLst>
              <a:ext uri="{FF2B5EF4-FFF2-40B4-BE49-F238E27FC236}">
                <a16:creationId xmlns:a16="http://schemas.microsoft.com/office/drawing/2014/main" id="{6F329B5F-842D-9B45-BE3D-FF08822D72F3}"/>
              </a:ext>
            </a:extLst>
          </p:cNvPr>
          <p:cNvSpPr>
            <a:spLocks noGrp="1"/>
          </p:cNvSpPr>
          <p:nvPr>
            <p:ph type="body" sz="quarter" idx="11"/>
          </p:nvPr>
        </p:nvSpPr>
        <p:spPr>
          <a:xfrm>
            <a:off x="390939" y="2395538"/>
            <a:ext cx="7235760" cy="2792412"/>
          </a:xfrm>
          <a:solidFill>
            <a:srgbClr val="00E7BD">
              <a:alpha val="9000"/>
            </a:srgbClr>
          </a:solidFill>
          <a:ln>
            <a:noFill/>
          </a:ln>
        </p:spPr>
        <p:txBody>
          <a:bodyPr lIns="180000" tIns="180000" rIns="180000" bIns="180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4" name="Rectangle 13">
            <a:extLst>
              <a:ext uri="{FF2B5EF4-FFF2-40B4-BE49-F238E27FC236}">
                <a16:creationId xmlns:a16="http://schemas.microsoft.com/office/drawing/2014/main" id="{EC2BA430-E1C8-EE46-B4D9-B3E038717D4B}"/>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age Image">
            <a:extLst>
              <a:ext uri="{FF2B5EF4-FFF2-40B4-BE49-F238E27FC236}">
                <a16:creationId xmlns:a16="http://schemas.microsoft.com/office/drawing/2014/main" id="{BC1BF98A-DD10-3448-9D40-800D96ED9B0C}"/>
              </a:ext>
              <a:ext uri="{C183D7F6-B498-43B3-948B-1728B52AA6E4}">
                <adec:decorative xmlns:adec="http://schemas.microsoft.com/office/drawing/2017/decorative" val="1"/>
              </a:ext>
            </a:extLst>
          </p:cNvPr>
          <p:cNvPicPr>
            <a:picLocks noChangeAspect="1"/>
          </p:cNvPicPr>
          <p:nvPr userDrawn="1"/>
        </p:nvPicPr>
        <p:blipFill rotWithShape="1">
          <a:blip r:embed="rId3"/>
          <a:srcRect b="9890"/>
          <a:stretch/>
        </p:blipFill>
        <p:spPr>
          <a:xfrm>
            <a:off x="7172319" y="834013"/>
            <a:ext cx="4584891" cy="6023987"/>
          </a:xfrm>
          <a:prstGeom prst="rect">
            <a:avLst/>
          </a:prstGeom>
        </p:spPr>
      </p:pic>
      <p:sp>
        <p:nvSpPr>
          <p:cNvPr id="16" name="Footer Placeholder 7">
            <a:extLst>
              <a:ext uri="{FF2B5EF4-FFF2-40B4-BE49-F238E27FC236}">
                <a16:creationId xmlns:a16="http://schemas.microsoft.com/office/drawing/2014/main" id="{870A2C16-B680-5943-AD4E-10476C51F15A}"/>
              </a:ext>
            </a:extLst>
          </p:cNvPr>
          <p:cNvSpPr>
            <a:spLocks noGrp="1"/>
          </p:cNvSpPr>
          <p:nvPr>
            <p:ph type="ftr" sz="quarter" idx="14"/>
          </p:nvPr>
        </p:nvSpPr>
        <p:spPr>
          <a:xfrm>
            <a:off x="280516" y="6023044"/>
            <a:ext cx="6994044" cy="365125"/>
          </a:xfrm>
        </p:spPr>
        <p:txBody>
          <a:bodyPr/>
          <a:lstStyle/>
          <a:p>
            <a:r>
              <a:rPr lang="en-US" dirty="0"/>
              <a:t>PRESENTATION TITLE HERE (AMEND VIEW &gt; HEADER AND FOOTER &gt; APPLY ALL)</a:t>
            </a:r>
          </a:p>
        </p:txBody>
      </p:sp>
      <p:sp>
        <p:nvSpPr>
          <p:cNvPr id="17" name="URL">
            <a:hlinkClick r:id="rId4"/>
            <a:extLst>
              <a:ext uri="{FF2B5EF4-FFF2-40B4-BE49-F238E27FC236}">
                <a16:creationId xmlns:a16="http://schemas.microsoft.com/office/drawing/2014/main" id="{76D2F972-520D-F34F-BC70-51AC2C3F6728}"/>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12" name="Picture 11" descr="MAE DY BLEIDLAIS YN CYFRI PAID COLLI DY GYFLE Logo">
            <a:extLst>
              <a:ext uri="{FF2B5EF4-FFF2-40B4-BE49-F238E27FC236}">
                <a16:creationId xmlns:a16="http://schemas.microsoft.com/office/drawing/2014/main" id="{4B30E777-DA51-5A41-B0DA-E94DF4B4CA97}"/>
              </a:ext>
            </a:extLst>
          </p:cNvPr>
          <p:cNvPicPr>
            <a:picLocks noChangeAspect="1"/>
          </p:cNvPicPr>
          <p:nvPr userDrawn="1"/>
        </p:nvPicPr>
        <p:blipFill>
          <a:blip r:embed="rId5"/>
          <a:stretch>
            <a:fillRect/>
          </a:stretch>
        </p:blipFill>
        <p:spPr>
          <a:xfrm>
            <a:off x="9526608" y="6062337"/>
            <a:ext cx="2246659" cy="468054"/>
          </a:xfrm>
          <a:prstGeom prst="rect">
            <a:avLst/>
          </a:prstGeom>
        </p:spPr>
      </p:pic>
    </p:spTree>
    <p:extLst>
      <p:ext uri="{BB962C8B-B14F-4D97-AF65-F5344CB8AC3E}">
        <p14:creationId xmlns:p14="http://schemas.microsoft.com/office/powerpoint/2010/main" val="3048511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1093304"/>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26" name="Time">
            <a:extLst>
              <a:ext uri="{FF2B5EF4-FFF2-40B4-BE49-F238E27FC236}">
                <a16:creationId xmlns:a16="http://schemas.microsoft.com/office/drawing/2014/main" id="{480B6F42-61AE-044F-9B06-7D28CE83418D}"/>
              </a:ext>
            </a:extLst>
          </p:cNvPr>
          <p:cNvSpPr>
            <a:spLocks noGrp="1"/>
          </p:cNvSpPr>
          <p:nvPr>
            <p:ph type="body" sz="quarter" idx="12" hasCustomPrompt="1"/>
          </p:nvPr>
        </p:nvSpPr>
        <p:spPr>
          <a:xfrm>
            <a:off x="290455" y="1792816"/>
            <a:ext cx="7284792" cy="319417"/>
          </a:xfrm>
        </p:spPr>
        <p:txBody>
          <a:bodyPr>
            <a:normAutofit/>
          </a:bodyPr>
          <a:lstStyle>
            <a:lvl1pPr marL="0" indent="0">
              <a:buNone/>
              <a:defRPr sz="1800"/>
            </a:lvl1pPr>
          </a:lstStyle>
          <a:p>
            <a:pPr lvl="0"/>
            <a:r>
              <a:rPr lang="en-GB" dirty="0"/>
              <a:t>XX to XX minutes</a:t>
            </a:r>
            <a:endParaRPr lang="en-US" dirty="0"/>
          </a:p>
        </p:txBody>
      </p:sp>
      <p:sp>
        <p:nvSpPr>
          <p:cNvPr id="29" name="Page Copy">
            <a:extLst>
              <a:ext uri="{FF2B5EF4-FFF2-40B4-BE49-F238E27FC236}">
                <a16:creationId xmlns:a16="http://schemas.microsoft.com/office/drawing/2014/main" id="{6F329B5F-842D-9B45-BE3D-FF08822D72F3}"/>
              </a:ext>
            </a:extLst>
          </p:cNvPr>
          <p:cNvSpPr>
            <a:spLocks noGrp="1"/>
          </p:cNvSpPr>
          <p:nvPr>
            <p:ph type="body" sz="quarter" idx="11"/>
          </p:nvPr>
        </p:nvSpPr>
        <p:spPr>
          <a:xfrm>
            <a:off x="390939" y="2395538"/>
            <a:ext cx="7235760" cy="2792412"/>
          </a:xfrm>
          <a:solidFill>
            <a:srgbClr val="00E7BD">
              <a:alpha val="9000"/>
            </a:srgbClr>
          </a:solidFill>
          <a:ln>
            <a:noFill/>
          </a:ln>
        </p:spPr>
        <p:txBody>
          <a:bodyPr lIns="180000" tIns="180000" rIns="180000" bIns="180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4" name="Rectangle 13">
            <a:extLst>
              <a:ext uri="{FF2B5EF4-FFF2-40B4-BE49-F238E27FC236}">
                <a16:creationId xmlns:a16="http://schemas.microsoft.com/office/drawing/2014/main" id="{EC2BA430-E1C8-EE46-B4D9-B3E038717D4B}"/>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age Image">
            <a:extLst>
              <a:ext uri="{FF2B5EF4-FFF2-40B4-BE49-F238E27FC236}">
                <a16:creationId xmlns:a16="http://schemas.microsoft.com/office/drawing/2014/main" id="{BC1BF98A-DD10-3448-9D40-800D96ED9B0C}"/>
              </a:ext>
              <a:ext uri="{C183D7F6-B498-43B3-948B-1728B52AA6E4}">
                <adec:decorative xmlns:adec="http://schemas.microsoft.com/office/drawing/2017/decorative" val="1"/>
              </a:ext>
            </a:extLst>
          </p:cNvPr>
          <p:cNvPicPr>
            <a:picLocks noChangeAspect="1"/>
          </p:cNvPicPr>
          <p:nvPr userDrawn="1"/>
        </p:nvPicPr>
        <p:blipFill rotWithShape="1">
          <a:blip r:embed="rId2"/>
          <a:srcRect b="9890"/>
          <a:stretch/>
        </p:blipFill>
        <p:spPr>
          <a:xfrm>
            <a:off x="7172319" y="834013"/>
            <a:ext cx="4584891" cy="6023987"/>
          </a:xfrm>
          <a:prstGeom prst="rect">
            <a:avLst/>
          </a:prstGeom>
        </p:spPr>
      </p:pic>
      <p:sp>
        <p:nvSpPr>
          <p:cNvPr id="16" name="Footer Placeholder 7">
            <a:extLst>
              <a:ext uri="{FF2B5EF4-FFF2-40B4-BE49-F238E27FC236}">
                <a16:creationId xmlns:a16="http://schemas.microsoft.com/office/drawing/2014/main" id="{870A2C16-B680-5943-AD4E-10476C51F15A}"/>
              </a:ext>
            </a:extLst>
          </p:cNvPr>
          <p:cNvSpPr>
            <a:spLocks noGrp="1"/>
          </p:cNvSpPr>
          <p:nvPr>
            <p:ph type="ftr" sz="quarter" idx="14"/>
          </p:nvPr>
        </p:nvSpPr>
        <p:spPr>
          <a:xfrm>
            <a:off x="280516" y="6023044"/>
            <a:ext cx="6994044" cy="365125"/>
          </a:xfrm>
        </p:spPr>
        <p:txBody>
          <a:bodyPr/>
          <a:lstStyle/>
          <a:p>
            <a:r>
              <a:rPr lang="en-US" dirty="0"/>
              <a:t>PRESENTATION TITLE HERE (AMEND VIEW &gt; HEADER AND FOOTER &gt; APPLY ALL)</a:t>
            </a:r>
          </a:p>
        </p:txBody>
      </p:sp>
      <p:sp>
        <p:nvSpPr>
          <p:cNvPr id="17" name="URL">
            <a:hlinkClick r:id="rId3"/>
            <a:extLst>
              <a:ext uri="{FF2B5EF4-FFF2-40B4-BE49-F238E27FC236}">
                <a16:creationId xmlns:a16="http://schemas.microsoft.com/office/drawing/2014/main" id="{76D2F972-520D-F34F-BC70-51AC2C3F6728}"/>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12" name="Picture 11" descr="MAE DY BLEIDLAIS YN CYFRI PAID COLLI DY GYFLE Logo">
            <a:extLst>
              <a:ext uri="{FF2B5EF4-FFF2-40B4-BE49-F238E27FC236}">
                <a16:creationId xmlns:a16="http://schemas.microsoft.com/office/drawing/2014/main" id="{4B30E777-DA51-5A41-B0DA-E94DF4B4CA97}"/>
              </a:ext>
            </a:extLst>
          </p:cNvPr>
          <p:cNvPicPr>
            <a:picLocks noChangeAspect="1"/>
          </p:cNvPicPr>
          <p:nvPr userDrawn="1"/>
        </p:nvPicPr>
        <p:blipFill>
          <a:blip r:embed="rId4"/>
          <a:stretch>
            <a:fillRect/>
          </a:stretch>
        </p:blipFill>
        <p:spPr>
          <a:xfrm>
            <a:off x="9526608" y="6062337"/>
            <a:ext cx="2246659" cy="468054"/>
          </a:xfrm>
          <a:prstGeom prst="rect">
            <a:avLst/>
          </a:prstGeom>
        </p:spPr>
      </p:pic>
    </p:spTree>
    <p:extLst>
      <p:ext uri="{BB962C8B-B14F-4D97-AF65-F5344CB8AC3E}">
        <p14:creationId xmlns:p14="http://schemas.microsoft.com/office/powerpoint/2010/main" val="28059453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Content 2col">
    <p:spTree>
      <p:nvGrpSpPr>
        <p:cNvPr id="1" name=""/>
        <p:cNvGrpSpPr/>
        <p:nvPr/>
      </p:nvGrpSpPr>
      <p:grpSpPr>
        <a:xfrm>
          <a:off x="0" y="0"/>
          <a:ext cx="0" cy="0"/>
          <a:chOff x="0" y="0"/>
          <a:chExt cx="0" cy="0"/>
        </a:xfrm>
      </p:grpSpPr>
      <p:sp>
        <p:nvSpPr>
          <p:cNvPr id="22" name="Page Title">
            <a:extLst>
              <a:ext uri="{FF2B5EF4-FFF2-40B4-BE49-F238E27FC236}">
                <a16:creationId xmlns:a16="http://schemas.microsoft.com/office/drawing/2014/main" id="{E8FDF040-170A-A54F-87E4-3F257B612573}"/>
              </a:ext>
            </a:extLst>
          </p:cNvPr>
          <p:cNvSpPr>
            <a:spLocks noGrp="1"/>
          </p:cNvSpPr>
          <p:nvPr>
            <p:ph type="title" hasCustomPrompt="1"/>
          </p:nvPr>
        </p:nvSpPr>
        <p:spPr>
          <a:xfrm>
            <a:off x="290455" y="467140"/>
            <a:ext cx="7689574" cy="1093304"/>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23" name="Time">
            <a:extLst>
              <a:ext uri="{FF2B5EF4-FFF2-40B4-BE49-F238E27FC236}">
                <a16:creationId xmlns:a16="http://schemas.microsoft.com/office/drawing/2014/main" id="{C8A68D86-85C2-4E4E-AB52-DBFBC5CB3B5A}"/>
              </a:ext>
            </a:extLst>
          </p:cNvPr>
          <p:cNvSpPr>
            <a:spLocks noGrp="1"/>
          </p:cNvSpPr>
          <p:nvPr>
            <p:ph type="body" sz="quarter" idx="12" hasCustomPrompt="1"/>
          </p:nvPr>
        </p:nvSpPr>
        <p:spPr>
          <a:xfrm>
            <a:off x="846500" y="1792816"/>
            <a:ext cx="5105037" cy="319417"/>
          </a:xfrm>
        </p:spPr>
        <p:txBody>
          <a:bodyPr>
            <a:normAutofit/>
          </a:bodyPr>
          <a:lstStyle>
            <a:lvl1pPr marL="0" indent="0">
              <a:buNone/>
              <a:defRPr sz="1800"/>
            </a:lvl1pPr>
          </a:lstStyle>
          <a:p>
            <a:pPr lvl="0"/>
            <a:r>
              <a:rPr lang="en-GB" dirty="0"/>
              <a:t>XX to XX minutes</a:t>
            </a:r>
            <a:endParaRPr lang="en-US" dirty="0"/>
          </a:p>
        </p:txBody>
      </p:sp>
      <p:pic>
        <p:nvPicPr>
          <p:cNvPr id="9" name="Clock Icon" descr="Icon&#10;&#10;Description automatically generated">
            <a:extLst>
              <a:ext uri="{FF2B5EF4-FFF2-40B4-BE49-F238E27FC236}">
                <a16:creationId xmlns:a16="http://schemas.microsoft.com/office/drawing/2014/main" id="{4AF410A8-400B-BE41-BAB9-91CF6900D8C4}"/>
              </a:ext>
            </a:extLst>
          </p:cNvPr>
          <p:cNvPicPr>
            <a:picLocks noChangeAspect="1"/>
          </p:cNvPicPr>
          <p:nvPr userDrawn="1"/>
        </p:nvPicPr>
        <p:blipFill>
          <a:blip r:embed="rId2"/>
          <a:stretch>
            <a:fillRect/>
          </a:stretch>
        </p:blipFill>
        <p:spPr>
          <a:xfrm>
            <a:off x="371475" y="1733852"/>
            <a:ext cx="411086" cy="411086"/>
          </a:xfrm>
          <a:prstGeom prst="rect">
            <a:avLst/>
          </a:prstGeom>
        </p:spPr>
      </p:pic>
      <p:sp>
        <p:nvSpPr>
          <p:cNvPr id="24" name="Body Copy">
            <a:extLst>
              <a:ext uri="{FF2B5EF4-FFF2-40B4-BE49-F238E27FC236}">
                <a16:creationId xmlns:a16="http://schemas.microsoft.com/office/drawing/2014/main" id="{99EB5333-586E-AC4D-833F-7E9DC91315D1}"/>
              </a:ext>
            </a:extLst>
          </p:cNvPr>
          <p:cNvSpPr>
            <a:spLocks noGrp="1"/>
          </p:cNvSpPr>
          <p:nvPr>
            <p:ph type="body" sz="quarter" idx="15"/>
          </p:nvPr>
        </p:nvSpPr>
        <p:spPr>
          <a:xfrm>
            <a:off x="382273" y="2395538"/>
            <a:ext cx="5569265" cy="2792412"/>
          </a:xfrm>
          <a:solidFill>
            <a:srgbClr val="00E7BD">
              <a:alpha val="9000"/>
            </a:srgbClr>
          </a:solidFill>
          <a:ln>
            <a:noFill/>
          </a:ln>
        </p:spPr>
        <p:txBody>
          <a:bodyPr lIns="180000" tIns="180000" rIns="180000" bIns="180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 name="Body Copy">
            <a:extLst>
              <a:ext uri="{FF2B5EF4-FFF2-40B4-BE49-F238E27FC236}">
                <a16:creationId xmlns:a16="http://schemas.microsoft.com/office/drawing/2014/main" id="{7AF2799C-5C3F-8247-A8FA-723257F8C49C}"/>
              </a:ext>
            </a:extLst>
          </p:cNvPr>
          <p:cNvSpPr>
            <a:spLocks noGrp="1"/>
          </p:cNvSpPr>
          <p:nvPr>
            <p:ph type="body" sz="quarter" idx="13"/>
          </p:nvPr>
        </p:nvSpPr>
        <p:spPr>
          <a:xfrm>
            <a:off x="6240463" y="2395538"/>
            <a:ext cx="5543549" cy="2792412"/>
          </a:xfrm>
          <a:solidFill>
            <a:srgbClr val="00E7BD">
              <a:alpha val="9000"/>
            </a:srgbClr>
          </a:solidFill>
          <a:ln>
            <a:noFill/>
          </a:ln>
        </p:spPr>
        <p:txBody>
          <a:bodyPr lIns="180000" tIns="180000" rIns="180000" bIns="180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Rectangle 15">
            <a:extLst>
              <a:ext uri="{FF2B5EF4-FFF2-40B4-BE49-F238E27FC236}">
                <a16:creationId xmlns:a16="http://schemas.microsoft.com/office/drawing/2014/main" id="{2D94F9EC-5C35-1F48-BE90-8309054484DB}"/>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person&#10;&#10;Description automatically generated">
            <a:extLst>
              <a:ext uri="{FF2B5EF4-FFF2-40B4-BE49-F238E27FC236}">
                <a16:creationId xmlns:a16="http://schemas.microsoft.com/office/drawing/2014/main" id="{B5405EAB-8E7F-5C42-851B-A0419B474941}"/>
              </a:ext>
            </a:extLst>
          </p:cNvPr>
          <p:cNvPicPr>
            <a:picLocks noChangeAspect="1"/>
          </p:cNvPicPr>
          <p:nvPr userDrawn="1"/>
        </p:nvPicPr>
        <p:blipFill rotWithShape="1">
          <a:blip r:embed="rId3"/>
          <a:srcRect r="18535"/>
          <a:stretch/>
        </p:blipFill>
        <p:spPr>
          <a:xfrm>
            <a:off x="10275010" y="4075636"/>
            <a:ext cx="1916990" cy="2792412"/>
          </a:xfrm>
          <a:prstGeom prst="rect">
            <a:avLst/>
          </a:prstGeom>
        </p:spPr>
      </p:pic>
      <p:sp>
        <p:nvSpPr>
          <p:cNvPr id="15" name="Footer Placeholder 7">
            <a:extLst>
              <a:ext uri="{FF2B5EF4-FFF2-40B4-BE49-F238E27FC236}">
                <a16:creationId xmlns:a16="http://schemas.microsoft.com/office/drawing/2014/main" id="{C3CCD9EE-ABA0-B34B-9A10-3FA8BC3DAC5E}"/>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pic>
        <p:nvPicPr>
          <p:cNvPr id="13" name="Picture 12" descr="A picture containing logo&#10;&#10;Description automatically generated">
            <a:extLst>
              <a:ext uri="{FF2B5EF4-FFF2-40B4-BE49-F238E27FC236}">
                <a16:creationId xmlns:a16="http://schemas.microsoft.com/office/drawing/2014/main" id="{0644C3C1-3C3A-9E48-8D3B-F7494C7611B9}"/>
              </a:ext>
            </a:extLst>
          </p:cNvPr>
          <p:cNvPicPr>
            <a:picLocks noChangeAspect="1"/>
          </p:cNvPicPr>
          <p:nvPr userDrawn="1"/>
        </p:nvPicPr>
        <p:blipFill>
          <a:blip r:embed="rId4"/>
          <a:stretch>
            <a:fillRect/>
          </a:stretch>
        </p:blipFill>
        <p:spPr>
          <a:xfrm>
            <a:off x="10742706" y="493632"/>
            <a:ext cx="1030561" cy="650971"/>
          </a:xfrm>
          <a:prstGeom prst="rect">
            <a:avLst/>
          </a:prstGeom>
        </p:spPr>
      </p:pic>
      <p:sp>
        <p:nvSpPr>
          <p:cNvPr id="14" name="Footer Placeholder 40">
            <a:hlinkClick r:id="rId5"/>
            <a:extLst>
              <a:ext uri="{FF2B5EF4-FFF2-40B4-BE49-F238E27FC236}">
                <a16:creationId xmlns:a16="http://schemas.microsoft.com/office/drawing/2014/main" id="{FAA208A4-D0BA-6C4B-9369-B21730468C8E}"/>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21" name="Picture 20" descr="MAE DY BLEIDLAIS YN CYFRI PAID COLLI DY GYFLE Logo">
            <a:extLst>
              <a:ext uri="{FF2B5EF4-FFF2-40B4-BE49-F238E27FC236}">
                <a16:creationId xmlns:a16="http://schemas.microsoft.com/office/drawing/2014/main" id="{0F1938C1-AE82-A04B-96F0-4C68CD84FCC5}"/>
              </a:ext>
            </a:extLst>
          </p:cNvPr>
          <p:cNvPicPr>
            <a:picLocks noChangeAspect="1"/>
          </p:cNvPicPr>
          <p:nvPr userDrawn="1"/>
        </p:nvPicPr>
        <p:blipFill>
          <a:blip r:embed="rId6"/>
          <a:stretch>
            <a:fillRect/>
          </a:stretch>
        </p:blipFill>
        <p:spPr>
          <a:xfrm>
            <a:off x="9526608" y="6062337"/>
            <a:ext cx="2246659" cy="468054"/>
          </a:xfrm>
          <a:prstGeom prst="rect">
            <a:avLst/>
          </a:prstGeom>
        </p:spPr>
      </p:pic>
    </p:spTree>
    <p:extLst>
      <p:ext uri="{BB962C8B-B14F-4D97-AF65-F5344CB8AC3E}">
        <p14:creationId xmlns:p14="http://schemas.microsoft.com/office/powerpoint/2010/main" val="29643570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and Content 2col">
    <p:spTree>
      <p:nvGrpSpPr>
        <p:cNvPr id="1" name=""/>
        <p:cNvGrpSpPr/>
        <p:nvPr/>
      </p:nvGrpSpPr>
      <p:grpSpPr>
        <a:xfrm>
          <a:off x="0" y="0"/>
          <a:ext cx="0" cy="0"/>
          <a:chOff x="0" y="0"/>
          <a:chExt cx="0" cy="0"/>
        </a:xfrm>
      </p:grpSpPr>
      <p:sp>
        <p:nvSpPr>
          <p:cNvPr id="22" name="Page Title">
            <a:extLst>
              <a:ext uri="{FF2B5EF4-FFF2-40B4-BE49-F238E27FC236}">
                <a16:creationId xmlns:a16="http://schemas.microsoft.com/office/drawing/2014/main" id="{E8FDF040-170A-A54F-87E4-3F257B612573}"/>
              </a:ext>
            </a:extLst>
          </p:cNvPr>
          <p:cNvSpPr>
            <a:spLocks noGrp="1"/>
          </p:cNvSpPr>
          <p:nvPr>
            <p:ph type="title" hasCustomPrompt="1"/>
          </p:nvPr>
        </p:nvSpPr>
        <p:spPr>
          <a:xfrm>
            <a:off x="290455" y="467140"/>
            <a:ext cx="7689574" cy="1093304"/>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23" name="Time">
            <a:extLst>
              <a:ext uri="{FF2B5EF4-FFF2-40B4-BE49-F238E27FC236}">
                <a16:creationId xmlns:a16="http://schemas.microsoft.com/office/drawing/2014/main" id="{C8A68D86-85C2-4E4E-AB52-DBFBC5CB3B5A}"/>
              </a:ext>
            </a:extLst>
          </p:cNvPr>
          <p:cNvSpPr>
            <a:spLocks noGrp="1"/>
          </p:cNvSpPr>
          <p:nvPr>
            <p:ph type="body" sz="quarter" idx="12" hasCustomPrompt="1"/>
          </p:nvPr>
        </p:nvSpPr>
        <p:spPr>
          <a:xfrm>
            <a:off x="280516" y="1792816"/>
            <a:ext cx="5671021" cy="319417"/>
          </a:xfrm>
        </p:spPr>
        <p:txBody>
          <a:bodyPr>
            <a:normAutofit/>
          </a:bodyPr>
          <a:lstStyle>
            <a:lvl1pPr marL="0" indent="0">
              <a:buNone/>
              <a:defRPr sz="1800"/>
            </a:lvl1pPr>
          </a:lstStyle>
          <a:p>
            <a:pPr lvl="0"/>
            <a:r>
              <a:rPr lang="en-GB" dirty="0"/>
              <a:t>XX to XX minutes</a:t>
            </a:r>
            <a:endParaRPr lang="en-US" dirty="0"/>
          </a:p>
        </p:txBody>
      </p:sp>
      <p:sp>
        <p:nvSpPr>
          <p:cNvPr id="24" name="Body Copy">
            <a:extLst>
              <a:ext uri="{FF2B5EF4-FFF2-40B4-BE49-F238E27FC236}">
                <a16:creationId xmlns:a16="http://schemas.microsoft.com/office/drawing/2014/main" id="{99EB5333-586E-AC4D-833F-7E9DC91315D1}"/>
              </a:ext>
            </a:extLst>
          </p:cNvPr>
          <p:cNvSpPr>
            <a:spLocks noGrp="1"/>
          </p:cNvSpPr>
          <p:nvPr>
            <p:ph type="body" sz="quarter" idx="15"/>
          </p:nvPr>
        </p:nvSpPr>
        <p:spPr>
          <a:xfrm>
            <a:off x="382273" y="2395538"/>
            <a:ext cx="5569265" cy="2792412"/>
          </a:xfrm>
          <a:solidFill>
            <a:srgbClr val="00E7BD">
              <a:alpha val="9000"/>
            </a:srgbClr>
          </a:solidFill>
          <a:ln>
            <a:noFill/>
          </a:ln>
        </p:spPr>
        <p:txBody>
          <a:bodyPr lIns="180000" tIns="180000" rIns="180000" bIns="180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 name="Body Copy">
            <a:extLst>
              <a:ext uri="{FF2B5EF4-FFF2-40B4-BE49-F238E27FC236}">
                <a16:creationId xmlns:a16="http://schemas.microsoft.com/office/drawing/2014/main" id="{7AF2799C-5C3F-8247-A8FA-723257F8C49C}"/>
              </a:ext>
            </a:extLst>
          </p:cNvPr>
          <p:cNvSpPr>
            <a:spLocks noGrp="1"/>
          </p:cNvSpPr>
          <p:nvPr>
            <p:ph type="body" sz="quarter" idx="13"/>
          </p:nvPr>
        </p:nvSpPr>
        <p:spPr>
          <a:xfrm>
            <a:off x="6240463" y="2395538"/>
            <a:ext cx="5543549" cy="2792412"/>
          </a:xfrm>
          <a:solidFill>
            <a:srgbClr val="00E7BD">
              <a:alpha val="9000"/>
            </a:srgbClr>
          </a:solidFill>
          <a:ln>
            <a:noFill/>
          </a:ln>
        </p:spPr>
        <p:txBody>
          <a:bodyPr lIns="180000" tIns="180000" rIns="180000" bIns="180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Rectangle 15">
            <a:extLst>
              <a:ext uri="{FF2B5EF4-FFF2-40B4-BE49-F238E27FC236}">
                <a16:creationId xmlns:a16="http://schemas.microsoft.com/office/drawing/2014/main" id="{2D94F9EC-5C35-1F48-BE90-8309054484DB}"/>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person&#10;&#10;Description automatically generated">
            <a:extLst>
              <a:ext uri="{FF2B5EF4-FFF2-40B4-BE49-F238E27FC236}">
                <a16:creationId xmlns:a16="http://schemas.microsoft.com/office/drawing/2014/main" id="{B5405EAB-8E7F-5C42-851B-A0419B474941}"/>
              </a:ext>
            </a:extLst>
          </p:cNvPr>
          <p:cNvPicPr>
            <a:picLocks noChangeAspect="1"/>
          </p:cNvPicPr>
          <p:nvPr userDrawn="1"/>
        </p:nvPicPr>
        <p:blipFill rotWithShape="1">
          <a:blip r:embed="rId2"/>
          <a:srcRect r="18535"/>
          <a:stretch/>
        </p:blipFill>
        <p:spPr>
          <a:xfrm>
            <a:off x="10275010" y="4075636"/>
            <a:ext cx="1916990" cy="2792412"/>
          </a:xfrm>
          <a:prstGeom prst="rect">
            <a:avLst/>
          </a:prstGeom>
        </p:spPr>
      </p:pic>
      <p:sp>
        <p:nvSpPr>
          <p:cNvPr id="15" name="Footer Placeholder 7">
            <a:extLst>
              <a:ext uri="{FF2B5EF4-FFF2-40B4-BE49-F238E27FC236}">
                <a16:creationId xmlns:a16="http://schemas.microsoft.com/office/drawing/2014/main" id="{C3CCD9EE-ABA0-B34B-9A10-3FA8BC3DAC5E}"/>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pic>
        <p:nvPicPr>
          <p:cNvPr id="13" name="Picture 12" descr="A picture containing logo&#10;&#10;Description automatically generated">
            <a:extLst>
              <a:ext uri="{FF2B5EF4-FFF2-40B4-BE49-F238E27FC236}">
                <a16:creationId xmlns:a16="http://schemas.microsoft.com/office/drawing/2014/main" id="{0644C3C1-3C3A-9E48-8D3B-F7494C7611B9}"/>
              </a:ext>
            </a:extLst>
          </p:cNvPr>
          <p:cNvPicPr>
            <a:picLocks noChangeAspect="1"/>
          </p:cNvPicPr>
          <p:nvPr userDrawn="1"/>
        </p:nvPicPr>
        <p:blipFill>
          <a:blip r:embed="rId3"/>
          <a:stretch>
            <a:fillRect/>
          </a:stretch>
        </p:blipFill>
        <p:spPr>
          <a:xfrm>
            <a:off x="10742706" y="493632"/>
            <a:ext cx="1030561" cy="650971"/>
          </a:xfrm>
          <a:prstGeom prst="rect">
            <a:avLst/>
          </a:prstGeom>
        </p:spPr>
      </p:pic>
      <p:sp>
        <p:nvSpPr>
          <p:cNvPr id="14" name="Footer Placeholder 40">
            <a:hlinkClick r:id="rId4"/>
            <a:extLst>
              <a:ext uri="{FF2B5EF4-FFF2-40B4-BE49-F238E27FC236}">
                <a16:creationId xmlns:a16="http://schemas.microsoft.com/office/drawing/2014/main" id="{FAA208A4-D0BA-6C4B-9369-B21730468C8E}"/>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21" name="Picture 20" descr="MAE DY BLEIDLAIS YN CYFRI PAID COLLI DY GYFLE Logo">
            <a:extLst>
              <a:ext uri="{FF2B5EF4-FFF2-40B4-BE49-F238E27FC236}">
                <a16:creationId xmlns:a16="http://schemas.microsoft.com/office/drawing/2014/main" id="{0F1938C1-AE82-A04B-96F0-4C68CD84FCC5}"/>
              </a:ext>
            </a:extLst>
          </p:cNvPr>
          <p:cNvPicPr>
            <a:picLocks noChangeAspect="1"/>
          </p:cNvPicPr>
          <p:nvPr userDrawn="1"/>
        </p:nvPicPr>
        <p:blipFill>
          <a:blip r:embed="rId5"/>
          <a:stretch>
            <a:fillRect/>
          </a:stretch>
        </p:blipFill>
        <p:spPr>
          <a:xfrm>
            <a:off x="9526608" y="6062337"/>
            <a:ext cx="2246659" cy="468054"/>
          </a:xfrm>
          <a:prstGeom prst="rect">
            <a:avLst/>
          </a:prstGeom>
        </p:spPr>
      </p:pic>
    </p:spTree>
    <p:extLst>
      <p:ext uri="{BB962C8B-B14F-4D97-AF65-F5344CB8AC3E}">
        <p14:creationId xmlns:p14="http://schemas.microsoft.com/office/powerpoint/2010/main" val="332581220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age Title">
            <a:extLst>
              <a:ext uri="{FF2B5EF4-FFF2-40B4-BE49-F238E27FC236}">
                <a16:creationId xmlns:a16="http://schemas.microsoft.com/office/drawing/2014/main" id="{2605799E-3C53-A84D-9EE0-17323F529908}"/>
              </a:ext>
            </a:extLst>
          </p:cNvPr>
          <p:cNvSpPr>
            <a:spLocks noGrp="1"/>
          </p:cNvSpPr>
          <p:nvPr>
            <p:ph type="title"/>
          </p:nvPr>
        </p:nvSpPr>
        <p:spPr>
          <a:xfrm>
            <a:off x="390939"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Page copy">
            <a:extLst>
              <a:ext uri="{FF2B5EF4-FFF2-40B4-BE49-F238E27FC236}">
                <a16:creationId xmlns:a16="http://schemas.microsoft.com/office/drawing/2014/main" id="{987F9996-A406-314D-BFF7-25EC3CE26BA0}"/>
              </a:ext>
            </a:extLst>
          </p:cNvPr>
          <p:cNvSpPr>
            <a:spLocks noGrp="1"/>
          </p:cNvSpPr>
          <p:nvPr>
            <p:ph type="body" idx="1"/>
          </p:nvPr>
        </p:nvSpPr>
        <p:spPr>
          <a:xfrm>
            <a:off x="390939"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Footer Placeholder 12">
            <a:extLst>
              <a:ext uri="{FF2B5EF4-FFF2-40B4-BE49-F238E27FC236}">
                <a16:creationId xmlns:a16="http://schemas.microsoft.com/office/drawing/2014/main" id="{006EFD54-0B76-9142-B3BA-8C5FA2817BFB}"/>
              </a:ext>
            </a:extLst>
          </p:cNvPr>
          <p:cNvSpPr>
            <a:spLocks noGrp="1"/>
          </p:cNvSpPr>
          <p:nvPr>
            <p:ph type="ftr" sz="quarter" idx="3"/>
          </p:nvPr>
        </p:nvSpPr>
        <p:spPr>
          <a:xfrm>
            <a:off x="280515" y="6127750"/>
            <a:ext cx="11503497" cy="365125"/>
          </a:xfrm>
          <a:prstGeom prst="rect">
            <a:avLst/>
          </a:prstGeom>
        </p:spPr>
        <p:txBody>
          <a:bodyPr vert="horz" lIns="91440" tIns="45720" rIns="91440" bIns="45720" rtlCol="0" anchor="ctr"/>
          <a:lstStyle>
            <a:lvl1pPr algn="l">
              <a:defRPr sz="1200" b="1" i="0">
                <a:solidFill>
                  <a:schemeClr val="tx1"/>
                </a:solidFill>
                <a:latin typeface="Montserrat" pitchFamily="2" charset="77"/>
              </a:defRPr>
            </a:lvl1pPr>
          </a:lstStyle>
          <a:p>
            <a:r>
              <a:rPr lang="en-US" dirty="0"/>
              <a:t>PRESENTATION TITLE HERE (AMEND VIEW &gt; HEADER AND FOOTER &gt; APPLY ALL)</a:t>
            </a:r>
          </a:p>
        </p:txBody>
      </p:sp>
    </p:spTree>
    <p:extLst>
      <p:ext uri="{BB962C8B-B14F-4D97-AF65-F5344CB8AC3E}">
        <p14:creationId xmlns:p14="http://schemas.microsoft.com/office/powerpoint/2010/main" val="1730777991"/>
      </p:ext>
    </p:extLst>
  </p:cSld>
  <p:clrMap bg1="lt1" tx1="dk1" bg2="lt2" tx2="dk2" accent1="accent1" accent2="accent2" accent3="accent3" accent4="accent4" accent5="accent5" accent6="accent6" hlink="hlink" folHlink="folHlink"/>
  <p:sldLayoutIdLst>
    <p:sldLayoutId id="2147483690" r:id="rId1"/>
    <p:sldLayoutId id="2147483692" r:id="rId2"/>
    <p:sldLayoutId id="2147483691" r:id="rId3"/>
    <p:sldLayoutId id="2147483649" r:id="rId4"/>
    <p:sldLayoutId id="2147483660" r:id="rId5"/>
    <p:sldLayoutId id="2147483650" r:id="rId6"/>
    <p:sldLayoutId id="2147483682" r:id="rId7"/>
    <p:sldLayoutId id="2147483661" r:id="rId8"/>
    <p:sldLayoutId id="2147483685" r:id="rId9"/>
    <p:sldLayoutId id="2147483662" r:id="rId10"/>
    <p:sldLayoutId id="2147483683" r:id="rId11"/>
    <p:sldLayoutId id="2147483663" r:id="rId12"/>
    <p:sldLayoutId id="2147483684" r:id="rId13"/>
    <p:sldLayoutId id="2147483651" r:id="rId14"/>
    <p:sldLayoutId id="2147483665" r:id="rId15"/>
    <p:sldLayoutId id="2147483671" r:id="rId16"/>
    <p:sldLayoutId id="2147483667" r:id="rId17"/>
    <p:sldLayoutId id="2147483672" r:id="rId18"/>
    <p:sldLayoutId id="2147483673" r:id="rId19"/>
    <p:sldLayoutId id="2147483664" r:id="rId20"/>
    <p:sldLayoutId id="2147483666" r:id="rId21"/>
    <p:sldLayoutId id="2147483652" r:id="rId22"/>
    <p:sldLayoutId id="2147483681" r:id="rId23"/>
    <p:sldLayoutId id="2147483669" r:id="rId24"/>
    <p:sldLayoutId id="2147483668" r:id="rId25"/>
    <p:sldLayoutId id="2147483670" r:id="rId26"/>
    <p:sldLayoutId id="2147483676" r:id="rId27"/>
    <p:sldLayoutId id="2147483675" r:id="rId28"/>
    <p:sldLayoutId id="2147483674" r:id="rId29"/>
    <p:sldLayoutId id="2147483679" r:id="rId30"/>
    <p:sldLayoutId id="2147483686" r:id="rId31"/>
    <p:sldLayoutId id="2147483677" r:id="rId32"/>
    <p:sldLayoutId id="2147483687" r:id="rId33"/>
    <p:sldLayoutId id="2147483680" r:id="rId34"/>
    <p:sldLayoutId id="2147483688" r:id="rId35"/>
    <p:sldLayoutId id="2147483678" r:id="rId36"/>
    <p:sldLayoutId id="2147483689" r:id="rId37"/>
  </p:sldLayoutIdLst>
  <p:hf sldNum="0" hdr="0" dt="0"/>
  <p:txStyles>
    <p:titleStyle>
      <a:lvl1pPr algn="l" defTabSz="914400" rtl="0" eaLnBrk="1" latinLnBrk="0" hangingPunct="1">
        <a:lnSpc>
          <a:spcPct val="90000"/>
        </a:lnSpc>
        <a:spcBef>
          <a:spcPct val="0"/>
        </a:spcBef>
        <a:buNone/>
        <a:defRPr sz="4200" b="1" i="0" kern="1200">
          <a:solidFill>
            <a:schemeClr val="tx1">
              <a:lumMod val="95000"/>
              <a:lumOff val="5000"/>
            </a:schemeClr>
          </a:solidFill>
          <a:latin typeface="Montserrat ExtraBold" pitchFamily="2" charset="77"/>
          <a:ea typeface="+mj-ea"/>
          <a:cs typeface="+mj-cs"/>
        </a:defRPr>
      </a:lvl1pPr>
    </p:titleStyle>
    <p:bodyStyle>
      <a:lvl1pPr marL="342900" indent="-342900" algn="l" defTabSz="914400" rtl="0" eaLnBrk="1" latinLnBrk="0" hangingPunct="1">
        <a:lnSpc>
          <a:spcPct val="90000"/>
        </a:lnSpc>
        <a:spcBef>
          <a:spcPts val="1000"/>
        </a:spcBef>
        <a:buClr>
          <a:srgbClr val="00E7BD"/>
        </a:buClr>
        <a:buSzPct val="140000"/>
        <a:buFont typeface="Wingdings" pitchFamily="2" charset="2"/>
        <a:buChar char="§"/>
        <a:defRPr sz="20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8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23" userDrawn="1">
          <p15:clr>
            <a:srgbClr val="F26B43"/>
          </p15:clr>
        </p15:guide>
        <p15:guide id="2" pos="234" userDrawn="1">
          <p15:clr>
            <a:srgbClr val="F26B43"/>
          </p15:clr>
        </p15:guide>
        <p15:guide id="3" orient="horz" pos="300" userDrawn="1">
          <p15:clr>
            <a:srgbClr val="F26B43"/>
          </p15:clr>
        </p15:guide>
        <p15:guide id="4" orient="horz" pos="4110" userDrawn="1">
          <p15:clr>
            <a:srgbClr val="F26B43"/>
          </p15:clr>
        </p15:guide>
        <p15:guide id="5" pos="3840" userDrawn="1">
          <p15:clr>
            <a:srgbClr val="F26B43"/>
          </p15:clr>
        </p15:guide>
        <p15:guide id="6" pos="3749" userDrawn="1">
          <p15:clr>
            <a:srgbClr val="F26B43"/>
          </p15:clr>
        </p15:guide>
        <p15:guide id="7" pos="3931"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EB65139-0A4F-9541-A8E6-EC6EFDFBC027}"/>
              </a:ext>
            </a:extLst>
          </p:cNvPr>
          <p:cNvSpPr>
            <a:spLocks noGrp="1"/>
          </p:cNvSpPr>
          <p:nvPr>
            <p:ph idx="1"/>
          </p:nvPr>
        </p:nvSpPr>
        <p:spPr/>
        <p:txBody>
          <a:bodyPr/>
          <a:lstStyle/>
          <a:p>
            <a:pPr>
              <a:defRPr b="0" i="0"/>
            </a:pPr>
            <a:r>
              <a:rPr lang="1106" b="1" dirty="0"/>
              <a:t>Democratiaeth ar waith</a:t>
            </a:r>
            <a:endParaRPr lang="en-GB" dirty="0"/>
          </a:p>
        </p:txBody>
      </p:sp>
      <p:sp>
        <p:nvSpPr>
          <p:cNvPr id="3" name="Text Placeholder 2">
            <a:extLst>
              <a:ext uri="{FF2B5EF4-FFF2-40B4-BE49-F238E27FC236}">
                <a16:creationId xmlns:a16="http://schemas.microsoft.com/office/drawing/2014/main" id="{8255724D-7AAF-DE45-A007-234B1407A808}"/>
              </a:ext>
            </a:extLst>
          </p:cNvPr>
          <p:cNvSpPr>
            <a:spLocks noGrp="1"/>
          </p:cNvSpPr>
          <p:nvPr>
            <p:ph type="body" sz="quarter" idx="10"/>
          </p:nvPr>
        </p:nvSpPr>
        <p:spPr/>
        <p:txBody>
          <a:bodyPr/>
          <a:lstStyle/>
          <a:p>
            <a:endParaRPr lang="en-US"/>
          </a:p>
        </p:txBody>
      </p:sp>
      <p:sp>
        <p:nvSpPr>
          <p:cNvPr id="4" name="Text Placeholder 3">
            <a:extLst>
              <a:ext uri="{FF2B5EF4-FFF2-40B4-BE49-F238E27FC236}">
                <a16:creationId xmlns:a16="http://schemas.microsoft.com/office/drawing/2014/main" id="{AA8F42CB-4536-F64C-8355-6102CB7E97F5}"/>
              </a:ext>
            </a:extLst>
          </p:cNvPr>
          <p:cNvSpPr>
            <a:spLocks noGrp="1"/>
          </p:cNvSpPr>
          <p:nvPr>
            <p:ph type="body" sz="quarter" idx="11"/>
          </p:nvPr>
        </p:nvSpPr>
        <p:spPr/>
        <p:txBody>
          <a:bodyPr/>
          <a:lstStyle/>
          <a:p>
            <a:endParaRPr lang="en-US"/>
          </a:p>
        </p:txBody>
      </p:sp>
      <p:sp>
        <p:nvSpPr>
          <p:cNvPr id="5" name="Text Placeholder 4">
            <a:extLst>
              <a:ext uri="{FF2B5EF4-FFF2-40B4-BE49-F238E27FC236}">
                <a16:creationId xmlns:a16="http://schemas.microsoft.com/office/drawing/2014/main" id="{42E28BB9-9623-6747-A19E-D0108A053BFE}"/>
              </a:ext>
            </a:extLst>
          </p:cNvPr>
          <p:cNvSpPr>
            <a:spLocks noGrp="1"/>
          </p:cNvSpPr>
          <p:nvPr>
            <p:ph type="body" sz="quarter" idx="12"/>
          </p:nvPr>
        </p:nvSpPr>
        <p:spPr/>
        <p:txBody>
          <a:bodyPr/>
          <a:lstStyle/>
          <a:p>
            <a:endParaRPr lang="en-US"/>
          </a:p>
        </p:txBody>
      </p:sp>
      <p:sp>
        <p:nvSpPr>
          <p:cNvPr id="6" name="Text Placeholder 5">
            <a:extLst>
              <a:ext uri="{FF2B5EF4-FFF2-40B4-BE49-F238E27FC236}">
                <a16:creationId xmlns:a16="http://schemas.microsoft.com/office/drawing/2014/main" id="{D82909A5-461A-B945-AB1A-6DD0AB5A086C}"/>
              </a:ext>
            </a:extLst>
          </p:cNvPr>
          <p:cNvSpPr>
            <a:spLocks noGrp="1"/>
          </p:cNvSpPr>
          <p:nvPr>
            <p:ph type="body" sz="quarter" idx="13"/>
          </p:nvPr>
        </p:nvSpPr>
        <p:spPr/>
        <p:txBody>
          <a:bodyPr/>
          <a:lstStyle/>
          <a:p>
            <a:endParaRPr lang="en-US"/>
          </a:p>
        </p:txBody>
      </p:sp>
      <p:sp>
        <p:nvSpPr>
          <p:cNvPr id="7" name="Text Placeholder 6">
            <a:extLst>
              <a:ext uri="{FF2B5EF4-FFF2-40B4-BE49-F238E27FC236}">
                <a16:creationId xmlns:a16="http://schemas.microsoft.com/office/drawing/2014/main" id="{7DCF4FB4-BEF0-5144-B460-63075FD3849F}"/>
              </a:ext>
            </a:extLst>
          </p:cNvPr>
          <p:cNvSpPr>
            <a:spLocks noGrp="1"/>
          </p:cNvSpPr>
          <p:nvPr>
            <p:ph type="body" sz="quarter" idx="14"/>
          </p:nvPr>
        </p:nvSpPr>
        <p:spPr/>
        <p:txBody>
          <a:bodyPr/>
          <a:lstStyle/>
          <a:p>
            <a:endParaRPr lang="en-US"/>
          </a:p>
        </p:txBody>
      </p:sp>
      <p:sp>
        <p:nvSpPr>
          <p:cNvPr id="8" name="Text Placeholder 7">
            <a:extLst>
              <a:ext uri="{FF2B5EF4-FFF2-40B4-BE49-F238E27FC236}">
                <a16:creationId xmlns:a16="http://schemas.microsoft.com/office/drawing/2014/main" id="{D720A6DA-F155-4C47-8804-651C08B201F3}"/>
              </a:ext>
            </a:extLst>
          </p:cNvPr>
          <p:cNvSpPr>
            <a:spLocks noGrp="1"/>
          </p:cNvSpPr>
          <p:nvPr>
            <p:ph type="body" sz="quarter" idx="15"/>
          </p:nvPr>
        </p:nvSpPr>
        <p:spPr/>
        <p:txBody>
          <a:bodyPr/>
          <a:lstStyle/>
          <a:p>
            <a:endParaRPr lang="en-US"/>
          </a:p>
        </p:txBody>
      </p:sp>
      <p:sp>
        <p:nvSpPr>
          <p:cNvPr id="9" name="Text Placeholder 8">
            <a:extLst>
              <a:ext uri="{FF2B5EF4-FFF2-40B4-BE49-F238E27FC236}">
                <a16:creationId xmlns:a16="http://schemas.microsoft.com/office/drawing/2014/main" id="{2119160F-06C9-704D-A0BC-059B0B044070}"/>
              </a:ext>
            </a:extLst>
          </p:cNvPr>
          <p:cNvSpPr>
            <a:spLocks noGrp="1"/>
          </p:cNvSpPr>
          <p:nvPr>
            <p:ph type="body" sz="quarter" idx="16"/>
          </p:nvPr>
        </p:nvSpPr>
        <p:spPr/>
        <p:txBody>
          <a:bodyPr/>
          <a:lstStyle/>
          <a:p>
            <a:endParaRPr lang="en-US"/>
          </a:p>
        </p:txBody>
      </p:sp>
    </p:spTree>
    <p:extLst>
      <p:ext uri="{BB962C8B-B14F-4D97-AF65-F5344CB8AC3E}">
        <p14:creationId xmlns:p14="http://schemas.microsoft.com/office/powerpoint/2010/main" val="3172156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9A76D-C99B-9B4E-8963-E74F3EE38531}"/>
              </a:ext>
            </a:extLst>
          </p:cNvPr>
          <p:cNvSpPr>
            <a:spLocks noGrp="1"/>
          </p:cNvSpPr>
          <p:nvPr>
            <p:ph type="title"/>
          </p:nvPr>
        </p:nvSpPr>
        <p:spPr/>
        <p:txBody>
          <a:bodyPr/>
          <a:lstStyle/>
          <a:p>
            <a:r>
              <a:rPr lang="en-US" dirty="0" err="1"/>
              <a:t>Amcan</a:t>
            </a:r>
            <a:r>
              <a:rPr lang="en-US" dirty="0"/>
              <a:t> </a:t>
            </a:r>
            <a:r>
              <a:rPr lang="en-US" dirty="0" err="1"/>
              <a:t>dysgu</a:t>
            </a:r>
            <a:endParaRPr lang="en-US" dirty="0"/>
          </a:p>
        </p:txBody>
      </p:sp>
      <p:sp>
        <p:nvSpPr>
          <p:cNvPr id="7" name="Text Placeholder 6">
            <a:extLst>
              <a:ext uri="{FF2B5EF4-FFF2-40B4-BE49-F238E27FC236}">
                <a16:creationId xmlns:a16="http://schemas.microsoft.com/office/drawing/2014/main" id="{5B011388-C9D0-A14A-9472-AA87D695B0A2}"/>
              </a:ext>
            </a:extLst>
          </p:cNvPr>
          <p:cNvSpPr>
            <a:spLocks noGrp="1"/>
          </p:cNvSpPr>
          <p:nvPr>
            <p:ph type="body" sz="quarter" idx="11"/>
          </p:nvPr>
        </p:nvSpPr>
        <p:spPr>
          <a:xfrm>
            <a:off x="280516" y="1846898"/>
            <a:ext cx="7235760" cy="1093304"/>
          </a:xfrm>
        </p:spPr>
        <p:txBody>
          <a:bodyPr/>
          <a:lstStyle/>
          <a:p>
            <a:pPr marL="0" indent="0">
              <a:lnSpc>
                <a:spcPct val="110000"/>
              </a:lnSpc>
              <a:buNone/>
              <a:defRPr b="0" i="0"/>
            </a:pPr>
            <a:r>
              <a:rPr lang="1106" b="0" dirty="0"/>
              <a:t>Byddwch yn gallu myfyrio ar ba mor effeithiol oedd eich ymgyrchoedd.</a:t>
            </a:r>
            <a:endParaRPr lang="en-US" b="0" dirty="0"/>
          </a:p>
          <a:p>
            <a:pPr marL="0" indent="0">
              <a:buNone/>
            </a:pPr>
            <a:endParaRPr lang="en-US" dirty="0"/>
          </a:p>
          <a:p>
            <a:endParaRPr lang="en-US" dirty="0"/>
          </a:p>
        </p:txBody>
      </p:sp>
      <p:sp>
        <p:nvSpPr>
          <p:cNvPr id="5" name="Footer Placeholder 4">
            <a:extLst>
              <a:ext uri="{FF2B5EF4-FFF2-40B4-BE49-F238E27FC236}">
                <a16:creationId xmlns:a16="http://schemas.microsoft.com/office/drawing/2014/main" id="{71C47B2B-F23D-9248-8A90-EB60909888E2}"/>
              </a:ext>
            </a:extLst>
          </p:cNvPr>
          <p:cNvSpPr>
            <a:spLocks noGrp="1"/>
          </p:cNvSpPr>
          <p:nvPr>
            <p:ph type="ftr" sz="quarter" idx="14"/>
          </p:nvPr>
        </p:nvSpPr>
        <p:spPr/>
        <p:txBody>
          <a:bodyPr/>
          <a:lstStyle/>
          <a:p>
            <a:pPr>
              <a:defRPr b="0" i="0"/>
            </a:pPr>
            <a:r>
              <a:rPr lang="1106" b="1" dirty="0"/>
              <a:t>Democratiaeth ar waith</a:t>
            </a:r>
            <a:endParaRPr lang="en-US" dirty="0"/>
          </a:p>
        </p:txBody>
      </p:sp>
    </p:spTree>
    <p:extLst>
      <p:ext uri="{BB962C8B-B14F-4D97-AF65-F5344CB8AC3E}">
        <p14:creationId xmlns:p14="http://schemas.microsoft.com/office/powerpoint/2010/main" val="37134452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b="0" i="0"/>
            </a:pPr>
            <a:r>
              <a:rPr lang="1106" b="1"/>
              <a:t>Gweithgaredd i ddechrau</a:t>
            </a:r>
            <a:r>
              <a:rPr lang="1106" b="0"/>
              <a:t> </a:t>
            </a:r>
            <a:endParaRPr lang="en-GB"/>
          </a:p>
        </p:txBody>
      </p:sp>
      <p:sp>
        <p:nvSpPr>
          <p:cNvPr id="3" name="Text Placeholder 2"/>
          <p:cNvSpPr>
            <a:spLocks noGrp="1"/>
          </p:cNvSpPr>
          <p:nvPr>
            <p:ph type="body" sz="quarter" idx="12"/>
          </p:nvPr>
        </p:nvSpPr>
        <p:spPr>
          <a:xfrm>
            <a:off x="806649" y="1792816"/>
            <a:ext cx="7284792" cy="319417"/>
          </a:xfrm>
        </p:spPr>
        <p:txBody>
          <a:bodyPr>
            <a:normAutofit lnSpcReduction="10000"/>
          </a:bodyPr>
          <a:lstStyle/>
          <a:p>
            <a:pPr>
              <a:defRPr b="0" i="0"/>
            </a:pPr>
            <a:r>
              <a:rPr lang="1106" b="1"/>
              <a:t>5-10 munud</a:t>
            </a:r>
            <a:endParaRPr lang="en-GB"/>
          </a:p>
        </p:txBody>
      </p:sp>
      <p:sp>
        <p:nvSpPr>
          <p:cNvPr id="4" name="Text Placeholder 3"/>
          <p:cNvSpPr>
            <a:spLocks noGrp="1"/>
          </p:cNvSpPr>
          <p:nvPr>
            <p:ph type="body" sz="quarter" idx="11"/>
          </p:nvPr>
        </p:nvSpPr>
        <p:spPr>
          <a:xfrm>
            <a:off x="390939" y="2395538"/>
            <a:ext cx="7700502" cy="2792412"/>
          </a:xfrm>
        </p:spPr>
        <p:txBody>
          <a:bodyPr/>
          <a:lstStyle/>
          <a:p>
            <a:pPr>
              <a:defRPr b="0" i="0"/>
            </a:pPr>
            <a:r>
              <a:rPr lang="cy-GB" b="0" dirty="0"/>
              <a:t>Os ydych yn 14 oed neu’n hŷn, p</a:t>
            </a:r>
            <a:r>
              <a:rPr lang="1106" b="0" dirty="0"/>
              <a:t>wy oedd eisoes wedi cofrestru i bleidleisio cyn y tymor hwn?</a:t>
            </a:r>
          </a:p>
          <a:p>
            <a:endParaRPr lang="en-GB" b="0" dirty="0"/>
          </a:p>
          <a:p>
            <a:pPr>
              <a:defRPr b="0" i="0"/>
            </a:pPr>
            <a:r>
              <a:rPr lang="1106" b="0" dirty="0"/>
              <a:t>Pwy sy'n bwriadu cofrestru i bleidleisio nawr? </a:t>
            </a:r>
          </a:p>
          <a:p>
            <a:endParaRPr lang="en-GB" b="0" dirty="0"/>
          </a:p>
          <a:p>
            <a:pPr>
              <a:defRPr b="0" i="0"/>
            </a:pPr>
            <a:r>
              <a:rPr lang="1106" b="0" dirty="0"/>
              <a:t>Pwy sydd ddim yn bwriadu cofrestru i bleidleisio? </a:t>
            </a:r>
          </a:p>
          <a:p>
            <a:endParaRPr lang="en-GB" dirty="0"/>
          </a:p>
        </p:txBody>
      </p:sp>
      <p:sp>
        <p:nvSpPr>
          <p:cNvPr id="5" name="Footer Placeholder 4"/>
          <p:cNvSpPr>
            <a:spLocks noGrp="1"/>
          </p:cNvSpPr>
          <p:nvPr>
            <p:ph type="ftr" sz="quarter" idx="14"/>
          </p:nvPr>
        </p:nvSpPr>
        <p:spPr/>
        <p:txBody>
          <a:bodyPr/>
          <a:lstStyle/>
          <a:p>
            <a:pPr>
              <a:defRPr b="0" i="0"/>
            </a:pPr>
            <a:r>
              <a:rPr lang="1106" b="1" dirty="0"/>
              <a:t>Democratiaeth ar waith</a:t>
            </a:r>
            <a:endParaRPr lang="en-US" dirty="0"/>
          </a:p>
        </p:txBody>
      </p:sp>
      <p:pic>
        <p:nvPicPr>
          <p:cNvPr id="6" name="Clock Icon" descr="Icon&#10;&#10;Description automatically generated">
            <a:extLst>
              <a:ext uri="{FF2B5EF4-FFF2-40B4-BE49-F238E27FC236}">
                <a16:creationId xmlns:a16="http://schemas.microsoft.com/office/drawing/2014/main" id="{472FDD60-90CF-3C47-9ABA-25FED0916773}"/>
              </a:ext>
            </a:extLst>
          </p:cNvPr>
          <p:cNvPicPr>
            <a:picLocks noChangeAspect="1"/>
          </p:cNvPicPr>
          <p:nvPr/>
        </p:nvPicPr>
        <p:blipFill>
          <a:blip r:embed="rId2"/>
          <a:stretch>
            <a:fillRect/>
          </a:stretch>
        </p:blipFill>
        <p:spPr>
          <a:xfrm>
            <a:off x="290455" y="1711712"/>
            <a:ext cx="411086" cy="411086"/>
          </a:xfrm>
          <a:prstGeom prst="rect">
            <a:avLst/>
          </a:prstGeom>
        </p:spPr>
      </p:pic>
    </p:spTree>
    <p:extLst>
      <p:ext uri="{BB962C8B-B14F-4D97-AF65-F5344CB8AC3E}">
        <p14:creationId xmlns:p14="http://schemas.microsoft.com/office/powerpoint/2010/main" val="30200690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2CED4BB-4AB2-0A4C-9747-4121C4AC04CA}"/>
              </a:ext>
            </a:extLst>
          </p:cNvPr>
          <p:cNvSpPr>
            <a:spLocks noGrp="1"/>
          </p:cNvSpPr>
          <p:nvPr>
            <p:ph type="title"/>
          </p:nvPr>
        </p:nvSpPr>
        <p:spPr/>
        <p:txBody>
          <a:bodyPr/>
          <a:lstStyle/>
          <a:p>
            <a:pPr>
              <a:defRPr b="0" i="0"/>
            </a:pPr>
            <a:r>
              <a:rPr lang="1106" b="1"/>
              <a:t>Cyflwyniad</a:t>
            </a:r>
            <a:endParaRPr lang="en-US"/>
          </a:p>
        </p:txBody>
      </p:sp>
      <p:sp>
        <p:nvSpPr>
          <p:cNvPr id="13" name="Text Placeholder 12">
            <a:extLst>
              <a:ext uri="{FF2B5EF4-FFF2-40B4-BE49-F238E27FC236}">
                <a16:creationId xmlns:a16="http://schemas.microsoft.com/office/drawing/2014/main" id="{1640184A-02E7-444E-A43E-81E9803D6903}"/>
              </a:ext>
            </a:extLst>
          </p:cNvPr>
          <p:cNvSpPr>
            <a:spLocks noGrp="1"/>
          </p:cNvSpPr>
          <p:nvPr>
            <p:ph type="body" sz="quarter" idx="12"/>
          </p:nvPr>
        </p:nvSpPr>
        <p:spPr/>
        <p:txBody>
          <a:bodyPr>
            <a:normAutofit lnSpcReduction="10000"/>
          </a:bodyPr>
          <a:lstStyle/>
          <a:p>
            <a:pPr>
              <a:defRPr b="0" i="0"/>
            </a:pPr>
            <a:r>
              <a:rPr lang="1106" b="1"/>
              <a:t>40 munud </a:t>
            </a:r>
            <a:endParaRPr lang="en-US"/>
          </a:p>
        </p:txBody>
      </p:sp>
      <p:sp>
        <p:nvSpPr>
          <p:cNvPr id="12" name="Text Placeholder 11">
            <a:extLst>
              <a:ext uri="{FF2B5EF4-FFF2-40B4-BE49-F238E27FC236}">
                <a16:creationId xmlns:a16="http://schemas.microsoft.com/office/drawing/2014/main" id="{512E53ED-D822-B248-9831-8F09A4D04829}"/>
              </a:ext>
            </a:extLst>
          </p:cNvPr>
          <p:cNvSpPr>
            <a:spLocks noGrp="1"/>
          </p:cNvSpPr>
          <p:nvPr>
            <p:ph type="body" sz="quarter" idx="11"/>
          </p:nvPr>
        </p:nvSpPr>
        <p:spPr>
          <a:xfrm>
            <a:off x="390939" y="2112233"/>
            <a:ext cx="7689574" cy="3563814"/>
          </a:xfrm>
        </p:spPr>
        <p:txBody>
          <a:bodyPr>
            <a:normAutofit fontScale="85000" lnSpcReduction="20000"/>
          </a:bodyPr>
          <a:lstStyle/>
          <a:p>
            <a:pPr>
              <a:lnSpc>
                <a:spcPct val="120000"/>
              </a:lnSpc>
              <a:defRPr b="0" i="0"/>
            </a:pPr>
            <a:r>
              <a:rPr lang="1106" sz="1600" b="0" dirty="0"/>
              <a:t>Beth oedd neges allweddol eich ymgyrch?</a:t>
            </a:r>
          </a:p>
          <a:p>
            <a:pPr>
              <a:lnSpc>
                <a:spcPct val="120000"/>
              </a:lnSpc>
              <a:defRPr b="0" i="0"/>
            </a:pPr>
            <a:r>
              <a:rPr lang="1106" sz="1600" b="0" dirty="0"/>
              <a:t>Pa ddeunyddiau wnaethoch chi eu defnyddio</a:t>
            </a:r>
            <a:r>
              <a:rPr lang="en-GB" sz="1600" b="0" dirty="0"/>
              <a:t>?</a:t>
            </a:r>
            <a:r>
              <a:rPr lang="1106" sz="1600" b="0" dirty="0"/>
              <a:t> (</a:t>
            </a:r>
            <a:r>
              <a:rPr lang="en-GB" sz="1600" b="0" dirty="0"/>
              <a:t>E</a:t>
            </a:r>
            <a:r>
              <a:rPr lang="1106" sz="1600" b="0" dirty="0"/>
              <a:t>r enghraifft, gallech rannu posteri neu ddyfyniad o lythyr neu araith)</a:t>
            </a:r>
          </a:p>
          <a:p>
            <a:pPr>
              <a:lnSpc>
                <a:spcPct val="120000"/>
              </a:lnSpc>
              <a:defRPr b="0" i="0"/>
            </a:pPr>
            <a:r>
              <a:rPr lang="1106" sz="1600" b="0" dirty="0"/>
              <a:t>Pa weithgareddau ymgyrchu wnaethoch chi eu cyflwyno?</a:t>
            </a:r>
          </a:p>
          <a:p>
            <a:pPr>
              <a:lnSpc>
                <a:spcPct val="120000"/>
              </a:lnSpc>
              <a:defRPr b="0" i="0"/>
            </a:pPr>
            <a:r>
              <a:rPr lang="1106" sz="1600" b="0" dirty="0"/>
              <a:t>Beth oedd yn effeithiol iawn am eich ymgyrch?</a:t>
            </a:r>
          </a:p>
          <a:p>
            <a:pPr>
              <a:lnSpc>
                <a:spcPct val="120000"/>
              </a:lnSpc>
              <a:defRPr b="0" i="0"/>
            </a:pPr>
            <a:r>
              <a:rPr lang="1106" sz="1600" b="0" dirty="0"/>
              <a:t>Beth na weithiodd neu a oedd yn anoddach na'r disgwyl? </a:t>
            </a:r>
          </a:p>
          <a:p>
            <a:pPr>
              <a:lnSpc>
                <a:spcPct val="120000"/>
              </a:lnSpc>
              <a:defRPr b="0" i="0"/>
            </a:pPr>
            <a:r>
              <a:rPr lang="1106" sz="1600" b="0" dirty="0"/>
              <a:t>A wnaeth unrhyw beth newid o'ch cynllun ymgyrchu?</a:t>
            </a:r>
          </a:p>
          <a:p>
            <a:pPr>
              <a:lnSpc>
                <a:spcPct val="120000"/>
              </a:lnSpc>
              <a:defRPr b="0" i="0"/>
            </a:pPr>
            <a:r>
              <a:rPr lang="1106" sz="1600" b="0" dirty="0"/>
              <a:t>A gawsoch unrhyw adborth ar yr ymgyrch?</a:t>
            </a:r>
            <a:endParaRPr lang="en-GB" sz="1600" b="0" dirty="0"/>
          </a:p>
          <a:p>
            <a:pPr>
              <a:lnSpc>
                <a:spcPct val="120000"/>
              </a:lnSpc>
              <a:defRPr b="0" i="0"/>
            </a:pPr>
            <a:r>
              <a:rPr lang="1106" sz="1600" b="0" dirty="0"/>
              <a:t>A ydych chi'n gwybod am unrhyw fyfyrwyr sydd wedi cofrestru i bleidleisio o ganlyniad i'ch ymgyrch?</a:t>
            </a:r>
          </a:p>
        </p:txBody>
      </p:sp>
      <p:sp>
        <p:nvSpPr>
          <p:cNvPr id="5" name="Footer Placeholder 4">
            <a:extLst>
              <a:ext uri="{FF2B5EF4-FFF2-40B4-BE49-F238E27FC236}">
                <a16:creationId xmlns:a16="http://schemas.microsoft.com/office/drawing/2014/main" id="{9A568409-7EE6-CF4D-A482-F0D280FA256A}"/>
              </a:ext>
            </a:extLst>
          </p:cNvPr>
          <p:cNvSpPr>
            <a:spLocks noGrp="1"/>
          </p:cNvSpPr>
          <p:nvPr>
            <p:ph type="ftr" sz="quarter" idx="14"/>
          </p:nvPr>
        </p:nvSpPr>
        <p:spPr>
          <a:xfrm>
            <a:off x="280516" y="6023044"/>
            <a:ext cx="6994044" cy="365125"/>
          </a:xfrm>
        </p:spPr>
        <p:txBody>
          <a:bodyPr/>
          <a:lstStyle/>
          <a:p>
            <a:pPr>
              <a:defRPr b="0" i="0"/>
            </a:pPr>
            <a:r>
              <a:rPr lang="1106" b="1"/>
              <a:t>Democratiaeth ar waith</a:t>
            </a:r>
            <a:endParaRPr lang="en-US"/>
          </a:p>
        </p:txBody>
      </p:sp>
    </p:spTree>
    <p:extLst>
      <p:ext uri="{BB962C8B-B14F-4D97-AF65-F5344CB8AC3E}">
        <p14:creationId xmlns:p14="http://schemas.microsoft.com/office/powerpoint/2010/main" val="3081072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5677AF3-BF61-1F43-8DB5-2B6448FA4293}"/>
              </a:ext>
            </a:extLst>
          </p:cNvPr>
          <p:cNvSpPr>
            <a:spLocks noGrp="1"/>
          </p:cNvSpPr>
          <p:nvPr>
            <p:ph type="ftr" sz="quarter" idx="14"/>
          </p:nvPr>
        </p:nvSpPr>
        <p:spPr>
          <a:xfrm>
            <a:off x="280516" y="6023044"/>
            <a:ext cx="6994044" cy="365125"/>
          </a:xfrm>
        </p:spPr>
        <p:txBody>
          <a:bodyPr/>
          <a:lstStyle/>
          <a:p>
            <a:pPr>
              <a:defRPr b="0" i="0"/>
            </a:pPr>
            <a:r>
              <a:rPr lang="1106" b="1"/>
              <a:t>Democratiaeth ar waith</a:t>
            </a:r>
            <a:endParaRPr lang="en-US"/>
          </a:p>
        </p:txBody>
      </p:sp>
      <p:graphicFrame>
        <p:nvGraphicFramePr>
          <p:cNvPr id="5" name="Content Placeholder 7"/>
          <p:cNvGraphicFramePr>
            <a:graphicFrameLocks noGrp="1"/>
          </p:cNvGraphicFramePr>
          <p:nvPr/>
        </p:nvGraphicFramePr>
        <p:xfrm>
          <a:off x="2501924" y="1326645"/>
          <a:ext cx="5903269" cy="3897277"/>
        </p:xfrm>
        <a:graphic>
          <a:graphicData uri="http://schemas.openxmlformats.org/drawingml/2006/table">
            <a:tbl>
              <a:tblPr firstRow="1" bandRow="1">
                <a:tableStyleId>{5C22544A-7EE6-4342-B048-85BDC9FD1C3A}</a:tableStyleId>
              </a:tblPr>
              <a:tblGrid>
                <a:gridCol w="4395692">
                  <a:extLst>
                    <a:ext uri="{9D8B030D-6E8A-4147-A177-3AD203B41FA5}">
                      <a16:colId xmlns:a16="http://schemas.microsoft.com/office/drawing/2014/main" val="3371017680"/>
                    </a:ext>
                  </a:extLst>
                </a:gridCol>
                <a:gridCol w="1507577">
                  <a:extLst>
                    <a:ext uri="{9D8B030D-6E8A-4147-A177-3AD203B41FA5}">
                      <a16:colId xmlns:a16="http://schemas.microsoft.com/office/drawing/2014/main" val="1183630161"/>
                    </a:ext>
                  </a:extLst>
                </a:gridCol>
              </a:tblGrid>
              <a:tr h="375145">
                <a:tc gridSpan="2">
                  <a:txBody>
                    <a:bodyPr/>
                    <a:lstStyle/>
                    <a:p>
                      <a:pPr marL="0" marR="0" lvl="0" indent="0" algn="ctr" defTabSz="685800" rtl="0" eaLnBrk="1" fontAlgn="auto" latinLnBrk="0" hangingPunct="1">
                        <a:lnSpc>
                          <a:spcPct val="100000"/>
                        </a:lnSpc>
                        <a:spcBef>
                          <a:spcPct val="0"/>
                        </a:spcBef>
                        <a:spcAft>
                          <a:spcPct val="0"/>
                        </a:spcAft>
                        <a:buClrTx/>
                        <a:buSzTx/>
                        <a:buFontTx/>
                        <a:buNone/>
                        <a:defRPr b="0" i="0"/>
                      </a:pPr>
                      <a:r>
                        <a:rPr lang="1106" b="0">
                          <a:solidFill>
                            <a:schemeClr val="tx1"/>
                          </a:solidFill>
                          <a:latin typeface="Montserrat" panose="020B0604020202020204" charset="0"/>
                        </a:rPr>
                        <a:t>Pleidleisiwch dros eich hoff ymgyrch drwy roi ‘X’ yn y blwch wrth ymyl enw'r rheolwr ymgyrchu</a:t>
                      </a:r>
                      <a:endParaRPr lang="en-GB" b="0">
                        <a:solidFill>
                          <a:schemeClr val="tx1"/>
                        </a:solidFill>
                        <a:latin typeface="Montserrat" panose="020B0604020202020204" charset="0"/>
                      </a:endParaRPr>
                    </a:p>
                  </a:txBody>
                  <a:tcPr/>
                </a:tc>
                <a:tc hMerge="1">
                  <a:txBody>
                    <a:bodyPr/>
                    <a:lstStyle/>
                    <a:p>
                      <a:endParaRPr lang="en-GB"/>
                    </a:p>
                  </a:txBody>
                  <a:tcPr/>
                </a:tc>
                <a:extLst>
                  <a:ext uri="{0D108BD9-81ED-4DB2-BD59-A6C34878D82A}">
                    <a16:rowId xmlns:a16="http://schemas.microsoft.com/office/drawing/2014/main" val="798820206"/>
                  </a:ext>
                </a:extLst>
              </a:tr>
              <a:tr h="508758">
                <a:tc>
                  <a:txBody>
                    <a:bodyPr/>
                    <a:lstStyle/>
                    <a:p>
                      <a:pPr marL="0" marR="0" lvl="0" indent="0" algn="l" defTabSz="685800" rtl="0" eaLnBrk="1" fontAlgn="auto" latinLnBrk="0" hangingPunct="1">
                        <a:lnSpc>
                          <a:spcPct val="100000"/>
                        </a:lnSpc>
                        <a:spcBef>
                          <a:spcPct val="0"/>
                        </a:spcBef>
                        <a:spcAft>
                          <a:spcPct val="0"/>
                        </a:spcAft>
                        <a:buClrTx/>
                        <a:buSzTx/>
                        <a:buFontTx/>
                        <a:buNone/>
                        <a:defRPr/>
                      </a:pPr>
                      <a:endParaRPr lang="en-GB"/>
                    </a:p>
                  </a:txBody>
                  <a:tcPr/>
                </a:tc>
                <a:tc>
                  <a:txBody>
                    <a:bodyPr/>
                    <a:lstStyle/>
                    <a:p>
                      <a:endParaRPr lang="en-GB"/>
                    </a:p>
                  </a:txBody>
                  <a:tcPr/>
                </a:tc>
                <a:extLst>
                  <a:ext uri="{0D108BD9-81ED-4DB2-BD59-A6C34878D82A}">
                    <a16:rowId xmlns:a16="http://schemas.microsoft.com/office/drawing/2014/main" val="4181407609"/>
                  </a:ext>
                </a:extLst>
              </a:tr>
              <a:tr h="508758">
                <a:tc>
                  <a:txBody>
                    <a:bodyPr/>
                    <a:lstStyle/>
                    <a:p>
                      <a:endParaRPr lang="en-GB" baseline="0"/>
                    </a:p>
                  </a:txBody>
                  <a:tcPr/>
                </a:tc>
                <a:tc>
                  <a:txBody>
                    <a:bodyPr/>
                    <a:lstStyle/>
                    <a:p>
                      <a:endParaRPr lang="en-GB"/>
                    </a:p>
                  </a:txBody>
                  <a:tcPr/>
                </a:tc>
                <a:extLst>
                  <a:ext uri="{0D108BD9-81ED-4DB2-BD59-A6C34878D82A}">
                    <a16:rowId xmlns:a16="http://schemas.microsoft.com/office/drawing/2014/main" val="2283282857"/>
                  </a:ext>
                </a:extLst>
              </a:tr>
              <a:tr h="567837">
                <a:tc>
                  <a:txBody>
                    <a:bodyPr/>
                    <a:lstStyle/>
                    <a:p>
                      <a:pPr marL="0" marR="0" lvl="0" indent="0" algn="l" defTabSz="685800" rtl="0" eaLnBrk="1" fontAlgn="auto" latinLnBrk="0" hangingPunct="1">
                        <a:lnSpc>
                          <a:spcPct val="100000"/>
                        </a:lnSpc>
                        <a:spcBef>
                          <a:spcPct val="0"/>
                        </a:spcBef>
                        <a:spcAft>
                          <a:spcPct val="0"/>
                        </a:spcAft>
                        <a:buClrTx/>
                        <a:buSzTx/>
                        <a:buFontTx/>
                        <a:buNone/>
                        <a:defRPr/>
                      </a:pPr>
                      <a:endParaRPr lang="en-GB"/>
                    </a:p>
                  </a:txBody>
                  <a:tcPr/>
                </a:tc>
                <a:tc>
                  <a:txBody>
                    <a:bodyPr/>
                    <a:lstStyle/>
                    <a:p>
                      <a:endParaRPr lang="en-GB"/>
                    </a:p>
                  </a:txBody>
                  <a:tcPr/>
                </a:tc>
                <a:extLst>
                  <a:ext uri="{0D108BD9-81ED-4DB2-BD59-A6C34878D82A}">
                    <a16:rowId xmlns:a16="http://schemas.microsoft.com/office/drawing/2014/main" val="1660341203"/>
                  </a:ext>
                </a:extLst>
              </a:tr>
              <a:tr h="508758">
                <a:tc>
                  <a:txBody>
                    <a:bodyPr/>
                    <a:lstStyle/>
                    <a:p>
                      <a:pPr marL="0" marR="0" lvl="0" indent="0" algn="l" defTabSz="685800" rtl="0" eaLnBrk="1" fontAlgn="auto" latinLnBrk="0" hangingPunct="1">
                        <a:lnSpc>
                          <a:spcPct val="100000"/>
                        </a:lnSpc>
                        <a:spcBef>
                          <a:spcPct val="0"/>
                        </a:spcBef>
                        <a:spcAft>
                          <a:spcPct val="0"/>
                        </a:spcAft>
                        <a:buClrTx/>
                        <a:buSzTx/>
                        <a:buFontTx/>
                        <a:buNone/>
                        <a:defRPr/>
                      </a:pPr>
                      <a:endParaRPr lang="en-GB"/>
                    </a:p>
                  </a:txBody>
                  <a:tcPr/>
                </a:tc>
                <a:tc>
                  <a:txBody>
                    <a:bodyPr/>
                    <a:lstStyle/>
                    <a:p>
                      <a:endParaRPr lang="en-GB"/>
                    </a:p>
                  </a:txBody>
                  <a:tcPr/>
                </a:tc>
                <a:extLst>
                  <a:ext uri="{0D108BD9-81ED-4DB2-BD59-A6C34878D82A}">
                    <a16:rowId xmlns:a16="http://schemas.microsoft.com/office/drawing/2014/main" val="4070127260"/>
                  </a:ext>
                </a:extLst>
              </a:tr>
              <a:tr h="581543">
                <a:tc>
                  <a:txBody>
                    <a:bodyPr/>
                    <a:lstStyle/>
                    <a:p>
                      <a:pPr marL="0" marR="0" lvl="0" indent="0" algn="l" defTabSz="685800" rtl="0" eaLnBrk="1" fontAlgn="auto" latinLnBrk="0" hangingPunct="1">
                        <a:lnSpc>
                          <a:spcPct val="100000"/>
                        </a:lnSpc>
                        <a:spcBef>
                          <a:spcPct val="0"/>
                        </a:spcBef>
                        <a:spcAft>
                          <a:spcPct val="0"/>
                        </a:spcAft>
                        <a:buClrTx/>
                        <a:buSzTx/>
                        <a:buFontTx/>
                        <a:buNone/>
                        <a:defRPr/>
                      </a:pPr>
                      <a:endParaRPr lang="en-GB"/>
                    </a:p>
                  </a:txBody>
                  <a:tcPr/>
                </a:tc>
                <a:tc>
                  <a:txBody>
                    <a:bodyPr/>
                    <a:lstStyle/>
                    <a:p>
                      <a:endParaRPr lang="en-GB"/>
                    </a:p>
                  </a:txBody>
                  <a:tcPr/>
                </a:tc>
                <a:extLst>
                  <a:ext uri="{0D108BD9-81ED-4DB2-BD59-A6C34878D82A}">
                    <a16:rowId xmlns:a16="http://schemas.microsoft.com/office/drawing/2014/main" val="405847212"/>
                  </a:ext>
                </a:extLst>
              </a:tr>
              <a:tr h="581543">
                <a:tc>
                  <a:txBody>
                    <a:bodyPr/>
                    <a:lstStyle/>
                    <a:p>
                      <a:pPr marL="0" marR="0" lvl="0" indent="0" algn="l" defTabSz="685800" rtl="0" eaLnBrk="1" fontAlgn="auto" latinLnBrk="0" hangingPunct="1">
                        <a:lnSpc>
                          <a:spcPct val="100000"/>
                        </a:lnSpc>
                        <a:spcBef>
                          <a:spcPct val="0"/>
                        </a:spcBef>
                        <a:spcAft>
                          <a:spcPct val="0"/>
                        </a:spcAft>
                        <a:buClrTx/>
                        <a:buSzTx/>
                        <a:buFontTx/>
                        <a:buNone/>
                        <a:defRPr/>
                      </a:pPr>
                      <a:endParaRPr lang="en-GB"/>
                    </a:p>
                  </a:txBody>
                  <a:tcPr/>
                </a:tc>
                <a:tc>
                  <a:txBody>
                    <a:bodyPr/>
                    <a:lstStyle/>
                    <a:p>
                      <a:endParaRPr lang="en-GB"/>
                    </a:p>
                  </a:txBody>
                  <a:tcPr/>
                </a:tc>
                <a:extLst>
                  <a:ext uri="{0D108BD9-81ED-4DB2-BD59-A6C34878D82A}">
                    <a16:rowId xmlns:a16="http://schemas.microsoft.com/office/drawing/2014/main" val="1113180991"/>
                  </a:ext>
                </a:extLst>
              </a:tr>
            </a:tbl>
          </a:graphicData>
        </a:graphic>
      </p:graphicFrame>
      <p:sp>
        <p:nvSpPr>
          <p:cNvPr id="6" name="Title 10">
            <a:extLst>
              <a:ext uri="{FF2B5EF4-FFF2-40B4-BE49-F238E27FC236}">
                <a16:creationId xmlns:a16="http://schemas.microsoft.com/office/drawing/2014/main" id="{62CED4BB-4AB2-0A4C-9747-4121C4AC04CA}"/>
              </a:ext>
            </a:extLst>
          </p:cNvPr>
          <p:cNvSpPr>
            <a:spLocks noGrp="1"/>
          </p:cNvSpPr>
          <p:nvPr>
            <p:ph type="title"/>
          </p:nvPr>
        </p:nvSpPr>
        <p:spPr>
          <a:xfrm>
            <a:off x="290454" y="467140"/>
            <a:ext cx="9990683" cy="1093304"/>
          </a:xfrm>
        </p:spPr>
        <p:txBody>
          <a:bodyPr>
            <a:normAutofit/>
          </a:bodyPr>
          <a:lstStyle/>
          <a:p>
            <a:pPr>
              <a:defRPr b="0" i="0"/>
            </a:pPr>
            <a:r>
              <a:rPr lang="1106" b="1"/>
              <a:t>Pleidleisio dros eich hoff ymgyrch</a:t>
            </a:r>
            <a:endParaRPr lang="en-US"/>
          </a:p>
        </p:txBody>
      </p:sp>
    </p:spTree>
    <p:extLst>
      <p:ext uri="{BB962C8B-B14F-4D97-AF65-F5344CB8AC3E}">
        <p14:creationId xmlns:p14="http://schemas.microsoft.com/office/powerpoint/2010/main" val="2844846106"/>
      </p:ext>
    </p:extLst>
  </p:cSld>
  <p:clrMapOvr>
    <a:masterClrMapping/>
  </p:clrMapOvr>
</p:sld>
</file>

<file path=ppt/theme/theme1.xml><?xml version="1.0" encoding="utf-8"?>
<a:theme xmlns:a="http://schemas.openxmlformats.org/drawingml/2006/main" name="Office Theme">
  <a:themeElements>
    <a:clrScheme name="Electoral Commision">
      <a:dk1>
        <a:srgbClr val="000000"/>
      </a:dk1>
      <a:lt1>
        <a:srgbClr val="FFFFFF"/>
      </a:lt1>
      <a:dk2>
        <a:srgbClr val="44546A"/>
      </a:dk2>
      <a:lt2>
        <a:srgbClr val="E7E6E6"/>
      </a:lt2>
      <a:accent1>
        <a:srgbClr val="00E6BD"/>
      </a:accent1>
      <a:accent2>
        <a:srgbClr val="00E6BD"/>
      </a:accent2>
      <a:accent3>
        <a:srgbClr val="FF8AFF"/>
      </a:accent3>
      <a:accent4>
        <a:srgbClr val="FF8AFF"/>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D90F291EF195D4F868514DAE572F074" ma:contentTypeVersion="12" ma:contentTypeDescription="Create a new document." ma:contentTypeScope="" ma:versionID="8d9eb45a0a41f0e548d9a4a576ca6366">
  <xsd:schema xmlns:xsd="http://www.w3.org/2001/XMLSchema" xmlns:xs="http://www.w3.org/2001/XMLSchema" xmlns:p="http://schemas.microsoft.com/office/2006/metadata/properties" xmlns:ns2="1c1f4285-2815-43cb-9964-6388e3ed2cdf" xmlns:ns3="6d2e1d86-c86b-43fd-9db4-93ab99a38982" targetNamespace="http://schemas.microsoft.com/office/2006/metadata/properties" ma:root="true" ma:fieldsID="8e65cd9665988e4c0416c24714c745f4" ns2:_="" ns3:_="">
    <xsd:import namespace="1c1f4285-2815-43cb-9964-6388e3ed2cdf"/>
    <xsd:import namespace="6d2e1d86-c86b-43fd-9db4-93ab99a3898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c1f4285-2815-43cb-9964-6388e3ed2cd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d2e1d86-c86b-43fd-9db4-93ab99a38982"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02935AA-6649-452F-BB3B-A95968C4AA84}">
  <ds:schemaRefs>
    <ds:schemaRef ds:uri="http://schemas.microsoft.com/sharepoint/v3/contenttype/forms"/>
  </ds:schemaRefs>
</ds:datastoreItem>
</file>

<file path=customXml/itemProps2.xml><?xml version="1.0" encoding="utf-8"?>
<ds:datastoreItem xmlns:ds="http://schemas.openxmlformats.org/officeDocument/2006/customXml" ds:itemID="{D5DE0D21-C825-4770-83FA-59C0BF1F4E5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c1f4285-2815-43cb-9964-6388e3ed2cdf"/>
    <ds:schemaRef ds:uri="6d2e1d86-c86b-43fd-9db4-93ab99a3898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9DCE566-2E06-4396-8436-03C3986A6B20}">
  <ds:schemaRefs>
    <ds:schemaRef ds:uri="http://www.w3.org/XML/1998/namespace"/>
    <ds:schemaRef ds:uri="1c1f4285-2815-43cb-9964-6388e3ed2cdf"/>
    <ds:schemaRef ds:uri="http://schemas.openxmlformats.org/package/2006/metadata/core-properties"/>
    <ds:schemaRef ds:uri="http://purl.org/dc/dcmitype/"/>
    <ds:schemaRef ds:uri="http://schemas.microsoft.com/office/2006/documentManagement/types"/>
    <ds:schemaRef ds:uri="http://purl.org/dc/elements/1.1/"/>
    <ds:schemaRef ds:uri="http://purl.org/dc/terms/"/>
    <ds:schemaRef ds:uri="http://schemas.microsoft.com/office/infopath/2007/PartnerControls"/>
    <ds:schemaRef ds:uri="6d2e1d86-c86b-43fd-9db4-93ab99a38982"/>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1518</TotalTime>
  <Words>212</Words>
  <Application>Microsoft Office PowerPoint</Application>
  <PresentationFormat>Widescreen</PresentationFormat>
  <Paragraphs>28</Paragraphs>
  <Slides>5</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vt:i4>
      </vt:variant>
    </vt:vector>
  </HeadingPairs>
  <TitlesOfParts>
    <vt:vector size="13" baseType="lpstr">
      <vt:lpstr>Montserrat</vt:lpstr>
      <vt:lpstr>Calibri</vt:lpstr>
      <vt:lpstr>Montserrat Black</vt:lpstr>
      <vt:lpstr>Montserrat Medium</vt:lpstr>
      <vt:lpstr>Arial</vt:lpstr>
      <vt:lpstr>Wingdings</vt:lpstr>
      <vt:lpstr>Montserrat ExtraBold</vt:lpstr>
      <vt:lpstr>Office Theme</vt:lpstr>
      <vt:lpstr>PowerPoint Presentation</vt:lpstr>
      <vt:lpstr>Amcan dysgu</vt:lpstr>
      <vt:lpstr>Gweithgaredd i ddechrau </vt:lpstr>
      <vt:lpstr>Cyflwyniad</vt:lpstr>
      <vt:lpstr>Pleidleisio dros eich hoff ymgyrch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 Williamson</dc:creator>
  <cp:lastModifiedBy>Eurgain Gwilym</cp:lastModifiedBy>
  <cp:revision>63</cp:revision>
  <dcterms:created xsi:type="dcterms:W3CDTF">2021-02-10T12:48:52Z</dcterms:created>
  <dcterms:modified xsi:type="dcterms:W3CDTF">2024-02-01T11:46:47Z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0x010100ED90F291EF195D4F868514DAE572F074</vt:lpwstr>
  </property>
</Properties>
</file>